
<file path=[Content_Types].xml><?xml version="1.0" encoding="utf-8"?>
<Types xmlns="http://schemas.openxmlformats.org/package/2006/content-types">
  <Default Extension="fntdata" ContentType="application/x-fontdata"/>
  <Default Extension="jp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trictFirstAndLastChars="0" embedTrueTypeFonts="1" saveSubsetFonts="1" autoCompressPictures="0">
  <p:sldMasterIdLst>
    <p:sldMasterId id="2147483713" r:id="rId1"/>
  </p:sldMasterIdLst>
  <p:notesMasterIdLst>
    <p:notesMasterId r:id="rId15"/>
  </p:notesMasterIdLst>
  <p:sldIdLst>
    <p:sldId id="256" r:id="rId2"/>
    <p:sldId id="259" r:id="rId3"/>
    <p:sldId id="261" r:id="rId4"/>
    <p:sldId id="262" r:id="rId5"/>
    <p:sldId id="263" r:id="rId6"/>
    <p:sldId id="281" r:id="rId7"/>
    <p:sldId id="260" r:id="rId8"/>
    <p:sldId id="309" r:id="rId9"/>
    <p:sldId id="258" r:id="rId10"/>
    <p:sldId id="308" r:id="rId11"/>
    <p:sldId id="270" r:id="rId12"/>
    <p:sldId id="264" r:id="rId13"/>
    <p:sldId id="268" r:id="rId14"/>
  </p:sldIdLst>
  <p:sldSz cx="9144000" cy="5143500" type="screen16x9"/>
  <p:notesSz cx="6858000" cy="9144000"/>
  <p:embeddedFontLst>
    <p:embeddedFont>
      <p:font typeface="Barlow" pitchFamily="2" charset="77"/>
      <p:regular r:id="rId16"/>
      <p:bold r:id="rId17"/>
      <p:italic r:id="rId18"/>
      <p:boldItalic r:id="rId19"/>
    </p:embeddedFont>
    <p:embeddedFont>
      <p:font typeface="Barlow Light" panose="020F0302020204030204" pitchFamily="34" charset="0"/>
      <p:regular r:id="rId20"/>
      <p:bold r:id="rId21"/>
      <p:italic r:id="rId22"/>
      <p:boldItalic r:id="rId23"/>
    </p:embeddedFont>
    <p:embeddedFont>
      <p:font typeface="Fira Sans Condensed Medium" panose="020F0502020204030204" pitchFamily="34" charset="0"/>
      <p:regular r:id="rId24"/>
    </p:embeddedFont>
    <p:embeddedFont>
      <p:font typeface="Ubuntu Condensed" panose="020F0502020204030204" pitchFamily="34" charset="0"/>
      <p:regular r:id="rId25"/>
    </p:embeddedFont>
  </p:embeddedFontLst>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FF0C2C48-694C-874E-B377-D1E0A1CBED8C}" v="99" dt="2024-02-25T10:34:30.169"/>
  </p1510:revLst>
</p1510:revInfo>
</file>

<file path=ppt/tableStyles.xml><?xml version="1.0" encoding="utf-8"?>
<a:tblStyleLst xmlns:a="http://schemas.openxmlformats.org/drawingml/2006/main" def="{85D4F7DF-5962-4FEB-BD11-D7B6CDCCC828}">
  <a:tblStyle styleId="{85D4F7DF-5962-4FEB-BD11-D7B6CDCCC828}" styleName="Table_0">
    <a:wholeTbl>
      <a:tcTxStyle>
        <a:font>
          <a:latin typeface="Arial"/>
          <a:ea typeface="Arial"/>
          <a:cs typeface="Arial"/>
        </a:font>
        <a:srgbClr val="000000"/>
      </a:tcTxStyle>
      <a:tcStyle>
        <a:tcBdr>
          <a:left>
            <a:ln w="9525" cap="flat" cmpd="sng">
              <a:solidFill>
                <a:srgbClr val="9E9E9E"/>
              </a:solidFill>
              <a:prstDash val="solid"/>
              <a:round/>
              <a:headEnd type="none" w="sm" len="sm"/>
              <a:tailEnd type="none" w="sm" len="sm"/>
            </a:ln>
          </a:left>
          <a:right>
            <a:ln w="9525" cap="flat" cmpd="sng">
              <a:solidFill>
                <a:srgbClr val="9E9E9E"/>
              </a:solidFill>
              <a:prstDash val="solid"/>
              <a:round/>
              <a:headEnd type="none" w="sm" len="sm"/>
              <a:tailEnd type="none" w="sm" len="sm"/>
            </a:ln>
          </a:right>
          <a:top>
            <a:ln w="9525" cap="flat" cmpd="sng">
              <a:solidFill>
                <a:srgbClr val="9E9E9E"/>
              </a:solidFill>
              <a:prstDash val="solid"/>
              <a:round/>
              <a:headEnd type="none" w="sm" len="sm"/>
              <a:tailEnd type="none" w="sm" len="sm"/>
            </a:ln>
          </a:top>
          <a:bottom>
            <a:ln w="9525" cap="flat" cmpd="sng">
              <a:solidFill>
                <a:srgbClr val="9E9E9E"/>
              </a:solidFill>
              <a:prstDash val="solid"/>
              <a:round/>
              <a:headEnd type="none" w="sm" len="sm"/>
              <a:tailEnd type="none" w="sm" len="sm"/>
            </a:ln>
          </a:bottom>
          <a:insideH>
            <a:ln w="9525" cap="flat" cmpd="sng">
              <a:solidFill>
                <a:srgbClr val="9E9E9E"/>
              </a:solidFill>
              <a:prstDash val="solid"/>
              <a:round/>
              <a:headEnd type="none" w="sm" len="sm"/>
              <a:tailEnd type="none" w="sm" len="sm"/>
            </a:ln>
          </a:insideH>
          <a:insideV>
            <a:ln w="9525" cap="flat" cmpd="sng">
              <a:solidFill>
                <a:srgbClr val="9E9E9E"/>
              </a:solidFill>
              <a:prstDash val="solid"/>
              <a:round/>
              <a:headEnd type="none" w="sm" len="sm"/>
              <a:tailEnd type="none" w="sm" len="sm"/>
            </a:ln>
          </a:insideV>
        </a:tcBdr>
      </a:tcStyle>
    </a:wholeTbl>
    <a:band1H>
      <a:tcTxStyle/>
      <a:tcStyle>
        <a:tcBdr/>
      </a:tcStyle>
    </a:band1H>
    <a:band2H>
      <a:tcTxStyle/>
      <a:tcStyle>
        <a:tcBdr/>
      </a:tcStyle>
    </a:band2H>
    <a:band1V>
      <a:tcTxStyle/>
      <a:tcStyle>
        <a:tcBdr/>
      </a:tcStyle>
    </a:band1V>
    <a:band2V>
      <a:tcTxStyle/>
      <a:tcStyle>
        <a:tcBdr/>
      </a:tcStyle>
    </a:band2V>
    <a:lastCol>
      <a:tcTxStyle/>
      <a:tcStyle>
        <a:tcBdr/>
      </a:tcStyle>
    </a:lastCol>
    <a:firstCol>
      <a:tcTxStyle/>
      <a:tcStyle>
        <a:tcBdr/>
      </a:tcStyle>
    </a:firstCol>
    <a:lastRow>
      <a:tcTxStyle/>
      <a:tcStyle>
        <a:tcBdr/>
      </a:tcStyle>
    </a:lastRow>
    <a:seCell>
      <a:tcTxStyle/>
      <a:tcStyle>
        <a:tcBdr/>
      </a:tcStyle>
    </a:seCell>
    <a:swCell>
      <a:tcTxStyle/>
      <a:tcStyle>
        <a:tcBdr/>
      </a:tcStyle>
    </a:swCell>
    <a:firstRow>
      <a:tcTxStyle/>
      <a:tcStyle>
        <a:tcBdr/>
      </a:tcStyle>
    </a:firstRow>
    <a:neCell>
      <a:tcTxStyle/>
      <a:tcStyle>
        <a:tcBdr/>
      </a:tcStyle>
    </a:neCell>
    <a:nwCell>
      <a:tcTxStyle/>
      <a:tcStyle>
        <a:tcBdr/>
      </a:tcStyle>
    </a:nwCell>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0434" autoAdjust="0"/>
    <p:restoredTop sz="79922" autoAdjust="0"/>
  </p:normalViewPr>
  <p:slideViewPr>
    <p:cSldViewPr snapToGrid="0">
      <p:cViewPr varScale="1">
        <p:scale>
          <a:sx n="91" d="100"/>
          <a:sy n="91" d="100"/>
        </p:scale>
        <p:origin x="2272" y="176"/>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font" Target="fonts/font3.fntdata"/><Relationship Id="rId26"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font" Target="fonts/font6.fntdata"/><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font" Target="fonts/font2.fntdata"/><Relationship Id="rId25" Type="http://schemas.openxmlformats.org/officeDocument/2006/relationships/font" Target="fonts/font10.fntdata"/><Relationship Id="rId2" Type="http://schemas.openxmlformats.org/officeDocument/2006/relationships/slide" Target="slides/slide1.xml"/><Relationship Id="rId16" Type="http://schemas.openxmlformats.org/officeDocument/2006/relationships/font" Target="fonts/font1.fntdata"/><Relationship Id="rId20" Type="http://schemas.openxmlformats.org/officeDocument/2006/relationships/font" Target="fonts/font5.fntdata"/><Relationship Id="rId29"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font" Target="fonts/font9.fntdata"/><Relationship Id="rId5" Type="http://schemas.openxmlformats.org/officeDocument/2006/relationships/slide" Target="slides/slide4.xml"/><Relationship Id="rId15" Type="http://schemas.openxmlformats.org/officeDocument/2006/relationships/notesMaster" Target="notesMasters/notesMaster1.xml"/><Relationship Id="rId23" Type="http://schemas.openxmlformats.org/officeDocument/2006/relationships/font" Target="fonts/font8.fntdata"/><Relationship Id="rId28"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font" Target="fonts/font4.fntdata"/><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font" Target="fonts/font7.fntdata"/><Relationship Id="rId27" Type="http://schemas.openxmlformats.org/officeDocument/2006/relationships/viewProps" Target="viewProps.xml"/><Relationship Id="rId30" Type="http://schemas.microsoft.com/office/2015/10/relationships/revisionInfo" Target="revisionInfo.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B4548F0E-8006-4BB2-BFA3-01C6A04AA45C}" type="doc">
      <dgm:prSet loTypeId="urn:microsoft.com/office/officeart/2005/8/layout/orgChart1" loCatId="hierarchy" qsTypeId="urn:microsoft.com/office/officeart/2005/8/quickstyle/simple1" qsCatId="simple" csTypeId="urn:microsoft.com/office/officeart/2005/8/colors/accent1_2" csCatId="accent1" phldr="1"/>
      <dgm:spPr/>
      <dgm:t>
        <a:bodyPr/>
        <a:lstStyle/>
        <a:p>
          <a:endParaRPr lang="en-US"/>
        </a:p>
      </dgm:t>
    </dgm:pt>
    <dgm:pt modelId="{DD18B41F-C29A-4CAB-978C-0F2E46DD7687}">
      <dgm:prSet phldrT="[Text]" custT="1"/>
      <dgm:spPr/>
      <dgm:t>
        <a:bodyPr/>
        <a:lstStyle/>
        <a:p>
          <a:r>
            <a:rPr lang="en-GB" sz="1100" b="0">
              <a:latin typeface="Times New Roman" panose="02020603050405020304" pitchFamily="18" charset="0"/>
              <a:cs typeface="Times New Roman" panose="02020603050405020304" pitchFamily="18" charset="0"/>
            </a:rPr>
            <a:t>The Little Sprouts Nursery Project</a:t>
          </a:r>
          <a:endParaRPr lang="en-US" sz="1100" b="0">
            <a:latin typeface="Times New Roman" panose="02020603050405020304" pitchFamily="18" charset="0"/>
            <a:cs typeface="Times New Roman" panose="02020603050405020304" pitchFamily="18" charset="0"/>
          </a:endParaRPr>
        </a:p>
      </dgm:t>
    </dgm:pt>
    <dgm:pt modelId="{1937F4FA-AE17-48D4-849A-F57EAA19DCDB}" type="parTrans" cxnId="{ED914512-20EC-42CC-91BA-E1B48AC8FB79}">
      <dgm:prSet/>
      <dgm:spPr/>
      <dgm:t>
        <a:bodyPr/>
        <a:lstStyle/>
        <a:p>
          <a:endParaRPr lang="en-US" sz="1400" b="0">
            <a:latin typeface="Times New Roman" panose="02020603050405020304" pitchFamily="18" charset="0"/>
            <a:cs typeface="Times New Roman" panose="02020603050405020304" pitchFamily="18" charset="0"/>
          </a:endParaRPr>
        </a:p>
      </dgm:t>
    </dgm:pt>
    <dgm:pt modelId="{0FB2B1FF-2EF7-43C1-9E08-B90976B06631}" type="sibTrans" cxnId="{ED914512-20EC-42CC-91BA-E1B48AC8FB79}">
      <dgm:prSet/>
      <dgm:spPr/>
      <dgm:t>
        <a:bodyPr/>
        <a:lstStyle/>
        <a:p>
          <a:endParaRPr lang="en-US" sz="1400" b="0">
            <a:latin typeface="Times New Roman" panose="02020603050405020304" pitchFamily="18" charset="0"/>
            <a:cs typeface="Times New Roman" panose="02020603050405020304" pitchFamily="18" charset="0"/>
          </a:endParaRPr>
        </a:p>
      </dgm:t>
    </dgm:pt>
    <dgm:pt modelId="{0949AE13-F22F-41BB-9447-074F28CD25B6}">
      <dgm:prSet phldrT="[Text]" custT="1"/>
      <dgm:spPr/>
      <dgm:t>
        <a:bodyPr/>
        <a:lstStyle/>
        <a:p>
          <a:r>
            <a:rPr lang="en-GB" sz="1100" b="0">
              <a:latin typeface="Times New Roman" panose="02020603050405020304" pitchFamily="18" charset="0"/>
              <a:cs typeface="Times New Roman" panose="02020603050405020304" pitchFamily="18" charset="0"/>
            </a:rPr>
            <a:t>Planning Phase</a:t>
          </a:r>
          <a:endParaRPr lang="en-US" sz="1100" b="0">
            <a:latin typeface="Times New Roman" panose="02020603050405020304" pitchFamily="18" charset="0"/>
            <a:cs typeface="Times New Roman" panose="02020603050405020304" pitchFamily="18" charset="0"/>
          </a:endParaRPr>
        </a:p>
      </dgm:t>
    </dgm:pt>
    <dgm:pt modelId="{2B8AF1CF-C960-4C5A-9CC2-822302E7952F}" type="parTrans" cxnId="{453E15D0-EF8F-4687-89B5-00B3A9BC14EC}">
      <dgm:prSet/>
      <dgm:spPr/>
      <dgm:t>
        <a:bodyPr/>
        <a:lstStyle/>
        <a:p>
          <a:endParaRPr lang="en-US" sz="1400" b="0">
            <a:latin typeface="Times New Roman" panose="02020603050405020304" pitchFamily="18" charset="0"/>
            <a:cs typeface="Times New Roman" panose="02020603050405020304" pitchFamily="18" charset="0"/>
          </a:endParaRPr>
        </a:p>
      </dgm:t>
    </dgm:pt>
    <dgm:pt modelId="{7FD8A04D-6520-4668-816E-30AA25518926}" type="sibTrans" cxnId="{453E15D0-EF8F-4687-89B5-00B3A9BC14EC}">
      <dgm:prSet/>
      <dgm:spPr/>
      <dgm:t>
        <a:bodyPr/>
        <a:lstStyle/>
        <a:p>
          <a:endParaRPr lang="en-US" sz="1400" b="0">
            <a:latin typeface="Times New Roman" panose="02020603050405020304" pitchFamily="18" charset="0"/>
            <a:cs typeface="Times New Roman" panose="02020603050405020304" pitchFamily="18" charset="0"/>
          </a:endParaRPr>
        </a:p>
      </dgm:t>
    </dgm:pt>
    <dgm:pt modelId="{5BB20136-56D2-406D-BB46-0F3875452086}">
      <dgm:prSet phldrT="[Text]" custT="1"/>
      <dgm:spPr/>
      <dgm:t>
        <a:bodyPr/>
        <a:lstStyle/>
        <a:p>
          <a:r>
            <a:rPr lang="en-GB" sz="1100" b="0">
              <a:latin typeface="Times New Roman" panose="02020603050405020304" pitchFamily="18" charset="0"/>
              <a:cs typeface="Times New Roman" panose="02020603050405020304" pitchFamily="18" charset="0"/>
            </a:rPr>
            <a:t>Pre-Construction Phase</a:t>
          </a:r>
          <a:endParaRPr lang="en-US" sz="1100" b="0">
            <a:latin typeface="Times New Roman" panose="02020603050405020304" pitchFamily="18" charset="0"/>
            <a:cs typeface="Times New Roman" panose="02020603050405020304" pitchFamily="18" charset="0"/>
          </a:endParaRPr>
        </a:p>
      </dgm:t>
    </dgm:pt>
    <dgm:pt modelId="{2E21918F-51E8-4184-BED2-6119BF6D066D}" type="parTrans" cxnId="{9B762A05-829D-48AD-B49A-33DAA287E7A9}">
      <dgm:prSet/>
      <dgm:spPr/>
      <dgm:t>
        <a:bodyPr/>
        <a:lstStyle/>
        <a:p>
          <a:endParaRPr lang="en-US" sz="1400" b="0">
            <a:latin typeface="Times New Roman" panose="02020603050405020304" pitchFamily="18" charset="0"/>
            <a:cs typeface="Times New Roman" panose="02020603050405020304" pitchFamily="18" charset="0"/>
          </a:endParaRPr>
        </a:p>
      </dgm:t>
    </dgm:pt>
    <dgm:pt modelId="{DD2F864C-803C-428F-8442-27DB8A0A81BB}" type="sibTrans" cxnId="{9B762A05-829D-48AD-B49A-33DAA287E7A9}">
      <dgm:prSet/>
      <dgm:spPr/>
      <dgm:t>
        <a:bodyPr/>
        <a:lstStyle/>
        <a:p>
          <a:endParaRPr lang="en-US" sz="1400" b="0">
            <a:latin typeface="Times New Roman" panose="02020603050405020304" pitchFamily="18" charset="0"/>
            <a:cs typeface="Times New Roman" panose="02020603050405020304" pitchFamily="18" charset="0"/>
          </a:endParaRPr>
        </a:p>
      </dgm:t>
    </dgm:pt>
    <dgm:pt modelId="{AE8AC0A3-13E3-4BC9-98A2-145648C6522A}">
      <dgm:prSet phldrT="[Text]" custT="1"/>
      <dgm:spPr/>
      <dgm:t>
        <a:bodyPr/>
        <a:lstStyle/>
        <a:p>
          <a:r>
            <a:rPr lang="en-GB" sz="1100" b="0">
              <a:latin typeface="Times New Roman" panose="02020603050405020304" pitchFamily="18" charset="0"/>
              <a:cs typeface="Times New Roman" panose="02020603050405020304" pitchFamily="18" charset="0"/>
            </a:rPr>
            <a:t>Construction Phase</a:t>
          </a:r>
          <a:endParaRPr lang="en-US" sz="1100" b="0">
            <a:latin typeface="Times New Roman" panose="02020603050405020304" pitchFamily="18" charset="0"/>
            <a:cs typeface="Times New Roman" panose="02020603050405020304" pitchFamily="18" charset="0"/>
          </a:endParaRPr>
        </a:p>
      </dgm:t>
    </dgm:pt>
    <dgm:pt modelId="{6E87DB40-A521-4DD2-9A7B-C46CAADB34BA}" type="parTrans" cxnId="{8717971A-F220-49A2-8CCD-9F23B9FBA3D3}">
      <dgm:prSet/>
      <dgm:spPr/>
      <dgm:t>
        <a:bodyPr/>
        <a:lstStyle/>
        <a:p>
          <a:endParaRPr lang="en-US" sz="1400" b="0">
            <a:latin typeface="Times New Roman" panose="02020603050405020304" pitchFamily="18" charset="0"/>
            <a:cs typeface="Times New Roman" panose="02020603050405020304" pitchFamily="18" charset="0"/>
          </a:endParaRPr>
        </a:p>
      </dgm:t>
    </dgm:pt>
    <dgm:pt modelId="{2AC793F1-99A2-4591-B1D0-BE87F89D787F}" type="sibTrans" cxnId="{8717971A-F220-49A2-8CCD-9F23B9FBA3D3}">
      <dgm:prSet/>
      <dgm:spPr/>
      <dgm:t>
        <a:bodyPr/>
        <a:lstStyle/>
        <a:p>
          <a:endParaRPr lang="en-US" sz="1400" b="0">
            <a:latin typeface="Times New Roman" panose="02020603050405020304" pitchFamily="18" charset="0"/>
            <a:cs typeface="Times New Roman" panose="02020603050405020304" pitchFamily="18" charset="0"/>
          </a:endParaRPr>
        </a:p>
      </dgm:t>
    </dgm:pt>
    <dgm:pt modelId="{D542875D-DFCF-420C-8CB9-71C1211A65A1}">
      <dgm:prSet custT="1"/>
      <dgm:spPr/>
      <dgm:t>
        <a:bodyPr/>
        <a:lstStyle/>
        <a:p>
          <a:r>
            <a:rPr lang="en-GB" sz="1100" b="0">
              <a:latin typeface="Times New Roman" panose="02020603050405020304" pitchFamily="18" charset="0"/>
              <a:cs typeface="Times New Roman" panose="02020603050405020304" pitchFamily="18" charset="0"/>
            </a:rPr>
            <a:t>Operational Phase</a:t>
          </a:r>
          <a:endParaRPr lang="en-US" sz="1100" b="0">
            <a:latin typeface="Times New Roman" panose="02020603050405020304" pitchFamily="18" charset="0"/>
            <a:cs typeface="Times New Roman" panose="02020603050405020304" pitchFamily="18" charset="0"/>
          </a:endParaRPr>
        </a:p>
      </dgm:t>
    </dgm:pt>
    <dgm:pt modelId="{2B568870-4624-45E4-9DF8-236885286E07}" type="parTrans" cxnId="{2BBCC909-EB07-4368-BB66-7C7173C1B0E3}">
      <dgm:prSet/>
      <dgm:spPr/>
      <dgm:t>
        <a:bodyPr/>
        <a:lstStyle/>
        <a:p>
          <a:endParaRPr lang="en-US" sz="1400" b="0">
            <a:latin typeface="Times New Roman" panose="02020603050405020304" pitchFamily="18" charset="0"/>
            <a:cs typeface="Times New Roman" panose="02020603050405020304" pitchFamily="18" charset="0"/>
          </a:endParaRPr>
        </a:p>
      </dgm:t>
    </dgm:pt>
    <dgm:pt modelId="{556F2DE5-43CF-4E5A-83B2-B4C6656A71E9}" type="sibTrans" cxnId="{2BBCC909-EB07-4368-BB66-7C7173C1B0E3}">
      <dgm:prSet/>
      <dgm:spPr/>
      <dgm:t>
        <a:bodyPr/>
        <a:lstStyle/>
        <a:p>
          <a:endParaRPr lang="en-US" sz="1400" b="0">
            <a:latin typeface="Times New Roman" panose="02020603050405020304" pitchFamily="18" charset="0"/>
            <a:cs typeface="Times New Roman" panose="02020603050405020304" pitchFamily="18" charset="0"/>
          </a:endParaRPr>
        </a:p>
      </dgm:t>
    </dgm:pt>
    <dgm:pt modelId="{1DC1BED2-9163-48B6-9865-A83E968E1F06}" type="pres">
      <dgm:prSet presAssocID="{B4548F0E-8006-4BB2-BFA3-01C6A04AA45C}" presName="hierChild1" presStyleCnt="0">
        <dgm:presLayoutVars>
          <dgm:orgChart val="1"/>
          <dgm:chPref val="1"/>
          <dgm:dir/>
          <dgm:animOne val="branch"/>
          <dgm:animLvl val="lvl"/>
          <dgm:resizeHandles/>
        </dgm:presLayoutVars>
      </dgm:prSet>
      <dgm:spPr/>
    </dgm:pt>
    <dgm:pt modelId="{6A000A04-3099-4FD1-B20A-08342F08DF18}" type="pres">
      <dgm:prSet presAssocID="{DD18B41F-C29A-4CAB-978C-0F2E46DD7687}" presName="hierRoot1" presStyleCnt="0">
        <dgm:presLayoutVars>
          <dgm:hierBranch val="init"/>
        </dgm:presLayoutVars>
      </dgm:prSet>
      <dgm:spPr/>
    </dgm:pt>
    <dgm:pt modelId="{A69A6BDE-C4CE-4F56-B4F3-14C0F8317E17}" type="pres">
      <dgm:prSet presAssocID="{DD18B41F-C29A-4CAB-978C-0F2E46DD7687}" presName="rootComposite1" presStyleCnt="0"/>
      <dgm:spPr/>
    </dgm:pt>
    <dgm:pt modelId="{BE06B33A-0E70-4A19-AA55-AF3AF56CD949}" type="pres">
      <dgm:prSet presAssocID="{DD18B41F-C29A-4CAB-978C-0F2E46DD7687}" presName="rootText1" presStyleLbl="node0" presStyleIdx="0" presStyleCnt="1">
        <dgm:presLayoutVars>
          <dgm:chPref val="3"/>
        </dgm:presLayoutVars>
      </dgm:prSet>
      <dgm:spPr/>
    </dgm:pt>
    <dgm:pt modelId="{2FCFDCB9-CB77-42D0-97DC-C16C01505049}" type="pres">
      <dgm:prSet presAssocID="{DD18B41F-C29A-4CAB-978C-0F2E46DD7687}" presName="rootConnector1" presStyleLbl="node1" presStyleIdx="0" presStyleCnt="0"/>
      <dgm:spPr/>
    </dgm:pt>
    <dgm:pt modelId="{887B23C6-E080-44E7-836D-94A55A7AC59A}" type="pres">
      <dgm:prSet presAssocID="{DD18B41F-C29A-4CAB-978C-0F2E46DD7687}" presName="hierChild2" presStyleCnt="0"/>
      <dgm:spPr/>
    </dgm:pt>
    <dgm:pt modelId="{9BA5E606-1FD2-4203-8AAD-2E8A047B0CB7}" type="pres">
      <dgm:prSet presAssocID="{2B8AF1CF-C960-4C5A-9CC2-822302E7952F}" presName="Name37" presStyleLbl="parChTrans1D2" presStyleIdx="0" presStyleCnt="4"/>
      <dgm:spPr/>
    </dgm:pt>
    <dgm:pt modelId="{C36C9679-4C03-4E55-BCFF-A00BC490DBE8}" type="pres">
      <dgm:prSet presAssocID="{0949AE13-F22F-41BB-9447-074F28CD25B6}" presName="hierRoot2" presStyleCnt="0">
        <dgm:presLayoutVars>
          <dgm:hierBranch val="init"/>
        </dgm:presLayoutVars>
      </dgm:prSet>
      <dgm:spPr/>
    </dgm:pt>
    <dgm:pt modelId="{3EC3DDFB-D200-4A22-8708-F0EBD9E4E933}" type="pres">
      <dgm:prSet presAssocID="{0949AE13-F22F-41BB-9447-074F28CD25B6}" presName="rootComposite" presStyleCnt="0"/>
      <dgm:spPr/>
    </dgm:pt>
    <dgm:pt modelId="{A5DB76C4-B053-4A89-AE60-08464F71B99E}" type="pres">
      <dgm:prSet presAssocID="{0949AE13-F22F-41BB-9447-074F28CD25B6}" presName="rootText" presStyleLbl="node2" presStyleIdx="0" presStyleCnt="4">
        <dgm:presLayoutVars>
          <dgm:chPref val="3"/>
        </dgm:presLayoutVars>
      </dgm:prSet>
      <dgm:spPr/>
    </dgm:pt>
    <dgm:pt modelId="{23B8E690-B836-4DCB-8036-0E5E15444571}" type="pres">
      <dgm:prSet presAssocID="{0949AE13-F22F-41BB-9447-074F28CD25B6}" presName="rootConnector" presStyleLbl="node2" presStyleIdx="0" presStyleCnt="4"/>
      <dgm:spPr/>
    </dgm:pt>
    <dgm:pt modelId="{2A0A45B9-B5CC-45DA-A96E-8F6A0B1791DC}" type="pres">
      <dgm:prSet presAssocID="{0949AE13-F22F-41BB-9447-074F28CD25B6}" presName="hierChild4" presStyleCnt="0"/>
      <dgm:spPr/>
    </dgm:pt>
    <dgm:pt modelId="{A5D4B7F3-1512-45C5-ADFE-E2629AC27BAA}" type="pres">
      <dgm:prSet presAssocID="{0949AE13-F22F-41BB-9447-074F28CD25B6}" presName="hierChild5" presStyleCnt="0"/>
      <dgm:spPr/>
    </dgm:pt>
    <dgm:pt modelId="{BB6ECC7E-641D-4B9B-AD90-95CC19BCFB54}" type="pres">
      <dgm:prSet presAssocID="{2E21918F-51E8-4184-BED2-6119BF6D066D}" presName="Name37" presStyleLbl="parChTrans1D2" presStyleIdx="1" presStyleCnt="4"/>
      <dgm:spPr/>
    </dgm:pt>
    <dgm:pt modelId="{204E3DFF-DAD1-457A-ABE1-554577510F40}" type="pres">
      <dgm:prSet presAssocID="{5BB20136-56D2-406D-BB46-0F3875452086}" presName="hierRoot2" presStyleCnt="0">
        <dgm:presLayoutVars>
          <dgm:hierBranch val="init"/>
        </dgm:presLayoutVars>
      </dgm:prSet>
      <dgm:spPr/>
    </dgm:pt>
    <dgm:pt modelId="{596AEA4D-2DF2-4DB8-9F0D-17F3008790DB}" type="pres">
      <dgm:prSet presAssocID="{5BB20136-56D2-406D-BB46-0F3875452086}" presName="rootComposite" presStyleCnt="0"/>
      <dgm:spPr/>
    </dgm:pt>
    <dgm:pt modelId="{7584C21F-889A-409A-B1A6-5A1922B7B5B7}" type="pres">
      <dgm:prSet presAssocID="{5BB20136-56D2-406D-BB46-0F3875452086}" presName="rootText" presStyleLbl="node2" presStyleIdx="1" presStyleCnt="4">
        <dgm:presLayoutVars>
          <dgm:chPref val="3"/>
        </dgm:presLayoutVars>
      </dgm:prSet>
      <dgm:spPr/>
    </dgm:pt>
    <dgm:pt modelId="{0B745789-4462-4A4E-A6C1-1D616B488846}" type="pres">
      <dgm:prSet presAssocID="{5BB20136-56D2-406D-BB46-0F3875452086}" presName="rootConnector" presStyleLbl="node2" presStyleIdx="1" presStyleCnt="4"/>
      <dgm:spPr/>
    </dgm:pt>
    <dgm:pt modelId="{EC068B65-205D-476C-B5CD-D2F4D2258FD6}" type="pres">
      <dgm:prSet presAssocID="{5BB20136-56D2-406D-BB46-0F3875452086}" presName="hierChild4" presStyleCnt="0"/>
      <dgm:spPr/>
    </dgm:pt>
    <dgm:pt modelId="{E71D5A32-0D2C-425A-89B8-3203C45D181D}" type="pres">
      <dgm:prSet presAssocID="{5BB20136-56D2-406D-BB46-0F3875452086}" presName="hierChild5" presStyleCnt="0"/>
      <dgm:spPr/>
    </dgm:pt>
    <dgm:pt modelId="{09571CFB-D75B-4BE7-AE5A-8AFEFF555F99}" type="pres">
      <dgm:prSet presAssocID="{6E87DB40-A521-4DD2-9A7B-C46CAADB34BA}" presName="Name37" presStyleLbl="parChTrans1D2" presStyleIdx="2" presStyleCnt="4"/>
      <dgm:spPr/>
    </dgm:pt>
    <dgm:pt modelId="{2B354659-4773-4790-91F2-CD327013FCE9}" type="pres">
      <dgm:prSet presAssocID="{AE8AC0A3-13E3-4BC9-98A2-145648C6522A}" presName="hierRoot2" presStyleCnt="0">
        <dgm:presLayoutVars>
          <dgm:hierBranch val="init"/>
        </dgm:presLayoutVars>
      </dgm:prSet>
      <dgm:spPr/>
    </dgm:pt>
    <dgm:pt modelId="{F5A37812-9C98-4C98-869E-EB03B98265EF}" type="pres">
      <dgm:prSet presAssocID="{AE8AC0A3-13E3-4BC9-98A2-145648C6522A}" presName="rootComposite" presStyleCnt="0"/>
      <dgm:spPr/>
    </dgm:pt>
    <dgm:pt modelId="{D88EA7C4-E140-4936-B165-6BDD0105EFE2}" type="pres">
      <dgm:prSet presAssocID="{AE8AC0A3-13E3-4BC9-98A2-145648C6522A}" presName="rootText" presStyleLbl="node2" presStyleIdx="2" presStyleCnt="4">
        <dgm:presLayoutVars>
          <dgm:chPref val="3"/>
        </dgm:presLayoutVars>
      </dgm:prSet>
      <dgm:spPr/>
    </dgm:pt>
    <dgm:pt modelId="{F9AE7420-D0C2-4864-AE66-88B3756A38F4}" type="pres">
      <dgm:prSet presAssocID="{AE8AC0A3-13E3-4BC9-98A2-145648C6522A}" presName="rootConnector" presStyleLbl="node2" presStyleIdx="2" presStyleCnt="4"/>
      <dgm:spPr/>
    </dgm:pt>
    <dgm:pt modelId="{662346EA-FBF1-4626-A9C7-F455889EFB38}" type="pres">
      <dgm:prSet presAssocID="{AE8AC0A3-13E3-4BC9-98A2-145648C6522A}" presName="hierChild4" presStyleCnt="0"/>
      <dgm:spPr/>
    </dgm:pt>
    <dgm:pt modelId="{CE0716B8-1198-4B50-95D3-B27541034239}" type="pres">
      <dgm:prSet presAssocID="{AE8AC0A3-13E3-4BC9-98A2-145648C6522A}" presName="hierChild5" presStyleCnt="0"/>
      <dgm:spPr/>
    </dgm:pt>
    <dgm:pt modelId="{432C492F-B974-40C9-8066-2EBBCBC8934A}" type="pres">
      <dgm:prSet presAssocID="{2B568870-4624-45E4-9DF8-236885286E07}" presName="Name37" presStyleLbl="parChTrans1D2" presStyleIdx="3" presStyleCnt="4"/>
      <dgm:spPr/>
    </dgm:pt>
    <dgm:pt modelId="{1C87BB5B-8E4E-4B1D-89E3-5C3C3E114368}" type="pres">
      <dgm:prSet presAssocID="{D542875D-DFCF-420C-8CB9-71C1211A65A1}" presName="hierRoot2" presStyleCnt="0">
        <dgm:presLayoutVars>
          <dgm:hierBranch val="init"/>
        </dgm:presLayoutVars>
      </dgm:prSet>
      <dgm:spPr/>
    </dgm:pt>
    <dgm:pt modelId="{DD29FE2F-9147-44A6-86C5-AF3951EE672E}" type="pres">
      <dgm:prSet presAssocID="{D542875D-DFCF-420C-8CB9-71C1211A65A1}" presName="rootComposite" presStyleCnt="0"/>
      <dgm:spPr/>
    </dgm:pt>
    <dgm:pt modelId="{9A37A45B-9C96-45C7-90BF-61DE38FB4EC9}" type="pres">
      <dgm:prSet presAssocID="{D542875D-DFCF-420C-8CB9-71C1211A65A1}" presName="rootText" presStyleLbl="node2" presStyleIdx="3" presStyleCnt="4">
        <dgm:presLayoutVars>
          <dgm:chPref val="3"/>
        </dgm:presLayoutVars>
      </dgm:prSet>
      <dgm:spPr/>
    </dgm:pt>
    <dgm:pt modelId="{02F3C690-B20F-4780-BB75-CB10816C5B76}" type="pres">
      <dgm:prSet presAssocID="{D542875D-DFCF-420C-8CB9-71C1211A65A1}" presName="rootConnector" presStyleLbl="node2" presStyleIdx="3" presStyleCnt="4"/>
      <dgm:spPr/>
    </dgm:pt>
    <dgm:pt modelId="{23F437F7-2AE6-4F3A-8F04-EA178F9445D5}" type="pres">
      <dgm:prSet presAssocID="{D542875D-DFCF-420C-8CB9-71C1211A65A1}" presName="hierChild4" presStyleCnt="0"/>
      <dgm:spPr/>
    </dgm:pt>
    <dgm:pt modelId="{92236357-2B8C-4209-B0B5-5A85CB350568}" type="pres">
      <dgm:prSet presAssocID="{D542875D-DFCF-420C-8CB9-71C1211A65A1}" presName="hierChild5" presStyleCnt="0"/>
      <dgm:spPr/>
    </dgm:pt>
    <dgm:pt modelId="{55D3620C-5F15-41D3-B492-23143E68C1D9}" type="pres">
      <dgm:prSet presAssocID="{DD18B41F-C29A-4CAB-978C-0F2E46DD7687}" presName="hierChild3" presStyleCnt="0"/>
      <dgm:spPr/>
    </dgm:pt>
  </dgm:ptLst>
  <dgm:cxnLst>
    <dgm:cxn modelId="{F8969C03-BC86-4A97-AD75-CC77327EF409}" type="presOf" srcId="{6E87DB40-A521-4DD2-9A7B-C46CAADB34BA}" destId="{09571CFB-D75B-4BE7-AE5A-8AFEFF555F99}" srcOrd="0" destOrd="0" presId="urn:microsoft.com/office/officeart/2005/8/layout/orgChart1"/>
    <dgm:cxn modelId="{9B762A05-829D-48AD-B49A-33DAA287E7A9}" srcId="{DD18B41F-C29A-4CAB-978C-0F2E46DD7687}" destId="{5BB20136-56D2-406D-BB46-0F3875452086}" srcOrd="1" destOrd="0" parTransId="{2E21918F-51E8-4184-BED2-6119BF6D066D}" sibTransId="{DD2F864C-803C-428F-8442-27DB8A0A81BB}"/>
    <dgm:cxn modelId="{2BBCC909-EB07-4368-BB66-7C7173C1B0E3}" srcId="{DD18B41F-C29A-4CAB-978C-0F2E46DD7687}" destId="{D542875D-DFCF-420C-8CB9-71C1211A65A1}" srcOrd="3" destOrd="0" parTransId="{2B568870-4624-45E4-9DF8-236885286E07}" sibTransId="{556F2DE5-43CF-4E5A-83B2-B4C6656A71E9}"/>
    <dgm:cxn modelId="{ED914512-20EC-42CC-91BA-E1B48AC8FB79}" srcId="{B4548F0E-8006-4BB2-BFA3-01C6A04AA45C}" destId="{DD18B41F-C29A-4CAB-978C-0F2E46DD7687}" srcOrd="0" destOrd="0" parTransId="{1937F4FA-AE17-48D4-849A-F57EAA19DCDB}" sibTransId="{0FB2B1FF-2EF7-43C1-9E08-B90976B06631}"/>
    <dgm:cxn modelId="{8717971A-F220-49A2-8CCD-9F23B9FBA3D3}" srcId="{DD18B41F-C29A-4CAB-978C-0F2E46DD7687}" destId="{AE8AC0A3-13E3-4BC9-98A2-145648C6522A}" srcOrd="2" destOrd="0" parTransId="{6E87DB40-A521-4DD2-9A7B-C46CAADB34BA}" sibTransId="{2AC793F1-99A2-4591-B1D0-BE87F89D787F}"/>
    <dgm:cxn modelId="{C8AC3229-EB29-4F6E-86A6-FAEF85D854E6}" type="presOf" srcId="{DD18B41F-C29A-4CAB-978C-0F2E46DD7687}" destId="{2FCFDCB9-CB77-42D0-97DC-C16C01505049}" srcOrd="1" destOrd="0" presId="urn:microsoft.com/office/officeart/2005/8/layout/orgChart1"/>
    <dgm:cxn modelId="{8C95AF2F-F666-4926-B8B3-761B0D3CA4F0}" type="presOf" srcId="{D542875D-DFCF-420C-8CB9-71C1211A65A1}" destId="{02F3C690-B20F-4780-BB75-CB10816C5B76}" srcOrd="1" destOrd="0" presId="urn:microsoft.com/office/officeart/2005/8/layout/orgChart1"/>
    <dgm:cxn modelId="{681F7636-BCF2-4605-83AC-216502240C20}" type="presOf" srcId="{5BB20136-56D2-406D-BB46-0F3875452086}" destId="{7584C21F-889A-409A-B1A6-5A1922B7B5B7}" srcOrd="0" destOrd="0" presId="urn:microsoft.com/office/officeart/2005/8/layout/orgChart1"/>
    <dgm:cxn modelId="{5DE5CF51-5C83-4C8F-8E17-5F204E84357E}" type="presOf" srcId="{B4548F0E-8006-4BB2-BFA3-01C6A04AA45C}" destId="{1DC1BED2-9163-48B6-9865-A83E968E1F06}" srcOrd="0" destOrd="0" presId="urn:microsoft.com/office/officeart/2005/8/layout/orgChart1"/>
    <dgm:cxn modelId="{D9DD196C-F2C8-415F-976B-13E4685C4699}" type="presOf" srcId="{5BB20136-56D2-406D-BB46-0F3875452086}" destId="{0B745789-4462-4A4E-A6C1-1D616B488846}" srcOrd="1" destOrd="0" presId="urn:microsoft.com/office/officeart/2005/8/layout/orgChart1"/>
    <dgm:cxn modelId="{5E82C584-96B4-46C7-855C-1C1883D40567}" type="presOf" srcId="{0949AE13-F22F-41BB-9447-074F28CD25B6}" destId="{A5DB76C4-B053-4A89-AE60-08464F71B99E}" srcOrd="0" destOrd="0" presId="urn:microsoft.com/office/officeart/2005/8/layout/orgChart1"/>
    <dgm:cxn modelId="{8E86FD97-2110-41B0-B45C-247A0EA5F7DC}" type="presOf" srcId="{0949AE13-F22F-41BB-9447-074F28CD25B6}" destId="{23B8E690-B836-4DCB-8036-0E5E15444571}" srcOrd="1" destOrd="0" presId="urn:microsoft.com/office/officeart/2005/8/layout/orgChart1"/>
    <dgm:cxn modelId="{7708599A-AEAD-4825-8E49-0130BBD86A01}" type="presOf" srcId="{AE8AC0A3-13E3-4BC9-98A2-145648C6522A}" destId="{D88EA7C4-E140-4936-B165-6BDD0105EFE2}" srcOrd="0" destOrd="0" presId="urn:microsoft.com/office/officeart/2005/8/layout/orgChart1"/>
    <dgm:cxn modelId="{0B47609A-1598-41CE-B9FD-19A558550732}" type="presOf" srcId="{D542875D-DFCF-420C-8CB9-71C1211A65A1}" destId="{9A37A45B-9C96-45C7-90BF-61DE38FB4EC9}" srcOrd="0" destOrd="0" presId="urn:microsoft.com/office/officeart/2005/8/layout/orgChart1"/>
    <dgm:cxn modelId="{27F0F79D-D515-419F-A00E-993B5048B16E}" type="presOf" srcId="{2B8AF1CF-C960-4C5A-9CC2-822302E7952F}" destId="{9BA5E606-1FD2-4203-8AAD-2E8A047B0CB7}" srcOrd="0" destOrd="0" presId="urn:microsoft.com/office/officeart/2005/8/layout/orgChart1"/>
    <dgm:cxn modelId="{6557F9BC-5F3C-472C-8839-91494C137F3D}" type="presOf" srcId="{DD18B41F-C29A-4CAB-978C-0F2E46DD7687}" destId="{BE06B33A-0E70-4A19-AA55-AF3AF56CD949}" srcOrd="0" destOrd="0" presId="urn:microsoft.com/office/officeart/2005/8/layout/orgChart1"/>
    <dgm:cxn modelId="{4D1C35C2-4EBC-499E-B8F1-FBB16902B285}" type="presOf" srcId="{2B568870-4624-45E4-9DF8-236885286E07}" destId="{432C492F-B974-40C9-8066-2EBBCBC8934A}" srcOrd="0" destOrd="0" presId="urn:microsoft.com/office/officeart/2005/8/layout/orgChart1"/>
    <dgm:cxn modelId="{AC7F3CC9-537C-4209-9245-E99B8FD7E2E2}" type="presOf" srcId="{AE8AC0A3-13E3-4BC9-98A2-145648C6522A}" destId="{F9AE7420-D0C2-4864-AE66-88B3756A38F4}" srcOrd="1" destOrd="0" presId="urn:microsoft.com/office/officeart/2005/8/layout/orgChart1"/>
    <dgm:cxn modelId="{453E15D0-EF8F-4687-89B5-00B3A9BC14EC}" srcId="{DD18B41F-C29A-4CAB-978C-0F2E46DD7687}" destId="{0949AE13-F22F-41BB-9447-074F28CD25B6}" srcOrd="0" destOrd="0" parTransId="{2B8AF1CF-C960-4C5A-9CC2-822302E7952F}" sibTransId="{7FD8A04D-6520-4668-816E-30AA25518926}"/>
    <dgm:cxn modelId="{5627B5D5-7C6F-4A19-A0AA-882366318D70}" type="presOf" srcId="{2E21918F-51E8-4184-BED2-6119BF6D066D}" destId="{BB6ECC7E-641D-4B9B-AD90-95CC19BCFB54}" srcOrd="0" destOrd="0" presId="urn:microsoft.com/office/officeart/2005/8/layout/orgChart1"/>
    <dgm:cxn modelId="{7E4033CA-8E8B-4AB3-9640-4701CEF34C5A}" type="presParOf" srcId="{1DC1BED2-9163-48B6-9865-A83E968E1F06}" destId="{6A000A04-3099-4FD1-B20A-08342F08DF18}" srcOrd="0" destOrd="0" presId="urn:microsoft.com/office/officeart/2005/8/layout/orgChart1"/>
    <dgm:cxn modelId="{1EB124EC-2EB3-4372-A660-E81834BE1D7E}" type="presParOf" srcId="{6A000A04-3099-4FD1-B20A-08342F08DF18}" destId="{A69A6BDE-C4CE-4F56-B4F3-14C0F8317E17}" srcOrd="0" destOrd="0" presId="urn:microsoft.com/office/officeart/2005/8/layout/orgChart1"/>
    <dgm:cxn modelId="{08894B12-E5E7-455F-892C-DAF49AB3FF94}" type="presParOf" srcId="{A69A6BDE-C4CE-4F56-B4F3-14C0F8317E17}" destId="{BE06B33A-0E70-4A19-AA55-AF3AF56CD949}" srcOrd="0" destOrd="0" presId="urn:microsoft.com/office/officeart/2005/8/layout/orgChart1"/>
    <dgm:cxn modelId="{ACBCEE00-BD93-46E0-851B-16582A3D7F16}" type="presParOf" srcId="{A69A6BDE-C4CE-4F56-B4F3-14C0F8317E17}" destId="{2FCFDCB9-CB77-42D0-97DC-C16C01505049}" srcOrd="1" destOrd="0" presId="urn:microsoft.com/office/officeart/2005/8/layout/orgChart1"/>
    <dgm:cxn modelId="{6D0304B5-C0EC-422F-A285-D02FA442F14C}" type="presParOf" srcId="{6A000A04-3099-4FD1-B20A-08342F08DF18}" destId="{887B23C6-E080-44E7-836D-94A55A7AC59A}" srcOrd="1" destOrd="0" presId="urn:microsoft.com/office/officeart/2005/8/layout/orgChart1"/>
    <dgm:cxn modelId="{4EE06085-0343-47CA-81D7-3646284E747F}" type="presParOf" srcId="{887B23C6-E080-44E7-836D-94A55A7AC59A}" destId="{9BA5E606-1FD2-4203-8AAD-2E8A047B0CB7}" srcOrd="0" destOrd="0" presId="urn:microsoft.com/office/officeart/2005/8/layout/orgChart1"/>
    <dgm:cxn modelId="{22AAF60E-204C-4CA0-91C0-164A3BD66EFA}" type="presParOf" srcId="{887B23C6-E080-44E7-836D-94A55A7AC59A}" destId="{C36C9679-4C03-4E55-BCFF-A00BC490DBE8}" srcOrd="1" destOrd="0" presId="urn:microsoft.com/office/officeart/2005/8/layout/orgChart1"/>
    <dgm:cxn modelId="{CEC398BA-473A-4750-ADB9-D90E6EB565E4}" type="presParOf" srcId="{C36C9679-4C03-4E55-BCFF-A00BC490DBE8}" destId="{3EC3DDFB-D200-4A22-8708-F0EBD9E4E933}" srcOrd="0" destOrd="0" presId="urn:microsoft.com/office/officeart/2005/8/layout/orgChart1"/>
    <dgm:cxn modelId="{3640DDFC-98C3-44F2-8CD2-B97FCDFEECDA}" type="presParOf" srcId="{3EC3DDFB-D200-4A22-8708-F0EBD9E4E933}" destId="{A5DB76C4-B053-4A89-AE60-08464F71B99E}" srcOrd="0" destOrd="0" presId="urn:microsoft.com/office/officeart/2005/8/layout/orgChart1"/>
    <dgm:cxn modelId="{0BDC6461-DBE9-43AF-85FB-B20E02B4722B}" type="presParOf" srcId="{3EC3DDFB-D200-4A22-8708-F0EBD9E4E933}" destId="{23B8E690-B836-4DCB-8036-0E5E15444571}" srcOrd="1" destOrd="0" presId="urn:microsoft.com/office/officeart/2005/8/layout/orgChart1"/>
    <dgm:cxn modelId="{6D3B5C0F-EF24-462F-8CBC-90D5DF2D195A}" type="presParOf" srcId="{C36C9679-4C03-4E55-BCFF-A00BC490DBE8}" destId="{2A0A45B9-B5CC-45DA-A96E-8F6A0B1791DC}" srcOrd="1" destOrd="0" presId="urn:microsoft.com/office/officeart/2005/8/layout/orgChart1"/>
    <dgm:cxn modelId="{104239F6-671E-4797-B30A-BDDF93258E72}" type="presParOf" srcId="{C36C9679-4C03-4E55-BCFF-A00BC490DBE8}" destId="{A5D4B7F3-1512-45C5-ADFE-E2629AC27BAA}" srcOrd="2" destOrd="0" presId="urn:microsoft.com/office/officeart/2005/8/layout/orgChart1"/>
    <dgm:cxn modelId="{9B154BAA-657B-4917-A55F-CFAA4D2A7294}" type="presParOf" srcId="{887B23C6-E080-44E7-836D-94A55A7AC59A}" destId="{BB6ECC7E-641D-4B9B-AD90-95CC19BCFB54}" srcOrd="2" destOrd="0" presId="urn:microsoft.com/office/officeart/2005/8/layout/orgChart1"/>
    <dgm:cxn modelId="{5BA8126C-1F90-4DC0-AA1D-D3C50EF96FC9}" type="presParOf" srcId="{887B23C6-E080-44E7-836D-94A55A7AC59A}" destId="{204E3DFF-DAD1-457A-ABE1-554577510F40}" srcOrd="3" destOrd="0" presId="urn:microsoft.com/office/officeart/2005/8/layout/orgChart1"/>
    <dgm:cxn modelId="{3EAD9B86-067E-42C7-9D0D-ACE0521620EB}" type="presParOf" srcId="{204E3DFF-DAD1-457A-ABE1-554577510F40}" destId="{596AEA4D-2DF2-4DB8-9F0D-17F3008790DB}" srcOrd="0" destOrd="0" presId="urn:microsoft.com/office/officeart/2005/8/layout/orgChart1"/>
    <dgm:cxn modelId="{2BA066A7-1CDA-4C2A-A9EA-41611249C98F}" type="presParOf" srcId="{596AEA4D-2DF2-4DB8-9F0D-17F3008790DB}" destId="{7584C21F-889A-409A-B1A6-5A1922B7B5B7}" srcOrd="0" destOrd="0" presId="urn:microsoft.com/office/officeart/2005/8/layout/orgChart1"/>
    <dgm:cxn modelId="{77EA69A9-BC44-4007-A573-067E21FD1BD6}" type="presParOf" srcId="{596AEA4D-2DF2-4DB8-9F0D-17F3008790DB}" destId="{0B745789-4462-4A4E-A6C1-1D616B488846}" srcOrd="1" destOrd="0" presId="urn:microsoft.com/office/officeart/2005/8/layout/orgChart1"/>
    <dgm:cxn modelId="{F4A23C49-E512-4216-B22C-AE2DD1C380B1}" type="presParOf" srcId="{204E3DFF-DAD1-457A-ABE1-554577510F40}" destId="{EC068B65-205D-476C-B5CD-D2F4D2258FD6}" srcOrd="1" destOrd="0" presId="urn:microsoft.com/office/officeart/2005/8/layout/orgChart1"/>
    <dgm:cxn modelId="{2062DB46-30D9-4D17-AF47-FC5A9881A361}" type="presParOf" srcId="{204E3DFF-DAD1-457A-ABE1-554577510F40}" destId="{E71D5A32-0D2C-425A-89B8-3203C45D181D}" srcOrd="2" destOrd="0" presId="urn:microsoft.com/office/officeart/2005/8/layout/orgChart1"/>
    <dgm:cxn modelId="{A3ADC8EE-9E07-4A39-97C5-5A7841505AE6}" type="presParOf" srcId="{887B23C6-E080-44E7-836D-94A55A7AC59A}" destId="{09571CFB-D75B-4BE7-AE5A-8AFEFF555F99}" srcOrd="4" destOrd="0" presId="urn:microsoft.com/office/officeart/2005/8/layout/orgChart1"/>
    <dgm:cxn modelId="{AC0C2F26-84F0-49EB-B468-68AAE89E9B11}" type="presParOf" srcId="{887B23C6-E080-44E7-836D-94A55A7AC59A}" destId="{2B354659-4773-4790-91F2-CD327013FCE9}" srcOrd="5" destOrd="0" presId="urn:microsoft.com/office/officeart/2005/8/layout/orgChart1"/>
    <dgm:cxn modelId="{45A8C06A-E374-45C2-B877-0806E60ECA35}" type="presParOf" srcId="{2B354659-4773-4790-91F2-CD327013FCE9}" destId="{F5A37812-9C98-4C98-869E-EB03B98265EF}" srcOrd="0" destOrd="0" presId="urn:microsoft.com/office/officeart/2005/8/layout/orgChart1"/>
    <dgm:cxn modelId="{AC5E1AD7-C651-4C38-906D-059BCFCFEFB6}" type="presParOf" srcId="{F5A37812-9C98-4C98-869E-EB03B98265EF}" destId="{D88EA7C4-E140-4936-B165-6BDD0105EFE2}" srcOrd="0" destOrd="0" presId="urn:microsoft.com/office/officeart/2005/8/layout/orgChart1"/>
    <dgm:cxn modelId="{2E5776D8-1A67-4CF0-B647-A80B3DE65777}" type="presParOf" srcId="{F5A37812-9C98-4C98-869E-EB03B98265EF}" destId="{F9AE7420-D0C2-4864-AE66-88B3756A38F4}" srcOrd="1" destOrd="0" presId="urn:microsoft.com/office/officeart/2005/8/layout/orgChart1"/>
    <dgm:cxn modelId="{5D9B5601-A50B-41FF-B687-15B5D705AEA3}" type="presParOf" srcId="{2B354659-4773-4790-91F2-CD327013FCE9}" destId="{662346EA-FBF1-4626-A9C7-F455889EFB38}" srcOrd="1" destOrd="0" presId="urn:microsoft.com/office/officeart/2005/8/layout/orgChart1"/>
    <dgm:cxn modelId="{1085A557-546D-4D30-9EED-A77C404EAADC}" type="presParOf" srcId="{2B354659-4773-4790-91F2-CD327013FCE9}" destId="{CE0716B8-1198-4B50-95D3-B27541034239}" srcOrd="2" destOrd="0" presId="urn:microsoft.com/office/officeart/2005/8/layout/orgChart1"/>
    <dgm:cxn modelId="{8F825282-C233-4663-8B43-D3A8A5776306}" type="presParOf" srcId="{887B23C6-E080-44E7-836D-94A55A7AC59A}" destId="{432C492F-B974-40C9-8066-2EBBCBC8934A}" srcOrd="6" destOrd="0" presId="urn:microsoft.com/office/officeart/2005/8/layout/orgChart1"/>
    <dgm:cxn modelId="{14E9DF1A-7E61-434C-AF71-1D4517772FA1}" type="presParOf" srcId="{887B23C6-E080-44E7-836D-94A55A7AC59A}" destId="{1C87BB5B-8E4E-4B1D-89E3-5C3C3E114368}" srcOrd="7" destOrd="0" presId="urn:microsoft.com/office/officeart/2005/8/layout/orgChart1"/>
    <dgm:cxn modelId="{96874592-C894-42A7-8DB3-E2275B217DF0}" type="presParOf" srcId="{1C87BB5B-8E4E-4B1D-89E3-5C3C3E114368}" destId="{DD29FE2F-9147-44A6-86C5-AF3951EE672E}" srcOrd="0" destOrd="0" presId="urn:microsoft.com/office/officeart/2005/8/layout/orgChart1"/>
    <dgm:cxn modelId="{10F7B51A-A35F-4C15-9642-638A45A8D0B0}" type="presParOf" srcId="{DD29FE2F-9147-44A6-86C5-AF3951EE672E}" destId="{9A37A45B-9C96-45C7-90BF-61DE38FB4EC9}" srcOrd="0" destOrd="0" presId="urn:microsoft.com/office/officeart/2005/8/layout/orgChart1"/>
    <dgm:cxn modelId="{8C6B2BB8-48CC-414F-8683-F8917B1274F2}" type="presParOf" srcId="{DD29FE2F-9147-44A6-86C5-AF3951EE672E}" destId="{02F3C690-B20F-4780-BB75-CB10816C5B76}" srcOrd="1" destOrd="0" presId="urn:microsoft.com/office/officeart/2005/8/layout/orgChart1"/>
    <dgm:cxn modelId="{5A1D4648-829C-4484-84EA-5CC06EF85AE5}" type="presParOf" srcId="{1C87BB5B-8E4E-4B1D-89E3-5C3C3E114368}" destId="{23F437F7-2AE6-4F3A-8F04-EA178F9445D5}" srcOrd="1" destOrd="0" presId="urn:microsoft.com/office/officeart/2005/8/layout/orgChart1"/>
    <dgm:cxn modelId="{CBA9088C-8211-4CFD-A917-24414983DC7C}" type="presParOf" srcId="{1C87BB5B-8E4E-4B1D-89E3-5C3C3E114368}" destId="{92236357-2B8C-4209-B0B5-5A85CB350568}" srcOrd="2" destOrd="0" presId="urn:microsoft.com/office/officeart/2005/8/layout/orgChart1"/>
    <dgm:cxn modelId="{BB3D53B7-C99A-4A13-93DF-D8A101687F44}" type="presParOf" srcId="{6A000A04-3099-4FD1-B20A-08342F08DF18}" destId="{55D3620C-5F15-41D3-B492-23143E68C1D9}" srcOrd="2" destOrd="0" presId="urn:microsoft.com/office/officeart/2005/8/layout/orgChart1"/>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32C492F-B974-40C9-8066-2EBBCBC8934A}">
      <dsp:nvSpPr>
        <dsp:cNvPr id="0" name=""/>
        <dsp:cNvSpPr/>
      </dsp:nvSpPr>
      <dsp:spPr>
        <a:xfrm>
          <a:off x="2743200" y="728194"/>
          <a:ext cx="2148491" cy="248585"/>
        </a:xfrm>
        <a:custGeom>
          <a:avLst/>
          <a:gdLst/>
          <a:ahLst/>
          <a:cxnLst/>
          <a:rect l="0" t="0" r="0" b="0"/>
          <a:pathLst>
            <a:path>
              <a:moveTo>
                <a:pt x="0" y="0"/>
              </a:moveTo>
              <a:lnTo>
                <a:pt x="0" y="124292"/>
              </a:lnTo>
              <a:lnTo>
                <a:pt x="2148491" y="124292"/>
              </a:lnTo>
              <a:lnTo>
                <a:pt x="2148491" y="248585"/>
              </a:lnTo>
            </a:path>
          </a:pathLst>
        </a:custGeom>
        <a:noFill/>
        <a:ln w="25400"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09571CFB-D75B-4BE7-AE5A-8AFEFF555F99}">
      <dsp:nvSpPr>
        <dsp:cNvPr id="0" name=""/>
        <dsp:cNvSpPr/>
      </dsp:nvSpPr>
      <dsp:spPr>
        <a:xfrm>
          <a:off x="2743200" y="728194"/>
          <a:ext cx="716163" cy="248585"/>
        </a:xfrm>
        <a:custGeom>
          <a:avLst/>
          <a:gdLst/>
          <a:ahLst/>
          <a:cxnLst/>
          <a:rect l="0" t="0" r="0" b="0"/>
          <a:pathLst>
            <a:path>
              <a:moveTo>
                <a:pt x="0" y="0"/>
              </a:moveTo>
              <a:lnTo>
                <a:pt x="0" y="124292"/>
              </a:lnTo>
              <a:lnTo>
                <a:pt x="716163" y="124292"/>
              </a:lnTo>
              <a:lnTo>
                <a:pt x="716163" y="248585"/>
              </a:lnTo>
            </a:path>
          </a:pathLst>
        </a:custGeom>
        <a:noFill/>
        <a:ln w="25400"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BB6ECC7E-641D-4B9B-AD90-95CC19BCFB54}">
      <dsp:nvSpPr>
        <dsp:cNvPr id="0" name=""/>
        <dsp:cNvSpPr/>
      </dsp:nvSpPr>
      <dsp:spPr>
        <a:xfrm>
          <a:off x="2027036" y="728194"/>
          <a:ext cx="716163" cy="248585"/>
        </a:xfrm>
        <a:custGeom>
          <a:avLst/>
          <a:gdLst/>
          <a:ahLst/>
          <a:cxnLst/>
          <a:rect l="0" t="0" r="0" b="0"/>
          <a:pathLst>
            <a:path>
              <a:moveTo>
                <a:pt x="716163" y="0"/>
              </a:moveTo>
              <a:lnTo>
                <a:pt x="716163" y="124292"/>
              </a:lnTo>
              <a:lnTo>
                <a:pt x="0" y="124292"/>
              </a:lnTo>
              <a:lnTo>
                <a:pt x="0" y="248585"/>
              </a:lnTo>
            </a:path>
          </a:pathLst>
        </a:custGeom>
        <a:noFill/>
        <a:ln w="25400"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9BA5E606-1FD2-4203-8AAD-2E8A047B0CB7}">
      <dsp:nvSpPr>
        <dsp:cNvPr id="0" name=""/>
        <dsp:cNvSpPr/>
      </dsp:nvSpPr>
      <dsp:spPr>
        <a:xfrm>
          <a:off x="594708" y="728194"/>
          <a:ext cx="2148491" cy="248585"/>
        </a:xfrm>
        <a:custGeom>
          <a:avLst/>
          <a:gdLst/>
          <a:ahLst/>
          <a:cxnLst/>
          <a:rect l="0" t="0" r="0" b="0"/>
          <a:pathLst>
            <a:path>
              <a:moveTo>
                <a:pt x="2148491" y="0"/>
              </a:moveTo>
              <a:lnTo>
                <a:pt x="2148491" y="124292"/>
              </a:lnTo>
              <a:lnTo>
                <a:pt x="0" y="124292"/>
              </a:lnTo>
              <a:lnTo>
                <a:pt x="0" y="248585"/>
              </a:lnTo>
            </a:path>
          </a:pathLst>
        </a:custGeom>
        <a:noFill/>
        <a:ln w="25400"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BE06B33A-0E70-4A19-AA55-AF3AF56CD949}">
      <dsp:nvSpPr>
        <dsp:cNvPr id="0" name=""/>
        <dsp:cNvSpPr/>
      </dsp:nvSpPr>
      <dsp:spPr>
        <a:xfrm>
          <a:off x="2151329" y="136323"/>
          <a:ext cx="1183741" cy="591870"/>
        </a:xfrm>
        <a:prstGeom prst="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985" tIns="6985" rIns="6985" bIns="6985" numCol="1" spcCol="1270" anchor="ctr" anchorCtr="0">
          <a:noAutofit/>
        </a:bodyPr>
        <a:lstStyle/>
        <a:p>
          <a:pPr marL="0" lvl="0" indent="0" algn="ctr" defTabSz="488950">
            <a:lnSpc>
              <a:spcPct val="90000"/>
            </a:lnSpc>
            <a:spcBef>
              <a:spcPct val="0"/>
            </a:spcBef>
            <a:spcAft>
              <a:spcPct val="35000"/>
            </a:spcAft>
            <a:buNone/>
          </a:pPr>
          <a:r>
            <a:rPr lang="en-GB" sz="1100" b="0" kern="1200">
              <a:latin typeface="Times New Roman" panose="02020603050405020304" pitchFamily="18" charset="0"/>
              <a:cs typeface="Times New Roman" panose="02020603050405020304" pitchFamily="18" charset="0"/>
            </a:rPr>
            <a:t>The Little Sprouts Nursery Project</a:t>
          </a:r>
          <a:endParaRPr lang="en-US" sz="1100" b="0" kern="1200">
            <a:latin typeface="Times New Roman" panose="02020603050405020304" pitchFamily="18" charset="0"/>
            <a:cs typeface="Times New Roman" panose="02020603050405020304" pitchFamily="18" charset="0"/>
          </a:endParaRPr>
        </a:p>
      </dsp:txBody>
      <dsp:txXfrm>
        <a:off x="2151329" y="136323"/>
        <a:ext cx="1183741" cy="591870"/>
      </dsp:txXfrm>
    </dsp:sp>
    <dsp:sp modelId="{A5DB76C4-B053-4A89-AE60-08464F71B99E}">
      <dsp:nvSpPr>
        <dsp:cNvPr id="0" name=""/>
        <dsp:cNvSpPr/>
      </dsp:nvSpPr>
      <dsp:spPr>
        <a:xfrm>
          <a:off x="2837" y="976780"/>
          <a:ext cx="1183741" cy="591870"/>
        </a:xfrm>
        <a:prstGeom prst="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985" tIns="6985" rIns="6985" bIns="6985" numCol="1" spcCol="1270" anchor="ctr" anchorCtr="0">
          <a:noAutofit/>
        </a:bodyPr>
        <a:lstStyle/>
        <a:p>
          <a:pPr marL="0" lvl="0" indent="0" algn="ctr" defTabSz="488950">
            <a:lnSpc>
              <a:spcPct val="90000"/>
            </a:lnSpc>
            <a:spcBef>
              <a:spcPct val="0"/>
            </a:spcBef>
            <a:spcAft>
              <a:spcPct val="35000"/>
            </a:spcAft>
            <a:buNone/>
          </a:pPr>
          <a:r>
            <a:rPr lang="en-GB" sz="1100" b="0" kern="1200">
              <a:latin typeface="Times New Roman" panose="02020603050405020304" pitchFamily="18" charset="0"/>
              <a:cs typeface="Times New Roman" panose="02020603050405020304" pitchFamily="18" charset="0"/>
            </a:rPr>
            <a:t>Planning Phase</a:t>
          </a:r>
          <a:endParaRPr lang="en-US" sz="1100" b="0" kern="1200">
            <a:latin typeface="Times New Roman" panose="02020603050405020304" pitchFamily="18" charset="0"/>
            <a:cs typeface="Times New Roman" panose="02020603050405020304" pitchFamily="18" charset="0"/>
          </a:endParaRPr>
        </a:p>
      </dsp:txBody>
      <dsp:txXfrm>
        <a:off x="2837" y="976780"/>
        <a:ext cx="1183741" cy="591870"/>
      </dsp:txXfrm>
    </dsp:sp>
    <dsp:sp modelId="{7584C21F-889A-409A-B1A6-5A1922B7B5B7}">
      <dsp:nvSpPr>
        <dsp:cNvPr id="0" name=""/>
        <dsp:cNvSpPr/>
      </dsp:nvSpPr>
      <dsp:spPr>
        <a:xfrm>
          <a:off x="1435165" y="976780"/>
          <a:ext cx="1183741" cy="591870"/>
        </a:xfrm>
        <a:prstGeom prst="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985" tIns="6985" rIns="6985" bIns="6985" numCol="1" spcCol="1270" anchor="ctr" anchorCtr="0">
          <a:noAutofit/>
        </a:bodyPr>
        <a:lstStyle/>
        <a:p>
          <a:pPr marL="0" lvl="0" indent="0" algn="ctr" defTabSz="488950">
            <a:lnSpc>
              <a:spcPct val="90000"/>
            </a:lnSpc>
            <a:spcBef>
              <a:spcPct val="0"/>
            </a:spcBef>
            <a:spcAft>
              <a:spcPct val="35000"/>
            </a:spcAft>
            <a:buNone/>
          </a:pPr>
          <a:r>
            <a:rPr lang="en-GB" sz="1100" b="0" kern="1200">
              <a:latin typeface="Times New Roman" panose="02020603050405020304" pitchFamily="18" charset="0"/>
              <a:cs typeface="Times New Roman" panose="02020603050405020304" pitchFamily="18" charset="0"/>
            </a:rPr>
            <a:t>Pre-Construction Phase</a:t>
          </a:r>
          <a:endParaRPr lang="en-US" sz="1100" b="0" kern="1200">
            <a:latin typeface="Times New Roman" panose="02020603050405020304" pitchFamily="18" charset="0"/>
            <a:cs typeface="Times New Roman" panose="02020603050405020304" pitchFamily="18" charset="0"/>
          </a:endParaRPr>
        </a:p>
      </dsp:txBody>
      <dsp:txXfrm>
        <a:off x="1435165" y="976780"/>
        <a:ext cx="1183741" cy="591870"/>
      </dsp:txXfrm>
    </dsp:sp>
    <dsp:sp modelId="{D88EA7C4-E140-4936-B165-6BDD0105EFE2}">
      <dsp:nvSpPr>
        <dsp:cNvPr id="0" name=""/>
        <dsp:cNvSpPr/>
      </dsp:nvSpPr>
      <dsp:spPr>
        <a:xfrm>
          <a:off x="2867492" y="976780"/>
          <a:ext cx="1183741" cy="591870"/>
        </a:xfrm>
        <a:prstGeom prst="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985" tIns="6985" rIns="6985" bIns="6985" numCol="1" spcCol="1270" anchor="ctr" anchorCtr="0">
          <a:noAutofit/>
        </a:bodyPr>
        <a:lstStyle/>
        <a:p>
          <a:pPr marL="0" lvl="0" indent="0" algn="ctr" defTabSz="488950">
            <a:lnSpc>
              <a:spcPct val="90000"/>
            </a:lnSpc>
            <a:spcBef>
              <a:spcPct val="0"/>
            </a:spcBef>
            <a:spcAft>
              <a:spcPct val="35000"/>
            </a:spcAft>
            <a:buNone/>
          </a:pPr>
          <a:r>
            <a:rPr lang="en-GB" sz="1100" b="0" kern="1200">
              <a:latin typeface="Times New Roman" panose="02020603050405020304" pitchFamily="18" charset="0"/>
              <a:cs typeface="Times New Roman" panose="02020603050405020304" pitchFamily="18" charset="0"/>
            </a:rPr>
            <a:t>Construction Phase</a:t>
          </a:r>
          <a:endParaRPr lang="en-US" sz="1100" b="0" kern="1200">
            <a:latin typeface="Times New Roman" panose="02020603050405020304" pitchFamily="18" charset="0"/>
            <a:cs typeface="Times New Roman" panose="02020603050405020304" pitchFamily="18" charset="0"/>
          </a:endParaRPr>
        </a:p>
      </dsp:txBody>
      <dsp:txXfrm>
        <a:off x="2867492" y="976780"/>
        <a:ext cx="1183741" cy="591870"/>
      </dsp:txXfrm>
    </dsp:sp>
    <dsp:sp modelId="{9A37A45B-9C96-45C7-90BF-61DE38FB4EC9}">
      <dsp:nvSpPr>
        <dsp:cNvPr id="0" name=""/>
        <dsp:cNvSpPr/>
      </dsp:nvSpPr>
      <dsp:spPr>
        <a:xfrm>
          <a:off x="4299820" y="976780"/>
          <a:ext cx="1183741" cy="591870"/>
        </a:xfrm>
        <a:prstGeom prst="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985" tIns="6985" rIns="6985" bIns="6985" numCol="1" spcCol="1270" anchor="ctr" anchorCtr="0">
          <a:noAutofit/>
        </a:bodyPr>
        <a:lstStyle/>
        <a:p>
          <a:pPr marL="0" lvl="0" indent="0" algn="ctr" defTabSz="488950">
            <a:lnSpc>
              <a:spcPct val="90000"/>
            </a:lnSpc>
            <a:spcBef>
              <a:spcPct val="0"/>
            </a:spcBef>
            <a:spcAft>
              <a:spcPct val="35000"/>
            </a:spcAft>
            <a:buNone/>
          </a:pPr>
          <a:r>
            <a:rPr lang="en-GB" sz="1100" b="0" kern="1200">
              <a:latin typeface="Times New Roman" panose="02020603050405020304" pitchFamily="18" charset="0"/>
              <a:cs typeface="Times New Roman" panose="02020603050405020304" pitchFamily="18" charset="0"/>
            </a:rPr>
            <a:t>Operational Phase</a:t>
          </a:r>
          <a:endParaRPr lang="en-US" sz="1100" b="0" kern="1200">
            <a:latin typeface="Times New Roman" panose="02020603050405020304" pitchFamily="18" charset="0"/>
            <a:cs typeface="Times New Roman" panose="02020603050405020304" pitchFamily="18" charset="0"/>
          </a:endParaRPr>
        </a:p>
      </dsp:txBody>
      <dsp:txXfrm>
        <a:off x="4299820" y="976780"/>
        <a:ext cx="1183741" cy="591870"/>
      </dsp:txXfrm>
    </dsp:sp>
  </dsp:spTree>
</dsp:drawing>
</file>

<file path=ppt/diagrams/layout1.xml><?xml version="1.0" encoding="utf-8"?>
<dgm:layoutDef xmlns:dgm="http://schemas.openxmlformats.org/drawingml/2006/diagram" xmlns:a="http://schemas.openxmlformats.org/drawingml/2006/main" uniqueId="urn:microsoft.com/office/officeart/2005/8/layout/orgChart1">
  <dgm:title val=""/>
  <dgm:desc val=""/>
  <dgm:catLst>
    <dgm:cat type="hierarchy" pri="1000"/>
    <dgm:cat type="convert" pri="6000"/>
  </dgm:catLst>
  <dgm:sampData>
    <dgm:dataModel>
      <dgm:ptLst>
        <dgm:pt modelId="0" type="doc"/>
        <dgm:pt modelId="1">
          <dgm:prSet phldr="1"/>
        </dgm:pt>
        <dgm:pt modelId="2" type="asst">
          <dgm:prSet phldr="1"/>
        </dgm:pt>
        <dgm:pt modelId="3">
          <dgm:prSet phldr="1"/>
        </dgm:pt>
        <dgm:pt modelId="4">
          <dgm:prSet phldr="1"/>
        </dgm:pt>
        <dgm:pt modelId="5">
          <dgm:prSet phldr="1"/>
        </dgm:pt>
      </dgm:ptLst>
      <dgm:cxnLst>
        <dgm:cxn modelId="5" srcId="0" destId="1" srcOrd="0" destOrd="0"/>
        <dgm:cxn modelId="6" srcId="1" destId="2" srcOrd="0" destOrd="0"/>
        <dgm:cxn modelId="7" srcId="1" destId="3" srcOrd="1" destOrd="0"/>
        <dgm:cxn modelId="8" srcId="1" destId="4" srcOrd="2" destOrd="0"/>
        <dgm:cxn modelId="9" srcId="1" destId="5" srcOrd="3" destOrd="0"/>
      </dgm:cxnLst>
      <dgm:bg/>
      <dgm:whole/>
    </dgm:dataModel>
  </dgm:sampData>
  <dgm:styleData>
    <dgm:dataModel>
      <dgm:ptLst>
        <dgm:pt modelId="0" type="doc"/>
        <dgm:pt modelId="1"/>
        <dgm:pt modelId="12"/>
        <dgm:pt modelId="13"/>
      </dgm:ptLst>
      <dgm:cxnLst>
        <dgm:cxn modelId="2" srcId="0" destId="1" srcOrd="0" destOrd="0"/>
        <dgm:cxn modelId="16" srcId="1" destId="12" srcOrd="1" destOrd="0"/>
        <dgm:cxn modelId="17" srcId="1" destId="13" srcOrd="2" destOrd="0"/>
      </dgm:cxnLst>
      <dgm:bg/>
      <dgm:whole/>
    </dgm:dataModel>
  </dgm:styleData>
  <dgm:clrData>
    <dgm:dataModel>
      <dgm:ptLst>
        <dgm:pt modelId="0" type="doc"/>
        <dgm:pt modelId="1"/>
        <dgm:pt modelId="11" type="asst"/>
        <dgm:pt modelId="12"/>
        <dgm:pt modelId="13"/>
        <dgm:pt modelId="14"/>
      </dgm:ptLst>
      <dgm:cxnLst>
        <dgm:cxn modelId="2" srcId="0" destId="1" srcOrd="0" destOrd="0"/>
        <dgm:cxn modelId="15" srcId="1" destId="11" srcOrd="0" destOrd="0"/>
        <dgm:cxn modelId="16" srcId="1" destId="12" srcOrd="1" destOrd="0"/>
        <dgm:cxn modelId="17" srcId="1" destId="13" srcOrd="2" destOrd="0"/>
        <dgm:cxn modelId="18" srcId="1" destId="14" srcOrd="2" destOrd="0"/>
      </dgm:cxnLst>
      <dgm:bg/>
      <dgm:whole/>
    </dgm:dataModel>
  </dgm:clrData>
  <dgm:layoutNode name="hierChild1">
    <dgm:varLst>
      <dgm:orgChart val="1"/>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w" for="des" forName="rootComposite1" refType="w" fact="10"/>
      <dgm:constr type="h" for="des" forName="rootComposite1" refType="w" refFor="des" refForName="rootComposite1" fact="0.5"/>
      <dgm:constr type="w" for="des" forName="rootComposite" refType="w" fact="10"/>
      <dgm:constr type="h" for="des" forName="rootComposite" refType="w" refFor="des" refForName="rootComposite1" fact="0.5"/>
      <dgm:constr type="w" for="des" forName="rootComposite3" refType="w" fact="10"/>
      <dgm:constr type="h" for="des" forName="rootComposite3" refType="w" refFor="des" refForName="rootComposite1" fact="0.5"/>
      <dgm:constr type="primFontSz" for="des" ptType="node" op="equ"/>
      <dgm:constr type="sp" for="des" op="equ"/>
      <dgm:constr type="sp" for="des" forName="hierRoot1" refType="w" refFor="des" refForName="rootComposite1" fact="0.21"/>
      <dgm:constr type="sp" for="des" forName="hierRoot2" refType="sp" refFor="des" refForName="hierRoot1"/>
      <dgm:constr type="sp" for="des" forName="hierRoot3" refType="sp" refFor="des" refForName="hierRoot1"/>
      <dgm:constr type="sibSp" refType="w" refFor="des" refForName="rootComposite1" fact="0.2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ibSp" for="des" forName="hierChild7" refType="sibSp"/>
      <dgm:constr type="secSibSp" refType="w" refFor="des" refForName="rootComposite1" fact="0.21"/>
      <dgm:constr type="secSibSp" for="des" forName="hierChild2" refType="secSibSp"/>
      <dgm:constr type="secSibSp" for="des" forName="hierChild3" refType="secSibSp"/>
      <dgm:constr type="secSibSp" for="des" forName="hierChild4" refType="secSibSp"/>
      <dgm:constr type="secSibSp" for="des" forName="hierChild5" refType="secSibSp"/>
      <dgm:constr type="secSibSp" for="des" forName="hierChild6" refType="secSibSp"/>
      <dgm:constr type="secSibSp" for="des" forName="hierChild7" refType="secSibSp"/>
    </dgm:constrLst>
    <dgm:ruleLst/>
    <dgm:forEach name="Name3" axis="ch">
      <dgm:forEach name="Name4" axis="self" ptType="node">
        <dgm:layoutNode name="hierRoot1">
          <dgm:varLst>
            <dgm:hierBranch val="init"/>
          </dgm:varLst>
          <dgm:choose name="Name5">
            <dgm:if name="Name6" func="var" arg="hierBranch" op="equ" val="l">
              <dgm:choose name="Name7">
                <dgm:if name="Name8" axis="ch" ptType="asst" func="cnt" op="gte" val="1">
                  <dgm:alg type="hierRoot">
                    <dgm:param type="hierAlign" val="tR"/>
                  </dgm:alg>
                  <dgm:constrLst>
                    <dgm:constr type="alignOff" val="0.65"/>
                  </dgm:constrLst>
                </dgm:if>
                <dgm:else name="Name9">
                  <dgm:alg type="hierRoot">
                    <dgm:param type="hierAlign" val="tR"/>
                  </dgm:alg>
                  <dgm:constrLst>
                    <dgm:constr type="alignOff" val="0.25"/>
                  </dgm:constrLst>
                </dgm:else>
              </dgm:choose>
            </dgm:if>
            <dgm:if name="Name10" func="var" arg="hierBranch" op="equ" val="r">
              <dgm:choose name="Name11">
                <dgm:if name="Name12" axis="ch" ptType="asst" func="cnt" op="gte" val="1">
                  <dgm:alg type="hierRoot">
                    <dgm:param type="hierAlign" val="tL"/>
                  </dgm:alg>
                  <dgm:constrLst>
                    <dgm:constr type="alignOff" val="0.65"/>
                  </dgm:constrLst>
                </dgm:if>
                <dgm:else name="Name13">
                  <dgm:alg type="hierRoot">
                    <dgm:param type="hierAlign" val="tL"/>
                  </dgm:alg>
                  <dgm:constrLst>
                    <dgm:constr type="alignOff" val="0.25"/>
                  </dgm:constrLst>
                </dgm:else>
              </dgm:choose>
            </dgm:if>
            <dgm:if name="Name14" func="var" arg="hierBranch" op="equ" val="hang">
              <dgm:alg type="hierRoot"/>
              <dgm:constrLst>
                <dgm:constr type="alignOff" val="0.65"/>
              </dgm:constrLst>
            </dgm:if>
            <dgm:else name="Name15">
              <dgm:alg type="hierRoot"/>
              <dgm:constrLst>
                <dgm:constr type="alignOff"/>
                <dgm:constr type="bendDist" for="des" ptType="parTrans" refType="sp" fact="0.5"/>
              </dgm:constrLst>
            </dgm:else>
          </dgm:choose>
          <dgm:shape xmlns:r="http://schemas.openxmlformats.org/officeDocument/2006/relationships" r:blip="">
            <dgm:adjLst/>
          </dgm:shape>
          <dgm:presOf/>
          <dgm:ruleLst/>
          <dgm:layoutNode name="rootComposite1">
            <dgm:alg type="composite"/>
            <dgm:shape xmlns:r="http://schemas.openxmlformats.org/officeDocument/2006/relationships" r:blip="">
              <dgm:adjLst/>
            </dgm:shape>
            <dgm:presOf axis="self" ptType="node" cnt="1"/>
            <dgm:choose name="Name16">
              <dgm:if name="Name17" func="var" arg="hierBranch" op="equ" val="init">
                <dgm:constrLst>
                  <dgm:constr type="l" for="ch" forName="rootText1"/>
                  <dgm:constr type="t" for="ch" forName="rootText1"/>
                  <dgm:constr type="w" for="ch" forName="rootText1" refType="w"/>
                  <dgm:constr type="h" for="ch" forName="rootText1" refType="h"/>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if name="Name18" func="var" arg="hierBranch" op="equ" val="l">
                <dgm:constrLst>
                  <dgm:constr type="l" for="ch" forName="rootText1"/>
                  <dgm:constr type="t" for="ch" forName="rootText1"/>
                  <dgm:constr type="w" for="ch" forName="rootText1" refType="w"/>
                  <dgm:constr type="h" for="ch" forName="rootText1" refType="h"/>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if>
              <dgm:if name="Name19" func="var" arg="hierBranch" op="equ" val="r">
                <dgm:constrLst>
                  <dgm:constr type="l" for="ch" forName="rootText1"/>
                  <dgm:constr type="t" for="ch" forName="rootText1"/>
                  <dgm:constr type="w" for="ch" forName="rootText1" refType="w"/>
                  <dgm:constr type="h" for="ch" forName="rootText1" refType="h"/>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else name="Name20">
                <dgm:constrLst>
                  <dgm:constr type="l" for="ch" forName="rootText1"/>
                  <dgm:constr type="t" for="ch" forName="rootText1"/>
                  <dgm:constr type="w" for="ch" forName="rootText1" refType="w"/>
                  <dgm:constr type="h" for="ch" forName="rootText1" refType="h"/>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else>
            </dgm:choose>
            <dgm:ruleLst/>
            <dgm:layoutNode name="rootText1" styleLbl="node0">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1" moveWith="rootText1">
              <dgm:alg type="sp"/>
              <dgm:shape xmlns:r="http://schemas.openxmlformats.org/officeDocument/2006/relationships" type="rect" r:blip="" hideGeom="1">
                <dgm:adjLst/>
              </dgm:shape>
              <dgm:presOf axis="self" ptType="node" cnt="1"/>
              <dgm:constrLst/>
              <dgm:ruleLst/>
            </dgm:layoutNode>
          </dgm:layoutNode>
          <dgm:layoutNode name="hierChild2">
            <dgm:choose name="Name21">
              <dgm:if name="Name22" func="var" arg="hierBranch" op="equ" val="l">
                <dgm:alg type="hierChild">
                  <dgm:param type="chAlign" val="r"/>
                  <dgm:param type="linDir" val="fromT"/>
                </dgm:alg>
              </dgm:if>
              <dgm:if name="Name23" func="var" arg="hierBranch" op="equ" val="r">
                <dgm:alg type="hierChild">
                  <dgm:param type="chAlign" val="l"/>
                  <dgm:param type="linDir" val="fromT"/>
                </dgm:alg>
              </dgm:if>
              <dgm:if name="Name24" func="var" arg="hierBranch" op="equ" val="hang">
                <dgm:choose name="Name25">
                  <dgm:if name="Name26" func="var" arg="dir" op="equ" val="norm">
                    <dgm:alg type="hierChild">
                      <dgm:param type="chAlign" val="l"/>
                      <dgm:param type="linDir" val="fromL"/>
                      <dgm:param type="secChAlign" val="t"/>
                      <dgm:param type="secLinDir" val="fromT"/>
                    </dgm:alg>
                  </dgm:if>
                  <dgm:else name="Name27">
                    <dgm:alg type="hierChild">
                      <dgm:param type="chAlign" val="l"/>
                      <dgm:param type="linDir" val="fromR"/>
                      <dgm:param type="secChAlign" val="t"/>
                      <dgm:param type="secLinDir" val="fromT"/>
                    </dgm:alg>
                  </dgm:else>
                </dgm:choose>
              </dgm:if>
              <dgm:else name="Name28">
                <dgm:choose name="Name29">
                  <dgm:if name="Name30" func="var" arg="dir" op="equ" val="norm">
                    <dgm:alg type="hierChild"/>
                  </dgm:if>
                  <dgm:else name="Name31">
                    <dgm:alg type="hierChild">
                      <dgm:param type="linDir" val="fromR"/>
                    </dgm:alg>
                  </dgm:else>
                </dgm:choose>
              </dgm:else>
            </dgm:choose>
            <dgm:shape xmlns:r="http://schemas.openxmlformats.org/officeDocument/2006/relationships" r:blip="">
              <dgm:adjLst/>
            </dgm:shape>
            <dgm:presOf/>
            <dgm:constrLst/>
            <dgm:ruleLst/>
            <dgm:forEach name="rep2a" axis="ch" ptType="nonAsst">
              <dgm:forEach name="Name32" axis="precedSib" ptType="parTrans" st="-1" cnt="1">
                <dgm:choose name="Name33">
                  <dgm:if name="Name34" func="var" arg="hierBranch" op="equ" val="std">
                    <dgm:layoutNode name="Name35">
                      <dgm:alg type="conn">
                        <dgm:param type="connRout" val="bend"/>
                        <dgm:param type="dim" val="1D"/>
                        <dgm:param type="endSty" val="noArr"/>
                        <dgm:param type="begPts" val="bCtr"/>
                        <dgm:param type="endPts" val="tCtr"/>
                        <dgm:param type="bendPt" val="end"/>
                      </dgm:alg>
                      <dgm:shape xmlns:r="http://schemas.openxmlformats.org/officeDocument/2006/relationships" type="conn" r:blip="" zOrderOff="-99999">
                        <dgm:adjLst/>
                      </dgm:shape>
                      <dgm:presOf axis="self"/>
                      <dgm:constrLst>
                        <dgm:constr type="begPad"/>
                        <dgm:constr type="endPad"/>
                      </dgm:constrLst>
                      <dgm:ruleLst/>
                    </dgm:layoutNode>
                  </dgm:if>
                  <dgm:if name="Name36" func="var" arg="hierBranch" op="equ" val="init">
                    <dgm:layoutNode name="Name37">
                      <dgm:choose name="Name38">
                        <dgm:if name="Name39" axis="self" func="depth" op="lte" val="2">
                          <dgm:alg type="conn">
                            <dgm:param type="connRout" val="bend"/>
                            <dgm:param type="dim" val="1D"/>
                            <dgm:param type="endSty" val="noArr"/>
                            <dgm:param type="begPts" val="bCtr"/>
                            <dgm:param type="endPts" val="tCtr"/>
                            <dgm:param type="bendPt" val="end"/>
                          </dgm:alg>
                        </dgm:if>
                        <dgm:else name="Name40">
                          <dgm:choose name="Name41">
                            <dgm:if name="Name42" axis="par des" func="maxDepth" op="lte" val="1">
                              <dgm:choose name="Name43">
                                <dgm:if name="Name44" axis="par ch" ptType="node asst" func="cnt" op="gte" val="1">
                                  <dgm:alg type="conn">
                                    <dgm:param type="connRout" val="bend"/>
                                    <dgm:param type="dim" val="1D"/>
                                    <dgm:param type="endSty" val="noArr"/>
                                    <dgm:param type="begPts" val="bCtr"/>
                                    <dgm:param type="endPts" val="midL midR"/>
                                  </dgm:alg>
                                </dgm:if>
                                <dgm:else name="Name45">
                                  <dgm:alg type="conn">
                                    <dgm:param type="connRout" val="bend"/>
                                    <dgm:param type="dim" val="1D"/>
                                    <dgm:param type="endSty" val="noArr"/>
                                    <dgm:param type="begPts" val="bCtr"/>
                                    <dgm:param type="endPts" val="midL midR"/>
                                    <dgm:param type="srcNode" val="rootConnector"/>
                                  </dgm:alg>
                                </dgm:else>
                              </dgm:choose>
                            </dgm:if>
                            <dgm:else name="Name46">
                              <dgm:alg type="conn">
                                <dgm:param type="connRout" val="bend"/>
                                <dgm:param type="dim" val="1D"/>
                                <dgm:param type="endSty" val="noArr"/>
                                <dgm:param type="begPts" val="bCtr"/>
                                <dgm:param type="endPts" val="tCtr"/>
                                <dgm:param type="bendPt" val="end"/>
                              </dgm:alg>
                            </dgm:else>
                          </dgm:choose>
                        </dgm:else>
                      </dgm:choose>
                      <dgm:shape xmlns:r="http://schemas.openxmlformats.org/officeDocument/2006/relationships" type="conn" r:blip="" zOrderOff="-99999">
                        <dgm:adjLst/>
                      </dgm:shape>
                      <dgm:presOf axis="self"/>
                      <dgm:constrLst>
                        <dgm:constr type="begPad"/>
                        <dgm:constr type="endPad"/>
                      </dgm:constrLst>
                      <dgm:ruleLst/>
                    </dgm:layoutNode>
                  </dgm:if>
                  <dgm:if name="Name47" func="var" arg="hierBranch" op="equ" val="hang">
                    <dgm:layoutNode name="Name48">
                      <dgm:alg type="conn">
                        <dgm:param type="connRout" val="bend"/>
                        <dgm:param type="dim" val="1D"/>
                        <dgm:param type="endSty" val="noArr"/>
                        <dgm:param type="begPts" val="bCtr"/>
                        <dgm:param type="endPts" val="midL midR"/>
                      </dgm:alg>
                      <dgm:shape xmlns:r="http://schemas.openxmlformats.org/officeDocument/2006/relationships" type="conn" r:blip="" zOrderOff="-99999">
                        <dgm:adjLst/>
                      </dgm:shape>
                      <dgm:presOf axis="self"/>
                      <dgm:constrLst>
                        <dgm:constr type="begPad"/>
                        <dgm:constr type="endPad"/>
                      </dgm:constrLst>
                      <dgm:ruleLst/>
                    </dgm:layoutNode>
                  </dgm:if>
                  <dgm:else name="Name49">
                    <dgm:layoutNode name="Name50">
                      <dgm:choose name="Name51">
                        <dgm:if name="Name52" axis="self" func="depth" op="lte" val="2">
                          <dgm:choose name="Name53">
                            <dgm:if name="Name54" axis="par ch" ptType="node asst" func="cnt" op="gte" val="1">
                              <dgm:alg type="conn">
                                <dgm:param type="connRout" val="bend"/>
                                <dgm:param type="dim" val="1D"/>
                                <dgm:param type="endSty" val="noArr"/>
                                <dgm:param type="begPts" val="bCtr"/>
                                <dgm:param type="endPts" val="midL midR"/>
                              </dgm:alg>
                            </dgm:if>
                            <dgm:else name="Name55">
                              <dgm:alg type="conn">
                                <dgm:param type="connRout" val="bend"/>
                                <dgm:param type="dim" val="1D"/>
                                <dgm:param type="endSty" val="noArr"/>
                                <dgm:param type="begPts" val="bCtr"/>
                                <dgm:param type="endPts" val="midL midR"/>
                                <dgm:param type="srcNode" val="rootConnector1"/>
                              </dgm:alg>
                            </dgm:else>
                          </dgm:choose>
                        </dgm:if>
                        <dgm:else name="Name56">
                          <dgm:choose name="Name57">
                            <dgm:if name="Name58" axis="par ch" ptType="node asst" func="cnt" op="gte" val="1">
                              <dgm:alg type="conn">
                                <dgm:param type="connRout" val="bend"/>
                                <dgm:param type="dim" val="1D"/>
                                <dgm:param type="endSty" val="noArr"/>
                                <dgm:param type="begPts" val="bCtr"/>
                                <dgm:param type="endPts" val="midL midR"/>
                              </dgm:alg>
                            </dgm:if>
                            <dgm:else name="Name59">
                              <dgm:alg type="conn">
                                <dgm:param type="connRout" val="bend"/>
                                <dgm:param type="dim" val="1D"/>
                                <dgm:param type="endSty" val="noArr"/>
                                <dgm:param type="begPts" val="bCtr"/>
                                <dgm:param type="endPts" val="midL midR"/>
                                <dgm:param type="srcNode" val="rootConnector"/>
                              </dgm:alg>
                            </dgm:else>
                          </dgm:choose>
                        </dgm:else>
                      </dgm:choose>
                      <dgm:shape xmlns:r="http://schemas.openxmlformats.org/officeDocument/2006/relationships" type="conn" r:blip="" zOrderOff="-99999">
                        <dgm:adjLst/>
                      </dgm:shape>
                      <dgm:presOf axis="self"/>
                      <dgm:constrLst>
                        <dgm:constr type="begPad"/>
                        <dgm:constr type="endPad"/>
                      </dgm:constrLst>
                      <dgm:ruleLst/>
                    </dgm:layoutNode>
                  </dgm:else>
                </dgm:choose>
              </dgm:forEach>
              <dgm:layoutNode name="hierRoot2">
                <dgm:varLst>
                  <dgm:hierBranch val="init"/>
                </dgm:varLst>
                <dgm:choose name="Name60">
                  <dgm:if name="Name61" func="var" arg="hierBranch" op="equ" val="l">
                    <dgm:choose name="Name62">
                      <dgm:if name="Name63" axis="ch" ptType="asst" func="cnt" op="gte" val="1">
                        <dgm:alg type="hierRoot">
                          <dgm:param type="hierAlign" val="tR"/>
                        </dgm:alg>
                        <dgm:shape xmlns:r="http://schemas.openxmlformats.org/officeDocument/2006/relationships" r:blip="">
                          <dgm:adjLst/>
                        </dgm:shape>
                        <dgm:presOf/>
                        <dgm:constrLst>
                          <dgm:constr type="alignOff" val="0.65"/>
                        </dgm:constrLst>
                      </dgm:if>
                      <dgm:else name="Name64">
                        <dgm:alg type="hierRoot">
                          <dgm:param type="hierAlign" val="tR"/>
                        </dgm:alg>
                        <dgm:shape xmlns:r="http://schemas.openxmlformats.org/officeDocument/2006/relationships" r:blip="">
                          <dgm:adjLst/>
                        </dgm:shape>
                        <dgm:presOf/>
                        <dgm:constrLst>
                          <dgm:constr type="alignOff" val="0.25"/>
                        </dgm:constrLst>
                      </dgm:else>
                    </dgm:choose>
                  </dgm:if>
                  <dgm:if name="Name65" func="var" arg="hierBranch" op="equ" val="r">
                    <dgm:choose name="Name66">
                      <dgm:if name="Name67" axis="ch" ptType="asst" func="cnt" op="gte" val="1">
                        <dgm:alg type="hierRoot">
                          <dgm:param type="hierAlign" val="tL"/>
                        </dgm:alg>
                        <dgm:shape xmlns:r="http://schemas.openxmlformats.org/officeDocument/2006/relationships" r:blip="">
                          <dgm:adjLst/>
                        </dgm:shape>
                        <dgm:presOf/>
                        <dgm:constrLst>
                          <dgm:constr type="alignOff" val="0.65"/>
                        </dgm:constrLst>
                      </dgm:if>
                      <dgm:else name="Name68">
                        <dgm:alg type="hierRoot">
                          <dgm:param type="hierAlign" val="tL"/>
                        </dgm:alg>
                        <dgm:shape xmlns:r="http://schemas.openxmlformats.org/officeDocument/2006/relationships" r:blip="">
                          <dgm:adjLst/>
                        </dgm:shape>
                        <dgm:presOf/>
                        <dgm:constrLst>
                          <dgm:constr type="alignOff" val="0.25"/>
                        </dgm:constrLst>
                      </dgm:else>
                    </dgm:choose>
                  </dgm:if>
                  <dgm:if name="Name69" func="var" arg="hierBranch" op="equ" val="std">
                    <dgm:alg type="hierRoot"/>
                    <dgm:shape xmlns:r="http://schemas.openxmlformats.org/officeDocument/2006/relationships" r:blip="">
                      <dgm:adjLst/>
                    </dgm:shape>
                    <dgm:presOf/>
                    <dgm:constrLst>
                      <dgm:constr type="alignOff"/>
                      <dgm:constr type="bendDist" for="des" ptType="parTrans" refType="sp" fact="0.5"/>
                    </dgm:constrLst>
                  </dgm:if>
                  <dgm:if name="Name70" func="var" arg="hierBranch" op="equ" val="init">
                    <dgm:choose name="Name71">
                      <dgm:if name="Name72" axis="des" func="maxDepth" op="lte" val="1">
                        <dgm:choose name="Name73">
                          <dgm:if name="Name74" axis="ch" ptType="asst" func="cnt" op="gte" val="1">
                            <dgm:alg type="hierRoot">
                              <dgm:param type="hierAlign" val="tL"/>
                            </dgm:alg>
                            <dgm:shape xmlns:r="http://schemas.openxmlformats.org/officeDocument/2006/relationships" r:blip="">
                              <dgm:adjLst/>
                            </dgm:shape>
                            <dgm:presOf/>
                            <dgm:constrLst>
                              <dgm:constr type="alignOff" val="0.65"/>
                            </dgm:constrLst>
                          </dgm:if>
                          <dgm:else name="Name75">
                            <dgm:alg type="hierRoot">
                              <dgm:param type="hierAlign" val="tL"/>
                            </dgm:alg>
                            <dgm:shape xmlns:r="http://schemas.openxmlformats.org/officeDocument/2006/relationships" r:blip="">
                              <dgm:adjLst/>
                            </dgm:shape>
                            <dgm:presOf/>
                            <dgm:constrLst>
                              <dgm:constr type="alignOff" val="0.25"/>
                            </dgm:constrLst>
                          </dgm:else>
                        </dgm:choose>
                      </dgm:if>
                      <dgm:else name="Name76">
                        <dgm:alg type="hierRoot"/>
                        <dgm:shape xmlns:r="http://schemas.openxmlformats.org/officeDocument/2006/relationships" r:blip="">
                          <dgm:adjLst/>
                        </dgm:shape>
                        <dgm:presOf/>
                        <dgm:constrLst>
                          <dgm:constr type="alignOff"/>
                          <dgm:constr type="bendDist" for="des" ptType="parTrans" refType="sp" fact="0.5"/>
                        </dgm:constrLst>
                      </dgm:else>
                    </dgm:choose>
                  </dgm:if>
                  <dgm:else name="Name77">
                    <dgm:alg type="hierRoot"/>
                    <dgm:shape xmlns:r="http://schemas.openxmlformats.org/officeDocument/2006/relationships" r:blip="">
                      <dgm:adjLst/>
                    </dgm:shape>
                    <dgm:presOf/>
                    <dgm:constrLst>
                      <dgm:constr type="alignOff" val="0.65"/>
                    </dgm:constrLst>
                  </dgm:else>
                </dgm:choose>
                <dgm:ruleLst/>
                <dgm:layoutNode name="rootComposite">
                  <dgm:alg type="composite"/>
                  <dgm:shape xmlns:r="http://schemas.openxmlformats.org/officeDocument/2006/relationships" r:blip="">
                    <dgm:adjLst/>
                  </dgm:shape>
                  <dgm:presOf axis="self" ptType="node" cnt="1"/>
                  <dgm:choose name="Name78">
                    <dgm:if name="Name79" func="var" arg="hierBranch" op="equ" val="init">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if name="Name80" func="var" arg="hierBranch" op="equ" val="l">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if>
                    <dgm:if name="Name81" func="var" arg="hierBranch" op="equ" val="r">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else name="Name82">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else>
                  </dgm:choose>
                  <dgm:ruleLst/>
                  <dgm:layoutNode name="rootText">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 moveWith="rootText">
                    <dgm:alg type="sp"/>
                    <dgm:shape xmlns:r="http://schemas.openxmlformats.org/officeDocument/2006/relationships" type="rect" r:blip="" hideGeom="1">
                      <dgm:adjLst/>
                    </dgm:shape>
                    <dgm:presOf axis="self" ptType="node" cnt="1"/>
                    <dgm:constrLst/>
                    <dgm:ruleLst/>
                  </dgm:layoutNode>
                </dgm:layoutNode>
                <dgm:layoutNode name="hierChild4">
                  <dgm:choose name="Name83">
                    <dgm:if name="Name84" func="var" arg="hierBranch" op="equ" val="l">
                      <dgm:alg type="hierChild">
                        <dgm:param type="chAlign" val="r"/>
                        <dgm:param type="linDir" val="fromT"/>
                      </dgm:alg>
                    </dgm:if>
                    <dgm:if name="Name85" func="var" arg="hierBranch" op="equ" val="r">
                      <dgm:alg type="hierChild">
                        <dgm:param type="chAlign" val="l"/>
                        <dgm:param type="linDir" val="fromT"/>
                      </dgm:alg>
                    </dgm:if>
                    <dgm:if name="Name86" func="var" arg="hierBranch" op="equ" val="hang">
                      <dgm:choose name="Name87">
                        <dgm:if name="Name88" func="var" arg="dir" op="equ" val="norm">
                          <dgm:alg type="hierChild">
                            <dgm:param type="chAlign" val="l"/>
                            <dgm:param type="linDir" val="fromL"/>
                            <dgm:param type="secChAlign" val="t"/>
                            <dgm:param type="secLinDir" val="fromT"/>
                          </dgm:alg>
                        </dgm:if>
                        <dgm:else name="Name89">
                          <dgm:alg type="hierChild">
                            <dgm:param type="chAlign" val="l"/>
                            <dgm:param type="linDir" val="fromR"/>
                            <dgm:param type="secChAlign" val="t"/>
                            <dgm:param type="secLinDir" val="fromT"/>
                          </dgm:alg>
                        </dgm:else>
                      </dgm:choose>
                    </dgm:if>
                    <dgm:if name="Name90" func="var" arg="hierBranch" op="equ" val="std">
                      <dgm:choose name="Name91">
                        <dgm:if name="Name92" func="var" arg="dir" op="equ" val="norm">
                          <dgm:alg type="hierChild"/>
                        </dgm:if>
                        <dgm:else name="Name93">
                          <dgm:alg type="hierChild">
                            <dgm:param type="linDir" val="fromR"/>
                          </dgm:alg>
                        </dgm:else>
                      </dgm:choose>
                    </dgm:if>
                    <dgm:if name="Name94" func="var" arg="hierBranch" op="equ" val="init">
                      <dgm:choose name="Name95">
                        <dgm:if name="Name96" axis="des" func="maxDepth" op="lte" val="1">
                          <dgm:alg type="hierChild">
                            <dgm:param type="chAlign" val="l"/>
                            <dgm:param type="linDir" val="fromT"/>
                          </dgm:alg>
                        </dgm:if>
                        <dgm:else name="Name97">
                          <dgm:choose name="Name98">
                            <dgm:if name="Name99" func="var" arg="dir" op="equ" val="norm">
                              <dgm:alg type="hierChild"/>
                            </dgm:if>
                            <dgm:else name="Name100">
                              <dgm:alg type="hierChild">
                                <dgm:param type="linDir" val="fromR"/>
                              </dgm:alg>
                            </dgm:else>
                          </dgm:choose>
                        </dgm:else>
                      </dgm:choose>
                    </dgm:if>
                    <dgm:else name="Name101"/>
                  </dgm:choose>
                  <dgm:shape xmlns:r="http://schemas.openxmlformats.org/officeDocument/2006/relationships" r:blip="">
                    <dgm:adjLst/>
                  </dgm:shape>
                  <dgm:presOf/>
                  <dgm:constrLst/>
                  <dgm:ruleLst/>
                  <dgm:forEach name="Name102" ref="rep2a"/>
                </dgm:layoutNode>
                <dgm:layoutNode name="hierChild5">
                  <dgm:choose name="Name103">
                    <dgm:if name="Name104" func="var" arg="dir" op="equ" val="norm">
                      <dgm:alg type="hierChild">
                        <dgm:param type="chAlign" val="l"/>
                        <dgm:param type="linDir" val="fromL"/>
                        <dgm:param type="secChAlign" val="t"/>
                        <dgm:param type="secLinDir" val="fromT"/>
                      </dgm:alg>
                    </dgm:if>
                    <dgm:else name="Name105">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Name106" ref="rep2b"/>
                </dgm:layoutNode>
              </dgm:layoutNode>
            </dgm:forEach>
          </dgm:layoutNode>
          <dgm:layoutNode name="hierChild3">
            <dgm:choose name="Name107">
              <dgm:if name="Name108" func="var" arg="dir" op="equ" val="norm">
                <dgm:alg type="hierChild">
                  <dgm:param type="chAlign" val="l"/>
                  <dgm:param type="linDir" val="fromL"/>
                  <dgm:param type="secChAlign" val="t"/>
                  <dgm:param type="secLinDir" val="fromT"/>
                </dgm:alg>
              </dgm:if>
              <dgm:else name="Name109">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rep2b" axis="ch" ptType="asst">
              <dgm:forEach name="Name110" axis="precedSib" ptType="parTrans" st="-1" cnt="1">
                <dgm:layoutNode name="Name111">
                  <dgm:alg type="conn">
                    <dgm:param type="connRout" val="bend"/>
                    <dgm:param type="dim" val="1D"/>
                    <dgm:param type="endSty" val="noArr"/>
                    <dgm:param type="begPts" val="bCtr"/>
                    <dgm:param type="endPts" val="midL midR"/>
                  </dgm:alg>
                  <dgm:shape xmlns:r="http://schemas.openxmlformats.org/officeDocument/2006/relationships" type="conn" r:blip="" zOrderOff="-99999">
                    <dgm:adjLst/>
                  </dgm:shape>
                  <dgm:presOf axis="self"/>
                  <dgm:constrLst>
                    <dgm:constr type="begPad"/>
                    <dgm:constr type="endPad"/>
                  </dgm:constrLst>
                  <dgm:ruleLst/>
                </dgm:layoutNode>
              </dgm:forEach>
              <dgm:layoutNode name="hierRoot3">
                <dgm:varLst>
                  <dgm:hierBranch val="init"/>
                </dgm:varLst>
                <dgm:choose name="Name112">
                  <dgm:if name="Name113" func="var" arg="hierBranch" op="equ" val="l">
                    <dgm:alg type="hierRoot">
                      <dgm:param type="hierAlign" val="tR"/>
                    </dgm:alg>
                    <dgm:shape xmlns:r="http://schemas.openxmlformats.org/officeDocument/2006/relationships" r:blip="">
                      <dgm:adjLst/>
                    </dgm:shape>
                    <dgm:presOf/>
                    <dgm:constrLst>
                      <dgm:constr type="alignOff" val="0.65"/>
                    </dgm:constrLst>
                  </dgm:if>
                  <dgm:if name="Name114" func="var" arg="hierBranch" op="equ" val="r">
                    <dgm:alg type="hierRoot">
                      <dgm:param type="hierAlign" val="tL"/>
                    </dgm:alg>
                    <dgm:shape xmlns:r="http://schemas.openxmlformats.org/officeDocument/2006/relationships" r:blip="">
                      <dgm:adjLst/>
                    </dgm:shape>
                    <dgm:presOf/>
                    <dgm:constrLst>
                      <dgm:constr type="alignOff" val="0.65"/>
                    </dgm:constrLst>
                  </dgm:if>
                  <dgm:if name="Name115" func="var" arg="hierBranch" op="equ" val="hang">
                    <dgm:alg type="hierRoot"/>
                    <dgm:shape xmlns:r="http://schemas.openxmlformats.org/officeDocument/2006/relationships" r:blip="">
                      <dgm:adjLst/>
                    </dgm:shape>
                    <dgm:presOf/>
                    <dgm:constrLst>
                      <dgm:constr type="alignOff" val="0.65"/>
                    </dgm:constrLst>
                  </dgm:if>
                  <dgm:if name="Name116" func="var" arg="hierBranch" op="equ" val="std">
                    <dgm:alg type="hierRoot"/>
                    <dgm:shape xmlns:r="http://schemas.openxmlformats.org/officeDocument/2006/relationships" r:blip="">
                      <dgm:adjLst/>
                    </dgm:shape>
                    <dgm:presOf/>
                    <dgm:constrLst>
                      <dgm:constr type="alignOff"/>
                      <dgm:constr type="bendDist" for="des" ptType="parTrans" refType="sp" fact="0.5"/>
                    </dgm:constrLst>
                  </dgm:if>
                  <dgm:if name="Name117" func="var" arg="hierBranch" op="equ" val="init">
                    <dgm:choose name="Name118">
                      <dgm:if name="Name119" axis="des" func="maxDepth" op="lte" val="1">
                        <dgm:alg type="hierRoot">
                          <dgm:param type="hierAlign" val="tL"/>
                        </dgm:alg>
                        <dgm:shape xmlns:r="http://schemas.openxmlformats.org/officeDocument/2006/relationships" r:blip="">
                          <dgm:adjLst/>
                        </dgm:shape>
                        <dgm:presOf/>
                        <dgm:constrLst>
                          <dgm:constr type="alignOff" val="0.65"/>
                        </dgm:constrLst>
                      </dgm:if>
                      <dgm:else name="Name120">
                        <dgm:alg type="hierRoot"/>
                        <dgm:shape xmlns:r="http://schemas.openxmlformats.org/officeDocument/2006/relationships" r:blip="">
                          <dgm:adjLst/>
                        </dgm:shape>
                        <dgm:presOf/>
                        <dgm:constrLst>
                          <dgm:constr type="alignOff"/>
                          <dgm:constr type="bendDist" for="des" ptType="parTrans" refType="sp" fact="0.5"/>
                        </dgm:constrLst>
                      </dgm:else>
                    </dgm:choose>
                  </dgm:if>
                  <dgm:else name="Name121"/>
                </dgm:choose>
                <dgm:ruleLst/>
                <dgm:layoutNode name="rootComposite3">
                  <dgm:alg type="composite"/>
                  <dgm:shape xmlns:r="http://schemas.openxmlformats.org/officeDocument/2006/relationships" r:blip="">
                    <dgm:adjLst/>
                  </dgm:shape>
                  <dgm:presOf axis="self" ptType="node" cnt="1"/>
                  <dgm:choose name="Name122">
                    <dgm:if name="Name123" func="var" arg="hierBranch" op="equ" val="init">
                      <dgm:constrLst>
                        <dgm:constr type="l" for="ch" forName="rootText3"/>
                        <dgm:constr type="t" for="ch" forName="rootText3"/>
                        <dgm:constr type="w" for="ch" forName="rootText3" refType="w"/>
                        <dgm:constr type="h" for="ch" forName="rootText3" refType="h"/>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if name="Name124" func="var" arg="hierBranch" op="equ" val="l">
                      <dgm:constrLst>
                        <dgm:constr type="l" for="ch" forName="rootText3"/>
                        <dgm:constr type="t" for="ch" forName="rootText3"/>
                        <dgm:constr type="w" for="ch" forName="rootText3" refType="w"/>
                        <dgm:constr type="h" for="ch" forName="rootText3" refType="h"/>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if>
                    <dgm:if name="Name125" func="var" arg="hierBranch" op="equ" val="r">
                      <dgm:constrLst>
                        <dgm:constr type="l" for="ch" forName="rootText3"/>
                        <dgm:constr type="t" for="ch" forName="rootText3"/>
                        <dgm:constr type="w" for="ch" forName="rootText3" refType="w"/>
                        <dgm:constr type="h" for="ch" forName="rootText3" refType="h"/>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else name="Name126">
                      <dgm:constrLst>
                        <dgm:constr type="l" for="ch" forName="rootText3"/>
                        <dgm:constr type="t" for="ch" forName="rootText3"/>
                        <dgm:constr type="w" for="ch" forName="rootText3" refType="w"/>
                        <dgm:constr type="h" for="ch" forName="rootText3" refType="h"/>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else>
                  </dgm:choose>
                  <dgm:ruleLst/>
                  <dgm:layoutNode name="rootText3">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3" moveWith="rootText1">
                    <dgm:alg type="sp"/>
                    <dgm:shape xmlns:r="http://schemas.openxmlformats.org/officeDocument/2006/relationships" type="rect" r:blip="" hideGeom="1">
                      <dgm:adjLst/>
                    </dgm:shape>
                    <dgm:presOf axis="self" ptType="node" cnt="1"/>
                    <dgm:constrLst/>
                    <dgm:ruleLst/>
                  </dgm:layoutNode>
                </dgm:layoutNode>
                <dgm:layoutNode name="hierChild6">
                  <dgm:choose name="Name127">
                    <dgm:if name="Name128" func="var" arg="hierBranch" op="equ" val="l">
                      <dgm:alg type="hierChild">
                        <dgm:param type="chAlign" val="r"/>
                        <dgm:param type="linDir" val="fromT"/>
                      </dgm:alg>
                    </dgm:if>
                    <dgm:if name="Name129" func="var" arg="hierBranch" op="equ" val="r">
                      <dgm:alg type="hierChild">
                        <dgm:param type="chAlign" val="l"/>
                        <dgm:param type="linDir" val="fromT"/>
                      </dgm:alg>
                    </dgm:if>
                    <dgm:if name="Name130" func="var" arg="hierBranch" op="equ" val="hang">
                      <dgm:choose name="Name131">
                        <dgm:if name="Name132" func="var" arg="dir" op="equ" val="norm">
                          <dgm:alg type="hierChild">
                            <dgm:param type="chAlign" val="l"/>
                            <dgm:param type="linDir" val="fromL"/>
                            <dgm:param type="secChAlign" val="t"/>
                            <dgm:param type="secLinDir" val="fromT"/>
                          </dgm:alg>
                        </dgm:if>
                        <dgm:else name="Name133">
                          <dgm:alg type="hierChild">
                            <dgm:param type="chAlign" val="l"/>
                            <dgm:param type="linDir" val="fromR"/>
                            <dgm:param type="secChAlign" val="t"/>
                            <dgm:param type="secLinDir" val="fromT"/>
                          </dgm:alg>
                        </dgm:else>
                      </dgm:choose>
                    </dgm:if>
                    <dgm:if name="Name134" func="var" arg="hierBranch" op="equ" val="std">
                      <dgm:choose name="Name135">
                        <dgm:if name="Name136" func="var" arg="dir" op="equ" val="norm">
                          <dgm:alg type="hierChild"/>
                        </dgm:if>
                        <dgm:else name="Name137">
                          <dgm:alg type="hierChild">
                            <dgm:param type="linDir" val="fromR"/>
                          </dgm:alg>
                        </dgm:else>
                      </dgm:choose>
                    </dgm:if>
                    <dgm:if name="Name138" func="var" arg="hierBranch" op="equ" val="init">
                      <dgm:choose name="Name139">
                        <dgm:if name="Name140" axis="des" func="maxDepth" op="lte" val="1">
                          <dgm:alg type="hierChild">
                            <dgm:param type="chAlign" val="l"/>
                            <dgm:param type="linDir" val="fromT"/>
                          </dgm:alg>
                        </dgm:if>
                        <dgm:else name="Name141">
                          <dgm:alg type="hierChild"/>
                        </dgm:else>
                      </dgm:choose>
                    </dgm:if>
                    <dgm:else name="Name142"/>
                  </dgm:choose>
                  <dgm:shape xmlns:r="http://schemas.openxmlformats.org/officeDocument/2006/relationships" r:blip="">
                    <dgm:adjLst/>
                  </dgm:shape>
                  <dgm:presOf/>
                  <dgm:constrLst/>
                  <dgm:ruleLst/>
                  <dgm:forEach name="Name143" ref="rep2a"/>
                </dgm:layoutNode>
                <dgm:layoutNode name="hierChild7">
                  <dgm:choose name="Name144">
                    <dgm:if name="Name145" func="var" arg="dir" op="equ" val="norm">
                      <dgm:alg type="hierChild">
                        <dgm:param type="chAlign" val="l"/>
                        <dgm:param type="linDir" val="fromL"/>
                        <dgm:param type="secChAlign" val="t"/>
                        <dgm:param type="secLinDir" val="fromT"/>
                      </dgm:alg>
                    </dgm:if>
                    <dgm:else name="Name146">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Name147" ref="rep2b"/>
                </dgm:layoutNode>
              </dgm:layoutNode>
            </dgm:forEach>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Shape 2"/>
        <p:cNvGrpSpPr/>
        <p:nvPr/>
      </p:nvGrpSpPr>
      <p:grpSpPr>
        <a:xfrm>
          <a:off x="0" y="0"/>
          <a:ext cx="0" cy="0"/>
          <a:chOff x="0" y="0"/>
          <a:chExt cx="0" cy="0"/>
        </a:xfrm>
      </p:grpSpPr>
      <p:sp>
        <p:nvSpPr>
          <p:cNvPr id="3" name="Google Shape;3;n"/>
          <p:cNvSpPr>
            <a:spLocks noGrp="1" noRot="1" noChangeAspect="1"/>
          </p:cNvSpPr>
          <p:nvPr>
            <p:ph type="sldImg" idx="2"/>
          </p:nvPr>
        </p:nvSpPr>
        <p:spPr>
          <a:xfrm>
            <a:off x="381300" y="685800"/>
            <a:ext cx="6096075"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 name="Google Shape;4;n"/>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lvl1pPr marL="457200" lvl="0" indent="-298450">
              <a:spcBef>
                <a:spcPts val="0"/>
              </a:spcBef>
              <a:spcAft>
                <a:spcPts val="0"/>
              </a:spcAft>
              <a:buSzPts val="1100"/>
              <a:buChar char="●"/>
              <a:defRPr sz="1100"/>
            </a:lvl1pPr>
            <a:lvl2pPr marL="914400" lvl="1" indent="-298450">
              <a:spcBef>
                <a:spcPts val="0"/>
              </a:spcBef>
              <a:spcAft>
                <a:spcPts val="0"/>
              </a:spcAft>
              <a:buSzPts val="1100"/>
              <a:buChar char="○"/>
              <a:defRPr sz="1100"/>
            </a:lvl2pPr>
            <a:lvl3pPr marL="1371600" lvl="2" indent="-298450">
              <a:spcBef>
                <a:spcPts val="0"/>
              </a:spcBef>
              <a:spcAft>
                <a:spcPts val="0"/>
              </a:spcAft>
              <a:buSzPts val="1100"/>
              <a:buChar char="■"/>
              <a:defRPr sz="1100"/>
            </a:lvl3pPr>
            <a:lvl4pPr marL="1828800" lvl="3" indent="-298450">
              <a:spcBef>
                <a:spcPts val="0"/>
              </a:spcBef>
              <a:spcAft>
                <a:spcPts val="0"/>
              </a:spcAft>
              <a:buSzPts val="1100"/>
              <a:buChar char="●"/>
              <a:defRPr sz="1100"/>
            </a:lvl4pPr>
            <a:lvl5pPr marL="2286000" lvl="4" indent="-298450">
              <a:spcBef>
                <a:spcPts val="0"/>
              </a:spcBef>
              <a:spcAft>
                <a:spcPts val="0"/>
              </a:spcAft>
              <a:buSzPts val="1100"/>
              <a:buChar char="○"/>
              <a:defRPr sz="1100"/>
            </a:lvl5pPr>
            <a:lvl6pPr marL="2743200" lvl="5" indent="-298450">
              <a:spcBef>
                <a:spcPts val="0"/>
              </a:spcBef>
              <a:spcAft>
                <a:spcPts val="0"/>
              </a:spcAft>
              <a:buSzPts val="1100"/>
              <a:buChar char="■"/>
              <a:defRPr sz="1100"/>
            </a:lvl6pPr>
            <a:lvl7pPr marL="3200400" lvl="6" indent="-298450">
              <a:spcBef>
                <a:spcPts val="0"/>
              </a:spcBef>
              <a:spcAft>
                <a:spcPts val="0"/>
              </a:spcAft>
              <a:buSzPts val="1100"/>
              <a:buChar char="●"/>
              <a:defRPr sz="1100"/>
            </a:lvl7pPr>
            <a:lvl8pPr marL="3657600" lvl="7" indent="-298450">
              <a:spcBef>
                <a:spcPts val="0"/>
              </a:spcBef>
              <a:spcAft>
                <a:spcPts val="0"/>
              </a:spcAft>
              <a:buSzPts val="1100"/>
              <a:buChar char="○"/>
              <a:defRPr sz="1100"/>
            </a:lvl8pPr>
            <a:lvl9pPr marL="4114800" lvl="8" indent="-298450">
              <a:spcBef>
                <a:spcPts val="0"/>
              </a:spcBef>
              <a:spcAft>
                <a:spcPts val="0"/>
              </a:spcAft>
              <a:buSzPts val="1100"/>
              <a:buChar char="■"/>
              <a:defRPr sz="1100"/>
            </a:lvl9pPr>
          </a:lstStyle>
          <a:p>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588"/>
        <p:cNvGrpSpPr/>
        <p:nvPr/>
      </p:nvGrpSpPr>
      <p:grpSpPr>
        <a:xfrm>
          <a:off x="0" y="0"/>
          <a:ext cx="0" cy="0"/>
          <a:chOff x="0" y="0"/>
          <a:chExt cx="0" cy="0"/>
        </a:xfrm>
      </p:grpSpPr>
      <p:sp>
        <p:nvSpPr>
          <p:cNvPr id="2589" name="Google Shape;2589;p: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590" name="Google Shape;2590;p: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dirty="0"/>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680"/>
        <p:cNvGrpSpPr/>
        <p:nvPr/>
      </p:nvGrpSpPr>
      <p:grpSpPr>
        <a:xfrm>
          <a:off x="0" y="0"/>
          <a:ext cx="0" cy="0"/>
          <a:chOff x="0" y="0"/>
          <a:chExt cx="0" cy="0"/>
        </a:xfrm>
      </p:grpSpPr>
      <p:sp>
        <p:nvSpPr>
          <p:cNvPr id="2681" name="Google Shape;2681;gb20a2797c7_0_7497: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682" name="Google Shape;2682;gb20a2797c7_0_7497: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dirty="0"/>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726"/>
        <p:cNvGrpSpPr/>
        <p:nvPr/>
      </p:nvGrpSpPr>
      <p:grpSpPr>
        <a:xfrm>
          <a:off x="0" y="0"/>
          <a:ext cx="0" cy="0"/>
          <a:chOff x="0" y="0"/>
          <a:chExt cx="0" cy="0"/>
        </a:xfrm>
      </p:grpSpPr>
      <p:sp>
        <p:nvSpPr>
          <p:cNvPr id="2727" name="Google Shape;2727;g39bd660c2a7842_534: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728" name="Google Shape;2728;g39bd660c2a7842_53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US" dirty="0"/>
              <a:t>With the government's decision to withdraw its overwhelming advice on working from home, there is experiencing an increase in demand from families whose children's services needed to be sought privately in the UK. Keeping this in mind and having in view to organize our project on 'Little Sprouts Nursery Establishment' that is aiming to offer care for the young in the highest standard to meet the growing demand for this kind of services. Since Little Sprouts Children's Garden project is the main focus of the strategic plan, it should emphasize the earliest process steps’ responsibilities and the success factors of the process.</a:t>
            </a: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732"/>
        <p:cNvGrpSpPr/>
        <p:nvPr/>
      </p:nvGrpSpPr>
      <p:grpSpPr>
        <a:xfrm>
          <a:off x="0" y="0"/>
          <a:ext cx="0" cy="0"/>
          <a:chOff x="0" y="0"/>
          <a:chExt cx="0" cy="0"/>
        </a:xfrm>
      </p:grpSpPr>
      <p:sp>
        <p:nvSpPr>
          <p:cNvPr id="2733" name="Google Shape;2733;gb20a2797c7_0_10844: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734" name="Google Shape;2734;gb20a2797c7_0_1084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US" dirty="0"/>
              <a:t>Little Sprouts Nursery will in all aspects serve as a childcare center that will aim to provide the early years of children from 0-5 as its service. Children can find their heavenly spot in nursery, which will be close to the family house. Children need guaranteed to feel safe, cared for and have fun at a place which is specially designed to create a learning friendly environment and strengthen their social skills at the same time (</a:t>
            </a:r>
            <a:r>
              <a:rPr lang="en-US" dirty="0" err="1"/>
              <a:t>Garon</a:t>
            </a:r>
            <a:r>
              <a:rPr lang="en-US" dirty="0"/>
              <a:t>-Carrier, 2022). Our services will indeed become a saving option for working parents, and they can easily afford to forget about their tiny pieces of love. They can direct all their attention to their professional commitments while peacefully enjoying the safe care of their children.</a:t>
            </a:r>
          </a:p>
          <a:p>
            <a:pPr marL="0" lvl="0" indent="0" algn="l" rtl="0">
              <a:spcBef>
                <a:spcPts val="0"/>
              </a:spcBef>
              <a:spcAft>
                <a:spcPts val="0"/>
              </a:spcAft>
              <a:buNone/>
            </a:pPr>
            <a:endParaRPr lang="en-US" dirty="0"/>
          </a:p>
          <a:p>
            <a:pPr marL="0" lvl="0" indent="0" algn="l" rtl="0">
              <a:spcBef>
                <a:spcPts val="0"/>
              </a:spcBef>
              <a:spcAft>
                <a:spcPts val="0"/>
              </a:spcAft>
              <a:buNone/>
            </a:pPr>
            <a:endParaRPr dirty="0"/>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741"/>
        <p:cNvGrpSpPr/>
        <p:nvPr/>
      </p:nvGrpSpPr>
      <p:grpSpPr>
        <a:xfrm>
          <a:off x="0" y="0"/>
          <a:ext cx="0" cy="0"/>
          <a:chOff x="0" y="0"/>
          <a:chExt cx="0" cy="0"/>
        </a:xfrm>
      </p:grpSpPr>
      <p:sp>
        <p:nvSpPr>
          <p:cNvPr id="2742" name="Google Shape;2742;g39bd660c2a7842_89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743" name="Google Shape;2743;g39bd660c2a7842_89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US" dirty="0"/>
              <a:t>The Little Sprouts Nursery will be catering for the youngest element in the population of the United Kingdom, which is children below five years of age. It is 3.78 million UK children under the age of five in 2020, which is 5.6 % of the entire population or almost a sixth of the number. Therefore, it is a big market for child care services. The relevance of this is that there are approximately 595.8 thousand kids under the age of 10, the biggest age group, in London (Green et al., 2021). . They are in the top state of childcare facilities' demand. In the UK, the revenues from the fees by the Children’s Day Care nursery sector exceeded £6,700 million in the past year, and the sector grew by 25 percent since 2020. Childcare is the main sector. In the United Kingdom, there are about 31,000 providers who offer more than 1,400,000 childcare places in England. The next childcare services need to take into consideration the charges associated with the schedules, budgets, etc. of the young families. Consequently, Little Sprouts Nursery has a great chance at addressing the need because we offer quality full time childcare services at affordable prices to the local community.</a:t>
            </a:r>
          </a:p>
          <a:p>
            <a:pPr marL="0" lvl="0" indent="0" algn="l" rtl="0">
              <a:spcBef>
                <a:spcPts val="0"/>
              </a:spcBef>
              <a:spcAft>
                <a:spcPts val="0"/>
              </a:spcAft>
              <a:buNone/>
            </a:pPr>
            <a:endParaRPr lang="en-US" dirty="0"/>
          </a:p>
          <a:p>
            <a:pPr marL="0" lvl="0" indent="0" algn="l" rtl="0">
              <a:spcBef>
                <a:spcPts val="0"/>
              </a:spcBef>
              <a:spcAft>
                <a:spcPts val="0"/>
              </a:spcAft>
              <a:buNone/>
            </a:pPr>
            <a:endParaRPr lang="en-US" dirty="0"/>
          </a:p>
          <a:p>
            <a:pPr marL="0" lvl="0" indent="0" algn="l" rtl="0">
              <a:spcBef>
                <a:spcPts val="0"/>
              </a:spcBef>
              <a:spcAft>
                <a:spcPts val="0"/>
              </a:spcAft>
              <a:buNone/>
            </a:pPr>
            <a:endParaRPr dirty="0"/>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385"/>
        <p:cNvGrpSpPr/>
        <p:nvPr/>
      </p:nvGrpSpPr>
      <p:grpSpPr>
        <a:xfrm>
          <a:off x="0" y="0"/>
          <a:ext cx="0" cy="0"/>
          <a:chOff x="0" y="0"/>
          <a:chExt cx="0" cy="0"/>
        </a:xfrm>
      </p:grpSpPr>
      <p:sp>
        <p:nvSpPr>
          <p:cNvPr id="3386" name="Google Shape;3386;g39bd660c2a7842_642: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387" name="Google Shape;3387;g39bd660c2a7842_642: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US" dirty="0"/>
              <a:t>The scope of the project covers the range of important activities including the search for appropriate premises for the nursery, obtaining essential licenses and permits, the design and the setup of the nursery facilities, hiring skilled staff and provision of the training initiatives. Besides, the project creates a systematic system and safety standards of the operations. Marketing strategy will be conceived and executed to promote nursery services and attract many customers and gain a strong foothold in child care market.</a:t>
            </a:r>
          </a:p>
          <a:p>
            <a:pPr marL="0" lvl="0" indent="0" algn="l" rtl="0">
              <a:spcBef>
                <a:spcPts val="0"/>
              </a:spcBef>
              <a:spcAft>
                <a:spcPts val="0"/>
              </a:spcAft>
              <a:buNone/>
            </a:pPr>
            <a:endParaRPr lang="en-US" dirty="0"/>
          </a:p>
          <a:p>
            <a:pPr marL="0" lvl="0" indent="0" algn="l" rtl="0">
              <a:spcBef>
                <a:spcPts val="0"/>
              </a:spcBef>
              <a:spcAft>
                <a:spcPts val="0"/>
              </a:spcAft>
              <a:buNone/>
            </a:pPr>
            <a:endParaRPr dirty="0"/>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709"/>
        <p:cNvGrpSpPr/>
        <p:nvPr/>
      </p:nvGrpSpPr>
      <p:grpSpPr>
        <a:xfrm>
          <a:off x="0" y="0"/>
          <a:ext cx="0" cy="0"/>
          <a:chOff x="0" y="0"/>
          <a:chExt cx="0" cy="0"/>
        </a:xfrm>
      </p:grpSpPr>
      <p:sp>
        <p:nvSpPr>
          <p:cNvPr id="2710" name="Google Shape;2710;gb20a2797c7_0_918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711" name="Google Shape;2711;gb20a2797c7_0_918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marR="0" lvl="0" indent="0" algn="l" defTabSz="914400" rtl="0" eaLnBrk="1" fontAlgn="auto" latinLnBrk="0" hangingPunct="1">
              <a:lnSpc>
                <a:spcPct val="100000"/>
              </a:lnSpc>
              <a:spcBef>
                <a:spcPts val="0"/>
              </a:spcBef>
              <a:spcAft>
                <a:spcPts val="0"/>
              </a:spcAft>
              <a:buClr>
                <a:srgbClr val="000000"/>
              </a:buClr>
              <a:buSzPts val="1100"/>
              <a:buFont typeface="Arial"/>
              <a:buNone/>
              <a:tabLst/>
              <a:defRPr/>
            </a:pPr>
            <a:r>
              <a:rPr lang="en-US" dirty="0"/>
              <a:t>The work breakdown structure for the project entails 4 main phases: Planning phase, Pre-construction phase, Construction and the Operational Phase. During the planning stage, the tasks will be such as performing the market research, calculating financial plans, and finding a site suitable for the nursery. Further, in the pre-construction time, various activities, such as legal and regulatory compliances, design development to individualize the nursery plan, and acquisition of necessary equipment to equip the nursery, are pursued continuously. Through this structured method, each and every essential task of the Little Sprouts Nursery is arranged in a systematic way allowing their organization and execution.</a:t>
            </a: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709">
          <a:extLst>
            <a:ext uri="{FF2B5EF4-FFF2-40B4-BE49-F238E27FC236}">
              <a16:creationId xmlns:a16="http://schemas.microsoft.com/office/drawing/2014/main" id="{E18B81CB-3AC0-397D-4AF8-24543B1D1904}"/>
            </a:ext>
          </a:extLst>
        </p:cNvPr>
        <p:cNvGrpSpPr/>
        <p:nvPr/>
      </p:nvGrpSpPr>
      <p:grpSpPr>
        <a:xfrm>
          <a:off x="0" y="0"/>
          <a:ext cx="0" cy="0"/>
          <a:chOff x="0" y="0"/>
          <a:chExt cx="0" cy="0"/>
        </a:xfrm>
      </p:grpSpPr>
      <p:sp>
        <p:nvSpPr>
          <p:cNvPr id="2710" name="Google Shape;2710;gb20a2797c7_0_9180:notes">
            <a:extLst>
              <a:ext uri="{FF2B5EF4-FFF2-40B4-BE49-F238E27FC236}">
                <a16:creationId xmlns:a16="http://schemas.microsoft.com/office/drawing/2014/main" id="{0473E670-A9B7-7E18-A1D9-7B6183EA7AAE}"/>
              </a:ext>
            </a:extLst>
          </p:cNvPr>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711" name="Google Shape;2711;gb20a2797c7_0_9180:notes">
            <a:extLst>
              <a:ext uri="{FF2B5EF4-FFF2-40B4-BE49-F238E27FC236}">
                <a16:creationId xmlns:a16="http://schemas.microsoft.com/office/drawing/2014/main" id="{2CC26CBC-DE76-C9FA-3306-EB835BF8FC19}"/>
              </a:ext>
            </a:extLst>
          </p:cNvPr>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marR="0" lvl="0" indent="0" algn="l" defTabSz="914400" rtl="0" eaLnBrk="1" fontAlgn="auto" latinLnBrk="0" hangingPunct="1">
              <a:lnSpc>
                <a:spcPct val="100000"/>
              </a:lnSpc>
              <a:spcBef>
                <a:spcPts val="0"/>
              </a:spcBef>
              <a:spcAft>
                <a:spcPts val="0"/>
              </a:spcAft>
              <a:buClr>
                <a:srgbClr val="000000"/>
              </a:buClr>
              <a:buSzPts val="1100"/>
              <a:buFont typeface="Arial"/>
              <a:buNone/>
              <a:tabLst/>
              <a:defRPr/>
            </a:pPr>
            <a:endParaRPr lang="en-US" dirty="0"/>
          </a:p>
        </p:txBody>
      </p:sp>
    </p:spTree>
    <p:extLst>
      <p:ext uri="{BB962C8B-B14F-4D97-AF65-F5344CB8AC3E}">
        <p14:creationId xmlns:p14="http://schemas.microsoft.com/office/powerpoint/2010/main" val="236032756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668"/>
        <p:cNvGrpSpPr/>
        <p:nvPr/>
      </p:nvGrpSpPr>
      <p:grpSpPr>
        <a:xfrm>
          <a:off x="0" y="0"/>
          <a:ext cx="0" cy="0"/>
          <a:chOff x="0" y="0"/>
          <a:chExt cx="0" cy="0"/>
        </a:xfrm>
      </p:grpSpPr>
      <p:sp>
        <p:nvSpPr>
          <p:cNvPr id="2669" name="Google Shape;2669;g39bd660c2a7842_72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670" name="Google Shape;2670;g39bd660c2a7842_72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marR="0" lvl="0" indent="0" algn="l" defTabSz="914400" rtl="0" eaLnBrk="1" fontAlgn="auto" latinLnBrk="0" hangingPunct="1">
              <a:lnSpc>
                <a:spcPct val="100000"/>
              </a:lnSpc>
              <a:spcBef>
                <a:spcPts val="0"/>
              </a:spcBef>
              <a:spcAft>
                <a:spcPts val="0"/>
              </a:spcAft>
              <a:buClr>
                <a:srgbClr val="000000"/>
              </a:buClr>
              <a:buSzPts val="1100"/>
              <a:buFont typeface="Arial"/>
              <a:buNone/>
              <a:tabLst/>
              <a:defRPr/>
            </a:pPr>
            <a:r>
              <a:rPr lang="en-US" dirty="0"/>
              <a:t>Construction phase kicks in where the process of building the required premises for Little Sprouts Nursey takes place alongside the installation of equipment and furnishings that will ensure a nurturing environment for the students. As we approach the operational phase, tasks entail hiring and training competent personnel so as to give then the know-how in delivering of high-quality childcare services, developing and implementing guidelines and safety standards to govern operations, and coming-up with marketing and promotional activities to gain the attention of potential clients as well as establish the nursery presence in the community. The comprehensive approach encompasses all the necessary activities for the launch and operation of Little Sprouts Nursery, which include the following.</a:t>
            </a:r>
          </a:p>
          <a:p>
            <a:pPr marL="0" lvl="0" indent="0" algn="l" rtl="0">
              <a:spcBef>
                <a:spcPts val="0"/>
              </a:spcBef>
              <a:spcAft>
                <a:spcPts val="0"/>
              </a:spcAft>
              <a:buNone/>
            </a:pPr>
            <a:endParaRPr dirty="0"/>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205"/>
        <p:cNvGrpSpPr/>
        <p:nvPr/>
      </p:nvGrpSpPr>
      <p:grpSpPr>
        <a:xfrm>
          <a:off x="0" y="0"/>
          <a:ext cx="0" cy="0"/>
          <a:chOff x="0" y="0"/>
          <a:chExt cx="0" cy="0"/>
        </a:xfrm>
      </p:grpSpPr>
      <p:sp>
        <p:nvSpPr>
          <p:cNvPr id="4206" name="Google Shape;4206;gbf22a673bc_0_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4207" name="Google Shape;4207;gbf22a673bc_0_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US" dirty="0"/>
              <a:t>The success of the Little Sprouts Nursery program will be assessed based on several key criteria. First off, an attaining minimum of 80% of parents' and guardians' satisfaction through constant feedback surveys will guarantee customer satisfaction. Moreover, the occupancy of the nursery must be maintained at above 80% within the first year and above 90% within the third year, which would show that the nursery is growing in popularity and demand. Financial performance will be measured by a positive cash flow within the second year and a break-even point before the third year. Both staff retention and development, at the same time with compliance and accreditation, as well as safety and security measures, will be the determinant of the nursery's success.</a:t>
            </a:r>
            <a:endParaRPr dirty="0"/>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019"/>
        <p:cNvGrpSpPr/>
        <p:nvPr/>
      </p:nvGrpSpPr>
      <p:grpSpPr>
        <a:xfrm>
          <a:off x="0" y="0"/>
          <a:ext cx="0" cy="0"/>
          <a:chOff x="0" y="0"/>
          <a:chExt cx="0" cy="0"/>
        </a:xfrm>
      </p:grpSpPr>
      <p:sp>
        <p:nvSpPr>
          <p:cNvPr id="3020" name="Google Shape;3020;gb20a2797c7_0_17489: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021" name="Google Shape;3021;gb20a2797c7_0_17489: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US" dirty="0"/>
              <a:t>The Quad Chart of the Little Sprouts Nursery Development Plan includes objectives, activities, milestones, and potential risks and obstacles. The prime purpose is to set up the nursery, which consists of conducting market research, site selection, and fulfilling legal requirements. Major tasks consist in obtaining licenses and permits, building and hiring staff. Significant milestones are the receipt of the regulatory approval, the end of the construction phase, and the hiring of qualified people. Nevertheless, risks and challenges, like regulatory obstacles, funding constraints and shortage of staff, might limit the progress and need us to direct all our efforts to mitigate consequences.</a:t>
            </a:r>
            <a:endParaRPr dirty="0"/>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748"/>
        <p:cNvGrpSpPr/>
        <p:nvPr/>
      </p:nvGrpSpPr>
      <p:grpSpPr>
        <a:xfrm>
          <a:off x="0" y="0"/>
          <a:ext cx="0" cy="0"/>
          <a:chOff x="0" y="0"/>
          <a:chExt cx="0" cy="0"/>
        </a:xfrm>
      </p:grpSpPr>
      <p:sp>
        <p:nvSpPr>
          <p:cNvPr id="2749" name="Google Shape;2749;gb20a2797c7_0_12487: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750" name="Google Shape;2750;gb20a2797c7_0_12487: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US" dirty="0"/>
              <a:t>The launching of Little Sprout Nursery will elevate the number of parents that are more interested in the capable children care services especially in the United Kingdom. We will adhere before all else to the stringent and well-mapped out procedures as has been laid out in the management plan in order to have in place a nursery facility that will enhance the continual satisfaction of parents and caregivers. Through teamwork, devotion, and effort towards the best, it would only be the Little Sprouts Nursery, which would be a faithful player in such crucial role as shaping</a:t>
            </a:r>
          </a:p>
          <a:p>
            <a:pPr marL="0" lvl="0" indent="0" algn="l" rtl="0">
              <a:spcBef>
                <a:spcPts val="0"/>
              </a:spcBef>
              <a:spcAft>
                <a:spcPts val="0"/>
              </a:spcAft>
              <a:buNone/>
            </a:pPr>
            <a:endParaRPr lang="en-US" dirty="0"/>
          </a:p>
          <a:p>
            <a:pPr marL="0" lvl="0" indent="0" algn="l" rtl="0">
              <a:spcBef>
                <a:spcPts val="0"/>
              </a:spcBef>
              <a:spcAft>
                <a:spcPts val="0"/>
              </a:spcAft>
              <a:buNone/>
            </a:pPr>
            <a:endParaRPr dirty="0"/>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000"/>
        <p:cNvGrpSpPr/>
        <p:nvPr/>
      </p:nvGrpSpPr>
      <p:grpSpPr>
        <a:xfrm>
          <a:off x="0" y="0"/>
          <a:ext cx="0" cy="0"/>
          <a:chOff x="0" y="0"/>
          <a:chExt cx="0" cy="0"/>
        </a:xfrm>
      </p:grpSpPr>
      <p:sp>
        <p:nvSpPr>
          <p:cNvPr id="3001" name="Google Shape;3001;gc06fccbf9c_0_4748: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002" name="Google Shape;3002;gc06fccbf9c_0_474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dirty="0"/>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Title slide" type="title">
  <p:cSld name="TITLE">
    <p:bg>
      <p:bgPr>
        <a:solidFill>
          <a:schemeClr val="accent2"/>
        </a:solidFill>
        <a:effectLst/>
      </p:bgPr>
    </p:bg>
    <p:spTree>
      <p:nvGrpSpPr>
        <p:cNvPr id="1" name="Shape 9"/>
        <p:cNvGrpSpPr/>
        <p:nvPr/>
      </p:nvGrpSpPr>
      <p:grpSpPr>
        <a:xfrm>
          <a:off x="0" y="0"/>
          <a:ext cx="0" cy="0"/>
          <a:chOff x="0" y="0"/>
          <a:chExt cx="0" cy="0"/>
        </a:xfrm>
      </p:grpSpPr>
      <p:sp>
        <p:nvSpPr>
          <p:cNvPr id="10" name="Google Shape;10;p2"/>
          <p:cNvSpPr txBox="1">
            <a:spLocks noGrp="1"/>
          </p:cNvSpPr>
          <p:nvPr>
            <p:ph type="ctrTitle"/>
          </p:nvPr>
        </p:nvSpPr>
        <p:spPr>
          <a:xfrm>
            <a:off x="3618379" y="1581900"/>
            <a:ext cx="4625700" cy="2052600"/>
          </a:xfrm>
          <a:prstGeom prst="rect">
            <a:avLst/>
          </a:prstGeom>
        </p:spPr>
        <p:txBody>
          <a:bodyPr spcFirstLastPara="1" wrap="square" lIns="91425" tIns="91425" rIns="91425" bIns="91425" anchor="b" anchorCtr="0">
            <a:noAutofit/>
          </a:bodyPr>
          <a:lstStyle>
            <a:lvl1pPr lvl="0" algn="r">
              <a:spcBef>
                <a:spcPts val="0"/>
              </a:spcBef>
              <a:spcAft>
                <a:spcPts val="0"/>
              </a:spcAft>
              <a:buSzPts val="5200"/>
              <a:buNone/>
              <a:defRPr sz="7200">
                <a:solidFill>
                  <a:schemeClr val="dk2"/>
                </a:solidFill>
              </a:defRPr>
            </a:lvl1pPr>
            <a:lvl2pPr lvl="1" algn="ctr">
              <a:spcBef>
                <a:spcPts val="0"/>
              </a:spcBef>
              <a:spcAft>
                <a:spcPts val="0"/>
              </a:spcAft>
              <a:buSzPts val="5200"/>
              <a:buNone/>
              <a:defRPr sz="5200"/>
            </a:lvl2pPr>
            <a:lvl3pPr lvl="2" algn="ctr">
              <a:spcBef>
                <a:spcPts val="0"/>
              </a:spcBef>
              <a:spcAft>
                <a:spcPts val="0"/>
              </a:spcAft>
              <a:buSzPts val="5200"/>
              <a:buNone/>
              <a:defRPr sz="5200"/>
            </a:lvl3pPr>
            <a:lvl4pPr lvl="3" algn="ctr">
              <a:spcBef>
                <a:spcPts val="0"/>
              </a:spcBef>
              <a:spcAft>
                <a:spcPts val="0"/>
              </a:spcAft>
              <a:buSzPts val="5200"/>
              <a:buNone/>
              <a:defRPr sz="5200"/>
            </a:lvl4pPr>
            <a:lvl5pPr lvl="4" algn="ctr">
              <a:spcBef>
                <a:spcPts val="0"/>
              </a:spcBef>
              <a:spcAft>
                <a:spcPts val="0"/>
              </a:spcAft>
              <a:buSzPts val="5200"/>
              <a:buNone/>
              <a:defRPr sz="5200"/>
            </a:lvl5pPr>
            <a:lvl6pPr lvl="5" algn="ctr">
              <a:spcBef>
                <a:spcPts val="0"/>
              </a:spcBef>
              <a:spcAft>
                <a:spcPts val="0"/>
              </a:spcAft>
              <a:buSzPts val="5200"/>
              <a:buNone/>
              <a:defRPr sz="5200"/>
            </a:lvl6pPr>
            <a:lvl7pPr lvl="6" algn="ctr">
              <a:spcBef>
                <a:spcPts val="0"/>
              </a:spcBef>
              <a:spcAft>
                <a:spcPts val="0"/>
              </a:spcAft>
              <a:buSzPts val="5200"/>
              <a:buNone/>
              <a:defRPr sz="5200"/>
            </a:lvl7pPr>
            <a:lvl8pPr lvl="7" algn="ctr">
              <a:spcBef>
                <a:spcPts val="0"/>
              </a:spcBef>
              <a:spcAft>
                <a:spcPts val="0"/>
              </a:spcAft>
              <a:buSzPts val="5200"/>
              <a:buNone/>
              <a:defRPr sz="5200"/>
            </a:lvl8pPr>
            <a:lvl9pPr lvl="8" algn="ctr">
              <a:spcBef>
                <a:spcPts val="0"/>
              </a:spcBef>
              <a:spcAft>
                <a:spcPts val="0"/>
              </a:spcAft>
              <a:buSzPts val="5200"/>
              <a:buNone/>
              <a:defRPr sz="5200"/>
            </a:lvl9pPr>
          </a:lstStyle>
          <a:p>
            <a:endParaRPr/>
          </a:p>
        </p:txBody>
      </p:sp>
      <p:sp>
        <p:nvSpPr>
          <p:cNvPr id="11" name="Google Shape;11;p2"/>
          <p:cNvSpPr txBox="1">
            <a:spLocks noGrp="1"/>
          </p:cNvSpPr>
          <p:nvPr>
            <p:ph type="subTitle" idx="1"/>
          </p:nvPr>
        </p:nvSpPr>
        <p:spPr>
          <a:xfrm>
            <a:off x="4975500" y="3472100"/>
            <a:ext cx="3190500" cy="604800"/>
          </a:xfrm>
          <a:prstGeom prst="rect">
            <a:avLst/>
          </a:prstGeom>
        </p:spPr>
        <p:txBody>
          <a:bodyPr spcFirstLastPara="1" wrap="square" lIns="91425" tIns="91425" rIns="91425" bIns="91425" anchor="t" anchorCtr="0">
            <a:noAutofit/>
          </a:bodyPr>
          <a:lstStyle>
            <a:lvl1pPr lvl="0" algn="ctr">
              <a:lnSpc>
                <a:spcPct val="100000"/>
              </a:lnSpc>
              <a:spcBef>
                <a:spcPts val="0"/>
              </a:spcBef>
              <a:spcAft>
                <a:spcPts val="0"/>
              </a:spcAft>
              <a:buSzPts val="2800"/>
              <a:buNone/>
              <a:defRPr sz="1200">
                <a:solidFill>
                  <a:schemeClr val="dk1"/>
                </a:solidFill>
                <a:latin typeface="Barlow"/>
                <a:ea typeface="Barlow"/>
                <a:cs typeface="Barlow"/>
                <a:sym typeface="Barlow"/>
              </a:defRPr>
            </a:lvl1pPr>
            <a:lvl2pPr lvl="1" algn="ctr">
              <a:lnSpc>
                <a:spcPct val="100000"/>
              </a:lnSpc>
              <a:spcBef>
                <a:spcPts val="0"/>
              </a:spcBef>
              <a:spcAft>
                <a:spcPts val="0"/>
              </a:spcAft>
              <a:buSzPts val="2800"/>
              <a:buNone/>
              <a:defRPr sz="2800"/>
            </a:lvl2pPr>
            <a:lvl3pPr lvl="2" algn="ctr">
              <a:lnSpc>
                <a:spcPct val="100000"/>
              </a:lnSpc>
              <a:spcBef>
                <a:spcPts val="0"/>
              </a:spcBef>
              <a:spcAft>
                <a:spcPts val="0"/>
              </a:spcAft>
              <a:buSzPts val="2800"/>
              <a:buNone/>
              <a:defRPr sz="2800"/>
            </a:lvl3pPr>
            <a:lvl4pPr lvl="3" algn="ctr">
              <a:lnSpc>
                <a:spcPct val="100000"/>
              </a:lnSpc>
              <a:spcBef>
                <a:spcPts val="0"/>
              </a:spcBef>
              <a:spcAft>
                <a:spcPts val="0"/>
              </a:spcAft>
              <a:buSzPts val="2800"/>
              <a:buNone/>
              <a:defRPr sz="2800"/>
            </a:lvl4pPr>
            <a:lvl5pPr lvl="4" algn="ctr">
              <a:lnSpc>
                <a:spcPct val="100000"/>
              </a:lnSpc>
              <a:spcBef>
                <a:spcPts val="0"/>
              </a:spcBef>
              <a:spcAft>
                <a:spcPts val="0"/>
              </a:spcAft>
              <a:buSzPts val="2800"/>
              <a:buNone/>
              <a:defRPr sz="2800"/>
            </a:lvl5pPr>
            <a:lvl6pPr lvl="5" algn="ctr">
              <a:lnSpc>
                <a:spcPct val="100000"/>
              </a:lnSpc>
              <a:spcBef>
                <a:spcPts val="0"/>
              </a:spcBef>
              <a:spcAft>
                <a:spcPts val="0"/>
              </a:spcAft>
              <a:buSzPts val="2800"/>
              <a:buNone/>
              <a:defRPr sz="2800"/>
            </a:lvl6pPr>
            <a:lvl7pPr lvl="6" algn="ctr">
              <a:lnSpc>
                <a:spcPct val="100000"/>
              </a:lnSpc>
              <a:spcBef>
                <a:spcPts val="0"/>
              </a:spcBef>
              <a:spcAft>
                <a:spcPts val="0"/>
              </a:spcAft>
              <a:buSzPts val="2800"/>
              <a:buNone/>
              <a:defRPr sz="2800"/>
            </a:lvl7pPr>
            <a:lvl8pPr lvl="7" algn="ctr">
              <a:lnSpc>
                <a:spcPct val="100000"/>
              </a:lnSpc>
              <a:spcBef>
                <a:spcPts val="0"/>
              </a:spcBef>
              <a:spcAft>
                <a:spcPts val="0"/>
              </a:spcAft>
              <a:buSzPts val="2800"/>
              <a:buNone/>
              <a:defRPr sz="2800"/>
            </a:lvl8pPr>
            <a:lvl9pPr lvl="8" algn="ctr">
              <a:lnSpc>
                <a:spcPct val="100000"/>
              </a:lnSpc>
              <a:spcBef>
                <a:spcPts val="0"/>
              </a:spcBef>
              <a:spcAft>
                <a:spcPts val="0"/>
              </a:spcAft>
              <a:buSzPts val="2800"/>
              <a:buNone/>
              <a:defRPr sz="2800"/>
            </a:lvl9pPr>
          </a:lstStyle>
          <a:p>
            <a:endParaRPr/>
          </a:p>
        </p:txBody>
      </p:sp>
      <p:sp>
        <p:nvSpPr>
          <p:cNvPr id="12" name="Google Shape;12;p2"/>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Section title and description">
  <p:cSld name="SECTION_TITLE_AND_DESCRIPTION">
    <p:bg>
      <p:bgPr>
        <a:solidFill>
          <a:schemeClr val="accent2"/>
        </a:solidFill>
        <a:effectLst/>
      </p:bgPr>
    </p:bg>
    <p:spTree>
      <p:nvGrpSpPr>
        <p:cNvPr id="1" name="Shape 115"/>
        <p:cNvGrpSpPr/>
        <p:nvPr/>
      </p:nvGrpSpPr>
      <p:grpSpPr>
        <a:xfrm>
          <a:off x="0" y="0"/>
          <a:ext cx="0" cy="0"/>
          <a:chOff x="0" y="0"/>
          <a:chExt cx="0" cy="0"/>
        </a:xfrm>
      </p:grpSpPr>
      <p:sp>
        <p:nvSpPr>
          <p:cNvPr id="116" name="Google Shape;116;p9"/>
          <p:cNvSpPr/>
          <p:nvPr/>
        </p:nvSpPr>
        <p:spPr>
          <a:xfrm>
            <a:off x="6775" y="-50"/>
            <a:ext cx="4565100" cy="5143500"/>
          </a:xfrm>
          <a:prstGeom prst="rect">
            <a:avLst/>
          </a:pr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17" name="Google Shape;117;p9"/>
          <p:cNvSpPr/>
          <p:nvPr/>
        </p:nvSpPr>
        <p:spPr>
          <a:xfrm rot="2937225">
            <a:off x="2188613" y="640968"/>
            <a:ext cx="4334732" cy="3886149"/>
          </a:xfrm>
          <a:custGeom>
            <a:avLst/>
            <a:gdLst/>
            <a:ahLst/>
            <a:cxnLst/>
            <a:rect l="l" t="t" r="r" b="b"/>
            <a:pathLst>
              <a:path w="50037" h="42493" extrusionOk="0">
                <a:moveTo>
                  <a:pt x="769" y="5705"/>
                </a:moveTo>
                <a:cubicBezTo>
                  <a:pt x="929" y="5802"/>
                  <a:pt x="1042" y="5820"/>
                  <a:pt x="983" y="5879"/>
                </a:cubicBezTo>
                <a:lnTo>
                  <a:pt x="769" y="5705"/>
                </a:lnTo>
                <a:close/>
                <a:moveTo>
                  <a:pt x="23819" y="26406"/>
                </a:moveTo>
                <a:cubicBezTo>
                  <a:pt x="23828" y="26425"/>
                  <a:pt x="23840" y="26445"/>
                  <a:pt x="23854" y="26462"/>
                </a:cubicBezTo>
                <a:cubicBezTo>
                  <a:pt x="23842" y="26442"/>
                  <a:pt x="23831" y="26424"/>
                  <a:pt x="23819" y="26406"/>
                </a:cubicBezTo>
                <a:close/>
                <a:moveTo>
                  <a:pt x="46125" y="35012"/>
                </a:moveTo>
                <a:lnTo>
                  <a:pt x="46125" y="35012"/>
                </a:lnTo>
                <a:cubicBezTo>
                  <a:pt x="46133" y="35021"/>
                  <a:pt x="46140" y="35030"/>
                  <a:pt x="46148" y="35038"/>
                </a:cubicBezTo>
                <a:lnTo>
                  <a:pt x="46148" y="35038"/>
                </a:lnTo>
                <a:cubicBezTo>
                  <a:pt x="46141" y="35029"/>
                  <a:pt x="46134" y="35020"/>
                  <a:pt x="46125" y="35012"/>
                </a:cubicBezTo>
                <a:close/>
                <a:moveTo>
                  <a:pt x="4531" y="1"/>
                </a:moveTo>
                <a:cubicBezTo>
                  <a:pt x="4531" y="1"/>
                  <a:pt x="0" y="3293"/>
                  <a:pt x="449" y="5259"/>
                </a:cubicBezTo>
                <a:lnTo>
                  <a:pt x="342" y="5344"/>
                </a:lnTo>
                <a:lnTo>
                  <a:pt x="534" y="5515"/>
                </a:lnTo>
                <a:cubicBezTo>
                  <a:pt x="534" y="5515"/>
                  <a:pt x="534" y="5515"/>
                  <a:pt x="534" y="5515"/>
                </a:cubicBezTo>
                <a:lnTo>
                  <a:pt x="534" y="5515"/>
                </a:lnTo>
                <a:cubicBezTo>
                  <a:pt x="667" y="5703"/>
                  <a:pt x="663" y="5748"/>
                  <a:pt x="601" y="5748"/>
                </a:cubicBezTo>
                <a:cubicBezTo>
                  <a:pt x="544" y="5748"/>
                  <a:pt x="435" y="5708"/>
                  <a:pt x="342" y="5708"/>
                </a:cubicBezTo>
                <a:cubicBezTo>
                  <a:pt x="534" y="5793"/>
                  <a:pt x="620" y="5964"/>
                  <a:pt x="705" y="6050"/>
                </a:cubicBezTo>
                <a:cubicBezTo>
                  <a:pt x="791" y="6050"/>
                  <a:pt x="705" y="5964"/>
                  <a:pt x="620" y="5879"/>
                </a:cubicBezTo>
                <a:lnTo>
                  <a:pt x="620" y="5879"/>
                </a:lnTo>
                <a:cubicBezTo>
                  <a:pt x="791" y="5964"/>
                  <a:pt x="1154" y="6050"/>
                  <a:pt x="1325" y="6328"/>
                </a:cubicBezTo>
                <a:cubicBezTo>
                  <a:pt x="1603" y="6584"/>
                  <a:pt x="1154" y="6499"/>
                  <a:pt x="1518" y="6777"/>
                </a:cubicBezTo>
                <a:cubicBezTo>
                  <a:pt x="3206" y="8465"/>
                  <a:pt x="4895" y="10154"/>
                  <a:pt x="6669" y="11757"/>
                </a:cubicBezTo>
                <a:cubicBezTo>
                  <a:pt x="6669" y="11785"/>
                  <a:pt x="6669" y="11795"/>
                  <a:pt x="6666" y="11795"/>
                </a:cubicBezTo>
                <a:cubicBezTo>
                  <a:pt x="6659" y="11795"/>
                  <a:pt x="6640" y="11757"/>
                  <a:pt x="6583" y="11757"/>
                </a:cubicBezTo>
                <a:cubicBezTo>
                  <a:pt x="7203" y="12206"/>
                  <a:pt x="7652" y="12654"/>
                  <a:pt x="8186" y="12996"/>
                </a:cubicBezTo>
                <a:cubicBezTo>
                  <a:pt x="8272" y="13189"/>
                  <a:pt x="8272" y="13274"/>
                  <a:pt x="8272" y="13360"/>
                </a:cubicBezTo>
                <a:cubicBezTo>
                  <a:pt x="8272" y="13354"/>
                  <a:pt x="8275" y="13351"/>
                  <a:pt x="8281" y="13351"/>
                </a:cubicBezTo>
                <a:cubicBezTo>
                  <a:pt x="8460" y="13351"/>
                  <a:pt x="11139" y="15672"/>
                  <a:pt x="11222" y="15775"/>
                </a:cubicBezTo>
                <a:lnTo>
                  <a:pt x="11393" y="15583"/>
                </a:lnTo>
                <a:lnTo>
                  <a:pt x="11393" y="15583"/>
                </a:lnTo>
                <a:cubicBezTo>
                  <a:pt x="11927" y="16031"/>
                  <a:pt x="11307" y="15946"/>
                  <a:pt x="11927" y="16309"/>
                </a:cubicBezTo>
                <a:cubicBezTo>
                  <a:pt x="11952" y="16303"/>
                  <a:pt x="11977" y="16300"/>
                  <a:pt x="12002" y="16300"/>
                </a:cubicBezTo>
                <a:cubicBezTo>
                  <a:pt x="12416" y="16300"/>
                  <a:pt x="12753" y="17100"/>
                  <a:pt x="12996" y="17100"/>
                </a:cubicBezTo>
                <a:cubicBezTo>
                  <a:pt x="12996" y="17100"/>
                  <a:pt x="13273" y="17271"/>
                  <a:pt x="13167" y="17378"/>
                </a:cubicBezTo>
                <a:cubicBezTo>
                  <a:pt x="13197" y="17361"/>
                  <a:pt x="13224" y="17354"/>
                  <a:pt x="13250" y="17354"/>
                </a:cubicBezTo>
                <a:cubicBezTo>
                  <a:pt x="13388" y="17354"/>
                  <a:pt x="13471" y="17562"/>
                  <a:pt x="13615" y="17635"/>
                </a:cubicBezTo>
                <a:cubicBezTo>
                  <a:pt x="13701" y="17635"/>
                  <a:pt x="13615" y="17549"/>
                  <a:pt x="13615" y="17464"/>
                </a:cubicBezTo>
                <a:lnTo>
                  <a:pt x="13615" y="17464"/>
                </a:lnTo>
                <a:lnTo>
                  <a:pt x="14064" y="17720"/>
                </a:lnTo>
                <a:cubicBezTo>
                  <a:pt x="14125" y="17857"/>
                  <a:pt x="14099" y="17983"/>
                  <a:pt x="14018" y="17983"/>
                </a:cubicBezTo>
                <a:cubicBezTo>
                  <a:pt x="13985" y="17983"/>
                  <a:pt x="13943" y="17962"/>
                  <a:pt x="13893" y="17912"/>
                </a:cubicBezTo>
                <a:lnTo>
                  <a:pt x="13893" y="17912"/>
                </a:lnTo>
                <a:cubicBezTo>
                  <a:pt x="14770" y="18789"/>
                  <a:pt x="19151" y="22893"/>
                  <a:pt x="20220" y="23598"/>
                </a:cubicBezTo>
                <a:cubicBezTo>
                  <a:pt x="20220" y="23427"/>
                  <a:pt x="19771" y="23256"/>
                  <a:pt x="19857" y="22893"/>
                </a:cubicBezTo>
                <a:lnTo>
                  <a:pt x="19857" y="22893"/>
                </a:lnTo>
                <a:cubicBezTo>
                  <a:pt x="20173" y="23042"/>
                  <a:pt x="20214" y="23272"/>
                  <a:pt x="20332" y="23272"/>
                </a:cubicBezTo>
                <a:cubicBezTo>
                  <a:pt x="20350" y="23272"/>
                  <a:pt x="20369" y="23267"/>
                  <a:pt x="20391" y="23256"/>
                </a:cubicBezTo>
                <a:lnTo>
                  <a:pt x="20391" y="23256"/>
                </a:lnTo>
                <a:cubicBezTo>
                  <a:pt x="20305" y="23683"/>
                  <a:pt x="20925" y="23876"/>
                  <a:pt x="20925" y="24325"/>
                </a:cubicBezTo>
                <a:lnTo>
                  <a:pt x="21096" y="24218"/>
                </a:lnTo>
                <a:lnTo>
                  <a:pt x="21182" y="24410"/>
                </a:lnTo>
                <a:cubicBezTo>
                  <a:pt x="22443" y="25286"/>
                  <a:pt x="21460" y="24581"/>
                  <a:pt x="22528" y="25564"/>
                </a:cubicBezTo>
                <a:cubicBezTo>
                  <a:pt x="23121" y="25994"/>
                  <a:pt x="23558" y="26012"/>
                  <a:pt x="23819" y="26406"/>
                </a:cubicBezTo>
                <a:lnTo>
                  <a:pt x="23819" y="26406"/>
                </a:lnTo>
                <a:cubicBezTo>
                  <a:pt x="23784" y="26329"/>
                  <a:pt x="23791" y="26246"/>
                  <a:pt x="23871" y="26246"/>
                </a:cubicBezTo>
                <a:cubicBezTo>
                  <a:pt x="23895" y="26246"/>
                  <a:pt x="23924" y="26253"/>
                  <a:pt x="23960" y="26270"/>
                </a:cubicBezTo>
                <a:cubicBezTo>
                  <a:pt x="23854" y="26462"/>
                  <a:pt x="24495" y="26548"/>
                  <a:pt x="24388" y="26719"/>
                </a:cubicBezTo>
                <a:cubicBezTo>
                  <a:pt x="24526" y="26780"/>
                  <a:pt x="24797" y="27029"/>
                  <a:pt x="24939" y="27029"/>
                </a:cubicBezTo>
                <a:cubicBezTo>
                  <a:pt x="24994" y="27029"/>
                  <a:pt x="25029" y="26991"/>
                  <a:pt x="25029" y="26889"/>
                </a:cubicBezTo>
                <a:cubicBezTo>
                  <a:pt x="25029" y="27049"/>
                  <a:pt x="25323" y="27385"/>
                  <a:pt x="25228" y="27385"/>
                </a:cubicBezTo>
                <a:cubicBezTo>
                  <a:pt x="25209" y="27385"/>
                  <a:pt x="25173" y="27371"/>
                  <a:pt x="25115" y="27338"/>
                </a:cubicBezTo>
                <a:lnTo>
                  <a:pt x="25115" y="27338"/>
                </a:lnTo>
                <a:cubicBezTo>
                  <a:pt x="25286" y="27531"/>
                  <a:pt x="25371" y="27702"/>
                  <a:pt x="25564" y="27702"/>
                </a:cubicBezTo>
                <a:lnTo>
                  <a:pt x="25371" y="27531"/>
                </a:lnTo>
                <a:lnTo>
                  <a:pt x="25371" y="27531"/>
                </a:lnTo>
                <a:cubicBezTo>
                  <a:pt x="25906" y="27873"/>
                  <a:pt x="26098" y="28322"/>
                  <a:pt x="26525" y="28407"/>
                </a:cubicBezTo>
                <a:lnTo>
                  <a:pt x="26440" y="28151"/>
                </a:lnTo>
                <a:lnTo>
                  <a:pt x="26440" y="28151"/>
                </a:lnTo>
                <a:cubicBezTo>
                  <a:pt x="26718" y="28407"/>
                  <a:pt x="26974" y="28599"/>
                  <a:pt x="26889" y="28941"/>
                </a:cubicBezTo>
                <a:lnTo>
                  <a:pt x="26525" y="28685"/>
                </a:lnTo>
                <a:lnTo>
                  <a:pt x="26525" y="28685"/>
                </a:lnTo>
                <a:cubicBezTo>
                  <a:pt x="27060" y="29134"/>
                  <a:pt x="27423" y="29390"/>
                  <a:pt x="27872" y="29668"/>
                </a:cubicBezTo>
                <a:lnTo>
                  <a:pt x="27786" y="29476"/>
                </a:lnTo>
                <a:lnTo>
                  <a:pt x="27786" y="29476"/>
                </a:lnTo>
                <a:cubicBezTo>
                  <a:pt x="28406" y="29754"/>
                  <a:pt x="31335" y="31977"/>
                  <a:pt x="32061" y="32148"/>
                </a:cubicBezTo>
                <a:lnTo>
                  <a:pt x="31976" y="31806"/>
                </a:lnTo>
                <a:lnTo>
                  <a:pt x="32492" y="32053"/>
                </a:lnTo>
                <a:lnTo>
                  <a:pt x="32492" y="32053"/>
                </a:lnTo>
                <a:cubicBezTo>
                  <a:pt x="32486" y="32052"/>
                  <a:pt x="32480" y="32051"/>
                  <a:pt x="32473" y="32051"/>
                </a:cubicBezTo>
                <a:cubicBezTo>
                  <a:pt x="32330" y="32051"/>
                  <a:pt x="31959" y="32345"/>
                  <a:pt x="31883" y="32351"/>
                </a:cubicBezTo>
                <a:lnTo>
                  <a:pt x="31883" y="32351"/>
                </a:lnTo>
                <a:cubicBezTo>
                  <a:pt x="31878" y="32347"/>
                  <a:pt x="31873" y="32343"/>
                  <a:pt x="31869" y="32340"/>
                </a:cubicBezTo>
                <a:lnTo>
                  <a:pt x="31869" y="32340"/>
                </a:lnTo>
                <a:cubicBezTo>
                  <a:pt x="31869" y="32347"/>
                  <a:pt x="31873" y="32351"/>
                  <a:pt x="31881" y="32351"/>
                </a:cubicBezTo>
                <a:cubicBezTo>
                  <a:pt x="31881" y="32351"/>
                  <a:pt x="31882" y="32351"/>
                  <a:pt x="31883" y="32351"/>
                </a:cubicBezTo>
                <a:lnTo>
                  <a:pt x="31883" y="32351"/>
                </a:lnTo>
                <a:cubicBezTo>
                  <a:pt x="32814" y="33084"/>
                  <a:pt x="37494" y="36961"/>
                  <a:pt x="38196" y="37769"/>
                </a:cubicBezTo>
                <a:cubicBezTo>
                  <a:pt x="38384" y="38073"/>
                  <a:pt x="38278" y="38122"/>
                  <a:pt x="38190" y="38122"/>
                </a:cubicBezTo>
                <a:cubicBezTo>
                  <a:pt x="38148" y="38122"/>
                  <a:pt x="38110" y="38111"/>
                  <a:pt x="38110" y="38111"/>
                </a:cubicBezTo>
                <a:lnTo>
                  <a:pt x="38110" y="38111"/>
                </a:lnTo>
                <a:cubicBezTo>
                  <a:pt x="38335" y="38250"/>
                  <a:pt x="38404" y="38250"/>
                  <a:pt x="38460" y="38250"/>
                </a:cubicBezTo>
                <a:cubicBezTo>
                  <a:pt x="38516" y="38250"/>
                  <a:pt x="38559" y="38250"/>
                  <a:pt x="38730" y="38389"/>
                </a:cubicBezTo>
                <a:cubicBezTo>
                  <a:pt x="38773" y="38474"/>
                  <a:pt x="38730" y="38496"/>
                  <a:pt x="38677" y="38496"/>
                </a:cubicBezTo>
                <a:cubicBezTo>
                  <a:pt x="38623" y="38496"/>
                  <a:pt x="38559" y="38474"/>
                  <a:pt x="38559" y="38474"/>
                </a:cubicBezTo>
                <a:lnTo>
                  <a:pt x="38559" y="38474"/>
                </a:lnTo>
                <a:lnTo>
                  <a:pt x="38815" y="38752"/>
                </a:lnTo>
                <a:cubicBezTo>
                  <a:pt x="38730" y="38474"/>
                  <a:pt x="39008" y="38389"/>
                  <a:pt x="39008" y="38218"/>
                </a:cubicBezTo>
                <a:lnTo>
                  <a:pt x="39457" y="38560"/>
                </a:lnTo>
                <a:lnTo>
                  <a:pt x="39264" y="38645"/>
                </a:lnTo>
                <a:cubicBezTo>
                  <a:pt x="39350" y="38752"/>
                  <a:pt x="39799" y="38560"/>
                  <a:pt x="40248" y="39009"/>
                </a:cubicBezTo>
                <a:cubicBezTo>
                  <a:pt x="40867" y="39714"/>
                  <a:pt x="41765" y="40355"/>
                  <a:pt x="42470" y="41060"/>
                </a:cubicBezTo>
                <a:cubicBezTo>
                  <a:pt x="42385" y="41060"/>
                  <a:pt x="42214" y="40975"/>
                  <a:pt x="42022" y="40890"/>
                </a:cubicBezTo>
                <a:lnTo>
                  <a:pt x="42022" y="40890"/>
                </a:lnTo>
                <a:cubicBezTo>
                  <a:pt x="42128" y="40975"/>
                  <a:pt x="42214" y="41146"/>
                  <a:pt x="42299" y="41231"/>
                </a:cubicBezTo>
                <a:cubicBezTo>
                  <a:pt x="42279" y="41171"/>
                  <a:pt x="42289" y="41150"/>
                  <a:pt x="42313" y="41150"/>
                </a:cubicBezTo>
                <a:cubicBezTo>
                  <a:pt x="42374" y="41150"/>
                  <a:pt x="42529" y="41281"/>
                  <a:pt x="42565" y="41281"/>
                </a:cubicBezTo>
                <a:cubicBezTo>
                  <a:pt x="42576" y="41281"/>
                  <a:pt x="42576" y="41267"/>
                  <a:pt x="42556" y="41231"/>
                </a:cubicBezTo>
                <a:lnTo>
                  <a:pt x="42556" y="41231"/>
                </a:lnTo>
                <a:cubicBezTo>
                  <a:pt x="43368" y="41424"/>
                  <a:pt x="43817" y="42300"/>
                  <a:pt x="44522" y="42493"/>
                </a:cubicBezTo>
                <a:cubicBezTo>
                  <a:pt x="44800" y="42300"/>
                  <a:pt x="49417" y="38923"/>
                  <a:pt x="49695" y="38560"/>
                </a:cubicBezTo>
                <a:lnTo>
                  <a:pt x="50037" y="38923"/>
                </a:lnTo>
                <a:cubicBezTo>
                  <a:pt x="50037" y="38838"/>
                  <a:pt x="49780" y="38560"/>
                  <a:pt x="49609" y="38474"/>
                </a:cubicBezTo>
                <a:lnTo>
                  <a:pt x="49417" y="38560"/>
                </a:lnTo>
                <a:cubicBezTo>
                  <a:pt x="48968" y="38303"/>
                  <a:pt x="49417" y="38389"/>
                  <a:pt x="49075" y="38111"/>
                </a:cubicBezTo>
                <a:cubicBezTo>
                  <a:pt x="49093" y="38074"/>
                  <a:pt x="49124" y="38058"/>
                  <a:pt x="49162" y="38058"/>
                </a:cubicBezTo>
                <a:cubicBezTo>
                  <a:pt x="49304" y="38058"/>
                  <a:pt x="49562" y="38273"/>
                  <a:pt x="49780" y="38474"/>
                </a:cubicBezTo>
                <a:cubicBezTo>
                  <a:pt x="49609" y="38218"/>
                  <a:pt x="49417" y="37940"/>
                  <a:pt x="49160" y="37940"/>
                </a:cubicBezTo>
                <a:cubicBezTo>
                  <a:pt x="48968" y="37683"/>
                  <a:pt x="49331" y="37854"/>
                  <a:pt x="49075" y="37491"/>
                </a:cubicBezTo>
                <a:cubicBezTo>
                  <a:pt x="48883" y="37406"/>
                  <a:pt x="48434" y="37235"/>
                  <a:pt x="48263" y="36957"/>
                </a:cubicBezTo>
                <a:lnTo>
                  <a:pt x="48348" y="36957"/>
                </a:lnTo>
                <a:cubicBezTo>
                  <a:pt x="47899" y="36337"/>
                  <a:pt x="47280" y="36422"/>
                  <a:pt x="46831" y="35802"/>
                </a:cubicBezTo>
                <a:lnTo>
                  <a:pt x="46938" y="35802"/>
                </a:lnTo>
                <a:cubicBezTo>
                  <a:pt x="46834" y="35553"/>
                  <a:pt x="46426" y="35364"/>
                  <a:pt x="46148" y="35038"/>
                </a:cubicBezTo>
                <a:lnTo>
                  <a:pt x="46148" y="35038"/>
                </a:lnTo>
                <a:cubicBezTo>
                  <a:pt x="46188" y="35097"/>
                  <a:pt x="46196" y="35170"/>
                  <a:pt x="46152" y="35170"/>
                </a:cubicBezTo>
                <a:cubicBezTo>
                  <a:pt x="46129" y="35170"/>
                  <a:pt x="46093" y="35150"/>
                  <a:pt x="46040" y="35097"/>
                </a:cubicBezTo>
                <a:cubicBezTo>
                  <a:pt x="45677" y="34734"/>
                  <a:pt x="45335" y="34563"/>
                  <a:pt x="45142" y="34199"/>
                </a:cubicBezTo>
                <a:lnTo>
                  <a:pt x="44800" y="34114"/>
                </a:lnTo>
                <a:cubicBezTo>
                  <a:pt x="43454" y="32960"/>
                  <a:pt x="38025" y="28493"/>
                  <a:pt x="36678" y="27424"/>
                </a:cubicBezTo>
                <a:lnTo>
                  <a:pt x="36785" y="27424"/>
                </a:lnTo>
                <a:cubicBezTo>
                  <a:pt x="34648" y="25735"/>
                  <a:pt x="30458" y="22080"/>
                  <a:pt x="28235" y="20392"/>
                </a:cubicBezTo>
                <a:cubicBezTo>
                  <a:pt x="27957" y="20050"/>
                  <a:pt x="27509" y="19601"/>
                  <a:pt x="27167" y="19323"/>
                </a:cubicBezTo>
                <a:lnTo>
                  <a:pt x="27167" y="19323"/>
                </a:lnTo>
                <a:cubicBezTo>
                  <a:pt x="27270" y="19440"/>
                  <a:pt x="27248" y="19517"/>
                  <a:pt x="27191" y="19517"/>
                </a:cubicBezTo>
                <a:cubicBezTo>
                  <a:pt x="27154" y="19517"/>
                  <a:pt x="27102" y="19484"/>
                  <a:pt x="27060" y="19409"/>
                </a:cubicBezTo>
                <a:cubicBezTo>
                  <a:pt x="26598" y="19030"/>
                  <a:pt x="26503" y="18978"/>
                  <a:pt x="26458" y="18978"/>
                </a:cubicBezTo>
                <a:cubicBezTo>
                  <a:pt x="26442" y="18978"/>
                  <a:pt x="26432" y="18985"/>
                  <a:pt x="26413" y="18985"/>
                </a:cubicBezTo>
                <a:cubicBezTo>
                  <a:pt x="26364" y="18985"/>
                  <a:pt x="26255" y="18940"/>
                  <a:pt x="25820" y="18618"/>
                </a:cubicBezTo>
                <a:cubicBezTo>
                  <a:pt x="24495" y="17635"/>
                  <a:pt x="19942" y="13531"/>
                  <a:pt x="18959" y="12462"/>
                </a:cubicBezTo>
                <a:cubicBezTo>
                  <a:pt x="18254" y="12206"/>
                  <a:pt x="17634" y="11393"/>
                  <a:pt x="17014" y="11051"/>
                </a:cubicBezTo>
                <a:lnTo>
                  <a:pt x="17099" y="11051"/>
                </a:lnTo>
                <a:cubicBezTo>
                  <a:pt x="16373" y="10602"/>
                  <a:pt x="13167" y="7396"/>
                  <a:pt x="12376" y="6862"/>
                </a:cubicBezTo>
                <a:lnTo>
                  <a:pt x="12376" y="6862"/>
                </a:lnTo>
                <a:lnTo>
                  <a:pt x="12461" y="6947"/>
                </a:lnTo>
                <a:cubicBezTo>
                  <a:pt x="11756" y="6584"/>
                  <a:pt x="12012" y="6413"/>
                  <a:pt x="11564" y="5964"/>
                </a:cubicBezTo>
                <a:cubicBezTo>
                  <a:pt x="11541" y="6037"/>
                  <a:pt x="11483" y="6066"/>
                  <a:pt x="11403" y="6066"/>
                </a:cubicBezTo>
                <a:cubicBezTo>
                  <a:pt x="11179" y="6066"/>
                  <a:pt x="10791" y="5834"/>
                  <a:pt x="10602" y="5708"/>
                </a:cubicBezTo>
                <a:lnTo>
                  <a:pt x="10687" y="5708"/>
                </a:lnTo>
                <a:cubicBezTo>
                  <a:pt x="10324" y="5430"/>
                  <a:pt x="9426" y="5088"/>
                  <a:pt x="8892" y="4639"/>
                </a:cubicBezTo>
                <a:lnTo>
                  <a:pt x="9084" y="4554"/>
                </a:lnTo>
                <a:cubicBezTo>
                  <a:pt x="8550" y="4276"/>
                  <a:pt x="7823" y="3570"/>
                  <a:pt x="7481" y="3293"/>
                </a:cubicBezTo>
                <a:cubicBezTo>
                  <a:pt x="6861" y="2673"/>
                  <a:pt x="5963" y="1604"/>
                  <a:pt x="4895" y="899"/>
                </a:cubicBezTo>
                <a:lnTo>
                  <a:pt x="4617" y="86"/>
                </a:lnTo>
                <a:lnTo>
                  <a:pt x="4531"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18" name="Google Shape;118;p9"/>
          <p:cNvSpPr/>
          <p:nvPr/>
        </p:nvSpPr>
        <p:spPr>
          <a:xfrm>
            <a:off x="1214739" y="1819108"/>
            <a:ext cx="71928" cy="87648"/>
          </a:xfrm>
          <a:custGeom>
            <a:avLst/>
            <a:gdLst/>
            <a:ahLst/>
            <a:cxnLst/>
            <a:rect l="l" t="t" r="r" b="b"/>
            <a:pathLst>
              <a:path w="1455" h="1773" extrusionOk="0">
                <a:moveTo>
                  <a:pt x="833" y="1"/>
                </a:moveTo>
                <a:cubicBezTo>
                  <a:pt x="473" y="1"/>
                  <a:pt x="244" y="295"/>
                  <a:pt x="1" y="519"/>
                </a:cubicBezTo>
                <a:cubicBezTo>
                  <a:pt x="1" y="1471"/>
                  <a:pt x="1" y="1471"/>
                  <a:pt x="427" y="1772"/>
                </a:cubicBezTo>
                <a:cubicBezTo>
                  <a:pt x="1254" y="1471"/>
                  <a:pt x="1454" y="1045"/>
                  <a:pt x="1254" y="118"/>
                </a:cubicBezTo>
                <a:cubicBezTo>
                  <a:pt x="1094" y="35"/>
                  <a:pt x="956" y="1"/>
                  <a:pt x="833" y="1"/>
                </a:cubicBezTo>
                <a:close/>
              </a:path>
            </a:pathLst>
          </a:custGeom>
          <a:solidFill>
            <a:srgbClr val="66666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19" name="Google Shape;119;p9"/>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dirty="0"/>
          </a:p>
        </p:txBody>
      </p:sp>
      <p:sp>
        <p:nvSpPr>
          <p:cNvPr id="120" name="Google Shape;120;p9"/>
          <p:cNvSpPr txBox="1">
            <a:spLocks noGrp="1"/>
          </p:cNvSpPr>
          <p:nvPr>
            <p:ph type="title"/>
          </p:nvPr>
        </p:nvSpPr>
        <p:spPr>
          <a:xfrm>
            <a:off x="968325" y="1846975"/>
            <a:ext cx="4473000" cy="755700"/>
          </a:xfrm>
          <a:prstGeom prst="rect">
            <a:avLst/>
          </a:prstGeom>
        </p:spPr>
        <p:txBody>
          <a:bodyPr spcFirstLastPara="1" wrap="square" lIns="91425" tIns="91425" rIns="91425" bIns="91425" anchor="b" anchorCtr="0">
            <a:noAutofit/>
          </a:bodyPr>
          <a:lstStyle>
            <a:lvl1pPr lvl="0" rtl="0">
              <a:lnSpc>
                <a:spcPct val="90000"/>
              </a:lnSpc>
              <a:spcBef>
                <a:spcPts val="0"/>
              </a:spcBef>
              <a:spcAft>
                <a:spcPts val="0"/>
              </a:spcAft>
              <a:buSzPts val="2400"/>
              <a:buNone/>
              <a:defRPr sz="4800">
                <a:solidFill>
                  <a:schemeClr val="lt2"/>
                </a:solidFill>
              </a:defRPr>
            </a:lvl1pPr>
            <a:lvl2pPr lvl="1" rtl="0">
              <a:spcBef>
                <a:spcPts val="0"/>
              </a:spcBef>
              <a:spcAft>
                <a:spcPts val="0"/>
              </a:spcAft>
              <a:buSzPts val="2400"/>
              <a:buNone/>
              <a:defRPr sz="2400"/>
            </a:lvl2pPr>
            <a:lvl3pPr lvl="2" rtl="0">
              <a:spcBef>
                <a:spcPts val="0"/>
              </a:spcBef>
              <a:spcAft>
                <a:spcPts val="0"/>
              </a:spcAft>
              <a:buSzPts val="2400"/>
              <a:buNone/>
              <a:defRPr sz="2400"/>
            </a:lvl3pPr>
            <a:lvl4pPr lvl="3" rtl="0">
              <a:spcBef>
                <a:spcPts val="0"/>
              </a:spcBef>
              <a:spcAft>
                <a:spcPts val="0"/>
              </a:spcAft>
              <a:buSzPts val="2400"/>
              <a:buNone/>
              <a:defRPr sz="2400"/>
            </a:lvl4pPr>
            <a:lvl5pPr lvl="4" rtl="0">
              <a:spcBef>
                <a:spcPts val="0"/>
              </a:spcBef>
              <a:spcAft>
                <a:spcPts val="0"/>
              </a:spcAft>
              <a:buSzPts val="2400"/>
              <a:buNone/>
              <a:defRPr sz="2400"/>
            </a:lvl5pPr>
            <a:lvl6pPr lvl="5" rtl="0">
              <a:spcBef>
                <a:spcPts val="0"/>
              </a:spcBef>
              <a:spcAft>
                <a:spcPts val="0"/>
              </a:spcAft>
              <a:buSzPts val="2400"/>
              <a:buNone/>
              <a:defRPr sz="2400"/>
            </a:lvl6pPr>
            <a:lvl7pPr lvl="6" rtl="0">
              <a:spcBef>
                <a:spcPts val="0"/>
              </a:spcBef>
              <a:spcAft>
                <a:spcPts val="0"/>
              </a:spcAft>
              <a:buSzPts val="2400"/>
              <a:buNone/>
              <a:defRPr sz="2400"/>
            </a:lvl7pPr>
            <a:lvl8pPr lvl="7" rtl="0">
              <a:spcBef>
                <a:spcPts val="0"/>
              </a:spcBef>
              <a:spcAft>
                <a:spcPts val="0"/>
              </a:spcAft>
              <a:buSzPts val="2400"/>
              <a:buNone/>
              <a:defRPr sz="2400"/>
            </a:lvl8pPr>
            <a:lvl9pPr lvl="8" rtl="0">
              <a:spcBef>
                <a:spcPts val="0"/>
              </a:spcBef>
              <a:spcAft>
                <a:spcPts val="0"/>
              </a:spcAft>
              <a:buSzPts val="2400"/>
              <a:buNone/>
              <a:defRPr sz="2400"/>
            </a:lvl9pPr>
          </a:lstStyle>
          <a:p>
            <a:endParaRPr/>
          </a:p>
        </p:txBody>
      </p:sp>
      <p:sp>
        <p:nvSpPr>
          <p:cNvPr id="121" name="Google Shape;121;p9"/>
          <p:cNvSpPr txBox="1">
            <a:spLocks noGrp="1"/>
          </p:cNvSpPr>
          <p:nvPr>
            <p:ph type="subTitle" idx="1"/>
          </p:nvPr>
        </p:nvSpPr>
        <p:spPr>
          <a:xfrm>
            <a:off x="968325" y="2565250"/>
            <a:ext cx="2779500" cy="755700"/>
          </a:xfrm>
          <a:prstGeom prst="rect">
            <a:avLst/>
          </a:prstGeom>
        </p:spPr>
        <p:txBody>
          <a:bodyPr spcFirstLastPara="1" wrap="square" lIns="91425" tIns="91425" rIns="91425" bIns="91425" anchor="t" anchorCtr="0">
            <a:noAutofit/>
          </a:bodyPr>
          <a:lstStyle>
            <a:lvl1pPr lvl="0" rtl="0">
              <a:spcBef>
                <a:spcPts val="0"/>
              </a:spcBef>
              <a:spcAft>
                <a:spcPts val="0"/>
              </a:spcAft>
              <a:buSzPts val="1100"/>
              <a:buNone/>
              <a:defRPr>
                <a:solidFill>
                  <a:schemeClr val="accent2"/>
                </a:solidFill>
              </a:defRPr>
            </a:lvl1pPr>
            <a:lvl2pPr lvl="1" rtl="0">
              <a:spcBef>
                <a:spcPts val="1600"/>
              </a:spcBef>
              <a:spcAft>
                <a:spcPts val="0"/>
              </a:spcAft>
              <a:buSzPts val="1100"/>
              <a:buNone/>
              <a:defRPr/>
            </a:lvl2pPr>
            <a:lvl3pPr lvl="2" rtl="0">
              <a:spcBef>
                <a:spcPts val="1600"/>
              </a:spcBef>
              <a:spcAft>
                <a:spcPts val="0"/>
              </a:spcAft>
              <a:buSzPts val="1100"/>
              <a:buNone/>
              <a:defRPr/>
            </a:lvl3pPr>
            <a:lvl4pPr lvl="3" rtl="0">
              <a:spcBef>
                <a:spcPts val="1600"/>
              </a:spcBef>
              <a:spcAft>
                <a:spcPts val="0"/>
              </a:spcAft>
              <a:buSzPts val="1100"/>
              <a:buNone/>
              <a:defRPr/>
            </a:lvl4pPr>
            <a:lvl5pPr lvl="4" rtl="0">
              <a:spcBef>
                <a:spcPts val="1600"/>
              </a:spcBef>
              <a:spcAft>
                <a:spcPts val="0"/>
              </a:spcAft>
              <a:buSzPts val="1100"/>
              <a:buNone/>
              <a:defRPr/>
            </a:lvl5pPr>
            <a:lvl6pPr lvl="5" rtl="0">
              <a:spcBef>
                <a:spcPts val="1600"/>
              </a:spcBef>
              <a:spcAft>
                <a:spcPts val="0"/>
              </a:spcAft>
              <a:buSzPts val="1100"/>
              <a:buNone/>
              <a:defRPr/>
            </a:lvl6pPr>
            <a:lvl7pPr lvl="6" rtl="0">
              <a:spcBef>
                <a:spcPts val="1600"/>
              </a:spcBef>
              <a:spcAft>
                <a:spcPts val="0"/>
              </a:spcAft>
              <a:buSzPts val="1100"/>
              <a:buNone/>
              <a:defRPr/>
            </a:lvl7pPr>
            <a:lvl8pPr lvl="7" rtl="0">
              <a:spcBef>
                <a:spcPts val="1600"/>
              </a:spcBef>
              <a:spcAft>
                <a:spcPts val="0"/>
              </a:spcAft>
              <a:buSzPts val="1100"/>
              <a:buNone/>
              <a:defRPr/>
            </a:lvl8pPr>
            <a:lvl9pPr lvl="8" rtl="0">
              <a:spcBef>
                <a:spcPts val="1600"/>
              </a:spcBef>
              <a:spcAft>
                <a:spcPts val="1600"/>
              </a:spcAft>
              <a:buSzPts val="1100"/>
              <a:buNone/>
              <a:defRPr/>
            </a:lvl9pPr>
          </a:lstStyle>
          <a:p>
            <a:endParaRPr/>
          </a:p>
        </p:txBody>
      </p:sp>
      <p:sp>
        <p:nvSpPr>
          <p:cNvPr id="122" name="Google Shape;122;p9"/>
          <p:cNvSpPr/>
          <p:nvPr/>
        </p:nvSpPr>
        <p:spPr>
          <a:xfrm>
            <a:off x="642335" y="1639068"/>
            <a:ext cx="9986" cy="19873"/>
          </a:xfrm>
          <a:custGeom>
            <a:avLst/>
            <a:gdLst/>
            <a:ahLst/>
            <a:cxnLst/>
            <a:rect l="l" t="t" r="r" b="b"/>
            <a:pathLst>
              <a:path w="202" h="402" extrusionOk="0">
                <a:moveTo>
                  <a:pt x="1" y="1"/>
                </a:moveTo>
                <a:lnTo>
                  <a:pt x="1" y="101"/>
                </a:lnTo>
                <a:cubicBezTo>
                  <a:pt x="1" y="194"/>
                  <a:pt x="88" y="287"/>
                  <a:pt x="180" y="300"/>
                </a:cubicBezTo>
                <a:lnTo>
                  <a:pt x="180" y="300"/>
                </a:lnTo>
                <a:cubicBezTo>
                  <a:pt x="146" y="198"/>
                  <a:pt x="73" y="73"/>
                  <a:pt x="1" y="1"/>
                </a:cubicBezTo>
                <a:close/>
                <a:moveTo>
                  <a:pt x="180" y="300"/>
                </a:moveTo>
                <a:cubicBezTo>
                  <a:pt x="194" y="339"/>
                  <a:pt x="201" y="374"/>
                  <a:pt x="201" y="402"/>
                </a:cubicBezTo>
                <a:lnTo>
                  <a:pt x="201" y="301"/>
                </a:lnTo>
                <a:cubicBezTo>
                  <a:pt x="194" y="301"/>
                  <a:pt x="187" y="301"/>
                  <a:pt x="180" y="300"/>
                </a:cubicBezTo>
                <a:close/>
              </a:path>
            </a:pathLst>
          </a:custGeom>
          <a:solidFill>
            <a:srgbClr val="66666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23" name="Google Shape;123;p9"/>
          <p:cNvSpPr/>
          <p:nvPr/>
        </p:nvSpPr>
        <p:spPr>
          <a:xfrm>
            <a:off x="966972" y="1870767"/>
            <a:ext cx="16116" cy="4993"/>
          </a:xfrm>
          <a:custGeom>
            <a:avLst/>
            <a:gdLst/>
            <a:ahLst/>
            <a:cxnLst/>
            <a:rect l="l" t="t" r="r" b="b"/>
            <a:pathLst>
              <a:path w="326" h="101" extrusionOk="0">
                <a:moveTo>
                  <a:pt x="0" y="0"/>
                </a:moveTo>
                <a:cubicBezTo>
                  <a:pt x="100" y="101"/>
                  <a:pt x="201" y="101"/>
                  <a:pt x="326" y="101"/>
                </a:cubicBezTo>
                <a:cubicBezTo>
                  <a:pt x="201" y="101"/>
                  <a:pt x="100" y="0"/>
                  <a:pt x="0" y="0"/>
                </a:cubicBezTo>
                <a:close/>
              </a:path>
            </a:pathLst>
          </a:custGeom>
          <a:solidFill>
            <a:srgbClr val="66666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24" name="Google Shape;124;p9"/>
          <p:cNvSpPr/>
          <p:nvPr/>
        </p:nvSpPr>
        <p:spPr>
          <a:xfrm>
            <a:off x="1018978" y="1932708"/>
            <a:ext cx="9986" cy="4993"/>
          </a:xfrm>
          <a:custGeom>
            <a:avLst/>
            <a:gdLst/>
            <a:ahLst/>
            <a:cxnLst/>
            <a:rect l="l" t="t" r="r" b="b"/>
            <a:pathLst>
              <a:path w="202" h="101" extrusionOk="0">
                <a:moveTo>
                  <a:pt x="101" y="0"/>
                </a:moveTo>
                <a:lnTo>
                  <a:pt x="1" y="101"/>
                </a:lnTo>
                <a:lnTo>
                  <a:pt x="201" y="101"/>
                </a:lnTo>
                <a:cubicBezTo>
                  <a:pt x="201" y="0"/>
                  <a:pt x="201" y="0"/>
                  <a:pt x="101" y="0"/>
                </a:cubicBezTo>
                <a:close/>
              </a:path>
            </a:pathLst>
          </a:custGeom>
          <a:solidFill>
            <a:srgbClr val="66666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25" name="Google Shape;125;p9"/>
          <p:cNvSpPr/>
          <p:nvPr/>
        </p:nvSpPr>
        <p:spPr>
          <a:xfrm>
            <a:off x="626219" y="1592007"/>
            <a:ext cx="49" cy="4993"/>
          </a:xfrm>
          <a:custGeom>
            <a:avLst/>
            <a:gdLst/>
            <a:ahLst/>
            <a:cxnLst/>
            <a:rect l="l" t="t" r="r" b="b"/>
            <a:pathLst>
              <a:path w="1" h="101" extrusionOk="0">
                <a:moveTo>
                  <a:pt x="1" y="100"/>
                </a:moveTo>
                <a:lnTo>
                  <a:pt x="1" y="100"/>
                </a:lnTo>
                <a:lnTo>
                  <a:pt x="1" y="0"/>
                </a:lnTo>
                <a:lnTo>
                  <a:pt x="1" y="0"/>
                </a:lnTo>
                <a:close/>
              </a:path>
            </a:pathLst>
          </a:custGeom>
          <a:solidFill>
            <a:srgbClr val="66666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26" name="Google Shape;126;p9"/>
          <p:cNvSpPr/>
          <p:nvPr/>
        </p:nvSpPr>
        <p:spPr>
          <a:xfrm>
            <a:off x="983039" y="1873535"/>
            <a:ext cx="5042" cy="2225"/>
          </a:xfrm>
          <a:custGeom>
            <a:avLst/>
            <a:gdLst/>
            <a:ahLst/>
            <a:cxnLst/>
            <a:rect l="l" t="t" r="r" b="b"/>
            <a:pathLst>
              <a:path w="102" h="45" extrusionOk="0">
                <a:moveTo>
                  <a:pt x="98" y="0"/>
                </a:moveTo>
                <a:cubicBezTo>
                  <a:pt x="90" y="0"/>
                  <a:pt x="68" y="45"/>
                  <a:pt x="1" y="45"/>
                </a:cubicBezTo>
                <a:lnTo>
                  <a:pt x="101" y="45"/>
                </a:lnTo>
                <a:cubicBezTo>
                  <a:pt x="101" y="11"/>
                  <a:pt x="101" y="0"/>
                  <a:pt x="98" y="0"/>
                </a:cubicBezTo>
                <a:close/>
              </a:path>
            </a:pathLst>
          </a:custGeom>
          <a:solidFill>
            <a:srgbClr val="66666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27" name="Google Shape;127;p9"/>
          <p:cNvSpPr/>
          <p:nvPr/>
        </p:nvSpPr>
        <p:spPr>
          <a:xfrm>
            <a:off x="1075976" y="1819948"/>
            <a:ext cx="4993" cy="4993"/>
          </a:xfrm>
          <a:custGeom>
            <a:avLst/>
            <a:gdLst/>
            <a:ahLst/>
            <a:cxnLst/>
            <a:rect l="l" t="t" r="r" b="b"/>
            <a:pathLst>
              <a:path w="101" h="101" extrusionOk="0">
                <a:moveTo>
                  <a:pt x="1" y="101"/>
                </a:moveTo>
                <a:cubicBezTo>
                  <a:pt x="1" y="101"/>
                  <a:pt x="1" y="1"/>
                  <a:pt x="101" y="1"/>
                </a:cubicBezTo>
                <a:cubicBezTo>
                  <a:pt x="1" y="1"/>
                  <a:pt x="1" y="101"/>
                  <a:pt x="1" y="101"/>
                </a:cubicBezTo>
                <a:close/>
              </a:path>
            </a:pathLst>
          </a:custGeom>
          <a:solidFill>
            <a:srgbClr val="66666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28" name="Google Shape;128;p9"/>
          <p:cNvSpPr/>
          <p:nvPr/>
        </p:nvSpPr>
        <p:spPr>
          <a:xfrm>
            <a:off x="1116858" y="1958710"/>
            <a:ext cx="49" cy="49"/>
          </a:xfrm>
          <a:custGeom>
            <a:avLst/>
            <a:gdLst/>
            <a:ahLst/>
            <a:cxnLst/>
            <a:rect l="l" t="t" r="r" b="b"/>
            <a:pathLst>
              <a:path w="1" h="1" extrusionOk="0">
                <a:moveTo>
                  <a:pt x="1" y="1"/>
                </a:moveTo>
                <a:lnTo>
                  <a:pt x="1" y="1"/>
                </a:lnTo>
                <a:close/>
              </a:path>
            </a:pathLst>
          </a:custGeom>
          <a:solidFill>
            <a:srgbClr val="66666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29" name="Google Shape;129;p9"/>
          <p:cNvSpPr/>
          <p:nvPr/>
        </p:nvSpPr>
        <p:spPr>
          <a:xfrm>
            <a:off x="1116858" y="1958710"/>
            <a:ext cx="49" cy="49"/>
          </a:xfrm>
          <a:custGeom>
            <a:avLst/>
            <a:gdLst/>
            <a:ahLst/>
            <a:cxnLst/>
            <a:rect l="l" t="t" r="r" b="b"/>
            <a:pathLst>
              <a:path w="1" h="1" extrusionOk="0">
                <a:moveTo>
                  <a:pt x="1" y="1"/>
                </a:moveTo>
                <a:lnTo>
                  <a:pt x="1" y="1"/>
                </a:lnTo>
                <a:close/>
              </a:path>
            </a:pathLst>
          </a:custGeom>
          <a:solidFill>
            <a:srgbClr val="66666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30" name="Google Shape;130;p9"/>
          <p:cNvSpPr/>
          <p:nvPr/>
        </p:nvSpPr>
        <p:spPr>
          <a:xfrm>
            <a:off x="704277" y="1762950"/>
            <a:ext cx="49" cy="5042"/>
          </a:xfrm>
          <a:custGeom>
            <a:avLst/>
            <a:gdLst/>
            <a:ahLst/>
            <a:cxnLst/>
            <a:rect l="l" t="t" r="r" b="b"/>
            <a:pathLst>
              <a:path w="1" h="102" extrusionOk="0">
                <a:moveTo>
                  <a:pt x="1" y="101"/>
                </a:moveTo>
                <a:lnTo>
                  <a:pt x="1" y="101"/>
                </a:lnTo>
                <a:lnTo>
                  <a:pt x="1" y="1"/>
                </a:lnTo>
                <a:close/>
              </a:path>
            </a:pathLst>
          </a:custGeom>
          <a:solidFill>
            <a:srgbClr val="66666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31" name="Google Shape;131;p9"/>
          <p:cNvSpPr/>
          <p:nvPr/>
        </p:nvSpPr>
        <p:spPr>
          <a:xfrm>
            <a:off x="781098" y="1844715"/>
            <a:ext cx="49" cy="49"/>
          </a:xfrm>
          <a:custGeom>
            <a:avLst/>
            <a:gdLst/>
            <a:ahLst/>
            <a:cxnLst/>
            <a:rect l="l" t="t" r="r" b="b"/>
            <a:pathLst>
              <a:path w="1" h="1" extrusionOk="0">
                <a:moveTo>
                  <a:pt x="1" y="1"/>
                </a:moveTo>
                <a:close/>
              </a:path>
            </a:pathLst>
          </a:custGeom>
          <a:solidFill>
            <a:srgbClr val="66666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32" name="Google Shape;132;p9"/>
          <p:cNvSpPr/>
          <p:nvPr/>
        </p:nvSpPr>
        <p:spPr>
          <a:xfrm>
            <a:off x="626199" y="1887614"/>
            <a:ext cx="49" cy="49"/>
          </a:xfrm>
          <a:custGeom>
            <a:avLst/>
            <a:gdLst/>
            <a:ahLst/>
            <a:cxnLst/>
            <a:rect l="l" t="t" r="r" b="b"/>
            <a:pathLst>
              <a:path w="1" h="1" extrusionOk="0">
                <a:moveTo>
                  <a:pt x="0" y="1"/>
                </a:moveTo>
                <a:close/>
              </a:path>
            </a:pathLst>
          </a:custGeom>
          <a:solidFill>
            <a:srgbClr val="66666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33" name="Google Shape;133;p9"/>
          <p:cNvSpPr/>
          <p:nvPr/>
        </p:nvSpPr>
        <p:spPr>
          <a:xfrm>
            <a:off x="833153" y="1844715"/>
            <a:ext cx="49" cy="49"/>
          </a:xfrm>
          <a:custGeom>
            <a:avLst/>
            <a:gdLst/>
            <a:ahLst/>
            <a:cxnLst/>
            <a:rect l="l" t="t" r="r" b="b"/>
            <a:pathLst>
              <a:path w="1" h="1" extrusionOk="0">
                <a:moveTo>
                  <a:pt x="0" y="1"/>
                </a:moveTo>
                <a:lnTo>
                  <a:pt x="0" y="1"/>
                </a:lnTo>
                <a:close/>
              </a:path>
            </a:pathLst>
          </a:custGeom>
          <a:solidFill>
            <a:srgbClr val="66666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34" name="Google Shape;134;p9"/>
          <p:cNvSpPr/>
          <p:nvPr/>
        </p:nvSpPr>
        <p:spPr>
          <a:xfrm>
            <a:off x="1286617" y="1654442"/>
            <a:ext cx="87994" cy="97436"/>
          </a:xfrm>
          <a:custGeom>
            <a:avLst/>
            <a:gdLst/>
            <a:ahLst/>
            <a:cxnLst/>
            <a:rect l="l" t="t" r="r" b="b"/>
            <a:pathLst>
              <a:path w="1780" h="1971" extrusionOk="0">
                <a:moveTo>
                  <a:pt x="899" y="1"/>
                </a:moveTo>
                <a:cubicBezTo>
                  <a:pt x="500" y="1"/>
                  <a:pt x="258" y="379"/>
                  <a:pt x="0" y="617"/>
                </a:cubicBezTo>
                <a:cubicBezTo>
                  <a:pt x="126" y="1870"/>
                  <a:pt x="226" y="1970"/>
                  <a:pt x="953" y="1970"/>
                </a:cubicBezTo>
                <a:cubicBezTo>
                  <a:pt x="1053" y="1770"/>
                  <a:pt x="1153" y="1670"/>
                  <a:pt x="1379" y="1344"/>
                </a:cubicBezTo>
                <a:cubicBezTo>
                  <a:pt x="1479" y="943"/>
                  <a:pt x="1780" y="416"/>
                  <a:pt x="1254" y="91"/>
                </a:cubicBezTo>
                <a:cubicBezTo>
                  <a:pt x="1122" y="27"/>
                  <a:pt x="1005" y="1"/>
                  <a:pt x="899" y="1"/>
                </a:cubicBezTo>
                <a:close/>
              </a:path>
            </a:pathLst>
          </a:custGeom>
          <a:solidFill>
            <a:srgbClr val="66666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35" name="Google Shape;135;p9"/>
          <p:cNvSpPr/>
          <p:nvPr/>
        </p:nvSpPr>
        <p:spPr>
          <a:xfrm>
            <a:off x="781098" y="1705953"/>
            <a:ext cx="83051" cy="107867"/>
          </a:xfrm>
          <a:custGeom>
            <a:avLst/>
            <a:gdLst/>
            <a:ahLst/>
            <a:cxnLst/>
            <a:rect l="l" t="t" r="r" b="b"/>
            <a:pathLst>
              <a:path w="1680" h="2182" extrusionOk="0">
                <a:moveTo>
                  <a:pt x="1154" y="1"/>
                </a:moveTo>
                <a:cubicBezTo>
                  <a:pt x="828" y="201"/>
                  <a:pt x="427" y="427"/>
                  <a:pt x="1" y="628"/>
                </a:cubicBezTo>
                <a:cubicBezTo>
                  <a:pt x="101" y="1354"/>
                  <a:pt x="101" y="1981"/>
                  <a:pt x="953" y="2181"/>
                </a:cubicBezTo>
                <a:cubicBezTo>
                  <a:pt x="1154" y="1981"/>
                  <a:pt x="1354" y="1680"/>
                  <a:pt x="1580" y="1555"/>
                </a:cubicBezTo>
                <a:cubicBezTo>
                  <a:pt x="1680" y="928"/>
                  <a:pt x="1580" y="527"/>
                  <a:pt x="1154" y="1"/>
                </a:cubicBezTo>
                <a:close/>
              </a:path>
            </a:pathLst>
          </a:custGeom>
          <a:solidFill>
            <a:srgbClr val="66666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36" name="Google Shape;136;p9"/>
          <p:cNvSpPr/>
          <p:nvPr/>
        </p:nvSpPr>
        <p:spPr>
          <a:xfrm>
            <a:off x="945913" y="1702739"/>
            <a:ext cx="83051" cy="96201"/>
          </a:xfrm>
          <a:custGeom>
            <a:avLst/>
            <a:gdLst/>
            <a:ahLst/>
            <a:cxnLst/>
            <a:rect l="l" t="t" r="r" b="b"/>
            <a:pathLst>
              <a:path w="1680" h="1946" extrusionOk="0">
                <a:moveTo>
                  <a:pt x="1026" y="0"/>
                </a:moveTo>
                <a:cubicBezTo>
                  <a:pt x="834" y="0"/>
                  <a:pt x="617" y="49"/>
                  <a:pt x="426" y="166"/>
                </a:cubicBezTo>
                <a:cubicBezTo>
                  <a:pt x="0" y="492"/>
                  <a:pt x="226" y="1520"/>
                  <a:pt x="1053" y="1946"/>
                </a:cubicBezTo>
                <a:cubicBezTo>
                  <a:pt x="1153" y="1745"/>
                  <a:pt x="1253" y="1520"/>
                  <a:pt x="1479" y="1319"/>
                </a:cubicBezTo>
                <a:cubicBezTo>
                  <a:pt x="1679" y="993"/>
                  <a:pt x="1679" y="266"/>
                  <a:pt x="1379" y="66"/>
                </a:cubicBezTo>
                <a:cubicBezTo>
                  <a:pt x="1285" y="24"/>
                  <a:pt x="1162" y="0"/>
                  <a:pt x="1026" y="0"/>
                </a:cubicBezTo>
                <a:close/>
              </a:path>
            </a:pathLst>
          </a:custGeom>
          <a:solidFill>
            <a:srgbClr val="66666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37" name="Google Shape;137;p9"/>
          <p:cNvSpPr/>
          <p:nvPr/>
        </p:nvSpPr>
        <p:spPr>
          <a:xfrm>
            <a:off x="966972" y="2041710"/>
            <a:ext cx="83051" cy="92987"/>
          </a:xfrm>
          <a:custGeom>
            <a:avLst/>
            <a:gdLst/>
            <a:ahLst/>
            <a:cxnLst/>
            <a:rect l="l" t="t" r="r" b="b"/>
            <a:pathLst>
              <a:path w="1680" h="1881" extrusionOk="0">
                <a:moveTo>
                  <a:pt x="1253" y="1"/>
                </a:moveTo>
                <a:cubicBezTo>
                  <a:pt x="827" y="101"/>
                  <a:pt x="526" y="201"/>
                  <a:pt x="201" y="302"/>
                </a:cubicBezTo>
                <a:cubicBezTo>
                  <a:pt x="326" y="928"/>
                  <a:pt x="0" y="1555"/>
                  <a:pt x="827" y="1881"/>
                </a:cubicBezTo>
                <a:cubicBezTo>
                  <a:pt x="1354" y="1555"/>
                  <a:pt x="1679" y="1254"/>
                  <a:pt x="1579" y="527"/>
                </a:cubicBezTo>
                <a:cubicBezTo>
                  <a:pt x="1579" y="402"/>
                  <a:pt x="1354" y="302"/>
                  <a:pt x="1253" y="1"/>
                </a:cubicBezTo>
                <a:close/>
              </a:path>
            </a:pathLst>
          </a:custGeom>
          <a:solidFill>
            <a:srgbClr val="66666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38" name="Google Shape;138;p9"/>
          <p:cNvSpPr/>
          <p:nvPr/>
        </p:nvSpPr>
        <p:spPr>
          <a:xfrm>
            <a:off x="1147854" y="1994649"/>
            <a:ext cx="83051" cy="92987"/>
          </a:xfrm>
          <a:custGeom>
            <a:avLst/>
            <a:gdLst/>
            <a:ahLst/>
            <a:cxnLst/>
            <a:rect l="l" t="t" r="r" b="b"/>
            <a:pathLst>
              <a:path w="1680" h="1881" extrusionOk="0">
                <a:moveTo>
                  <a:pt x="1053" y="1"/>
                </a:moveTo>
                <a:cubicBezTo>
                  <a:pt x="827" y="101"/>
                  <a:pt x="527" y="226"/>
                  <a:pt x="201" y="326"/>
                </a:cubicBezTo>
                <a:cubicBezTo>
                  <a:pt x="201" y="853"/>
                  <a:pt x="0" y="1479"/>
                  <a:pt x="527" y="1880"/>
                </a:cubicBezTo>
                <a:cubicBezTo>
                  <a:pt x="1053" y="1780"/>
                  <a:pt x="1354" y="1354"/>
                  <a:pt x="1454" y="953"/>
                </a:cubicBezTo>
                <a:cubicBezTo>
                  <a:pt x="1680" y="527"/>
                  <a:pt x="1454" y="326"/>
                  <a:pt x="1053" y="1"/>
                </a:cubicBezTo>
                <a:close/>
              </a:path>
            </a:pathLst>
          </a:custGeom>
          <a:solidFill>
            <a:srgbClr val="66666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39" name="Google Shape;139;p9"/>
          <p:cNvSpPr/>
          <p:nvPr/>
        </p:nvSpPr>
        <p:spPr>
          <a:xfrm>
            <a:off x="828209" y="2077896"/>
            <a:ext cx="76871" cy="82408"/>
          </a:xfrm>
          <a:custGeom>
            <a:avLst/>
            <a:gdLst/>
            <a:ahLst/>
            <a:cxnLst/>
            <a:rect l="l" t="t" r="r" b="b"/>
            <a:pathLst>
              <a:path w="1555" h="1667" extrusionOk="0">
                <a:moveTo>
                  <a:pt x="782" y="0"/>
                </a:moveTo>
                <a:cubicBezTo>
                  <a:pt x="531" y="0"/>
                  <a:pt x="296" y="152"/>
                  <a:pt x="0" y="522"/>
                </a:cubicBezTo>
                <a:cubicBezTo>
                  <a:pt x="0" y="723"/>
                  <a:pt x="100" y="923"/>
                  <a:pt x="100" y="1149"/>
                </a:cubicBezTo>
                <a:lnTo>
                  <a:pt x="100" y="1249"/>
                </a:lnTo>
                <a:cubicBezTo>
                  <a:pt x="231" y="1528"/>
                  <a:pt x="416" y="1667"/>
                  <a:pt x="612" y="1667"/>
                </a:cubicBezTo>
                <a:cubicBezTo>
                  <a:pt x="716" y="1667"/>
                  <a:pt x="823" y="1628"/>
                  <a:pt x="927" y="1550"/>
                </a:cubicBezTo>
                <a:cubicBezTo>
                  <a:pt x="1454" y="1249"/>
                  <a:pt x="1554" y="823"/>
                  <a:pt x="1354" y="196"/>
                </a:cubicBezTo>
                <a:cubicBezTo>
                  <a:pt x="1138" y="73"/>
                  <a:pt x="956" y="0"/>
                  <a:pt x="782" y="0"/>
                </a:cubicBezTo>
                <a:close/>
              </a:path>
            </a:pathLst>
          </a:custGeom>
          <a:solidFill>
            <a:srgbClr val="66666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40" name="Google Shape;140;p9"/>
          <p:cNvSpPr/>
          <p:nvPr/>
        </p:nvSpPr>
        <p:spPr>
          <a:xfrm>
            <a:off x="902519" y="1876322"/>
            <a:ext cx="71928" cy="87994"/>
          </a:xfrm>
          <a:custGeom>
            <a:avLst/>
            <a:gdLst/>
            <a:ahLst/>
            <a:cxnLst/>
            <a:rect l="l" t="t" r="r" b="b"/>
            <a:pathLst>
              <a:path w="1455" h="1780" extrusionOk="0">
                <a:moveTo>
                  <a:pt x="1254" y="0"/>
                </a:moveTo>
                <a:cubicBezTo>
                  <a:pt x="627" y="0"/>
                  <a:pt x="301" y="100"/>
                  <a:pt x="1" y="526"/>
                </a:cubicBezTo>
                <a:cubicBezTo>
                  <a:pt x="201" y="927"/>
                  <a:pt x="101" y="1554"/>
                  <a:pt x="727" y="1780"/>
                </a:cubicBezTo>
                <a:cubicBezTo>
                  <a:pt x="1254" y="1454"/>
                  <a:pt x="1354" y="1028"/>
                  <a:pt x="1454" y="526"/>
                </a:cubicBezTo>
                <a:cubicBezTo>
                  <a:pt x="1454" y="401"/>
                  <a:pt x="1354" y="301"/>
                  <a:pt x="1354" y="201"/>
                </a:cubicBezTo>
                <a:cubicBezTo>
                  <a:pt x="1354" y="201"/>
                  <a:pt x="1254" y="100"/>
                  <a:pt x="1254" y="0"/>
                </a:cubicBezTo>
                <a:close/>
              </a:path>
            </a:pathLst>
          </a:custGeom>
          <a:solidFill>
            <a:srgbClr val="66666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41" name="Google Shape;141;p9"/>
          <p:cNvSpPr/>
          <p:nvPr/>
        </p:nvSpPr>
        <p:spPr>
          <a:xfrm>
            <a:off x="1250678" y="2134647"/>
            <a:ext cx="87994" cy="73856"/>
          </a:xfrm>
          <a:custGeom>
            <a:avLst/>
            <a:gdLst/>
            <a:ahLst/>
            <a:cxnLst/>
            <a:rect l="l" t="t" r="r" b="b"/>
            <a:pathLst>
              <a:path w="1780" h="1494" extrusionOk="0">
                <a:moveTo>
                  <a:pt x="527" y="1"/>
                </a:moveTo>
                <a:cubicBezTo>
                  <a:pt x="427" y="101"/>
                  <a:pt x="226" y="301"/>
                  <a:pt x="1" y="402"/>
                </a:cubicBezTo>
                <a:cubicBezTo>
                  <a:pt x="101" y="728"/>
                  <a:pt x="226" y="1028"/>
                  <a:pt x="226" y="1354"/>
                </a:cubicBezTo>
                <a:cubicBezTo>
                  <a:pt x="451" y="1444"/>
                  <a:pt x="641" y="1494"/>
                  <a:pt x="809" y="1494"/>
                </a:cubicBezTo>
                <a:cubicBezTo>
                  <a:pt x="1015" y="1494"/>
                  <a:pt x="1188" y="1419"/>
                  <a:pt x="1354" y="1254"/>
                </a:cubicBezTo>
                <a:cubicBezTo>
                  <a:pt x="1680" y="928"/>
                  <a:pt x="1780" y="627"/>
                  <a:pt x="1479" y="101"/>
                </a:cubicBezTo>
                <a:cubicBezTo>
                  <a:pt x="1254" y="101"/>
                  <a:pt x="953" y="1"/>
                  <a:pt x="527" y="1"/>
                </a:cubicBezTo>
                <a:close/>
              </a:path>
            </a:pathLst>
          </a:custGeom>
          <a:solidFill>
            <a:srgbClr val="66666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42" name="Google Shape;142;p9"/>
          <p:cNvSpPr/>
          <p:nvPr/>
        </p:nvSpPr>
        <p:spPr>
          <a:xfrm>
            <a:off x="1333678" y="1943880"/>
            <a:ext cx="76871" cy="81815"/>
          </a:xfrm>
          <a:custGeom>
            <a:avLst/>
            <a:gdLst/>
            <a:ahLst/>
            <a:cxnLst/>
            <a:rect l="l" t="t" r="r" b="b"/>
            <a:pathLst>
              <a:path w="1555" h="1655" extrusionOk="0">
                <a:moveTo>
                  <a:pt x="527" y="0"/>
                </a:moveTo>
                <a:cubicBezTo>
                  <a:pt x="427" y="201"/>
                  <a:pt x="201" y="401"/>
                  <a:pt x="1" y="627"/>
                </a:cubicBezTo>
                <a:cubicBezTo>
                  <a:pt x="101" y="1128"/>
                  <a:pt x="201" y="1554"/>
                  <a:pt x="828" y="1654"/>
                </a:cubicBezTo>
                <a:cubicBezTo>
                  <a:pt x="1053" y="1353"/>
                  <a:pt x="1354" y="1028"/>
                  <a:pt x="1555" y="827"/>
                </a:cubicBezTo>
                <a:cubicBezTo>
                  <a:pt x="1354" y="100"/>
                  <a:pt x="1354" y="0"/>
                  <a:pt x="527" y="0"/>
                </a:cubicBezTo>
                <a:close/>
              </a:path>
            </a:pathLst>
          </a:custGeom>
          <a:solidFill>
            <a:srgbClr val="66666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43" name="Google Shape;143;p9"/>
          <p:cNvSpPr/>
          <p:nvPr/>
        </p:nvSpPr>
        <p:spPr>
          <a:xfrm>
            <a:off x="1059860" y="1551125"/>
            <a:ext cx="71928" cy="83051"/>
          </a:xfrm>
          <a:custGeom>
            <a:avLst/>
            <a:gdLst/>
            <a:ahLst/>
            <a:cxnLst/>
            <a:rect l="l" t="t" r="r" b="b"/>
            <a:pathLst>
              <a:path w="1455" h="1680" extrusionOk="0">
                <a:moveTo>
                  <a:pt x="627" y="0"/>
                </a:moveTo>
                <a:cubicBezTo>
                  <a:pt x="327" y="0"/>
                  <a:pt x="1" y="301"/>
                  <a:pt x="101" y="827"/>
                </a:cubicBezTo>
                <a:cubicBezTo>
                  <a:pt x="101" y="1153"/>
                  <a:pt x="201" y="1554"/>
                  <a:pt x="728" y="1679"/>
                </a:cubicBezTo>
                <a:cubicBezTo>
                  <a:pt x="953" y="1554"/>
                  <a:pt x="1054" y="1454"/>
                  <a:pt x="1254" y="1253"/>
                </a:cubicBezTo>
                <a:cubicBezTo>
                  <a:pt x="1254" y="1153"/>
                  <a:pt x="1354" y="927"/>
                  <a:pt x="1354" y="827"/>
                </a:cubicBezTo>
                <a:cubicBezTo>
                  <a:pt x="1455" y="426"/>
                  <a:pt x="1054" y="0"/>
                  <a:pt x="627" y="0"/>
                </a:cubicBezTo>
                <a:close/>
              </a:path>
            </a:pathLst>
          </a:custGeom>
          <a:solidFill>
            <a:srgbClr val="66666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44" name="Google Shape;144;p9"/>
          <p:cNvSpPr/>
          <p:nvPr/>
        </p:nvSpPr>
        <p:spPr>
          <a:xfrm>
            <a:off x="1049973" y="1850004"/>
            <a:ext cx="76871" cy="77811"/>
          </a:xfrm>
          <a:custGeom>
            <a:avLst/>
            <a:gdLst/>
            <a:ahLst/>
            <a:cxnLst/>
            <a:rect l="l" t="t" r="r" b="b"/>
            <a:pathLst>
              <a:path w="1555" h="1574" extrusionOk="0">
                <a:moveTo>
                  <a:pt x="702" y="1"/>
                </a:moveTo>
                <a:cubicBezTo>
                  <a:pt x="520" y="1"/>
                  <a:pt x="364" y="107"/>
                  <a:pt x="101" y="320"/>
                </a:cubicBezTo>
                <a:cubicBezTo>
                  <a:pt x="0" y="846"/>
                  <a:pt x="301" y="1272"/>
                  <a:pt x="627" y="1573"/>
                </a:cubicBezTo>
                <a:cubicBezTo>
                  <a:pt x="1354" y="1373"/>
                  <a:pt x="1554" y="1047"/>
                  <a:pt x="1454" y="320"/>
                </a:cubicBezTo>
                <a:cubicBezTo>
                  <a:pt x="1091" y="107"/>
                  <a:pt x="884" y="1"/>
                  <a:pt x="702" y="1"/>
                </a:cubicBezTo>
                <a:close/>
              </a:path>
            </a:pathLst>
          </a:custGeom>
          <a:solidFill>
            <a:srgbClr val="66666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45" name="Google Shape;145;p9"/>
          <p:cNvSpPr/>
          <p:nvPr/>
        </p:nvSpPr>
        <p:spPr>
          <a:xfrm>
            <a:off x="1126794" y="1684894"/>
            <a:ext cx="78107" cy="88044"/>
          </a:xfrm>
          <a:custGeom>
            <a:avLst/>
            <a:gdLst/>
            <a:ahLst/>
            <a:cxnLst/>
            <a:rect l="l" t="t" r="r" b="b"/>
            <a:pathLst>
              <a:path w="1580" h="1781" extrusionOk="0">
                <a:moveTo>
                  <a:pt x="953" y="1"/>
                </a:moveTo>
                <a:lnTo>
                  <a:pt x="953" y="1"/>
                </a:lnTo>
                <a:cubicBezTo>
                  <a:pt x="627" y="101"/>
                  <a:pt x="326" y="226"/>
                  <a:pt x="101" y="327"/>
                </a:cubicBezTo>
                <a:cubicBezTo>
                  <a:pt x="0" y="1254"/>
                  <a:pt x="0" y="1480"/>
                  <a:pt x="527" y="1780"/>
                </a:cubicBezTo>
                <a:cubicBezTo>
                  <a:pt x="1479" y="1154"/>
                  <a:pt x="1579" y="627"/>
                  <a:pt x="953" y="1"/>
                </a:cubicBezTo>
                <a:close/>
              </a:path>
            </a:pathLst>
          </a:custGeom>
          <a:solidFill>
            <a:srgbClr val="66666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46" name="Google Shape;146;p9"/>
          <p:cNvSpPr/>
          <p:nvPr/>
        </p:nvSpPr>
        <p:spPr>
          <a:xfrm>
            <a:off x="1090855" y="2191645"/>
            <a:ext cx="78107" cy="71928"/>
          </a:xfrm>
          <a:custGeom>
            <a:avLst/>
            <a:gdLst/>
            <a:ahLst/>
            <a:cxnLst/>
            <a:rect l="l" t="t" r="r" b="b"/>
            <a:pathLst>
              <a:path w="1580" h="1455" extrusionOk="0">
                <a:moveTo>
                  <a:pt x="1053" y="1"/>
                </a:moveTo>
                <a:cubicBezTo>
                  <a:pt x="727" y="101"/>
                  <a:pt x="527" y="101"/>
                  <a:pt x="326" y="101"/>
                </a:cubicBezTo>
                <a:cubicBezTo>
                  <a:pt x="201" y="201"/>
                  <a:pt x="101" y="402"/>
                  <a:pt x="0" y="502"/>
                </a:cubicBezTo>
                <a:cubicBezTo>
                  <a:pt x="201" y="928"/>
                  <a:pt x="201" y="1354"/>
                  <a:pt x="828" y="1454"/>
                </a:cubicBezTo>
                <a:cubicBezTo>
                  <a:pt x="1053" y="1254"/>
                  <a:pt x="1254" y="928"/>
                  <a:pt x="1579" y="627"/>
                </a:cubicBezTo>
                <a:cubicBezTo>
                  <a:pt x="1354" y="402"/>
                  <a:pt x="1153" y="201"/>
                  <a:pt x="1053" y="1"/>
                </a:cubicBezTo>
                <a:close/>
              </a:path>
            </a:pathLst>
          </a:custGeom>
          <a:solidFill>
            <a:srgbClr val="66666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47" name="Google Shape;147;p9"/>
          <p:cNvSpPr/>
          <p:nvPr/>
        </p:nvSpPr>
        <p:spPr>
          <a:xfrm>
            <a:off x="864099" y="1600855"/>
            <a:ext cx="71928" cy="64265"/>
          </a:xfrm>
          <a:custGeom>
            <a:avLst/>
            <a:gdLst/>
            <a:ahLst/>
            <a:cxnLst/>
            <a:rect l="l" t="t" r="r" b="b"/>
            <a:pathLst>
              <a:path w="1455" h="1300" extrusionOk="0">
                <a:moveTo>
                  <a:pt x="704" y="0"/>
                </a:moveTo>
                <a:cubicBezTo>
                  <a:pt x="283" y="0"/>
                  <a:pt x="227" y="146"/>
                  <a:pt x="1" y="448"/>
                </a:cubicBezTo>
                <a:cubicBezTo>
                  <a:pt x="302" y="1300"/>
                  <a:pt x="302" y="1300"/>
                  <a:pt x="928" y="1300"/>
                </a:cubicBezTo>
                <a:cubicBezTo>
                  <a:pt x="1029" y="1175"/>
                  <a:pt x="1154" y="1074"/>
                  <a:pt x="1455" y="874"/>
                </a:cubicBezTo>
                <a:cubicBezTo>
                  <a:pt x="1354" y="548"/>
                  <a:pt x="1354" y="247"/>
                  <a:pt x="1254" y="47"/>
                </a:cubicBezTo>
                <a:cubicBezTo>
                  <a:pt x="1019" y="16"/>
                  <a:pt x="842" y="0"/>
                  <a:pt x="704" y="0"/>
                </a:cubicBezTo>
                <a:close/>
              </a:path>
            </a:pathLst>
          </a:custGeom>
          <a:solidFill>
            <a:srgbClr val="66666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48" name="Google Shape;148;p9"/>
          <p:cNvSpPr/>
          <p:nvPr/>
        </p:nvSpPr>
        <p:spPr>
          <a:xfrm>
            <a:off x="1209795" y="1551125"/>
            <a:ext cx="66935" cy="71878"/>
          </a:xfrm>
          <a:custGeom>
            <a:avLst/>
            <a:gdLst/>
            <a:ahLst/>
            <a:cxnLst/>
            <a:rect l="l" t="t" r="r" b="b"/>
            <a:pathLst>
              <a:path w="1354" h="1454" extrusionOk="0">
                <a:moveTo>
                  <a:pt x="1153" y="0"/>
                </a:moveTo>
                <a:cubicBezTo>
                  <a:pt x="727" y="0"/>
                  <a:pt x="527" y="100"/>
                  <a:pt x="201" y="100"/>
                </a:cubicBezTo>
                <a:cubicBezTo>
                  <a:pt x="0" y="927"/>
                  <a:pt x="101" y="1253"/>
                  <a:pt x="727" y="1454"/>
                </a:cubicBezTo>
                <a:cubicBezTo>
                  <a:pt x="928" y="1253"/>
                  <a:pt x="1153" y="1153"/>
                  <a:pt x="1354" y="927"/>
                </a:cubicBezTo>
                <a:cubicBezTo>
                  <a:pt x="1254" y="627"/>
                  <a:pt x="1254" y="301"/>
                  <a:pt x="1153" y="0"/>
                </a:cubicBezTo>
                <a:close/>
              </a:path>
            </a:pathLst>
          </a:custGeom>
          <a:solidFill>
            <a:srgbClr val="66666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49" name="Google Shape;149;p9"/>
          <p:cNvSpPr/>
          <p:nvPr/>
        </p:nvSpPr>
        <p:spPr>
          <a:xfrm>
            <a:off x="961979" y="2224815"/>
            <a:ext cx="62041" cy="64760"/>
          </a:xfrm>
          <a:custGeom>
            <a:avLst/>
            <a:gdLst/>
            <a:ahLst/>
            <a:cxnLst/>
            <a:rect l="l" t="t" r="r" b="b"/>
            <a:pathLst>
              <a:path w="1255" h="1310" extrusionOk="0">
                <a:moveTo>
                  <a:pt x="732" y="1"/>
                </a:moveTo>
                <a:cubicBezTo>
                  <a:pt x="458" y="1"/>
                  <a:pt x="201" y="90"/>
                  <a:pt x="1" y="357"/>
                </a:cubicBezTo>
                <a:cubicBezTo>
                  <a:pt x="1" y="783"/>
                  <a:pt x="1" y="1084"/>
                  <a:pt x="527" y="1310"/>
                </a:cubicBezTo>
                <a:cubicBezTo>
                  <a:pt x="1154" y="883"/>
                  <a:pt x="1254" y="683"/>
                  <a:pt x="1154" y="56"/>
                </a:cubicBezTo>
                <a:cubicBezTo>
                  <a:pt x="1012" y="23"/>
                  <a:pt x="870" y="1"/>
                  <a:pt x="732" y="1"/>
                </a:cubicBezTo>
                <a:close/>
              </a:path>
            </a:pathLst>
          </a:custGeom>
          <a:solidFill>
            <a:srgbClr val="66666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Blank" type="blank">
  <p:cSld name="BLANK">
    <p:spTree>
      <p:nvGrpSpPr>
        <p:cNvPr id="1" name="Shape 210"/>
        <p:cNvGrpSpPr/>
        <p:nvPr/>
      </p:nvGrpSpPr>
      <p:grpSpPr>
        <a:xfrm>
          <a:off x="0" y="0"/>
          <a:ext cx="0" cy="0"/>
          <a:chOff x="0" y="0"/>
          <a:chExt cx="0" cy="0"/>
        </a:xfrm>
      </p:grpSpPr>
      <p:sp>
        <p:nvSpPr>
          <p:cNvPr id="211" name="Google Shape;211;p12"/>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title and six columns">
  <p:cSld name="CUSTOM">
    <p:bg>
      <p:bgPr>
        <a:solidFill>
          <a:schemeClr val="dk2"/>
        </a:solidFill>
        <a:effectLst/>
      </p:bgPr>
    </p:bg>
    <p:spTree>
      <p:nvGrpSpPr>
        <p:cNvPr id="1" name="Shape 212"/>
        <p:cNvGrpSpPr/>
        <p:nvPr/>
      </p:nvGrpSpPr>
      <p:grpSpPr>
        <a:xfrm>
          <a:off x="0" y="0"/>
          <a:ext cx="0" cy="0"/>
          <a:chOff x="0" y="0"/>
          <a:chExt cx="0" cy="0"/>
        </a:xfrm>
      </p:grpSpPr>
      <p:sp>
        <p:nvSpPr>
          <p:cNvPr id="213" name="Google Shape;213;p13"/>
          <p:cNvSpPr txBox="1">
            <a:spLocks noGrp="1"/>
          </p:cNvSpPr>
          <p:nvPr>
            <p:ph type="title"/>
          </p:nvPr>
        </p:nvSpPr>
        <p:spPr>
          <a:xfrm>
            <a:off x="714300" y="777500"/>
            <a:ext cx="7715400" cy="528600"/>
          </a:xfrm>
          <a:prstGeom prst="rect">
            <a:avLst/>
          </a:prstGeom>
        </p:spPr>
        <p:txBody>
          <a:bodyPr spcFirstLastPara="1" wrap="square" lIns="91425" tIns="91425" rIns="91425" bIns="91425" anchor="t" anchorCtr="0">
            <a:noAutofit/>
          </a:bodyPr>
          <a:lstStyle>
            <a:lvl1pPr lvl="0" algn="ctr" rtl="0">
              <a:spcBef>
                <a:spcPts val="0"/>
              </a:spcBef>
              <a:spcAft>
                <a:spcPts val="0"/>
              </a:spcAft>
              <a:buSzPts val="2400"/>
              <a:buNone/>
              <a:defRPr/>
            </a:lvl1pPr>
            <a:lvl2pPr lvl="1" algn="ctr" rtl="0">
              <a:spcBef>
                <a:spcPts val="0"/>
              </a:spcBef>
              <a:spcAft>
                <a:spcPts val="0"/>
              </a:spcAft>
              <a:buSzPts val="2400"/>
              <a:buNone/>
              <a:defRPr/>
            </a:lvl2pPr>
            <a:lvl3pPr lvl="2" algn="ctr" rtl="0">
              <a:spcBef>
                <a:spcPts val="0"/>
              </a:spcBef>
              <a:spcAft>
                <a:spcPts val="0"/>
              </a:spcAft>
              <a:buSzPts val="2400"/>
              <a:buNone/>
              <a:defRPr/>
            </a:lvl3pPr>
            <a:lvl4pPr lvl="3" algn="ctr" rtl="0">
              <a:spcBef>
                <a:spcPts val="0"/>
              </a:spcBef>
              <a:spcAft>
                <a:spcPts val="0"/>
              </a:spcAft>
              <a:buSzPts val="2400"/>
              <a:buNone/>
              <a:defRPr/>
            </a:lvl4pPr>
            <a:lvl5pPr lvl="4" algn="ctr" rtl="0">
              <a:spcBef>
                <a:spcPts val="0"/>
              </a:spcBef>
              <a:spcAft>
                <a:spcPts val="0"/>
              </a:spcAft>
              <a:buSzPts val="2400"/>
              <a:buNone/>
              <a:defRPr/>
            </a:lvl5pPr>
            <a:lvl6pPr lvl="5" algn="ctr" rtl="0">
              <a:spcBef>
                <a:spcPts val="0"/>
              </a:spcBef>
              <a:spcAft>
                <a:spcPts val="0"/>
              </a:spcAft>
              <a:buSzPts val="2400"/>
              <a:buNone/>
              <a:defRPr/>
            </a:lvl6pPr>
            <a:lvl7pPr lvl="6" algn="ctr" rtl="0">
              <a:spcBef>
                <a:spcPts val="0"/>
              </a:spcBef>
              <a:spcAft>
                <a:spcPts val="0"/>
              </a:spcAft>
              <a:buSzPts val="2400"/>
              <a:buNone/>
              <a:defRPr/>
            </a:lvl7pPr>
            <a:lvl8pPr lvl="7" algn="ctr" rtl="0">
              <a:spcBef>
                <a:spcPts val="0"/>
              </a:spcBef>
              <a:spcAft>
                <a:spcPts val="0"/>
              </a:spcAft>
              <a:buSzPts val="2400"/>
              <a:buNone/>
              <a:defRPr/>
            </a:lvl8pPr>
            <a:lvl9pPr lvl="8" algn="ctr" rtl="0">
              <a:spcBef>
                <a:spcPts val="0"/>
              </a:spcBef>
              <a:spcAft>
                <a:spcPts val="0"/>
              </a:spcAft>
              <a:buSzPts val="2400"/>
              <a:buNone/>
              <a:defRPr/>
            </a:lvl9pPr>
          </a:lstStyle>
          <a:p>
            <a:endParaRPr/>
          </a:p>
        </p:txBody>
      </p:sp>
      <p:sp>
        <p:nvSpPr>
          <p:cNvPr id="214" name="Google Shape;214;p13"/>
          <p:cNvSpPr txBox="1">
            <a:spLocks noGrp="1"/>
          </p:cNvSpPr>
          <p:nvPr>
            <p:ph type="subTitle" idx="1"/>
          </p:nvPr>
        </p:nvSpPr>
        <p:spPr>
          <a:xfrm>
            <a:off x="1099753" y="2243175"/>
            <a:ext cx="1963500" cy="7671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1100"/>
              <a:buNone/>
              <a:defRPr>
                <a:latin typeface="Barlow"/>
                <a:ea typeface="Barlow"/>
                <a:cs typeface="Barlow"/>
                <a:sym typeface="Barlow"/>
              </a:defRPr>
            </a:lvl1pPr>
            <a:lvl2pPr lvl="1" algn="ctr" rtl="0">
              <a:spcBef>
                <a:spcPts val="0"/>
              </a:spcBef>
              <a:spcAft>
                <a:spcPts val="0"/>
              </a:spcAft>
              <a:buSzPts val="1100"/>
              <a:buNone/>
              <a:defRPr/>
            </a:lvl2pPr>
            <a:lvl3pPr lvl="2" algn="ctr" rtl="0">
              <a:spcBef>
                <a:spcPts val="1600"/>
              </a:spcBef>
              <a:spcAft>
                <a:spcPts val="0"/>
              </a:spcAft>
              <a:buSzPts val="1100"/>
              <a:buNone/>
              <a:defRPr/>
            </a:lvl3pPr>
            <a:lvl4pPr lvl="3" algn="ctr" rtl="0">
              <a:spcBef>
                <a:spcPts val="1600"/>
              </a:spcBef>
              <a:spcAft>
                <a:spcPts val="0"/>
              </a:spcAft>
              <a:buSzPts val="1100"/>
              <a:buNone/>
              <a:defRPr/>
            </a:lvl4pPr>
            <a:lvl5pPr lvl="4" algn="ctr" rtl="0">
              <a:spcBef>
                <a:spcPts val="1600"/>
              </a:spcBef>
              <a:spcAft>
                <a:spcPts val="0"/>
              </a:spcAft>
              <a:buSzPts val="1100"/>
              <a:buNone/>
              <a:defRPr/>
            </a:lvl5pPr>
            <a:lvl6pPr lvl="5" algn="ctr" rtl="0">
              <a:spcBef>
                <a:spcPts val="1600"/>
              </a:spcBef>
              <a:spcAft>
                <a:spcPts val="0"/>
              </a:spcAft>
              <a:buSzPts val="1100"/>
              <a:buNone/>
              <a:defRPr/>
            </a:lvl6pPr>
            <a:lvl7pPr lvl="6" algn="ctr" rtl="0">
              <a:spcBef>
                <a:spcPts val="1600"/>
              </a:spcBef>
              <a:spcAft>
                <a:spcPts val="0"/>
              </a:spcAft>
              <a:buSzPts val="1100"/>
              <a:buNone/>
              <a:defRPr/>
            </a:lvl7pPr>
            <a:lvl8pPr lvl="7" algn="ctr" rtl="0">
              <a:spcBef>
                <a:spcPts val="1600"/>
              </a:spcBef>
              <a:spcAft>
                <a:spcPts val="0"/>
              </a:spcAft>
              <a:buSzPts val="1100"/>
              <a:buNone/>
              <a:defRPr/>
            </a:lvl8pPr>
            <a:lvl9pPr lvl="8" algn="ctr" rtl="0">
              <a:spcBef>
                <a:spcPts val="1600"/>
              </a:spcBef>
              <a:spcAft>
                <a:spcPts val="1600"/>
              </a:spcAft>
              <a:buSzPts val="1100"/>
              <a:buNone/>
              <a:defRPr/>
            </a:lvl9pPr>
          </a:lstStyle>
          <a:p>
            <a:endParaRPr/>
          </a:p>
        </p:txBody>
      </p:sp>
      <p:sp>
        <p:nvSpPr>
          <p:cNvPr id="215" name="Google Shape;215;p13"/>
          <p:cNvSpPr txBox="1">
            <a:spLocks noGrp="1"/>
          </p:cNvSpPr>
          <p:nvPr>
            <p:ph type="subTitle" idx="2"/>
          </p:nvPr>
        </p:nvSpPr>
        <p:spPr>
          <a:xfrm>
            <a:off x="3590153" y="2243175"/>
            <a:ext cx="1963500" cy="7671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1100"/>
              <a:buNone/>
              <a:defRPr>
                <a:latin typeface="Barlow"/>
                <a:ea typeface="Barlow"/>
                <a:cs typeface="Barlow"/>
                <a:sym typeface="Barlow"/>
              </a:defRPr>
            </a:lvl1pPr>
            <a:lvl2pPr lvl="1" algn="ctr" rtl="0">
              <a:spcBef>
                <a:spcPts val="0"/>
              </a:spcBef>
              <a:spcAft>
                <a:spcPts val="0"/>
              </a:spcAft>
              <a:buSzPts val="1100"/>
              <a:buNone/>
              <a:defRPr/>
            </a:lvl2pPr>
            <a:lvl3pPr lvl="2" algn="ctr" rtl="0">
              <a:spcBef>
                <a:spcPts val="1600"/>
              </a:spcBef>
              <a:spcAft>
                <a:spcPts val="0"/>
              </a:spcAft>
              <a:buSzPts val="1100"/>
              <a:buNone/>
              <a:defRPr/>
            </a:lvl3pPr>
            <a:lvl4pPr lvl="3" algn="ctr" rtl="0">
              <a:spcBef>
                <a:spcPts val="1600"/>
              </a:spcBef>
              <a:spcAft>
                <a:spcPts val="0"/>
              </a:spcAft>
              <a:buSzPts val="1100"/>
              <a:buNone/>
              <a:defRPr/>
            </a:lvl4pPr>
            <a:lvl5pPr lvl="4" algn="ctr" rtl="0">
              <a:spcBef>
                <a:spcPts val="1600"/>
              </a:spcBef>
              <a:spcAft>
                <a:spcPts val="0"/>
              </a:spcAft>
              <a:buSzPts val="1100"/>
              <a:buNone/>
              <a:defRPr/>
            </a:lvl5pPr>
            <a:lvl6pPr lvl="5" algn="ctr" rtl="0">
              <a:spcBef>
                <a:spcPts val="1600"/>
              </a:spcBef>
              <a:spcAft>
                <a:spcPts val="0"/>
              </a:spcAft>
              <a:buSzPts val="1100"/>
              <a:buNone/>
              <a:defRPr/>
            </a:lvl6pPr>
            <a:lvl7pPr lvl="6" algn="ctr" rtl="0">
              <a:spcBef>
                <a:spcPts val="1600"/>
              </a:spcBef>
              <a:spcAft>
                <a:spcPts val="0"/>
              </a:spcAft>
              <a:buSzPts val="1100"/>
              <a:buNone/>
              <a:defRPr/>
            </a:lvl7pPr>
            <a:lvl8pPr lvl="7" algn="ctr" rtl="0">
              <a:spcBef>
                <a:spcPts val="1600"/>
              </a:spcBef>
              <a:spcAft>
                <a:spcPts val="0"/>
              </a:spcAft>
              <a:buSzPts val="1100"/>
              <a:buNone/>
              <a:defRPr/>
            </a:lvl8pPr>
            <a:lvl9pPr lvl="8" algn="ctr" rtl="0">
              <a:spcBef>
                <a:spcPts val="1600"/>
              </a:spcBef>
              <a:spcAft>
                <a:spcPts val="1600"/>
              </a:spcAft>
              <a:buSzPts val="1100"/>
              <a:buNone/>
              <a:defRPr/>
            </a:lvl9pPr>
          </a:lstStyle>
          <a:p>
            <a:endParaRPr/>
          </a:p>
        </p:txBody>
      </p:sp>
      <p:sp>
        <p:nvSpPr>
          <p:cNvPr id="216" name="Google Shape;216;p13"/>
          <p:cNvSpPr txBox="1">
            <a:spLocks noGrp="1"/>
          </p:cNvSpPr>
          <p:nvPr>
            <p:ph type="subTitle" idx="3"/>
          </p:nvPr>
        </p:nvSpPr>
        <p:spPr>
          <a:xfrm>
            <a:off x="6080553" y="2243175"/>
            <a:ext cx="1963500" cy="7671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1100"/>
              <a:buNone/>
              <a:defRPr>
                <a:latin typeface="Barlow"/>
                <a:ea typeface="Barlow"/>
                <a:cs typeface="Barlow"/>
                <a:sym typeface="Barlow"/>
              </a:defRPr>
            </a:lvl1pPr>
            <a:lvl2pPr lvl="1" algn="ctr" rtl="0">
              <a:spcBef>
                <a:spcPts val="0"/>
              </a:spcBef>
              <a:spcAft>
                <a:spcPts val="0"/>
              </a:spcAft>
              <a:buSzPts val="1100"/>
              <a:buNone/>
              <a:defRPr/>
            </a:lvl2pPr>
            <a:lvl3pPr lvl="2" algn="ctr" rtl="0">
              <a:spcBef>
                <a:spcPts val="1600"/>
              </a:spcBef>
              <a:spcAft>
                <a:spcPts val="0"/>
              </a:spcAft>
              <a:buSzPts val="1100"/>
              <a:buNone/>
              <a:defRPr/>
            </a:lvl3pPr>
            <a:lvl4pPr lvl="3" algn="ctr" rtl="0">
              <a:spcBef>
                <a:spcPts val="1600"/>
              </a:spcBef>
              <a:spcAft>
                <a:spcPts val="0"/>
              </a:spcAft>
              <a:buSzPts val="1100"/>
              <a:buNone/>
              <a:defRPr/>
            </a:lvl4pPr>
            <a:lvl5pPr lvl="4" algn="ctr" rtl="0">
              <a:spcBef>
                <a:spcPts val="1600"/>
              </a:spcBef>
              <a:spcAft>
                <a:spcPts val="0"/>
              </a:spcAft>
              <a:buSzPts val="1100"/>
              <a:buNone/>
              <a:defRPr/>
            </a:lvl5pPr>
            <a:lvl6pPr lvl="5" algn="ctr" rtl="0">
              <a:spcBef>
                <a:spcPts val="1600"/>
              </a:spcBef>
              <a:spcAft>
                <a:spcPts val="0"/>
              </a:spcAft>
              <a:buSzPts val="1100"/>
              <a:buNone/>
              <a:defRPr/>
            </a:lvl6pPr>
            <a:lvl7pPr lvl="6" algn="ctr" rtl="0">
              <a:spcBef>
                <a:spcPts val="1600"/>
              </a:spcBef>
              <a:spcAft>
                <a:spcPts val="0"/>
              </a:spcAft>
              <a:buSzPts val="1100"/>
              <a:buNone/>
              <a:defRPr/>
            </a:lvl7pPr>
            <a:lvl8pPr lvl="7" algn="ctr" rtl="0">
              <a:spcBef>
                <a:spcPts val="1600"/>
              </a:spcBef>
              <a:spcAft>
                <a:spcPts val="0"/>
              </a:spcAft>
              <a:buSzPts val="1100"/>
              <a:buNone/>
              <a:defRPr/>
            </a:lvl8pPr>
            <a:lvl9pPr lvl="8" algn="ctr" rtl="0">
              <a:spcBef>
                <a:spcPts val="1600"/>
              </a:spcBef>
              <a:spcAft>
                <a:spcPts val="1600"/>
              </a:spcAft>
              <a:buSzPts val="1100"/>
              <a:buNone/>
              <a:defRPr/>
            </a:lvl9pPr>
          </a:lstStyle>
          <a:p>
            <a:endParaRPr/>
          </a:p>
        </p:txBody>
      </p:sp>
      <p:sp>
        <p:nvSpPr>
          <p:cNvPr id="217" name="Google Shape;217;p13"/>
          <p:cNvSpPr txBox="1">
            <a:spLocks noGrp="1"/>
          </p:cNvSpPr>
          <p:nvPr>
            <p:ph type="subTitle" idx="4"/>
          </p:nvPr>
        </p:nvSpPr>
        <p:spPr>
          <a:xfrm>
            <a:off x="1099753" y="3837300"/>
            <a:ext cx="1963500" cy="7671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1100"/>
              <a:buNone/>
              <a:defRPr>
                <a:latin typeface="Barlow"/>
                <a:ea typeface="Barlow"/>
                <a:cs typeface="Barlow"/>
                <a:sym typeface="Barlow"/>
              </a:defRPr>
            </a:lvl1pPr>
            <a:lvl2pPr lvl="1" algn="ctr" rtl="0">
              <a:spcBef>
                <a:spcPts val="0"/>
              </a:spcBef>
              <a:spcAft>
                <a:spcPts val="0"/>
              </a:spcAft>
              <a:buSzPts val="1100"/>
              <a:buNone/>
              <a:defRPr/>
            </a:lvl2pPr>
            <a:lvl3pPr lvl="2" algn="ctr" rtl="0">
              <a:spcBef>
                <a:spcPts val="1600"/>
              </a:spcBef>
              <a:spcAft>
                <a:spcPts val="0"/>
              </a:spcAft>
              <a:buSzPts val="1100"/>
              <a:buNone/>
              <a:defRPr/>
            </a:lvl3pPr>
            <a:lvl4pPr lvl="3" algn="ctr" rtl="0">
              <a:spcBef>
                <a:spcPts val="1600"/>
              </a:spcBef>
              <a:spcAft>
                <a:spcPts val="0"/>
              </a:spcAft>
              <a:buSzPts val="1100"/>
              <a:buNone/>
              <a:defRPr/>
            </a:lvl4pPr>
            <a:lvl5pPr lvl="4" algn="ctr" rtl="0">
              <a:spcBef>
                <a:spcPts val="1600"/>
              </a:spcBef>
              <a:spcAft>
                <a:spcPts val="0"/>
              </a:spcAft>
              <a:buSzPts val="1100"/>
              <a:buNone/>
              <a:defRPr/>
            </a:lvl5pPr>
            <a:lvl6pPr lvl="5" algn="ctr" rtl="0">
              <a:spcBef>
                <a:spcPts val="1600"/>
              </a:spcBef>
              <a:spcAft>
                <a:spcPts val="0"/>
              </a:spcAft>
              <a:buSzPts val="1100"/>
              <a:buNone/>
              <a:defRPr/>
            </a:lvl6pPr>
            <a:lvl7pPr lvl="6" algn="ctr" rtl="0">
              <a:spcBef>
                <a:spcPts val="1600"/>
              </a:spcBef>
              <a:spcAft>
                <a:spcPts val="0"/>
              </a:spcAft>
              <a:buSzPts val="1100"/>
              <a:buNone/>
              <a:defRPr/>
            </a:lvl7pPr>
            <a:lvl8pPr lvl="7" algn="ctr" rtl="0">
              <a:spcBef>
                <a:spcPts val="1600"/>
              </a:spcBef>
              <a:spcAft>
                <a:spcPts val="0"/>
              </a:spcAft>
              <a:buSzPts val="1100"/>
              <a:buNone/>
              <a:defRPr/>
            </a:lvl8pPr>
            <a:lvl9pPr lvl="8" algn="ctr" rtl="0">
              <a:spcBef>
                <a:spcPts val="1600"/>
              </a:spcBef>
              <a:spcAft>
                <a:spcPts val="1600"/>
              </a:spcAft>
              <a:buSzPts val="1100"/>
              <a:buNone/>
              <a:defRPr/>
            </a:lvl9pPr>
          </a:lstStyle>
          <a:p>
            <a:endParaRPr/>
          </a:p>
        </p:txBody>
      </p:sp>
      <p:sp>
        <p:nvSpPr>
          <p:cNvPr id="218" name="Google Shape;218;p13"/>
          <p:cNvSpPr txBox="1">
            <a:spLocks noGrp="1"/>
          </p:cNvSpPr>
          <p:nvPr>
            <p:ph type="subTitle" idx="5"/>
          </p:nvPr>
        </p:nvSpPr>
        <p:spPr>
          <a:xfrm>
            <a:off x="3590253" y="3837300"/>
            <a:ext cx="1963500" cy="7671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1100"/>
              <a:buNone/>
              <a:defRPr>
                <a:latin typeface="Barlow"/>
                <a:ea typeface="Barlow"/>
                <a:cs typeface="Barlow"/>
                <a:sym typeface="Barlow"/>
              </a:defRPr>
            </a:lvl1pPr>
            <a:lvl2pPr lvl="1" algn="ctr" rtl="0">
              <a:spcBef>
                <a:spcPts val="0"/>
              </a:spcBef>
              <a:spcAft>
                <a:spcPts val="0"/>
              </a:spcAft>
              <a:buSzPts val="1100"/>
              <a:buNone/>
              <a:defRPr/>
            </a:lvl2pPr>
            <a:lvl3pPr lvl="2" algn="ctr" rtl="0">
              <a:spcBef>
                <a:spcPts val="1600"/>
              </a:spcBef>
              <a:spcAft>
                <a:spcPts val="0"/>
              </a:spcAft>
              <a:buSzPts val="1100"/>
              <a:buNone/>
              <a:defRPr/>
            </a:lvl3pPr>
            <a:lvl4pPr lvl="3" algn="ctr" rtl="0">
              <a:spcBef>
                <a:spcPts val="1600"/>
              </a:spcBef>
              <a:spcAft>
                <a:spcPts val="0"/>
              </a:spcAft>
              <a:buSzPts val="1100"/>
              <a:buNone/>
              <a:defRPr/>
            </a:lvl4pPr>
            <a:lvl5pPr lvl="4" algn="ctr" rtl="0">
              <a:spcBef>
                <a:spcPts val="1600"/>
              </a:spcBef>
              <a:spcAft>
                <a:spcPts val="0"/>
              </a:spcAft>
              <a:buSzPts val="1100"/>
              <a:buNone/>
              <a:defRPr/>
            </a:lvl5pPr>
            <a:lvl6pPr lvl="5" algn="ctr" rtl="0">
              <a:spcBef>
                <a:spcPts val="1600"/>
              </a:spcBef>
              <a:spcAft>
                <a:spcPts val="0"/>
              </a:spcAft>
              <a:buSzPts val="1100"/>
              <a:buNone/>
              <a:defRPr/>
            </a:lvl6pPr>
            <a:lvl7pPr lvl="6" algn="ctr" rtl="0">
              <a:spcBef>
                <a:spcPts val="1600"/>
              </a:spcBef>
              <a:spcAft>
                <a:spcPts val="0"/>
              </a:spcAft>
              <a:buSzPts val="1100"/>
              <a:buNone/>
              <a:defRPr/>
            </a:lvl7pPr>
            <a:lvl8pPr lvl="7" algn="ctr" rtl="0">
              <a:spcBef>
                <a:spcPts val="1600"/>
              </a:spcBef>
              <a:spcAft>
                <a:spcPts val="0"/>
              </a:spcAft>
              <a:buSzPts val="1100"/>
              <a:buNone/>
              <a:defRPr/>
            </a:lvl8pPr>
            <a:lvl9pPr lvl="8" algn="ctr" rtl="0">
              <a:spcBef>
                <a:spcPts val="1600"/>
              </a:spcBef>
              <a:spcAft>
                <a:spcPts val="1600"/>
              </a:spcAft>
              <a:buSzPts val="1100"/>
              <a:buNone/>
              <a:defRPr/>
            </a:lvl9pPr>
          </a:lstStyle>
          <a:p>
            <a:endParaRPr/>
          </a:p>
        </p:txBody>
      </p:sp>
      <p:sp>
        <p:nvSpPr>
          <p:cNvPr id="219" name="Google Shape;219;p13"/>
          <p:cNvSpPr txBox="1">
            <a:spLocks noGrp="1"/>
          </p:cNvSpPr>
          <p:nvPr>
            <p:ph type="subTitle" idx="6"/>
          </p:nvPr>
        </p:nvSpPr>
        <p:spPr>
          <a:xfrm>
            <a:off x="6056503" y="3837300"/>
            <a:ext cx="1963500" cy="7671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1100"/>
              <a:buNone/>
              <a:defRPr>
                <a:latin typeface="Barlow"/>
                <a:ea typeface="Barlow"/>
                <a:cs typeface="Barlow"/>
                <a:sym typeface="Barlow"/>
              </a:defRPr>
            </a:lvl1pPr>
            <a:lvl2pPr lvl="1" algn="ctr" rtl="0">
              <a:spcBef>
                <a:spcPts val="0"/>
              </a:spcBef>
              <a:spcAft>
                <a:spcPts val="0"/>
              </a:spcAft>
              <a:buSzPts val="1100"/>
              <a:buNone/>
              <a:defRPr/>
            </a:lvl2pPr>
            <a:lvl3pPr lvl="2" algn="ctr" rtl="0">
              <a:spcBef>
                <a:spcPts val="1600"/>
              </a:spcBef>
              <a:spcAft>
                <a:spcPts val="0"/>
              </a:spcAft>
              <a:buSzPts val="1100"/>
              <a:buNone/>
              <a:defRPr/>
            </a:lvl3pPr>
            <a:lvl4pPr lvl="3" algn="ctr" rtl="0">
              <a:spcBef>
                <a:spcPts val="1600"/>
              </a:spcBef>
              <a:spcAft>
                <a:spcPts val="0"/>
              </a:spcAft>
              <a:buSzPts val="1100"/>
              <a:buNone/>
              <a:defRPr/>
            </a:lvl4pPr>
            <a:lvl5pPr lvl="4" algn="ctr" rtl="0">
              <a:spcBef>
                <a:spcPts val="1600"/>
              </a:spcBef>
              <a:spcAft>
                <a:spcPts val="0"/>
              </a:spcAft>
              <a:buSzPts val="1100"/>
              <a:buNone/>
              <a:defRPr/>
            </a:lvl5pPr>
            <a:lvl6pPr lvl="5" algn="ctr" rtl="0">
              <a:spcBef>
                <a:spcPts val="1600"/>
              </a:spcBef>
              <a:spcAft>
                <a:spcPts val="0"/>
              </a:spcAft>
              <a:buSzPts val="1100"/>
              <a:buNone/>
              <a:defRPr/>
            </a:lvl6pPr>
            <a:lvl7pPr lvl="6" algn="ctr" rtl="0">
              <a:spcBef>
                <a:spcPts val="1600"/>
              </a:spcBef>
              <a:spcAft>
                <a:spcPts val="0"/>
              </a:spcAft>
              <a:buSzPts val="1100"/>
              <a:buNone/>
              <a:defRPr/>
            </a:lvl7pPr>
            <a:lvl8pPr lvl="7" algn="ctr" rtl="0">
              <a:spcBef>
                <a:spcPts val="1600"/>
              </a:spcBef>
              <a:spcAft>
                <a:spcPts val="0"/>
              </a:spcAft>
              <a:buSzPts val="1100"/>
              <a:buNone/>
              <a:defRPr/>
            </a:lvl8pPr>
            <a:lvl9pPr lvl="8" algn="ctr" rtl="0">
              <a:spcBef>
                <a:spcPts val="1600"/>
              </a:spcBef>
              <a:spcAft>
                <a:spcPts val="1600"/>
              </a:spcAft>
              <a:buSzPts val="1100"/>
              <a:buNone/>
              <a:defRPr/>
            </a:lvl9pPr>
          </a:lstStyle>
          <a:p>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table of contents">
  <p:cSld name="CUSTOM_1">
    <p:bg>
      <p:bgPr>
        <a:solidFill>
          <a:schemeClr val="accent2"/>
        </a:solidFill>
        <a:effectLst/>
      </p:bgPr>
    </p:bg>
    <p:spTree>
      <p:nvGrpSpPr>
        <p:cNvPr id="1" name="Shape 220"/>
        <p:cNvGrpSpPr/>
        <p:nvPr/>
      </p:nvGrpSpPr>
      <p:grpSpPr>
        <a:xfrm>
          <a:off x="0" y="0"/>
          <a:ext cx="0" cy="0"/>
          <a:chOff x="0" y="0"/>
          <a:chExt cx="0" cy="0"/>
        </a:xfrm>
      </p:grpSpPr>
      <p:sp>
        <p:nvSpPr>
          <p:cNvPr id="221" name="Google Shape;221;p14"/>
          <p:cNvSpPr txBox="1">
            <a:spLocks noGrp="1"/>
          </p:cNvSpPr>
          <p:nvPr>
            <p:ph type="subTitle" idx="1"/>
          </p:nvPr>
        </p:nvSpPr>
        <p:spPr>
          <a:xfrm>
            <a:off x="6466203" y="1843125"/>
            <a:ext cx="1963500" cy="7671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SzPts val="1100"/>
              <a:buNone/>
              <a:defRPr>
                <a:latin typeface="Barlow"/>
                <a:ea typeface="Barlow"/>
                <a:cs typeface="Barlow"/>
                <a:sym typeface="Barlow"/>
              </a:defRPr>
            </a:lvl1pPr>
            <a:lvl2pPr lvl="1" rtl="0">
              <a:spcBef>
                <a:spcPts val="0"/>
              </a:spcBef>
              <a:spcAft>
                <a:spcPts val="0"/>
              </a:spcAft>
              <a:buSzPts val="1100"/>
              <a:buNone/>
              <a:defRPr/>
            </a:lvl2pPr>
            <a:lvl3pPr lvl="2" rtl="0">
              <a:spcBef>
                <a:spcPts val="1600"/>
              </a:spcBef>
              <a:spcAft>
                <a:spcPts val="0"/>
              </a:spcAft>
              <a:buSzPts val="1100"/>
              <a:buNone/>
              <a:defRPr/>
            </a:lvl3pPr>
            <a:lvl4pPr lvl="3" rtl="0">
              <a:spcBef>
                <a:spcPts val="1600"/>
              </a:spcBef>
              <a:spcAft>
                <a:spcPts val="0"/>
              </a:spcAft>
              <a:buSzPts val="1100"/>
              <a:buNone/>
              <a:defRPr/>
            </a:lvl4pPr>
            <a:lvl5pPr lvl="4" rtl="0">
              <a:spcBef>
                <a:spcPts val="1600"/>
              </a:spcBef>
              <a:spcAft>
                <a:spcPts val="0"/>
              </a:spcAft>
              <a:buSzPts val="1100"/>
              <a:buNone/>
              <a:defRPr/>
            </a:lvl5pPr>
            <a:lvl6pPr lvl="5" rtl="0">
              <a:spcBef>
                <a:spcPts val="1600"/>
              </a:spcBef>
              <a:spcAft>
                <a:spcPts val="0"/>
              </a:spcAft>
              <a:buSzPts val="1100"/>
              <a:buNone/>
              <a:defRPr/>
            </a:lvl6pPr>
            <a:lvl7pPr lvl="6" rtl="0">
              <a:spcBef>
                <a:spcPts val="1600"/>
              </a:spcBef>
              <a:spcAft>
                <a:spcPts val="0"/>
              </a:spcAft>
              <a:buSzPts val="1100"/>
              <a:buNone/>
              <a:defRPr/>
            </a:lvl7pPr>
            <a:lvl8pPr lvl="7" rtl="0">
              <a:spcBef>
                <a:spcPts val="1600"/>
              </a:spcBef>
              <a:spcAft>
                <a:spcPts val="0"/>
              </a:spcAft>
              <a:buSzPts val="1100"/>
              <a:buNone/>
              <a:defRPr/>
            </a:lvl8pPr>
            <a:lvl9pPr lvl="8" rtl="0">
              <a:spcBef>
                <a:spcPts val="1600"/>
              </a:spcBef>
              <a:spcAft>
                <a:spcPts val="1600"/>
              </a:spcAft>
              <a:buSzPts val="1100"/>
              <a:buNone/>
              <a:defRPr/>
            </a:lvl9pPr>
          </a:lstStyle>
          <a:p>
            <a:endParaRPr/>
          </a:p>
        </p:txBody>
      </p:sp>
      <p:sp>
        <p:nvSpPr>
          <p:cNvPr id="222" name="Google Shape;222;p14"/>
          <p:cNvSpPr txBox="1">
            <a:spLocks noGrp="1"/>
          </p:cNvSpPr>
          <p:nvPr>
            <p:ph type="title"/>
          </p:nvPr>
        </p:nvSpPr>
        <p:spPr>
          <a:xfrm>
            <a:off x="6466200" y="1307725"/>
            <a:ext cx="1963500" cy="767100"/>
          </a:xfrm>
          <a:prstGeom prst="rect">
            <a:avLst/>
          </a:prstGeom>
        </p:spPr>
        <p:txBody>
          <a:bodyPr spcFirstLastPara="1" wrap="square" lIns="91425" tIns="91425" rIns="91425" bIns="91425" anchor="t" anchorCtr="0">
            <a:noAutofit/>
          </a:bodyPr>
          <a:lstStyle>
            <a:lvl1pPr lvl="0" rtl="0">
              <a:spcBef>
                <a:spcPts val="0"/>
              </a:spcBef>
              <a:spcAft>
                <a:spcPts val="0"/>
              </a:spcAft>
              <a:buClr>
                <a:schemeClr val="dk2"/>
              </a:buClr>
              <a:buSzPts val="1800"/>
              <a:buNone/>
              <a:defRPr sz="1800">
                <a:solidFill>
                  <a:schemeClr val="dk2"/>
                </a:solidFill>
              </a:defRPr>
            </a:lvl1pPr>
            <a:lvl2pPr lvl="1" rtl="0">
              <a:spcBef>
                <a:spcPts val="0"/>
              </a:spcBef>
              <a:spcAft>
                <a:spcPts val="0"/>
              </a:spcAft>
              <a:buClr>
                <a:schemeClr val="dk2"/>
              </a:buClr>
              <a:buSzPts val="1800"/>
              <a:buNone/>
              <a:defRPr sz="1800">
                <a:solidFill>
                  <a:schemeClr val="dk2"/>
                </a:solidFill>
              </a:defRPr>
            </a:lvl2pPr>
            <a:lvl3pPr lvl="2" rtl="0">
              <a:spcBef>
                <a:spcPts val="0"/>
              </a:spcBef>
              <a:spcAft>
                <a:spcPts val="0"/>
              </a:spcAft>
              <a:buClr>
                <a:schemeClr val="dk2"/>
              </a:buClr>
              <a:buSzPts val="1800"/>
              <a:buNone/>
              <a:defRPr sz="1800">
                <a:solidFill>
                  <a:schemeClr val="dk2"/>
                </a:solidFill>
              </a:defRPr>
            </a:lvl3pPr>
            <a:lvl4pPr lvl="3" rtl="0">
              <a:spcBef>
                <a:spcPts val="0"/>
              </a:spcBef>
              <a:spcAft>
                <a:spcPts val="0"/>
              </a:spcAft>
              <a:buClr>
                <a:schemeClr val="dk2"/>
              </a:buClr>
              <a:buSzPts val="1800"/>
              <a:buNone/>
              <a:defRPr sz="1800">
                <a:solidFill>
                  <a:schemeClr val="dk2"/>
                </a:solidFill>
              </a:defRPr>
            </a:lvl4pPr>
            <a:lvl5pPr lvl="4" rtl="0">
              <a:spcBef>
                <a:spcPts val="0"/>
              </a:spcBef>
              <a:spcAft>
                <a:spcPts val="0"/>
              </a:spcAft>
              <a:buClr>
                <a:schemeClr val="dk2"/>
              </a:buClr>
              <a:buSzPts val="1800"/>
              <a:buNone/>
              <a:defRPr sz="1800">
                <a:solidFill>
                  <a:schemeClr val="dk2"/>
                </a:solidFill>
              </a:defRPr>
            </a:lvl5pPr>
            <a:lvl6pPr lvl="5" rtl="0">
              <a:spcBef>
                <a:spcPts val="0"/>
              </a:spcBef>
              <a:spcAft>
                <a:spcPts val="0"/>
              </a:spcAft>
              <a:buClr>
                <a:schemeClr val="dk2"/>
              </a:buClr>
              <a:buSzPts val="1800"/>
              <a:buNone/>
              <a:defRPr sz="1800">
                <a:solidFill>
                  <a:schemeClr val="dk2"/>
                </a:solidFill>
              </a:defRPr>
            </a:lvl6pPr>
            <a:lvl7pPr lvl="6" rtl="0">
              <a:spcBef>
                <a:spcPts val="0"/>
              </a:spcBef>
              <a:spcAft>
                <a:spcPts val="0"/>
              </a:spcAft>
              <a:buClr>
                <a:schemeClr val="dk2"/>
              </a:buClr>
              <a:buSzPts val="1800"/>
              <a:buNone/>
              <a:defRPr sz="1800">
                <a:solidFill>
                  <a:schemeClr val="dk2"/>
                </a:solidFill>
              </a:defRPr>
            </a:lvl7pPr>
            <a:lvl8pPr lvl="7" rtl="0">
              <a:spcBef>
                <a:spcPts val="0"/>
              </a:spcBef>
              <a:spcAft>
                <a:spcPts val="0"/>
              </a:spcAft>
              <a:buClr>
                <a:schemeClr val="dk2"/>
              </a:buClr>
              <a:buSzPts val="1800"/>
              <a:buNone/>
              <a:defRPr sz="1800">
                <a:solidFill>
                  <a:schemeClr val="dk2"/>
                </a:solidFill>
              </a:defRPr>
            </a:lvl8pPr>
            <a:lvl9pPr lvl="8" rtl="0">
              <a:spcBef>
                <a:spcPts val="0"/>
              </a:spcBef>
              <a:spcAft>
                <a:spcPts val="0"/>
              </a:spcAft>
              <a:buClr>
                <a:schemeClr val="dk2"/>
              </a:buClr>
              <a:buSzPts val="1800"/>
              <a:buNone/>
              <a:defRPr sz="1800">
                <a:solidFill>
                  <a:schemeClr val="dk2"/>
                </a:solidFill>
              </a:defRPr>
            </a:lvl9pPr>
          </a:lstStyle>
          <a:p>
            <a:endParaRPr/>
          </a:p>
        </p:txBody>
      </p:sp>
      <p:sp>
        <p:nvSpPr>
          <p:cNvPr id="223" name="Google Shape;223;p14"/>
          <p:cNvSpPr txBox="1">
            <a:spLocks noGrp="1"/>
          </p:cNvSpPr>
          <p:nvPr>
            <p:ph type="subTitle" idx="2"/>
          </p:nvPr>
        </p:nvSpPr>
        <p:spPr>
          <a:xfrm>
            <a:off x="4284978" y="1843125"/>
            <a:ext cx="1963500" cy="7671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SzPts val="1100"/>
              <a:buNone/>
              <a:defRPr>
                <a:latin typeface="Barlow"/>
                <a:ea typeface="Barlow"/>
                <a:cs typeface="Barlow"/>
                <a:sym typeface="Barlow"/>
              </a:defRPr>
            </a:lvl1pPr>
            <a:lvl2pPr lvl="1" rtl="0">
              <a:spcBef>
                <a:spcPts val="0"/>
              </a:spcBef>
              <a:spcAft>
                <a:spcPts val="0"/>
              </a:spcAft>
              <a:buSzPts val="1100"/>
              <a:buNone/>
              <a:defRPr/>
            </a:lvl2pPr>
            <a:lvl3pPr lvl="2" rtl="0">
              <a:spcBef>
                <a:spcPts val="1600"/>
              </a:spcBef>
              <a:spcAft>
                <a:spcPts val="0"/>
              </a:spcAft>
              <a:buSzPts val="1100"/>
              <a:buNone/>
              <a:defRPr/>
            </a:lvl3pPr>
            <a:lvl4pPr lvl="3" rtl="0">
              <a:spcBef>
                <a:spcPts val="1600"/>
              </a:spcBef>
              <a:spcAft>
                <a:spcPts val="0"/>
              </a:spcAft>
              <a:buSzPts val="1100"/>
              <a:buNone/>
              <a:defRPr/>
            </a:lvl4pPr>
            <a:lvl5pPr lvl="4" rtl="0">
              <a:spcBef>
                <a:spcPts val="1600"/>
              </a:spcBef>
              <a:spcAft>
                <a:spcPts val="0"/>
              </a:spcAft>
              <a:buSzPts val="1100"/>
              <a:buNone/>
              <a:defRPr/>
            </a:lvl5pPr>
            <a:lvl6pPr lvl="5" rtl="0">
              <a:spcBef>
                <a:spcPts val="1600"/>
              </a:spcBef>
              <a:spcAft>
                <a:spcPts val="0"/>
              </a:spcAft>
              <a:buSzPts val="1100"/>
              <a:buNone/>
              <a:defRPr/>
            </a:lvl6pPr>
            <a:lvl7pPr lvl="6" rtl="0">
              <a:spcBef>
                <a:spcPts val="1600"/>
              </a:spcBef>
              <a:spcAft>
                <a:spcPts val="0"/>
              </a:spcAft>
              <a:buSzPts val="1100"/>
              <a:buNone/>
              <a:defRPr/>
            </a:lvl7pPr>
            <a:lvl8pPr lvl="7" rtl="0">
              <a:spcBef>
                <a:spcPts val="1600"/>
              </a:spcBef>
              <a:spcAft>
                <a:spcPts val="0"/>
              </a:spcAft>
              <a:buSzPts val="1100"/>
              <a:buNone/>
              <a:defRPr/>
            </a:lvl8pPr>
            <a:lvl9pPr lvl="8" rtl="0">
              <a:spcBef>
                <a:spcPts val="1600"/>
              </a:spcBef>
              <a:spcAft>
                <a:spcPts val="1600"/>
              </a:spcAft>
              <a:buSzPts val="1100"/>
              <a:buNone/>
              <a:defRPr/>
            </a:lvl9pPr>
          </a:lstStyle>
          <a:p>
            <a:endParaRPr/>
          </a:p>
        </p:txBody>
      </p:sp>
      <p:sp>
        <p:nvSpPr>
          <p:cNvPr id="224" name="Google Shape;224;p14"/>
          <p:cNvSpPr txBox="1">
            <a:spLocks noGrp="1"/>
          </p:cNvSpPr>
          <p:nvPr>
            <p:ph type="title" idx="3"/>
          </p:nvPr>
        </p:nvSpPr>
        <p:spPr>
          <a:xfrm>
            <a:off x="4284975" y="1307725"/>
            <a:ext cx="1963500" cy="767100"/>
          </a:xfrm>
          <a:prstGeom prst="rect">
            <a:avLst/>
          </a:prstGeom>
        </p:spPr>
        <p:txBody>
          <a:bodyPr spcFirstLastPara="1" wrap="square" lIns="91425" tIns="91425" rIns="91425" bIns="91425" anchor="t" anchorCtr="0">
            <a:noAutofit/>
          </a:bodyPr>
          <a:lstStyle>
            <a:lvl1pPr lvl="0" rtl="0">
              <a:spcBef>
                <a:spcPts val="0"/>
              </a:spcBef>
              <a:spcAft>
                <a:spcPts val="0"/>
              </a:spcAft>
              <a:buClr>
                <a:schemeClr val="dk2"/>
              </a:buClr>
              <a:buSzPts val="1800"/>
              <a:buNone/>
              <a:defRPr sz="1800">
                <a:solidFill>
                  <a:schemeClr val="dk2"/>
                </a:solidFill>
              </a:defRPr>
            </a:lvl1pPr>
            <a:lvl2pPr lvl="1" rtl="0">
              <a:spcBef>
                <a:spcPts val="0"/>
              </a:spcBef>
              <a:spcAft>
                <a:spcPts val="0"/>
              </a:spcAft>
              <a:buClr>
                <a:schemeClr val="dk2"/>
              </a:buClr>
              <a:buSzPts val="1800"/>
              <a:buNone/>
              <a:defRPr sz="1800">
                <a:solidFill>
                  <a:schemeClr val="dk2"/>
                </a:solidFill>
              </a:defRPr>
            </a:lvl2pPr>
            <a:lvl3pPr lvl="2" rtl="0">
              <a:spcBef>
                <a:spcPts val="0"/>
              </a:spcBef>
              <a:spcAft>
                <a:spcPts val="0"/>
              </a:spcAft>
              <a:buClr>
                <a:schemeClr val="dk2"/>
              </a:buClr>
              <a:buSzPts val="1800"/>
              <a:buNone/>
              <a:defRPr sz="1800">
                <a:solidFill>
                  <a:schemeClr val="dk2"/>
                </a:solidFill>
              </a:defRPr>
            </a:lvl3pPr>
            <a:lvl4pPr lvl="3" rtl="0">
              <a:spcBef>
                <a:spcPts val="0"/>
              </a:spcBef>
              <a:spcAft>
                <a:spcPts val="0"/>
              </a:spcAft>
              <a:buClr>
                <a:schemeClr val="dk2"/>
              </a:buClr>
              <a:buSzPts val="1800"/>
              <a:buNone/>
              <a:defRPr sz="1800">
                <a:solidFill>
                  <a:schemeClr val="dk2"/>
                </a:solidFill>
              </a:defRPr>
            </a:lvl4pPr>
            <a:lvl5pPr lvl="4" rtl="0">
              <a:spcBef>
                <a:spcPts val="0"/>
              </a:spcBef>
              <a:spcAft>
                <a:spcPts val="0"/>
              </a:spcAft>
              <a:buClr>
                <a:schemeClr val="dk2"/>
              </a:buClr>
              <a:buSzPts val="1800"/>
              <a:buNone/>
              <a:defRPr sz="1800">
                <a:solidFill>
                  <a:schemeClr val="dk2"/>
                </a:solidFill>
              </a:defRPr>
            </a:lvl5pPr>
            <a:lvl6pPr lvl="5" rtl="0">
              <a:spcBef>
                <a:spcPts val="0"/>
              </a:spcBef>
              <a:spcAft>
                <a:spcPts val="0"/>
              </a:spcAft>
              <a:buClr>
                <a:schemeClr val="dk2"/>
              </a:buClr>
              <a:buSzPts val="1800"/>
              <a:buNone/>
              <a:defRPr sz="1800">
                <a:solidFill>
                  <a:schemeClr val="dk2"/>
                </a:solidFill>
              </a:defRPr>
            </a:lvl6pPr>
            <a:lvl7pPr lvl="6" rtl="0">
              <a:spcBef>
                <a:spcPts val="0"/>
              </a:spcBef>
              <a:spcAft>
                <a:spcPts val="0"/>
              </a:spcAft>
              <a:buClr>
                <a:schemeClr val="dk2"/>
              </a:buClr>
              <a:buSzPts val="1800"/>
              <a:buNone/>
              <a:defRPr sz="1800">
                <a:solidFill>
                  <a:schemeClr val="dk2"/>
                </a:solidFill>
              </a:defRPr>
            </a:lvl7pPr>
            <a:lvl8pPr lvl="7" rtl="0">
              <a:spcBef>
                <a:spcPts val="0"/>
              </a:spcBef>
              <a:spcAft>
                <a:spcPts val="0"/>
              </a:spcAft>
              <a:buClr>
                <a:schemeClr val="dk2"/>
              </a:buClr>
              <a:buSzPts val="1800"/>
              <a:buNone/>
              <a:defRPr sz="1800">
                <a:solidFill>
                  <a:schemeClr val="dk2"/>
                </a:solidFill>
              </a:defRPr>
            </a:lvl8pPr>
            <a:lvl9pPr lvl="8" rtl="0">
              <a:spcBef>
                <a:spcPts val="0"/>
              </a:spcBef>
              <a:spcAft>
                <a:spcPts val="0"/>
              </a:spcAft>
              <a:buClr>
                <a:schemeClr val="dk2"/>
              </a:buClr>
              <a:buSzPts val="1800"/>
              <a:buNone/>
              <a:defRPr sz="1800">
                <a:solidFill>
                  <a:schemeClr val="dk2"/>
                </a:solidFill>
              </a:defRPr>
            </a:lvl9pPr>
          </a:lstStyle>
          <a:p>
            <a:endParaRPr/>
          </a:p>
        </p:txBody>
      </p:sp>
      <p:sp>
        <p:nvSpPr>
          <p:cNvPr id="225" name="Google Shape;225;p14"/>
          <p:cNvSpPr txBox="1">
            <a:spLocks noGrp="1"/>
          </p:cNvSpPr>
          <p:nvPr>
            <p:ph type="subTitle" idx="4"/>
          </p:nvPr>
        </p:nvSpPr>
        <p:spPr>
          <a:xfrm>
            <a:off x="6466203" y="3586200"/>
            <a:ext cx="1963500" cy="7671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SzPts val="1100"/>
              <a:buNone/>
              <a:defRPr>
                <a:latin typeface="Barlow"/>
                <a:ea typeface="Barlow"/>
                <a:cs typeface="Barlow"/>
                <a:sym typeface="Barlow"/>
              </a:defRPr>
            </a:lvl1pPr>
            <a:lvl2pPr lvl="1" rtl="0">
              <a:spcBef>
                <a:spcPts val="0"/>
              </a:spcBef>
              <a:spcAft>
                <a:spcPts val="0"/>
              </a:spcAft>
              <a:buSzPts val="1100"/>
              <a:buNone/>
              <a:defRPr/>
            </a:lvl2pPr>
            <a:lvl3pPr lvl="2" rtl="0">
              <a:spcBef>
                <a:spcPts val="1600"/>
              </a:spcBef>
              <a:spcAft>
                <a:spcPts val="0"/>
              </a:spcAft>
              <a:buSzPts val="1100"/>
              <a:buNone/>
              <a:defRPr/>
            </a:lvl3pPr>
            <a:lvl4pPr lvl="3" rtl="0">
              <a:spcBef>
                <a:spcPts val="1600"/>
              </a:spcBef>
              <a:spcAft>
                <a:spcPts val="0"/>
              </a:spcAft>
              <a:buSzPts val="1100"/>
              <a:buNone/>
              <a:defRPr/>
            </a:lvl4pPr>
            <a:lvl5pPr lvl="4" rtl="0">
              <a:spcBef>
                <a:spcPts val="1600"/>
              </a:spcBef>
              <a:spcAft>
                <a:spcPts val="0"/>
              </a:spcAft>
              <a:buSzPts val="1100"/>
              <a:buNone/>
              <a:defRPr/>
            </a:lvl5pPr>
            <a:lvl6pPr lvl="5" rtl="0">
              <a:spcBef>
                <a:spcPts val="1600"/>
              </a:spcBef>
              <a:spcAft>
                <a:spcPts val="0"/>
              </a:spcAft>
              <a:buSzPts val="1100"/>
              <a:buNone/>
              <a:defRPr/>
            </a:lvl6pPr>
            <a:lvl7pPr lvl="6" rtl="0">
              <a:spcBef>
                <a:spcPts val="1600"/>
              </a:spcBef>
              <a:spcAft>
                <a:spcPts val="0"/>
              </a:spcAft>
              <a:buSzPts val="1100"/>
              <a:buNone/>
              <a:defRPr/>
            </a:lvl7pPr>
            <a:lvl8pPr lvl="7" rtl="0">
              <a:spcBef>
                <a:spcPts val="1600"/>
              </a:spcBef>
              <a:spcAft>
                <a:spcPts val="0"/>
              </a:spcAft>
              <a:buSzPts val="1100"/>
              <a:buNone/>
              <a:defRPr/>
            </a:lvl8pPr>
            <a:lvl9pPr lvl="8" rtl="0">
              <a:spcBef>
                <a:spcPts val="1600"/>
              </a:spcBef>
              <a:spcAft>
                <a:spcPts val="1600"/>
              </a:spcAft>
              <a:buSzPts val="1100"/>
              <a:buNone/>
              <a:defRPr/>
            </a:lvl9pPr>
          </a:lstStyle>
          <a:p>
            <a:endParaRPr/>
          </a:p>
        </p:txBody>
      </p:sp>
      <p:sp>
        <p:nvSpPr>
          <p:cNvPr id="226" name="Google Shape;226;p14"/>
          <p:cNvSpPr txBox="1">
            <a:spLocks noGrp="1"/>
          </p:cNvSpPr>
          <p:nvPr>
            <p:ph type="title" idx="5"/>
          </p:nvPr>
        </p:nvSpPr>
        <p:spPr>
          <a:xfrm>
            <a:off x="6466200" y="3050800"/>
            <a:ext cx="1963500" cy="767100"/>
          </a:xfrm>
          <a:prstGeom prst="rect">
            <a:avLst/>
          </a:prstGeom>
        </p:spPr>
        <p:txBody>
          <a:bodyPr spcFirstLastPara="1" wrap="square" lIns="91425" tIns="91425" rIns="91425" bIns="91425" anchor="t" anchorCtr="0">
            <a:noAutofit/>
          </a:bodyPr>
          <a:lstStyle>
            <a:lvl1pPr lvl="0" rtl="0">
              <a:spcBef>
                <a:spcPts val="0"/>
              </a:spcBef>
              <a:spcAft>
                <a:spcPts val="0"/>
              </a:spcAft>
              <a:buClr>
                <a:schemeClr val="dk2"/>
              </a:buClr>
              <a:buSzPts val="1800"/>
              <a:buNone/>
              <a:defRPr sz="1800">
                <a:solidFill>
                  <a:schemeClr val="dk2"/>
                </a:solidFill>
              </a:defRPr>
            </a:lvl1pPr>
            <a:lvl2pPr lvl="1" rtl="0">
              <a:spcBef>
                <a:spcPts val="0"/>
              </a:spcBef>
              <a:spcAft>
                <a:spcPts val="0"/>
              </a:spcAft>
              <a:buClr>
                <a:schemeClr val="dk2"/>
              </a:buClr>
              <a:buSzPts val="1800"/>
              <a:buNone/>
              <a:defRPr sz="1800">
                <a:solidFill>
                  <a:schemeClr val="dk2"/>
                </a:solidFill>
              </a:defRPr>
            </a:lvl2pPr>
            <a:lvl3pPr lvl="2" rtl="0">
              <a:spcBef>
                <a:spcPts val="0"/>
              </a:spcBef>
              <a:spcAft>
                <a:spcPts val="0"/>
              </a:spcAft>
              <a:buClr>
                <a:schemeClr val="dk2"/>
              </a:buClr>
              <a:buSzPts val="1800"/>
              <a:buNone/>
              <a:defRPr sz="1800">
                <a:solidFill>
                  <a:schemeClr val="dk2"/>
                </a:solidFill>
              </a:defRPr>
            </a:lvl3pPr>
            <a:lvl4pPr lvl="3" rtl="0">
              <a:spcBef>
                <a:spcPts val="0"/>
              </a:spcBef>
              <a:spcAft>
                <a:spcPts val="0"/>
              </a:spcAft>
              <a:buClr>
                <a:schemeClr val="dk2"/>
              </a:buClr>
              <a:buSzPts val="1800"/>
              <a:buNone/>
              <a:defRPr sz="1800">
                <a:solidFill>
                  <a:schemeClr val="dk2"/>
                </a:solidFill>
              </a:defRPr>
            </a:lvl4pPr>
            <a:lvl5pPr lvl="4" rtl="0">
              <a:spcBef>
                <a:spcPts val="0"/>
              </a:spcBef>
              <a:spcAft>
                <a:spcPts val="0"/>
              </a:spcAft>
              <a:buClr>
                <a:schemeClr val="dk2"/>
              </a:buClr>
              <a:buSzPts val="1800"/>
              <a:buNone/>
              <a:defRPr sz="1800">
                <a:solidFill>
                  <a:schemeClr val="dk2"/>
                </a:solidFill>
              </a:defRPr>
            </a:lvl5pPr>
            <a:lvl6pPr lvl="5" rtl="0">
              <a:spcBef>
                <a:spcPts val="0"/>
              </a:spcBef>
              <a:spcAft>
                <a:spcPts val="0"/>
              </a:spcAft>
              <a:buClr>
                <a:schemeClr val="dk2"/>
              </a:buClr>
              <a:buSzPts val="1800"/>
              <a:buNone/>
              <a:defRPr sz="1800">
                <a:solidFill>
                  <a:schemeClr val="dk2"/>
                </a:solidFill>
              </a:defRPr>
            </a:lvl6pPr>
            <a:lvl7pPr lvl="6" rtl="0">
              <a:spcBef>
                <a:spcPts val="0"/>
              </a:spcBef>
              <a:spcAft>
                <a:spcPts val="0"/>
              </a:spcAft>
              <a:buClr>
                <a:schemeClr val="dk2"/>
              </a:buClr>
              <a:buSzPts val="1800"/>
              <a:buNone/>
              <a:defRPr sz="1800">
                <a:solidFill>
                  <a:schemeClr val="dk2"/>
                </a:solidFill>
              </a:defRPr>
            </a:lvl7pPr>
            <a:lvl8pPr lvl="7" rtl="0">
              <a:spcBef>
                <a:spcPts val="0"/>
              </a:spcBef>
              <a:spcAft>
                <a:spcPts val="0"/>
              </a:spcAft>
              <a:buClr>
                <a:schemeClr val="dk2"/>
              </a:buClr>
              <a:buSzPts val="1800"/>
              <a:buNone/>
              <a:defRPr sz="1800">
                <a:solidFill>
                  <a:schemeClr val="dk2"/>
                </a:solidFill>
              </a:defRPr>
            </a:lvl8pPr>
            <a:lvl9pPr lvl="8" rtl="0">
              <a:spcBef>
                <a:spcPts val="0"/>
              </a:spcBef>
              <a:spcAft>
                <a:spcPts val="0"/>
              </a:spcAft>
              <a:buClr>
                <a:schemeClr val="dk2"/>
              </a:buClr>
              <a:buSzPts val="1800"/>
              <a:buNone/>
              <a:defRPr sz="1800">
                <a:solidFill>
                  <a:schemeClr val="dk2"/>
                </a:solidFill>
              </a:defRPr>
            </a:lvl9pPr>
          </a:lstStyle>
          <a:p>
            <a:endParaRPr/>
          </a:p>
        </p:txBody>
      </p:sp>
      <p:sp>
        <p:nvSpPr>
          <p:cNvPr id="227" name="Google Shape;227;p14"/>
          <p:cNvSpPr txBox="1">
            <a:spLocks noGrp="1"/>
          </p:cNvSpPr>
          <p:nvPr>
            <p:ph type="subTitle" idx="6"/>
          </p:nvPr>
        </p:nvSpPr>
        <p:spPr>
          <a:xfrm>
            <a:off x="4284978" y="3586200"/>
            <a:ext cx="1963500" cy="7671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SzPts val="1100"/>
              <a:buNone/>
              <a:defRPr>
                <a:latin typeface="Barlow"/>
                <a:ea typeface="Barlow"/>
                <a:cs typeface="Barlow"/>
                <a:sym typeface="Barlow"/>
              </a:defRPr>
            </a:lvl1pPr>
            <a:lvl2pPr lvl="1" rtl="0">
              <a:spcBef>
                <a:spcPts val="0"/>
              </a:spcBef>
              <a:spcAft>
                <a:spcPts val="0"/>
              </a:spcAft>
              <a:buSzPts val="1100"/>
              <a:buNone/>
              <a:defRPr/>
            </a:lvl2pPr>
            <a:lvl3pPr lvl="2" rtl="0">
              <a:spcBef>
                <a:spcPts val="1600"/>
              </a:spcBef>
              <a:spcAft>
                <a:spcPts val="0"/>
              </a:spcAft>
              <a:buSzPts val="1100"/>
              <a:buNone/>
              <a:defRPr/>
            </a:lvl3pPr>
            <a:lvl4pPr lvl="3" rtl="0">
              <a:spcBef>
                <a:spcPts val="1600"/>
              </a:spcBef>
              <a:spcAft>
                <a:spcPts val="0"/>
              </a:spcAft>
              <a:buSzPts val="1100"/>
              <a:buNone/>
              <a:defRPr/>
            </a:lvl4pPr>
            <a:lvl5pPr lvl="4" rtl="0">
              <a:spcBef>
                <a:spcPts val="1600"/>
              </a:spcBef>
              <a:spcAft>
                <a:spcPts val="0"/>
              </a:spcAft>
              <a:buSzPts val="1100"/>
              <a:buNone/>
              <a:defRPr/>
            </a:lvl5pPr>
            <a:lvl6pPr lvl="5" rtl="0">
              <a:spcBef>
                <a:spcPts val="1600"/>
              </a:spcBef>
              <a:spcAft>
                <a:spcPts val="0"/>
              </a:spcAft>
              <a:buSzPts val="1100"/>
              <a:buNone/>
              <a:defRPr/>
            </a:lvl6pPr>
            <a:lvl7pPr lvl="6" rtl="0">
              <a:spcBef>
                <a:spcPts val="1600"/>
              </a:spcBef>
              <a:spcAft>
                <a:spcPts val="0"/>
              </a:spcAft>
              <a:buSzPts val="1100"/>
              <a:buNone/>
              <a:defRPr/>
            </a:lvl7pPr>
            <a:lvl8pPr lvl="7" rtl="0">
              <a:spcBef>
                <a:spcPts val="1600"/>
              </a:spcBef>
              <a:spcAft>
                <a:spcPts val="0"/>
              </a:spcAft>
              <a:buSzPts val="1100"/>
              <a:buNone/>
              <a:defRPr/>
            </a:lvl8pPr>
            <a:lvl9pPr lvl="8" rtl="0">
              <a:spcBef>
                <a:spcPts val="1600"/>
              </a:spcBef>
              <a:spcAft>
                <a:spcPts val="1600"/>
              </a:spcAft>
              <a:buSzPts val="1100"/>
              <a:buNone/>
              <a:defRPr/>
            </a:lvl9pPr>
          </a:lstStyle>
          <a:p>
            <a:endParaRPr/>
          </a:p>
        </p:txBody>
      </p:sp>
      <p:sp>
        <p:nvSpPr>
          <p:cNvPr id="228" name="Google Shape;228;p14"/>
          <p:cNvSpPr txBox="1">
            <a:spLocks noGrp="1"/>
          </p:cNvSpPr>
          <p:nvPr>
            <p:ph type="title" idx="7"/>
          </p:nvPr>
        </p:nvSpPr>
        <p:spPr>
          <a:xfrm>
            <a:off x="4284975" y="3050800"/>
            <a:ext cx="1963500" cy="767100"/>
          </a:xfrm>
          <a:prstGeom prst="rect">
            <a:avLst/>
          </a:prstGeom>
        </p:spPr>
        <p:txBody>
          <a:bodyPr spcFirstLastPara="1" wrap="square" lIns="91425" tIns="91425" rIns="91425" bIns="91425" anchor="t" anchorCtr="0">
            <a:noAutofit/>
          </a:bodyPr>
          <a:lstStyle>
            <a:lvl1pPr lvl="0" rtl="0">
              <a:spcBef>
                <a:spcPts val="0"/>
              </a:spcBef>
              <a:spcAft>
                <a:spcPts val="0"/>
              </a:spcAft>
              <a:buClr>
                <a:schemeClr val="dk2"/>
              </a:buClr>
              <a:buSzPts val="1800"/>
              <a:buNone/>
              <a:defRPr sz="1800">
                <a:solidFill>
                  <a:schemeClr val="dk2"/>
                </a:solidFill>
              </a:defRPr>
            </a:lvl1pPr>
            <a:lvl2pPr lvl="1" rtl="0">
              <a:spcBef>
                <a:spcPts val="0"/>
              </a:spcBef>
              <a:spcAft>
                <a:spcPts val="0"/>
              </a:spcAft>
              <a:buClr>
                <a:schemeClr val="dk2"/>
              </a:buClr>
              <a:buSzPts val="1800"/>
              <a:buNone/>
              <a:defRPr sz="1800">
                <a:solidFill>
                  <a:schemeClr val="dk2"/>
                </a:solidFill>
              </a:defRPr>
            </a:lvl2pPr>
            <a:lvl3pPr lvl="2" rtl="0">
              <a:spcBef>
                <a:spcPts val="0"/>
              </a:spcBef>
              <a:spcAft>
                <a:spcPts val="0"/>
              </a:spcAft>
              <a:buClr>
                <a:schemeClr val="dk2"/>
              </a:buClr>
              <a:buSzPts val="1800"/>
              <a:buNone/>
              <a:defRPr sz="1800">
                <a:solidFill>
                  <a:schemeClr val="dk2"/>
                </a:solidFill>
              </a:defRPr>
            </a:lvl3pPr>
            <a:lvl4pPr lvl="3" rtl="0">
              <a:spcBef>
                <a:spcPts val="0"/>
              </a:spcBef>
              <a:spcAft>
                <a:spcPts val="0"/>
              </a:spcAft>
              <a:buClr>
                <a:schemeClr val="dk2"/>
              </a:buClr>
              <a:buSzPts val="1800"/>
              <a:buNone/>
              <a:defRPr sz="1800">
                <a:solidFill>
                  <a:schemeClr val="dk2"/>
                </a:solidFill>
              </a:defRPr>
            </a:lvl4pPr>
            <a:lvl5pPr lvl="4" rtl="0">
              <a:spcBef>
                <a:spcPts val="0"/>
              </a:spcBef>
              <a:spcAft>
                <a:spcPts val="0"/>
              </a:spcAft>
              <a:buClr>
                <a:schemeClr val="dk2"/>
              </a:buClr>
              <a:buSzPts val="1800"/>
              <a:buNone/>
              <a:defRPr sz="1800">
                <a:solidFill>
                  <a:schemeClr val="dk2"/>
                </a:solidFill>
              </a:defRPr>
            </a:lvl5pPr>
            <a:lvl6pPr lvl="5" rtl="0">
              <a:spcBef>
                <a:spcPts val="0"/>
              </a:spcBef>
              <a:spcAft>
                <a:spcPts val="0"/>
              </a:spcAft>
              <a:buClr>
                <a:schemeClr val="dk2"/>
              </a:buClr>
              <a:buSzPts val="1800"/>
              <a:buNone/>
              <a:defRPr sz="1800">
                <a:solidFill>
                  <a:schemeClr val="dk2"/>
                </a:solidFill>
              </a:defRPr>
            </a:lvl6pPr>
            <a:lvl7pPr lvl="6" rtl="0">
              <a:spcBef>
                <a:spcPts val="0"/>
              </a:spcBef>
              <a:spcAft>
                <a:spcPts val="0"/>
              </a:spcAft>
              <a:buClr>
                <a:schemeClr val="dk2"/>
              </a:buClr>
              <a:buSzPts val="1800"/>
              <a:buNone/>
              <a:defRPr sz="1800">
                <a:solidFill>
                  <a:schemeClr val="dk2"/>
                </a:solidFill>
              </a:defRPr>
            </a:lvl7pPr>
            <a:lvl8pPr lvl="7" rtl="0">
              <a:spcBef>
                <a:spcPts val="0"/>
              </a:spcBef>
              <a:spcAft>
                <a:spcPts val="0"/>
              </a:spcAft>
              <a:buClr>
                <a:schemeClr val="dk2"/>
              </a:buClr>
              <a:buSzPts val="1800"/>
              <a:buNone/>
              <a:defRPr sz="1800">
                <a:solidFill>
                  <a:schemeClr val="dk2"/>
                </a:solidFill>
              </a:defRPr>
            </a:lvl8pPr>
            <a:lvl9pPr lvl="8" rtl="0">
              <a:spcBef>
                <a:spcPts val="0"/>
              </a:spcBef>
              <a:spcAft>
                <a:spcPts val="0"/>
              </a:spcAft>
              <a:buClr>
                <a:schemeClr val="dk2"/>
              </a:buClr>
              <a:buSzPts val="1800"/>
              <a:buNone/>
              <a:defRPr sz="1800">
                <a:solidFill>
                  <a:schemeClr val="dk2"/>
                </a:solidFill>
              </a:defRPr>
            </a:lvl9pPr>
          </a:lstStyle>
          <a:p>
            <a:endParaRPr/>
          </a:p>
        </p:txBody>
      </p:sp>
      <p:sp>
        <p:nvSpPr>
          <p:cNvPr id="229" name="Google Shape;229;p14"/>
          <p:cNvSpPr/>
          <p:nvPr/>
        </p:nvSpPr>
        <p:spPr>
          <a:xfrm rot="-1091654" flipH="1">
            <a:off x="7341790" y="-392247"/>
            <a:ext cx="2214941" cy="1381944"/>
          </a:xfrm>
          <a:custGeom>
            <a:avLst/>
            <a:gdLst/>
            <a:ahLst/>
            <a:cxnLst/>
            <a:rect l="l" t="t" r="r" b="b"/>
            <a:pathLst>
              <a:path w="38848" h="24237" extrusionOk="0">
                <a:moveTo>
                  <a:pt x="13257" y="16088"/>
                </a:moveTo>
                <a:cubicBezTo>
                  <a:pt x="13411" y="16088"/>
                  <a:pt x="13573" y="16108"/>
                  <a:pt x="13746" y="16152"/>
                </a:cubicBezTo>
                <a:lnTo>
                  <a:pt x="13746" y="16152"/>
                </a:lnTo>
                <a:cubicBezTo>
                  <a:pt x="13062" y="16442"/>
                  <a:pt x="12360" y="16630"/>
                  <a:pt x="11679" y="16818"/>
                </a:cubicBezTo>
                <a:cubicBezTo>
                  <a:pt x="12157" y="16416"/>
                  <a:pt x="12635" y="16088"/>
                  <a:pt x="13257" y="16088"/>
                </a:cubicBezTo>
                <a:close/>
                <a:moveTo>
                  <a:pt x="23910" y="17770"/>
                </a:moveTo>
                <a:cubicBezTo>
                  <a:pt x="23384" y="18071"/>
                  <a:pt x="22857" y="18296"/>
                  <a:pt x="22331" y="18597"/>
                </a:cubicBezTo>
                <a:cubicBezTo>
                  <a:pt x="22657" y="17870"/>
                  <a:pt x="22757" y="17770"/>
                  <a:pt x="23910" y="17770"/>
                </a:cubicBezTo>
                <a:close/>
                <a:moveTo>
                  <a:pt x="24496" y="19535"/>
                </a:moveTo>
                <a:lnTo>
                  <a:pt x="24496" y="19535"/>
                </a:lnTo>
                <a:cubicBezTo>
                  <a:pt x="24476" y="19540"/>
                  <a:pt x="24456" y="19545"/>
                  <a:pt x="24436" y="19549"/>
                </a:cubicBezTo>
                <a:lnTo>
                  <a:pt x="24537" y="19549"/>
                </a:lnTo>
                <a:cubicBezTo>
                  <a:pt x="24521" y="19549"/>
                  <a:pt x="24508" y="19544"/>
                  <a:pt x="24496" y="19535"/>
                </a:cubicBezTo>
                <a:close/>
                <a:moveTo>
                  <a:pt x="33935" y="1"/>
                </a:moveTo>
                <a:cubicBezTo>
                  <a:pt x="33709" y="226"/>
                  <a:pt x="33509" y="427"/>
                  <a:pt x="33409" y="627"/>
                </a:cubicBezTo>
                <a:cubicBezTo>
                  <a:pt x="33208" y="527"/>
                  <a:pt x="33083" y="427"/>
                  <a:pt x="32882" y="326"/>
                </a:cubicBezTo>
                <a:lnTo>
                  <a:pt x="31003" y="1254"/>
                </a:lnTo>
                <a:cubicBezTo>
                  <a:pt x="29449" y="1880"/>
                  <a:pt x="27870" y="2507"/>
                  <a:pt x="26191" y="3133"/>
                </a:cubicBezTo>
                <a:cubicBezTo>
                  <a:pt x="26090" y="3133"/>
                  <a:pt x="26090" y="3459"/>
                  <a:pt x="26090" y="3559"/>
                </a:cubicBezTo>
                <a:cubicBezTo>
                  <a:pt x="26191" y="3559"/>
                  <a:pt x="26316" y="3459"/>
                  <a:pt x="26416" y="3459"/>
                </a:cubicBezTo>
                <a:lnTo>
                  <a:pt x="26416" y="3559"/>
                </a:lnTo>
                <a:lnTo>
                  <a:pt x="26090" y="3559"/>
                </a:lnTo>
                <a:cubicBezTo>
                  <a:pt x="25990" y="3660"/>
                  <a:pt x="25890" y="3760"/>
                  <a:pt x="25790" y="3760"/>
                </a:cubicBezTo>
                <a:cubicBezTo>
                  <a:pt x="24637" y="3985"/>
                  <a:pt x="23584" y="4186"/>
                  <a:pt x="22557" y="4386"/>
                </a:cubicBezTo>
                <a:lnTo>
                  <a:pt x="22557" y="4512"/>
                </a:lnTo>
                <a:cubicBezTo>
                  <a:pt x="21604" y="5239"/>
                  <a:pt x="20552" y="5239"/>
                  <a:pt x="19524" y="5339"/>
                </a:cubicBezTo>
                <a:cubicBezTo>
                  <a:pt x="19925" y="5138"/>
                  <a:pt x="20351" y="4913"/>
                  <a:pt x="20777" y="4813"/>
                </a:cubicBezTo>
                <a:lnTo>
                  <a:pt x="20777" y="4813"/>
                </a:lnTo>
                <a:cubicBezTo>
                  <a:pt x="19298" y="5013"/>
                  <a:pt x="18797" y="5239"/>
                  <a:pt x="18371" y="5640"/>
                </a:cubicBezTo>
                <a:cubicBezTo>
                  <a:pt x="18297" y="5619"/>
                  <a:pt x="18206" y="5609"/>
                  <a:pt x="18100" y="5609"/>
                </a:cubicBezTo>
                <a:cubicBezTo>
                  <a:pt x="17161" y="5609"/>
                  <a:pt x="15047" y="6373"/>
                  <a:pt x="13359" y="7319"/>
                </a:cubicBezTo>
                <a:lnTo>
                  <a:pt x="13785" y="7319"/>
                </a:lnTo>
                <a:lnTo>
                  <a:pt x="13785" y="7419"/>
                </a:lnTo>
                <a:cubicBezTo>
                  <a:pt x="13659" y="7419"/>
                  <a:pt x="13459" y="7319"/>
                  <a:pt x="13359" y="7319"/>
                </a:cubicBezTo>
                <a:cubicBezTo>
                  <a:pt x="12306" y="7745"/>
                  <a:pt x="11278" y="8046"/>
                  <a:pt x="10226" y="8371"/>
                </a:cubicBezTo>
                <a:cubicBezTo>
                  <a:pt x="7820" y="9299"/>
                  <a:pt x="5639" y="10151"/>
                  <a:pt x="3233" y="10978"/>
                </a:cubicBezTo>
                <a:cubicBezTo>
                  <a:pt x="2281" y="11404"/>
                  <a:pt x="1353" y="11805"/>
                  <a:pt x="727" y="12657"/>
                </a:cubicBezTo>
                <a:cubicBezTo>
                  <a:pt x="501" y="12958"/>
                  <a:pt x="201" y="13058"/>
                  <a:pt x="0" y="13284"/>
                </a:cubicBezTo>
                <a:cubicBezTo>
                  <a:pt x="501" y="13585"/>
                  <a:pt x="927" y="14011"/>
                  <a:pt x="1454" y="14412"/>
                </a:cubicBezTo>
                <a:cubicBezTo>
                  <a:pt x="1554" y="14537"/>
                  <a:pt x="1654" y="14637"/>
                  <a:pt x="1754" y="14637"/>
                </a:cubicBezTo>
                <a:cubicBezTo>
                  <a:pt x="3233" y="15264"/>
                  <a:pt x="4587" y="15890"/>
                  <a:pt x="5940" y="16517"/>
                </a:cubicBezTo>
                <a:cubicBezTo>
                  <a:pt x="6140" y="16818"/>
                  <a:pt x="6266" y="17244"/>
                  <a:pt x="6466" y="17544"/>
                </a:cubicBezTo>
                <a:cubicBezTo>
                  <a:pt x="6566" y="17444"/>
                  <a:pt x="6566" y="17344"/>
                  <a:pt x="6667" y="17344"/>
                </a:cubicBezTo>
                <a:cubicBezTo>
                  <a:pt x="6667" y="17344"/>
                  <a:pt x="6667" y="17444"/>
                  <a:pt x="6767" y="17544"/>
                </a:cubicBezTo>
                <a:lnTo>
                  <a:pt x="6466" y="17544"/>
                </a:lnTo>
                <a:cubicBezTo>
                  <a:pt x="6566" y="17670"/>
                  <a:pt x="6767" y="17770"/>
                  <a:pt x="6892" y="17870"/>
                </a:cubicBezTo>
                <a:lnTo>
                  <a:pt x="7820" y="17870"/>
                </a:lnTo>
                <a:cubicBezTo>
                  <a:pt x="7619" y="18171"/>
                  <a:pt x="7519" y="18397"/>
                  <a:pt x="7293" y="18697"/>
                </a:cubicBezTo>
                <a:cubicBezTo>
                  <a:pt x="7548" y="18697"/>
                  <a:pt x="7727" y="18835"/>
                  <a:pt x="7840" y="18835"/>
                </a:cubicBezTo>
                <a:cubicBezTo>
                  <a:pt x="7872" y="18835"/>
                  <a:pt x="7898" y="18825"/>
                  <a:pt x="7920" y="18798"/>
                </a:cubicBezTo>
                <a:cubicBezTo>
                  <a:pt x="8647" y="18697"/>
                  <a:pt x="9273" y="18397"/>
                  <a:pt x="9900" y="18171"/>
                </a:cubicBezTo>
                <a:cubicBezTo>
                  <a:pt x="10226" y="18296"/>
                  <a:pt x="10526" y="18497"/>
                  <a:pt x="10952" y="18697"/>
                </a:cubicBezTo>
                <a:cubicBezTo>
                  <a:pt x="10852" y="18296"/>
                  <a:pt x="10752" y="18071"/>
                  <a:pt x="10652" y="17770"/>
                </a:cubicBezTo>
                <a:cubicBezTo>
                  <a:pt x="10940" y="17770"/>
                  <a:pt x="11136" y="17770"/>
                  <a:pt x="11438" y="17682"/>
                </a:cubicBezTo>
                <a:lnTo>
                  <a:pt x="11438" y="17682"/>
                </a:lnTo>
                <a:cubicBezTo>
                  <a:pt x="11449" y="17710"/>
                  <a:pt x="11463" y="17739"/>
                  <a:pt x="11479" y="17770"/>
                </a:cubicBezTo>
                <a:lnTo>
                  <a:pt x="11479" y="17670"/>
                </a:lnTo>
                <a:cubicBezTo>
                  <a:pt x="11465" y="17674"/>
                  <a:pt x="11451" y="17678"/>
                  <a:pt x="11438" y="17682"/>
                </a:cubicBezTo>
                <a:lnTo>
                  <a:pt x="11438" y="17682"/>
                </a:lnTo>
                <a:cubicBezTo>
                  <a:pt x="11214" y="17143"/>
                  <a:pt x="11791" y="17139"/>
                  <a:pt x="12005" y="17043"/>
                </a:cubicBezTo>
                <a:cubicBezTo>
                  <a:pt x="13033" y="16617"/>
                  <a:pt x="14186" y="16291"/>
                  <a:pt x="15238" y="15991"/>
                </a:cubicBezTo>
                <a:cubicBezTo>
                  <a:pt x="15965" y="15790"/>
                  <a:pt x="16792" y="15665"/>
                  <a:pt x="17644" y="15564"/>
                </a:cubicBezTo>
                <a:lnTo>
                  <a:pt x="17644" y="15564"/>
                </a:lnTo>
                <a:cubicBezTo>
                  <a:pt x="17218" y="15991"/>
                  <a:pt x="16692" y="15991"/>
                  <a:pt x="16391" y="16291"/>
                </a:cubicBezTo>
                <a:cubicBezTo>
                  <a:pt x="15664" y="17244"/>
                  <a:pt x="14511" y="17244"/>
                  <a:pt x="13459" y="17670"/>
                </a:cubicBezTo>
                <a:cubicBezTo>
                  <a:pt x="12832" y="17971"/>
                  <a:pt x="12105" y="18071"/>
                  <a:pt x="11379" y="18171"/>
                </a:cubicBezTo>
                <a:cubicBezTo>
                  <a:pt x="11379" y="18296"/>
                  <a:pt x="11479" y="18397"/>
                  <a:pt x="11479" y="18397"/>
                </a:cubicBezTo>
                <a:cubicBezTo>
                  <a:pt x="11278" y="18923"/>
                  <a:pt x="10952" y="19424"/>
                  <a:pt x="10652" y="20176"/>
                </a:cubicBezTo>
                <a:lnTo>
                  <a:pt x="10652" y="20577"/>
                </a:lnTo>
                <a:cubicBezTo>
                  <a:pt x="10952" y="20677"/>
                  <a:pt x="11053" y="20677"/>
                  <a:pt x="11278" y="20677"/>
                </a:cubicBezTo>
                <a:cubicBezTo>
                  <a:pt x="11278" y="21003"/>
                  <a:pt x="11278" y="21304"/>
                  <a:pt x="11379" y="21529"/>
                </a:cubicBezTo>
                <a:cubicBezTo>
                  <a:pt x="11379" y="21630"/>
                  <a:pt x="11379" y="21730"/>
                  <a:pt x="11479" y="21830"/>
                </a:cubicBezTo>
                <a:cubicBezTo>
                  <a:pt x="11579" y="21830"/>
                  <a:pt x="11679" y="21930"/>
                  <a:pt x="11780" y="21930"/>
                </a:cubicBezTo>
                <a:cubicBezTo>
                  <a:pt x="12306" y="21830"/>
                  <a:pt x="12732" y="21730"/>
                  <a:pt x="13258" y="21630"/>
                </a:cubicBezTo>
                <a:lnTo>
                  <a:pt x="13258" y="21630"/>
                </a:lnTo>
                <a:cubicBezTo>
                  <a:pt x="13033" y="22056"/>
                  <a:pt x="13033" y="22256"/>
                  <a:pt x="12932" y="22457"/>
                </a:cubicBezTo>
                <a:lnTo>
                  <a:pt x="12832" y="22457"/>
                </a:lnTo>
                <a:cubicBezTo>
                  <a:pt x="13033" y="22557"/>
                  <a:pt x="13258" y="22557"/>
                  <a:pt x="13459" y="22557"/>
                </a:cubicBezTo>
                <a:cubicBezTo>
                  <a:pt x="13359" y="22783"/>
                  <a:pt x="13359" y="22883"/>
                  <a:pt x="13258" y="23083"/>
                </a:cubicBezTo>
                <a:cubicBezTo>
                  <a:pt x="13559" y="23184"/>
                  <a:pt x="13985" y="23309"/>
                  <a:pt x="14286" y="23309"/>
                </a:cubicBezTo>
                <a:cubicBezTo>
                  <a:pt x="14085" y="23610"/>
                  <a:pt x="13985" y="23810"/>
                  <a:pt x="13885" y="24036"/>
                </a:cubicBezTo>
                <a:cubicBezTo>
                  <a:pt x="13885" y="24136"/>
                  <a:pt x="13885" y="24136"/>
                  <a:pt x="13985" y="24236"/>
                </a:cubicBezTo>
                <a:cubicBezTo>
                  <a:pt x="14812" y="23935"/>
                  <a:pt x="15664" y="23610"/>
                  <a:pt x="16491" y="23309"/>
                </a:cubicBezTo>
                <a:cubicBezTo>
                  <a:pt x="16391" y="23184"/>
                  <a:pt x="16391" y="23184"/>
                  <a:pt x="16391" y="23083"/>
                </a:cubicBezTo>
                <a:cubicBezTo>
                  <a:pt x="16792" y="22557"/>
                  <a:pt x="17218" y="22056"/>
                  <a:pt x="17544" y="21529"/>
                </a:cubicBezTo>
                <a:cubicBezTo>
                  <a:pt x="18045" y="20903"/>
                  <a:pt x="18572" y="20477"/>
                  <a:pt x="19424" y="20276"/>
                </a:cubicBezTo>
                <a:cubicBezTo>
                  <a:pt x="20351" y="20051"/>
                  <a:pt x="21404" y="19850"/>
                  <a:pt x="22431" y="19650"/>
                </a:cubicBezTo>
                <a:cubicBezTo>
                  <a:pt x="23058" y="19424"/>
                  <a:pt x="23684" y="19424"/>
                  <a:pt x="24311" y="19324"/>
                </a:cubicBezTo>
                <a:cubicBezTo>
                  <a:pt x="24417" y="19324"/>
                  <a:pt x="24433" y="19484"/>
                  <a:pt x="24496" y="19535"/>
                </a:cubicBezTo>
                <a:lnTo>
                  <a:pt x="24496" y="19535"/>
                </a:lnTo>
                <a:cubicBezTo>
                  <a:pt x="26982" y="18913"/>
                  <a:pt x="29468" y="18291"/>
                  <a:pt x="31830" y="17670"/>
                </a:cubicBezTo>
                <a:cubicBezTo>
                  <a:pt x="32156" y="17544"/>
                  <a:pt x="32356" y="17344"/>
                  <a:pt x="32582" y="17244"/>
                </a:cubicBezTo>
                <a:cubicBezTo>
                  <a:pt x="32055" y="17143"/>
                  <a:pt x="31429" y="17043"/>
                  <a:pt x="30802" y="16818"/>
                </a:cubicBezTo>
                <a:lnTo>
                  <a:pt x="30802" y="16617"/>
                </a:lnTo>
                <a:cubicBezTo>
                  <a:pt x="31429" y="16417"/>
                  <a:pt x="32055" y="16191"/>
                  <a:pt x="32782" y="15991"/>
                </a:cubicBezTo>
                <a:cubicBezTo>
                  <a:pt x="32682" y="15564"/>
                  <a:pt x="32682" y="15163"/>
                  <a:pt x="32582" y="14737"/>
                </a:cubicBezTo>
                <a:cubicBezTo>
                  <a:pt x="32256" y="14637"/>
                  <a:pt x="31830" y="14537"/>
                  <a:pt x="31529" y="14537"/>
                </a:cubicBezTo>
                <a:lnTo>
                  <a:pt x="31529" y="14311"/>
                </a:lnTo>
                <a:cubicBezTo>
                  <a:pt x="32582" y="14011"/>
                  <a:pt x="33609" y="13685"/>
                  <a:pt x="34662" y="13484"/>
                </a:cubicBezTo>
                <a:cubicBezTo>
                  <a:pt x="34562" y="13058"/>
                  <a:pt x="34562" y="12757"/>
                  <a:pt x="34562" y="12532"/>
                </a:cubicBezTo>
                <a:cubicBezTo>
                  <a:pt x="34336" y="12231"/>
                  <a:pt x="34136" y="12031"/>
                  <a:pt x="34035" y="11905"/>
                </a:cubicBezTo>
                <a:cubicBezTo>
                  <a:pt x="33709" y="11805"/>
                  <a:pt x="33509" y="11705"/>
                  <a:pt x="33208" y="11605"/>
                </a:cubicBezTo>
                <a:cubicBezTo>
                  <a:pt x="33609" y="11404"/>
                  <a:pt x="34136" y="11279"/>
                  <a:pt x="34562" y="11179"/>
                </a:cubicBezTo>
                <a:cubicBezTo>
                  <a:pt x="34862" y="11078"/>
                  <a:pt x="35288" y="10878"/>
                  <a:pt x="35715" y="10778"/>
                </a:cubicBezTo>
                <a:lnTo>
                  <a:pt x="35589" y="10652"/>
                </a:lnTo>
                <a:cubicBezTo>
                  <a:pt x="35188" y="10652"/>
                  <a:pt x="34662" y="10778"/>
                  <a:pt x="34236" y="10878"/>
                </a:cubicBezTo>
                <a:lnTo>
                  <a:pt x="34236" y="10652"/>
                </a:lnTo>
                <a:cubicBezTo>
                  <a:pt x="35288" y="10452"/>
                  <a:pt x="36341" y="10251"/>
                  <a:pt x="37369" y="9925"/>
                </a:cubicBezTo>
                <a:cubicBezTo>
                  <a:pt x="37895" y="9299"/>
                  <a:pt x="38421" y="8772"/>
                  <a:pt x="38847" y="8271"/>
                </a:cubicBezTo>
                <a:cubicBezTo>
                  <a:pt x="38421" y="7745"/>
                  <a:pt x="38095" y="7519"/>
                  <a:pt x="37594" y="7519"/>
                </a:cubicBezTo>
                <a:cubicBezTo>
                  <a:pt x="36842" y="7745"/>
                  <a:pt x="36216" y="7845"/>
                  <a:pt x="35489" y="7945"/>
                </a:cubicBezTo>
                <a:cubicBezTo>
                  <a:pt x="35354" y="7997"/>
                  <a:pt x="35206" y="8022"/>
                  <a:pt x="35054" y="8022"/>
                </a:cubicBezTo>
                <a:cubicBezTo>
                  <a:pt x="34612" y="8022"/>
                  <a:pt x="34133" y="7811"/>
                  <a:pt x="33835" y="7419"/>
                </a:cubicBezTo>
                <a:cubicBezTo>
                  <a:pt x="32632" y="7766"/>
                  <a:pt x="31511" y="8378"/>
                  <a:pt x="30298" y="8378"/>
                </a:cubicBezTo>
                <a:cubicBezTo>
                  <a:pt x="30021" y="8378"/>
                  <a:pt x="29738" y="8346"/>
                  <a:pt x="29449" y="8271"/>
                </a:cubicBezTo>
                <a:cubicBezTo>
                  <a:pt x="28697" y="7845"/>
                  <a:pt x="28070" y="7519"/>
                  <a:pt x="27344" y="7219"/>
                </a:cubicBezTo>
                <a:lnTo>
                  <a:pt x="27344" y="6893"/>
                </a:lnTo>
                <a:cubicBezTo>
                  <a:pt x="28693" y="6527"/>
                  <a:pt x="29583" y="5097"/>
                  <a:pt x="31233" y="5097"/>
                </a:cubicBezTo>
                <a:cubicBezTo>
                  <a:pt x="31391" y="5097"/>
                  <a:pt x="31556" y="5110"/>
                  <a:pt x="31730" y="5138"/>
                </a:cubicBezTo>
                <a:cubicBezTo>
                  <a:pt x="31203" y="5539"/>
                  <a:pt x="30902" y="5765"/>
                  <a:pt x="30577" y="6066"/>
                </a:cubicBezTo>
                <a:cubicBezTo>
                  <a:pt x="31003" y="6066"/>
                  <a:pt x="31529" y="6166"/>
                  <a:pt x="32156" y="6392"/>
                </a:cubicBezTo>
                <a:cubicBezTo>
                  <a:pt x="32456" y="5965"/>
                  <a:pt x="32882" y="5539"/>
                  <a:pt x="33308" y="5138"/>
                </a:cubicBezTo>
                <a:cubicBezTo>
                  <a:pt x="32882" y="5138"/>
                  <a:pt x="32582" y="5239"/>
                  <a:pt x="32256" y="5239"/>
                </a:cubicBezTo>
                <a:cubicBezTo>
                  <a:pt x="32256" y="5138"/>
                  <a:pt x="32156" y="5138"/>
                  <a:pt x="32156" y="5013"/>
                </a:cubicBezTo>
                <a:cubicBezTo>
                  <a:pt x="32934" y="4865"/>
                  <a:pt x="33643" y="4593"/>
                  <a:pt x="34385" y="4593"/>
                </a:cubicBezTo>
                <a:cubicBezTo>
                  <a:pt x="34647" y="4593"/>
                  <a:pt x="34914" y="4627"/>
                  <a:pt x="35188" y="4712"/>
                </a:cubicBezTo>
                <a:lnTo>
                  <a:pt x="35715" y="4712"/>
                </a:lnTo>
                <a:cubicBezTo>
                  <a:pt x="36842" y="3760"/>
                  <a:pt x="37594" y="2632"/>
                  <a:pt x="37995" y="1153"/>
                </a:cubicBezTo>
                <a:cubicBezTo>
                  <a:pt x="37774" y="988"/>
                  <a:pt x="37546" y="913"/>
                  <a:pt x="37298" y="913"/>
                </a:cubicBezTo>
                <a:cubicBezTo>
                  <a:pt x="37095" y="913"/>
                  <a:pt x="36878" y="963"/>
                  <a:pt x="36642" y="1053"/>
                </a:cubicBezTo>
                <a:cubicBezTo>
                  <a:pt x="35815" y="1379"/>
                  <a:pt x="34963" y="1579"/>
                  <a:pt x="34035" y="1880"/>
                </a:cubicBezTo>
                <a:cubicBezTo>
                  <a:pt x="34461" y="1479"/>
                  <a:pt x="34762" y="1254"/>
                  <a:pt x="34963" y="1053"/>
                </a:cubicBezTo>
                <a:cubicBezTo>
                  <a:pt x="34562" y="627"/>
                  <a:pt x="34236" y="326"/>
                  <a:pt x="33935"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30" name="Google Shape;230;p14"/>
          <p:cNvSpPr/>
          <p:nvPr/>
        </p:nvSpPr>
        <p:spPr>
          <a:xfrm>
            <a:off x="8425803" y="759261"/>
            <a:ext cx="3901" cy="3901"/>
          </a:xfrm>
          <a:custGeom>
            <a:avLst/>
            <a:gdLst/>
            <a:ahLst/>
            <a:cxnLst/>
            <a:rect l="l" t="t" r="r" b="b"/>
            <a:pathLst>
              <a:path w="202" h="202" extrusionOk="0">
                <a:moveTo>
                  <a:pt x="201" y="1"/>
                </a:moveTo>
                <a:cubicBezTo>
                  <a:pt x="101" y="101"/>
                  <a:pt x="101" y="101"/>
                  <a:pt x="1" y="101"/>
                </a:cubicBezTo>
                <a:cubicBezTo>
                  <a:pt x="1" y="201"/>
                  <a:pt x="1" y="201"/>
                  <a:pt x="101" y="201"/>
                </a:cubicBezTo>
                <a:lnTo>
                  <a:pt x="201" y="101"/>
                </a:lnTo>
                <a:lnTo>
                  <a:pt x="201"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31" name="Google Shape;231;p14"/>
          <p:cNvSpPr/>
          <p:nvPr/>
        </p:nvSpPr>
        <p:spPr>
          <a:xfrm>
            <a:off x="8085104" y="721028"/>
            <a:ext cx="3901" cy="7763"/>
          </a:xfrm>
          <a:custGeom>
            <a:avLst/>
            <a:gdLst/>
            <a:ahLst/>
            <a:cxnLst/>
            <a:rect l="l" t="t" r="r" b="b"/>
            <a:pathLst>
              <a:path w="202" h="402" extrusionOk="0">
                <a:moveTo>
                  <a:pt x="1" y="1"/>
                </a:moveTo>
                <a:lnTo>
                  <a:pt x="1" y="101"/>
                </a:lnTo>
                <a:cubicBezTo>
                  <a:pt x="1" y="194"/>
                  <a:pt x="88" y="287"/>
                  <a:pt x="180" y="300"/>
                </a:cubicBezTo>
                <a:lnTo>
                  <a:pt x="180" y="300"/>
                </a:lnTo>
                <a:cubicBezTo>
                  <a:pt x="146" y="198"/>
                  <a:pt x="73" y="73"/>
                  <a:pt x="1" y="1"/>
                </a:cubicBezTo>
                <a:close/>
                <a:moveTo>
                  <a:pt x="180" y="300"/>
                </a:moveTo>
                <a:cubicBezTo>
                  <a:pt x="194" y="339"/>
                  <a:pt x="201" y="374"/>
                  <a:pt x="201" y="402"/>
                </a:cubicBezTo>
                <a:lnTo>
                  <a:pt x="201" y="301"/>
                </a:lnTo>
                <a:cubicBezTo>
                  <a:pt x="194" y="301"/>
                  <a:pt x="187" y="301"/>
                  <a:pt x="180" y="30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32" name="Google Shape;232;p14"/>
          <p:cNvSpPr/>
          <p:nvPr/>
        </p:nvSpPr>
        <p:spPr>
          <a:xfrm>
            <a:off x="8211910" y="811532"/>
            <a:ext cx="6295" cy="1950"/>
          </a:xfrm>
          <a:custGeom>
            <a:avLst/>
            <a:gdLst/>
            <a:ahLst/>
            <a:cxnLst/>
            <a:rect l="l" t="t" r="r" b="b"/>
            <a:pathLst>
              <a:path w="326" h="101" extrusionOk="0">
                <a:moveTo>
                  <a:pt x="0" y="0"/>
                </a:moveTo>
                <a:cubicBezTo>
                  <a:pt x="100" y="101"/>
                  <a:pt x="201" y="101"/>
                  <a:pt x="326" y="101"/>
                </a:cubicBezTo>
                <a:cubicBezTo>
                  <a:pt x="201" y="101"/>
                  <a:pt x="100" y="0"/>
                  <a:pt x="0"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33" name="Google Shape;233;p14"/>
          <p:cNvSpPr/>
          <p:nvPr/>
        </p:nvSpPr>
        <p:spPr>
          <a:xfrm>
            <a:off x="8232224" y="835727"/>
            <a:ext cx="3901" cy="1950"/>
          </a:xfrm>
          <a:custGeom>
            <a:avLst/>
            <a:gdLst/>
            <a:ahLst/>
            <a:cxnLst/>
            <a:rect l="l" t="t" r="r" b="b"/>
            <a:pathLst>
              <a:path w="202" h="101" extrusionOk="0">
                <a:moveTo>
                  <a:pt x="101" y="0"/>
                </a:moveTo>
                <a:lnTo>
                  <a:pt x="1" y="101"/>
                </a:lnTo>
                <a:lnTo>
                  <a:pt x="201" y="101"/>
                </a:lnTo>
                <a:cubicBezTo>
                  <a:pt x="201" y="0"/>
                  <a:pt x="201" y="0"/>
                  <a:pt x="101"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34" name="Google Shape;234;p14"/>
          <p:cNvSpPr/>
          <p:nvPr/>
        </p:nvSpPr>
        <p:spPr>
          <a:xfrm>
            <a:off x="8078809" y="702645"/>
            <a:ext cx="19" cy="1950"/>
          </a:xfrm>
          <a:custGeom>
            <a:avLst/>
            <a:gdLst/>
            <a:ahLst/>
            <a:cxnLst/>
            <a:rect l="l" t="t" r="r" b="b"/>
            <a:pathLst>
              <a:path w="1" h="101" extrusionOk="0">
                <a:moveTo>
                  <a:pt x="1" y="100"/>
                </a:moveTo>
                <a:lnTo>
                  <a:pt x="1" y="100"/>
                </a:lnTo>
                <a:lnTo>
                  <a:pt x="1" y="0"/>
                </a:lnTo>
                <a:lnTo>
                  <a:pt x="1"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35" name="Google Shape;235;p14"/>
          <p:cNvSpPr/>
          <p:nvPr/>
        </p:nvSpPr>
        <p:spPr>
          <a:xfrm>
            <a:off x="8218186" y="812613"/>
            <a:ext cx="1970" cy="869"/>
          </a:xfrm>
          <a:custGeom>
            <a:avLst/>
            <a:gdLst/>
            <a:ahLst/>
            <a:cxnLst/>
            <a:rect l="l" t="t" r="r" b="b"/>
            <a:pathLst>
              <a:path w="102" h="45" extrusionOk="0">
                <a:moveTo>
                  <a:pt x="98" y="0"/>
                </a:moveTo>
                <a:cubicBezTo>
                  <a:pt x="90" y="0"/>
                  <a:pt x="68" y="45"/>
                  <a:pt x="1" y="45"/>
                </a:cubicBezTo>
                <a:lnTo>
                  <a:pt x="101" y="45"/>
                </a:lnTo>
                <a:cubicBezTo>
                  <a:pt x="101" y="11"/>
                  <a:pt x="101" y="0"/>
                  <a:pt x="9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36" name="Google Shape;236;p14"/>
          <p:cNvSpPr/>
          <p:nvPr/>
        </p:nvSpPr>
        <p:spPr>
          <a:xfrm>
            <a:off x="8254488" y="791682"/>
            <a:ext cx="1950" cy="1950"/>
          </a:xfrm>
          <a:custGeom>
            <a:avLst/>
            <a:gdLst/>
            <a:ahLst/>
            <a:cxnLst/>
            <a:rect l="l" t="t" r="r" b="b"/>
            <a:pathLst>
              <a:path w="101" h="101" extrusionOk="0">
                <a:moveTo>
                  <a:pt x="1" y="101"/>
                </a:moveTo>
                <a:cubicBezTo>
                  <a:pt x="1" y="101"/>
                  <a:pt x="1" y="1"/>
                  <a:pt x="101" y="1"/>
                </a:cubicBezTo>
                <a:cubicBezTo>
                  <a:pt x="1" y="1"/>
                  <a:pt x="1" y="101"/>
                  <a:pt x="1" y="10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37" name="Google Shape;237;p14"/>
          <p:cNvSpPr/>
          <p:nvPr/>
        </p:nvSpPr>
        <p:spPr>
          <a:xfrm>
            <a:off x="8270457" y="845884"/>
            <a:ext cx="19" cy="19"/>
          </a:xfrm>
          <a:custGeom>
            <a:avLst/>
            <a:gdLst/>
            <a:ahLst/>
            <a:cxnLst/>
            <a:rect l="l" t="t" r="r" b="b"/>
            <a:pathLst>
              <a:path w="1" h="1" extrusionOk="0">
                <a:moveTo>
                  <a:pt x="1" y="1"/>
                </a:moveTo>
                <a:lnTo>
                  <a:pt x="1"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38" name="Google Shape;238;p14"/>
          <p:cNvSpPr/>
          <p:nvPr/>
        </p:nvSpPr>
        <p:spPr>
          <a:xfrm>
            <a:off x="8270457" y="845884"/>
            <a:ext cx="19" cy="19"/>
          </a:xfrm>
          <a:custGeom>
            <a:avLst/>
            <a:gdLst/>
            <a:ahLst/>
            <a:cxnLst/>
            <a:rect l="l" t="t" r="r" b="b"/>
            <a:pathLst>
              <a:path w="1" h="1" extrusionOk="0">
                <a:moveTo>
                  <a:pt x="1" y="1"/>
                </a:moveTo>
                <a:lnTo>
                  <a:pt x="1"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39" name="Google Shape;239;p14"/>
          <p:cNvSpPr/>
          <p:nvPr/>
        </p:nvSpPr>
        <p:spPr>
          <a:xfrm>
            <a:off x="8109299" y="769418"/>
            <a:ext cx="19" cy="1970"/>
          </a:xfrm>
          <a:custGeom>
            <a:avLst/>
            <a:gdLst/>
            <a:ahLst/>
            <a:cxnLst/>
            <a:rect l="l" t="t" r="r" b="b"/>
            <a:pathLst>
              <a:path w="1" h="102" extrusionOk="0">
                <a:moveTo>
                  <a:pt x="1" y="101"/>
                </a:moveTo>
                <a:lnTo>
                  <a:pt x="1" y="101"/>
                </a:lnTo>
                <a:lnTo>
                  <a:pt x="1"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40" name="Google Shape;240;p14"/>
          <p:cNvSpPr/>
          <p:nvPr/>
        </p:nvSpPr>
        <p:spPr>
          <a:xfrm>
            <a:off x="8139306" y="801356"/>
            <a:ext cx="19" cy="19"/>
          </a:xfrm>
          <a:custGeom>
            <a:avLst/>
            <a:gdLst/>
            <a:ahLst/>
            <a:cxnLst/>
            <a:rect l="l" t="t" r="r" b="b"/>
            <a:pathLst>
              <a:path w="1" h="1" extrusionOk="0">
                <a:moveTo>
                  <a:pt x="1" y="1"/>
                </a:move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41" name="Google Shape;241;p14"/>
          <p:cNvSpPr/>
          <p:nvPr/>
        </p:nvSpPr>
        <p:spPr>
          <a:xfrm>
            <a:off x="8078802" y="818113"/>
            <a:ext cx="19" cy="19"/>
          </a:xfrm>
          <a:custGeom>
            <a:avLst/>
            <a:gdLst/>
            <a:ahLst/>
            <a:cxnLst/>
            <a:rect l="l" t="t" r="r" b="b"/>
            <a:pathLst>
              <a:path w="1" h="1" extrusionOk="0">
                <a:moveTo>
                  <a:pt x="0" y="1"/>
                </a:move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42" name="Google Shape;242;p14"/>
          <p:cNvSpPr/>
          <p:nvPr/>
        </p:nvSpPr>
        <p:spPr>
          <a:xfrm>
            <a:off x="8159639" y="801356"/>
            <a:ext cx="19" cy="19"/>
          </a:xfrm>
          <a:custGeom>
            <a:avLst/>
            <a:gdLst/>
            <a:ahLst/>
            <a:cxnLst/>
            <a:rect l="l" t="t" r="r" b="b"/>
            <a:pathLst>
              <a:path w="1" h="1" extrusionOk="0">
                <a:moveTo>
                  <a:pt x="0" y="1"/>
                </a:moveTo>
                <a:lnTo>
                  <a:pt x="0"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43" name="Google Shape;243;p14"/>
          <p:cNvSpPr/>
          <p:nvPr/>
        </p:nvSpPr>
        <p:spPr>
          <a:xfrm>
            <a:off x="8336766" y="727033"/>
            <a:ext cx="34372" cy="38060"/>
          </a:xfrm>
          <a:custGeom>
            <a:avLst/>
            <a:gdLst/>
            <a:ahLst/>
            <a:cxnLst/>
            <a:rect l="l" t="t" r="r" b="b"/>
            <a:pathLst>
              <a:path w="1780" h="1971" extrusionOk="0">
                <a:moveTo>
                  <a:pt x="899" y="1"/>
                </a:moveTo>
                <a:cubicBezTo>
                  <a:pt x="500" y="1"/>
                  <a:pt x="258" y="379"/>
                  <a:pt x="0" y="617"/>
                </a:cubicBezTo>
                <a:cubicBezTo>
                  <a:pt x="126" y="1870"/>
                  <a:pt x="226" y="1970"/>
                  <a:pt x="953" y="1970"/>
                </a:cubicBezTo>
                <a:cubicBezTo>
                  <a:pt x="1053" y="1770"/>
                  <a:pt x="1153" y="1670"/>
                  <a:pt x="1379" y="1344"/>
                </a:cubicBezTo>
                <a:cubicBezTo>
                  <a:pt x="1479" y="943"/>
                  <a:pt x="1780" y="416"/>
                  <a:pt x="1254" y="91"/>
                </a:cubicBezTo>
                <a:cubicBezTo>
                  <a:pt x="1122" y="27"/>
                  <a:pt x="1005" y="1"/>
                  <a:pt x="899"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44" name="Google Shape;244;p14"/>
          <p:cNvSpPr/>
          <p:nvPr/>
        </p:nvSpPr>
        <p:spPr>
          <a:xfrm>
            <a:off x="8139306" y="747154"/>
            <a:ext cx="32441" cy="42134"/>
          </a:xfrm>
          <a:custGeom>
            <a:avLst/>
            <a:gdLst/>
            <a:ahLst/>
            <a:cxnLst/>
            <a:rect l="l" t="t" r="r" b="b"/>
            <a:pathLst>
              <a:path w="1680" h="2182" extrusionOk="0">
                <a:moveTo>
                  <a:pt x="1154" y="1"/>
                </a:moveTo>
                <a:cubicBezTo>
                  <a:pt x="828" y="201"/>
                  <a:pt x="427" y="427"/>
                  <a:pt x="1" y="628"/>
                </a:cubicBezTo>
                <a:cubicBezTo>
                  <a:pt x="101" y="1354"/>
                  <a:pt x="101" y="1981"/>
                  <a:pt x="953" y="2181"/>
                </a:cubicBezTo>
                <a:cubicBezTo>
                  <a:pt x="1154" y="1981"/>
                  <a:pt x="1354" y="1680"/>
                  <a:pt x="1580" y="1555"/>
                </a:cubicBezTo>
                <a:cubicBezTo>
                  <a:pt x="1680" y="928"/>
                  <a:pt x="1580" y="527"/>
                  <a:pt x="1154"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45" name="Google Shape;245;p14"/>
          <p:cNvSpPr/>
          <p:nvPr/>
        </p:nvSpPr>
        <p:spPr>
          <a:xfrm>
            <a:off x="8203685" y="745899"/>
            <a:ext cx="32441" cy="37577"/>
          </a:xfrm>
          <a:custGeom>
            <a:avLst/>
            <a:gdLst/>
            <a:ahLst/>
            <a:cxnLst/>
            <a:rect l="l" t="t" r="r" b="b"/>
            <a:pathLst>
              <a:path w="1680" h="1946" extrusionOk="0">
                <a:moveTo>
                  <a:pt x="1026" y="0"/>
                </a:moveTo>
                <a:cubicBezTo>
                  <a:pt x="834" y="0"/>
                  <a:pt x="617" y="49"/>
                  <a:pt x="426" y="166"/>
                </a:cubicBezTo>
                <a:cubicBezTo>
                  <a:pt x="0" y="492"/>
                  <a:pt x="226" y="1520"/>
                  <a:pt x="1053" y="1946"/>
                </a:cubicBezTo>
                <a:cubicBezTo>
                  <a:pt x="1153" y="1745"/>
                  <a:pt x="1253" y="1520"/>
                  <a:pt x="1479" y="1319"/>
                </a:cubicBezTo>
                <a:cubicBezTo>
                  <a:pt x="1679" y="993"/>
                  <a:pt x="1679" y="266"/>
                  <a:pt x="1379" y="66"/>
                </a:cubicBezTo>
                <a:cubicBezTo>
                  <a:pt x="1285" y="24"/>
                  <a:pt x="1162" y="0"/>
                  <a:pt x="1026"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46" name="Google Shape;246;p14"/>
          <p:cNvSpPr/>
          <p:nvPr/>
        </p:nvSpPr>
        <p:spPr>
          <a:xfrm>
            <a:off x="8211910" y="878304"/>
            <a:ext cx="32441" cy="36322"/>
          </a:xfrm>
          <a:custGeom>
            <a:avLst/>
            <a:gdLst/>
            <a:ahLst/>
            <a:cxnLst/>
            <a:rect l="l" t="t" r="r" b="b"/>
            <a:pathLst>
              <a:path w="1680" h="1881" extrusionOk="0">
                <a:moveTo>
                  <a:pt x="1253" y="1"/>
                </a:moveTo>
                <a:cubicBezTo>
                  <a:pt x="827" y="101"/>
                  <a:pt x="526" y="201"/>
                  <a:pt x="201" y="302"/>
                </a:cubicBezTo>
                <a:cubicBezTo>
                  <a:pt x="326" y="928"/>
                  <a:pt x="0" y="1555"/>
                  <a:pt x="827" y="1881"/>
                </a:cubicBezTo>
                <a:cubicBezTo>
                  <a:pt x="1354" y="1555"/>
                  <a:pt x="1679" y="1254"/>
                  <a:pt x="1579" y="527"/>
                </a:cubicBezTo>
                <a:cubicBezTo>
                  <a:pt x="1579" y="402"/>
                  <a:pt x="1354" y="302"/>
                  <a:pt x="1253"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47" name="Google Shape;247;p14"/>
          <p:cNvSpPr/>
          <p:nvPr/>
        </p:nvSpPr>
        <p:spPr>
          <a:xfrm>
            <a:off x="8282564" y="859922"/>
            <a:ext cx="32441" cy="36322"/>
          </a:xfrm>
          <a:custGeom>
            <a:avLst/>
            <a:gdLst/>
            <a:ahLst/>
            <a:cxnLst/>
            <a:rect l="l" t="t" r="r" b="b"/>
            <a:pathLst>
              <a:path w="1680" h="1881" extrusionOk="0">
                <a:moveTo>
                  <a:pt x="1053" y="1"/>
                </a:moveTo>
                <a:cubicBezTo>
                  <a:pt x="827" y="101"/>
                  <a:pt x="527" y="226"/>
                  <a:pt x="201" y="326"/>
                </a:cubicBezTo>
                <a:cubicBezTo>
                  <a:pt x="201" y="853"/>
                  <a:pt x="0" y="1479"/>
                  <a:pt x="527" y="1880"/>
                </a:cubicBezTo>
                <a:cubicBezTo>
                  <a:pt x="1053" y="1780"/>
                  <a:pt x="1354" y="1354"/>
                  <a:pt x="1454" y="953"/>
                </a:cubicBezTo>
                <a:cubicBezTo>
                  <a:pt x="1680" y="527"/>
                  <a:pt x="1454" y="326"/>
                  <a:pt x="1053"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48" name="Google Shape;248;p14"/>
          <p:cNvSpPr/>
          <p:nvPr/>
        </p:nvSpPr>
        <p:spPr>
          <a:xfrm>
            <a:off x="8308690" y="791353"/>
            <a:ext cx="28096" cy="34237"/>
          </a:xfrm>
          <a:custGeom>
            <a:avLst/>
            <a:gdLst/>
            <a:ahLst/>
            <a:cxnLst/>
            <a:rect l="l" t="t" r="r" b="b"/>
            <a:pathLst>
              <a:path w="1455" h="1773" extrusionOk="0">
                <a:moveTo>
                  <a:pt x="833" y="1"/>
                </a:moveTo>
                <a:cubicBezTo>
                  <a:pt x="473" y="1"/>
                  <a:pt x="244" y="295"/>
                  <a:pt x="1" y="519"/>
                </a:cubicBezTo>
                <a:cubicBezTo>
                  <a:pt x="1" y="1471"/>
                  <a:pt x="1" y="1471"/>
                  <a:pt x="427" y="1772"/>
                </a:cubicBezTo>
                <a:cubicBezTo>
                  <a:pt x="1254" y="1471"/>
                  <a:pt x="1454" y="1045"/>
                  <a:pt x="1254" y="118"/>
                </a:cubicBezTo>
                <a:cubicBezTo>
                  <a:pt x="1094" y="35"/>
                  <a:pt x="956" y="1"/>
                  <a:pt x="833"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49" name="Google Shape;249;p14"/>
          <p:cNvSpPr/>
          <p:nvPr/>
        </p:nvSpPr>
        <p:spPr>
          <a:xfrm>
            <a:off x="8157708" y="892439"/>
            <a:ext cx="30027" cy="32190"/>
          </a:xfrm>
          <a:custGeom>
            <a:avLst/>
            <a:gdLst/>
            <a:ahLst/>
            <a:cxnLst/>
            <a:rect l="l" t="t" r="r" b="b"/>
            <a:pathLst>
              <a:path w="1555" h="1667" extrusionOk="0">
                <a:moveTo>
                  <a:pt x="782" y="0"/>
                </a:moveTo>
                <a:cubicBezTo>
                  <a:pt x="531" y="0"/>
                  <a:pt x="296" y="152"/>
                  <a:pt x="0" y="522"/>
                </a:cubicBezTo>
                <a:cubicBezTo>
                  <a:pt x="0" y="723"/>
                  <a:pt x="100" y="923"/>
                  <a:pt x="100" y="1149"/>
                </a:cubicBezTo>
                <a:lnTo>
                  <a:pt x="100" y="1249"/>
                </a:lnTo>
                <a:cubicBezTo>
                  <a:pt x="231" y="1528"/>
                  <a:pt x="416" y="1667"/>
                  <a:pt x="612" y="1667"/>
                </a:cubicBezTo>
                <a:cubicBezTo>
                  <a:pt x="716" y="1667"/>
                  <a:pt x="823" y="1628"/>
                  <a:pt x="927" y="1550"/>
                </a:cubicBezTo>
                <a:cubicBezTo>
                  <a:pt x="1454" y="1249"/>
                  <a:pt x="1554" y="823"/>
                  <a:pt x="1354" y="196"/>
                </a:cubicBezTo>
                <a:cubicBezTo>
                  <a:pt x="1138" y="73"/>
                  <a:pt x="956" y="0"/>
                  <a:pt x="782"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50" name="Google Shape;250;p14"/>
          <p:cNvSpPr/>
          <p:nvPr/>
        </p:nvSpPr>
        <p:spPr>
          <a:xfrm>
            <a:off x="8186734" y="813702"/>
            <a:ext cx="28096" cy="34372"/>
          </a:xfrm>
          <a:custGeom>
            <a:avLst/>
            <a:gdLst/>
            <a:ahLst/>
            <a:cxnLst/>
            <a:rect l="l" t="t" r="r" b="b"/>
            <a:pathLst>
              <a:path w="1455" h="1780" extrusionOk="0">
                <a:moveTo>
                  <a:pt x="1254" y="0"/>
                </a:moveTo>
                <a:cubicBezTo>
                  <a:pt x="627" y="0"/>
                  <a:pt x="301" y="100"/>
                  <a:pt x="1" y="526"/>
                </a:cubicBezTo>
                <a:cubicBezTo>
                  <a:pt x="201" y="927"/>
                  <a:pt x="101" y="1554"/>
                  <a:pt x="727" y="1780"/>
                </a:cubicBezTo>
                <a:cubicBezTo>
                  <a:pt x="1254" y="1454"/>
                  <a:pt x="1354" y="1028"/>
                  <a:pt x="1454" y="526"/>
                </a:cubicBezTo>
                <a:cubicBezTo>
                  <a:pt x="1454" y="401"/>
                  <a:pt x="1354" y="301"/>
                  <a:pt x="1354" y="201"/>
                </a:cubicBezTo>
                <a:cubicBezTo>
                  <a:pt x="1354" y="201"/>
                  <a:pt x="1254" y="100"/>
                  <a:pt x="1254"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51" name="Google Shape;251;p14"/>
          <p:cNvSpPr/>
          <p:nvPr/>
        </p:nvSpPr>
        <p:spPr>
          <a:xfrm>
            <a:off x="8322728" y="914607"/>
            <a:ext cx="34372" cy="28849"/>
          </a:xfrm>
          <a:custGeom>
            <a:avLst/>
            <a:gdLst/>
            <a:ahLst/>
            <a:cxnLst/>
            <a:rect l="l" t="t" r="r" b="b"/>
            <a:pathLst>
              <a:path w="1780" h="1494" extrusionOk="0">
                <a:moveTo>
                  <a:pt x="527" y="1"/>
                </a:moveTo>
                <a:cubicBezTo>
                  <a:pt x="427" y="101"/>
                  <a:pt x="226" y="301"/>
                  <a:pt x="1" y="402"/>
                </a:cubicBezTo>
                <a:cubicBezTo>
                  <a:pt x="101" y="728"/>
                  <a:pt x="226" y="1028"/>
                  <a:pt x="226" y="1354"/>
                </a:cubicBezTo>
                <a:cubicBezTo>
                  <a:pt x="451" y="1444"/>
                  <a:pt x="641" y="1494"/>
                  <a:pt x="809" y="1494"/>
                </a:cubicBezTo>
                <a:cubicBezTo>
                  <a:pt x="1015" y="1494"/>
                  <a:pt x="1188" y="1419"/>
                  <a:pt x="1354" y="1254"/>
                </a:cubicBezTo>
                <a:cubicBezTo>
                  <a:pt x="1680" y="928"/>
                  <a:pt x="1780" y="627"/>
                  <a:pt x="1479" y="101"/>
                </a:cubicBezTo>
                <a:cubicBezTo>
                  <a:pt x="1254" y="101"/>
                  <a:pt x="953" y="1"/>
                  <a:pt x="527"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52" name="Google Shape;252;p14"/>
          <p:cNvSpPr/>
          <p:nvPr/>
        </p:nvSpPr>
        <p:spPr>
          <a:xfrm>
            <a:off x="8355149" y="840091"/>
            <a:ext cx="30027" cy="31958"/>
          </a:xfrm>
          <a:custGeom>
            <a:avLst/>
            <a:gdLst/>
            <a:ahLst/>
            <a:cxnLst/>
            <a:rect l="l" t="t" r="r" b="b"/>
            <a:pathLst>
              <a:path w="1555" h="1655" extrusionOk="0">
                <a:moveTo>
                  <a:pt x="527" y="0"/>
                </a:moveTo>
                <a:cubicBezTo>
                  <a:pt x="427" y="201"/>
                  <a:pt x="201" y="401"/>
                  <a:pt x="1" y="627"/>
                </a:cubicBezTo>
                <a:cubicBezTo>
                  <a:pt x="101" y="1128"/>
                  <a:pt x="201" y="1554"/>
                  <a:pt x="828" y="1654"/>
                </a:cubicBezTo>
                <a:cubicBezTo>
                  <a:pt x="1053" y="1353"/>
                  <a:pt x="1354" y="1028"/>
                  <a:pt x="1555" y="827"/>
                </a:cubicBezTo>
                <a:cubicBezTo>
                  <a:pt x="1354" y="100"/>
                  <a:pt x="1354" y="0"/>
                  <a:pt x="527"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53" name="Google Shape;253;p14"/>
          <p:cNvSpPr/>
          <p:nvPr/>
        </p:nvSpPr>
        <p:spPr>
          <a:xfrm>
            <a:off x="8248193" y="686676"/>
            <a:ext cx="28096" cy="32441"/>
          </a:xfrm>
          <a:custGeom>
            <a:avLst/>
            <a:gdLst/>
            <a:ahLst/>
            <a:cxnLst/>
            <a:rect l="l" t="t" r="r" b="b"/>
            <a:pathLst>
              <a:path w="1455" h="1680" extrusionOk="0">
                <a:moveTo>
                  <a:pt x="627" y="0"/>
                </a:moveTo>
                <a:cubicBezTo>
                  <a:pt x="327" y="0"/>
                  <a:pt x="1" y="301"/>
                  <a:pt x="101" y="827"/>
                </a:cubicBezTo>
                <a:cubicBezTo>
                  <a:pt x="101" y="1153"/>
                  <a:pt x="201" y="1554"/>
                  <a:pt x="728" y="1679"/>
                </a:cubicBezTo>
                <a:cubicBezTo>
                  <a:pt x="953" y="1554"/>
                  <a:pt x="1054" y="1454"/>
                  <a:pt x="1254" y="1253"/>
                </a:cubicBezTo>
                <a:cubicBezTo>
                  <a:pt x="1254" y="1153"/>
                  <a:pt x="1354" y="927"/>
                  <a:pt x="1354" y="827"/>
                </a:cubicBezTo>
                <a:cubicBezTo>
                  <a:pt x="1455" y="426"/>
                  <a:pt x="1054" y="0"/>
                  <a:pt x="627"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54" name="Google Shape;254;p14"/>
          <p:cNvSpPr/>
          <p:nvPr/>
        </p:nvSpPr>
        <p:spPr>
          <a:xfrm>
            <a:off x="8244331" y="803422"/>
            <a:ext cx="30027" cy="30394"/>
          </a:xfrm>
          <a:custGeom>
            <a:avLst/>
            <a:gdLst/>
            <a:ahLst/>
            <a:cxnLst/>
            <a:rect l="l" t="t" r="r" b="b"/>
            <a:pathLst>
              <a:path w="1555" h="1574" extrusionOk="0">
                <a:moveTo>
                  <a:pt x="702" y="1"/>
                </a:moveTo>
                <a:cubicBezTo>
                  <a:pt x="520" y="1"/>
                  <a:pt x="364" y="107"/>
                  <a:pt x="101" y="320"/>
                </a:cubicBezTo>
                <a:cubicBezTo>
                  <a:pt x="0" y="846"/>
                  <a:pt x="301" y="1272"/>
                  <a:pt x="627" y="1573"/>
                </a:cubicBezTo>
                <a:cubicBezTo>
                  <a:pt x="1354" y="1373"/>
                  <a:pt x="1554" y="1047"/>
                  <a:pt x="1454" y="320"/>
                </a:cubicBezTo>
                <a:cubicBezTo>
                  <a:pt x="1091" y="107"/>
                  <a:pt x="884" y="1"/>
                  <a:pt x="702"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55" name="Google Shape;255;p14"/>
          <p:cNvSpPr/>
          <p:nvPr/>
        </p:nvSpPr>
        <p:spPr>
          <a:xfrm>
            <a:off x="8274338" y="738928"/>
            <a:ext cx="30510" cy="34391"/>
          </a:xfrm>
          <a:custGeom>
            <a:avLst/>
            <a:gdLst/>
            <a:ahLst/>
            <a:cxnLst/>
            <a:rect l="l" t="t" r="r" b="b"/>
            <a:pathLst>
              <a:path w="1580" h="1781" extrusionOk="0">
                <a:moveTo>
                  <a:pt x="953" y="1"/>
                </a:moveTo>
                <a:lnTo>
                  <a:pt x="953" y="1"/>
                </a:lnTo>
                <a:cubicBezTo>
                  <a:pt x="627" y="101"/>
                  <a:pt x="326" y="226"/>
                  <a:pt x="101" y="327"/>
                </a:cubicBezTo>
                <a:cubicBezTo>
                  <a:pt x="0" y="1254"/>
                  <a:pt x="0" y="1480"/>
                  <a:pt x="527" y="1780"/>
                </a:cubicBezTo>
                <a:cubicBezTo>
                  <a:pt x="1479" y="1154"/>
                  <a:pt x="1579" y="627"/>
                  <a:pt x="953"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56" name="Google Shape;256;p14"/>
          <p:cNvSpPr/>
          <p:nvPr/>
        </p:nvSpPr>
        <p:spPr>
          <a:xfrm>
            <a:off x="8260300" y="936870"/>
            <a:ext cx="30510" cy="28096"/>
          </a:xfrm>
          <a:custGeom>
            <a:avLst/>
            <a:gdLst/>
            <a:ahLst/>
            <a:cxnLst/>
            <a:rect l="l" t="t" r="r" b="b"/>
            <a:pathLst>
              <a:path w="1580" h="1455" extrusionOk="0">
                <a:moveTo>
                  <a:pt x="1053" y="1"/>
                </a:moveTo>
                <a:cubicBezTo>
                  <a:pt x="727" y="101"/>
                  <a:pt x="527" y="101"/>
                  <a:pt x="326" y="101"/>
                </a:cubicBezTo>
                <a:cubicBezTo>
                  <a:pt x="201" y="201"/>
                  <a:pt x="101" y="402"/>
                  <a:pt x="0" y="502"/>
                </a:cubicBezTo>
                <a:cubicBezTo>
                  <a:pt x="201" y="928"/>
                  <a:pt x="201" y="1354"/>
                  <a:pt x="828" y="1454"/>
                </a:cubicBezTo>
                <a:cubicBezTo>
                  <a:pt x="1053" y="1254"/>
                  <a:pt x="1254" y="928"/>
                  <a:pt x="1579" y="627"/>
                </a:cubicBezTo>
                <a:cubicBezTo>
                  <a:pt x="1354" y="402"/>
                  <a:pt x="1153" y="201"/>
                  <a:pt x="1053"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57" name="Google Shape;257;p14"/>
          <p:cNvSpPr/>
          <p:nvPr/>
        </p:nvSpPr>
        <p:spPr>
          <a:xfrm>
            <a:off x="8171727" y="706102"/>
            <a:ext cx="28096" cy="25103"/>
          </a:xfrm>
          <a:custGeom>
            <a:avLst/>
            <a:gdLst/>
            <a:ahLst/>
            <a:cxnLst/>
            <a:rect l="l" t="t" r="r" b="b"/>
            <a:pathLst>
              <a:path w="1455" h="1300" extrusionOk="0">
                <a:moveTo>
                  <a:pt x="704" y="0"/>
                </a:moveTo>
                <a:cubicBezTo>
                  <a:pt x="283" y="0"/>
                  <a:pt x="227" y="146"/>
                  <a:pt x="1" y="448"/>
                </a:cubicBezTo>
                <a:cubicBezTo>
                  <a:pt x="302" y="1300"/>
                  <a:pt x="302" y="1300"/>
                  <a:pt x="928" y="1300"/>
                </a:cubicBezTo>
                <a:cubicBezTo>
                  <a:pt x="1029" y="1175"/>
                  <a:pt x="1154" y="1074"/>
                  <a:pt x="1455" y="874"/>
                </a:cubicBezTo>
                <a:cubicBezTo>
                  <a:pt x="1354" y="548"/>
                  <a:pt x="1354" y="247"/>
                  <a:pt x="1254" y="47"/>
                </a:cubicBezTo>
                <a:cubicBezTo>
                  <a:pt x="1019" y="16"/>
                  <a:pt x="842" y="0"/>
                  <a:pt x="704"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58" name="Google Shape;258;p14"/>
          <p:cNvSpPr/>
          <p:nvPr/>
        </p:nvSpPr>
        <p:spPr>
          <a:xfrm>
            <a:off x="8306759" y="686676"/>
            <a:ext cx="26146" cy="28077"/>
          </a:xfrm>
          <a:custGeom>
            <a:avLst/>
            <a:gdLst/>
            <a:ahLst/>
            <a:cxnLst/>
            <a:rect l="l" t="t" r="r" b="b"/>
            <a:pathLst>
              <a:path w="1354" h="1454" extrusionOk="0">
                <a:moveTo>
                  <a:pt x="1153" y="0"/>
                </a:moveTo>
                <a:cubicBezTo>
                  <a:pt x="727" y="0"/>
                  <a:pt x="527" y="100"/>
                  <a:pt x="201" y="100"/>
                </a:cubicBezTo>
                <a:cubicBezTo>
                  <a:pt x="0" y="927"/>
                  <a:pt x="101" y="1253"/>
                  <a:pt x="727" y="1454"/>
                </a:cubicBezTo>
                <a:cubicBezTo>
                  <a:pt x="928" y="1253"/>
                  <a:pt x="1153" y="1153"/>
                  <a:pt x="1354" y="927"/>
                </a:cubicBezTo>
                <a:cubicBezTo>
                  <a:pt x="1254" y="627"/>
                  <a:pt x="1254" y="301"/>
                  <a:pt x="1153"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59" name="Google Shape;259;p14"/>
          <p:cNvSpPr/>
          <p:nvPr/>
        </p:nvSpPr>
        <p:spPr>
          <a:xfrm>
            <a:off x="8209960" y="949827"/>
            <a:ext cx="24234" cy="25296"/>
          </a:xfrm>
          <a:custGeom>
            <a:avLst/>
            <a:gdLst/>
            <a:ahLst/>
            <a:cxnLst/>
            <a:rect l="l" t="t" r="r" b="b"/>
            <a:pathLst>
              <a:path w="1255" h="1310" extrusionOk="0">
                <a:moveTo>
                  <a:pt x="732" y="1"/>
                </a:moveTo>
                <a:cubicBezTo>
                  <a:pt x="458" y="1"/>
                  <a:pt x="201" y="90"/>
                  <a:pt x="1" y="357"/>
                </a:cubicBezTo>
                <a:cubicBezTo>
                  <a:pt x="1" y="783"/>
                  <a:pt x="1" y="1084"/>
                  <a:pt x="527" y="1310"/>
                </a:cubicBezTo>
                <a:cubicBezTo>
                  <a:pt x="1154" y="883"/>
                  <a:pt x="1254" y="683"/>
                  <a:pt x="1154" y="56"/>
                </a:cubicBezTo>
                <a:cubicBezTo>
                  <a:pt x="1012" y="23"/>
                  <a:pt x="870" y="1"/>
                  <a:pt x="732"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quote">
  <p:cSld name="CUSTOM_1_1">
    <p:bg>
      <p:bgPr>
        <a:solidFill>
          <a:schemeClr val="accent2"/>
        </a:solidFill>
        <a:effectLst/>
      </p:bgPr>
    </p:bg>
    <p:spTree>
      <p:nvGrpSpPr>
        <p:cNvPr id="1" name="Shape 305"/>
        <p:cNvGrpSpPr/>
        <p:nvPr/>
      </p:nvGrpSpPr>
      <p:grpSpPr>
        <a:xfrm>
          <a:off x="0" y="0"/>
          <a:ext cx="0" cy="0"/>
          <a:chOff x="0" y="0"/>
          <a:chExt cx="0" cy="0"/>
        </a:xfrm>
      </p:grpSpPr>
      <p:sp>
        <p:nvSpPr>
          <p:cNvPr id="306" name="Google Shape;306;p16"/>
          <p:cNvSpPr txBox="1">
            <a:spLocks noGrp="1"/>
          </p:cNvSpPr>
          <p:nvPr>
            <p:ph type="subTitle" idx="1"/>
          </p:nvPr>
        </p:nvSpPr>
        <p:spPr>
          <a:xfrm>
            <a:off x="2903850" y="1979575"/>
            <a:ext cx="3344700" cy="7671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SzPts val="1100"/>
              <a:buNone/>
              <a:defRPr sz="1400">
                <a:latin typeface="Barlow"/>
                <a:ea typeface="Barlow"/>
                <a:cs typeface="Barlow"/>
                <a:sym typeface="Barlow"/>
              </a:defRPr>
            </a:lvl1pPr>
            <a:lvl2pPr lvl="1" rtl="0">
              <a:spcBef>
                <a:spcPts val="0"/>
              </a:spcBef>
              <a:spcAft>
                <a:spcPts val="0"/>
              </a:spcAft>
              <a:buSzPts val="1100"/>
              <a:buNone/>
              <a:defRPr/>
            </a:lvl2pPr>
            <a:lvl3pPr lvl="2" rtl="0">
              <a:spcBef>
                <a:spcPts val="1600"/>
              </a:spcBef>
              <a:spcAft>
                <a:spcPts val="0"/>
              </a:spcAft>
              <a:buSzPts val="1100"/>
              <a:buNone/>
              <a:defRPr/>
            </a:lvl3pPr>
            <a:lvl4pPr lvl="3" rtl="0">
              <a:spcBef>
                <a:spcPts val="1600"/>
              </a:spcBef>
              <a:spcAft>
                <a:spcPts val="0"/>
              </a:spcAft>
              <a:buSzPts val="1100"/>
              <a:buNone/>
              <a:defRPr/>
            </a:lvl4pPr>
            <a:lvl5pPr lvl="4" rtl="0">
              <a:spcBef>
                <a:spcPts val="1600"/>
              </a:spcBef>
              <a:spcAft>
                <a:spcPts val="0"/>
              </a:spcAft>
              <a:buSzPts val="1100"/>
              <a:buNone/>
              <a:defRPr/>
            </a:lvl5pPr>
            <a:lvl6pPr lvl="5" rtl="0">
              <a:spcBef>
                <a:spcPts val="1600"/>
              </a:spcBef>
              <a:spcAft>
                <a:spcPts val="0"/>
              </a:spcAft>
              <a:buSzPts val="1100"/>
              <a:buNone/>
              <a:defRPr/>
            </a:lvl6pPr>
            <a:lvl7pPr lvl="6" rtl="0">
              <a:spcBef>
                <a:spcPts val="1600"/>
              </a:spcBef>
              <a:spcAft>
                <a:spcPts val="0"/>
              </a:spcAft>
              <a:buSzPts val="1100"/>
              <a:buNone/>
              <a:defRPr/>
            </a:lvl7pPr>
            <a:lvl8pPr lvl="7" rtl="0">
              <a:spcBef>
                <a:spcPts val="1600"/>
              </a:spcBef>
              <a:spcAft>
                <a:spcPts val="0"/>
              </a:spcAft>
              <a:buSzPts val="1100"/>
              <a:buNone/>
              <a:defRPr/>
            </a:lvl8pPr>
            <a:lvl9pPr lvl="8" rtl="0">
              <a:spcBef>
                <a:spcPts val="1600"/>
              </a:spcBef>
              <a:spcAft>
                <a:spcPts val="1600"/>
              </a:spcAft>
              <a:buSzPts val="1100"/>
              <a:buNone/>
              <a:defRPr/>
            </a:lvl9pPr>
          </a:lstStyle>
          <a:p>
            <a:endParaRPr/>
          </a:p>
        </p:txBody>
      </p:sp>
      <p:sp>
        <p:nvSpPr>
          <p:cNvPr id="307" name="Google Shape;307;p16"/>
          <p:cNvSpPr txBox="1">
            <a:spLocks noGrp="1"/>
          </p:cNvSpPr>
          <p:nvPr>
            <p:ph type="title"/>
          </p:nvPr>
        </p:nvSpPr>
        <p:spPr>
          <a:xfrm>
            <a:off x="2903850" y="2746675"/>
            <a:ext cx="2487300" cy="767100"/>
          </a:xfrm>
          <a:prstGeom prst="rect">
            <a:avLst/>
          </a:prstGeom>
        </p:spPr>
        <p:txBody>
          <a:bodyPr spcFirstLastPara="1" wrap="square" lIns="91425" tIns="91425" rIns="91425" bIns="91425" anchor="t" anchorCtr="0">
            <a:noAutofit/>
          </a:bodyPr>
          <a:lstStyle>
            <a:lvl1pPr lvl="0" rtl="0">
              <a:spcBef>
                <a:spcPts val="0"/>
              </a:spcBef>
              <a:spcAft>
                <a:spcPts val="0"/>
              </a:spcAft>
              <a:buClr>
                <a:schemeClr val="dk2"/>
              </a:buClr>
              <a:buSzPts val="1800"/>
              <a:buNone/>
              <a:defRPr sz="1800">
                <a:solidFill>
                  <a:srgbClr val="69B9B2"/>
                </a:solidFill>
              </a:defRPr>
            </a:lvl1pPr>
            <a:lvl2pPr lvl="1" rtl="0">
              <a:spcBef>
                <a:spcPts val="0"/>
              </a:spcBef>
              <a:spcAft>
                <a:spcPts val="0"/>
              </a:spcAft>
              <a:buClr>
                <a:schemeClr val="dk2"/>
              </a:buClr>
              <a:buSzPts val="1800"/>
              <a:buNone/>
              <a:defRPr sz="1800">
                <a:solidFill>
                  <a:schemeClr val="dk2"/>
                </a:solidFill>
              </a:defRPr>
            </a:lvl2pPr>
            <a:lvl3pPr lvl="2" rtl="0">
              <a:spcBef>
                <a:spcPts val="0"/>
              </a:spcBef>
              <a:spcAft>
                <a:spcPts val="0"/>
              </a:spcAft>
              <a:buClr>
                <a:schemeClr val="dk2"/>
              </a:buClr>
              <a:buSzPts val="1800"/>
              <a:buNone/>
              <a:defRPr sz="1800">
                <a:solidFill>
                  <a:schemeClr val="dk2"/>
                </a:solidFill>
              </a:defRPr>
            </a:lvl3pPr>
            <a:lvl4pPr lvl="3" rtl="0">
              <a:spcBef>
                <a:spcPts val="0"/>
              </a:spcBef>
              <a:spcAft>
                <a:spcPts val="0"/>
              </a:spcAft>
              <a:buClr>
                <a:schemeClr val="dk2"/>
              </a:buClr>
              <a:buSzPts val="1800"/>
              <a:buNone/>
              <a:defRPr sz="1800">
                <a:solidFill>
                  <a:schemeClr val="dk2"/>
                </a:solidFill>
              </a:defRPr>
            </a:lvl4pPr>
            <a:lvl5pPr lvl="4" rtl="0">
              <a:spcBef>
                <a:spcPts val="0"/>
              </a:spcBef>
              <a:spcAft>
                <a:spcPts val="0"/>
              </a:spcAft>
              <a:buClr>
                <a:schemeClr val="dk2"/>
              </a:buClr>
              <a:buSzPts val="1800"/>
              <a:buNone/>
              <a:defRPr sz="1800">
                <a:solidFill>
                  <a:schemeClr val="dk2"/>
                </a:solidFill>
              </a:defRPr>
            </a:lvl5pPr>
            <a:lvl6pPr lvl="5" rtl="0">
              <a:spcBef>
                <a:spcPts val="0"/>
              </a:spcBef>
              <a:spcAft>
                <a:spcPts val="0"/>
              </a:spcAft>
              <a:buClr>
                <a:schemeClr val="dk2"/>
              </a:buClr>
              <a:buSzPts val="1800"/>
              <a:buNone/>
              <a:defRPr sz="1800">
                <a:solidFill>
                  <a:schemeClr val="dk2"/>
                </a:solidFill>
              </a:defRPr>
            </a:lvl6pPr>
            <a:lvl7pPr lvl="6" rtl="0">
              <a:spcBef>
                <a:spcPts val="0"/>
              </a:spcBef>
              <a:spcAft>
                <a:spcPts val="0"/>
              </a:spcAft>
              <a:buClr>
                <a:schemeClr val="dk2"/>
              </a:buClr>
              <a:buSzPts val="1800"/>
              <a:buNone/>
              <a:defRPr sz="1800">
                <a:solidFill>
                  <a:schemeClr val="dk2"/>
                </a:solidFill>
              </a:defRPr>
            </a:lvl7pPr>
            <a:lvl8pPr lvl="7" rtl="0">
              <a:spcBef>
                <a:spcPts val="0"/>
              </a:spcBef>
              <a:spcAft>
                <a:spcPts val="0"/>
              </a:spcAft>
              <a:buClr>
                <a:schemeClr val="dk2"/>
              </a:buClr>
              <a:buSzPts val="1800"/>
              <a:buNone/>
              <a:defRPr sz="1800">
                <a:solidFill>
                  <a:schemeClr val="dk2"/>
                </a:solidFill>
              </a:defRPr>
            </a:lvl8pPr>
            <a:lvl9pPr lvl="8" rtl="0">
              <a:spcBef>
                <a:spcPts val="0"/>
              </a:spcBef>
              <a:spcAft>
                <a:spcPts val="0"/>
              </a:spcAft>
              <a:buClr>
                <a:schemeClr val="dk2"/>
              </a:buClr>
              <a:buSzPts val="1800"/>
              <a:buNone/>
              <a:defRPr sz="1800">
                <a:solidFill>
                  <a:schemeClr val="dk2"/>
                </a:solidFill>
              </a:defRPr>
            </a:lvl9pPr>
          </a:lstStyle>
          <a:p>
            <a:endParaRPr/>
          </a:p>
        </p:txBody>
      </p:sp>
      <p:sp>
        <p:nvSpPr>
          <p:cNvPr id="308" name="Google Shape;308;p16"/>
          <p:cNvSpPr/>
          <p:nvPr/>
        </p:nvSpPr>
        <p:spPr>
          <a:xfrm rot="-1091654" flipH="1">
            <a:off x="7341790" y="-392247"/>
            <a:ext cx="2214941" cy="1381944"/>
          </a:xfrm>
          <a:custGeom>
            <a:avLst/>
            <a:gdLst/>
            <a:ahLst/>
            <a:cxnLst/>
            <a:rect l="l" t="t" r="r" b="b"/>
            <a:pathLst>
              <a:path w="38848" h="24237" extrusionOk="0">
                <a:moveTo>
                  <a:pt x="13257" y="16088"/>
                </a:moveTo>
                <a:cubicBezTo>
                  <a:pt x="13411" y="16088"/>
                  <a:pt x="13573" y="16108"/>
                  <a:pt x="13746" y="16152"/>
                </a:cubicBezTo>
                <a:lnTo>
                  <a:pt x="13746" y="16152"/>
                </a:lnTo>
                <a:cubicBezTo>
                  <a:pt x="13062" y="16442"/>
                  <a:pt x="12360" y="16630"/>
                  <a:pt x="11679" y="16818"/>
                </a:cubicBezTo>
                <a:cubicBezTo>
                  <a:pt x="12157" y="16416"/>
                  <a:pt x="12635" y="16088"/>
                  <a:pt x="13257" y="16088"/>
                </a:cubicBezTo>
                <a:close/>
                <a:moveTo>
                  <a:pt x="23910" y="17770"/>
                </a:moveTo>
                <a:cubicBezTo>
                  <a:pt x="23384" y="18071"/>
                  <a:pt x="22857" y="18296"/>
                  <a:pt x="22331" y="18597"/>
                </a:cubicBezTo>
                <a:cubicBezTo>
                  <a:pt x="22657" y="17870"/>
                  <a:pt x="22757" y="17770"/>
                  <a:pt x="23910" y="17770"/>
                </a:cubicBezTo>
                <a:close/>
                <a:moveTo>
                  <a:pt x="24496" y="19535"/>
                </a:moveTo>
                <a:lnTo>
                  <a:pt x="24496" y="19535"/>
                </a:lnTo>
                <a:cubicBezTo>
                  <a:pt x="24476" y="19540"/>
                  <a:pt x="24456" y="19545"/>
                  <a:pt x="24436" y="19549"/>
                </a:cubicBezTo>
                <a:lnTo>
                  <a:pt x="24537" y="19549"/>
                </a:lnTo>
                <a:cubicBezTo>
                  <a:pt x="24521" y="19549"/>
                  <a:pt x="24508" y="19544"/>
                  <a:pt x="24496" y="19535"/>
                </a:cubicBezTo>
                <a:close/>
                <a:moveTo>
                  <a:pt x="33935" y="1"/>
                </a:moveTo>
                <a:cubicBezTo>
                  <a:pt x="33709" y="226"/>
                  <a:pt x="33509" y="427"/>
                  <a:pt x="33409" y="627"/>
                </a:cubicBezTo>
                <a:cubicBezTo>
                  <a:pt x="33208" y="527"/>
                  <a:pt x="33083" y="427"/>
                  <a:pt x="32882" y="326"/>
                </a:cubicBezTo>
                <a:lnTo>
                  <a:pt x="31003" y="1254"/>
                </a:lnTo>
                <a:cubicBezTo>
                  <a:pt x="29449" y="1880"/>
                  <a:pt x="27870" y="2507"/>
                  <a:pt x="26191" y="3133"/>
                </a:cubicBezTo>
                <a:cubicBezTo>
                  <a:pt x="26090" y="3133"/>
                  <a:pt x="26090" y="3459"/>
                  <a:pt x="26090" y="3559"/>
                </a:cubicBezTo>
                <a:cubicBezTo>
                  <a:pt x="26191" y="3559"/>
                  <a:pt x="26316" y="3459"/>
                  <a:pt x="26416" y="3459"/>
                </a:cubicBezTo>
                <a:lnTo>
                  <a:pt x="26416" y="3559"/>
                </a:lnTo>
                <a:lnTo>
                  <a:pt x="26090" y="3559"/>
                </a:lnTo>
                <a:cubicBezTo>
                  <a:pt x="25990" y="3660"/>
                  <a:pt x="25890" y="3760"/>
                  <a:pt x="25790" y="3760"/>
                </a:cubicBezTo>
                <a:cubicBezTo>
                  <a:pt x="24637" y="3985"/>
                  <a:pt x="23584" y="4186"/>
                  <a:pt x="22557" y="4386"/>
                </a:cubicBezTo>
                <a:lnTo>
                  <a:pt x="22557" y="4512"/>
                </a:lnTo>
                <a:cubicBezTo>
                  <a:pt x="21604" y="5239"/>
                  <a:pt x="20552" y="5239"/>
                  <a:pt x="19524" y="5339"/>
                </a:cubicBezTo>
                <a:cubicBezTo>
                  <a:pt x="19925" y="5138"/>
                  <a:pt x="20351" y="4913"/>
                  <a:pt x="20777" y="4813"/>
                </a:cubicBezTo>
                <a:lnTo>
                  <a:pt x="20777" y="4813"/>
                </a:lnTo>
                <a:cubicBezTo>
                  <a:pt x="19298" y="5013"/>
                  <a:pt x="18797" y="5239"/>
                  <a:pt x="18371" y="5640"/>
                </a:cubicBezTo>
                <a:cubicBezTo>
                  <a:pt x="18297" y="5619"/>
                  <a:pt x="18206" y="5609"/>
                  <a:pt x="18100" y="5609"/>
                </a:cubicBezTo>
                <a:cubicBezTo>
                  <a:pt x="17161" y="5609"/>
                  <a:pt x="15047" y="6373"/>
                  <a:pt x="13359" y="7319"/>
                </a:cubicBezTo>
                <a:lnTo>
                  <a:pt x="13785" y="7319"/>
                </a:lnTo>
                <a:lnTo>
                  <a:pt x="13785" y="7419"/>
                </a:lnTo>
                <a:cubicBezTo>
                  <a:pt x="13659" y="7419"/>
                  <a:pt x="13459" y="7319"/>
                  <a:pt x="13359" y="7319"/>
                </a:cubicBezTo>
                <a:cubicBezTo>
                  <a:pt x="12306" y="7745"/>
                  <a:pt x="11278" y="8046"/>
                  <a:pt x="10226" y="8371"/>
                </a:cubicBezTo>
                <a:cubicBezTo>
                  <a:pt x="7820" y="9299"/>
                  <a:pt x="5639" y="10151"/>
                  <a:pt x="3233" y="10978"/>
                </a:cubicBezTo>
                <a:cubicBezTo>
                  <a:pt x="2281" y="11404"/>
                  <a:pt x="1353" y="11805"/>
                  <a:pt x="727" y="12657"/>
                </a:cubicBezTo>
                <a:cubicBezTo>
                  <a:pt x="501" y="12958"/>
                  <a:pt x="201" y="13058"/>
                  <a:pt x="0" y="13284"/>
                </a:cubicBezTo>
                <a:cubicBezTo>
                  <a:pt x="501" y="13585"/>
                  <a:pt x="927" y="14011"/>
                  <a:pt x="1454" y="14412"/>
                </a:cubicBezTo>
                <a:cubicBezTo>
                  <a:pt x="1554" y="14537"/>
                  <a:pt x="1654" y="14637"/>
                  <a:pt x="1754" y="14637"/>
                </a:cubicBezTo>
                <a:cubicBezTo>
                  <a:pt x="3233" y="15264"/>
                  <a:pt x="4587" y="15890"/>
                  <a:pt x="5940" y="16517"/>
                </a:cubicBezTo>
                <a:cubicBezTo>
                  <a:pt x="6140" y="16818"/>
                  <a:pt x="6266" y="17244"/>
                  <a:pt x="6466" y="17544"/>
                </a:cubicBezTo>
                <a:cubicBezTo>
                  <a:pt x="6566" y="17444"/>
                  <a:pt x="6566" y="17344"/>
                  <a:pt x="6667" y="17344"/>
                </a:cubicBezTo>
                <a:cubicBezTo>
                  <a:pt x="6667" y="17344"/>
                  <a:pt x="6667" y="17444"/>
                  <a:pt x="6767" y="17544"/>
                </a:cubicBezTo>
                <a:lnTo>
                  <a:pt x="6466" y="17544"/>
                </a:lnTo>
                <a:cubicBezTo>
                  <a:pt x="6566" y="17670"/>
                  <a:pt x="6767" y="17770"/>
                  <a:pt x="6892" y="17870"/>
                </a:cubicBezTo>
                <a:lnTo>
                  <a:pt x="7820" y="17870"/>
                </a:lnTo>
                <a:cubicBezTo>
                  <a:pt x="7619" y="18171"/>
                  <a:pt x="7519" y="18397"/>
                  <a:pt x="7293" y="18697"/>
                </a:cubicBezTo>
                <a:cubicBezTo>
                  <a:pt x="7548" y="18697"/>
                  <a:pt x="7727" y="18835"/>
                  <a:pt x="7840" y="18835"/>
                </a:cubicBezTo>
                <a:cubicBezTo>
                  <a:pt x="7872" y="18835"/>
                  <a:pt x="7898" y="18825"/>
                  <a:pt x="7920" y="18798"/>
                </a:cubicBezTo>
                <a:cubicBezTo>
                  <a:pt x="8647" y="18697"/>
                  <a:pt x="9273" y="18397"/>
                  <a:pt x="9900" y="18171"/>
                </a:cubicBezTo>
                <a:cubicBezTo>
                  <a:pt x="10226" y="18296"/>
                  <a:pt x="10526" y="18497"/>
                  <a:pt x="10952" y="18697"/>
                </a:cubicBezTo>
                <a:cubicBezTo>
                  <a:pt x="10852" y="18296"/>
                  <a:pt x="10752" y="18071"/>
                  <a:pt x="10652" y="17770"/>
                </a:cubicBezTo>
                <a:cubicBezTo>
                  <a:pt x="10940" y="17770"/>
                  <a:pt x="11136" y="17770"/>
                  <a:pt x="11438" y="17682"/>
                </a:cubicBezTo>
                <a:lnTo>
                  <a:pt x="11438" y="17682"/>
                </a:lnTo>
                <a:cubicBezTo>
                  <a:pt x="11449" y="17710"/>
                  <a:pt x="11463" y="17739"/>
                  <a:pt x="11479" y="17770"/>
                </a:cubicBezTo>
                <a:lnTo>
                  <a:pt x="11479" y="17670"/>
                </a:lnTo>
                <a:cubicBezTo>
                  <a:pt x="11465" y="17674"/>
                  <a:pt x="11451" y="17678"/>
                  <a:pt x="11438" y="17682"/>
                </a:cubicBezTo>
                <a:lnTo>
                  <a:pt x="11438" y="17682"/>
                </a:lnTo>
                <a:cubicBezTo>
                  <a:pt x="11214" y="17143"/>
                  <a:pt x="11791" y="17139"/>
                  <a:pt x="12005" y="17043"/>
                </a:cubicBezTo>
                <a:cubicBezTo>
                  <a:pt x="13033" y="16617"/>
                  <a:pt x="14186" y="16291"/>
                  <a:pt x="15238" y="15991"/>
                </a:cubicBezTo>
                <a:cubicBezTo>
                  <a:pt x="15965" y="15790"/>
                  <a:pt x="16792" y="15665"/>
                  <a:pt x="17644" y="15564"/>
                </a:cubicBezTo>
                <a:lnTo>
                  <a:pt x="17644" y="15564"/>
                </a:lnTo>
                <a:cubicBezTo>
                  <a:pt x="17218" y="15991"/>
                  <a:pt x="16692" y="15991"/>
                  <a:pt x="16391" y="16291"/>
                </a:cubicBezTo>
                <a:cubicBezTo>
                  <a:pt x="15664" y="17244"/>
                  <a:pt x="14511" y="17244"/>
                  <a:pt x="13459" y="17670"/>
                </a:cubicBezTo>
                <a:cubicBezTo>
                  <a:pt x="12832" y="17971"/>
                  <a:pt x="12105" y="18071"/>
                  <a:pt x="11379" y="18171"/>
                </a:cubicBezTo>
                <a:cubicBezTo>
                  <a:pt x="11379" y="18296"/>
                  <a:pt x="11479" y="18397"/>
                  <a:pt x="11479" y="18397"/>
                </a:cubicBezTo>
                <a:cubicBezTo>
                  <a:pt x="11278" y="18923"/>
                  <a:pt x="10952" y="19424"/>
                  <a:pt x="10652" y="20176"/>
                </a:cubicBezTo>
                <a:lnTo>
                  <a:pt x="10652" y="20577"/>
                </a:lnTo>
                <a:cubicBezTo>
                  <a:pt x="10952" y="20677"/>
                  <a:pt x="11053" y="20677"/>
                  <a:pt x="11278" y="20677"/>
                </a:cubicBezTo>
                <a:cubicBezTo>
                  <a:pt x="11278" y="21003"/>
                  <a:pt x="11278" y="21304"/>
                  <a:pt x="11379" y="21529"/>
                </a:cubicBezTo>
                <a:cubicBezTo>
                  <a:pt x="11379" y="21630"/>
                  <a:pt x="11379" y="21730"/>
                  <a:pt x="11479" y="21830"/>
                </a:cubicBezTo>
                <a:cubicBezTo>
                  <a:pt x="11579" y="21830"/>
                  <a:pt x="11679" y="21930"/>
                  <a:pt x="11780" y="21930"/>
                </a:cubicBezTo>
                <a:cubicBezTo>
                  <a:pt x="12306" y="21830"/>
                  <a:pt x="12732" y="21730"/>
                  <a:pt x="13258" y="21630"/>
                </a:cubicBezTo>
                <a:lnTo>
                  <a:pt x="13258" y="21630"/>
                </a:lnTo>
                <a:cubicBezTo>
                  <a:pt x="13033" y="22056"/>
                  <a:pt x="13033" y="22256"/>
                  <a:pt x="12932" y="22457"/>
                </a:cubicBezTo>
                <a:lnTo>
                  <a:pt x="12832" y="22457"/>
                </a:lnTo>
                <a:cubicBezTo>
                  <a:pt x="13033" y="22557"/>
                  <a:pt x="13258" y="22557"/>
                  <a:pt x="13459" y="22557"/>
                </a:cubicBezTo>
                <a:cubicBezTo>
                  <a:pt x="13359" y="22783"/>
                  <a:pt x="13359" y="22883"/>
                  <a:pt x="13258" y="23083"/>
                </a:cubicBezTo>
                <a:cubicBezTo>
                  <a:pt x="13559" y="23184"/>
                  <a:pt x="13985" y="23309"/>
                  <a:pt x="14286" y="23309"/>
                </a:cubicBezTo>
                <a:cubicBezTo>
                  <a:pt x="14085" y="23610"/>
                  <a:pt x="13985" y="23810"/>
                  <a:pt x="13885" y="24036"/>
                </a:cubicBezTo>
                <a:cubicBezTo>
                  <a:pt x="13885" y="24136"/>
                  <a:pt x="13885" y="24136"/>
                  <a:pt x="13985" y="24236"/>
                </a:cubicBezTo>
                <a:cubicBezTo>
                  <a:pt x="14812" y="23935"/>
                  <a:pt x="15664" y="23610"/>
                  <a:pt x="16491" y="23309"/>
                </a:cubicBezTo>
                <a:cubicBezTo>
                  <a:pt x="16391" y="23184"/>
                  <a:pt x="16391" y="23184"/>
                  <a:pt x="16391" y="23083"/>
                </a:cubicBezTo>
                <a:cubicBezTo>
                  <a:pt x="16792" y="22557"/>
                  <a:pt x="17218" y="22056"/>
                  <a:pt x="17544" y="21529"/>
                </a:cubicBezTo>
                <a:cubicBezTo>
                  <a:pt x="18045" y="20903"/>
                  <a:pt x="18572" y="20477"/>
                  <a:pt x="19424" y="20276"/>
                </a:cubicBezTo>
                <a:cubicBezTo>
                  <a:pt x="20351" y="20051"/>
                  <a:pt x="21404" y="19850"/>
                  <a:pt x="22431" y="19650"/>
                </a:cubicBezTo>
                <a:cubicBezTo>
                  <a:pt x="23058" y="19424"/>
                  <a:pt x="23684" y="19424"/>
                  <a:pt x="24311" y="19324"/>
                </a:cubicBezTo>
                <a:cubicBezTo>
                  <a:pt x="24417" y="19324"/>
                  <a:pt x="24433" y="19484"/>
                  <a:pt x="24496" y="19535"/>
                </a:cubicBezTo>
                <a:lnTo>
                  <a:pt x="24496" y="19535"/>
                </a:lnTo>
                <a:cubicBezTo>
                  <a:pt x="26982" y="18913"/>
                  <a:pt x="29468" y="18291"/>
                  <a:pt x="31830" y="17670"/>
                </a:cubicBezTo>
                <a:cubicBezTo>
                  <a:pt x="32156" y="17544"/>
                  <a:pt x="32356" y="17344"/>
                  <a:pt x="32582" y="17244"/>
                </a:cubicBezTo>
                <a:cubicBezTo>
                  <a:pt x="32055" y="17143"/>
                  <a:pt x="31429" y="17043"/>
                  <a:pt x="30802" y="16818"/>
                </a:cubicBezTo>
                <a:lnTo>
                  <a:pt x="30802" y="16617"/>
                </a:lnTo>
                <a:cubicBezTo>
                  <a:pt x="31429" y="16417"/>
                  <a:pt x="32055" y="16191"/>
                  <a:pt x="32782" y="15991"/>
                </a:cubicBezTo>
                <a:cubicBezTo>
                  <a:pt x="32682" y="15564"/>
                  <a:pt x="32682" y="15163"/>
                  <a:pt x="32582" y="14737"/>
                </a:cubicBezTo>
                <a:cubicBezTo>
                  <a:pt x="32256" y="14637"/>
                  <a:pt x="31830" y="14537"/>
                  <a:pt x="31529" y="14537"/>
                </a:cubicBezTo>
                <a:lnTo>
                  <a:pt x="31529" y="14311"/>
                </a:lnTo>
                <a:cubicBezTo>
                  <a:pt x="32582" y="14011"/>
                  <a:pt x="33609" y="13685"/>
                  <a:pt x="34662" y="13484"/>
                </a:cubicBezTo>
                <a:cubicBezTo>
                  <a:pt x="34562" y="13058"/>
                  <a:pt x="34562" y="12757"/>
                  <a:pt x="34562" y="12532"/>
                </a:cubicBezTo>
                <a:cubicBezTo>
                  <a:pt x="34336" y="12231"/>
                  <a:pt x="34136" y="12031"/>
                  <a:pt x="34035" y="11905"/>
                </a:cubicBezTo>
                <a:cubicBezTo>
                  <a:pt x="33709" y="11805"/>
                  <a:pt x="33509" y="11705"/>
                  <a:pt x="33208" y="11605"/>
                </a:cubicBezTo>
                <a:cubicBezTo>
                  <a:pt x="33609" y="11404"/>
                  <a:pt x="34136" y="11279"/>
                  <a:pt x="34562" y="11179"/>
                </a:cubicBezTo>
                <a:cubicBezTo>
                  <a:pt x="34862" y="11078"/>
                  <a:pt x="35288" y="10878"/>
                  <a:pt x="35715" y="10778"/>
                </a:cubicBezTo>
                <a:lnTo>
                  <a:pt x="35589" y="10652"/>
                </a:lnTo>
                <a:cubicBezTo>
                  <a:pt x="35188" y="10652"/>
                  <a:pt x="34662" y="10778"/>
                  <a:pt x="34236" y="10878"/>
                </a:cubicBezTo>
                <a:lnTo>
                  <a:pt x="34236" y="10652"/>
                </a:lnTo>
                <a:cubicBezTo>
                  <a:pt x="35288" y="10452"/>
                  <a:pt x="36341" y="10251"/>
                  <a:pt x="37369" y="9925"/>
                </a:cubicBezTo>
                <a:cubicBezTo>
                  <a:pt x="37895" y="9299"/>
                  <a:pt x="38421" y="8772"/>
                  <a:pt x="38847" y="8271"/>
                </a:cubicBezTo>
                <a:cubicBezTo>
                  <a:pt x="38421" y="7745"/>
                  <a:pt x="38095" y="7519"/>
                  <a:pt x="37594" y="7519"/>
                </a:cubicBezTo>
                <a:cubicBezTo>
                  <a:pt x="36842" y="7745"/>
                  <a:pt x="36216" y="7845"/>
                  <a:pt x="35489" y="7945"/>
                </a:cubicBezTo>
                <a:cubicBezTo>
                  <a:pt x="35354" y="7997"/>
                  <a:pt x="35206" y="8022"/>
                  <a:pt x="35054" y="8022"/>
                </a:cubicBezTo>
                <a:cubicBezTo>
                  <a:pt x="34612" y="8022"/>
                  <a:pt x="34133" y="7811"/>
                  <a:pt x="33835" y="7419"/>
                </a:cubicBezTo>
                <a:cubicBezTo>
                  <a:pt x="32632" y="7766"/>
                  <a:pt x="31511" y="8378"/>
                  <a:pt x="30298" y="8378"/>
                </a:cubicBezTo>
                <a:cubicBezTo>
                  <a:pt x="30021" y="8378"/>
                  <a:pt x="29738" y="8346"/>
                  <a:pt x="29449" y="8271"/>
                </a:cubicBezTo>
                <a:cubicBezTo>
                  <a:pt x="28697" y="7845"/>
                  <a:pt x="28070" y="7519"/>
                  <a:pt x="27344" y="7219"/>
                </a:cubicBezTo>
                <a:lnTo>
                  <a:pt x="27344" y="6893"/>
                </a:lnTo>
                <a:cubicBezTo>
                  <a:pt x="28693" y="6527"/>
                  <a:pt x="29583" y="5097"/>
                  <a:pt x="31233" y="5097"/>
                </a:cubicBezTo>
                <a:cubicBezTo>
                  <a:pt x="31391" y="5097"/>
                  <a:pt x="31556" y="5110"/>
                  <a:pt x="31730" y="5138"/>
                </a:cubicBezTo>
                <a:cubicBezTo>
                  <a:pt x="31203" y="5539"/>
                  <a:pt x="30902" y="5765"/>
                  <a:pt x="30577" y="6066"/>
                </a:cubicBezTo>
                <a:cubicBezTo>
                  <a:pt x="31003" y="6066"/>
                  <a:pt x="31529" y="6166"/>
                  <a:pt x="32156" y="6392"/>
                </a:cubicBezTo>
                <a:cubicBezTo>
                  <a:pt x="32456" y="5965"/>
                  <a:pt x="32882" y="5539"/>
                  <a:pt x="33308" y="5138"/>
                </a:cubicBezTo>
                <a:cubicBezTo>
                  <a:pt x="32882" y="5138"/>
                  <a:pt x="32582" y="5239"/>
                  <a:pt x="32256" y="5239"/>
                </a:cubicBezTo>
                <a:cubicBezTo>
                  <a:pt x="32256" y="5138"/>
                  <a:pt x="32156" y="5138"/>
                  <a:pt x="32156" y="5013"/>
                </a:cubicBezTo>
                <a:cubicBezTo>
                  <a:pt x="32934" y="4865"/>
                  <a:pt x="33643" y="4593"/>
                  <a:pt x="34385" y="4593"/>
                </a:cubicBezTo>
                <a:cubicBezTo>
                  <a:pt x="34647" y="4593"/>
                  <a:pt x="34914" y="4627"/>
                  <a:pt x="35188" y="4712"/>
                </a:cubicBezTo>
                <a:lnTo>
                  <a:pt x="35715" y="4712"/>
                </a:lnTo>
                <a:cubicBezTo>
                  <a:pt x="36842" y="3760"/>
                  <a:pt x="37594" y="2632"/>
                  <a:pt x="37995" y="1153"/>
                </a:cubicBezTo>
                <a:cubicBezTo>
                  <a:pt x="37774" y="988"/>
                  <a:pt x="37546" y="913"/>
                  <a:pt x="37298" y="913"/>
                </a:cubicBezTo>
                <a:cubicBezTo>
                  <a:pt x="37095" y="913"/>
                  <a:pt x="36878" y="963"/>
                  <a:pt x="36642" y="1053"/>
                </a:cubicBezTo>
                <a:cubicBezTo>
                  <a:pt x="35815" y="1379"/>
                  <a:pt x="34963" y="1579"/>
                  <a:pt x="34035" y="1880"/>
                </a:cubicBezTo>
                <a:cubicBezTo>
                  <a:pt x="34461" y="1479"/>
                  <a:pt x="34762" y="1254"/>
                  <a:pt x="34963" y="1053"/>
                </a:cubicBezTo>
                <a:cubicBezTo>
                  <a:pt x="34562" y="627"/>
                  <a:pt x="34236" y="326"/>
                  <a:pt x="33935"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309" name="Google Shape;309;p16"/>
          <p:cNvSpPr/>
          <p:nvPr/>
        </p:nvSpPr>
        <p:spPr>
          <a:xfrm>
            <a:off x="8425803" y="759261"/>
            <a:ext cx="3901" cy="3901"/>
          </a:xfrm>
          <a:custGeom>
            <a:avLst/>
            <a:gdLst/>
            <a:ahLst/>
            <a:cxnLst/>
            <a:rect l="l" t="t" r="r" b="b"/>
            <a:pathLst>
              <a:path w="202" h="202" extrusionOk="0">
                <a:moveTo>
                  <a:pt x="201" y="1"/>
                </a:moveTo>
                <a:cubicBezTo>
                  <a:pt x="101" y="101"/>
                  <a:pt x="101" y="101"/>
                  <a:pt x="1" y="101"/>
                </a:cubicBezTo>
                <a:cubicBezTo>
                  <a:pt x="1" y="201"/>
                  <a:pt x="1" y="201"/>
                  <a:pt x="101" y="201"/>
                </a:cubicBezTo>
                <a:lnTo>
                  <a:pt x="201" y="101"/>
                </a:lnTo>
                <a:lnTo>
                  <a:pt x="201"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310" name="Google Shape;310;p16"/>
          <p:cNvSpPr/>
          <p:nvPr/>
        </p:nvSpPr>
        <p:spPr>
          <a:xfrm>
            <a:off x="8085104" y="721028"/>
            <a:ext cx="3901" cy="7763"/>
          </a:xfrm>
          <a:custGeom>
            <a:avLst/>
            <a:gdLst/>
            <a:ahLst/>
            <a:cxnLst/>
            <a:rect l="l" t="t" r="r" b="b"/>
            <a:pathLst>
              <a:path w="202" h="402" extrusionOk="0">
                <a:moveTo>
                  <a:pt x="1" y="1"/>
                </a:moveTo>
                <a:lnTo>
                  <a:pt x="1" y="101"/>
                </a:lnTo>
                <a:cubicBezTo>
                  <a:pt x="1" y="194"/>
                  <a:pt x="88" y="287"/>
                  <a:pt x="180" y="300"/>
                </a:cubicBezTo>
                <a:lnTo>
                  <a:pt x="180" y="300"/>
                </a:lnTo>
                <a:cubicBezTo>
                  <a:pt x="146" y="198"/>
                  <a:pt x="73" y="73"/>
                  <a:pt x="1" y="1"/>
                </a:cubicBezTo>
                <a:close/>
                <a:moveTo>
                  <a:pt x="180" y="300"/>
                </a:moveTo>
                <a:cubicBezTo>
                  <a:pt x="194" y="339"/>
                  <a:pt x="201" y="374"/>
                  <a:pt x="201" y="402"/>
                </a:cubicBezTo>
                <a:lnTo>
                  <a:pt x="201" y="301"/>
                </a:lnTo>
                <a:cubicBezTo>
                  <a:pt x="194" y="301"/>
                  <a:pt x="187" y="301"/>
                  <a:pt x="180" y="30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311" name="Google Shape;311;p16"/>
          <p:cNvSpPr/>
          <p:nvPr/>
        </p:nvSpPr>
        <p:spPr>
          <a:xfrm>
            <a:off x="8211910" y="811532"/>
            <a:ext cx="6295" cy="1950"/>
          </a:xfrm>
          <a:custGeom>
            <a:avLst/>
            <a:gdLst/>
            <a:ahLst/>
            <a:cxnLst/>
            <a:rect l="l" t="t" r="r" b="b"/>
            <a:pathLst>
              <a:path w="326" h="101" extrusionOk="0">
                <a:moveTo>
                  <a:pt x="0" y="0"/>
                </a:moveTo>
                <a:cubicBezTo>
                  <a:pt x="100" y="101"/>
                  <a:pt x="201" y="101"/>
                  <a:pt x="326" y="101"/>
                </a:cubicBezTo>
                <a:cubicBezTo>
                  <a:pt x="201" y="101"/>
                  <a:pt x="100" y="0"/>
                  <a:pt x="0"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312" name="Google Shape;312;p16"/>
          <p:cNvSpPr/>
          <p:nvPr/>
        </p:nvSpPr>
        <p:spPr>
          <a:xfrm>
            <a:off x="8232224" y="835727"/>
            <a:ext cx="3901" cy="1950"/>
          </a:xfrm>
          <a:custGeom>
            <a:avLst/>
            <a:gdLst/>
            <a:ahLst/>
            <a:cxnLst/>
            <a:rect l="l" t="t" r="r" b="b"/>
            <a:pathLst>
              <a:path w="202" h="101" extrusionOk="0">
                <a:moveTo>
                  <a:pt x="101" y="0"/>
                </a:moveTo>
                <a:lnTo>
                  <a:pt x="1" y="101"/>
                </a:lnTo>
                <a:lnTo>
                  <a:pt x="201" y="101"/>
                </a:lnTo>
                <a:cubicBezTo>
                  <a:pt x="201" y="0"/>
                  <a:pt x="201" y="0"/>
                  <a:pt x="101"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313" name="Google Shape;313;p16"/>
          <p:cNvSpPr/>
          <p:nvPr/>
        </p:nvSpPr>
        <p:spPr>
          <a:xfrm>
            <a:off x="8078809" y="702645"/>
            <a:ext cx="19" cy="1950"/>
          </a:xfrm>
          <a:custGeom>
            <a:avLst/>
            <a:gdLst/>
            <a:ahLst/>
            <a:cxnLst/>
            <a:rect l="l" t="t" r="r" b="b"/>
            <a:pathLst>
              <a:path w="1" h="101" extrusionOk="0">
                <a:moveTo>
                  <a:pt x="1" y="100"/>
                </a:moveTo>
                <a:lnTo>
                  <a:pt x="1" y="100"/>
                </a:lnTo>
                <a:lnTo>
                  <a:pt x="1" y="0"/>
                </a:lnTo>
                <a:lnTo>
                  <a:pt x="1"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314" name="Google Shape;314;p16"/>
          <p:cNvSpPr/>
          <p:nvPr/>
        </p:nvSpPr>
        <p:spPr>
          <a:xfrm>
            <a:off x="8218186" y="812613"/>
            <a:ext cx="1970" cy="869"/>
          </a:xfrm>
          <a:custGeom>
            <a:avLst/>
            <a:gdLst/>
            <a:ahLst/>
            <a:cxnLst/>
            <a:rect l="l" t="t" r="r" b="b"/>
            <a:pathLst>
              <a:path w="102" h="45" extrusionOk="0">
                <a:moveTo>
                  <a:pt x="98" y="0"/>
                </a:moveTo>
                <a:cubicBezTo>
                  <a:pt x="90" y="0"/>
                  <a:pt x="68" y="45"/>
                  <a:pt x="1" y="45"/>
                </a:cubicBezTo>
                <a:lnTo>
                  <a:pt x="101" y="45"/>
                </a:lnTo>
                <a:cubicBezTo>
                  <a:pt x="101" y="11"/>
                  <a:pt x="101" y="0"/>
                  <a:pt x="9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315" name="Google Shape;315;p16"/>
          <p:cNvSpPr/>
          <p:nvPr/>
        </p:nvSpPr>
        <p:spPr>
          <a:xfrm>
            <a:off x="8254488" y="791682"/>
            <a:ext cx="1950" cy="1950"/>
          </a:xfrm>
          <a:custGeom>
            <a:avLst/>
            <a:gdLst/>
            <a:ahLst/>
            <a:cxnLst/>
            <a:rect l="l" t="t" r="r" b="b"/>
            <a:pathLst>
              <a:path w="101" h="101" extrusionOk="0">
                <a:moveTo>
                  <a:pt x="1" y="101"/>
                </a:moveTo>
                <a:cubicBezTo>
                  <a:pt x="1" y="101"/>
                  <a:pt x="1" y="1"/>
                  <a:pt x="101" y="1"/>
                </a:cubicBezTo>
                <a:cubicBezTo>
                  <a:pt x="1" y="1"/>
                  <a:pt x="1" y="101"/>
                  <a:pt x="1" y="10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316" name="Google Shape;316;p16"/>
          <p:cNvSpPr/>
          <p:nvPr/>
        </p:nvSpPr>
        <p:spPr>
          <a:xfrm>
            <a:off x="8270457" y="845884"/>
            <a:ext cx="19" cy="19"/>
          </a:xfrm>
          <a:custGeom>
            <a:avLst/>
            <a:gdLst/>
            <a:ahLst/>
            <a:cxnLst/>
            <a:rect l="l" t="t" r="r" b="b"/>
            <a:pathLst>
              <a:path w="1" h="1" extrusionOk="0">
                <a:moveTo>
                  <a:pt x="1" y="1"/>
                </a:moveTo>
                <a:lnTo>
                  <a:pt x="1"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317" name="Google Shape;317;p16"/>
          <p:cNvSpPr/>
          <p:nvPr/>
        </p:nvSpPr>
        <p:spPr>
          <a:xfrm>
            <a:off x="8270457" y="845884"/>
            <a:ext cx="19" cy="19"/>
          </a:xfrm>
          <a:custGeom>
            <a:avLst/>
            <a:gdLst/>
            <a:ahLst/>
            <a:cxnLst/>
            <a:rect l="l" t="t" r="r" b="b"/>
            <a:pathLst>
              <a:path w="1" h="1" extrusionOk="0">
                <a:moveTo>
                  <a:pt x="1" y="1"/>
                </a:moveTo>
                <a:lnTo>
                  <a:pt x="1"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318" name="Google Shape;318;p16"/>
          <p:cNvSpPr/>
          <p:nvPr/>
        </p:nvSpPr>
        <p:spPr>
          <a:xfrm>
            <a:off x="8109299" y="769418"/>
            <a:ext cx="19" cy="1970"/>
          </a:xfrm>
          <a:custGeom>
            <a:avLst/>
            <a:gdLst/>
            <a:ahLst/>
            <a:cxnLst/>
            <a:rect l="l" t="t" r="r" b="b"/>
            <a:pathLst>
              <a:path w="1" h="102" extrusionOk="0">
                <a:moveTo>
                  <a:pt x="1" y="101"/>
                </a:moveTo>
                <a:lnTo>
                  <a:pt x="1" y="101"/>
                </a:lnTo>
                <a:lnTo>
                  <a:pt x="1"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319" name="Google Shape;319;p16"/>
          <p:cNvSpPr/>
          <p:nvPr/>
        </p:nvSpPr>
        <p:spPr>
          <a:xfrm>
            <a:off x="8139306" y="801356"/>
            <a:ext cx="19" cy="19"/>
          </a:xfrm>
          <a:custGeom>
            <a:avLst/>
            <a:gdLst/>
            <a:ahLst/>
            <a:cxnLst/>
            <a:rect l="l" t="t" r="r" b="b"/>
            <a:pathLst>
              <a:path w="1" h="1" extrusionOk="0">
                <a:moveTo>
                  <a:pt x="1" y="1"/>
                </a:move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320" name="Google Shape;320;p16"/>
          <p:cNvSpPr/>
          <p:nvPr/>
        </p:nvSpPr>
        <p:spPr>
          <a:xfrm>
            <a:off x="8078802" y="818113"/>
            <a:ext cx="19" cy="19"/>
          </a:xfrm>
          <a:custGeom>
            <a:avLst/>
            <a:gdLst/>
            <a:ahLst/>
            <a:cxnLst/>
            <a:rect l="l" t="t" r="r" b="b"/>
            <a:pathLst>
              <a:path w="1" h="1" extrusionOk="0">
                <a:moveTo>
                  <a:pt x="0" y="1"/>
                </a:move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321" name="Google Shape;321;p16"/>
          <p:cNvSpPr/>
          <p:nvPr/>
        </p:nvSpPr>
        <p:spPr>
          <a:xfrm>
            <a:off x="8159639" y="801356"/>
            <a:ext cx="19" cy="19"/>
          </a:xfrm>
          <a:custGeom>
            <a:avLst/>
            <a:gdLst/>
            <a:ahLst/>
            <a:cxnLst/>
            <a:rect l="l" t="t" r="r" b="b"/>
            <a:pathLst>
              <a:path w="1" h="1" extrusionOk="0">
                <a:moveTo>
                  <a:pt x="0" y="1"/>
                </a:moveTo>
                <a:lnTo>
                  <a:pt x="0"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322" name="Google Shape;322;p16"/>
          <p:cNvSpPr/>
          <p:nvPr/>
        </p:nvSpPr>
        <p:spPr>
          <a:xfrm>
            <a:off x="8336766" y="727033"/>
            <a:ext cx="34372" cy="38060"/>
          </a:xfrm>
          <a:custGeom>
            <a:avLst/>
            <a:gdLst/>
            <a:ahLst/>
            <a:cxnLst/>
            <a:rect l="l" t="t" r="r" b="b"/>
            <a:pathLst>
              <a:path w="1780" h="1971" extrusionOk="0">
                <a:moveTo>
                  <a:pt x="899" y="1"/>
                </a:moveTo>
                <a:cubicBezTo>
                  <a:pt x="500" y="1"/>
                  <a:pt x="258" y="379"/>
                  <a:pt x="0" y="617"/>
                </a:cubicBezTo>
                <a:cubicBezTo>
                  <a:pt x="126" y="1870"/>
                  <a:pt x="226" y="1970"/>
                  <a:pt x="953" y="1970"/>
                </a:cubicBezTo>
                <a:cubicBezTo>
                  <a:pt x="1053" y="1770"/>
                  <a:pt x="1153" y="1670"/>
                  <a:pt x="1379" y="1344"/>
                </a:cubicBezTo>
                <a:cubicBezTo>
                  <a:pt x="1479" y="943"/>
                  <a:pt x="1780" y="416"/>
                  <a:pt x="1254" y="91"/>
                </a:cubicBezTo>
                <a:cubicBezTo>
                  <a:pt x="1122" y="27"/>
                  <a:pt x="1005" y="1"/>
                  <a:pt x="899"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323" name="Google Shape;323;p16"/>
          <p:cNvSpPr/>
          <p:nvPr/>
        </p:nvSpPr>
        <p:spPr>
          <a:xfrm>
            <a:off x="8139306" y="747154"/>
            <a:ext cx="32441" cy="42134"/>
          </a:xfrm>
          <a:custGeom>
            <a:avLst/>
            <a:gdLst/>
            <a:ahLst/>
            <a:cxnLst/>
            <a:rect l="l" t="t" r="r" b="b"/>
            <a:pathLst>
              <a:path w="1680" h="2182" extrusionOk="0">
                <a:moveTo>
                  <a:pt x="1154" y="1"/>
                </a:moveTo>
                <a:cubicBezTo>
                  <a:pt x="828" y="201"/>
                  <a:pt x="427" y="427"/>
                  <a:pt x="1" y="628"/>
                </a:cubicBezTo>
                <a:cubicBezTo>
                  <a:pt x="101" y="1354"/>
                  <a:pt x="101" y="1981"/>
                  <a:pt x="953" y="2181"/>
                </a:cubicBezTo>
                <a:cubicBezTo>
                  <a:pt x="1154" y="1981"/>
                  <a:pt x="1354" y="1680"/>
                  <a:pt x="1580" y="1555"/>
                </a:cubicBezTo>
                <a:cubicBezTo>
                  <a:pt x="1680" y="928"/>
                  <a:pt x="1580" y="527"/>
                  <a:pt x="1154"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324" name="Google Shape;324;p16"/>
          <p:cNvSpPr/>
          <p:nvPr/>
        </p:nvSpPr>
        <p:spPr>
          <a:xfrm>
            <a:off x="8203685" y="745899"/>
            <a:ext cx="32441" cy="37577"/>
          </a:xfrm>
          <a:custGeom>
            <a:avLst/>
            <a:gdLst/>
            <a:ahLst/>
            <a:cxnLst/>
            <a:rect l="l" t="t" r="r" b="b"/>
            <a:pathLst>
              <a:path w="1680" h="1946" extrusionOk="0">
                <a:moveTo>
                  <a:pt x="1026" y="0"/>
                </a:moveTo>
                <a:cubicBezTo>
                  <a:pt x="834" y="0"/>
                  <a:pt x="617" y="49"/>
                  <a:pt x="426" y="166"/>
                </a:cubicBezTo>
                <a:cubicBezTo>
                  <a:pt x="0" y="492"/>
                  <a:pt x="226" y="1520"/>
                  <a:pt x="1053" y="1946"/>
                </a:cubicBezTo>
                <a:cubicBezTo>
                  <a:pt x="1153" y="1745"/>
                  <a:pt x="1253" y="1520"/>
                  <a:pt x="1479" y="1319"/>
                </a:cubicBezTo>
                <a:cubicBezTo>
                  <a:pt x="1679" y="993"/>
                  <a:pt x="1679" y="266"/>
                  <a:pt x="1379" y="66"/>
                </a:cubicBezTo>
                <a:cubicBezTo>
                  <a:pt x="1285" y="24"/>
                  <a:pt x="1162" y="0"/>
                  <a:pt x="1026"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325" name="Google Shape;325;p16"/>
          <p:cNvSpPr/>
          <p:nvPr/>
        </p:nvSpPr>
        <p:spPr>
          <a:xfrm>
            <a:off x="8211910" y="878304"/>
            <a:ext cx="32441" cy="36322"/>
          </a:xfrm>
          <a:custGeom>
            <a:avLst/>
            <a:gdLst/>
            <a:ahLst/>
            <a:cxnLst/>
            <a:rect l="l" t="t" r="r" b="b"/>
            <a:pathLst>
              <a:path w="1680" h="1881" extrusionOk="0">
                <a:moveTo>
                  <a:pt x="1253" y="1"/>
                </a:moveTo>
                <a:cubicBezTo>
                  <a:pt x="827" y="101"/>
                  <a:pt x="526" y="201"/>
                  <a:pt x="201" y="302"/>
                </a:cubicBezTo>
                <a:cubicBezTo>
                  <a:pt x="326" y="928"/>
                  <a:pt x="0" y="1555"/>
                  <a:pt x="827" y="1881"/>
                </a:cubicBezTo>
                <a:cubicBezTo>
                  <a:pt x="1354" y="1555"/>
                  <a:pt x="1679" y="1254"/>
                  <a:pt x="1579" y="527"/>
                </a:cubicBezTo>
                <a:cubicBezTo>
                  <a:pt x="1579" y="402"/>
                  <a:pt x="1354" y="302"/>
                  <a:pt x="1253"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326" name="Google Shape;326;p16"/>
          <p:cNvSpPr/>
          <p:nvPr/>
        </p:nvSpPr>
        <p:spPr>
          <a:xfrm>
            <a:off x="8282564" y="859922"/>
            <a:ext cx="32441" cy="36322"/>
          </a:xfrm>
          <a:custGeom>
            <a:avLst/>
            <a:gdLst/>
            <a:ahLst/>
            <a:cxnLst/>
            <a:rect l="l" t="t" r="r" b="b"/>
            <a:pathLst>
              <a:path w="1680" h="1881" extrusionOk="0">
                <a:moveTo>
                  <a:pt x="1053" y="1"/>
                </a:moveTo>
                <a:cubicBezTo>
                  <a:pt x="827" y="101"/>
                  <a:pt x="527" y="226"/>
                  <a:pt x="201" y="326"/>
                </a:cubicBezTo>
                <a:cubicBezTo>
                  <a:pt x="201" y="853"/>
                  <a:pt x="0" y="1479"/>
                  <a:pt x="527" y="1880"/>
                </a:cubicBezTo>
                <a:cubicBezTo>
                  <a:pt x="1053" y="1780"/>
                  <a:pt x="1354" y="1354"/>
                  <a:pt x="1454" y="953"/>
                </a:cubicBezTo>
                <a:cubicBezTo>
                  <a:pt x="1680" y="527"/>
                  <a:pt x="1454" y="326"/>
                  <a:pt x="1053"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327" name="Google Shape;327;p16"/>
          <p:cNvSpPr/>
          <p:nvPr/>
        </p:nvSpPr>
        <p:spPr>
          <a:xfrm>
            <a:off x="8308690" y="791353"/>
            <a:ext cx="28096" cy="34237"/>
          </a:xfrm>
          <a:custGeom>
            <a:avLst/>
            <a:gdLst/>
            <a:ahLst/>
            <a:cxnLst/>
            <a:rect l="l" t="t" r="r" b="b"/>
            <a:pathLst>
              <a:path w="1455" h="1773" extrusionOk="0">
                <a:moveTo>
                  <a:pt x="833" y="1"/>
                </a:moveTo>
                <a:cubicBezTo>
                  <a:pt x="473" y="1"/>
                  <a:pt x="244" y="295"/>
                  <a:pt x="1" y="519"/>
                </a:cubicBezTo>
                <a:cubicBezTo>
                  <a:pt x="1" y="1471"/>
                  <a:pt x="1" y="1471"/>
                  <a:pt x="427" y="1772"/>
                </a:cubicBezTo>
                <a:cubicBezTo>
                  <a:pt x="1254" y="1471"/>
                  <a:pt x="1454" y="1045"/>
                  <a:pt x="1254" y="118"/>
                </a:cubicBezTo>
                <a:cubicBezTo>
                  <a:pt x="1094" y="35"/>
                  <a:pt x="956" y="1"/>
                  <a:pt x="833"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328" name="Google Shape;328;p16"/>
          <p:cNvSpPr/>
          <p:nvPr/>
        </p:nvSpPr>
        <p:spPr>
          <a:xfrm>
            <a:off x="8157708" y="892439"/>
            <a:ext cx="30027" cy="32190"/>
          </a:xfrm>
          <a:custGeom>
            <a:avLst/>
            <a:gdLst/>
            <a:ahLst/>
            <a:cxnLst/>
            <a:rect l="l" t="t" r="r" b="b"/>
            <a:pathLst>
              <a:path w="1555" h="1667" extrusionOk="0">
                <a:moveTo>
                  <a:pt x="782" y="0"/>
                </a:moveTo>
                <a:cubicBezTo>
                  <a:pt x="531" y="0"/>
                  <a:pt x="296" y="152"/>
                  <a:pt x="0" y="522"/>
                </a:cubicBezTo>
                <a:cubicBezTo>
                  <a:pt x="0" y="723"/>
                  <a:pt x="100" y="923"/>
                  <a:pt x="100" y="1149"/>
                </a:cubicBezTo>
                <a:lnTo>
                  <a:pt x="100" y="1249"/>
                </a:lnTo>
                <a:cubicBezTo>
                  <a:pt x="231" y="1528"/>
                  <a:pt x="416" y="1667"/>
                  <a:pt x="612" y="1667"/>
                </a:cubicBezTo>
                <a:cubicBezTo>
                  <a:pt x="716" y="1667"/>
                  <a:pt x="823" y="1628"/>
                  <a:pt x="927" y="1550"/>
                </a:cubicBezTo>
                <a:cubicBezTo>
                  <a:pt x="1454" y="1249"/>
                  <a:pt x="1554" y="823"/>
                  <a:pt x="1354" y="196"/>
                </a:cubicBezTo>
                <a:cubicBezTo>
                  <a:pt x="1138" y="73"/>
                  <a:pt x="956" y="0"/>
                  <a:pt x="782"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329" name="Google Shape;329;p16"/>
          <p:cNvSpPr/>
          <p:nvPr/>
        </p:nvSpPr>
        <p:spPr>
          <a:xfrm>
            <a:off x="8186734" y="813702"/>
            <a:ext cx="28096" cy="34372"/>
          </a:xfrm>
          <a:custGeom>
            <a:avLst/>
            <a:gdLst/>
            <a:ahLst/>
            <a:cxnLst/>
            <a:rect l="l" t="t" r="r" b="b"/>
            <a:pathLst>
              <a:path w="1455" h="1780" extrusionOk="0">
                <a:moveTo>
                  <a:pt x="1254" y="0"/>
                </a:moveTo>
                <a:cubicBezTo>
                  <a:pt x="627" y="0"/>
                  <a:pt x="301" y="100"/>
                  <a:pt x="1" y="526"/>
                </a:cubicBezTo>
                <a:cubicBezTo>
                  <a:pt x="201" y="927"/>
                  <a:pt x="101" y="1554"/>
                  <a:pt x="727" y="1780"/>
                </a:cubicBezTo>
                <a:cubicBezTo>
                  <a:pt x="1254" y="1454"/>
                  <a:pt x="1354" y="1028"/>
                  <a:pt x="1454" y="526"/>
                </a:cubicBezTo>
                <a:cubicBezTo>
                  <a:pt x="1454" y="401"/>
                  <a:pt x="1354" y="301"/>
                  <a:pt x="1354" y="201"/>
                </a:cubicBezTo>
                <a:cubicBezTo>
                  <a:pt x="1354" y="201"/>
                  <a:pt x="1254" y="100"/>
                  <a:pt x="1254"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330" name="Google Shape;330;p16"/>
          <p:cNvSpPr/>
          <p:nvPr/>
        </p:nvSpPr>
        <p:spPr>
          <a:xfrm>
            <a:off x="8322728" y="914607"/>
            <a:ext cx="34372" cy="28849"/>
          </a:xfrm>
          <a:custGeom>
            <a:avLst/>
            <a:gdLst/>
            <a:ahLst/>
            <a:cxnLst/>
            <a:rect l="l" t="t" r="r" b="b"/>
            <a:pathLst>
              <a:path w="1780" h="1494" extrusionOk="0">
                <a:moveTo>
                  <a:pt x="527" y="1"/>
                </a:moveTo>
                <a:cubicBezTo>
                  <a:pt x="427" y="101"/>
                  <a:pt x="226" y="301"/>
                  <a:pt x="1" y="402"/>
                </a:cubicBezTo>
                <a:cubicBezTo>
                  <a:pt x="101" y="728"/>
                  <a:pt x="226" y="1028"/>
                  <a:pt x="226" y="1354"/>
                </a:cubicBezTo>
                <a:cubicBezTo>
                  <a:pt x="451" y="1444"/>
                  <a:pt x="641" y="1494"/>
                  <a:pt x="809" y="1494"/>
                </a:cubicBezTo>
                <a:cubicBezTo>
                  <a:pt x="1015" y="1494"/>
                  <a:pt x="1188" y="1419"/>
                  <a:pt x="1354" y="1254"/>
                </a:cubicBezTo>
                <a:cubicBezTo>
                  <a:pt x="1680" y="928"/>
                  <a:pt x="1780" y="627"/>
                  <a:pt x="1479" y="101"/>
                </a:cubicBezTo>
                <a:cubicBezTo>
                  <a:pt x="1254" y="101"/>
                  <a:pt x="953" y="1"/>
                  <a:pt x="527"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331" name="Google Shape;331;p16"/>
          <p:cNvSpPr/>
          <p:nvPr/>
        </p:nvSpPr>
        <p:spPr>
          <a:xfrm>
            <a:off x="8355149" y="840091"/>
            <a:ext cx="30027" cy="31958"/>
          </a:xfrm>
          <a:custGeom>
            <a:avLst/>
            <a:gdLst/>
            <a:ahLst/>
            <a:cxnLst/>
            <a:rect l="l" t="t" r="r" b="b"/>
            <a:pathLst>
              <a:path w="1555" h="1655" extrusionOk="0">
                <a:moveTo>
                  <a:pt x="527" y="0"/>
                </a:moveTo>
                <a:cubicBezTo>
                  <a:pt x="427" y="201"/>
                  <a:pt x="201" y="401"/>
                  <a:pt x="1" y="627"/>
                </a:cubicBezTo>
                <a:cubicBezTo>
                  <a:pt x="101" y="1128"/>
                  <a:pt x="201" y="1554"/>
                  <a:pt x="828" y="1654"/>
                </a:cubicBezTo>
                <a:cubicBezTo>
                  <a:pt x="1053" y="1353"/>
                  <a:pt x="1354" y="1028"/>
                  <a:pt x="1555" y="827"/>
                </a:cubicBezTo>
                <a:cubicBezTo>
                  <a:pt x="1354" y="100"/>
                  <a:pt x="1354" y="0"/>
                  <a:pt x="527"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332" name="Google Shape;332;p16"/>
          <p:cNvSpPr/>
          <p:nvPr/>
        </p:nvSpPr>
        <p:spPr>
          <a:xfrm>
            <a:off x="8248193" y="686676"/>
            <a:ext cx="28096" cy="32441"/>
          </a:xfrm>
          <a:custGeom>
            <a:avLst/>
            <a:gdLst/>
            <a:ahLst/>
            <a:cxnLst/>
            <a:rect l="l" t="t" r="r" b="b"/>
            <a:pathLst>
              <a:path w="1455" h="1680" extrusionOk="0">
                <a:moveTo>
                  <a:pt x="627" y="0"/>
                </a:moveTo>
                <a:cubicBezTo>
                  <a:pt x="327" y="0"/>
                  <a:pt x="1" y="301"/>
                  <a:pt x="101" y="827"/>
                </a:cubicBezTo>
                <a:cubicBezTo>
                  <a:pt x="101" y="1153"/>
                  <a:pt x="201" y="1554"/>
                  <a:pt x="728" y="1679"/>
                </a:cubicBezTo>
                <a:cubicBezTo>
                  <a:pt x="953" y="1554"/>
                  <a:pt x="1054" y="1454"/>
                  <a:pt x="1254" y="1253"/>
                </a:cubicBezTo>
                <a:cubicBezTo>
                  <a:pt x="1254" y="1153"/>
                  <a:pt x="1354" y="927"/>
                  <a:pt x="1354" y="827"/>
                </a:cubicBezTo>
                <a:cubicBezTo>
                  <a:pt x="1455" y="426"/>
                  <a:pt x="1054" y="0"/>
                  <a:pt x="627"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333" name="Google Shape;333;p16"/>
          <p:cNvSpPr/>
          <p:nvPr/>
        </p:nvSpPr>
        <p:spPr>
          <a:xfrm>
            <a:off x="8244331" y="803422"/>
            <a:ext cx="30027" cy="30394"/>
          </a:xfrm>
          <a:custGeom>
            <a:avLst/>
            <a:gdLst/>
            <a:ahLst/>
            <a:cxnLst/>
            <a:rect l="l" t="t" r="r" b="b"/>
            <a:pathLst>
              <a:path w="1555" h="1574" extrusionOk="0">
                <a:moveTo>
                  <a:pt x="702" y="1"/>
                </a:moveTo>
                <a:cubicBezTo>
                  <a:pt x="520" y="1"/>
                  <a:pt x="364" y="107"/>
                  <a:pt x="101" y="320"/>
                </a:cubicBezTo>
                <a:cubicBezTo>
                  <a:pt x="0" y="846"/>
                  <a:pt x="301" y="1272"/>
                  <a:pt x="627" y="1573"/>
                </a:cubicBezTo>
                <a:cubicBezTo>
                  <a:pt x="1354" y="1373"/>
                  <a:pt x="1554" y="1047"/>
                  <a:pt x="1454" y="320"/>
                </a:cubicBezTo>
                <a:cubicBezTo>
                  <a:pt x="1091" y="107"/>
                  <a:pt x="884" y="1"/>
                  <a:pt x="702"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334" name="Google Shape;334;p16"/>
          <p:cNvSpPr/>
          <p:nvPr/>
        </p:nvSpPr>
        <p:spPr>
          <a:xfrm>
            <a:off x="8274338" y="738928"/>
            <a:ext cx="30510" cy="34391"/>
          </a:xfrm>
          <a:custGeom>
            <a:avLst/>
            <a:gdLst/>
            <a:ahLst/>
            <a:cxnLst/>
            <a:rect l="l" t="t" r="r" b="b"/>
            <a:pathLst>
              <a:path w="1580" h="1781" extrusionOk="0">
                <a:moveTo>
                  <a:pt x="953" y="1"/>
                </a:moveTo>
                <a:lnTo>
                  <a:pt x="953" y="1"/>
                </a:lnTo>
                <a:cubicBezTo>
                  <a:pt x="627" y="101"/>
                  <a:pt x="326" y="226"/>
                  <a:pt x="101" y="327"/>
                </a:cubicBezTo>
                <a:cubicBezTo>
                  <a:pt x="0" y="1254"/>
                  <a:pt x="0" y="1480"/>
                  <a:pt x="527" y="1780"/>
                </a:cubicBezTo>
                <a:cubicBezTo>
                  <a:pt x="1479" y="1154"/>
                  <a:pt x="1579" y="627"/>
                  <a:pt x="953"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335" name="Google Shape;335;p16"/>
          <p:cNvSpPr/>
          <p:nvPr/>
        </p:nvSpPr>
        <p:spPr>
          <a:xfrm>
            <a:off x="8260300" y="936870"/>
            <a:ext cx="30510" cy="28096"/>
          </a:xfrm>
          <a:custGeom>
            <a:avLst/>
            <a:gdLst/>
            <a:ahLst/>
            <a:cxnLst/>
            <a:rect l="l" t="t" r="r" b="b"/>
            <a:pathLst>
              <a:path w="1580" h="1455" extrusionOk="0">
                <a:moveTo>
                  <a:pt x="1053" y="1"/>
                </a:moveTo>
                <a:cubicBezTo>
                  <a:pt x="727" y="101"/>
                  <a:pt x="527" y="101"/>
                  <a:pt x="326" y="101"/>
                </a:cubicBezTo>
                <a:cubicBezTo>
                  <a:pt x="201" y="201"/>
                  <a:pt x="101" y="402"/>
                  <a:pt x="0" y="502"/>
                </a:cubicBezTo>
                <a:cubicBezTo>
                  <a:pt x="201" y="928"/>
                  <a:pt x="201" y="1354"/>
                  <a:pt x="828" y="1454"/>
                </a:cubicBezTo>
                <a:cubicBezTo>
                  <a:pt x="1053" y="1254"/>
                  <a:pt x="1254" y="928"/>
                  <a:pt x="1579" y="627"/>
                </a:cubicBezTo>
                <a:cubicBezTo>
                  <a:pt x="1354" y="402"/>
                  <a:pt x="1153" y="201"/>
                  <a:pt x="1053"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336" name="Google Shape;336;p16"/>
          <p:cNvSpPr/>
          <p:nvPr/>
        </p:nvSpPr>
        <p:spPr>
          <a:xfrm>
            <a:off x="8171727" y="706102"/>
            <a:ext cx="28096" cy="25103"/>
          </a:xfrm>
          <a:custGeom>
            <a:avLst/>
            <a:gdLst/>
            <a:ahLst/>
            <a:cxnLst/>
            <a:rect l="l" t="t" r="r" b="b"/>
            <a:pathLst>
              <a:path w="1455" h="1300" extrusionOk="0">
                <a:moveTo>
                  <a:pt x="704" y="0"/>
                </a:moveTo>
                <a:cubicBezTo>
                  <a:pt x="283" y="0"/>
                  <a:pt x="227" y="146"/>
                  <a:pt x="1" y="448"/>
                </a:cubicBezTo>
                <a:cubicBezTo>
                  <a:pt x="302" y="1300"/>
                  <a:pt x="302" y="1300"/>
                  <a:pt x="928" y="1300"/>
                </a:cubicBezTo>
                <a:cubicBezTo>
                  <a:pt x="1029" y="1175"/>
                  <a:pt x="1154" y="1074"/>
                  <a:pt x="1455" y="874"/>
                </a:cubicBezTo>
                <a:cubicBezTo>
                  <a:pt x="1354" y="548"/>
                  <a:pt x="1354" y="247"/>
                  <a:pt x="1254" y="47"/>
                </a:cubicBezTo>
                <a:cubicBezTo>
                  <a:pt x="1019" y="16"/>
                  <a:pt x="842" y="0"/>
                  <a:pt x="704"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337" name="Google Shape;337;p16"/>
          <p:cNvSpPr/>
          <p:nvPr/>
        </p:nvSpPr>
        <p:spPr>
          <a:xfrm>
            <a:off x="8306759" y="686676"/>
            <a:ext cx="26146" cy="28077"/>
          </a:xfrm>
          <a:custGeom>
            <a:avLst/>
            <a:gdLst/>
            <a:ahLst/>
            <a:cxnLst/>
            <a:rect l="l" t="t" r="r" b="b"/>
            <a:pathLst>
              <a:path w="1354" h="1454" extrusionOk="0">
                <a:moveTo>
                  <a:pt x="1153" y="0"/>
                </a:moveTo>
                <a:cubicBezTo>
                  <a:pt x="727" y="0"/>
                  <a:pt x="527" y="100"/>
                  <a:pt x="201" y="100"/>
                </a:cubicBezTo>
                <a:cubicBezTo>
                  <a:pt x="0" y="927"/>
                  <a:pt x="101" y="1253"/>
                  <a:pt x="727" y="1454"/>
                </a:cubicBezTo>
                <a:cubicBezTo>
                  <a:pt x="928" y="1253"/>
                  <a:pt x="1153" y="1153"/>
                  <a:pt x="1354" y="927"/>
                </a:cubicBezTo>
                <a:cubicBezTo>
                  <a:pt x="1254" y="627"/>
                  <a:pt x="1254" y="301"/>
                  <a:pt x="1153"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338" name="Google Shape;338;p16"/>
          <p:cNvSpPr/>
          <p:nvPr/>
        </p:nvSpPr>
        <p:spPr>
          <a:xfrm>
            <a:off x="8209960" y="949827"/>
            <a:ext cx="24234" cy="25296"/>
          </a:xfrm>
          <a:custGeom>
            <a:avLst/>
            <a:gdLst/>
            <a:ahLst/>
            <a:cxnLst/>
            <a:rect l="l" t="t" r="r" b="b"/>
            <a:pathLst>
              <a:path w="1255" h="1310" extrusionOk="0">
                <a:moveTo>
                  <a:pt x="732" y="1"/>
                </a:moveTo>
                <a:cubicBezTo>
                  <a:pt x="458" y="1"/>
                  <a:pt x="201" y="90"/>
                  <a:pt x="1" y="357"/>
                </a:cubicBezTo>
                <a:cubicBezTo>
                  <a:pt x="1" y="783"/>
                  <a:pt x="1" y="1084"/>
                  <a:pt x="527" y="1310"/>
                </a:cubicBezTo>
                <a:cubicBezTo>
                  <a:pt x="1154" y="883"/>
                  <a:pt x="1254" y="683"/>
                  <a:pt x="1154" y="56"/>
                </a:cubicBezTo>
                <a:cubicBezTo>
                  <a:pt x="1012" y="23"/>
                  <a:pt x="870" y="1"/>
                  <a:pt x="732"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339" name="Google Shape;339;p16"/>
          <p:cNvSpPr/>
          <p:nvPr/>
        </p:nvSpPr>
        <p:spPr>
          <a:xfrm rot="-4616766" flipH="1">
            <a:off x="6634303" y="3062269"/>
            <a:ext cx="509446" cy="632703"/>
          </a:xfrm>
          <a:custGeom>
            <a:avLst/>
            <a:gdLst/>
            <a:ahLst/>
            <a:cxnLst/>
            <a:rect l="l" t="t" r="r" b="b"/>
            <a:pathLst>
              <a:path w="19951" h="24778" extrusionOk="0">
                <a:moveTo>
                  <a:pt x="6162" y="11134"/>
                </a:moveTo>
                <a:cubicBezTo>
                  <a:pt x="6166" y="11134"/>
                  <a:pt x="6166" y="11145"/>
                  <a:pt x="6166" y="11179"/>
                </a:cubicBezTo>
                <a:lnTo>
                  <a:pt x="6066" y="11179"/>
                </a:lnTo>
                <a:cubicBezTo>
                  <a:pt x="6133" y="11179"/>
                  <a:pt x="6155" y="11134"/>
                  <a:pt x="6162" y="11134"/>
                </a:cubicBezTo>
                <a:close/>
                <a:moveTo>
                  <a:pt x="427" y="1"/>
                </a:moveTo>
                <a:cubicBezTo>
                  <a:pt x="427" y="101"/>
                  <a:pt x="327" y="101"/>
                  <a:pt x="427" y="226"/>
                </a:cubicBezTo>
                <a:cubicBezTo>
                  <a:pt x="953" y="2206"/>
                  <a:pt x="1880" y="3860"/>
                  <a:pt x="3234" y="5439"/>
                </a:cubicBezTo>
                <a:cubicBezTo>
                  <a:pt x="3033" y="5439"/>
                  <a:pt x="2933" y="5339"/>
                  <a:pt x="2833" y="5239"/>
                </a:cubicBezTo>
                <a:cubicBezTo>
                  <a:pt x="2307" y="4913"/>
                  <a:pt x="1880" y="4487"/>
                  <a:pt x="1354" y="4186"/>
                </a:cubicBezTo>
                <a:cubicBezTo>
                  <a:pt x="1053" y="3986"/>
                  <a:pt x="828" y="3760"/>
                  <a:pt x="527" y="3660"/>
                </a:cubicBezTo>
                <a:cubicBezTo>
                  <a:pt x="427" y="3560"/>
                  <a:pt x="201" y="3560"/>
                  <a:pt x="101" y="3560"/>
                </a:cubicBezTo>
                <a:cubicBezTo>
                  <a:pt x="1" y="3560"/>
                  <a:pt x="1" y="3660"/>
                  <a:pt x="1" y="3660"/>
                </a:cubicBezTo>
                <a:cubicBezTo>
                  <a:pt x="101" y="3860"/>
                  <a:pt x="101" y="4086"/>
                  <a:pt x="327" y="4286"/>
                </a:cubicBezTo>
                <a:cubicBezTo>
                  <a:pt x="828" y="4813"/>
                  <a:pt x="1354" y="5239"/>
                  <a:pt x="1880" y="5740"/>
                </a:cubicBezTo>
                <a:cubicBezTo>
                  <a:pt x="2307" y="6066"/>
                  <a:pt x="2708" y="6367"/>
                  <a:pt x="3033" y="6793"/>
                </a:cubicBezTo>
                <a:cubicBezTo>
                  <a:pt x="3234" y="7119"/>
                  <a:pt x="3459" y="7219"/>
                  <a:pt x="3760" y="7319"/>
                </a:cubicBezTo>
                <a:cubicBezTo>
                  <a:pt x="4186" y="7419"/>
                  <a:pt x="4487" y="7620"/>
                  <a:pt x="4587" y="8046"/>
                </a:cubicBezTo>
                <a:cubicBezTo>
                  <a:pt x="4713" y="8372"/>
                  <a:pt x="4813" y="8572"/>
                  <a:pt x="4913" y="8873"/>
                </a:cubicBezTo>
                <a:cubicBezTo>
                  <a:pt x="5339" y="9625"/>
                  <a:pt x="5740" y="10352"/>
                  <a:pt x="6066" y="11179"/>
                </a:cubicBezTo>
                <a:cubicBezTo>
                  <a:pt x="5840" y="10978"/>
                  <a:pt x="5540" y="10878"/>
                  <a:pt x="5339" y="10652"/>
                </a:cubicBezTo>
                <a:cubicBezTo>
                  <a:pt x="4713" y="10126"/>
                  <a:pt x="4086" y="9500"/>
                  <a:pt x="3459" y="8998"/>
                </a:cubicBezTo>
                <a:cubicBezTo>
                  <a:pt x="2933" y="8572"/>
                  <a:pt x="2407" y="8246"/>
                  <a:pt x="1981" y="7946"/>
                </a:cubicBezTo>
                <a:cubicBezTo>
                  <a:pt x="1780" y="7845"/>
                  <a:pt x="1680" y="7745"/>
                  <a:pt x="1580" y="7620"/>
                </a:cubicBezTo>
                <a:lnTo>
                  <a:pt x="1580" y="7620"/>
                </a:lnTo>
                <a:cubicBezTo>
                  <a:pt x="1354" y="8146"/>
                  <a:pt x="1580" y="8773"/>
                  <a:pt x="2206" y="9199"/>
                </a:cubicBezTo>
                <a:cubicBezTo>
                  <a:pt x="3033" y="9825"/>
                  <a:pt x="3961" y="10452"/>
                  <a:pt x="5013" y="10978"/>
                </a:cubicBezTo>
                <a:cubicBezTo>
                  <a:pt x="5840" y="11505"/>
                  <a:pt x="6693" y="12131"/>
                  <a:pt x="7419" y="12858"/>
                </a:cubicBezTo>
                <a:cubicBezTo>
                  <a:pt x="7620" y="13058"/>
                  <a:pt x="7720" y="13484"/>
                  <a:pt x="8046" y="13484"/>
                </a:cubicBezTo>
                <a:cubicBezTo>
                  <a:pt x="8146" y="13585"/>
                  <a:pt x="8146" y="13685"/>
                  <a:pt x="8146" y="13685"/>
                </a:cubicBezTo>
                <a:cubicBezTo>
                  <a:pt x="8572" y="14312"/>
                  <a:pt x="8973" y="14938"/>
                  <a:pt x="9500" y="15464"/>
                </a:cubicBezTo>
                <a:cubicBezTo>
                  <a:pt x="8973" y="15364"/>
                  <a:pt x="8347" y="15364"/>
                  <a:pt x="8146" y="14938"/>
                </a:cubicBezTo>
                <a:cubicBezTo>
                  <a:pt x="7720" y="14838"/>
                  <a:pt x="7520" y="14738"/>
                  <a:pt x="7219" y="14738"/>
                </a:cubicBezTo>
                <a:cubicBezTo>
                  <a:pt x="6693" y="14512"/>
                  <a:pt x="6166" y="14312"/>
                  <a:pt x="5540" y="14312"/>
                </a:cubicBezTo>
                <a:cubicBezTo>
                  <a:pt x="4913" y="14211"/>
                  <a:pt x="4387" y="13886"/>
                  <a:pt x="3961" y="13484"/>
                </a:cubicBezTo>
                <a:cubicBezTo>
                  <a:pt x="3839" y="13348"/>
                  <a:pt x="3718" y="13257"/>
                  <a:pt x="3591" y="13257"/>
                </a:cubicBezTo>
                <a:cubicBezTo>
                  <a:pt x="3508" y="13257"/>
                  <a:pt x="3423" y="13295"/>
                  <a:pt x="3334" y="13384"/>
                </a:cubicBezTo>
                <a:cubicBezTo>
                  <a:pt x="3334" y="13685"/>
                  <a:pt x="3459" y="14211"/>
                  <a:pt x="3660" y="14412"/>
                </a:cubicBezTo>
                <a:cubicBezTo>
                  <a:pt x="4186" y="14938"/>
                  <a:pt x="4813" y="15364"/>
                  <a:pt x="5439" y="15565"/>
                </a:cubicBezTo>
                <a:cubicBezTo>
                  <a:pt x="5840" y="15665"/>
                  <a:pt x="6166" y="15891"/>
                  <a:pt x="6592" y="15991"/>
                </a:cubicBezTo>
                <a:cubicBezTo>
                  <a:pt x="6993" y="15991"/>
                  <a:pt x="7520" y="16091"/>
                  <a:pt x="7946" y="16091"/>
                </a:cubicBezTo>
                <a:cubicBezTo>
                  <a:pt x="8074" y="16079"/>
                  <a:pt x="8202" y="16072"/>
                  <a:pt x="8330" y="16072"/>
                </a:cubicBezTo>
                <a:cubicBezTo>
                  <a:pt x="9230" y="16072"/>
                  <a:pt x="10116" y="16382"/>
                  <a:pt x="10753" y="17018"/>
                </a:cubicBezTo>
                <a:cubicBezTo>
                  <a:pt x="11379" y="17545"/>
                  <a:pt x="11805" y="18171"/>
                  <a:pt x="12332" y="18698"/>
                </a:cubicBezTo>
                <a:lnTo>
                  <a:pt x="12332" y="18742"/>
                </a:lnTo>
                <a:lnTo>
                  <a:pt x="12332" y="18742"/>
                </a:lnTo>
                <a:cubicBezTo>
                  <a:pt x="12188" y="18798"/>
                  <a:pt x="12088" y="18798"/>
                  <a:pt x="12006" y="18798"/>
                </a:cubicBezTo>
                <a:cubicBezTo>
                  <a:pt x="11605" y="18798"/>
                  <a:pt x="11079" y="18798"/>
                  <a:pt x="10652" y="18698"/>
                </a:cubicBezTo>
                <a:lnTo>
                  <a:pt x="9926" y="18698"/>
                </a:lnTo>
                <a:cubicBezTo>
                  <a:pt x="9500" y="18597"/>
                  <a:pt x="8973" y="18397"/>
                  <a:pt x="8572" y="18397"/>
                </a:cubicBezTo>
                <a:cubicBezTo>
                  <a:pt x="7520" y="18171"/>
                  <a:pt x="6693" y="17971"/>
                  <a:pt x="5840" y="17344"/>
                </a:cubicBezTo>
                <a:cubicBezTo>
                  <a:pt x="5740" y="17244"/>
                  <a:pt x="5540" y="17144"/>
                  <a:pt x="5339" y="17018"/>
                </a:cubicBezTo>
                <a:lnTo>
                  <a:pt x="5339" y="17018"/>
                </a:lnTo>
                <a:cubicBezTo>
                  <a:pt x="5214" y="17971"/>
                  <a:pt x="5840" y="18497"/>
                  <a:pt x="6367" y="19023"/>
                </a:cubicBezTo>
                <a:cubicBezTo>
                  <a:pt x="6457" y="18989"/>
                  <a:pt x="6537" y="18973"/>
                  <a:pt x="6611" y="18973"/>
                </a:cubicBezTo>
                <a:cubicBezTo>
                  <a:pt x="6804" y="18973"/>
                  <a:pt x="6949" y="19079"/>
                  <a:pt x="7094" y="19224"/>
                </a:cubicBezTo>
                <a:cubicBezTo>
                  <a:pt x="7520" y="19525"/>
                  <a:pt x="7946" y="19750"/>
                  <a:pt x="8472" y="19750"/>
                </a:cubicBezTo>
                <a:lnTo>
                  <a:pt x="9099" y="19750"/>
                </a:lnTo>
                <a:cubicBezTo>
                  <a:pt x="9462" y="19800"/>
                  <a:pt x="9850" y="19850"/>
                  <a:pt x="10251" y="19850"/>
                </a:cubicBezTo>
                <a:cubicBezTo>
                  <a:pt x="10652" y="19850"/>
                  <a:pt x="11066" y="19800"/>
                  <a:pt x="11480" y="19650"/>
                </a:cubicBezTo>
                <a:cubicBezTo>
                  <a:pt x="11719" y="19525"/>
                  <a:pt x="11977" y="19463"/>
                  <a:pt x="12239" y="19463"/>
                </a:cubicBezTo>
                <a:cubicBezTo>
                  <a:pt x="12663" y="19463"/>
                  <a:pt x="13098" y="19626"/>
                  <a:pt x="13485" y="19951"/>
                </a:cubicBezTo>
                <a:cubicBezTo>
                  <a:pt x="14111" y="20577"/>
                  <a:pt x="14612" y="21304"/>
                  <a:pt x="15139" y="22031"/>
                </a:cubicBezTo>
                <a:cubicBezTo>
                  <a:pt x="15038" y="22031"/>
                  <a:pt x="15038" y="22031"/>
                  <a:pt x="15038" y="22156"/>
                </a:cubicBezTo>
                <a:cubicBezTo>
                  <a:pt x="14938" y="22031"/>
                  <a:pt x="14738" y="22031"/>
                  <a:pt x="14612" y="21931"/>
                </a:cubicBezTo>
                <a:cubicBezTo>
                  <a:pt x="13818" y="21846"/>
                  <a:pt x="13006" y="21815"/>
                  <a:pt x="12190" y="21815"/>
                </a:cubicBezTo>
                <a:cubicBezTo>
                  <a:pt x="11077" y="21815"/>
                  <a:pt x="9958" y="21873"/>
                  <a:pt x="8873" y="21931"/>
                </a:cubicBezTo>
                <a:cubicBezTo>
                  <a:pt x="9199" y="22256"/>
                  <a:pt x="9500" y="22557"/>
                  <a:pt x="9825" y="22657"/>
                </a:cubicBezTo>
                <a:cubicBezTo>
                  <a:pt x="10452" y="22983"/>
                  <a:pt x="11079" y="23084"/>
                  <a:pt x="11705" y="23184"/>
                </a:cubicBezTo>
                <a:cubicBezTo>
                  <a:pt x="12532" y="23284"/>
                  <a:pt x="13359" y="23284"/>
                  <a:pt x="14312" y="23284"/>
                </a:cubicBezTo>
                <a:lnTo>
                  <a:pt x="14612" y="23284"/>
                </a:lnTo>
                <a:cubicBezTo>
                  <a:pt x="14868" y="23104"/>
                  <a:pt x="15160" y="23068"/>
                  <a:pt x="15488" y="23068"/>
                </a:cubicBezTo>
                <a:cubicBezTo>
                  <a:pt x="15706" y="23068"/>
                  <a:pt x="15941" y="23084"/>
                  <a:pt x="16191" y="23084"/>
                </a:cubicBezTo>
                <a:cubicBezTo>
                  <a:pt x="17018" y="23810"/>
                  <a:pt x="17971" y="24437"/>
                  <a:pt x="19124" y="24763"/>
                </a:cubicBezTo>
                <a:cubicBezTo>
                  <a:pt x="19238" y="24763"/>
                  <a:pt x="19356" y="24777"/>
                  <a:pt x="19470" y="24777"/>
                </a:cubicBezTo>
                <a:cubicBezTo>
                  <a:pt x="19654" y="24777"/>
                  <a:pt x="19827" y="24739"/>
                  <a:pt x="19951" y="24537"/>
                </a:cubicBezTo>
                <a:lnTo>
                  <a:pt x="19951" y="23911"/>
                </a:lnTo>
                <a:cubicBezTo>
                  <a:pt x="19124" y="23409"/>
                  <a:pt x="18272" y="22883"/>
                  <a:pt x="17444" y="22256"/>
                </a:cubicBezTo>
                <a:cubicBezTo>
                  <a:pt x="17244" y="21830"/>
                  <a:pt x="17018" y="21304"/>
                  <a:pt x="16918" y="20778"/>
                </a:cubicBezTo>
                <a:cubicBezTo>
                  <a:pt x="16718" y="20377"/>
                  <a:pt x="16617" y="19850"/>
                  <a:pt x="16492" y="19324"/>
                </a:cubicBezTo>
                <a:cubicBezTo>
                  <a:pt x="16617" y="19023"/>
                  <a:pt x="16718" y="18698"/>
                  <a:pt x="16718" y="18497"/>
                </a:cubicBezTo>
                <a:cubicBezTo>
                  <a:pt x="16718" y="17545"/>
                  <a:pt x="16718" y="16718"/>
                  <a:pt x="16818" y="15765"/>
                </a:cubicBezTo>
                <a:cubicBezTo>
                  <a:pt x="16918" y="15464"/>
                  <a:pt x="16918" y="15139"/>
                  <a:pt x="16918" y="14838"/>
                </a:cubicBezTo>
                <a:cubicBezTo>
                  <a:pt x="16918" y="14011"/>
                  <a:pt x="16918" y="13259"/>
                  <a:pt x="16818" y="12432"/>
                </a:cubicBezTo>
                <a:cubicBezTo>
                  <a:pt x="16818" y="12231"/>
                  <a:pt x="16818" y="12131"/>
                  <a:pt x="16718" y="11906"/>
                </a:cubicBezTo>
                <a:cubicBezTo>
                  <a:pt x="16617" y="12006"/>
                  <a:pt x="16492" y="12006"/>
                  <a:pt x="16492" y="12006"/>
                </a:cubicBezTo>
                <a:cubicBezTo>
                  <a:pt x="15765" y="12758"/>
                  <a:pt x="15364" y="13685"/>
                  <a:pt x="15139" y="14637"/>
                </a:cubicBezTo>
                <a:cubicBezTo>
                  <a:pt x="15139" y="14738"/>
                  <a:pt x="15239" y="14738"/>
                  <a:pt x="15239" y="14838"/>
                </a:cubicBezTo>
                <a:cubicBezTo>
                  <a:pt x="15239" y="14938"/>
                  <a:pt x="15364" y="14938"/>
                  <a:pt x="15364" y="14938"/>
                </a:cubicBezTo>
                <a:cubicBezTo>
                  <a:pt x="15239" y="15038"/>
                  <a:pt x="15139" y="15038"/>
                  <a:pt x="14938" y="15038"/>
                </a:cubicBezTo>
                <a:cubicBezTo>
                  <a:pt x="15038" y="15264"/>
                  <a:pt x="15038" y="15464"/>
                  <a:pt x="15139" y="15565"/>
                </a:cubicBezTo>
                <a:lnTo>
                  <a:pt x="15038" y="15565"/>
                </a:lnTo>
                <a:lnTo>
                  <a:pt x="15038" y="17444"/>
                </a:lnTo>
                <a:cubicBezTo>
                  <a:pt x="14938" y="17344"/>
                  <a:pt x="14938" y="17144"/>
                  <a:pt x="14838" y="17018"/>
                </a:cubicBezTo>
                <a:cubicBezTo>
                  <a:pt x="14838" y="16918"/>
                  <a:pt x="14738" y="16818"/>
                  <a:pt x="14738" y="16718"/>
                </a:cubicBezTo>
                <a:cubicBezTo>
                  <a:pt x="14738" y="16918"/>
                  <a:pt x="14612" y="17144"/>
                  <a:pt x="14612" y="17244"/>
                </a:cubicBezTo>
                <a:cubicBezTo>
                  <a:pt x="14838" y="17770"/>
                  <a:pt x="14938" y="18397"/>
                  <a:pt x="15139" y="18898"/>
                </a:cubicBezTo>
                <a:cubicBezTo>
                  <a:pt x="15239" y="19324"/>
                  <a:pt x="15464" y="19650"/>
                  <a:pt x="15665" y="19951"/>
                </a:cubicBezTo>
                <a:cubicBezTo>
                  <a:pt x="16191" y="20377"/>
                  <a:pt x="16292" y="20903"/>
                  <a:pt x="16492" y="21530"/>
                </a:cubicBezTo>
                <a:cubicBezTo>
                  <a:pt x="15991" y="21404"/>
                  <a:pt x="15765" y="21003"/>
                  <a:pt x="15565" y="20778"/>
                </a:cubicBezTo>
                <a:cubicBezTo>
                  <a:pt x="15364" y="20477"/>
                  <a:pt x="15139" y="20377"/>
                  <a:pt x="14938" y="20151"/>
                </a:cubicBezTo>
                <a:cubicBezTo>
                  <a:pt x="14738" y="20051"/>
                  <a:pt x="14512" y="19850"/>
                  <a:pt x="14412" y="19750"/>
                </a:cubicBezTo>
                <a:cubicBezTo>
                  <a:pt x="14312" y="19525"/>
                  <a:pt x="14211" y="19324"/>
                  <a:pt x="14111" y="19124"/>
                </a:cubicBezTo>
                <a:cubicBezTo>
                  <a:pt x="13685" y="17870"/>
                  <a:pt x="13685" y="16617"/>
                  <a:pt x="13585" y="15264"/>
                </a:cubicBezTo>
                <a:lnTo>
                  <a:pt x="13585" y="12958"/>
                </a:lnTo>
                <a:cubicBezTo>
                  <a:pt x="13585" y="12006"/>
                  <a:pt x="13485" y="11078"/>
                  <a:pt x="13685" y="10126"/>
                </a:cubicBezTo>
                <a:cubicBezTo>
                  <a:pt x="13685" y="10026"/>
                  <a:pt x="13685" y="9926"/>
                  <a:pt x="13585" y="9725"/>
                </a:cubicBezTo>
                <a:cubicBezTo>
                  <a:pt x="12958" y="10251"/>
                  <a:pt x="12632" y="10978"/>
                  <a:pt x="12432" y="11605"/>
                </a:cubicBezTo>
                <a:lnTo>
                  <a:pt x="12432" y="12131"/>
                </a:lnTo>
                <a:cubicBezTo>
                  <a:pt x="12106" y="13159"/>
                  <a:pt x="12006" y="14111"/>
                  <a:pt x="12332" y="15139"/>
                </a:cubicBezTo>
                <a:cubicBezTo>
                  <a:pt x="12432" y="15765"/>
                  <a:pt x="12532" y="16292"/>
                  <a:pt x="12632" y="16918"/>
                </a:cubicBezTo>
                <a:cubicBezTo>
                  <a:pt x="12733" y="17444"/>
                  <a:pt x="13259" y="17870"/>
                  <a:pt x="13359" y="18497"/>
                </a:cubicBezTo>
                <a:cubicBezTo>
                  <a:pt x="13058" y="18271"/>
                  <a:pt x="12858" y="18171"/>
                  <a:pt x="12632" y="18071"/>
                </a:cubicBezTo>
                <a:cubicBezTo>
                  <a:pt x="12332" y="17770"/>
                  <a:pt x="12006" y="17545"/>
                  <a:pt x="11805" y="17244"/>
                </a:cubicBezTo>
                <a:lnTo>
                  <a:pt x="11805" y="16918"/>
                </a:lnTo>
                <a:cubicBezTo>
                  <a:pt x="11480" y="16718"/>
                  <a:pt x="11179" y="16517"/>
                  <a:pt x="11079" y="16191"/>
                </a:cubicBezTo>
                <a:cubicBezTo>
                  <a:pt x="10652" y="15264"/>
                  <a:pt x="10552" y="14211"/>
                  <a:pt x="10452" y="13159"/>
                </a:cubicBezTo>
                <a:cubicBezTo>
                  <a:pt x="10452" y="12332"/>
                  <a:pt x="10652" y="11605"/>
                  <a:pt x="10853" y="10878"/>
                </a:cubicBezTo>
                <a:cubicBezTo>
                  <a:pt x="10853" y="10552"/>
                  <a:pt x="10853" y="10251"/>
                  <a:pt x="10753" y="9926"/>
                </a:cubicBezTo>
                <a:cubicBezTo>
                  <a:pt x="10652" y="9625"/>
                  <a:pt x="10552" y="9299"/>
                  <a:pt x="10452" y="8998"/>
                </a:cubicBezTo>
                <a:cubicBezTo>
                  <a:pt x="10352" y="8773"/>
                  <a:pt x="10352" y="8572"/>
                  <a:pt x="10226" y="8472"/>
                </a:cubicBezTo>
                <a:cubicBezTo>
                  <a:pt x="9725" y="8572"/>
                  <a:pt x="9500" y="8998"/>
                  <a:pt x="9199" y="9399"/>
                </a:cubicBezTo>
                <a:lnTo>
                  <a:pt x="9500" y="9725"/>
                </a:lnTo>
                <a:cubicBezTo>
                  <a:pt x="9399" y="9926"/>
                  <a:pt x="9299" y="10026"/>
                  <a:pt x="9199" y="10126"/>
                </a:cubicBezTo>
                <a:cubicBezTo>
                  <a:pt x="9099" y="10126"/>
                  <a:pt x="8973" y="10251"/>
                  <a:pt x="8873" y="10251"/>
                </a:cubicBezTo>
                <a:cubicBezTo>
                  <a:pt x="8672" y="10753"/>
                  <a:pt x="8773" y="11179"/>
                  <a:pt x="8973" y="11605"/>
                </a:cubicBezTo>
                <a:cubicBezTo>
                  <a:pt x="9099" y="11705"/>
                  <a:pt x="9299" y="11906"/>
                  <a:pt x="9299" y="12131"/>
                </a:cubicBezTo>
                <a:cubicBezTo>
                  <a:pt x="9299" y="12858"/>
                  <a:pt x="9600" y="13585"/>
                  <a:pt x="9926" y="14312"/>
                </a:cubicBezTo>
                <a:cubicBezTo>
                  <a:pt x="10126" y="14738"/>
                  <a:pt x="10226" y="15264"/>
                  <a:pt x="10552" y="15891"/>
                </a:cubicBezTo>
                <a:cubicBezTo>
                  <a:pt x="10352" y="15765"/>
                  <a:pt x="10352" y="15765"/>
                  <a:pt x="10352" y="15665"/>
                </a:cubicBezTo>
                <a:cubicBezTo>
                  <a:pt x="9500" y="14637"/>
                  <a:pt x="8672" y="13585"/>
                  <a:pt x="7946" y="12432"/>
                </a:cubicBezTo>
                <a:cubicBezTo>
                  <a:pt x="7720" y="12006"/>
                  <a:pt x="7520" y="11605"/>
                  <a:pt x="7419" y="11078"/>
                </a:cubicBezTo>
                <a:cubicBezTo>
                  <a:pt x="7219" y="10026"/>
                  <a:pt x="7094" y="8873"/>
                  <a:pt x="7319" y="7845"/>
                </a:cubicBezTo>
                <a:lnTo>
                  <a:pt x="7319" y="7419"/>
                </a:lnTo>
                <a:lnTo>
                  <a:pt x="7319" y="6692"/>
                </a:lnTo>
                <a:cubicBezTo>
                  <a:pt x="7419" y="6492"/>
                  <a:pt x="7520" y="6367"/>
                  <a:pt x="7620" y="6266"/>
                </a:cubicBezTo>
                <a:cubicBezTo>
                  <a:pt x="7419" y="5740"/>
                  <a:pt x="7319" y="5239"/>
                  <a:pt x="7094" y="4713"/>
                </a:cubicBezTo>
                <a:cubicBezTo>
                  <a:pt x="6793" y="4813"/>
                  <a:pt x="6592" y="4913"/>
                  <a:pt x="6367" y="4913"/>
                </a:cubicBezTo>
                <a:cubicBezTo>
                  <a:pt x="6066" y="5640"/>
                  <a:pt x="5640" y="6266"/>
                  <a:pt x="5840" y="6993"/>
                </a:cubicBezTo>
                <a:lnTo>
                  <a:pt x="5840" y="8773"/>
                </a:lnTo>
                <a:cubicBezTo>
                  <a:pt x="5540" y="8246"/>
                  <a:pt x="5214" y="7745"/>
                  <a:pt x="5013" y="7419"/>
                </a:cubicBezTo>
                <a:cubicBezTo>
                  <a:pt x="5013" y="6266"/>
                  <a:pt x="5013" y="5339"/>
                  <a:pt x="4913" y="4487"/>
                </a:cubicBezTo>
                <a:cubicBezTo>
                  <a:pt x="4913" y="4086"/>
                  <a:pt x="4713" y="3660"/>
                  <a:pt x="4713" y="3234"/>
                </a:cubicBezTo>
                <a:cubicBezTo>
                  <a:pt x="4587" y="2933"/>
                  <a:pt x="4587" y="2607"/>
                  <a:pt x="4587" y="2306"/>
                </a:cubicBezTo>
                <a:cubicBezTo>
                  <a:pt x="4487" y="1981"/>
                  <a:pt x="4387" y="1780"/>
                  <a:pt x="3961" y="1780"/>
                </a:cubicBezTo>
                <a:cubicBezTo>
                  <a:pt x="3860" y="2733"/>
                  <a:pt x="3760" y="3760"/>
                  <a:pt x="3660" y="4813"/>
                </a:cubicBezTo>
                <a:cubicBezTo>
                  <a:pt x="3334" y="4387"/>
                  <a:pt x="3033" y="4086"/>
                  <a:pt x="2833" y="3760"/>
                </a:cubicBezTo>
                <a:cubicBezTo>
                  <a:pt x="2507" y="3234"/>
                  <a:pt x="2081" y="2733"/>
                  <a:pt x="1880" y="2206"/>
                </a:cubicBezTo>
                <a:cubicBezTo>
                  <a:pt x="1354" y="1479"/>
                  <a:pt x="1053" y="728"/>
                  <a:pt x="627"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340" name="Google Shape;340;p16"/>
          <p:cNvSpPr/>
          <p:nvPr/>
        </p:nvSpPr>
        <p:spPr>
          <a:xfrm>
            <a:off x="7259567" y="4096386"/>
            <a:ext cx="116528" cy="240428"/>
          </a:xfrm>
          <a:custGeom>
            <a:avLst/>
            <a:gdLst/>
            <a:ahLst/>
            <a:cxnLst/>
            <a:rect l="l" t="t" r="r" b="b"/>
            <a:pathLst>
              <a:path w="2761" h="5697" extrusionOk="0">
                <a:moveTo>
                  <a:pt x="2057" y="0"/>
                </a:moveTo>
                <a:lnTo>
                  <a:pt x="2356" y="4302"/>
                </a:lnTo>
                <a:lnTo>
                  <a:pt x="2594" y="4341"/>
                </a:lnTo>
                <a:lnTo>
                  <a:pt x="2529" y="4717"/>
                </a:lnTo>
                <a:lnTo>
                  <a:pt x="1870" y="4601"/>
                </a:lnTo>
                <a:lnTo>
                  <a:pt x="407" y="5181"/>
                </a:lnTo>
                <a:lnTo>
                  <a:pt x="0" y="5344"/>
                </a:lnTo>
                <a:lnTo>
                  <a:pt x="141" y="5696"/>
                </a:lnTo>
                <a:lnTo>
                  <a:pt x="382" y="5599"/>
                </a:lnTo>
                <a:lnTo>
                  <a:pt x="497" y="5552"/>
                </a:lnTo>
                <a:lnTo>
                  <a:pt x="1269" y="5246"/>
                </a:lnTo>
                <a:lnTo>
                  <a:pt x="2760" y="4652"/>
                </a:lnTo>
                <a:lnTo>
                  <a:pt x="2451" y="209"/>
                </a:lnTo>
                <a:cubicBezTo>
                  <a:pt x="2317" y="145"/>
                  <a:pt x="2187" y="76"/>
                  <a:pt x="2057"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341" name="Google Shape;341;p16"/>
          <p:cNvSpPr/>
          <p:nvPr/>
        </p:nvSpPr>
        <p:spPr>
          <a:xfrm>
            <a:off x="7254713" y="4117557"/>
            <a:ext cx="114376" cy="35028"/>
          </a:xfrm>
          <a:custGeom>
            <a:avLst/>
            <a:gdLst/>
            <a:ahLst/>
            <a:cxnLst/>
            <a:rect l="l" t="t" r="r" b="b"/>
            <a:pathLst>
              <a:path w="2710" h="830" extrusionOk="0">
                <a:moveTo>
                  <a:pt x="65" y="0"/>
                </a:moveTo>
                <a:lnTo>
                  <a:pt x="0" y="371"/>
                </a:lnTo>
                <a:lnTo>
                  <a:pt x="1985" y="714"/>
                </a:lnTo>
                <a:lnTo>
                  <a:pt x="2644" y="830"/>
                </a:lnTo>
                <a:lnTo>
                  <a:pt x="2709" y="454"/>
                </a:lnTo>
                <a:lnTo>
                  <a:pt x="2471" y="415"/>
                </a:lnTo>
                <a:lnTo>
                  <a:pt x="65" y="0"/>
                </a:lnTo>
                <a:close/>
              </a:path>
            </a:pathLst>
          </a:custGeom>
          <a:solidFill>
            <a:srgbClr val="5E4F4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342" name="Google Shape;342;p16"/>
          <p:cNvSpPr/>
          <p:nvPr/>
        </p:nvSpPr>
        <p:spPr>
          <a:xfrm>
            <a:off x="7449442" y="4157202"/>
            <a:ext cx="116528" cy="243466"/>
          </a:xfrm>
          <a:custGeom>
            <a:avLst/>
            <a:gdLst/>
            <a:ahLst/>
            <a:cxnLst/>
            <a:rect l="l" t="t" r="r" b="b"/>
            <a:pathLst>
              <a:path w="2761" h="5769" extrusionOk="0">
                <a:moveTo>
                  <a:pt x="2051" y="0"/>
                </a:moveTo>
                <a:lnTo>
                  <a:pt x="2357" y="4374"/>
                </a:lnTo>
                <a:lnTo>
                  <a:pt x="2595" y="4414"/>
                </a:lnTo>
                <a:lnTo>
                  <a:pt x="2530" y="4789"/>
                </a:lnTo>
                <a:lnTo>
                  <a:pt x="1871" y="4673"/>
                </a:lnTo>
                <a:lnTo>
                  <a:pt x="1" y="5419"/>
                </a:lnTo>
                <a:lnTo>
                  <a:pt x="142" y="5768"/>
                </a:lnTo>
                <a:lnTo>
                  <a:pt x="2761" y="4727"/>
                </a:lnTo>
                <a:lnTo>
                  <a:pt x="2433" y="37"/>
                </a:lnTo>
                <a:cubicBezTo>
                  <a:pt x="2310" y="29"/>
                  <a:pt x="2180" y="15"/>
                  <a:pt x="2051"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343" name="Google Shape;343;p16"/>
          <p:cNvSpPr/>
          <p:nvPr/>
        </p:nvSpPr>
        <p:spPr>
          <a:xfrm>
            <a:off x="7444589" y="4181411"/>
            <a:ext cx="114376" cy="35028"/>
          </a:xfrm>
          <a:custGeom>
            <a:avLst/>
            <a:gdLst/>
            <a:ahLst/>
            <a:cxnLst/>
            <a:rect l="l" t="t" r="r" b="b"/>
            <a:pathLst>
              <a:path w="2710" h="830" extrusionOk="0">
                <a:moveTo>
                  <a:pt x="66" y="1"/>
                </a:moveTo>
                <a:lnTo>
                  <a:pt x="1" y="372"/>
                </a:lnTo>
                <a:lnTo>
                  <a:pt x="1986" y="714"/>
                </a:lnTo>
                <a:lnTo>
                  <a:pt x="2645" y="830"/>
                </a:lnTo>
                <a:lnTo>
                  <a:pt x="2710" y="455"/>
                </a:lnTo>
                <a:lnTo>
                  <a:pt x="2472" y="415"/>
                </a:lnTo>
                <a:lnTo>
                  <a:pt x="66"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344" name="Google Shape;344;p16"/>
          <p:cNvSpPr/>
          <p:nvPr/>
        </p:nvSpPr>
        <p:spPr>
          <a:xfrm>
            <a:off x="7004275" y="3195675"/>
            <a:ext cx="970124" cy="965804"/>
          </a:xfrm>
          <a:custGeom>
            <a:avLst/>
            <a:gdLst/>
            <a:ahLst/>
            <a:cxnLst/>
            <a:rect l="l" t="t" r="r" b="b"/>
            <a:pathLst>
              <a:path w="22986" h="22885" extrusionOk="0">
                <a:moveTo>
                  <a:pt x="14634" y="339"/>
                </a:moveTo>
                <a:cubicBezTo>
                  <a:pt x="14629" y="342"/>
                  <a:pt x="14624" y="344"/>
                  <a:pt x="14620" y="347"/>
                </a:cubicBezTo>
                <a:lnTo>
                  <a:pt x="14620" y="347"/>
                </a:lnTo>
                <a:lnTo>
                  <a:pt x="14634" y="339"/>
                </a:lnTo>
                <a:close/>
                <a:moveTo>
                  <a:pt x="17675" y="1971"/>
                </a:moveTo>
                <a:cubicBezTo>
                  <a:pt x="17654" y="1978"/>
                  <a:pt x="17635" y="1984"/>
                  <a:pt x="17619" y="1989"/>
                </a:cubicBezTo>
                <a:lnTo>
                  <a:pt x="17619" y="1989"/>
                </a:lnTo>
                <a:cubicBezTo>
                  <a:pt x="17637" y="1983"/>
                  <a:pt x="17655" y="1978"/>
                  <a:pt x="17675" y="1971"/>
                </a:cubicBezTo>
                <a:close/>
                <a:moveTo>
                  <a:pt x="18114" y="2147"/>
                </a:moveTo>
                <a:cubicBezTo>
                  <a:pt x="18125" y="2152"/>
                  <a:pt x="18132" y="2152"/>
                  <a:pt x="18144" y="2155"/>
                </a:cubicBezTo>
                <a:cubicBezTo>
                  <a:pt x="18132" y="2152"/>
                  <a:pt x="18122" y="2152"/>
                  <a:pt x="18114" y="2147"/>
                </a:cubicBezTo>
                <a:close/>
                <a:moveTo>
                  <a:pt x="18248" y="3153"/>
                </a:moveTo>
                <a:lnTo>
                  <a:pt x="18255" y="3160"/>
                </a:lnTo>
                <a:lnTo>
                  <a:pt x="18259" y="3193"/>
                </a:lnTo>
                <a:lnTo>
                  <a:pt x="18219" y="3168"/>
                </a:lnTo>
                <a:lnTo>
                  <a:pt x="18248" y="3153"/>
                </a:lnTo>
                <a:close/>
                <a:moveTo>
                  <a:pt x="5268" y="3067"/>
                </a:moveTo>
                <a:lnTo>
                  <a:pt x="5268" y="3067"/>
                </a:lnTo>
                <a:cubicBezTo>
                  <a:pt x="5264" y="3146"/>
                  <a:pt x="5239" y="3189"/>
                  <a:pt x="5192" y="3228"/>
                </a:cubicBezTo>
                <a:cubicBezTo>
                  <a:pt x="5149" y="3265"/>
                  <a:pt x="5088" y="3297"/>
                  <a:pt x="5015" y="3348"/>
                </a:cubicBezTo>
                <a:cubicBezTo>
                  <a:pt x="5045" y="3304"/>
                  <a:pt x="5084" y="3236"/>
                  <a:pt x="5128" y="3178"/>
                </a:cubicBezTo>
                <a:cubicBezTo>
                  <a:pt x="5174" y="3120"/>
                  <a:pt x="5224" y="3070"/>
                  <a:pt x="5268" y="3067"/>
                </a:cubicBezTo>
                <a:close/>
                <a:moveTo>
                  <a:pt x="18525" y="3150"/>
                </a:moveTo>
                <a:lnTo>
                  <a:pt x="18716" y="3225"/>
                </a:lnTo>
                <a:cubicBezTo>
                  <a:pt x="18659" y="3246"/>
                  <a:pt x="18590" y="3283"/>
                  <a:pt x="18525" y="3315"/>
                </a:cubicBezTo>
                <a:lnTo>
                  <a:pt x="18508" y="3326"/>
                </a:lnTo>
                <a:cubicBezTo>
                  <a:pt x="18503" y="3326"/>
                  <a:pt x="18500" y="3329"/>
                  <a:pt x="18496" y="3329"/>
                </a:cubicBezTo>
                <a:lnTo>
                  <a:pt x="18302" y="3434"/>
                </a:lnTo>
                <a:cubicBezTo>
                  <a:pt x="18301" y="3435"/>
                  <a:pt x="18300" y="3435"/>
                  <a:pt x="18299" y="3435"/>
                </a:cubicBezTo>
                <a:cubicBezTo>
                  <a:pt x="18296" y="3435"/>
                  <a:pt x="18301" y="3428"/>
                  <a:pt x="18317" y="3412"/>
                </a:cubicBezTo>
                <a:lnTo>
                  <a:pt x="18317" y="3412"/>
                </a:lnTo>
                <a:cubicBezTo>
                  <a:pt x="18309" y="3414"/>
                  <a:pt x="18302" y="3414"/>
                  <a:pt x="18297" y="3414"/>
                </a:cubicBezTo>
                <a:cubicBezTo>
                  <a:pt x="18235" y="3414"/>
                  <a:pt x="18285" y="3344"/>
                  <a:pt x="18378" y="3265"/>
                </a:cubicBezTo>
                <a:lnTo>
                  <a:pt x="18378" y="3261"/>
                </a:lnTo>
                <a:lnTo>
                  <a:pt x="18400" y="3243"/>
                </a:lnTo>
                <a:lnTo>
                  <a:pt x="18403" y="3243"/>
                </a:lnTo>
                <a:cubicBezTo>
                  <a:pt x="18417" y="3228"/>
                  <a:pt x="18435" y="3218"/>
                  <a:pt x="18453" y="3203"/>
                </a:cubicBezTo>
                <a:lnTo>
                  <a:pt x="18457" y="3200"/>
                </a:lnTo>
                <a:cubicBezTo>
                  <a:pt x="18475" y="3185"/>
                  <a:pt x="18496" y="3171"/>
                  <a:pt x="18515" y="3156"/>
                </a:cubicBezTo>
                <a:cubicBezTo>
                  <a:pt x="18518" y="3160"/>
                  <a:pt x="18518" y="3160"/>
                  <a:pt x="18521" y="3160"/>
                </a:cubicBezTo>
                <a:lnTo>
                  <a:pt x="18518" y="3156"/>
                </a:lnTo>
                <a:cubicBezTo>
                  <a:pt x="18521" y="3153"/>
                  <a:pt x="18521" y="3153"/>
                  <a:pt x="18525" y="3150"/>
                </a:cubicBezTo>
                <a:close/>
                <a:moveTo>
                  <a:pt x="1744" y="9267"/>
                </a:moveTo>
                <a:lnTo>
                  <a:pt x="1744" y="9267"/>
                </a:lnTo>
                <a:cubicBezTo>
                  <a:pt x="1737" y="9288"/>
                  <a:pt x="1734" y="9307"/>
                  <a:pt x="1734" y="9324"/>
                </a:cubicBezTo>
                <a:lnTo>
                  <a:pt x="1496" y="9436"/>
                </a:lnTo>
                <a:cubicBezTo>
                  <a:pt x="1481" y="9436"/>
                  <a:pt x="1475" y="9432"/>
                  <a:pt x="1463" y="9428"/>
                </a:cubicBezTo>
                <a:cubicBezTo>
                  <a:pt x="1423" y="9415"/>
                  <a:pt x="1420" y="9375"/>
                  <a:pt x="1438" y="9328"/>
                </a:cubicBezTo>
                <a:cubicBezTo>
                  <a:pt x="1546" y="9302"/>
                  <a:pt x="1647" y="9285"/>
                  <a:pt x="1744" y="9267"/>
                </a:cubicBezTo>
                <a:close/>
                <a:moveTo>
                  <a:pt x="1146" y="9400"/>
                </a:moveTo>
                <a:lnTo>
                  <a:pt x="1146" y="9400"/>
                </a:lnTo>
                <a:cubicBezTo>
                  <a:pt x="1056" y="9454"/>
                  <a:pt x="938" y="9508"/>
                  <a:pt x="750" y="9569"/>
                </a:cubicBezTo>
                <a:cubicBezTo>
                  <a:pt x="765" y="9526"/>
                  <a:pt x="938" y="9461"/>
                  <a:pt x="1146" y="9400"/>
                </a:cubicBezTo>
                <a:close/>
                <a:moveTo>
                  <a:pt x="3128" y="16191"/>
                </a:moveTo>
                <a:lnTo>
                  <a:pt x="3128" y="16191"/>
                </a:lnTo>
                <a:cubicBezTo>
                  <a:pt x="3130" y="16194"/>
                  <a:pt x="3133" y="16197"/>
                  <a:pt x="3136" y="16199"/>
                </a:cubicBezTo>
                <a:lnTo>
                  <a:pt x="3136" y="16199"/>
                </a:lnTo>
                <a:lnTo>
                  <a:pt x="3128" y="16191"/>
                </a:lnTo>
                <a:close/>
                <a:moveTo>
                  <a:pt x="18706" y="21490"/>
                </a:moveTo>
                <a:lnTo>
                  <a:pt x="18719" y="21558"/>
                </a:lnTo>
                <a:lnTo>
                  <a:pt x="18655" y="21519"/>
                </a:lnTo>
                <a:cubicBezTo>
                  <a:pt x="18673" y="21508"/>
                  <a:pt x="18687" y="21501"/>
                  <a:pt x="18706" y="21490"/>
                </a:cubicBezTo>
                <a:close/>
                <a:moveTo>
                  <a:pt x="17650" y="1"/>
                </a:moveTo>
                <a:cubicBezTo>
                  <a:pt x="17610" y="4"/>
                  <a:pt x="17574" y="7"/>
                  <a:pt x="17542" y="7"/>
                </a:cubicBezTo>
                <a:cubicBezTo>
                  <a:pt x="17524" y="7"/>
                  <a:pt x="17506" y="12"/>
                  <a:pt x="17487" y="12"/>
                </a:cubicBezTo>
                <a:cubicBezTo>
                  <a:pt x="17474" y="15"/>
                  <a:pt x="17455" y="15"/>
                  <a:pt x="17441" y="19"/>
                </a:cubicBezTo>
                <a:cubicBezTo>
                  <a:pt x="17376" y="26"/>
                  <a:pt x="17314" y="29"/>
                  <a:pt x="17261" y="37"/>
                </a:cubicBezTo>
                <a:cubicBezTo>
                  <a:pt x="17206" y="40"/>
                  <a:pt x="17160" y="44"/>
                  <a:pt x="17113" y="44"/>
                </a:cubicBezTo>
                <a:cubicBezTo>
                  <a:pt x="17088" y="44"/>
                  <a:pt x="17066" y="47"/>
                  <a:pt x="17045" y="47"/>
                </a:cubicBezTo>
                <a:cubicBezTo>
                  <a:pt x="17020" y="47"/>
                  <a:pt x="16998" y="51"/>
                  <a:pt x="16973" y="51"/>
                </a:cubicBezTo>
                <a:cubicBezTo>
                  <a:pt x="16882" y="58"/>
                  <a:pt x="16792" y="62"/>
                  <a:pt x="16692" y="62"/>
                </a:cubicBezTo>
                <a:lnTo>
                  <a:pt x="16612" y="62"/>
                </a:lnTo>
                <a:cubicBezTo>
                  <a:pt x="16584" y="62"/>
                  <a:pt x="16558" y="62"/>
                  <a:pt x="16526" y="65"/>
                </a:cubicBezTo>
                <a:cubicBezTo>
                  <a:pt x="16465" y="69"/>
                  <a:pt x="16400" y="72"/>
                  <a:pt x="16328" y="80"/>
                </a:cubicBezTo>
                <a:cubicBezTo>
                  <a:pt x="16393" y="105"/>
                  <a:pt x="16360" y="152"/>
                  <a:pt x="16263" y="202"/>
                </a:cubicBezTo>
                <a:cubicBezTo>
                  <a:pt x="16216" y="224"/>
                  <a:pt x="16152" y="250"/>
                  <a:pt x="16072" y="271"/>
                </a:cubicBezTo>
                <a:cubicBezTo>
                  <a:pt x="16032" y="282"/>
                  <a:pt x="15992" y="293"/>
                  <a:pt x="15946" y="307"/>
                </a:cubicBezTo>
                <a:cubicBezTo>
                  <a:pt x="15924" y="310"/>
                  <a:pt x="15903" y="318"/>
                  <a:pt x="15881" y="321"/>
                </a:cubicBezTo>
                <a:cubicBezTo>
                  <a:pt x="15863" y="325"/>
                  <a:pt x="15841" y="332"/>
                  <a:pt x="15823" y="336"/>
                </a:cubicBezTo>
                <a:cubicBezTo>
                  <a:pt x="15705" y="328"/>
                  <a:pt x="15730" y="300"/>
                  <a:pt x="15730" y="285"/>
                </a:cubicBezTo>
                <a:cubicBezTo>
                  <a:pt x="15730" y="283"/>
                  <a:pt x="15724" y="280"/>
                  <a:pt x="15709" y="280"/>
                </a:cubicBezTo>
                <a:cubicBezTo>
                  <a:pt x="15702" y="280"/>
                  <a:pt x="15694" y="281"/>
                  <a:pt x="15683" y="282"/>
                </a:cubicBezTo>
                <a:cubicBezTo>
                  <a:pt x="15665" y="285"/>
                  <a:pt x="15640" y="288"/>
                  <a:pt x="15603" y="296"/>
                </a:cubicBezTo>
                <a:cubicBezTo>
                  <a:pt x="15568" y="303"/>
                  <a:pt x="15525" y="318"/>
                  <a:pt x="15463" y="332"/>
                </a:cubicBezTo>
                <a:cubicBezTo>
                  <a:pt x="15488" y="310"/>
                  <a:pt x="15510" y="288"/>
                  <a:pt x="15535" y="267"/>
                </a:cubicBezTo>
                <a:cubicBezTo>
                  <a:pt x="15564" y="250"/>
                  <a:pt x="15590" y="228"/>
                  <a:pt x="15625" y="213"/>
                </a:cubicBezTo>
                <a:cubicBezTo>
                  <a:pt x="15668" y="197"/>
                  <a:pt x="15719" y="185"/>
                  <a:pt x="15780" y="185"/>
                </a:cubicBezTo>
                <a:cubicBezTo>
                  <a:pt x="15812" y="185"/>
                  <a:pt x="15847" y="188"/>
                  <a:pt x="15884" y="195"/>
                </a:cubicBezTo>
                <a:cubicBezTo>
                  <a:pt x="15896" y="177"/>
                  <a:pt x="15928" y="155"/>
                  <a:pt x="15967" y="134"/>
                </a:cubicBezTo>
                <a:cubicBezTo>
                  <a:pt x="16007" y="112"/>
                  <a:pt x="16047" y="94"/>
                  <a:pt x="16061" y="77"/>
                </a:cubicBezTo>
                <a:cubicBezTo>
                  <a:pt x="16039" y="72"/>
                  <a:pt x="16014" y="72"/>
                  <a:pt x="15986" y="72"/>
                </a:cubicBezTo>
                <a:cubicBezTo>
                  <a:pt x="15974" y="77"/>
                  <a:pt x="15960" y="77"/>
                  <a:pt x="15946" y="77"/>
                </a:cubicBezTo>
                <a:cubicBezTo>
                  <a:pt x="15935" y="77"/>
                  <a:pt x="15921" y="77"/>
                  <a:pt x="15906" y="80"/>
                </a:cubicBezTo>
                <a:cubicBezTo>
                  <a:pt x="15884" y="80"/>
                  <a:pt x="15863" y="84"/>
                  <a:pt x="15838" y="87"/>
                </a:cubicBezTo>
                <a:cubicBezTo>
                  <a:pt x="15820" y="87"/>
                  <a:pt x="15801" y="90"/>
                  <a:pt x="15784" y="94"/>
                </a:cubicBezTo>
                <a:cubicBezTo>
                  <a:pt x="15711" y="102"/>
                  <a:pt x="15636" y="120"/>
                  <a:pt x="15560" y="134"/>
                </a:cubicBezTo>
                <a:cubicBezTo>
                  <a:pt x="15417" y="173"/>
                  <a:pt x="15283" y="220"/>
                  <a:pt x="15200" y="242"/>
                </a:cubicBezTo>
                <a:cubicBezTo>
                  <a:pt x="15259" y="229"/>
                  <a:pt x="15328" y="216"/>
                  <a:pt x="15376" y="216"/>
                </a:cubicBezTo>
                <a:cubicBezTo>
                  <a:pt x="15381" y="216"/>
                  <a:pt x="15386" y="216"/>
                  <a:pt x="15391" y="217"/>
                </a:cubicBezTo>
                <a:cubicBezTo>
                  <a:pt x="15279" y="267"/>
                  <a:pt x="15171" y="314"/>
                  <a:pt x="15066" y="371"/>
                </a:cubicBezTo>
                <a:cubicBezTo>
                  <a:pt x="14963" y="426"/>
                  <a:pt x="14855" y="480"/>
                  <a:pt x="14753" y="537"/>
                </a:cubicBezTo>
                <a:cubicBezTo>
                  <a:pt x="14638" y="537"/>
                  <a:pt x="14710" y="480"/>
                  <a:pt x="14785" y="429"/>
                </a:cubicBezTo>
                <a:lnTo>
                  <a:pt x="14785" y="429"/>
                </a:lnTo>
                <a:cubicBezTo>
                  <a:pt x="14652" y="483"/>
                  <a:pt x="14577" y="559"/>
                  <a:pt x="14383" y="634"/>
                </a:cubicBezTo>
                <a:cubicBezTo>
                  <a:pt x="14407" y="546"/>
                  <a:pt x="14366" y="475"/>
                  <a:pt x="14620" y="347"/>
                </a:cubicBezTo>
                <a:lnTo>
                  <a:pt x="14620" y="347"/>
                </a:lnTo>
                <a:lnTo>
                  <a:pt x="14331" y="491"/>
                </a:lnTo>
                <a:lnTo>
                  <a:pt x="14296" y="512"/>
                </a:lnTo>
                <a:lnTo>
                  <a:pt x="14256" y="531"/>
                </a:lnTo>
                <a:lnTo>
                  <a:pt x="14185" y="574"/>
                </a:lnTo>
                <a:lnTo>
                  <a:pt x="14037" y="656"/>
                </a:lnTo>
                <a:cubicBezTo>
                  <a:pt x="14033" y="655"/>
                  <a:pt x="14028" y="655"/>
                  <a:pt x="14022" y="655"/>
                </a:cubicBezTo>
                <a:cubicBezTo>
                  <a:pt x="13985" y="655"/>
                  <a:pt x="13911" y="664"/>
                  <a:pt x="13846" y="667"/>
                </a:cubicBezTo>
                <a:cubicBezTo>
                  <a:pt x="13816" y="671"/>
                  <a:pt x="13788" y="675"/>
                  <a:pt x="13769" y="675"/>
                </a:cubicBezTo>
                <a:cubicBezTo>
                  <a:pt x="13742" y="675"/>
                  <a:pt x="13731" y="668"/>
                  <a:pt x="13752" y="649"/>
                </a:cubicBezTo>
                <a:lnTo>
                  <a:pt x="13752" y="649"/>
                </a:lnTo>
                <a:cubicBezTo>
                  <a:pt x="13694" y="667"/>
                  <a:pt x="13597" y="710"/>
                  <a:pt x="13611" y="710"/>
                </a:cubicBezTo>
                <a:cubicBezTo>
                  <a:pt x="13601" y="721"/>
                  <a:pt x="13593" y="735"/>
                  <a:pt x="13579" y="754"/>
                </a:cubicBezTo>
                <a:cubicBezTo>
                  <a:pt x="13565" y="757"/>
                  <a:pt x="13550" y="768"/>
                  <a:pt x="13532" y="775"/>
                </a:cubicBezTo>
                <a:lnTo>
                  <a:pt x="13525" y="775"/>
                </a:lnTo>
                <a:cubicBezTo>
                  <a:pt x="13521" y="775"/>
                  <a:pt x="13525" y="779"/>
                  <a:pt x="13521" y="779"/>
                </a:cubicBezTo>
                <a:lnTo>
                  <a:pt x="13503" y="775"/>
                </a:lnTo>
                <a:cubicBezTo>
                  <a:pt x="13485" y="775"/>
                  <a:pt x="13463" y="772"/>
                  <a:pt x="13442" y="768"/>
                </a:cubicBezTo>
                <a:cubicBezTo>
                  <a:pt x="13402" y="764"/>
                  <a:pt x="13359" y="761"/>
                  <a:pt x="13320" y="757"/>
                </a:cubicBezTo>
                <a:cubicBezTo>
                  <a:pt x="13280" y="750"/>
                  <a:pt x="13237" y="747"/>
                  <a:pt x="13197" y="739"/>
                </a:cubicBezTo>
                <a:cubicBezTo>
                  <a:pt x="13154" y="735"/>
                  <a:pt x="13114" y="729"/>
                  <a:pt x="13074" y="721"/>
                </a:cubicBezTo>
                <a:cubicBezTo>
                  <a:pt x="12996" y="707"/>
                  <a:pt x="12913" y="692"/>
                  <a:pt x="12837" y="671"/>
                </a:cubicBezTo>
                <a:cubicBezTo>
                  <a:pt x="12815" y="679"/>
                  <a:pt x="12779" y="683"/>
                  <a:pt x="12718" y="683"/>
                </a:cubicBezTo>
                <a:cubicBezTo>
                  <a:pt x="12698" y="683"/>
                  <a:pt x="12675" y="683"/>
                  <a:pt x="12650" y="682"/>
                </a:cubicBezTo>
                <a:cubicBezTo>
                  <a:pt x="12422" y="642"/>
                  <a:pt x="12206" y="591"/>
                  <a:pt x="11980" y="566"/>
                </a:cubicBezTo>
                <a:cubicBezTo>
                  <a:pt x="11879" y="553"/>
                  <a:pt x="11775" y="546"/>
                  <a:pt x="11666" y="546"/>
                </a:cubicBezTo>
                <a:cubicBezTo>
                  <a:pt x="11530" y="546"/>
                  <a:pt x="11388" y="558"/>
                  <a:pt x="11237" y="588"/>
                </a:cubicBezTo>
                <a:cubicBezTo>
                  <a:pt x="11132" y="544"/>
                  <a:pt x="11024" y="501"/>
                  <a:pt x="10921" y="458"/>
                </a:cubicBezTo>
                <a:cubicBezTo>
                  <a:pt x="10704" y="487"/>
                  <a:pt x="10812" y="523"/>
                  <a:pt x="10884" y="566"/>
                </a:cubicBezTo>
                <a:cubicBezTo>
                  <a:pt x="10956" y="609"/>
                  <a:pt x="10989" y="652"/>
                  <a:pt x="10640" y="704"/>
                </a:cubicBezTo>
                <a:cubicBezTo>
                  <a:pt x="10578" y="714"/>
                  <a:pt x="10527" y="721"/>
                  <a:pt x="10488" y="721"/>
                </a:cubicBezTo>
                <a:cubicBezTo>
                  <a:pt x="10464" y="725"/>
                  <a:pt x="10444" y="727"/>
                  <a:pt x="10427" y="727"/>
                </a:cubicBezTo>
                <a:cubicBezTo>
                  <a:pt x="10416" y="727"/>
                  <a:pt x="10406" y="727"/>
                  <a:pt x="10397" y="725"/>
                </a:cubicBezTo>
                <a:cubicBezTo>
                  <a:pt x="10351" y="721"/>
                  <a:pt x="10337" y="704"/>
                  <a:pt x="10333" y="685"/>
                </a:cubicBezTo>
                <a:cubicBezTo>
                  <a:pt x="10322" y="646"/>
                  <a:pt x="10351" y="591"/>
                  <a:pt x="10261" y="581"/>
                </a:cubicBezTo>
                <a:cubicBezTo>
                  <a:pt x="10199" y="606"/>
                  <a:pt x="10128" y="639"/>
                  <a:pt x="10048" y="671"/>
                </a:cubicBezTo>
                <a:cubicBezTo>
                  <a:pt x="9969" y="704"/>
                  <a:pt x="9879" y="739"/>
                  <a:pt x="9785" y="772"/>
                </a:cubicBezTo>
                <a:cubicBezTo>
                  <a:pt x="9739" y="786"/>
                  <a:pt x="9688" y="800"/>
                  <a:pt x="9637" y="812"/>
                </a:cubicBezTo>
                <a:cubicBezTo>
                  <a:pt x="9612" y="819"/>
                  <a:pt x="9584" y="825"/>
                  <a:pt x="9559" y="833"/>
                </a:cubicBezTo>
                <a:cubicBezTo>
                  <a:pt x="9533" y="837"/>
                  <a:pt x="9508" y="844"/>
                  <a:pt x="9479" y="850"/>
                </a:cubicBezTo>
                <a:cubicBezTo>
                  <a:pt x="9384" y="870"/>
                  <a:pt x="9286" y="881"/>
                  <a:pt x="9183" y="881"/>
                </a:cubicBezTo>
                <a:cubicBezTo>
                  <a:pt x="9169" y="881"/>
                  <a:pt x="9155" y="880"/>
                  <a:pt x="9140" y="880"/>
                </a:cubicBezTo>
                <a:cubicBezTo>
                  <a:pt x="9285" y="822"/>
                  <a:pt x="9407" y="815"/>
                  <a:pt x="9544" y="775"/>
                </a:cubicBezTo>
                <a:lnTo>
                  <a:pt x="9180" y="775"/>
                </a:lnTo>
                <a:cubicBezTo>
                  <a:pt x="9375" y="667"/>
                  <a:pt x="9554" y="606"/>
                  <a:pt x="9641" y="574"/>
                </a:cubicBezTo>
                <a:cubicBezTo>
                  <a:pt x="9727" y="541"/>
                  <a:pt x="9720" y="526"/>
                  <a:pt x="9544" y="501"/>
                </a:cubicBezTo>
                <a:cubicBezTo>
                  <a:pt x="9541" y="569"/>
                  <a:pt x="9458" y="624"/>
                  <a:pt x="9331" y="671"/>
                </a:cubicBezTo>
                <a:cubicBezTo>
                  <a:pt x="9267" y="696"/>
                  <a:pt x="9191" y="717"/>
                  <a:pt x="9112" y="739"/>
                </a:cubicBezTo>
                <a:cubicBezTo>
                  <a:pt x="9094" y="742"/>
                  <a:pt x="9072" y="750"/>
                  <a:pt x="9054" y="754"/>
                </a:cubicBezTo>
                <a:cubicBezTo>
                  <a:pt x="9032" y="761"/>
                  <a:pt x="9011" y="768"/>
                  <a:pt x="8989" y="772"/>
                </a:cubicBezTo>
                <a:cubicBezTo>
                  <a:pt x="8949" y="786"/>
                  <a:pt x="8906" y="797"/>
                  <a:pt x="8863" y="812"/>
                </a:cubicBezTo>
                <a:cubicBezTo>
                  <a:pt x="8521" y="912"/>
                  <a:pt x="8193" y="1045"/>
                  <a:pt x="8222" y="1179"/>
                </a:cubicBezTo>
                <a:cubicBezTo>
                  <a:pt x="8139" y="1189"/>
                  <a:pt x="8059" y="1204"/>
                  <a:pt x="7981" y="1214"/>
                </a:cubicBezTo>
                <a:cubicBezTo>
                  <a:pt x="8046" y="1193"/>
                  <a:pt x="8049" y="1171"/>
                  <a:pt x="8111" y="1150"/>
                </a:cubicBezTo>
                <a:lnTo>
                  <a:pt x="8111" y="1150"/>
                </a:lnTo>
                <a:cubicBezTo>
                  <a:pt x="7995" y="1164"/>
                  <a:pt x="7919" y="1189"/>
                  <a:pt x="7865" y="1226"/>
                </a:cubicBezTo>
                <a:cubicBezTo>
                  <a:pt x="7811" y="1261"/>
                  <a:pt x="7782" y="1304"/>
                  <a:pt x="7746" y="1355"/>
                </a:cubicBezTo>
                <a:cubicBezTo>
                  <a:pt x="7714" y="1402"/>
                  <a:pt x="7678" y="1452"/>
                  <a:pt x="7617" y="1510"/>
                </a:cubicBezTo>
                <a:cubicBezTo>
                  <a:pt x="7587" y="1535"/>
                  <a:pt x="7552" y="1564"/>
                  <a:pt x="7509" y="1593"/>
                </a:cubicBezTo>
                <a:cubicBezTo>
                  <a:pt x="7484" y="1607"/>
                  <a:pt x="7458" y="1622"/>
                  <a:pt x="7433" y="1636"/>
                </a:cubicBezTo>
                <a:cubicBezTo>
                  <a:pt x="7404" y="1650"/>
                  <a:pt x="7376" y="1665"/>
                  <a:pt x="7343" y="1680"/>
                </a:cubicBezTo>
                <a:cubicBezTo>
                  <a:pt x="7232" y="1723"/>
                  <a:pt x="7138" y="1755"/>
                  <a:pt x="7099" y="1755"/>
                </a:cubicBezTo>
                <a:cubicBezTo>
                  <a:pt x="7071" y="1755"/>
                  <a:pt x="7072" y="1738"/>
                  <a:pt x="7116" y="1698"/>
                </a:cubicBezTo>
                <a:lnTo>
                  <a:pt x="7116" y="1698"/>
                </a:lnTo>
                <a:lnTo>
                  <a:pt x="6935" y="1838"/>
                </a:lnTo>
                <a:cubicBezTo>
                  <a:pt x="6878" y="1885"/>
                  <a:pt x="6820" y="1936"/>
                  <a:pt x="6763" y="1982"/>
                </a:cubicBezTo>
                <a:cubicBezTo>
                  <a:pt x="6727" y="2003"/>
                  <a:pt x="6702" y="2011"/>
                  <a:pt x="6689" y="2011"/>
                </a:cubicBezTo>
                <a:cubicBezTo>
                  <a:pt x="6669" y="2011"/>
                  <a:pt x="6677" y="1989"/>
                  <a:pt x="6712" y="1961"/>
                </a:cubicBezTo>
                <a:lnTo>
                  <a:pt x="6712" y="1961"/>
                </a:lnTo>
                <a:cubicBezTo>
                  <a:pt x="6684" y="1982"/>
                  <a:pt x="6651" y="2000"/>
                  <a:pt x="6622" y="2022"/>
                </a:cubicBezTo>
                <a:lnTo>
                  <a:pt x="6482" y="2122"/>
                </a:lnTo>
                <a:cubicBezTo>
                  <a:pt x="6385" y="2187"/>
                  <a:pt x="6298" y="2260"/>
                  <a:pt x="6204" y="2328"/>
                </a:cubicBezTo>
                <a:lnTo>
                  <a:pt x="6204" y="2317"/>
                </a:lnTo>
                <a:cubicBezTo>
                  <a:pt x="6190" y="2342"/>
                  <a:pt x="6172" y="2371"/>
                  <a:pt x="6150" y="2400"/>
                </a:cubicBezTo>
                <a:cubicBezTo>
                  <a:pt x="6129" y="2433"/>
                  <a:pt x="6104" y="2468"/>
                  <a:pt x="6079" y="2501"/>
                </a:cubicBezTo>
                <a:cubicBezTo>
                  <a:pt x="6031" y="2573"/>
                  <a:pt x="5981" y="2638"/>
                  <a:pt x="5949" y="2684"/>
                </a:cubicBezTo>
                <a:cubicBezTo>
                  <a:pt x="5917" y="2700"/>
                  <a:pt x="5900" y="2707"/>
                  <a:pt x="5892" y="2707"/>
                </a:cubicBezTo>
                <a:cubicBezTo>
                  <a:pt x="5863" y="2707"/>
                  <a:pt x="5981" y="2609"/>
                  <a:pt x="5943" y="2609"/>
                </a:cubicBezTo>
                <a:cubicBezTo>
                  <a:pt x="5942" y="2609"/>
                  <a:pt x="5942" y="2609"/>
                  <a:pt x="5941" y="2609"/>
                </a:cubicBezTo>
                <a:lnTo>
                  <a:pt x="5815" y="2753"/>
                </a:lnTo>
                <a:cubicBezTo>
                  <a:pt x="5776" y="2804"/>
                  <a:pt x="5733" y="2847"/>
                  <a:pt x="5693" y="2897"/>
                </a:cubicBezTo>
                <a:cubicBezTo>
                  <a:pt x="5679" y="2901"/>
                  <a:pt x="5668" y="2904"/>
                  <a:pt x="5659" y="2904"/>
                </a:cubicBezTo>
                <a:cubicBezTo>
                  <a:pt x="5617" y="2904"/>
                  <a:pt x="5630" y="2858"/>
                  <a:pt x="5675" y="2792"/>
                </a:cubicBezTo>
                <a:cubicBezTo>
                  <a:pt x="5700" y="2753"/>
                  <a:pt x="5740" y="2709"/>
                  <a:pt x="5786" y="2663"/>
                </a:cubicBezTo>
                <a:cubicBezTo>
                  <a:pt x="5833" y="2616"/>
                  <a:pt x="5884" y="2569"/>
                  <a:pt x="5938" y="2533"/>
                </a:cubicBezTo>
                <a:cubicBezTo>
                  <a:pt x="5880" y="2533"/>
                  <a:pt x="5837" y="2541"/>
                  <a:pt x="5798" y="2548"/>
                </a:cubicBezTo>
                <a:cubicBezTo>
                  <a:pt x="5761" y="2558"/>
                  <a:pt x="5733" y="2569"/>
                  <a:pt x="5707" y="2584"/>
                </a:cubicBezTo>
                <a:cubicBezTo>
                  <a:pt x="5653" y="2616"/>
                  <a:pt x="5620" y="2659"/>
                  <a:pt x="5581" y="2714"/>
                </a:cubicBezTo>
                <a:cubicBezTo>
                  <a:pt x="5542" y="2767"/>
                  <a:pt x="5495" y="2832"/>
                  <a:pt x="5415" y="2908"/>
                </a:cubicBezTo>
                <a:cubicBezTo>
                  <a:pt x="5376" y="2947"/>
                  <a:pt x="5329" y="2990"/>
                  <a:pt x="5271" y="3038"/>
                </a:cubicBezTo>
                <a:cubicBezTo>
                  <a:pt x="5214" y="3081"/>
                  <a:pt x="5145" y="3131"/>
                  <a:pt x="5063" y="3185"/>
                </a:cubicBezTo>
                <a:cubicBezTo>
                  <a:pt x="5141" y="3092"/>
                  <a:pt x="5221" y="3002"/>
                  <a:pt x="5304" y="2908"/>
                </a:cubicBezTo>
                <a:lnTo>
                  <a:pt x="5304" y="2908"/>
                </a:lnTo>
                <a:cubicBezTo>
                  <a:pt x="5236" y="2922"/>
                  <a:pt x="5171" y="2944"/>
                  <a:pt x="5109" y="2977"/>
                </a:cubicBezTo>
                <a:cubicBezTo>
                  <a:pt x="5051" y="3012"/>
                  <a:pt x="4990" y="3052"/>
                  <a:pt x="4933" y="3103"/>
                </a:cubicBezTo>
                <a:cubicBezTo>
                  <a:pt x="4872" y="3150"/>
                  <a:pt x="4810" y="3203"/>
                  <a:pt x="4738" y="3261"/>
                </a:cubicBezTo>
                <a:cubicBezTo>
                  <a:pt x="4669" y="3319"/>
                  <a:pt x="4594" y="3380"/>
                  <a:pt x="4504" y="3441"/>
                </a:cubicBezTo>
                <a:cubicBezTo>
                  <a:pt x="4558" y="3419"/>
                  <a:pt x="4742" y="3304"/>
                  <a:pt x="4885" y="3250"/>
                </a:cubicBezTo>
                <a:cubicBezTo>
                  <a:pt x="4941" y="3228"/>
                  <a:pt x="4990" y="3213"/>
                  <a:pt x="5022" y="3213"/>
                </a:cubicBezTo>
                <a:cubicBezTo>
                  <a:pt x="5073" y="3213"/>
                  <a:pt x="5082" y="3250"/>
                  <a:pt x="5008" y="3354"/>
                </a:cubicBezTo>
                <a:cubicBezTo>
                  <a:pt x="4962" y="3391"/>
                  <a:pt x="4907" y="3431"/>
                  <a:pt x="4853" y="3492"/>
                </a:cubicBezTo>
                <a:cubicBezTo>
                  <a:pt x="4799" y="3552"/>
                  <a:pt x="4745" y="3632"/>
                  <a:pt x="4691" y="3730"/>
                </a:cubicBezTo>
                <a:cubicBezTo>
                  <a:pt x="4682" y="3722"/>
                  <a:pt x="4671" y="3718"/>
                  <a:pt x="4660" y="3718"/>
                </a:cubicBezTo>
                <a:cubicBezTo>
                  <a:pt x="4628" y="3718"/>
                  <a:pt x="4588" y="3747"/>
                  <a:pt x="4544" y="3795"/>
                </a:cubicBezTo>
                <a:cubicBezTo>
                  <a:pt x="4483" y="3859"/>
                  <a:pt x="4406" y="3956"/>
                  <a:pt x="4323" y="4064"/>
                </a:cubicBezTo>
                <a:lnTo>
                  <a:pt x="4237" y="3971"/>
                </a:lnTo>
                <a:cubicBezTo>
                  <a:pt x="4079" y="4230"/>
                  <a:pt x="4147" y="4252"/>
                  <a:pt x="4093" y="4425"/>
                </a:cubicBezTo>
                <a:cubicBezTo>
                  <a:pt x="3989" y="4555"/>
                  <a:pt x="3913" y="4623"/>
                  <a:pt x="3844" y="4659"/>
                </a:cubicBezTo>
                <a:cubicBezTo>
                  <a:pt x="3776" y="4695"/>
                  <a:pt x="3718" y="4698"/>
                  <a:pt x="3661" y="4709"/>
                </a:cubicBezTo>
                <a:cubicBezTo>
                  <a:pt x="3621" y="4763"/>
                  <a:pt x="3600" y="4803"/>
                  <a:pt x="3589" y="4828"/>
                </a:cubicBezTo>
                <a:cubicBezTo>
                  <a:pt x="3575" y="4854"/>
                  <a:pt x="3575" y="4864"/>
                  <a:pt x="3582" y="4871"/>
                </a:cubicBezTo>
                <a:cubicBezTo>
                  <a:pt x="3583" y="4872"/>
                  <a:pt x="3585" y="4872"/>
                  <a:pt x="3587" y="4872"/>
                </a:cubicBezTo>
                <a:cubicBezTo>
                  <a:pt x="3603" y="4872"/>
                  <a:pt x="3637" y="4851"/>
                  <a:pt x="3672" y="4832"/>
                </a:cubicBezTo>
                <a:cubicBezTo>
                  <a:pt x="3698" y="4815"/>
                  <a:pt x="3725" y="4803"/>
                  <a:pt x="3743" y="4803"/>
                </a:cubicBezTo>
                <a:cubicBezTo>
                  <a:pt x="3752" y="4803"/>
                  <a:pt x="3759" y="4807"/>
                  <a:pt x="3761" y="4814"/>
                </a:cubicBezTo>
                <a:cubicBezTo>
                  <a:pt x="3773" y="4832"/>
                  <a:pt x="3755" y="4893"/>
                  <a:pt x="3675" y="5030"/>
                </a:cubicBezTo>
                <a:cubicBezTo>
                  <a:pt x="3409" y="5379"/>
                  <a:pt x="3304" y="5679"/>
                  <a:pt x="3161" y="6183"/>
                </a:cubicBezTo>
                <a:cubicBezTo>
                  <a:pt x="3113" y="6257"/>
                  <a:pt x="3089" y="6283"/>
                  <a:pt x="3076" y="6283"/>
                </a:cubicBezTo>
                <a:cubicBezTo>
                  <a:pt x="3067" y="6283"/>
                  <a:pt x="3064" y="6269"/>
                  <a:pt x="3063" y="6251"/>
                </a:cubicBezTo>
                <a:cubicBezTo>
                  <a:pt x="3063" y="6218"/>
                  <a:pt x="3069" y="6172"/>
                  <a:pt x="3055" y="6172"/>
                </a:cubicBezTo>
                <a:cubicBezTo>
                  <a:pt x="3050" y="6172"/>
                  <a:pt x="3044" y="6176"/>
                  <a:pt x="3034" y="6186"/>
                </a:cubicBezTo>
                <a:cubicBezTo>
                  <a:pt x="3031" y="6233"/>
                  <a:pt x="3031" y="6284"/>
                  <a:pt x="3027" y="6330"/>
                </a:cubicBezTo>
                <a:lnTo>
                  <a:pt x="3023" y="6475"/>
                </a:lnTo>
                <a:cubicBezTo>
                  <a:pt x="3010" y="6502"/>
                  <a:pt x="3000" y="6510"/>
                  <a:pt x="2991" y="6510"/>
                </a:cubicBezTo>
                <a:cubicBezTo>
                  <a:pt x="2980" y="6510"/>
                  <a:pt x="2972" y="6497"/>
                  <a:pt x="2966" y="6489"/>
                </a:cubicBezTo>
                <a:lnTo>
                  <a:pt x="2966" y="6489"/>
                </a:lnTo>
                <a:cubicBezTo>
                  <a:pt x="2940" y="6600"/>
                  <a:pt x="2969" y="6618"/>
                  <a:pt x="2988" y="6648"/>
                </a:cubicBezTo>
                <a:cubicBezTo>
                  <a:pt x="3009" y="6676"/>
                  <a:pt x="3027" y="6723"/>
                  <a:pt x="2983" y="6896"/>
                </a:cubicBezTo>
                <a:cubicBezTo>
                  <a:pt x="3005" y="6929"/>
                  <a:pt x="2991" y="6986"/>
                  <a:pt x="2955" y="7054"/>
                </a:cubicBezTo>
                <a:cubicBezTo>
                  <a:pt x="2918" y="7127"/>
                  <a:pt x="2868" y="7213"/>
                  <a:pt x="2810" y="7314"/>
                </a:cubicBezTo>
                <a:cubicBezTo>
                  <a:pt x="2782" y="7365"/>
                  <a:pt x="2753" y="7415"/>
                  <a:pt x="2724" y="7469"/>
                </a:cubicBezTo>
                <a:cubicBezTo>
                  <a:pt x="2699" y="7526"/>
                  <a:pt x="2674" y="7584"/>
                  <a:pt x="2656" y="7642"/>
                </a:cubicBezTo>
                <a:cubicBezTo>
                  <a:pt x="2616" y="7757"/>
                  <a:pt x="2587" y="7876"/>
                  <a:pt x="2605" y="7991"/>
                </a:cubicBezTo>
                <a:cubicBezTo>
                  <a:pt x="2591" y="8014"/>
                  <a:pt x="2580" y="8022"/>
                  <a:pt x="2571" y="8022"/>
                </a:cubicBezTo>
                <a:cubicBezTo>
                  <a:pt x="2542" y="8022"/>
                  <a:pt x="2530" y="7943"/>
                  <a:pt x="2496" y="7943"/>
                </a:cubicBezTo>
                <a:cubicBezTo>
                  <a:pt x="2493" y="7943"/>
                  <a:pt x="2490" y="7943"/>
                  <a:pt x="2486" y="7945"/>
                </a:cubicBezTo>
                <a:cubicBezTo>
                  <a:pt x="2476" y="8096"/>
                  <a:pt x="2469" y="8204"/>
                  <a:pt x="2464" y="8291"/>
                </a:cubicBezTo>
                <a:lnTo>
                  <a:pt x="2464" y="8304"/>
                </a:lnTo>
                <a:lnTo>
                  <a:pt x="2464" y="8316"/>
                </a:lnTo>
                <a:lnTo>
                  <a:pt x="2464" y="8334"/>
                </a:lnTo>
                <a:cubicBezTo>
                  <a:pt x="2469" y="8344"/>
                  <a:pt x="2469" y="8355"/>
                  <a:pt x="2469" y="8366"/>
                </a:cubicBezTo>
                <a:cubicBezTo>
                  <a:pt x="2472" y="8387"/>
                  <a:pt x="2476" y="8406"/>
                  <a:pt x="2476" y="8424"/>
                </a:cubicBezTo>
                <a:cubicBezTo>
                  <a:pt x="2479" y="8459"/>
                  <a:pt x="2486" y="8499"/>
                  <a:pt x="2494" y="8553"/>
                </a:cubicBezTo>
                <a:cubicBezTo>
                  <a:pt x="2497" y="8567"/>
                  <a:pt x="2501" y="8582"/>
                  <a:pt x="2501" y="8600"/>
                </a:cubicBezTo>
                <a:cubicBezTo>
                  <a:pt x="2504" y="8607"/>
                  <a:pt x="2504" y="8615"/>
                  <a:pt x="2504" y="8625"/>
                </a:cubicBezTo>
                <a:cubicBezTo>
                  <a:pt x="2508" y="8629"/>
                  <a:pt x="2504" y="8632"/>
                  <a:pt x="2504" y="8632"/>
                </a:cubicBezTo>
                <a:lnTo>
                  <a:pt x="2497" y="8643"/>
                </a:lnTo>
                <a:cubicBezTo>
                  <a:pt x="2483" y="8662"/>
                  <a:pt x="2464" y="8687"/>
                  <a:pt x="2439" y="8719"/>
                </a:cubicBezTo>
                <a:cubicBezTo>
                  <a:pt x="2389" y="8730"/>
                  <a:pt x="2339" y="8737"/>
                  <a:pt x="2296" y="8745"/>
                </a:cubicBezTo>
                <a:cubicBezTo>
                  <a:pt x="2205" y="8770"/>
                  <a:pt x="2108" y="8802"/>
                  <a:pt x="2011" y="8834"/>
                </a:cubicBezTo>
                <a:cubicBezTo>
                  <a:pt x="2070" y="8819"/>
                  <a:pt x="2113" y="8813"/>
                  <a:pt x="2143" y="8813"/>
                </a:cubicBezTo>
                <a:cubicBezTo>
                  <a:pt x="2226" y="8813"/>
                  <a:pt x="2204" y="8866"/>
                  <a:pt x="2148" y="8935"/>
                </a:cubicBezTo>
                <a:cubicBezTo>
                  <a:pt x="2108" y="8982"/>
                  <a:pt x="2054" y="9039"/>
                  <a:pt x="1997" y="9094"/>
                </a:cubicBezTo>
                <a:cubicBezTo>
                  <a:pt x="1939" y="9147"/>
                  <a:pt x="1881" y="9205"/>
                  <a:pt x="1834" y="9252"/>
                </a:cubicBezTo>
                <a:cubicBezTo>
                  <a:pt x="1856" y="9249"/>
                  <a:pt x="1877" y="9245"/>
                  <a:pt x="1899" y="9245"/>
                </a:cubicBezTo>
                <a:lnTo>
                  <a:pt x="1794" y="9295"/>
                </a:lnTo>
                <a:cubicBezTo>
                  <a:pt x="1806" y="9281"/>
                  <a:pt x="1820" y="9267"/>
                  <a:pt x="1834" y="9252"/>
                </a:cubicBezTo>
                <a:lnTo>
                  <a:pt x="1834" y="9252"/>
                </a:lnTo>
                <a:cubicBezTo>
                  <a:pt x="1806" y="9256"/>
                  <a:pt x="1773" y="9263"/>
                  <a:pt x="1744" y="9267"/>
                </a:cubicBezTo>
                <a:cubicBezTo>
                  <a:pt x="1756" y="9220"/>
                  <a:pt x="1773" y="9166"/>
                  <a:pt x="1781" y="9115"/>
                </a:cubicBezTo>
                <a:cubicBezTo>
                  <a:pt x="1784" y="9069"/>
                  <a:pt x="1777" y="9029"/>
                  <a:pt x="1723" y="9014"/>
                </a:cubicBezTo>
                <a:cubicBezTo>
                  <a:pt x="1691" y="9043"/>
                  <a:pt x="1621" y="9094"/>
                  <a:pt x="1543" y="9137"/>
                </a:cubicBezTo>
                <a:cubicBezTo>
                  <a:pt x="1556" y="9110"/>
                  <a:pt x="1563" y="9086"/>
                  <a:pt x="1534" y="9086"/>
                </a:cubicBezTo>
                <a:cubicBezTo>
                  <a:pt x="1532" y="9086"/>
                  <a:pt x="1530" y="9086"/>
                  <a:pt x="1528" y="9086"/>
                </a:cubicBezTo>
                <a:cubicBezTo>
                  <a:pt x="1492" y="9090"/>
                  <a:pt x="1449" y="9141"/>
                  <a:pt x="1388" y="9205"/>
                </a:cubicBezTo>
                <a:cubicBezTo>
                  <a:pt x="1272" y="9209"/>
                  <a:pt x="1150" y="9216"/>
                  <a:pt x="1021" y="9227"/>
                </a:cubicBezTo>
                <a:cubicBezTo>
                  <a:pt x="1034" y="9242"/>
                  <a:pt x="1049" y="9252"/>
                  <a:pt x="1067" y="9267"/>
                </a:cubicBezTo>
                <a:cubicBezTo>
                  <a:pt x="735" y="9396"/>
                  <a:pt x="379" y="9537"/>
                  <a:pt x="0" y="9688"/>
                </a:cubicBezTo>
                <a:lnTo>
                  <a:pt x="69" y="9724"/>
                </a:lnTo>
                <a:cubicBezTo>
                  <a:pt x="645" y="9894"/>
                  <a:pt x="1142" y="10009"/>
                  <a:pt x="1557" y="10102"/>
                </a:cubicBezTo>
                <a:cubicBezTo>
                  <a:pt x="1734" y="10142"/>
                  <a:pt x="1921" y="10182"/>
                  <a:pt x="2126" y="10228"/>
                </a:cubicBezTo>
                <a:cubicBezTo>
                  <a:pt x="2198" y="10243"/>
                  <a:pt x="2278" y="10265"/>
                  <a:pt x="2364" y="10286"/>
                </a:cubicBezTo>
                <a:cubicBezTo>
                  <a:pt x="2407" y="10301"/>
                  <a:pt x="2451" y="10311"/>
                  <a:pt x="2497" y="10326"/>
                </a:cubicBezTo>
                <a:cubicBezTo>
                  <a:pt x="2519" y="10333"/>
                  <a:pt x="2544" y="10340"/>
                  <a:pt x="2566" y="10348"/>
                </a:cubicBezTo>
                <a:lnTo>
                  <a:pt x="2577" y="10351"/>
                </a:lnTo>
                <a:lnTo>
                  <a:pt x="2580" y="10354"/>
                </a:lnTo>
                <a:lnTo>
                  <a:pt x="2580" y="10358"/>
                </a:lnTo>
                <a:lnTo>
                  <a:pt x="2580" y="10373"/>
                </a:lnTo>
                <a:cubicBezTo>
                  <a:pt x="2580" y="10387"/>
                  <a:pt x="2584" y="10398"/>
                  <a:pt x="2584" y="10409"/>
                </a:cubicBezTo>
                <a:cubicBezTo>
                  <a:pt x="2569" y="10391"/>
                  <a:pt x="2559" y="10383"/>
                  <a:pt x="2548" y="10376"/>
                </a:cubicBezTo>
                <a:cubicBezTo>
                  <a:pt x="2522" y="10376"/>
                  <a:pt x="2501" y="10383"/>
                  <a:pt x="2486" y="10387"/>
                </a:cubicBezTo>
                <a:cubicBezTo>
                  <a:pt x="2454" y="10398"/>
                  <a:pt x="2433" y="10412"/>
                  <a:pt x="2418" y="10431"/>
                </a:cubicBezTo>
                <a:cubicBezTo>
                  <a:pt x="2400" y="10448"/>
                  <a:pt x="2386" y="10466"/>
                  <a:pt x="2368" y="10484"/>
                </a:cubicBezTo>
                <a:cubicBezTo>
                  <a:pt x="2361" y="10491"/>
                  <a:pt x="2356" y="10495"/>
                  <a:pt x="2350" y="10499"/>
                </a:cubicBezTo>
                <a:cubicBezTo>
                  <a:pt x="2346" y="10506"/>
                  <a:pt x="2339" y="10509"/>
                  <a:pt x="2331" y="10517"/>
                </a:cubicBezTo>
                <a:cubicBezTo>
                  <a:pt x="2318" y="10527"/>
                  <a:pt x="2303" y="10539"/>
                  <a:pt x="2288" y="10546"/>
                </a:cubicBezTo>
                <a:cubicBezTo>
                  <a:pt x="2292" y="10539"/>
                  <a:pt x="2292" y="10534"/>
                  <a:pt x="2292" y="10531"/>
                </a:cubicBezTo>
                <a:cubicBezTo>
                  <a:pt x="2292" y="10527"/>
                  <a:pt x="2288" y="10524"/>
                  <a:pt x="2288" y="10520"/>
                </a:cubicBezTo>
                <a:cubicBezTo>
                  <a:pt x="2285" y="10513"/>
                  <a:pt x="2281" y="10506"/>
                  <a:pt x="2274" y="10499"/>
                </a:cubicBezTo>
                <a:cubicBezTo>
                  <a:pt x="2263" y="10484"/>
                  <a:pt x="2245" y="10474"/>
                  <a:pt x="2223" y="10463"/>
                </a:cubicBezTo>
                <a:cubicBezTo>
                  <a:pt x="2177" y="10441"/>
                  <a:pt x="2119" y="10431"/>
                  <a:pt x="2062" y="10419"/>
                </a:cubicBezTo>
                <a:cubicBezTo>
                  <a:pt x="2047" y="10416"/>
                  <a:pt x="2032" y="10416"/>
                  <a:pt x="2018" y="10412"/>
                </a:cubicBezTo>
                <a:lnTo>
                  <a:pt x="2007" y="10409"/>
                </a:lnTo>
                <a:lnTo>
                  <a:pt x="1982" y="10401"/>
                </a:lnTo>
                <a:cubicBezTo>
                  <a:pt x="1964" y="10398"/>
                  <a:pt x="1946" y="10391"/>
                  <a:pt x="1928" y="10387"/>
                </a:cubicBezTo>
                <a:cubicBezTo>
                  <a:pt x="1859" y="10361"/>
                  <a:pt x="1784" y="10340"/>
                  <a:pt x="1708" y="10311"/>
                </a:cubicBezTo>
                <a:cubicBezTo>
                  <a:pt x="1553" y="10261"/>
                  <a:pt x="1391" y="10196"/>
                  <a:pt x="1247" y="10128"/>
                </a:cubicBezTo>
                <a:lnTo>
                  <a:pt x="1247" y="10128"/>
                </a:lnTo>
                <a:cubicBezTo>
                  <a:pt x="1398" y="10200"/>
                  <a:pt x="1442" y="10239"/>
                  <a:pt x="1438" y="10258"/>
                </a:cubicBezTo>
                <a:cubicBezTo>
                  <a:pt x="1435" y="10266"/>
                  <a:pt x="1419" y="10270"/>
                  <a:pt x="1396" y="10270"/>
                </a:cubicBezTo>
                <a:cubicBezTo>
                  <a:pt x="1373" y="10270"/>
                  <a:pt x="1344" y="10266"/>
                  <a:pt x="1315" y="10261"/>
                </a:cubicBezTo>
                <a:lnTo>
                  <a:pt x="1315" y="10261"/>
                </a:lnTo>
                <a:cubicBezTo>
                  <a:pt x="1539" y="10333"/>
                  <a:pt x="1748" y="10401"/>
                  <a:pt x="1946" y="10463"/>
                </a:cubicBezTo>
                <a:lnTo>
                  <a:pt x="1964" y="10469"/>
                </a:lnTo>
                <a:lnTo>
                  <a:pt x="1975" y="10474"/>
                </a:lnTo>
                <a:lnTo>
                  <a:pt x="1982" y="10474"/>
                </a:lnTo>
                <a:lnTo>
                  <a:pt x="1993" y="10477"/>
                </a:lnTo>
                <a:lnTo>
                  <a:pt x="2018" y="10481"/>
                </a:lnTo>
                <a:lnTo>
                  <a:pt x="2072" y="10484"/>
                </a:lnTo>
                <a:cubicBezTo>
                  <a:pt x="2108" y="10491"/>
                  <a:pt x="2148" y="10495"/>
                  <a:pt x="2191" y="10502"/>
                </a:cubicBezTo>
                <a:cubicBezTo>
                  <a:pt x="2145" y="10539"/>
                  <a:pt x="2148" y="10560"/>
                  <a:pt x="2166" y="10582"/>
                </a:cubicBezTo>
                <a:cubicBezTo>
                  <a:pt x="2173" y="10585"/>
                  <a:pt x="2177" y="10592"/>
                  <a:pt x="2183" y="10596"/>
                </a:cubicBezTo>
                <a:lnTo>
                  <a:pt x="2188" y="10599"/>
                </a:lnTo>
                <a:cubicBezTo>
                  <a:pt x="2191" y="10603"/>
                  <a:pt x="2191" y="10603"/>
                  <a:pt x="2191" y="10607"/>
                </a:cubicBezTo>
                <a:cubicBezTo>
                  <a:pt x="2191" y="10614"/>
                  <a:pt x="2188" y="10617"/>
                  <a:pt x="2188" y="10625"/>
                </a:cubicBezTo>
                <a:cubicBezTo>
                  <a:pt x="2180" y="10650"/>
                  <a:pt x="2173" y="10679"/>
                  <a:pt x="2162" y="10707"/>
                </a:cubicBezTo>
                <a:cubicBezTo>
                  <a:pt x="2194" y="10680"/>
                  <a:pt x="2221" y="10667"/>
                  <a:pt x="2241" y="10667"/>
                </a:cubicBezTo>
                <a:cubicBezTo>
                  <a:pt x="2253" y="10667"/>
                  <a:pt x="2262" y="10671"/>
                  <a:pt x="2270" y="10679"/>
                </a:cubicBezTo>
                <a:cubicBezTo>
                  <a:pt x="2292" y="10697"/>
                  <a:pt x="2303" y="10747"/>
                  <a:pt x="2310" y="10812"/>
                </a:cubicBezTo>
                <a:cubicBezTo>
                  <a:pt x="2310" y="10827"/>
                  <a:pt x="2313" y="10845"/>
                  <a:pt x="2313" y="10863"/>
                </a:cubicBezTo>
                <a:cubicBezTo>
                  <a:pt x="2313" y="10880"/>
                  <a:pt x="2318" y="10898"/>
                  <a:pt x="2318" y="10920"/>
                </a:cubicBezTo>
                <a:cubicBezTo>
                  <a:pt x="2321" y="10974"/>
                  <a:pt x="2321" y="11028"/>
                  <a:pt x="2324" y="11082"/>
                </a:cubicBezTo>
                <a:cubicBezTo>
                  <a:pt x="2331" y="11187"/>
                  <a:pt x="2339" y="11287"/>
                  <a:pt x="2356" y="11363"/>
                </a:cubicBezTo>
                <a:cubicBezTo>
                  <a:pt x="2350" y="11366"/>
                  <a:pt x="2343" y="11367"/>
                  <a:pt x="2336" y="11367"/>
                </a:cubicBezTo>
                <a:cubicBezTo>
                  <a:pt x="2278" y="11367"/>
                  <a:pt x="2221" y="11274"/>
                  <a:pt x="2235" y="10942"/>
                </a:cubicBezTo>
                <a:lnTo>
                  <a:pt x="2235" y="10942"/>
                </a:lnTo>
                <a:cubicBezTo>
                  <a:pt x="2158" y="11147"/>
                  <a:pt x="2220" y="11280"/>
                  <a:pt x="2285" y="11410"/>
                </a:cubicBezTo>
                <a:cubicBezTo>
                  <a:pt x="2350" y="11540"/>
                  <a:pt x="2418" y="11666"/>
                  <a:pt x="2368" y="11868"/>
                </a:cubicBezTo>
                <a:cubicBezTo>
                  <a:pt x="2361" y="11778"/>
                  <a:pt x="2368" y="11727"/>
                  <a:pt x="2331" y="11695"/>
                </a:cubicBezTo>
                <a:lnTo>
                  <a:pt x="2331" y="11695"/>
                </a:lnTo>
                <a:cubicBezTo>
                  <a:pt x="2368" y="11799"/>
                  <a:pt x="2382" y="11979"/>
                  <a:pt x="2378" y="12120"/>
                </a:cubicBezTo>
                <a:cubicBezTo>
                  <a:pt x="2378" y="12233"/>
                  <a:pt x="2367" y="12320"/>
                  <a:pt x="2345" y="12320"/>
                </a:cubicBezTo>
                <a:cubicBezTo>
                  <a:pt x="2340" y="12320"/>
                  <a:pt x="2334" y="12315"/>
                  <a:pt x="2328" y="12303"/>
                </a:cubicBezTo>
                <a:lnTo>
                  <a:pt x="2318" y="12213"/>
                </a:lnTo>
                <a:lnTo>
                  <a:pt x="2318" y="12213"/>
                </a:lnTo>
                <a:cubicBezTo>
                  <a:pt x="2331" y="12513"/>
                  <a:pt x="2375" y="12970"/>
                  <a:pt x="2461" y="13356"/>
                </a:cubicBezTo>
                <a:cubicBezTo>
                  <a:pt x="2501" y="13550"/>
                  <a:pt x="2555" y="13723"/>
                  <a:pt x="2602" y="13853"/>
                </a:cubicBezTo>
                <a:cubicBezTo>
                  <a:pt x="2627" y="13918"/>
                  <a:pt x="2652" y="13971"/>
                  <a:pt x="2677" y="14011"/>
                </a:cubicBezTo>
                <a:cubicBezTo>
                  <a:pt x="2702" y="14051"/>
                  <a:pt x="2728" y="14076"/>
                  <a:pt x="2750" y="14084"/>
                </a:cubicBezTo>
                <a:cubicBezTo>
                  <a:pt x="2748" y="14084"/>
                  <a:pt x="2746" y="14084"/>
                  <a:pt x="2743" y="14084"/>
                </a:cubicBezTo>
                <a:cubicBezTo>
                  <a:pt x="2701" y="14084"/>
                  <a:pt x="2531" y="14045"/>
                  <a:pt x="2494" y="14014"/>
                </a:cubicBezTo>
                <a:lnTo>
                  <a:pt x="2494" y="14014"/>
                </a:lnTo>
                <a:lnTo>
                  <a:pt x="2688" y="14249"/>
                </a:lnTo>
                <a:lnTo>
                  <a:pt x="2785" y="14365"/>
                </a:lnTo>
                <a:lnTo>
                  <a:pt x="2836" y="14422"/>
                </a:lnTo>
                <a:lnTo>
                  <a:pt x="2886" y="14480"/>
                </a:lnTo>
                <a:lnTo>
                  <a:pt x="3038" y="14646"/>
                </a:lnTo>
                <a:cubicBezTo>
                  <a:pt x="3063" y="14754"/>
                  <a:pt x="3091" y="14862"/>
                  <a:pt x="3124" y="14966"/>
                </a:cubicBezTo>
                <a:cubicBezTo>
                  <a:pt x="3084" y="14991"/>
                  <a:pt x="3045" y="15017"/>
                  <a:pt x="3005" y="15035"/>
                </a:cubicBezTo>
                <a:cubicBezTo>
                  <a:pt x="2972" y="15048"/>
                  <a:pt x="2938" y="15059"/>
                  <a:pt x="2905" y="15059"/>
                </a:cubicBezTo>
                <a:cubicBezTo>
                  <a:pt x="2884" y="15059"/>
                  <a:pt x="2864" y="15055"/>
                  <a:pt x="2843" y="15045"/>
                </a:cubicBezTo>
                <a:cubicBezTo>
                  <a:pt x="2815" y="15035"/>
                  <a:pt x="2789" y="15013"/>
                  <a:pt x="2760" y="14980"/>
                </a:cubicBezTo>
                <a:cubicBezTo>
                  <a:pt x="2732" y="14948"/>
                  <a:pt x="2707" y="14905"/>
                  <a:pt x="2681" y="14847"/>
                </a:cubicBezTo>
                <a:lnTo>
                  <a:pt x="2681" y="14847"/>
                </a:lnTo>
                <a:cubicBezTo>
                  <a:pt x="2688" y="14919"/>
                  <a:pt x="2699" y="14998"/>
                  <a:pt x="2724" y="15100"/>
                </a:cubicBezTo>
                <a:cubicBezTo>
                  <a:pt x="2739" y="15146"/>
                  <a:pt x="2757" y="15200"/>
                  <a:pt x="2778" y="15258"/>
                </a:cubicBezTo>
                <a:cubicBezTo>
                  <a:pt x="2789" y="15286"/>
                  <a:pt x="2800" y="15319"/>
                  <a:pt x="2815" y="15351"/>
                </a:cubicBezTo>
                <a:cubicBezTo>
                  <a:pt x="2829" y="15381"/>
                  <a:pt x="2843" y="15413"/>
                  <a:pt x="2861" y="15449"/>
                </a:cubicBezTo>
                <a:cubicBezTo>
                  <a:pt x="2853" y="15371"/>
                  <a:pt x="2935" y="15237"/>
                  <a:pt x="2996" y="15237"/>
                </a:cubicBezTo>
                <a:cubicBezTo>
                  <a:pt x="3014" y="15237"/>
                  <a:pt x="3030" y="15248"/>
                  <a:pt x="3041" y="15276"/>
                </a:cubicBezTo>
                <a:cubicBezTo>
                  <a:pt x="3020" y="15474"/>
                  <a:pt x="3020" y="15542"/>
                  <a:pt x="3027" y="15618"/>
                </a:cubicBezTo>
                <a:cubicBezTo>
                  <a:pt x="3031" y="15657"/>
                  <a:pt x="3031" y="15697"/>
                  <a:pt x="3038" y="15758"/>
                </a:cubicBezTo>
                <a:cubicBezTo>
                  <a:pt x="3045" y="15816"/>
                  <a:pt x="3052" y="15892"/>
                  <a:pt x="3059" y="16003"/>
                </a:cubicBezTo>
                <a:cubicBezTo>
                  <a:pt x="3059" y="15961"/>
                  <a:pt x="3087" y="15941"/>
                  <a:pt x="3127" y="15941"/>
                </a:cubicBezTo>
                <a:cubicBezTo>
                  <a:pt x="3145" y="15941"/>
                  <a:pt x="3165" y="15945"/>
                  <a:pt x="3186" y="15953"/>
                </a:cubicBezTo>
                <a:cubicBezTo>
                  <a:pt x="3257" y="15981"/>
                  <a:pt x="3340" y="16054"/>
                  <a:pt x="3384" y="16162"/>
                </a:cubicBezTo>
                <a:cubicBezTo>
                  <a:pt x="3380" y="16160"/>
                  <a:pt x="3375" y="16160"/>
                  <a:pt x="3370" y="16160"/>
                </a:cubicBezTo>
                <a:cubicBezTo>
                  <a:pt x="3326" y="16160"/>
                  <a:pt x="3241" y="16214"/>
                  <a:pt x="3179" y="16214"/>
                </a:cubicBezTo>
                <a:cubicBezTo>
                  <a:pt x="3163" y="16214"/>
                  <a:pt x="3148" y="16210"/>
                  <a:pt x="3136" y="16199"/>
                </a:cubicBezTo>
                <a:lnTo>
                  <a:pt x="3136" y="16199"/>
                </a:lnTo>
                <a:lnTo>
                  <a:pt x="3340" y="16418"/>
                </a:lnTo>
                <a:lnTo>
                  <a:pt x="3394" y="16475"/>
                </a:lnTo>
                <a:lnTo>
                  <a:pt x="3448" y="16530"/>
                </a:lnTo>
                <a:lnTo>
                  <a:pt x="3538" y="16616"/>
                </a:lnTo>
                <a:cubicBezTo>
                  <a:pt x="3524" y="16605"/>
                  <a:pt x="3510" y="16599"/>
                  <a:pt x="3496" y="16599"/>
                </a:cubicBezTo>
                <a:cubicBezTo>
                  <a:pt x="3429" y="16599"/>
                  <a:pt x="3376" y="16726"/>
                  <a:pt x="3372" y="16839"/>
                </a:cubicBezTo>
                <a:cubicBezTo>
                  <a:pt x="3374" y="16833"/>
                  <a:pt x="3375" y="16831"/>
                  <a:pt x="3378" y="16831"/>
                </a:cubicBezTo>
                <a:cubicBezTo>
                  <a:pt x="3385" y="16831"/>
                  <a:pt x="3396" y="16851"/>
                  <a:pt x="3412" y="16882"/>
                </a:cubicBezTo>
                <a:cubicBezTo>
                  <a:pt x="3434" y="16922"/>
                  <a:pt x="3463" y="16987"/>
                  <a:pt x="3495" y="17055"/>
                </a:cubicBezTo>
                <a:cubicBezTo>
                  <a:pt x="3528" y="17124"/>
                  <a:pt x="3563" y="17203"/>
                  <a:pt x="3596" y="17268"/>
                </a:cubicBezTo>
                <a:cubicBezTo>
                  <a:pt x="3628" y="17333"/>
                  <a:pt x="3661" y="17391"/>
                  <a:pt x="3686" y="17423"/>
                </a:cubicBezTo>
                <a:cubicBezTo>
                  <a:pt x="3661" y="17340"/>
                  <a:pt x="3636" y="17261"/>
                  <a:pt x="3614" y="17178"/>
                </a:cubicBezTo>
                <a:lnTo>
                  <a:pt x="3614" y="17178"/>
                </a:lnTo>
                <a:cubicBezTo>
                  <a:pt x="3751" y="17481"/>
                  <a:pt x="3902" y="17585"/>
                  <a:pt x="4054" y="17679"/>
                </a:cubicBezTo>
                <a:cubicBezTo>
                  <a:pt x="4205" y="17776"/>
                  <a:pt x="4356" y="17866"/>
                  <a:pt x="4526" y="18133"/>
                </a:cubicBezTo>
                <a:cubicBezTo>
                  <a:pt x="4510" y="18125"/>
                  <a:pt x="4486" y="18121"/>
                  <a:pt x="4460" y="18121"/>
                </a:cubicBezTo>
                <a:cubicBezTo>
                  <a:pt x="4421" y="18121"/>
                  <a:pt x="4378" y="18131"/>
                  <a:pt x="4345" y="18154"/>
                </a:cubicBezTo>
                <a:cubicBezTo>
                  <a:pt x="4288" y="18194"/>
                  <a:pt x="4263" y="18277"/>
                  <a:pt x="4345" y="18421"/>
                </a:cubicBezTo>
                <a:cubicBezTo>
                  <a:pt x="4393" y="18435"/>
                  <a:pt x="4464" y="18460"/>
                  <a:pt x="4558" y="18489"/>
                </a:cubicBezTo>
                <a:cubicBezTo>
                  <a:pt x="4652" y="18518"/>
                  <a:pt x="4764" y="18554"/>
                  <a:pt x="4882" y="18601"/>
                </a:cubicBezTo>
                <a:cubicBezTo>
                  <a:pt x="4897" y="18608"/>
                  <a:pt x="4915" y="18612"/>
                  <a:pt x="4929" y="18619"/>
                </a:cubicBezTo>
                <a:cubicBezTo>
                  <a:pt x="5008" y="18720"/>
                  <a:pt x="5084" y="18817"/>
                  <a:pt x="5163" y="18911"/>
                </a:cubicBezTo>
                <a:cubicBezTo>
                  <a:pt x="5236" y="18997"/>
                  <a:pt x="5311" y="19084"/>
                  <a:pt x="5387" y="19170"/>
                </a:cubicBezTo>
                <a:cubicBezTo>
                  <a:pt x="5344" y="19152"/>
                  <a:pt x="5304" y="19134"/>
                  <a:pt x="5261" y="19116"/>
                </a:cubicBezTo>
                <a:cubicBezTo>
                  <a:pt x="5192" y="19087"/>
                  <a:pt x="5123" y="19055"/>
                  <a:pt x="5055" y="19019"/>
                </a:cubicBezTo>
                <a:cubicBezTo>
                  <a:pt x="4987" y="18986"/>
                  <a:pt x="4918" y="18951"/>
                  <a:pt x="4853" y="18914"/>
                </a:cubicBezTo>
                <a:cubicBezTo>
                  <a:pt x="4792" y="18878"/>
                  <a:pt x="4727" y="18846"/>
                  <a:pt x="4674" y="18810"/>
                </a:cubicBezTo>
                <a:cubicBezTo>
                  <a:pt x="4616" y="18774"/>
                  <a:pt x="4566" y="18741"/>
                  <a:pt x="4518" y="18709"/>
                </a:cubicBezTo>
                <a:lnTo>
                  <a:pt x="4518" y="18709"/>
                </a:lnTo>
                <a:cubicBezTo>
                  <a:pt x="4572" y="18824"/>
                  <a:pt x="4566" y="18849"/>
                  <a:pt x="4576" y="18882"/>
                </a:cubicBezTo>
                <a:cubicBezTo>
                  <a:pt x="4587" y="18918"/>
                  <a:pt x="4612" y="18957"/>
                  <a:pt x="4731" y="19102"/>
                </a:cubicBezTo>
                <a:cubicBezTo>
                  <a:pt x="4739" y="19132"/>
                  <a:pt x="4733" y="19145"/>
                  <a:pt x="4720" y="19145"/>
                </a:cubicBezTo>
                <a:cubicBezTo>
                  <a:pt x="4702" y="19145"/>
                  <a:pt x="4672" y="19125"/>
                  <a:pt x="4637" y="19094"/>
                </a:cubicBezTo>
                <a:cubicBezTo>
                  <a:pt x="4572" y="19041"/>
                  <a:pt x="4493" y="18957"/>
                  <a:pt x="4461" y="18914"/>
                </a:cubicBezTo>
                <a:lnTo>
                  <a:pt x="4461" y="18914"/>
                </a:lnTo>
                <a:cubicBezTo>
                  <a:pt x="4501" y="18976"/>
                  <a:pt x="4547" y="19034"/>
                  <a:pt x="4587" y="19091"/>
                </a:cubicBezTo>
                <a:lnTo>
                  <a:pt x="4717" y="19271"/>
                </a:lnTo>
                <a:cubicBezTo>
                  <a:pt x="4807" y="19386"/>
                  <a:pt x="4897" y="19501"/>
                  <a:pt x="4990" y="19617"/>
                </a:cubicBezTo>
                <a:cubicBezTo>
                  <a:pt x="4998" y="19603"/>
                  <a:pt x="5010" y="19597"/>
                  <a:pt x="5025" y="19597"/>
                </a:cubicBezTo>
                <a:cubicBezTo>
                  <a:pt x="5047" y="19597"/>
                  <a:pt x="5076" y="19609"/>
                  <a:pt x="5109" y="19628"/>
                </a:cubicBezTo>
                <a:cubicBezTo>
                  <a:pt x="5163" y="19656"/>
                  <a:pt x="5236" y="19707"/>
                  <a:pt x="5300" y="19757"/>
                </a:cubicBezTo>
                <a:cubicBezTo>
                  <a:pt x="5414" y="19839"/>
                  <a:pt x="5526" y="19919"/>
                  <a:pt x="5579" y="19919"/>
                </a:cubicBezTo>
                <a:cubicBezTo>
                  <a:pt x="5592" y="19919"/>
                  <a:pt x="5601" y="19915"/>
                  <a:pt x="5607" y="19905"/>
                </a:cubicBezTo>
                <a:cubicBezTo>
                  <a:pt x="5351" y="19718"/>
                  <a:pt x="5102" y="19520"/>
                  <a:pt x="4864" y="19307"/>
                </a:cubicBezTo>
                <a:cubicBezTo>
                  <a:pt x="4876" y="19290"/>
                  <a:pt x="4898" y="19282"/>
                  <a:pt x="4928" y="19282"/>
                </a:cubicBezTo>
                <a:cubicBezTo>
                  <a:pt x="5001" y="19282"/>
                  <a:pt x="5121" y="19327"/>
                  <a:pt x="5261" y="19401"/>
                </a:cubicBezTo>
                <a:cubicBezTo>
                  <a:pt x="5462" y="19513"/>
                  <a:pt x="5700" y="19682"/>
                  <a:pt x="5909" y="19894"/>
                </a:cubicBezTo>
                <a:cubicBezTo>
                  <a:pt x="5945" y="19967"/>
                  <a:pt x="5884" y="19992"/>
                  <a:pt x="5811" y="20002"/>
                </a:cubicBezTo>
                <a:cubicBezTo>
                  <a:pt x="5736" y="20013"/>
                  <a:pt x="5650" y="20010"/>
                  <a:pt x="5639" y="20028"/>
                </a:cubicBezTo>
                <a:cubicBezTo>
                  <a:pt x="5664" y="20035"/>
                  <a:pt x="5703" y="20056"/>
                  <a:pt x="5754" y="20093"/>
                </a:cubicBezTo>
                <a:cubicBezTo>
                  <a:pt x="5805" y="20125"/>
                  <a:pt x="5862" y="20168"/>
                  <a:pt x="5920" y="20211"/>
                </a:cubicBezTo>
                <a:cubicBezTo>
                  <a:pt x="6031" y="20298"/>
                  <a:pt x="6139" y="20384"/>
                  <a:pt x="6147" y="20417"/>
                </a:cubicBezTo>
                <a:lnTo>
                  <a:pt x="5906" y="20298"/>
                </a:lnTo>
                <a:lnTo>
                  <a:pt x="5906" y="20298"/>
                </a:lnTo>
                <a:cubicBezTo>
                  <a:pt x="5963" y="20366"/>
                  <a:pt x="6024" y="20413"/>
                  <a:pt x="6089" y="20452"/>
                </a:cubicBezTo>
                <a:cubicBezTo>
                  <a:pt x="6154" y="20492"/>
                  <a:pt x="6222" y="20521"/>
                  <a:pt x="6287" y="20557"/>
                </a:cubicBezTo>
                <a:cubicBezTo>
                  <a:pt x="6424" y="20622"/>
                  <a:pt x="6561" y="20698"/>
                  <a:pt x="6684" y="20871"/>
                </a:cubicBezTo>
                <a:cubicBezTo>
                  <a:pt x="6737" y="20918"/>
                  <a:pt x="6799" y="21014"/>
                  <a:pt x="6852" y="21094"/>
                </a:cubicBezTo>
                <a:cubicBezTo>
                  <a:pt x="6901" y="21161"/>
                  <a:pt x="6945" y="21215"/>
                  <a:pt x="6977" y="21215"/>
                </a:cubicBezTo>
                <a:cubicBezTo>
                  <a:pt x="6983" y="21215"/>
                  <a:pt x="6988" y="21213"/>
                  <a:pt x="6993" y="21209"/>
                </a:cubicBezTo>
                <a:cubicBezTo>
                  <a:pt x="6943" y="21079"/>
                  <a:pt x="6975" y="20914"/>
                  <a:pt x="7047" y="20777"/>
                </a:cubicBezTo>
                <a:cubicBezTo>
                  <a:pt x="7062" y="20752"/>
                  <a:pt x="7076" y="20727"/>
                  <a:pt x="7095" y="20701"/>
                </a:cubicBezTo>
                <a:cubicBezTo>
                  <a:pt x="7220" y="20791"/>
                  <a:pt x="7350" y="20881"/>
                  <a:pt x="7479" y="20964"/>
                </a:cubicBezTo>
                <a:lnTo>
                  <a:pt x="7433" y="20996"/>
                </a:lnTo>
                <a:cubicBezTo>
                  <a:pt x="7458" y="21014"/>
                  <a:pt x="7484" y="21029"/>
                  <a:pt x="7509" y="21044"/>
                </a:cubicBezTo>
                <a:lnTo>
                  <a:pt x="7534" y="21001"/>
                </a:lnTo>
                <a:cubicBezTo>
                  <a:pt x="7667" y="21087"/>
                  <a:pt x="7804" y="21169"/>
                  <a:pt x="7938" y="21249"/>
                </a:cubicBezTo>
                <a:cubicBezTo>
                  <a:pt x="7933" y="21299"/>
                  <a:pt x="7851" y="21314"/>
                  <a:pt x="7765" y="21325"/>
                </a:cubicBezTo>
                <a:cubicBezTo>
                  <a:pt x="7652" y="21339"/>
                  <a:pt x="7537" y="21346"/>
                  <a:pt x="7595" y="21440"/>
                </a:cubicBezTo>
                <a:cubicBezTo>
                  <a:pt x="7603" y="21432"/>
                  <a:pt x="7621" y="21429"/>
                  <a:pt x="7643" y="21429"/>
                </a:cubicBezTo>
                <a:cubicBezTo>
                  <a:pt x="7694" y="21429"/>
                  <a:pt x="7769" y="21444"/>
                  <a:pt x="7804" y="21455"/>
                </a:cubicBezTo>
                <a:cubicBezTo>
                  <a:pt x="7916" y="21551"/>
                  <a:pt x="7695" y="21523"/>
                  <a:pt x="7981" y="21663"/>
                </a:cubicBezTo>
                <a:cubicBezTo>
                  <a:pt x="7993" y="21654"/>
                  <a:pt x="8008" y="21650"/>
                  <a:pt x="8026" y="21650"/>
                </a:cubicBezTo>
                <a:cubicBezTo>
                  <a:pt x="8127" y="21650"/>
                  <a:pt x="8302" y="21776"/>
                  <a:pt x="8315" y="21776"/>
                </a:cubicBezTo>
                <a:cubicBezTo>
                  <a:pt x="8322" y="21776"/>
                  <a:pt x="8284" y="21741"/>
                  <a:pt x="8168" y="21634"/>
                </a:cubicBezTo>
                <a:lnTo>
                  <a:pt x="8168" y="21634"/>
                </a:lnTo>
                <a:cubicBezTo>
                  <a:pt x="8244" y="21663"/>
                  <a:pt x="8297" y="21688"/>
                  <a:pt x="8340" y="21714"/>
                </a:cubicBezTo>
                <a:cubicBezTo>
                  <a:pt x="8362" y="21724"/>
                  <a:pt x="8384" y="21739"/>
                  <a:pt x="8402" y="21749"/>
                </a:cubicBezTo>
                <a:cubicBezTo>
                  <a:pt x="8420" y="21761"/>
                  <a:pt x="8442" y="21774"/>
                  <a:pt x="8460" y="21786"/>
                </a:cubicBezTo>
                <a:cubicBezTo>
                  <a:pt x="8495" y="21811"/>
                  <a:pt x="8535" y="21836"/>
                  <a:pt x="8586" y="21865"/>
                </a:cubicBezTo>
                <a:cubicBezTo>
                  <a:pt x="8611" y="21883"/>
                  <a:pt x="8636" y="21897"/>
                  <a:pt x="8668" y="21915"/>
                </a:cubicBezTo>
                <a:cubicBezTo>
                  <a:pt x="8701" y="21930"/>
                  <a:pt x="8737" y="21947"/>
                  <a:pt x="8781" y="21966"/>
                </a:cubicBezTo>
                <a:cubicBezTo>
                  <a:pt x="8744" y="21901"/>
                  <a:pt x="8852" y="21869"/>
                  <a:pt x="9000" y="21861"/>
                </a:cubicBezTo>
                <a:cubicBezTo>
                  <a:pt x="9024" y="21859"/>
                  <a:pt x="9049" y="21858"/>
                  <a:pt x="9075" y="21858"/>
                </a:cubicBezTo>
                <a:cubicBezTo>
                  <a:pt x="9101" y="21858"/>
                  <a:pt x="9128" y="21859"/>
                  <a:pt x="9155" y="21861"/>
                </a:cubicBezTo>
                <a:cubicBezTo>
                  <a:pt x="9273" y="21915"/>
                  <a:pt x="9396" y="21962"/>
                  <a:pt x="9519" y="22012"/>
                </a:cubicBezTo>
                <a:cubicBezTo>
                  <a:pt x="9522" y="22020"/>
                  <a:pt x="9526" y="22023"/>
                  <a:pt x="9529" y="22030"/>
                </a:cubicBezTo>
                <a:cubicBezTo>
                  <a:pt x="9602" y="22060"/>
                  <a:pt x="9670" y="22088"/>
                  <a:pt x="9735" y="22113"/>
                </a:cubicBezTo>
                <a:cubicBezTo>
                  <a:pt x="9767" y="22128"/>
                  <a:pt x="9800" y="22142"/>
                  <a:pt x="9829" y="22157"/>
                </a:cubicBezTo>
                <a:cubicBezTo>
                  <a:pt x="9861" y="22168"/>
                  <a:pt x="9890" y="22182"/>
                  <a:pt x="9918" y="22193"/>
                </a:cubicBezTo>
                <a:cubicBezTo>
                  <a:pt x="9980" y="22218"/>
                  <a:pt x="10038" y="22243"/>
                  <a:pt x="10091" y="22265"/>
                </a:cubicBezTo>
                <a:cubicBezTo>
                  <a:pt x="10149" y="22290"/>
                  <a:pt x="10203" y="22311"/>
                  <a:pt x="10257" y="22333"/>
                </a:cubicBezTo>
                <a:cubicBezTo>
                  <a:pt x="10365" y="22380"/>
                  <a:pt x="10477" y="22416"/>
                  <a:pt x="10592" y="22459"/>
                </a:cubicBezTo>
                <a:cubicBezTo>
                  <a:pt x="10650" y="22481"/>
                  <a:pt x="10711" y="22499"/>
                  <a:pt x="10776" y="22517"/>
                </a:cubicBezTo>
                <a:cubicBezTo>
                  <a:pt x="10808" y="22528"/>
                  <a:pt x="10841" y="22539"/>
                  <a:pt x="10873" y="22546"/>
                </a:cubicBezTo>
                <a:cubicBezTo>
                  <a:pt x="10906" y="22557"/>
                  <a:pt x="10942" y="22564"/>
                  <a:pt x="10978" y="22574"/>
                </a:cubicBezTo>
                <a:cubicBezTo>
                  <a:pt x="10999" y="22596"/>
                  <a:pt x="11075" y="22636"/>
                  <a:pt x="11132" y="22672"/>
                </a:cubicBezTo>
                <a:cubicBezTo>
                  <a:pt x="11187" y="22704"/>
                  <a:pt x="11223" y="22737"/>
                  <a:pt x="11154" y="22751"/>
                </a:cubicBezTo>
                <a:cubicBezTo>
                  <a:pt x="11210" y="22749"/>
                  <a:pt x="11264" y="22738"/>
                  <a:pt x="11339" y="22738"/>
                </a:cubicBezTo>
                <a:cubicBezTo>
                  <a:pt x="11386" y="22738"/>
                  <a:pt x="11440" y="22742"/>
                  <a:pt x="11508" y="22755"/>
                </a:cubicBezTo>
                <a:cubicBezTo>
                  <a:pt x="11608" y="22813"/>
                  <a:pt x="11607" y="22829"/>
                  <a:pt x="11566" y="22829"/>
                </a:cubicBezTo>
                <a:cubicBezTo>
                  <a:pt x="11541" y="22829"/>
                  <a:pt x="11499" y="22823"/>
                  <a:pt x="11457" y="22816"/>
                </a:cubicBezTo>
                <a:cubicBezTo>
                  <a:pt x="11415" y="22811"/>
                  <a:pt x="11371" y="22805"/>
                  <a:pt x="11340" y="22805"/>
                </a:cubicBezTo>
                <a:cubicBezTo>
                  <a:pt x="11287" y="22805"/>
                  <a:pt x="11268" y="22821"/>
                  <a:pt x="11342" y="22885"/>
                </a:cubicBezTo>
                <a:cubicBezTo>
                  <a:pt x="11355" y="22858"/>
                  <a:pt x="11426" y="22849"/>
                  <a:pt x="11521" y="22849"/>
                </a:cubicBezTo>
                <a:cubicBezTo>
                  <a:pt x="11555" y="22849"/>
                  <a:pt x="11591" y="22850"/>
                  <a:pt x="11630" y="22852"/>
                </a:cubicBezTo>
                <a:cubicBezTo>
                  <a:pt x="11706" y="22852"/>
                  <a:pt x="11789" y="22860"/>
                  <a:pt x="11867" y="22860"/>
                </a:cubicBezTo>
                <a:cubicBezTo>
                  <a:pt x="11947" y="22863"/>
                  <a:pt x="12023" y="22863"/>
                  <a:pt x="12088" y="22863"/>
                </a:cubicBezTo>
                <a:cubicBezTo>
                  <a:pt x="12058" y="22795"/>
                  <a:pt x="11915" y="22769"/>
                  <a:pt x="11742" y="22751"/>
                </a:cubicBezTo>
                <a:cubicBezTo>
                  <a:pt x="11702" y="22747"/>
                  <a:pt x="11655" y="22744"/>
                  <a:pt x="11612" y="22740"/>
                </a:cubicBezTo>
                <a:cubicBezTo>
                  <a:pt x="11569" y="22740"/>
                  <a:pt x="11521" y="22737"/>
                  <a:pt x="11478" y="22733"/>
                </a:cubicBezTo>
                <a:cubicBezTo>
                  <a:pt x="11392" y="22730"/>
                  <a:pt x="11310" y="22730"/>
                  <a:pt x="11245" y="22726"/>
                </a:cubicBezTo>
                <a:cubicBezTo>
                  <a:pt x="11255" y="22668"/>
                  <a:pt x="11320" y="22625"/>
                  <a:pt x="11425" y="22589"/>
                </a:cubicBezTo>
                <a:cubicBezTo>
                  <a:pt x="11835" y="22679"/>
                  <a:pt x="12228" y="22744"/>
                  <a:pt x="12599" y="22783"/>
                </a:cubicBezTo>
                <a:cubicBezTo>
                  <a:pt x="12728" y="22798"/>
                  <a:pt x="12858" y="22812"/>
                  <a:pt x="12981" y="22820"/>
                </a:cubicBezTo>
                <a:cubicBezTo>
                  <a:pt x="13078" y="22827"/>
                  <a:pt x="13172" y="22834"/>
                  <a:pt x="13265" y="22838"/>
                </a:cubicBezTo>
                <a:cubicBezTo>
                  <a:pt x="13327" y="22848"/>
                  <a:pt x="13402" y="22855"/>
                  <a:pt x="13488" y="22863"/>
                </a:cubicBezTo>
                <a:cubicBezTo>
                  <a:pt x="13571" y="22870"/>
                  <a:pt x="13666" y="22873"/>
                  <a:pt x="13766" y="22873"/>
                </a:cubicBezTo>
                <a:cubicBezTo>
                  <a:pt x="13867" y="22873"/>
                  <a:pt x="13972" y="22873"/>
                  <a:pt x="14083" y="22866"/>
                </a:cubicBezTo>
                <a:cubicBezTo>
                  <a:pt x="14137" y="22863"/>
                  <a:pt x="14195" y="22863"/>
                  <a:pt x="14249" y="22860"/>
                </a:cubicBezTo>
                <a:cubicBezTo>
                  <a:pt x="14306" y="22855"/>
                  <a:pt x="14364" y="22852"/>
                  <a:pt x="14418" y="22848"/>
                </a:cubicBezTo>
                <a:cubicBezTo>
                  <a:pt x="14534" y="22841"/>
                  <a:pt x="14649" y="22830"/>
                  <a:pt x="14757" y="22820"/>
                </a:cubicBezTo>
                <a:cubicBezTo>
                  <a:pt x="14815" y="22816"/>
                  <a:pt x="14868" y="22812"/>
                  <a:pt x="14923" y="22805"/>
                </a:cubicBezTo>
                <a:cubicBezTo>
                  <a:pt x="14977" y="22802"/>
                  <a:pt x="15031" y="22795"/>
                  <a:pt x="15081" y="22790"/>
                </a:cubicBezTo>
                <a:cubicBezTo>
                  <a:pt x="15186" y="22783"/>
                  <a:pt x="15279" y="22773"/>
                  <a:pt x="15369" y="22769"/>
                </a:cubicBezTo>
                <a:cubicBezTo>
                  <a:pt x="15452" y="22730"/>
                  <a:pt x="15575" y="22679"/>
                  <a:pt x="15603" y="22643"/>
                </a:cubicBezTo>
                <a:cubicBezTo>
                  <a:pt x="16353" y="22488"/>
                  <a:pt x="17120" y="22247"/>
                  <a:pt x="17866" y="21912"/>
                </a:cubicBezTo>
                <a:cubicBezTo>
                  <a:pt x="17866" y="21926"/>
                  <a:pt x="17873" y="21940"/>
                  <a:pt x="17888" y="21952"/>
                </a:cubicBezTo>
                <a:cubicBezTo>
                  <a:pt x="17974" y="21894"/>
                  <a:pt x="18061" y="21839"/>
                  <a:pt x="18144" y="21782"/>
                </a:cubicBezTo>
                <a:cubicBezTo>
                  <a:pt x="18157" y="21774"/>
                  <a:pt x="18169" y="21771"/>
                  <a:pt x="18179" y="21764"/>
                </a:cubicBezTo>
                <a:lnTo>
                  <a:pt x="18179" y="21764"/>
                </a:lnTo>
                <a:cubicBezTo>
                  <a:pt x="18179" y="21786"/>
                  <a:pt x="18125" y="21843"/>
                  <a:pt x="18168" y="21843"/>
                </a:cubicBezTo>
                <a:cubicBezTo>
                  <a:pt x="18174" y="21843"/>
                  <a:pt x="18183" y="21842"/>
                  <a:pt x="18194" y="21839"/>
                </a:cubicBezTo>
                <a:cubicBezTo>
                  <a:pt x="18187" y="21811"/>
                  <a:pt x="18215" y="21768"/>
                  <a:pt x="18266" y="21721"/>
                </a:cubicBezTo>
                <a:cubicBezTo>
                  <a:pt x="18309" y="21703"/>
                  <a:pt x="18349" y="21681"/>
                  <a:pt x="18388" y="21659"/>
                </a:cubicBezTo>
                <a:cubicBezTo>
                  <a:pt x="18392" y="21659"/>
                  <a:pt x="18395" y="21656"/>
                  <a:pt x="18403" y="21653"/>
                </a:cubicBezTo>
                <a:lnTo>
                  <a:pt x="18413" y="21659"/>
                </a:lnTo>
                <a:lnTo>
                  <a:pt x="18410" y="21649"/>
                </a:lnTo>
                <a:cubicBezTo>
                  <a:pt x="18435" y="21634"/>
                  <a:pt x="18460" y="21623"/>
                  <a:pt x="18486" y="21609"/>
                </a:cubicBezTo>
                <a:lnTo>
                  <a:pt x="18572" y="21659"/>
                </a:lnTo>
                <a:lnTo>
                  <a:pt x="18598" y="21588"/>
                </a:lnTo>
                <a:lnTo>
                  <a:pt x="18565" y="21570"/>
                </a:lnTo>
                <a:cubicBezTo>
                  <a:pt x="18568" y="21566"/>
                  <a:pt x="18572" y="21563"/>
                  <a:pt x="18579" y="21563"/>
                </a:cubicBezTo>
                <a:lnTo>
                  <a:pt x="18604" y="21576"/>
                </a:lnTo>
                <a:lnTo>
                  <a:pt x="18616" y="21541"/>
                </a:lnTo>
                <a:cubicBezTo>
                  <a:pt x="18626" y="21533"/>
                  <a:pt x="18637" y="21530"/>
                  <a:pt x="18648" y="21523"/>
                </a:cubicBezTo>
                <a:lnTo>
                  <a:pt x="18724" y="21570"/>
                </a:lnTo>
                <a:lnTo>
                  <a:pt x="18731" y="21598"/>
                </a:lnTo>
                <a:lnTo>
                  <a:pt x="18734" y="21576"/>
                </a:lnTo>
                <a:lnTo>
                  <a:pt x="18875" y="21659"/>
                </a:lnTo>
                <a:lnTo>
                  <a:pt x="18871" y="21653"/>
                </a:lnTo>
                <a:lnTo>
                  <a:pt x="18734" y="21570"/>
                </a:lnTo>
                <a:lnTo>
                  <a:pt x="18756" y="21465"/>
                </a:lnTo>
                <a:lnTo>
                  <a:pt x="18756" y="21465"/>
                </a:lnTo>
                <a:cubicBezTo>
                  <a:pt x="18752" y="21468"/>
                  <a:pt x="18749" y="21472"/>
                  <a:pt x="18745" y="21476"/>
                </a:cubicBezTo>
                <a:cubicBezTo>
                  <a:pt x="18738" y="21480"/>
                  <a:pt x="18731" y="21480"/>
                  <a:pt x="18719" y="21483"/>
                </a:cubicBezTo>
                <a:cubicBezTo>
                  <a:pt x="18734" y="21476"/>
                  <a:pt x="18745" y="21468"/>
                  <a:pt x="18756" y="21461"/>
                </a:cubicBezTo>
                <a:lnTo>
                  <a:pt x="18756" y="21465"/>
                </a:lnTo>
                <a:cubicBezTo>
                  <a:pt x="18759" y="21461"/>
                  <a:pt x="18759" y="21461"/>
                  <a:pt x="18763" y="21458"/>
                </a:cubicBezTo>
                <a:cubicBezTo>
                  <a:pt x="18770" y="21455"/>
                  <a:pt x="18777" y="21450"/>
                  <a:pt x="18789" y="21447"/>
                </a:cubicBezTo>
                <a:lnTo>
                  <a:pt x="18864" y="21616"/>
                </a:lnTo>
                <a:lnTo>
                  <a:pt x="18832" y="21418"/>
                </a:lnTo>
                <a:cubicBezTo>
                  <a:pt x="18929" y="21364"/>
                  <a:pt x="19022" y="21307"/>
                  <a:pt x="19120" y="21249"/>
                </a:cubicBezTo>
                <a:cubicBezTo>
                  <a:pt x="19130" y="21245"/>
                  <a:pt x="19148" y="21238"/>
                  <a:pt x="19170" y="21227"/>
                </a:cubicBezTo>
                <a:cubicBezTo>
                  <a:pt x="19188" y="21206"/>
                  <a:pt x="19210" y="21191"/>
                  <a:pt x="19231" y="21177"/>
                </a:cubicBezTo>
                <a:cubicBezTo>
                  <a:pt x="20795" y="20190"/>
                  <a:pt x="22171" y="18745"/>
                  <a:pt x="22986" y="16803"/>
                </a:cubicBezTo>
                <a:lnTo>
                  <a:pt x="22986" y="16803"/>
                </a:lnTo>
                <a:lnTo>
                  <a:pt x="18388" y="17607"/>
                </a:lnTo>
                <a:lnTo>
                  <a:pt x="18388" y="16868"/>
                </a:lnTo>
                <a:cubicBezTo>
                  <a:pt x="18462" y="16744"/>
                  <a:pt x="18539" y="16614"/>
                  <a:pt x="18619" y="16614"/>
                </a:cubicBezTo>
                <a:cubicBezTo>
                  <a:pt x="18625" y="16614"/>
                  <a:pt x="18631" y="16615"/>
                  <a:pt x="18637" y="16616"/>
                </a:cubicBezTo>
                <a:cubicBezTo>
                  <a:pt x="18594" y="16530"/>
                  <a:pt x="18590" y="16425"/>
                  <a:pt x="18601" y="16313"/>
                </a:cubicBezTo>
                <a:cubicBezTo>
                  <a:pt x="18608" y="16274"/>
                  <a:pt x="18611" y="16230"/>
                  <a:pt x="18641" y="16194"/>
                </a:cubicBezTo>
                <a:cubicBezTo>
                  <a:pt x="18662" y="16166"/>
                  <a:pt x="18698" y="16101"/>
                  <a:pt x="18731" y="16043"/>
                </a:cubicBezTo>
                <a:cubicBezTo>
                  <a:pt x="18860" y="15809"/>
                  <a:pt x="18987" y="15539"/>
                  <a:pt x="18947" y="15225"/>
                </a:cubicBezTo>
                <a:cubicBezTo>
                  <a:pt x="18961" y="15202"/>
                  <a:pt x="18971" y="15193"/>
                  <a:pt x="18978" y="15193"/>
                </a:cubicBezTo>
                <a:cubicBezTo>
                  <a:pt x="19002" y="15193"/>
                  <a:pt x="18992" y="15302"/>
                  <a:pt x="19021" y="15302"/>
                </a:cubicBezTo>
                <a:cubicBezTo>
                  <a:pt x="19025" y="15302"/>
                  <a:pt x="19030" y="15300"/>
                  <a:pt x="19037" y="15294"/>
                </a:cubicBezTo>
                <a:cubicBezTo>
                  <a:pt x="18997" y="15128"/>
                  <a:pt x="19030" y="14952"/>
                  <a:pt x="19145" y="14638"/>
                </a:cubicBezTo>
                <a:lnTo>
                  <a:pt x="19156" y="14681"/>
                </a:lnTo>
                <a:cubicBezTo>
                  <a:pt x="19256" y="14227"/>
                  <a:pt x="19343" y="13903"/>
                  <a:pt x="19433" y="13568"/>
                </a:cubicBezTo>
                <a:cubicBezTo>
                  <a:pt x="19527" y="13229"/>
                  <a:pt x="19624" y="12880"/>
                  <a:pt x="19722" y="12358"/>
                </a:cubicBezTo>
                <a:lnTo>
                  <a:pt x="19722" y="12358"/>
                </a:lnTo>
                <a:lnTo>
                  <a:pt x="19617" y="12423"/>
                </a:lnTo>
                <a:cubicBezTo>
                  <a:pt x="19627" y="12368"/>
                  <a:pt x="19639" y="12325"/>
                  <a:pt x="19649" y="12285"/>
                </a:cubicBezTo>
                <a:cubicBezTo>
                  <a:pt x="19660" y="12250"/>
                  <a:pt x="19671" y="12220"/>
                  <a:pt x="19678" y="12195"/>
                </a:cubicBezTo>
                <a:cubicBezTo>
                  <a:pt x="19696" y="12142"/>
                  <a:pt x="19714" y="12105"/>
                  <a:pt x="19732" y="12055"/>
                </a:cubicBezTo>
                <a:cubicBezTo>
                  <a:pt x="19718" y="12018"/>
                  <a:pt x="19706" y="12003"/>
                  <a:pt x="19695" y="12003"/>
                </a:cubicBezTo>
                <a:cubicBezTo>
                  <a:pt x="19667" y="12003"/>
                  <a:pt x="19650" y="12119"/>
                  <a:pt x="19632" y="12235"/>
                </a:cubicBezTo>
                <a:cubicBezTo>
                  <a:pt x="19612" y="12354"/>
                  <a:pt x="19591" y="12475"/>
                  <a:pt x="19556" y="12475"/>
                </a:cubicBezTo>
                <a:cubicBezTo>
                  <a:pt x="19544" y="12475"/>
                  <a:pt x="19531" y="12461"/>
                  <a:pt x="19516" y="12430"/>
                </a:cubicBezTo>
                <a:cubicBezTo>
                  <a:pt x="19545" y="12393"/>
                  <a:pt x="19570" y="12343"/>
                  <a:pt x="19595" y="12282"/>
                </a:cubicBezTo>
                <a:cubicBezTo>
                  <a:pt x="19617" y="12220"/>
                  <a:pt x="19635" y="12149"/>
                  <a:pt x="19649" y="12066"/>
                </a:cubicBezTo>
                <a:cubicBezTo>
                  <a:pt x="19667" y="11983"/>
                  <a:pt x="19682" y="11893"/>
                  <a:pt x="19692" y="11799"/>
                </a:cubicBezTo>
                <a:cubicBezTo>
                  <a:pt x="19703" y="11706"/>
                  <a:pt x="19718" y="11612"/>
                  <a:pt x="19725" y="11515"/>
                </a:cubicBezTo>
                <a:cubicBezTo>
                  <a:pt x="19743" y="11320"/>
                  <a:pt x="19765" y="11133"/>
                  <a:pt x="19786" y="10978"/>
                </a:cubicBezTo>
                <a:cubicBezTo>
                  <a:pt x="19800" y="10902"/>
                  <a:pt x="19815" y="10833"/>
                  <a:pt x="19837" y="10780"/>
                </a:cubicBezTo>
                <a:cubicBezTo>
                  <a:pt x="19855" y="10722"/>
                  <a:pt x="19876" y="10682"/>
                  <a:pt x="19905" y="10657"/>
                </a:cubicBezTo>
                <a:cubicBezTo>
                  <a:pt x="19910" y="10544"/>
                  <a:pt x="19899" y="10514"/>
                  <a:pt x="19883" y="10514"/>
                </a:cubicBezTo>
                <a:cubicBezTo>
                  <a:pt x="19866" y="10514"/>
                  <a:pt x="19843" y="10548"/>
                  <a:pt x="19826" y="10548"/>
                </a:cubicBezTo>
                <a:cubicBezTo>
                  <a:pt x="19810" y="10548"/>
                  <a:pt x="19800" y="10519"/>
                  <a:pt x="19805" y="10405"/>
                </a:cubicBezTo>
                <a:lnTo>
                  <a:pt x="19865" y="10315"/>
                </a:lnTo>
                <a:lnTo>
                  <a:pt x="19790" y="10225"/>
                </a:lnTo>
                <a:cubicBezTo>
                  <a:pt x="19808" y="9998"/>
                  <a:pt x="19880" y="9879"/>
                  <a:pt x="19930" y="9872"/>
                </a:cubicBezTo>
                <a:lnTo>
                  <a:pt x="19930" y="9872"/>
                </a:lnTo>
                <a:cubicBezTo>
                  <a:pt x="19923" y="9926"/>
                  <a:pt x="19945" y="10030"/>
                  <a:pt x="19948" y="10092"/>
                </a:cubicBezTo>
                <a:cubicBezTo>
                  <a:pt x="19966" y="10016"/>
                  <a:pt x="19973" y="9926"/>
                  <a:pt x="19973" y="9829"/>
                </a:cubicBezTo>
                <a:cubicBezTo>
                  <a:pt x="19973" y="9782"/>
                  <a:pt x="19970" y="9735"/>
                  <a:pt x="19970" y="9684"/>
                </a:cubicBezTo>
                <a:cubicBezTo>
                  <a:pt x="19966" y="9659"/>
                  <a:pt x="19966" y="9638"/>
                  <a:pt x="19966" y="9613"/>
                </a:cubicBezTo>
                <a:cubicBezTo>
                  <a:pt x="19963" y="9588"/>
                  <a:pt x="19959" y="9566"/>
                  <a:pt x="19959" y="9540"/>
                </a:cubicBezTo>
                <a:cubicBezTo>
                  <a:pt x="19941" y="9375"/>
                  <a:pt x="19920" y="9230"/>
                  <a:pt x="19920" y="9162"/>
                </a:cubicBezTo>
                <a:cubicBezTo>
                  <a:pt x="19920" y="9212"/>
                  <a:pt x="19916" y="9263"/>
                  <a:pt x="19913" y="9310"/>
                </a:cubicBezTo>
                <a:lnTo>
                  <a:pt x="19901" y="9483"/>
                </a:lnTo>
                <a:cubicBezTo>
                  <a:pt x="19858" y="9000"/>
                  <a:pt x="19818" y="8467"/>
                  <a:pt x="19728" y="7940"/>
                </a:cubicBezTo>
                <a:cubicBezTo>
                  <a:pt x="19645" y="7415"/>
                  <a:pt x="19509" y="6896"/>
                  <a:pt x="19311" y="6467"/>
                </a:cubicBezTo>
                <a:cubicBezTo>
                  <a:pt x="19303" y="6492"/>
                  <a:pt x="19296" y="6522"/>
                  <a:pt x="19289" y="6547"/>
                </a:cubicBezTo>
                <a:cubicBezTo>
                  <a:pt x="19217" y="6384"/>
                  <a:pt x="19166" y="6269"/>
                  <a:pt x="19138" y="6176"/>
                </a:cubicBezTo>
                <a:cubicBezTo>
                  <a:pt x="19105" y="6081"/>
                  <a:pt x="19080" y="6013"/>
                  <a:pt x="19062" y="5938"/>
                </a:cubicBezTo>
                <a:cubicBezTo>
                  <a:pt x="19055" y="5902"/>
                  <a:pt x="19044" y="5865"/>
                  <a:pt x="19033" y="5822"/>
                </a:cubicBezTo>
                <a:cubicBezTo>
                  <a:pt x="19026" y="5800"/>
                  <a:pt x="19022" y="5779"/>
                  <a:pt x="19015" y="5757"/>
                </a:cubicBezTo>
                <a:cubicBezTo>
                  <a:pt x="19008" y="5736"/>
                  <a:pt x="18997" y="5711"/>
                  <a:pt x="18987" y="5685"/>
                </a:cubicBezTo>
                <a:cubicBezTo>
                  <a:pt x="18968" y="5635"/>
                  <a:pt x="18947" y="5577"/>
                  <a:pt x="18914" y="5513"/>
                </a:cubicBezTo>
                <a:cubicBezTo>
                  <a:pt x="18900" y="5481"/>
                  <a:pt x="18885" y="5444"/>
                  <a:pt x="18867" y="5404"/>
                </a:cubicBezTo>
                <a:cubicBezTo>
                  <a:pt x="18846" y="5368"/>
                  <a:pt x="18824" y="5329"/>
                  <a:pt x="18799" y="5286"/>
                </a:cubicBezTo>
                <a:lnTo>
                  <a:pt x="18799" y="5286"/>
                </a:lnTo>
                <a:lnTo>
                  <a:pt x="18824" y="5308"/>
                </a:lnTo>
                <a:cubicBezTo>
                  <a:pt x="18759" y="5235"/>
                  <a:pt x="18694" y="5149"/>
                  <a:pt x="18637" y="5052"/>
                </a:cubicBezTo>
                <a:lnTo>
                  <a:pt x="18547" y="4907"/>
                </a:lnTo>
                <a:cubicBezTo>
                  <a:pt x="18529" y="4879"/>
                  <a:pt x="18515" y="4849"/>
                  <a:pt x="18496" y="4821"/>
                </a:cubicBezTo>
                <a:lnTo>
                  <a:pt x="18496" y="4821"/>
                </a:lnTo>
                <a:cubicBezTo>
                  <a:pt x="18514" y="4839"/>
                  <a:pt x="18526" y="4846"/>
                  <a:pt x="18534" y="4846"/>
                </a:cubicBezTo>
                <a:cubicBezTo>
                  <a:pt x="18556" y="4846"/>
                  <a:pt x="18539" y="4778"/>
                  <a:pt x="18525" y="4713"/>
                </a:cubicBezTo>
                <a:cubicBezTo>
                  <a:pt x="18510" y="4655"/>
                  <a:pt x="18496" y="4598"/>
                  <a:pt x="18517" y="4598"/>
                </a:cubicBezTo>
                <a:cubicBezTo>
                  <a:pt x="18527" y="4598"/>
                  <a:pt x="18545" y="4611"/>
                  <a:pt x="18576" y="4644"/>
                </a:cubicBezTo>
                <a:cubicBezTo>
                  <a:pt x="18457" y="4486"/>
                  <a:pt x="18374" y="4392"/>
                  <a:pt x="18320" y="4331"/>
                </a:cubicBezTo>
                <a:cubicBezTo>
                  <a:pt x="18262" y="4270"/>
                  <a:pt x="18230" y="4244"/>
                  <a:pt x="18201" y="4227"/>
                </a:cubicBezTo>
                <a:cubicBezTo>
                  <a:pt x="18172" y="4209"/>
                  <a:pt x="18147" y="4197"/>
                  <a:pt x="18100" y="4172"/>
                </a:cubicBezTo>
                <a:lnTo>
                  <a:pt x="18093" y="4172"/>
                </a:lnTo>
                <a:lnTo>
                  <a:pt x="18003" y="4028"/>
                </a:lnTo>
                <a:lnTo>
                  <a:pt x="18003" y="4028"/>
                </a:lnTo>
                <a:lnTo>
                  <a:pt x="18014" y="4140"/>
                </a:lnTo>
                <a:cubicBezTo>
                  <a:pt x="17989" y="4126"/>
                  <a:pt x="17956" y="4111"/>
                  <a:pt x="17920" y="4086"/>
                </a:cubicBezTo>
                <a:cubicBezTo>
                  <a:pt x="17927" y="4057"/>
                  <a:pt x="17934" y="4028"/>
                  <a:pt x="17946" y="4003"/>
                </a:cubicBezTo>
                <a:cubicBezTo>
                  <a:pt x="17884" y="3971"/>
                  <a:pt x="17833" y="3949"/>
                  <a:pt x="17780" y="3913"/>
                </a:cubicBezTo>
                <a:cubicBezTo>
                  <a:pt x="17725" y="3877"/>
                  <a:pt x="17668" y="3827"/>
                  <a:pt x="17570" y="3737"/>
                </a:cubicBezTo>
                <a:cubicBezTo>
                  <a:pt x="17567" y="3733"/>
                  <a:pt x="17563" y="3730"/>
                  <a:pt x="17560" y="3725"/>
                </a:cubicBezTo>
                <a:cubicBezTo>
                  <a:pt x="17560" y="3725"/>
                  <a:pt x="17557" y="3725"/>
                  <a:pt x="17557" y="3722"/>
                </a:cubicBezTo>
                <a:lnTo>
                  <a:pt x="17552" y="3718"/>
                </a:lnTo>
                <a:cubicBezTo>
                  <a:pt x="17563" y="3712"/>
                  <a:pt x="17570" y="3704"/>
                  <a:pt x="17582" y="3700"/>
                </a:cubicBezTo>
                <a:lnTo>
                  <a:pt x="17582" y="3700"/>
                </a:lnTo>
                <a:cubicBezTo>
                  <a:pt x="17574" y="3708"/>
                  <a:pt x="17567" y="3715"/>
                  <a:pt x="17567" y="3722"/>
                </a:cubicBezTo>
                <a:lnTo>
                  <a:pt x="17570" y="3725"/>
                </a:lnTo>
                <a:cubicBezTo>
                  <a:pt x="17574" y="3730"/>
                  <a:pt x="17578" y="3730"/>
                  <a:pt x="17582" y="3733"/>
                </a:cubicBezTo>
                <a:cubicBezTo>
                  <a:pt x="17585" y="3733"/>
                  <a:pt x="17589" y="3737"/>
                  <a:pt x="17595" y="3740"/>
                </a:cubicBezTo>
                <a:cubicBezTo>
                  <a:pt x="17620" y="3754"/>
                  <a:pt x="17635" y="3759"/>
                  <a:pt x="17646" y="3759"/>
                </a:cubicBezTo>
                <a:cubicBezTo>
                  <a:pt x="17655" y="3759"/>
                  <a:pt x="17662" y="3756"/>
                  <a:pt x="17668" y="3751"/>
                </a:cubicBezTo>
                <a:cubicBezTo>
                  <a:pt x="17672" y="3751"/>
                  <a:pt x="17672" y="3747"/>
                  <a:pt x="17675" y="3744"/>
                </a:cubicBezTo>
                <a:lnTo>
                  <a:pt x="17678" y="3744"/>
                </a:lnTo>
                <a:lnTo>
                  <a:pt x="17686" y="3740"/>
                </a:lnTo>
                <a:lnTo>
                  <a:pt x="17704" y="3740"/>
                </a:lnTo>
                <a:cubicBezTo>
                  <a:pt x="17725" y="3737"/>
                  <a:pt x="17747" y="3737"/>
                  <a:pt x="17765" y="3737"/>
                </a:cubicBezTo>
                <a:cubicBezTo>
                  <a:pt x="17783" y="3737"/>
                  <a:pt x="17798" y="3740"/>
                  <a:pt x="17805" y="3747"/>
                </a:cubicBezTo>
                <a:cubicBezTo>
                  <a:pt x="17812" y="3751"/>
                  <a:pt x="17812" y="3755"/>
                  <a:pt x="17816" y="3762"/>
                </a:cubicBezTo>
                <a:lnTo>
                  <a:pt x="17816" y="3769"/>
                </a:lnTo>
                <a:cubicBezTo>
                  <a:pt x="17823" y="3773"/>
                  <a:pt x="17833" y="3780"/>
                  <a:pt x="17841" y="3783"/>
                </a:cubicBezTo>
                <a:cubicBezTo>
                  <a:pt x="17844" y="3787"/>
                  <a:pt x="17855" y="3790"/>
                  <a:pt x="17866" y="3798"/>
                </a:cubicBezTo>
                <a:lnTo>
                  <a:pt x="17866" y="3787"/>
                </a:lnTo>
                <a:cubicBezTo>
                  <a:pt x="17866" y="3783"/>
                  <a:pt x="17863" y="3780"/>
                  <a:pt x="17863" y="3776"/>
                </a:cubicBezTo>
                <a:lnTo>
                  <a:pt x="17884" y="3773"/>
                </a:lnTo>
                <a:cubicBezTo>
                  <a:pt x="17895" y="3769"/>
                  <a:pt x="17909" y="3765"/>
                  <a:pt x="17920" y="3762"/>
                </a:cubicBezTo>
                <a:cubicBezTo>
                  <a:pt x="17941" y="3755"/>
                  <a:pt x="17963" y="3747"/>
                  <a:pt x="17981" y="3740"/>
                </a:cubicBezTo>
                <a:cubicBezTo>
                  <a:pt x="18021" y="3725"/>
                  <a:pt x="18049" y="3712"/>
                  <a:pt x="18079" y="3697"/>
                </a:cubicBezTo>
                <a:cubicBezTo>
                  <a:pt x="18132" y="3668"/>
                  <a:pt x="18169" y="3639"/>
                  <a:pt x="18208" y="3603"/>
                </a:cubicBezTo>
                <a:cubicBezTo>
                  <a:pt x="18227" y="3585"/>
                  <a:pt x="18244" y="3571"/>
                  <a:pt x="18262" y="3552"/>
                </a:cubicBezTo>
                <a:cubicBezTo>
                  <a:pt x="18266" y="3549"/>
                  <a:pt x="18270" y="3546"/>
                  <a:pt x="18273" y="3542"/>
                </a:cubicBezTo>
                <a:lnTo>
                  <a:pt x="18280" y="3535"/>
                </a:lnTo>
                <a:cubicBezTo>
                  <a:pt x="18284" y="3531"/>
                  <a:pt x="18291" y="3527"/>
                  <a:pt x="18295" y="3524"/>
                </a:cubicBezTo>
                <a:cubicBezTo>
                  <a:pt x="18313" y="3514"/>
                  <a:pt x="18330" y="3499"/>
                  <a:pt x="18345" y="3488"/>
                </a:cubicBezTo>
                <a:cubicBezTo>
                  <a:pt x="18417" y="3437"/>
                  <a:pt x="18482" y="3394"/>
                  <a:pt x="18551" y="3366"/>
                </a:cubicBezTo>
                <a:lnTo>
                  <a:pt x="18551" y="3362"/>
                </a:lnTo>
                <a:cubicBezTo>
                  <a:pt x="18621" y="3331"/>
                  <a:pt x="18693" y="3313"/>
                  <a:pt x="18773" y="3313"/>
                </a:cubicBezTo>
                <a:cubicBezTo>
                  <a:pt x="18787" y="3313"/>
                  <a:pt x="18800" y="3314"/>
                  <a:pt x="18814" y="3315"/>
                </a:cubicBezTo>
                <a:cubicBezTo>
                  <a:pt x="18864" y="3230"/>
                  <a:pt x="18855" y="3199"/>
                  <a:pt x="18810" y="3199"/>
                </a:cubicBezTo>
                <a:cubicBezTo>
                  <a:pt x="18808" y="3199"/>
                  <a:pt x="18805" y="3199"/>
                  <a:pt x="18802" y="3200"/>
                </a:cubicBezTo>
                <a:lnTo>
                  <a:pt x="18810" y="2998"/>
                </a:lnTo>
                <a:cubicBezTo>
                  <a:pt x="18842" y="2987"/>
                  <a:pt x="18879" y="2980"/>
                  <a:pt x="18914" y="2977"/>
                </a:cubicBezTo>
                <a:lnTo>
                  <a:pt x="19181" y="2940"/>
                </a:lnTo>
                <a:lnTo>
                  <a:pt x="18911" y="2671"/>
                </a:lnTo>
                <a:cubicBezTo>
                  <a:pt x="18882" y="2641"/>
                  <a:pt x="18860" y="2616"/>
                  <a:pt x="18832" y="2588"/>
                </a:cubicBezTo>
                <a:cubicBezTo>
                  <a:pt x="18806" y="2558"/>
                  <a:pt x="18777" y="2530"/>
                  <a:pt x="18745" y="2498"/>
                </a:cubicBezTo>
                <a:cubicBezTo>
                  <a:pt x="18684" y="2436"/>
                  <a:pt x="18608" y="2375"/>
                  <a:pt x="18508" y="2313"/>
                </a:cubicBezTo>
                <a:lnTo>
                  <a:pt x="18154" y="2101"/>
                </a:lnTo>
                <a:lnTo>
                  <a:pt x="18147" y="2130"/>
                </a:lnTo>
                <a:cubicBezTo>
                  <a:pt x="18136" y="2126"/>
                  <a:pt x="18129" y="2122"/>
                  <a:pt x="18119" y="2119"/>
                </a:cubicBezTo>
                <a:lnTo>
                  <a:pt x="18093" y="2115"/>
                </a:lnTo>
                <a:lnTo>
                  <a:pt x="18086" y="2112"/>
                </a:lnTo>
                <a:lnTo>
                  <a:pt x="18082" y="2112"/>
                </a:lnTo>
                <a:cubicBezTo>
                  <a:pt x="18054" y="2109"/>
                  <a:pt x="18024" y="2109"/>
                  <a:pt x="17992" y="2109"/>
                </a:cubicBezTo>
                <a:cubicBezTo>
                  <a:pt x="17959" y="2104"/>
                  <a:pt x="17924" y="2104"/>
                  <a:pt x="17891" y="2097"/>
                </a:cubicBezTo>
                <a:cubicBezTo>
                  <a:pt x="17863" y="2090"/>
                  <a:pt x="17833" y="2076"/>
                  <a:pt x="17819" y="2054"/>
                </a:cubicBezTo>
                <a:cubicBezTo>
                  <a:pt x="17773" y="2076"/>
                  <a:pt x="17729" y="2083"/>
                  <a:pt x="17700" y="2087"/>
                </a:cubicBezTo>
                <a:cubicBezTo>
                  <a:pt x="17668" y="2087"/>
                  <a:pt x="17643" y="2087"/>
                  <a:pt x="17621" y="2083"/>
                </a:cubicBezTo>
                <a:cubicBezTo>
                  <a:pt x="17614" y="2082"/>
                  <a:pt x="17606" y="2082"/>
                  <a:pt x="17598" y="2082"/>
                </a:cubicBezTo>
                <a:cubicBezTo>
                  <a:pt x="17557" y="2082"/>
                  <a:pt x="17508" y="2092"/>
                  <a:pt x="17391" y="2141"/>
                </a:cubicBezTo>
                <a:cubicBezTo>
                  <a:pt x="17535" y="2141"/>
                  <a:pt x="17672" y="2147"/>
                  <a:pt x="17798" y="2162"/>
                </a:cubicBezTo>
                <a:cubicBezTo>
                  <a:pt x="17747" y="2162"/>
                  <a:pt x="17686" y="2166"/>
                  <a:pt x="17617" y="2173"/>
                </a:cubicBezTo>
                <a:cubicBezTo>
                  <a:pt x="17545" y="2180"/>
                  <a:pt x="17466" y="2191"/>
                  <a:pt x="17376" y="2198"/>
                </a:cubicBezTo>
                <a:cubicBezTo>
                  <a:pt x="17289" y="2209"/>
                  <a:pt x="17196" y="2212"/>
                  <a:pt x="17103" y="2217"/>
                </a:cubicBezTo>
                <a:cubicBezTo>
                  <a:pt x="17055" y="2220"/>
                  <a:pt x="17008" y="2220"/>
                  <a:pt x="16965" y="2220"/>
                </a:cubicBezTo>
                <a:cubicBezTo>
                  <a:pt x="16922" y="2220"/>
                  <a:pt x="16879" y="2217"/>
                  <a:pt x="16843" y="2217"/>
                </a:cubicBezTo>
                <a:cubicBezTo>
                  <a:pt x="16810" y="2217"/>
                  <a:pt x="16782" y="2209"/>
                  <a:pt x="16760" y="2205"/>
                </a:cubicBezTo>
                <a:cubicBezTo>
                  <a:pt x="16822" y="2191"/>
                  <a:pt x="16922" y="2177"/>
                  <a:pt x="17012" y="2159"/>
                </a:cubicBezTo>
                <a:cubicBezTo>
                  <a:pt x="17081" y="2147"/>
                  <a:pt x="17146" y="2141"/>
                  <a:pt x="17196" y="2134"/>
                </a:cubicBezTo>
                <a:cubicBezTo>
                  <a:pt x="17193" y="2125"/>
                  <a:pt x="17176" y="2121"/>
                  <a:pt x="17151" y="2121"/>
                </a:cubicBezTo>
                <a:cubicBezTo>
                  <a:pt x="17143" y="2121"/>
                  <a:pt x="17134" y="2122"/>
                  <a:pt x="17124" y="2122"/>
                </a:cubicBezTo>
                <a:cubicBezTo>
                  <a:pt x="17084" y="2126"/>
                  <a:pt x="17038" y="2130"/>
                  <a:pt x="16995" y="2134"/>
                </a:cubicBezTo>
                <a:cubicBezTo>
                  <a:pt x="16977" y="2137"/>
                  <a:pt x="16960" y="2138"/>
                  <a:pt x="16948" y="2138"/>
                </a:cubicBezTo>
                <a:cubicBezTo>
                  <a:pt x="16933" y="2138"/>
                  <a:pt x="16925" y="2136"/>
                  <a:pt x="16930" y="2130"/>
                </a:cubicBezTo>
                <a:cubicBezTo>
                  <a:pt x="17020" y="2104"/>
                  <a:pt x="17095" y="2090"/>
                  <a:pt x="17156" y="2079"/>
                </a:cubicBezTo>
                <a:cubicBezTo>
                  <a:pt x="17218" y="2065"/>
                  <a:pt x="17271" y="2061"/>
                  <a:pt x="17322" y="2058"/>
                </a:cubicBezTo>
                <a:cubicBezTo>
                  <a:pt x="17356" y="2056"/>
                  <a:pt x="17391" y="2056"/>
                  <a:pt x="17426" y="2056"/>
                </a:cubicBezTo>
                <a:cubicBezTo>
                  <a:pt x="17462" y="2056"/>
                  <a:pt x="17499" y="2056"/>
                  <a:pt x="17538" y="2054"/>
                </a:cubicBezTo>
                <a:cubicBezTo>
                  <a:pt x="17614" y="2054"/>
                  <a:pt x="17700" y="2051"/>
                  <a:pt x="17787" y="2032"/>
                </a:cubicBezTo>
                <a:cubicBezTo>
                  <a:pt x="17787" y="2014"/>
                  <a:pt x="17765" y="2011"/>
                  <a:pt x="17729" y="2011"/>
                </a:cubicBezTo>
                <a:cubicBezTo>
                  <a:pt x="17697" y="2014"/>
                  <a:pt x="17646" y="2018"/>
                  <a:pt x="17607" y="2022"/>
                </a:cubicBezTo>
                <a:cubicBezTo>
                  <a:pt x="17582" y="2024"/>
                  <a:pt x="17560" y="2026"/>
                  <a:pt x="17547" y="2026"/>
                </a:cubicBezTo>
                <a:cubicBezTo>
                  <a:pt x="17538" y="2026"/>
                  <a:pt x="17533" y="2025"/>
                  <a:pt x="17535" y="2022"/>
                </a:cubicBezTo>
                <a:cubicBezTo>
                  <a:pt x="17538" y="2016"/>
                  <a:pt x="17564" y="2006"/>
                  <a:pt x="17619" y="1989"/>
                </a:cubicBezTo>
                <a:lnTo>
                  <a:pt x="17619" y="1989"/>
                </a:lnTo>
                <a:cubicBezTo>
                  <a:pt x="17509" y="2022"/>
                  <a:pt x="17433" y="2033"/>
                  <a:pt x="17384" y="2036"/>
                </a:cubicBezTo>
                <a:cubicBezTo>
                  <a:pt x="17364" y="2038"/>
                  <a:pt x="17349" y="2039"/>
                  <a:pt x="17335" y="2039"/>
                </a:cubicBezTo>
                <a:cubicBezTo>
                  <a:pt x="17306" y="2039"/>
                  <a:pt x="17288" y="2035"/>
                  <a:pt x="17264" y="2035"/>
                </a:cubicBezTo>
                <a:cubicBezTo>
                  <a:pt x="17259" y="2035"/>
                  <a:pt x="17253" y="2035"/>
                  <a:pt x="17246" y="2036"/>
                </a:cubicBezTo>
                <a:cubicBezTo>
                  <a:pt x="17232" y="2036"/>
                  <a:pt x="17218" y="2036"/>
                  <a:pt x="17199" y="2039"/>
                </a:cubicBezTo>
                <a:lnTo>
                  <a:pt x="17196" y="2039"/>
                </a:lnTo>
                <a:cubicBezTo>
                  <a:pt x="17196" y="2036"/>
                  <a:pt x="17199" y="2032"/>
                  <a:pt x="17199" y="2032"/>
                </a:cubicBezTo>
                <a:cubicBezTo>
                  <a:pt x="17203" y="2029"/>
                  <a:pt x="17206" y="2026"/>
                  <a:pt x="17206" y="2022"/>
                </a:cubicBezTo>
                <a:cubicBezTo>
                  <a:pt x="17214" y="2007"/>
                  <a:pt x="17199" y="1996"/>
                  <a:pt x="17160" y="1989"/>
                </a:cubicBezTo>
                <a:lnTo>
                  <a:pt x="17384" y="1946"/>
                </a:lnTo>
                <a:cubicBezTo>
                  <a:pt x="17376" y="1943"/>
                  <a:pt x="17358" y="1936"/>
                  <a:pt x="17351" y="1924"/>
                </a:cubicBezTo>
                <a:cubicBezTo>
                  <a:pt x="17344" y="1917"/>
                  <a:pt x="17347" y="1899"/>
                  <a:pt x="17376" y="1881"/>
                </a:cubicBezTo>
                <a:cubicBezTo>
                  <a:pt x="17413" y="1888"/>
                  <a:pt x="17452" y="1892"/>
                  <a:pt x="17495" y="1892"/>
                </a:cubicBezTo>
                <a:cubicBezTo>
                  <a:pt x="17520" y="1892"/>
                  <a:pt x="17546" y="1891"/>
                  <a:pt x="17574" y="1888"/>
                </a:cubicBezTo>
                <a:cubicBezTo>
                  <a:pt x="17535" y="1885"/>
                  <a:pt x="17549" y="1866"/>
                  <a:pt x="17582" y="1849"/>
                </a:cubicBezTo>
                <a:cubicBezTo>
                  <a:pt x="17610" y="1831"/>
                  <a:pt x="17665" y="1809"/>
                  <a:pt x="17711" y="1791"/>
                </a:cubicBezTo>
                <a:cubicBezTo>
                  <a:pt x="17761" y="1773"/>
                  <a:pt x="17808" y="1758"/>
                  <a:pt x="17841" y="1748"/>
                </a:cubicBezTo>
                <a:cubicBezTo>
                  <a:pt x="17873" y="1733"/>
                  <a:pt x="17891" y="1723"/>
                  <a:pt x="17895" y="1705"/>
                </a:cubicBezTo>
                <a:lnTo>
                  <a:pt x="17895" y="1705"/>
                </a:lnTo>
                <a:cubicBezTo>
                  <a:pt x="17851" y="1733"/>
                  <a:pt x="17819" y="1751"/>
                  <a:pt x="17787" y="1758"/>
                </a:cubicBezTo>
                <a:cubicBezTo>
                  <a:pt x="17755" y="1766"/>
                  <a:pt x="17725" y="1770"/>
                  <a:pt x="17693" y="1770"/>
                </a:cubicBezTo>
                <a:cubicBezTo>
                  <a:pt x="17665" y="1766"/>
                  <a:pt x="17635" y="1763"/>
                  <a:pt x="17600" y="1763"/>
                </a:cubicBezTo>
                <a:cubicBezTo>
                  <a:pt x="17563" y="1763"/>
                  <a:pt x="17524" y="1766"/>
                  <a:pt x="17462" y="1788"/>
                </a:cubicBezTo>
                <a:cubicBezTo>
                  <a:pt x="17480" y="1755"/>
                  <a:pt x="17509" y="1726"/>
                  <a:pt x="17538" y="1701"/>
                </a:cubicBezTo>
                <a:cubicBezTo>
                  <a:pt x="17570" y="1676"/>
                  <a:pt x="17603" y="1658"/>
                  <a:pt x="17639" y="1643"/>
                </a:cubicBezTo>
                <a:cubicBezTo>
                  <a:pt x="17704" y="1618"/>
                  <a:pt x="17773" y="1611"/>
                  <a:pt x="17833" y="1611"/>
                </a:cubicBezTo>
                <a:cubicBezTo>
                  <a:pt x="17882" y="1611"/>
                  <a:pt x="17929" y="1616"/>
                  <a:pt x="17972" y="1616"/>
                </a:cubicBezTo>
                <a:cubicBezTo>
                  <a:pt x="17982" y="1616"/>
                  <a:pt x="17993" y="1616"/>
                  <a:pt x="18003" y="1615"/>
                </a:cubicBezTo>
                <a:cubicBezTo>
                  <a:pt x="18014" y="1615"/>
                  <a:pt x="18024" y="1615"/>
                  <a:pt x="18036" y="1611"/>
                </a:cubicBezTo>
                <a:cubicBezTo>
                  <a:pt x="18042" y="1611"/>
                  <a:pt x="18046" y="1607"/>
                  <a:pt x="18054" y="1607"/>
                </a:cubicBezTo>
                <a:cubicBezTo>
                  <a:pt x="18057" y="1607"/>
                  <a:pt x="18061" y="1607"/>
                  <a:pt x="18061" y="1604"/>
                </a:cubicBezTo>
                <a:cubicBezTo>
                  <a:pt x="18061" y="1604"/>
                  <a:pt x="18061" y="1604"/>
                  <a:pt x="18061" y="1604"/>
                </a:cubicBezTo>
                <a:cubicBezTo>
                  <a:pt x="18063" y="1604"/>
                  <a:pt x="18069" y="1596"/>
                  <a:pt x="18075" y="1593"/>
                </a:cubicBezTo>
                <a:cubicBezTo>
                  <a:pt x="18082" y="1585"/>
                  <a:pt x="18086" y="1579"/>
                  <a:pt x="18093" y="1572"/>
                </a:cubicBezTo>
                <a:cubicBezTo>
                  <a:pt x="18179" y="1474"/>
                  <a:pt x="18277" y="1352"/>
                  <a:pt x="18388" y="1211"/>
                </a:cubicBezTo>
                <a:lnTo>
                  <a:pt x="18388" y="1211"/>
                </a:lnTo>
                <a:cubicBezTo>
                  <a:pt x="18313" y="1301"/>
                  <a:pt x="18197" y="1427"/>
                  <a:pt x="18114" y="1503"/>
                </a:cubicBezTo>
                <a:cubicBezTo>
                  <a:pt x="18089" y="1525"/>
                  <a:pt x="18068" y="1542"/>
                  <a:pt x="18049" y="1557"/>
                </a:cubicBezTo>
                <a:cubicBezTo>
                  <a:pt x="18046" y="1560"/>
                  <a:pt x="18039" y="1560"/>
                  <a:pt x="18036" y="1564"/>
                </a:cubicBezTo>
                <a:lnTo>
                  <a:pt x="18032" y="1564"/>
                </a:lnTo>
                <a:cubicBezTo>
                  <a:pt x="18028" y="1560"/>
                  <a:pt x="18024" y="1560"/>
                  <a:pt x="18021" y="1557"/>
                </a:cubicBezTo>
                <a:cubicBezTo>
                  <a:pt x="18017" y="1553"/>
                  <a:pt x="18014" y="1547"/>
                  <a:pt x="18014" y="1542"/>
                </a:cubicBezTo>
                <a:lnTo>
                  <a:pt x="18014" y="1535"/>
                </a:lnTo>
                <a:cubicBezTo>
                  <a:pt x="18017" y="1528"/>
                  <a:pt x="18021" y="1525"/>
                  <a:pt x="18024" y="1517"/>
                </a:cubicBezTo>
                <a:cubicBezTo>
                  <a:pt x="18032" y="1503"/>
                  <a:pt x="18042" y="1489"/>
                  <a:pt x="18054" y="1470"/>
                </a:cubicBezTo>
                <a:cubicBezTo>
                  <a:pt x="18162" y="1362"/>
                  <a:pt x="18284" y="1236"/>
                  <a:pt x="18400" y="1121"/>
                </a:cubicBezTo>
                <a:cubicBezTo>
                  <a:pt x="18518" y="1002"/>
                  <a:pt x="18633" y="887"/>
                  <a:pt x="18716" y="807"/>
                </a:cubicBezTo>
                <a:cubicBezTo>
                  <a:pt x="18835" y="664"/>
                  <a:pt x="18907" y="569"/>
                  <a:pt x="18943" y="519"/>
                </a:cubicBezTo>
                <a:cubicBezTo>
                  <a:pt x="18937" y="474"/>
                  <a:pt x="18931" y="457"/>
                  <a:pt x="18923" y="457"/>
                </a:cubicBezTo>
                <a:cubicBezTo>
                  <a:pt x="18913" y="457"/>
                  <a:pt x="18902" y="492"/>
                  <a:pt x="18889" y="534"/>
                </a:cubicBezTo>
                <a:cubicBezTo>
                  <a:pt x="18835" y="584"/>
                  <a:pt x="18777" y="639"/>
                  <a:pt x="18745" y="664"/>
                </a:cubicBezTo>
                <a:cubicBezTo>
                  <a:pt x="18735" y="672"/>
                  <a:pt x="18727" y="676"/>
                  <a:pt x="18723" y="676"/>
                </a:cubicBezTo>
                <a:cubicBezTo>
                  <a:pt x="18714" y="676"/>
                  <a:pt x="18722" y="655"/>
                  <a:pt x="18759" y="606"/>
                </a:cubicBezTo>
                <a:cubicBezTo>
                  <a:pt x="18781" y="588"/>
                  <a:pt x="18802" y="574"/>
                  <a:pt x="18821" y="556"/>
                </a:cubicBezTo>
                <a:cubicBezTo>
                  <a:pt x="18828" y="523"/>
                  <a:pt x="18835" y="494"/>
                  <a:pt x="18839" y="469"/>
                </a:cubicBezTo>
                <a:cubicBezTo>
                  <a:pt x="18839" y="454"/>
                  <a:pt x="18842" y="444"/>
                  <a:pt x="18842" y="429"/>
                </a:cubicBezTo>
                <a:lnTo>
                  <a:pt x="18842" y="426"/>
                </a:lnTo>
                <a:lnTo>
                  <a:pt x="18839" y="423"/>
                </a:lnTo>
                <a:lnTo>
                  <a:pt x="18839" y="418"/>
                </a:lnTo>
                <a:cubicBezTo>
                  <a:pt x="18835" y="415"/>
                  <a:pt x="18832" y="415"/>
                  <a:pt x="18832" y="411"/>
                </a:cubicBezTo>
                <a:cubicBezTo>
                  <a:pt x="18810" y="393"/>
                  <a:pt x="18781" y="379"/>
                  <a:pt x="18745" y="365"/>
                </a:cubicBezTo>
                <a:cubicBezTo>
                  <a:pt x="18673" y="339"/>
                  <a:pt x="18565" y="321"/>
                  <a:pt x="18464" y="278"/>
                </a:cubicBezTo>
                <a:lnTo>
                  <a:pt x="18616" y="206"/>
                </a:lnTo>
                <a:cubicBezTo>
                  <a:pt x="18611" y="202"/>
                  <a:pt x="18611" y="199"/>
                  <a:pt x="18608" y="195"/>
                </a:cubicBezTo>
                <a:cubicBezTo>
                  <a:pt x="18429" y="156"/>
                  <a:pt x="18305" y="142"/>
                  <a:pt x="18212" y="142"/>
                </a:cubicBezTo>
                <a:cubicBezTo>
                  <a:pt x="18099" y="142"/>
                  <a:pt x="18032" y="163"/>
                  <a:pt x="17971" y="185"/>
                </a:cubicBezTo>
                <a:cubicBezTo>
                  <a:pt x="17916" y="202"/>
                  <a:pt x="17863" y="220"/>
                  <a:pt x="17783" y="224"/>
                </a:cubicBezTo>
                <a:cubicBezTo>
                  <a:pt x="17763" y="226"/>
                  <a:pt x="17742" y="227"/>
                  <a:pt x="17718" y="227"/>
                </a:cubicBezTo>
                <a:cubicBezTo>
                  <a:pt x="17694" y="227"/>
                  <a:pt x="17668" y="226"/>
                  <a:pt x="17639" y="224"/>
                </a:cubicBezTo>
                <a:cubicBezTo>
                  <a:pt x="17578" y="220"/>
                  <a:pt x="17506" y="213"/>
                  <a:pt x="17416" y="202"/>
                </a:cubicBezTo>
                <a:cubicBezTo>
                  <a:pt x="17495" y="185"/>
                  <a:pt x="17582" y="163"/>
                  <a:pt x="17665" y="145"/>
                </a:cubicBezTo>
                <a:cubicBezTo>
                  <a:pt x="17708" y="137"/>
                  <a:pt x="17755" y="127"/>
                  <a:pt x="17798" y="120"/>
                </a:cubicBezTo>
                <a:lnTo>
                  <a:pt x="17924" y="102"/>
                </a:lnTo>
                <a:cubicBezTo>
                  <a:pt x="17896" y="99"/>
                  <a:pt x="17870" y="96"/>
                  <a:pt x="17842" y="96"/>
                </a:cubicBezTo>
                <a:cubicBezTo>
                  <a:pt x="17830" y="96"/>
                  <a:pt x="17818" y="97"/>
                  <a:pt x="17805" y="98"/>
                </a:cubicBezTo>
                <a:lnTo>
                  <a:pt x="17682" y="98"/>
                </a:lnTo>
                <a:lnTo>
                  <a:pt x="17437" y="102"/>
                </a:lnTo>
                <a:cubicBezTo>
                  <a:pt x="17506" y="69"/>
                  <a:pt x="17578" y="33"/>
                  <a:pt x="17650"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345" name="Google Shape;345;p16"/>
          <p:cNvSpPr/>
          <p:nvPr/>
        </p:nvSpPr>
        <p:spPr>
          <a:xfrm>
            <a:off x="7974392" y="2753712"/>
            <a:ext cx="5191" cy="3545"/>
          </a:xfrm>
          <a:custGeom>
            <a:avLst/>
            <a:gdLst/>
            <a:ahLst/>
            <a:cxnLst/>
            <a:rect l="l" t="t" r="r" b="b"/>
            <a:pathLst>
              <a:path w="123" h="84" extrusionOk="0">
                <a:moveTo>
                  <a:pt x="7" y="0"/>
                </a:moveTo>
                <a:lnTo>
                  <a:pt x="1" y="12"/>
                </a:lnTo>
                <a:lnTo>
                  <a:pt x="119" y="83"/>
                </a:lnTo>
                <a:lnTo>
                  <a:pt x="122" y="69"/>
                </a:lnTo>
                <a:lnTo>
                  <a:pt x="7" y="0"/>
                </a:lnTo>
                <a:close/>
              </a:path>
            </a:pathLst>
          </a:custGeom>
          <a:solidFill>
            <a:srgbClr val="FFBB9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346" name="Google Shape;346;p16"/>
          <p:cNvSpPr/>
          <p:nvPr/>
        </p:nvSpPr>
        <p:spPr>
          <a:xfrm>
            <a:off x="7979541" y="2754640"/>
            <a:ext cx="971" cy="2617"/>
          </a:xfrm>
          <a:custGeom>
            <a:avLst/>
            <a:gdLst/>
            <a:ahLst/>
            <a:cxnLst/>
            <a:rect l="l" t="t" r="r" b="b"/>
            <a:pathLst>
              <a:path w="23" h="62" extrusionOk="0">
                <a:moveTo>
                  <a:pt x="12" y="0"/>
                </a:moveTo>
                <a:lnTo>
                  <a:pt x="0" y="47"/>
                </a:lnTo>
                <a:lnTo>
                  <a:pt x="22" y="61"/>
                </a:lnTo>
                <a:lnTo>
                  <a:pt x="12" y="0"/>
                </a:lnTo>
                <a:close/>
              </a:path>
            </a:pathLst>
          </a:custGeom>
          <a:solidFill>
            <a:srgbClr val="FFBB9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347" name="Google Shape;347;p16"/>
          <p:cNvSpPr/>
          <p:nvPr/>
        </p:nvSpPr>
        <p:spPr>
          <a:xfrm>
            <a:off x="7985618" y="2755400"/>
            <a:ext cx="971" cy="1857"/>
          </a:xfrm>
          <a:custGeom>
            <a:avLst/>
            <a:gdLst/>
            <a:ahLst/>
            <a:cxnLst/>
            <a:rect l="l" t="t" r="r" b="b"/>
            <a:pathLst>
              <a:path w="23" h="44" extrusionOk="0">
                <a:moveTo>
                  <a:pt x="1" y="0"/>
                </a:moveTo>
                <a:lnTo>
                  <a:pt x="8" y="37"/>
                </a:lnTo>
                <a:lnTo>
                  <a:pt x="22" y="43"/>
                </a:lnTo>
                <a:lnTo>
                  <a:pt x="22" y="43"/>
                </a:lnTo>
                <a:lnTo>
                  <a:pt x="1" y="0"/>
                </a:lnTo>
                <a:close/>
              </a:path>
            </a:pathLst>
          </a:custGeom>
          <a:solidFill>
            <a:srgbClr val="FFBB9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348" name="Google Shape;348;p16"/>
          <p:cNvSpPr/>
          <p:nvPr/>
        </p:nvSpPr>
        <p:spPr>
          <a:xfrm>
            <a:off x="8030945" y="2269003"/>
            <a:ext cx="506" cy="2026"/>
          </a:xfrm>
          <a:custGeom>
            <a:avLst/>
            <a:gdLst/>
            <a:ahLst/>
            <a:cxnLst/>
            <a:rect l="l" t="t" r="r" b="b"/>
            <a:pathLst>
              <a:path w="12" h="48" extrusionOk="0">
                <a:moveTo>
                  <a:pt x="11" y="1"/>
                </a:moveTo>
                <a:lnTo>
                  <a:pt x="11" y="1"/>
                </a:lnTo>
                <a:cubicBezTo>
                  <a:pt x="8" y="15"/>
                  <a:pt x="4" y="33"/>
                  <a:pt x="1" y="47"/>
                </a:cubicBezTo>
                <a:cubicBezTo>
                  <a:pt x="1" y="48"/>
                  <a:pt x="2" y="48"/>
                  <a:pt x="3" y="48"/>
                </a:cubicBezTo>
                <a:cubicBezTo>
                  <a:pt x="11" y="48"/>
                  <a:pt x="11" y="27"/>
                  <a:pt x="11" y="1"/>
                </a:cubicBezTo>
                <a:close/>
              </a:path>
            </a:pathLst>
          </a:custGeom>
          <a:solidFill>
            <a:srgbClr val="FFBB9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349" name="Google Shape;349;p16"/>
          <p:cNvSpPr/>
          <p:nvPr/>
        </p:nvSpPr>
        <p:spPr>
          <a:xfrm>
            <a:off x="7405972" y="4125254"/>
            <a:ext cx="1055" cy="928"/>
          </a:xfrm>
          <a:custGeom>
            <a:avLst/>
            <a:gdLst/>
            <a:ahLst/>
            <a:cxnLst/>
            <a:rect l="l" t="t" r="r" b="b"/>
            <a:pathLst>
              <a:path w="25" h="22" extrusionOk="0">
                <a:moveTo>
                  <a:pt x="1" y="1"/>
                </a:moveTo>
                <a:cubicBezTo>
                  <a:pt x="17" y="15"/>
                  <a:pt x="23" y="21"/>
                  <a:pt x="24" y="21"/>
                </a:cubicBezTo>
                <a:cubicBezTo>
                  <a:pt x="24" y="21"/>
                  <a:pt x="19" y="15"/>
                  <a:pt x="11" y="4"/>
                </a:cubicBezTo>
                <a:cubicBezTo>
                  <a:pt x="8" y="1"/>
                  <a:pt x="4" y="1"/>
                  <a:pt x="1" y="1"/>
                </a:cubicBezTo>
                <a:close/>
              </a:path>
            </a:pathLst>
          </a:custGeom>
          <a:solidFill>
            <a:srgbClr val="FFBB9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350" name="Google Shape;350;p16"/>
          <p:cNvSpPr/>
          <p:nvPr/>
        </p:nvSpPr>
        <p:spPr>
          <a:xfrm>
            <a:off x="8030185" y="2228867"/>
            <a:ext cx="211" cy="971"/>
          </a:xfrm>
          <a:custGeom>
            <a:avLst/>
            <a:gdLst/>
            <a:ahLst/>
            <a:cxnLst/>
            <a:rect l="l" t="t" r="r" b="b"/>
            <a:pathLst>
              <a:path w="5" h="23" extrusionOk="0">
                <a:moveTo>
                  <a:pt x="1" y="22"/>
                </a:moveTo>
                <a:cubicBezTo>
                  <a:pt x="1" y="15"/>
                  <a:pt x="1" y="7"/>
                  <a:pt x="4" y="1"/>
                </a:cubicBezTo>
                <a:cubicBezTo>
                  <a:pt x="1" y="7"/>
                  <a:pt x="1" y="15"/>
                  <a:pt x="1" y="22"/>
                </a:cubicBezTo>
                <a:close/>
              </a:path>
            </a:pathLst>
          </a:custGeom>
          <a:solidFill>
            <a:srgbClr val="FFBB9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351" name="Google Shape;351;p16"/>
          <p:cNvSpPr/>
          <p:nvPr/>
        </p:nvSpPr>
        <p:spPr>
          <a:xfrm>
            <a:off x="7324054" y="4100480"/>
            <a:ext cx="6415" cy="5824"/>
          </a:xfrm>
          <a:custGeom>
            <a:avLst/>
            <a:gdLst/>
            <a:ahLst/>
            <a:cxnLst/>
            <a:rect l="l" t="t" r="r" b="b"/>
            <a:pathLst>
              <a:path w="152" h="138" extrusionOk="0">
                <a:moveTo>
                  <a:pt x="18" y="1"/>
                </a:moveTo>
                <a:lnTo>
                  <a:pt x="18" y="1"/>
                </a:lnTo>
                <a:cubicBezTo>
                  <a:pt x="0" y="19"/>
                  <a:pt x="25" y="59"/>
                  <a:pt x="151" y="137"/>
                </a:cubicBezTo>
                <a:cubicBezTo>
                  <a:pt x="75" y="76"/>
                  <a:pt x="40" y="33"/>
                  <a:pt x="18" y="1"/>
                </a:cubicBezTo>
                <a:close/>
              </a:path>
            </a:pathLst>
          </a:custGeom>
          <a:solidFill>
            <a:srgbClr val="FFBB9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352" name="Google Shape;352;p16"/>
          <p:cNvSpPr/>
          <p:nvPr/>
        </p:nvSpPr>
        <p:spPr>
          <a:xfrm>
            <a:off x="7704734" y="4137619"/>
            <a:ext cx="13421" cy="3039"/>
          </a:xfrm>
          <a:custGeom>
            <a:avLst/>
            <a:gdLst/>
            <a:ahLst/>
            <a:cxnLst/>
            <a:rect l="l" t="t" r="r" b="b"/>
            <a:pathLst>
              <a:path w="318" h="72" extrusionOk="0">
                <a:moveTo>
                  <a:pt x="318" y="0"/>
                </a:moveTo>
                <a:lnTo>
                  <a:pt x="220" y="7"/>
                </a:lnTo>
                <a:lnTo>
                  <a:pt x="1" y="72"/>
                </a:lnTo>
                <a:lnTo>
                  <a:pt x="318" y="0"/>
                </a:lnTo>
                <a:close/>
              </a:path>
            </a:pathLst>
          </a:custGeom>
          <a:solidFill>
            <a:srgbClr val="FFBB9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353" name="Google Shape;353;p16"/>
          <p:cNvSpPr/>
          <p:nvPr/>
        </p:nvSpPr>
        <p:spPr>
          <a:xfrm>
            <a:off x="7563055" y="4163870"/>
            <a:ext cx="7175" cy="5233"/>
          </a:xfrm>
          <a:custGeom>
            <a:avLst/>
            <a:gdLst/>
            <a:ahLst/>
            <a:cxnLst/>
            <a:rect l="l" t="t" r="r" b="b"/>
            <a:pathLst>
              <a:path w="170" h="124" extrusionOk="0">
                <a:moveTo>
                  <a:pt x="18" y="1"/>
                </a:moveTo>
                <a:lnTo>
                  <a:pt x="0" y="123"/>
                </a:lnTo>
                <a:cubicBezTo>
                  <a:pt x="58" y="109"/>
                  <a:pt x="115" y="98"/>
                  <a:pt x="170" y="84"/>
                </a:cubicBezTo>
                <a:cubicBezTo>
                  <a:pt x="76" y="59"/>
                  <a:pt x="69" y="37"/>
                  <a:pt x="18" y="1"/>
                </a:cubicBezTo>
                <a:close/>
              </a:path>
            </a:pathLst>
          </a:custGeom>
          <a:solidFill>
            <a:srgbClr val="FFBB9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354" name="Google Shape;354;p16"/>
          <p:cNvSpPr/>
          <p:nvPr/>
        </p:nvSpPr>
        <p:spPr>
          <a:xfrm>
            <a:off x="7503885" y="4164967"/>
            <a:ext cx="36127" cy="3376"/>
          </a:xfrm>
          <a:custGeom>
            <a:avLst/>
            <a:gdLst/>
            <a:ahLst/>
            <a:cxnLst/>
            <a:rect l="l" t="t" r="r" b="b"/>
            <a:pathLst>
              <a:path w="856" h="80" extrusionOk="0">
                <a:moveTo>
                  <a:pt x="531" y="1"/>
                </a:moveTo>
                <a:cubicBezTo>
                  <a:pt x="491" y="29"/>
                  <a:pt x="1" y="22"/>
                  <a:pt x="451" y="79"/>
                </a:cubicBezTo>
                <a:cubicBezTo>
                  <a:pt x="494" y="51"/>
                  <a:pt x="855" y="65"/>
                  <a:pt x="531" y="1"/>
                </a:cubicBezTo>
                <a:close/>
              </a:path>
            </a:pathLst>
          </a:custGeom>
          <a:solidFill>
            <a:srgbClr val="FFBB9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355" name="Google Shape;355;p16"/>
          <p:cNvSpPr/>
          <p:nvPr/>
        </p:nvSpPr>
        <p:spPr>
          <a:xfrm>
            <a:off x="7344861" y="3537694"/>
            <a:ext cx="86858" cy="93858"/>
          </a:xfrm>
          <a:custGeom>
            <a:avLst/>
            <a:gdLst/>
            <a:ahLst/>
            <a:cxnLst/>
            <a:rect l="l" t="t" r="r" b="b"/>
            <a:pathLst>
              <a:path w="2058" h="2224" extrusionOk="0">
                <a:moveTo>
                  <a:pt x="1002" y="0"/>
                </a:moveTo>
                <a:cubicBezTo>
                  <a:pt x="970" y="0"/>
                  <a:pt x="938" y="2"/>
                  <a:pt x="905" y="6"/>
                </a:cubicBezTo>
                <a:cubicBezTo>
                  <a:pt x="375" y="67"/>
                  <a:pt x="1" y="611"/>
                  <a:pt x="72" y="1220"/>
                </a:cubicBezTo>
                <a:cubicBezTo>
                  <a:pt x="137" y="1795"/>
                  <a:pt x="567" y="2224"/>
                  <a:pt x="1057" y="2224"/>
                </a:cubicBezTo>
                <a:cubicBezTo>
                  <a:pt x="1089" y="2224"/>
                  <a:pt x="1121" y="2222"/>
                  <a:pt x="1153" y="2218"/>
                </a:cubicBezTo>
                <a:cubicBezTo>
                  <a:pt x="1683" y="2161"/>
                  <a:pt x="2058" y="1617"/>
                  <a:pt x="1986" y="1004"/>
                </a:cubicBezTo>
                <a:cubicBezTo>
                  <a:pt x="1921" y="429"/>
                  <a:pt x="1489" y="0"/>
                  <a:pt x="1002"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title only 1">
  <p:cSld name="CUSTOM_13">
    <p:bg>
      <p:bgPr>
        <a:solidFill>
          <a:schemeClr val="accent2"/>
        </a:solidFill>
        <a:effectLst/>
      </p:bgPr>
    </p:bg>
    <p:spTree>
      <p:nvGrpSpPr>
        <p:cNvPr id="1" name="Shape 743"/>
        <p:cNvGrpSpPr/>
        <p:nvPr/>
      </p:nvGrpSpPr>
      <p:grpSpPr>
        <a:xfrm>
          <a:off x="0" y="0"/>
          <a:ext cx="0" cy="0"/>
          <a:chOff x="0" y="0"/>
          <a:chExt cx="0" cy="0"/>
        </a:xfrm>
      </p:grpSpPr>
      <p:sp>
        <p:nvSpPr>
          <p:cNvPr id="744" name="Google Shape;744;p29"/>
          <p:cNvSpPr txBox="1">
            <a:spLocks noGrp="1"/>
          </p:cNvSpPr>
          <p:nvPr>
            <p:ph type="title"/>
          </p:nvPr>
        </p:nvSpPr>
        <p:spPr>
          <a:xfrm>
            <a:off x="714300" y="585025"/>
            <a:ext cx="7715400" cy="1543800"/>
          </a:xfrm>
          <a:prstGeom prst="rect">
            <a:avLst/>
          </a:prstGeom>
        </p:spPr>
        <p:txBody>
          <a:bodyPr spcFirstLastPara="1" wrap="square" lIns="91425" tIns="91425" rIns="91425" bIns="91425" anchor="t" anchorCtr="0">
            <a:noAutofit/>
          </a:bodyPr>
          <a:lstStyle>
            <a:lvl1pPr lvl="0" algn="ctr" rtl="0">
              <a:spcBef>
                <a:spcPts val="0"/>
              </a:spcBef>
              <a:spcAft>
                <a:spcPts val="0"/>
              </a:spcAft>
              <a:buSzPts val="2400"/>
              <a:buNone/>
              <a:defRPr sz="6000">
                <a:solidFill>
                  <a:schemeClr val="dk1"/>
                </a:solidFill>
              </a:defRPr>
            </a:lvl1pPr>
            <a:lvl2pPr lvl="1" rtl="0">
              <a:spcBef>
                <a:spcPts val="0"/>
              </a:spcBef>
              <a:spcAft>
                <a:spcPts val="0"/>
              </a:spcAft>
              <a:buSzPts val="2400"/>
              <a:buFont typeface="Barrio"/>
              <a:buNone/>
              <a:defRPr>
                <a:latin typeface="Barrio"/>
                <a:ea typeface="Barrio"/>
                <a:cs typeface="Barrio"/>
                <a:sym typeface="Barrio"/>
              </a:defRPr>
            </a:lvl2pPr>
            <a:lvl3pPr lvl="2" rtl="0">
              <a:spcBef>
                <a:spcPts val="0"/>
              </a:spcBef>
              <a:spcAft>
                <a:spcPts val="0"/>
              </a:spcAft>
              <a:buSzPts val="2400"/>
              <a:buFont typeface="Barrio"/>
              <a:buNone/>
              <a:defRPr>
                <a:latin typeface="Barrio"/>
                <a:ea typeface="Barrio"/>
                <a:cs typeface="Barrio"/>
                <a:sym typeface="Barrio"/>
              </a:defRPr>
            </a:lvl3pPr>
            <a:lvl4pPr lvl="3" rtl="0">
              <a:spcBef>
                <a:spcPts val="0"/>
              </a:spcBef>
              <a:spcAft>
                <a:spcPts val="0"/>
              </a:spcAft>
              <a:buSzPts val="2400"/>
              <a:buFont typeface="Barrio"/>
              <a:buNone/>
              <a:defRPr>
                <a:latin typeface="Barrio"/>
                <a:ea typeface="Barrio"/>
                <a:cs typeface="Barrio"/>
                <a:sym typeface="Barrio"/>
              </a:defRPr>
            </a:lvl4pPr>
            <a:lvl5pPr lvl="4" rtl="0">
              <a:spcBef>
                <a:spcPts val="0"/>
              </a:spcBef>
              <a:spcAft>
                <a:spcPts val="0"/>
              </a:spcAft>
              <a:buSzPts val="2400"/>
              <a:buFont typeface="Barrio"/>
              <a:buNone/>
              <a:defRPr>
                <a:latin typeface="Barrio"/>
                <a:ea typeface="Barrio"/>
                <a:cs typeface="Barrio"/>
                <a:sym typeface="Barrio"/>
              </a:defRPr>
            </a:lvl5pPr>
            <a:lvl6pPr lvl="5" rtl="0">
              <a:spcBef>
                <a:spcPts val="0"/>
              </a:spcBef>
              <a:spcAft>
                <a:spcPts val="0"/>
              </a:spcAft>
              <a:buSzPts val="2400"/>
              <a:buFont typeface="Barrio"/>
              <a:buNone/>
              <a:defRPr>
                <a:latin typeface="Barrio"/>
                <a:ea typeface="Barrio"/>
                <a:cs typeface="Barrio"/>
                <a:sym typeface="Barrio"/>
              </a:defRPr>
            </a:lvl6pPr>
            <a:lvl7pPr lvl="6" rtl="0">
              <a:spcBef>
                <a:spcPts val="0"/>
              </a:spcBef>
              <a:spcAft>
                <a:spcPts val="0"/>
              </a:spcAft>
              <a:buSzPts val="2400"/>
              <a:buFont typeface="Barrio"/>
              <a:buNone/>
              <a:defRPr>
                <a:latin typeface="Barrio"/>
                <a:ea typeface="Barrio"/>
                <a:cs typeface="Barrio"/>
                <a:sym typeface="Barrio"/>
              </a:defRPr>
            </a:lvl7pPr>
            <a:lvl8pPr lvl="7" rtl="0">
              <a:spcBef>
                <a:spcPts val="0"/>
              </a:spcBef>
              <a:spcAft>
                <a:spcPts val="0"/>
              </a:spcAft>
              <a:buSzPts val="2400"/>
              <a:buFont typeface="Barrio"/>
              <a:buNone/>
              <a:defRPr>
                <a:latin typeface="Barrio"/>
                <a:ea typeface="Barrio"/>
                <a:cs typeface="Barrio"/>
                <a:sym typeface="Barrio"/>
              </a:defRPr>
            </a:lvl8pPr>
            <a:lvl9pPr lvl="8" rtl="0">
              <a:spcBef>
                <a:spcPts val="0"/>
              </a:spcBef>
              <a:spcAft>
                <a:spcPts val="0"/>
              </a:spcAft>
              <a:buSzPts val="2400"/>
              <a:buFont typeface="Barrio"/>
              <a:buNone/>
              <a:defRPr>
                <a:latin typeface="Barrio"/>
                <a:ea typeface="Barrio"/>
                <a:cs typeface="Barrio"/>
                <a:sym typeface="Barrio"/>
              </a:defRPr>
            </a:lvl9pPr>
          </a:lstStyle>
          <a:p>
            <a:endParaRPr/>
          </a:p>
        </p:txBody>
      </p:sp>
      <p:sp>
        <p:nvSpPr>
          <p:cNvPr id="745" name="Google Shape;745;p29"/>
          <p:cNvSpPr txBox="1">
            <a:spLocks noGrp="1"/>
          </p:cNvSpPr>
          <p:nvPr>
            <p:ph type="subTitle" idx="1"/>
          </p:nvPr>
        </p:nvSpPr>
        <p:spPr>
          <a:xfrm>
            <a:off x="2056200" y="1506775"/>
            <a:ext cx="5031600" cy="466800"/>
          </a:xfrm>
          <a:prstGeom prst="rect">
            <a:avLst/>
          </a:prstGeom>
        </p:spPr>
        <p:txBody>
          <a:bodyPr spcFirstLastPara="1" wrap="square" lIns="91425" tIns="91425" rIns="91425" bIns="91425" anchor="t" anchorCtr="0">
            <a:noAutofit/>
          </a:bodyPr>
          <a:lstStyle>
            <a:lvl1pPr lvl="0" algn="ctr" rtl="0">
              <a:spcBef>
                <a:spcPts val="0"/>
              </a:spcBef>
              <a:spcAft>
                <a:spcPts val="0"/>
              </a:spcAft>
              <a:buSzPts val="1100"/>
              <a:buNone/>
              <a:defRPr sz="1600">
                <a:solidFill>
                  <a:schemeClr val="accent2"/>
                </a:solidFill>
              </a:defRPr>
            </a:lvl1pPr>
            <a:lvl2pPr lvl="1" rtl="0">
              <a:spcBef>
                <a:spcPts val="1600"/>
              </a:spcBef>
              <a:spcAft>
                <a:spcPts val="0"/>
              </a:spcAft>
              <a:buSzPts val="1100"/>
              <a:buNone/>
              <a:defRPr/>
            </a:lvl2pPr>
            <a:lvl3pPr lvl="2" rtl="0">
              <a:spcBef>
                <a:spcPts val="1600"/>
              </a:spcBef>
              <a:spcAft>
                <a:spcPts val="0"/>
              </a:spcAft>
              <a:buSzPts val="1100"/>
              <a:buNone/>
              <a:defRPr/>
            </a:lvl3pPr>
            <a:lvl4pPr lvl="3" rtl="0">
              <a:spcBef>
                <a:spcPts val="1600"/>
              </a:spcBef>
              <a:spcAft>
                <a:spcPts val="0"/>
              </a:spcAft>
              <a:buSzPts val="1100"/>
              <a:buNone/>
              <a:defRPr/>
            </a:lvl4pPr>
            <a:lvl5pPr lvl="4" rtl="0">
              <a:spcBef>
                <a:spcPts val="1600"/>
              </a:spcBef>
              <a:spcAft>
                <a:spcPts val="0"/>
              </a:spcAft>
              <a:buSzPts val="1100"/>
              <a:buNone/>
              <a:defRPr/>
            </a:lvl5pPr>
            <a:lvl6pPr lvl="5" rtl="0">
              <a:spcBef>
                <a:spcPts val="1600"/>
              </a:spcBef>
              <a:spcAft>
                <a:spcPts val="0"/>
              </a:spcAft>
              <a:buSzPts val="1100"/>
              <a:buNone/>
              <a:defRPr/>
            </a:lvl6pPr>
            <a:lvl7pPr lvl="6" rtl="0">
              <a:spcBef>
                <a:spcPts val="1600"/>
              </a:spcBef>
              <a:spcAft>
                <a:spcPts val="0"/>
              </a:spcAft>
              <a:buSzPts val="1100"/>
              <a:buNone/>
              <a:defRPr/>
            </a:lvl7pPr>
            <a:lvl8pPr lvl="7" rtl="0">
              <a:spcBef>
                <a:spcPts val="1600"/>
              </a:spcBef>
              <a:spcAft>
                <a:spcPts val="0"/>
              </a:spcAft>
              <a:buSzPts val="1100"/>
              <a:buNone/>
              <a:defRPr/>
            </a:lvl8pPr>
            <a:lvl9pPr lvl="8" rtl="0">
              <a:spcBef>
                <a:spcPts val="1600"/>
              </a:spcBef>
              <a:spcAft>
                <a:spcPts val="1600"/>
              </a:spcAft>
              <a:buSzPts val="1100"/>
              <a:buNone/>
              <a:defRPr/>
            </a:lvl9pPr>
          </a:lstStyle>
          <a:p>
            <a:endParaRPr/>
          </a:p>
        </p:txBody>
      </p:sp>
      <p:sp>
        <p:nvSpPr>
          <p:cNvPr id="746" name="Google Shape;746;p29"/>
          <p:cNvSpPr/>
          <p:nvPr/>
        </p:nvSpPr>
        <p:spPr>
          <a:xfrm>
            <a:off x="1852147" y="307116"/>
            <a:ext cx="5439711" cy="1935666"/>
          </a:xfrm>
          <a:custGeom>
            <a:avLst/>
            <a:gdLst/>
            <a:ahLst/>
            <a:cxnLst/>
            <a:rect l="l" t="t" r="r" b="b"/>
            <a:pathLst>
              <a:path w="53007" h="18862" extrusionOk="0">
                <a:moveTo>
                  <a:pt x="37921" y="256"/>
                </a:moveTo>
                <a:cubicBezTo>
                  <a:pt x="37944" y="256"/>
                  <a:pt x="37978" y="259"/>
                  <a:pt x="38021" y="264"/>
                </a:cubicBezTo>
                <a:cubicBezTo>
                  <a:pt x="38142" y="264"/>
                  <a:pt x="38224" y="305"/>
                  <a:pt x="38224" y="325"/>
                </a:cubicBezTo>
                <a:cubicBezTo>
                  <a:pt x="38224" y="365"/>
                  <a:pt x="38183" y="386"/>
                  <a:pt x="38142" y="386"/>
                </a:cubicBezTo>
                <a:cubicBezTo>
                  <a:pt x="38061" y="365"/>
                  <a:pt x="38001" y="345"/>
                  <a:pt x="37940" y="305"/>
                </a:cubicBezTo>
                <a:cubicBezTo>
                  <a:pt x="37866" y="275"/>
                  <a:pt x="37857" y="256"/>
                  <a:pt x="37921" y="256"/>
                </a:cubicBezTo>
                <a:close/>
                <a:moveTo>
                  <a:pt x="35124" y="284"/>
                </a:moveTo>
                <a:cubicBezTo>
                  <a:pt x="35266" y="305"/>
                  <a:pt x="35347" y="365"/>
                  <a:pt x="35286" y="406"/>
                </a:cubicBezTo>
                <a:cubicBezTo>
                  <a:pt x="35226" y="406"/>
                  <a:pt x="35165" y="386"/>
                  <a:pt x="35124" y="365"/>
                </a:cubicBezTo>
                <a:cubicBezTo>
                  <a:pt x="35064" y="305"/>
                  <a:pt x="35064" y="284"/>
                  <a:pt x="35124" y="284"/>
                </a:cubicBezTo>
                <a:close/>
                <a:moveTo>
                  <a:pt x="39282" y="1147"/>
                </a:moveTo>
                <a:cubicBezTo>
                  <a:pt x="39294" y="1147"/>
                  <a:pt x="39306" y="1150"/>
                  <a:pt x="39317" y="1155"/>
                </a:cubicBezTo>
                <a:cubicBezTo>
                  <a:pt x="39378" y="1155"/>
                  <a:pt x="39419" y="1176"/>
                  <a:pt x="39419" y="1216"/>
                </a:cubicBezTo>
                <a:cubicBezTo>
                  <a:pt x="39398" y="1236"/>
                  <a:pt x="39358" y="1257"/>
                  <a:pt x="39297" y="1257"/>
                </a:cubicBezTo>
                <a:cubicBezTo>
                  <a:pt x="39257" y="1257"/>
                  <a:pt x="39216" y="1236"/>
                  <a:pt x="39216" y="1196"/>
                </a:cubicBezTo>
                <a:cubicBezTo>
                  <a:pt x="39216" y="1166"/>
                  <a:pt x="39249" y="1147"/>
                  <a:pt x="39282" y="1147"/>
                </a:cubicBezTo>
                <a:close/>
                <a:moveTo>
                  <a:pt x="10554" y="1540"/>
                </a:moveTo>
                <a:cubicBezTo>
                  <a:pt x="10594" y="1540"/>
                  <a:pt x="10635" y="1581"/>
                  <a:pt x="10635" y="1621"/>
                </a:cubicBezTo>
                <a:cubicBezTo>
                  <a:pt x="10635" y="1642"/>
                  <a:pt x="10614" y="1662"/>
                  <a:pt x="10574" y="1662"/>
                </a:cubicBezTo>
                <a:cubicBezTo>
                  <a:pt x="10554" y="1662"/>
                  <a:pt x="10513" y="1642"/>
                  <a:pt x="10493" y="1601"/>
                </a:cubicBezTo>
                <a:cubicBezTo>
                  <a:pt x="10473" y="1561"/>
                  <a:pt x="10493" y="1540"/>
                  <a:pt x="10554" y="1540"/>
                </a:cubicBezTo>
                <a:close/>
                <a:moveTo>
                  <a:pt x="38436" y="1910"/>
                </a:moveTo>
                <a:cubicBezTo>
                  <a:pt x="38447" y="1910"/>
                  <a:pt x="38459" y="1921"/>
                  <a:pt x="38467" y="1945"/>
                </a:cubicBezTo>
                <a:cubicBezTo>
                  <a:pt x="38479" y="1970"/>
                  <a:pt x="38499" y="1988"/>
                  <a:pt x="38542" y="1988"/>
                </a:cubicBezTo>
                <a:cubicBezTo>
                  <a:pt x="38568" y="1988"/>
                  <a:pt x="38602" y="1981"/>
                  <a:pt x="38649" y="1966"/>
                </a:cubicBezTo>
                <a:cubicBezTo>
                  <a:pt x="38689" y="1942"/>
                  <a:pt x="38716" y="1930"/>
                  <a:pt x="38735" y="1930"/>
                </a:cubicBezTo>
                <a:cubicBezTo>
                  <a:pt x="38763" y="1930"/>
                  <a:pt x="38770" y="1957"/>
                  <a:pt x="38770" y="2006"/>
                </a:cubicBezTo>
                <a:cubicBezTo>
                  <a:pt x="38750" y="2107"/>
                  <a:pt x="38669" y="2128"/>
                  <a:pt x="38527" y="2148"/>
                </a:cubicBezTo>
                <a:cubicBezTo>
                  <a:pt x="38406" y="2148"/>
                  <a:pt x="38345" y="2188"/>
                  <a:pt x="38386" y="2229"/>
                </a:cubicBezTo>
                <a:cubicBezTo>
                  <a:pt x="38406" y="2249"/>
                  <a:pt x="38345" y="2290"/>
                  <a:pt x="38284" y="2310"/>
                </a:cubicBezTo>
                <a:cubicBezTo>
                  <a:pt x="38203" y="2310"/>
                  <a:pt x="38142" y="2310"/>
                  <a:pt x="38082" y="2249"/>
                </a:cubicBezTo>
                <a:cubicBezTo>
                  <a:pt x="38058" y="2226"/>
                  <a:pt x="38055" y="2216"/>
                  <a:pt x="38069" y="2216"/>
                </a:cubicBezTo>
                <a:cubicBezTo>
                  <a:pt x="38079" y="2216"/>
                  <a:pt x="38097" y="2221"/>
                  <a:pt x="38122" y="2229"/>
                </a:cubicBezTo>
                <a:cubicBezTo>
                  <a:pt x="38144" y="2240"/>
                  <a:pt x="38165" y="2245"/>
                  <a:pt x="38186" y="2245"/>
                </a:cubicBezTo>
                <a:cubicBezTo>
                  <a:pt x="38284" y="2245"/>
                  <a:pt x="38372" y="2136"/>
                  <a:pt x="38406" y="1986"/>
                </a:cubicBezTo>
                <a:lnTo>
                  <a:pt x="38386" y="1986"/>
                </a:lnTo>
                <a:cubicBezTo>
                  <a:pt x="38398" y="1937"/>
                  <a:pt x="38418" y="1910"/>
                  <a:pt x="38436" y="1910"/>
                </a:cubicBezTo>
                <a:close/>
                <a:moveTo>
                  <a:pt x="39479" y="2351"/>
                </a:moveTo>
                <a:cubicBezTo>
                  <a:pt x="39540" y="2371"/>
                  <a:pt x="39520" y="2411"/>
                  <a:pt x="39439" y="2472"/>
                </a:cubicBezTo>
                <a:cubicBezTo>
                  <a:pt x="39389" y="2522"/>
                  <a:pt x="39325" y="2558"/>
                  <a:pt x="39293" y="2558"/>
                </a:cubicBezTo>
                <a:cubicBezTo>
                  <a:pt x="39286" y="2558"/>
                  <a:pt x="39280" y="2557"/>
                  <a:pt x="39277" y="2553"/>
                </a:cubicBezTo>
                <a:cubicBezTo>
                  <a:pt x="39257" y="2553"/>
                  <a:pt x="39378" y="2351"/>
                  <a:pt x="39479" y="2351"/>
                </a:cubicBezTo>
                <a:close/>
                <a:moveTo>
                  <a:pt x="10655" y="3323"/>
                </a:moveTo>
                <a:cubicBezTo>
                  <a:pt x="10898" y="3323"/>
                  <a:pt x="10979" y="3444"/>
                  <a:pt x="10736" y="3485"/>
                </a:cubicBezTo>
                <a:cubicBezTo>
                  <a:pt x="10717" y="3488"/>
                  <a:pt x="10697" y="3489"/>
                  <a:pt x="10676" y="3489"/>
                </a:cubicBezTo>
                <a:cubicBezTo>
                  <a:pt x="10544" y="3489"/>
                  <a:pt x="10392" y="3436"/>
                  <a:pt x="10392" y="3384"/>
                </a:cubicBezTo>
                <a:cubicBezTo>
                  <a:pt x="10412" y="3323"/>
                  <a:pt x="10513" y="3323"/>
                  <a:pt x="10655" y="3323"/>
                </a:cubicBezTo>
                <a:close/>
                <a:moveTo>
                  <a:pt x="11232" y="3457"/>
                </a:moveTo>
                <a:cubicBezTo>
                  <a:pt x="11249" y="3457"/>
                  <a:pt x="11267" y="3459"/>
                  <a:pt x="11283" y="3465"/>
                </a:cubicBezTo>
                <a:cubicBezTo>
                  <a:pt x="11364" y="3465"/>
                  <a:pt x="11404" y="3485"/>
                  <a:pt x="11364" y="3505"/>
                </a:cubicBezTo>
                <a:cubicBezTo>
                  <a:pt x="11323" y="3546"/>
                  <a:pt x="11283" y="3546"/>
                  <a:pt x="11222" y="3546"/>
                </a:cubicBezTo>
                <a:cubicBezTo>
                  <a:pt x="11182" y="3546"/>
                  <a:pt x="11141" y="3525"/>
                  <a:pt x="11141" y="3505"/>
                </a:cubicBezTo>
                <a:cubicBezTo>
                  <a:pt x="11141" y="3475"/>
                  <a:pt x="11185" y="3457"/>
                  <a:pt x="11232" y="3457"/>
                </a:cubicBezTo>
                <a:close/>
                <a:moveTo>
                  <a:pt x="11760" y="4011"/>
                </a:moveTo>
                <a:cubicBezTo>
                  <a:pt x="11782" y="4011"/>
                  <a:pt x="11802" y="4033"/>
                  <a:pt x="11789" y="4072"/>
                </a:cubicBezTo>
                <a:cubicBezTo>
                  <a:pt x="11789" y="4122"/>
                  <a:pt x="11762" y="4159"/>
                  <a:pt x="11741" y="4159"/>
                </a:cubicBezTo>
                <a:cubicBezTo>
                  <a:pt x="11736" y="4159"/>
                  <a:pt x="11732" y="4157"/>
                  <a:pt x="11729" y="4153"/>
                </a:cubicBezTo>
                <a:cubicBezTo>
                  <a:pt x="11708" y="4113"/>
                  <a:pt x="11708" y="4072"/>
                  <a:pt x="11729" y="4032"/>
                </a:cubicBezTo>
                <a:cubicBezTo>
                  <a:pt x="11736" y="4017"/>
                  <a:pt x="11748" y="4011"/>
                  <a:pt x="11760" y="4011"/>
                </a:cubicBezTo>
                <a:close/>
                <a:moveTo>
                  <a:pt x="12014" y="4137"/>
                </a:moveTo>
                <a:cubicBezTo>
                  <a:pt x="12074" y="4137"/>
                  <a:pt x="12127" y="4191"/>
                  <a:pt x="12113" y="4275"/>
                </a:cubicBezTo>
                <a:cubicBezTo>
                  <a:pt x="12103" y="4305"/>
                  <a:pt x="12093" y="4320"/>
                  <a:pt x="12075" y="4320"/>
                </a:cubicBezTo>
                <a:cubicBezTo>
                  <a:pt x="12058" y="4320"/>
                  <a:pt x="12032" y="4305"/>
                  <a:pt x="11992" y="4275"/>
                </a:cubicBezTo>
                <a:cubicBezTo>
                  <a:pt x="11911" y="4234"/>
                  <a:pt x="11891" y="4194"/>
                  <a:pt x="11931" y="4174"/>
                </a:cubicBezTo>
                <a:cubicBezTo>
                  <a:pt x="11957" y="4148"/>
                  <a:pt x="11986" y="4137"/>
                  <a:pt x="12014" y="4137"/>
                </a:cubicBezTo>
                <a:close/>
                <a:moveTo>
                  <a:pt x="11882" y="4363"/>
                </a:moveTo>
                <a:cubicBezTo>
                  <a:pt x="11898" y="4363"/>
                  <a:pt x="11914" y="4368"/>
                  <a:pt x="11931" y="4376"/>
                </a:cubicBezTo>
                <a:cubicBezTo>
                  <a:pt x="11972" y="4396"/>
                  <a:pt x="12012" y="4417"/>
                  <a:pt x="12012" y="4437"/>
                </a:cubicBezTo>
                <a:cubicBezTo>
                  <a:pt x="12012" y="4457"/>
                  <a:pt x="11972" y="4457"/>
                  <a:pt x="11911" y="4457"/>
                </a:cubicBezTo>
                <a:cubicBezTo>
                  <a:pt x="11870" y="4457"/>
                  <a:pt x="11830" y="4417"/>
                  <a:pt x="11830" y="4396"/>
                </a:cubicBezTo>
                <a:cubicBezTo>
                  <a:pt x="11842" y="4373"/>
                  <a:pt x="11861" y="4363"/>
                  <a:pt x="11882" y="4363"/>
                </a:cubicBezTo>
                <a:close/>
                <a:moveTo>
                  <a:pt x="14132" y="5016"/>
                </a:moveTo>
                <a:cubicBezTo>
                  <a:pt x="14158" y="5016"/>
                  <a:pt x="14187" y="5019"/>
                  <a:pt x="14220" y="5024"/>
                </a:cubicBezTo>
                <a:cubicBezTo>
                  <a:pt x="14321" y="5024"/>
                  <a:pt x="14382" y="5045"/>
                  <a:pt x="14342" y="5085"/>
                </a:cubicBezTo>
                <a:cubicBezTo>
                  <a:pt x="14281" y="5126"/>
                  <a:pt x="14200" y="5126"/>
                  <a:pt x="14139" y="5126"/>
                </a:cubicBezTo>
                <a:cubicBezTo>
                  <a:pt x="14058" y="5126"/>
                  <a:pt x="13997" y="5085"/>
                  <a:pt x="14017" y="5065"/>
                </a:cubicBezTo>
                <a:cubicBezTo>
                  <a:pt x="14017" y="5035"/>
                  <a:pt x="14061" y="5016"/>
                  <a:pt x="14132" y="5016"/>
                </a:cubicBezTo>
                <a:close/>
                <a:moveTo>
                  <a:pt x="43236" y="4996"/>
                </a:moveTo>
                <a:cubicBezTo>
                  <a:pt x="43265" y="4996"/>
                  <a:pt x="43288" y="5019"/>
                  <a:pt x="43288" y="5065"/>
                </a:cubicBezTo>
                <a:cubicBezTo>
                  <a:pt x="43288" y="5126"/>
                  <a:pt x="43247" y="5146"/>
                  <a:pt x="43227" y="5146"/>
                </a:cubicBezTo>
                <a:cubicBezTo>
                  <a:pt x="43125" y="5146"/>
                  <a:pt x="43105" y="5024"/>
                  <a:pt x="43207" y="5004"/>
                </a:cubicBezTo>
                <a:cubicBezTo>
                  <a:pt x="43217" y="4999"/>
                  <a:pt x="43227" y="4996"/>
                  <a:pt x="43236" y="4996"/>
                </a:cubicBezTo>
                <a:close/>
                <a:moveTo>
                  <a:pt x="16234" y="5439"/>
                </a:moveTo>
                <a:cubicBezTo>
                  <a:pt x="16274" y="5439"/>
                  <a:pt x="16323" y="5455"/>
                  <a:pt x="16367" y="5490"/>
                </a:cubicBezTo>
                <a:cubicBezTo>
                  <a:pt x="16448" y="5551"/>
                  <a:pt x="16327" y="5612"/>
                  <a:pt x="16205" y="5612"/>
                </a:cubicBezTo>
                <a:cubicBezTo>
                  <a:pt x="16165" y="5612"/>
                  <a:pt x="16124" y="5571"/>
                  <a:pt x="16144" y="5510"/>
                </a:cubicBezTo>
                <a:cubicBezTo>
                  <a:pt x="16144" y="5465"/>
                  <a:pt x="16183" y="5439"/>
                  <a:pt x="16234" y="5439"/>
                </a:cubicBezTo>
                <a:close/>
                <a:moveTo>
                  <a:pt x="42923" y="5126"/>
                </a:moveTo>
                <a:lnTo>
                  <a:pt x="43024" y="5247"/>
                </a:lnTo>
                <a:cubicBezTo>
                  <a:pt x="43146" y="5450"/>
                  <a:pt x="43105" y="5632"/>
                  <a:pt x="42923" y="5673"/>
                </a:cubicBezTo>
                <a:lnTo>
                  <a:pt x="42923" y="5693"/>
                </a:lnTo>
                <a:cubicBezTo>
                  <a:pt x="42893" y="5696"/>
                  <a:pt x="42866" y="5697"/>
                  <a:pt x="42841" y="5697"/>
                </a:cubicBezTo>
                <a:cubicBezTo>
                  <a:pt x="42683" y="5697"/>
                  <a:pt x="42644" y="5644"/>
                  <a:pt x="42801" y="5592"/>
                </a:cubicBezTo>
                <a:cubicBezTo>
                  <a:pt x="42923" y="5551"/>
                  <a:pt x="42923" y="5531"/>
                  <a:pt x="42842" y="5490"/>
                </a:cubicBezTo>
                <a:cubicBezTo>
                  <a:pt x="42741" y="5450"/>
                  <a:pt x="42761" y="5389"/>
                  <a:pt x="42822" y="5288"/>
                </a:cubicBezTo>
                <a:lnTo>
                  <a:pt x="42923" y="5126"/>
                </a:lnTo>
                <a:close/>
                <a:moveTo>
                  <a:pt x="42715" y="5930"/>
                </a:moveTo>
                <a:cubicBezTo>
                  <a:pt x="42829" y="5930"/>
                  <a:pt x="42934" y="5961"/>
                  <a:pt x="42923" y="6017"/>
                </a:cubicBezTo>
                <a:cubicBezTo>
                  <a:pt x="42903" y="6057"/>
                  <a:pt x="42801" y="6098"/>
                  <a:pt x="42680" y="6098"/>
                </a:cubicBezTo>
                <a:lnTo>
                  <a:pt x="42680" y="6118"/>
                </a:lnTo>
                <a:cubicBezTo>
                  <a:pt x="42628" y="6123"/>
                  <a:pt x="42584" y="6125"/>
                  <a:pt x="42548" y="6125"/>
                </a:cubicBezTo>
                <a:cubicBezTo>
                  <a:pt x="42418" y="6125"/>
                  <a:pt x="42398" y="6092"/>
                  <a:pt x="42477" y="5997"/>
                </a:cubicBezTo>
                <a:cubicBezTo>
                  <a:pt x="42523" y="5951"/>
                  <a:pt x="42622" y="5930"/>
                  <a:pt x="42715" y="5930"/>
                </a:cubicBezTo>
                <a:close/>
                <a:moveTo>
                  <a:pt x="41748" y="7131"/>
                </a:moveTo>
                <a:cubicBezTo>
                  <a:pt x="41789" y="7131"/>
                  <a:pt x="41829" y="7171"/>
                  <a:pt x="41829" y="7192"/>
                </a:cubicBezTo>
                <a:cubicBezTo>
                  <a:pt x="41829" y="7232"/>
                  <a:pt x="41768" y="7232"/>
                  <a:pt x="41708" y="7253"/>
                </a:cubicBezTo>
                <a:lnTo>
                  <a:pt x="41708" y="7273"/>
                </a:lnTo>
                <a:cubicBezTo>
                  <a:pt x="41697" y="7278"/>
                  <a:pt x="41687" y="7280"/>
                  <a:pt x="41678" y="7280"/>
                </a:cubicBezTo>
                <a:cubicBezTo>
                  <a:pt x="41649" y="7280"/>
                  <a:pt x="41627" y="7258"/>
                  <a:pt x="41627" y="7212"/>
                </a:cubicBezTo>
                <a:cubicBezTo>
                  <a:pt x="41647" y="7171"/>
                  <a:pt x="41687" y="7131"/>
                  <a:pt x="41748" y="7131"/>
                </a:cubicBezTo>
                <a:close/>
                <a:moveTo>
                  <a:pt x="16448" y="7354"/>
                </a:moveTo>
                <a:cubicBezTo>
                  <a:pt x="16509" y="7354"/>
                  <a:pt x="16550" y="7374"/>
                  <a:pt x="16529" y="7415"/>
                </a:cubicBezTo>
                <a:cubicBezTo>
                  <a:pt x="16529" y="7455"/>
                  <a:pt x="16489" y="7475"/>
                  <a:pt x="16428" y="7475"/>
                </a:cubicBezTo>
                <a:cubicBezTo>
                  <a:pt x="16367" y="7475"/>
                  <a:pt x="16347" y="7435"/>
                  <a:pt x="16347" y="7394"/>
                </a:cubicBezTo>
                <a:cubicBezTo>
                  <a:pt x="16347" y="7374"/>
                  <a:pt x="16408" y="7354"/>
                  <a:pt x="16448" y="7354"/>
                </a:cubicBezTo>
                <a:close/>
                <a:moveTo>
                  <a:pt x="42057" y="7506"/>
                </a:moveTo>
                <a:lnTo>
                  <a:pt x="42057" y="7506"/>
                </a:lnTo>
                <a:cubicBezTo>
                  <a:pt x="42045" y="7514"/>
                  <a:pt x="42032" y="7521"/>
                  <a:pt x="42018" y="7529"/>
                </a:cubicBezTo>
                <a:lnTo>
                  <a:pt x="42018" y="7529"/>
                </a:lnTo>
                <a:cubicBezTo>
                  <a:pt x="42038" y="7523"/>
                  <a:pt x="42052" y="7516"/>
                  <a:pt x="42052" y="7516"/>
                </a:cubicBezTo>
                <a:cubicBezTo>
                  <a:pt x="42055" y="7513"/>
                  <a:pt x="42057" y="7510"/>
                  <a:pt x="42057" y="7506"/>
                </a:cubicBezTo>
                <a:close/>
                <a:moveTo>
                  <a:pt x="15111" y="7435"/>
                </a:moveTo>
                <a:cubicBezTo>
                  <a:pt x="15172" y="7435"/>
                  <a:pt x="15172" y="7475"/>
                  <a:pt x="15132" y="7496"/>
                </a:cubicBezTo>
                <a:cubicBezTo>
                  <a:pt x="15091" y="7536"/>
                  <a:pt x="15030" y="7536"/>
                  <a:pt x="14970" y="7536"/>
                </a:cubicBezTo>
                <a:cubicBezTo>
                  <a:pt x="14929" y="7536"/>
                  <a:pt x="14909" y="7516"/>
                  <a:pt x="14949" y="7475"/>
                </a:cubicBezTo>
                <a:cubicBezTo>
                  <a:pt x="14990" y="7455"/>
                  <a:pt x="15051" y="7435"/>
                  <a:pt x="15111" y="7435"/>
                </a:cubicBezTo>
                <a:close/>
                <a:moveTo>
                  <a:pt x="40984" y="7404"/>
                </a:moveTo>
                <a:cubicBezTo>
                  <a:pt x="41001" y="7404"/>
                  <a:pt x="41007" y="7420"/>
                  <a:pt x="40999" y="7455"/>
                </a:cubicBezTo>
                <a:cubicBezTo>
                  <a:pt x="40999" y="7496"/>
                  <a:pt x="40958" y="7536"/>
                  <a:pt x="40897" y="7556"/>
                </a:cubicBezTo>
                <a:lnTo>
                  <a:pt x="40897" y="7536"/>
                </a:lnTo>
                <a:cubicBezTo>
                  <a:pt x="40882" y="7541"/>
                  <a:pt x="40869" y="7544"/>
                  <a:pt x="40860" y="7544"/>
                </a:cubicBezTo>
                <a:cubicBezTo>
                  <a:pt x="40831" y="7544"/>
                  <a:pt x="40831" y="7521"/>
                  <a:pt x="40877" y="7475"/>
                </a:cubicBezTo>
                <a:cubicBezTo>
                  <a:pt x="40923" y="7430"/>
                  <a:pt x="40962" y="7404"/>
                  <a:pt x="40984" y="7404"/>
                </a:cubicBezTo>
                <a:close/>
                <a:moveTo>
                  <a:pt x="40732" y="7908"/>
                </a:moveTo>
                <a:cubicBezTo>
                  <a:pt x="40762" y="7908"/>
                  <a:pt x="40793" y="7917"/>
                  <a:pt x="40816" y="7941"/>
                </a:cubicBezTo>
                <a:cubicBezTo>
                  <a:pt x="40909" y="7981"/>
                  <a:pt x="40924" y="8012"/>
                  <a:pt x="40878" y="8012"/>
                </a:cubicBezTo>
                <a:cubicBezTo>
                  <a:pt x="40854" y="8012"/>
                  <a:pt x="40812" y="8003"/>
                  <a:pt x="40756" y="7982"/>
                </a:cubicBezTo>
                <a:cubicBezTo>
                  <a:pt x="40674" y="7961"/>
                  <a:pt x="40654" y="7921"/>
                  <a:pt x="40674" y="7921"/>
                </a:cubicBezTo>
                <a:cubicBezTo>
                  <a:pt x="40691" y="7913"/>
                  <a:pt x="40712" y="7908"/>
                  <a:pt x="40732" y="7908"/>
                </a:cubicBezTo>
                <a:close/>
                <a:moveTo>
                  <a:pt x="41440" y="7918"/>
                </a:moveTo>
                <a:cubicBezTo>
                  <a:pt x="41457" y="7918"/>
                  <a:pt x="41479" y="7924"/>
                  <a:pt x="41505" y="7941"/>
                </a:cubicBezTo>
                <a:cubicBezTo>
                  <a:pt x="41546" y="7961"/>
                  <a:pt x="41586" y="7982"/>
                  <a:pt x="41586" y="8002"/>
                </a:cubicBezTo>
                <a:cubicBezTo>
                  <a:pt x="41586" y="8022"/>
                  <a:pt x="41546" y="8022"/>
                  <a:pt x="41485" y="8022"/>
                </a:cubicBezTo>
                <a:cubicBezTo>
                  <a:pt x="41424" y="8022"/>
                  <a:pt x="41404" y="7982"/>
                  <a:pt x="41404" y="7941"/>
                </a:cubicBezTo>
                <a:cubicBezTo>
                  <a:pt x="41404" y="7930"/>
                  <a:pt x="41417" y="7918"/>
                  <a:pt x="41440" y="7918"/>
                </a:cubicBezTo>
                <a:close/>
                <a:moveTo>
                  <a:pt x="41120" y="8144"/>
                </a:moveTo>
                <a:cubicBezTo>
                  <a:pt x="41201" y="8144"/>
                  <a:pt x="41262" y="8144"/>
                  <a:pt x="41242" y="8205"/>
                </a:cubicBezTo>
                <a:cubicBezTo>
                  <a:pt x="41242" y="8265"/>
                  <a:pt x="41181" y="8286"/>
                  <a:pt x="41140" y="8286"/>
                </a:cubicBezTo>
                <a:cubicBezTo>
                  <a:pt x="40999" y="8286"/>
                  <a:pt x="40958" y="8164"/>
                  <a:pt x="41120" y="8144"/>
                </a:cubicBezTo>
                <a:close/>
                <a:moveTo>
                  <a:pt x="5362" y="8445"/>
                </a:moveTo>
                <a:cubicBezTo>
                  <a:pt x="5390" y="8445"/>
                  <a:pt x="5398" y="8460"/>
                  <a:pt x="5388" y="8488"/>
                </a:cubicBezTo>
                <a:cubicBezTo>
                  <a:pt x="5388" y="8529"/>
                  <a:pt x="5328" y="8549"/>
                  <a:pt x="5226" y="8569"/>
                </a:cubicBezTo>
                <a:cubicBezTo>
                  <a:pt x="5179" y="8576"/>
                  <a:pt x="5148" y="8580"/>
                  <a:pt x="5130" y="8580"/>
                </a:cubicBezTo>
                <a:cubicBezTo>
                  <a:pt x="5096" y="8580"/>
                  <a:pt x="5118" y="8562"/>
                  <a:pt x="5186" y="8508"/>
                </a:cubicBezTo>
                <a:cubicBezTo>
                  <a:pt x="5273" y="8465"/>
                  <a:pt x="5330" y="8445"/>
                  <a:pt x="5362" y="8445"/>
                </a:cubicBezTo>
                <a:close/>
                <a:moveTo>
                  <a:pt x="42477" y="8549"/>
                </a:moveTo>
                <a:cubicBezTo>
                  <a:pt x="42558" y="8549"/>
                  <a:pt x="42619" y="8569"/>
                  <a:pt x="42619" y="8610"/>
                </a:cubicBezTo>
                <a:cubicBezTo>
                  <a:pt x="42599" y="8650"/>
                  <a:pt x="42538" y="8650"/>
                  <a:pt x="42457" y="8650"/>
                </a:cubicBezTo>
                <a:cubicBezTo>
                  <a:pt x="42376" y="8650"/>
                  <a:pt x="42315" y="8630"/>
                  <a:pt x="42315" y="8589"/>
                </a:cubicBezTo>
                <a:cubicBezTo>
                  <a:pt x="42335" y="8549"/>
                  <a:pt x="42396" y="8549"/>
                  <a:pt x="42477" y="8549"/>
                </a:cubicBezTo>
                <a:close/>
                <a:moveTo>
                  <a:pt x="47476" y="10733"/>
                </a:moveTo>
                <a:cubicBezTo>
                  <a:pt x="47573" y="10733"/>
                  <a:pt x="47784" y="10783"/>
                  <a:pt x="47784" y="10818"/>
                </a:cubicBezTo>
                <a:cubicBezTo>
                  <a:pt x="47778" y="10830"/>
                  <a:pt x="47766" y="10835"/>
                  <a:pt x="47749" y="10835"/>
                </a:cubicBezTo>
                <a:cubicBezTo>
                  <a:pt x="47712" y="10835"/>
                  <a:pt x="47652" y="10811"/>
                  <a:pt x="47582" y="10797"/>
                </a:cubicBezTo>
                <a:cubicBezTo>
                  <a:pt x="47481" y="10797"/>
                  <a:pt x="47400" y="10757"/>
                  <a:pt x="47440" y="10737"/>
                </a:cubicBezTo>
                <a:cubicBezTo>
                  <a:pt x="47448" y="10734"/>
                  <a:pt x="47461" y="10733"/>
                  <a:pt x="47476" y="10733"/>
                </a:cubicBezTo>
                <a:close/>
                <a:moveTo>
                  <a:pt x="4681" y="12334"/>
                </a:moveTo>
                <a:cubicBezTo>
                  <a:pt x="4783" y="12334"/>
                  <a:pt x="4786" y="12402"/>
                  <a:pt x="4659" y="12438"/>
                </a:cubicBezTo>
                <a:cubicBezTo>
                  <a:pt x="4634" y="12446"/>
                  <a:pt x="4612" y="12451"/>
                  <a:pt x="4593" y="12451"/>
                </a:cubicBezTo>
                <a:cubicBezTo>
                  <a:pt x="4565" y="12451"/>
                  <a:pt x="4541" y="12442"/>
                  <a:pt x="4517" y="12418"/>
                </a:cubicBezTo>
                <a:cubicBezTo>
                  <a:pt x="4497" y="12398"/>
                  <a:pt x="4538" y="12357"/>
                  <a:pt x="4639" y="12337"/>
                </a:cubicBezTo>
                <a:cubicBezTo>
                  <a:pt x="4654" y="12335"/>
                  <a:pt x="4668" y="12334"/>
                  <a:pt x="4681" y="12334"/>
                </a:cubicBezTo>
                <a:close/>
                <a:moveTo>
                  <a:pt x="47379" y="12560"/>
                </a:moveTo>
                <a:cubicBezTo>
                  <a:pt x="47460" y="12560"/>
                  <a:pt x="47460" y="12580"/>
                  <a:pt x="47379" y="12600"/>
                </a:cubicBezTo>
                <a:cubicBezTo>
                  <a:pt x="47318" y="12600"/>
                  <a:pt x="47278" y="12681"/>
                  <a:pt x="47298" y="12762"/>
                </a:cubicBezTo>
                <a:cubicBezTo>
                  <a:pt x="47310" y="12853"/>
                  <a:pt x="47308" y="12893"/>
                  <a:pt x="47280" y="12893"/>
                </a:cubicBezTo>
                <a:cubicBezTo>
                  <a:pt x="47258" y="12893"/>
                  <a:pt x="47219" y="12868"/>
                  <a:pt x="47156" y="12823"/>
                </a:cubicBezTo>
                <a:cubicBezTo>
                  <a:pt x="47015" y="12722"/>
                  <a:pt x="47015" y="12701"/>
                  <a:pt x="47116" y="12620"/>
                </a:cubicBezTo>
                <a:lnTo>
                  <a:pt x="47136" y="12620"/>
                </a:lnTo>
                <a:cubicBezTo>
                  <a:pt x="47217" y="12580"/>
                  <a:pt x="47298" y="12560"/>
                  <a:pt x="47379" y="12560"/>
                </a:cubicBezTo>
                <a:close/>
                <a:moveTo>
                  <a:pt x="47842" y="12953"/>
                </a:moveTo>
                <a:cubicBezTo>
                  <a:pt x="47834" y="12960"/>
                  <a:pt x="47825" y="12965"/>
                  <a:pt x="47816" y="12971"/>
                </a:cubicBezTo>
                <a:lnTo>
                  <a:pt x="47816" y="12971"/>
                </a:lnTo>
                <a:lnTo>
                  <a:pt x="47886" y="12965"/>
                </a:lnTo>
                <a:lnTo>
                  <a:pt x="47842" y="12953"/>
                </a:lnTo>
                <a:close/>
                <a:moveTo>
                  <a:pt x="2997" y="13298"/>
                </a:moveTo>
                <a:cubicBezTo>
                  <a:pt x="3012" y="13298"/>
                  <a:pt x="3039" y="13302"/>
                  <a:pt x="3079" y="13309"/>
                </a:cubicBezTo>
                <a:cubicBezTo>
                  <a:pt x="3201" y="13350"/>
                  <a:pt x="3282" y="13471"/>
                  <a:pt x="3180" y="13471"/>
                </a:cubicBezTo>
                <a:cubicBezTo>
                  <a:pt x="3120" y="13431"/>
                  <a:pt x="3079" y="13410"/>
                  <a:pt x="3039" y="13370"/>
                </a:cubicBezTo>
                <a:cubicBezTo>
                  <a:pt x="2985" y="13316"/>
                  <a:pt x="2967" y="13298"/>
                  <a:pt x="2997" y="13298"/>
                </a:cubicBezTo>
                <a:close/>
                <a:moveTo>
                  <a:pt x="47227" y="13466"/>
                </a:moveTo>
                <a:cubicBezTo>
                  <a:pt x="47237" y="13466"/>
                  <a:pt x="47247" y="13468"/>
                  <a:pt x="47258" y="13471"/>
                </a:cubicBezTo>
                <a:cubicBezTo>
                  <a:pt x="47263" y="13468"/>
                  <a:pt x="47269" y="13467"/>
                  <a:pt x="47274" y="13467"/>
                </a:cubicBezTo>
                <a:cubicBezTo>
                  <a:pt x="47309" y="13467"/>
                  <a:pt x="47339" y="13517"/>
                  <a:pt x="47339" y="13552"/>
                </a:cubicBezTo>
                <a:cubicBezTo>
                  <a:pt x="47318" y="13613"/>
                  <a:pt x="47278" y="13633"/>
                  <a:pt x="47217" y="13633"/>
                </a:cubicBezTo>
                <a:cubicBezTo>
                  <a:pt x="47177" y="13633"/>
                  <a:pt x="47136" y="13593"/>
                  <a:pt x="47156" y="13552"/>
                </a:cubicBezTo>
                <a:cubicBezTo>
                  <a:pt x="47156" y="13502"/>
                  <a:pt x="47184" y="13466"/>
                  <a:pt x="47227" y="13466"/>
                </a:cubicBezTo>
                <a:close/>
                <a:moveTo>
                  <a:pt x="48716" y="15861"/>
                </a:moveTo>
                <a:cubicBezTo>
                  <a:pt x="48777" y="15861"/>
                  <a:pt x="48817" y="15882"/>
                  <a:pt x="48817" y="15922"/>
                </a:cubicBezTo>
                <a:cubicBezTo>
                  <a:pt x="48797" y="15963"/>
                  <a:pt x="48757" y="15983"/>
                  <a:pt x="48696" y="15983"/>
                </a:cubicBezTo>
                <a:cubicBezTo>
                  <a:pt x="48655" y="15963"/>
                  <a:pt x="48615" y="15942"/>
                  <a:pt x="48615" y="15902"/>
                </a:cubicBezTo>
                <a:cubicBezTo>
                  <a:pt x="48615" y="15882"/>
                  <a:pt x="48676" y="15861"/>
                  <a:pt x="48716" y="15861"/>
                </a:cubicBezTo>
                <a:close/>
                <a:moveTo>
                  <a:pt x="35367" y="15821"/>
                </a:moveTo>
                <a:cubicBezTo>
                  <a:pt x="35489" y="15821"/>
                  <a:pt x="35428" y="15963"/>
                  <a:pt x="35286" y="15963"/>
                </a:cubicBezTo>
                <a:cubicBezTo>
                  <a:pt x="35248" y="15959"/>
                  <a:pt x="35211" y="15958"/>
                  <a:pt x="35173" y="15958"/>
                </a:cubicBezTo>
                <a:cubicBezTo>
                  <a:pt x="34994" y="15958"/>
                  <a:pt x="34826" y="15997"/>
                  <a:pt x="34658" y="16064"/>
                </a:cubicBezTo>
                <a:cubicBezTo>
                  <a:pt x="34658" y="16084"/>
                  <a:pt x="34633" y="16094"/>
                  <a:pt x="34595" y="16094"/>
                </a:cubicBezTo>
                <a:cubicBezTo>
                  <a:pt x="34557" y="16094"/>
                  <a:pt x="34507" y="16084"/>
                  <a:pt x="34456" y="16064"/>
                </a:cubicBezTo>
                <a:cubicBezTo>
                  <a:pt x="34424" y="16051"/>
                  <a:pt x="34394" y="16044"/>
                  <a:pt x="34367" y="16044"/>
                </a:cubicBezTo>
                <a:cubicBezTo>
                  <a:pt x="34309" y="16044"/>
                  <a:pt x="34267" y="16076"/>
                  <a:pt x="34253" y="16145"/>
                </a:cubicBezTo>
                <a:cubicBezTo>
                  <a:pt x="34241" y="16194"/>
                  <a:pt x="34229" y="16221"/>
                  <a:pt x="34176" y="16221"/>
                </a:cubicBezTo>
                <a:cubicBezTo>
                  <a:pt x="34142" y="16221"/>
                  <a:pt x="34090" y="16209"/>
                  <a:pt x="34010" y="16185"/>
                </a:cubicBezTo>
                <a:cubicBezTo>
                  <a:pt x="33921" y="16156"/>
                  <a:pt x="33832" y="16137"/>
                  <a:pt x="33743" y="16137"/>
                </a:cubicBezTo>
                <a:cubicBezTo>
                  <a:pt x="33711" y="16137"/>
                  <a:pt x="33678" y="16140"/>
                  <a:pt x="33646" y="16145"/>
                </a:cubicBezTo>
                <a:cubicBezTo>
                  <a:pt x="33633" y="16147"/>
                  <a:pt x="33622" y="16147"/>
                  <a:pt x="33610" y="16147"/>
                </a:cubicBezTo>
                <a:cubicBezTo>
                  <a:pt x="33470" y="16147"/>
                  <a:pt x="33393" y="16039"/>
                  <a:pt x="33524" y="15983"/>
                </a:cubicBezTo>
                <a:lnTo>
                  <a:pt x="33484" y="15983"/>
                </a:lnTo>
                <a:cubicBezTo>
                  <a:pt x="34112" y="15882"/>
                  <a:pt x="34739" y="15841"/>
                  <a:pt x="35367" y="15821"/>
                </a:cubicBezTo>
                <a:close/>
                <a:moveTo>
                  <a:pt x="38386" y="15922"/>
                </a:moveTo>
                <a:cubicBezTo>
                  <a:pt x="38831" y="15922"/>
                  <a:pt x="38851" y="15942"/>
                  <a:pt x="38750" y="16064"/>
                </a:cubicBezTo>
                <a:cubicBezTo>
                  <a:pt x="38689" y="16125"/>
                  <a:pt x="38629" y="16185"/>
                  <a:pt x="38568" y="16226"/>
                </a:cubicBezTo>
                <a:cubicBezTo>
                  <a:pt x="38537" y="16246"/>
                  <a:pt x="38512" y="16256"/>
                  <a:pt x="38497" y="16256"/>
                </a:cubicBezTo>
                <a:cubicBezTo>
                  <a:pt x="38482" y="16256"/>
                  <a:pt x="38477" y="16246"/>
                  <a:pt x="38487" y="16226"/>
                </a:cubicBezTo>
                <a:cubicBezTo>
                  <a:pt x="38487" y="16165"/>
                  <a:pt x="38426" y="16145"/>
                  <a:pt x="38345" y="16145"/>
                </a:cubicBezTo>
                <a:cubicBezTo>
                  <a:pt x="38331" y="16141"/>
                  <a:pt x="38317" y="16140"/>
                  <a:pt x="38304" y="16140"/>
                </a:cubicBezTo>
                <a:cubicBezTo>
                  <a:pt x="38244" y="16140"/>
                  <a:pt x="38200" y="16176"/>
                  <a:pt x="38183" y="16226"/>
                </a:cubicBezTo>
                <a:cubicBezTo>
                  <a:pt x="38183" y="16244"/>
                  <a:pt x="38175" y="16257"/>
                  <a:pt x="38155" y="16257"/>
                </a:cubicBezTo>
                <a:cubicBezTo>
                  <a:pt x="38129" y="16257"/>
                  <a:pt x="38081" y="16234"/>
                  <a:pt x="38001" y="16165"/>
                </a:cubicBezTo>
                <a:cubicBezTo>
                  <a:pt x="37778" y="15963"/>
                  <a:pt x="37859" y="15922"/>
                  <a:pt x="38386" y="15922"/>
                </a:cubicBezTo>
                <a:close/>
                <a:moveTo>
                  <a:pt x="28784" y="16206"/>
                </a:moveTo>
                <a:cubicBezTo>
                  <a:pt x="28825" y="16226"/>
                  <a:pt x="28865" y="16267"/>
                  <a:pt x="28845" y="16287"/>
                </a:cubicBezTo>
                <a:cubicBezTo>
                  <a:pt x="28845" y="16297"/>
                  <a:pt x="28845" y="16302"/>
                  <a:pt x="28837" y="16302"/>
                </a:cubicBezTo>
                <a:cubicBezTo>
                  <a:pt x="28830" y="16302"/>
                  <a:pt x="28815" y="16297"/>
                  <a:pt x="28784" y="16287"/>
                </a:cubicBezTo>
                <a:lnTo>
                  <a:pt x="28764" y="16307"/>
                </a:lnTo>
                <a:cubicBezTo>
                  <a:pt x="28703" y="16307"/>
                  <a:pt x="28663" y="16267"/>
                  <a:pt x="28683" y="16226"/>
                </a:cubicBezTo>
                <a:cubicBezTo>
                  <a:pt x="28683" y="16206"/>
                  <a:pt x="28723" y="16206"/>
                  <a:pt x="28784" y="16206"/>
                </a:cubicBezTo>
                <a:close/>
                <a:moveTo>
                  <a:pt x="36218" y="15882"/>
                </a:moveTo>
                <a:cubicBezTo>
                  <a:pt x="37130" y="15882"/>
                  <a:pt x="37190" y="15882"/>
                  <a:pt x="37170" y="16003"/>
                </a:cubicBezTo>
                <a:cubicBezTo>
                  <a:pt x="37150" y="16125"/>
                  <a:pt x="37211" y="16125"/>
                  <a:pt x="37373" y="16125"/>
                </a:cubicBezTo>
                <a:cubicBezTo>
                  <a:pt x="37758" y="16125"/>
                  <a:pt x="37940" y="16165"/>
                  <a:pt x="37879" y="16226"/>
                </a:cubicBezTo>
                <a:cubicBezTo>
                  <a:pt x="37857" y="16271"/>
                  <a:pt x="37797" y="16285"/>
                  <a:pt x="37711" y="16285"/>
                </a:cubicBezTo>
                <a:cubicBezTo>
                  <a:pt x="37641" y="16285"/>
                  <a:pt x="37553" y="16276"/>
                  <a:pt x="37454" y="16267"/>
                </a:cubicBezTo>
                <a:cubicBezTo>
                  <a:pt x="37387" y="16258"/>
                  <a:pt x="37316" y="16253"/>
                  <a:pt x="37245" y="16253"/>
                </a:cubicBezTo>
                <a:cubicBezTo>
                  <a:pt x="37144" y="16253"/>
                  <a:pt x="37042" y="16263"/>
                  <a:pt x="36947" y="16287"/>
                </a:cubicBezTo>
                <a:cubicBezTo>
                  <a:pt x="36894" y="16310"/>
                  <a:pt x="36861" y="16321"/>
                  <a:pt x="36847" y="16321"/>
                </a:cubicBezTo>
                <a:cubicBezTo>
                  <a:pt x="36823" y="16321"/>
                  <a:pt x="36851" y="16289"/>
                  <a:pt x="36927" y="16226"/>
                </a:cubicBezTo>
                <a:cubicBezTo>
                  <a:pt x="37073" y="16096"/>
                  <a:pt x="37115" y="15954"/>
                  <a:pt x="37043" y="15954"/>
                </a:cubicBezTo>
                <a:cubicBezTo>
                  <a:pt x="37025" y="15954"/>
                  <a:pt x="37000" y="15963"/>
                  <a:pt x="36968" y="15983"/>
                </a:cubicBezTo>
                <a:cubicBezTo>
                  <a:pt x="36907" y="16010"/>
                  <a:pt x="36792" y="16021"/>
                  <a:pt x="36667" y="16021"/>
                </a:cubicBezTo>
                <a:cubicBezTo>
                  <a:pt x="36416" y="16021"/>
                  <a:pt x="36124" y="15976"/>
                  <a:pt x="36137" y="15922"/>
                </a:cubicBezTo>
                <a:cubicBezTo>
                  <a:pt x="36137" y="15902"/>
                  <a:pt x="36178" y="15882"/>
                  <a:pt x="36218" y="15882"/>
                </a:cubicBezTo>
                <a:close/>
                <a:moveTo>
                  <a:pt x="38730" y="16307"/>
                </a:moveTo>
                <a:cubicBezTo>
                  <a:pt x="38770" y="16307"/>
                  <a:pt x="38811" y="16348"/>
                  <a:pt x="38791" y="16408"/>
                </a:cubicBezTo>
                <a:cubicBezTo>
                  <a:pt x="38791" y="16469"/>
                  <a:pt x="38730" y="16510"/>
                  <a:pt x="38689" y="16510"/>
                </a:cubicBezTo>
                <a:cubicBezTo>
                  <a:pt x="38649" y="16510"/>
                  <a:pt x="38629" y="16469"/>
                  <a:pt x="38629" y="16429"/>
                </a:cubicBezTo>
                <a:cubicBezTo>
                  <a:pt x="38649" y="16368"/>
                  <a:pt x="38669" y="16327"/>
                  <a:pt x="38730" y="16307"/>
                </a:cubicBezTo>
                <a:close/>
                <a:moveTo>
                  <a:pt x="36878" y="16457"/>
                </a:moveTo>
                <a:cubicBezTo>
                  <a:pt x="36932" y="16457"/>
                  <a:pt x="36984" y="16465"/>
                  <a:pt x="37008" y="16489"/>
                </a:cubicBezTo>
                <a:cubicBezTo>
                  <a:pt x="37071" y="16536"/>
                  <a:pt x="37012" y="16583"/>
                  <a:pt x="36917" y="16583"/>
                </a:cubicBezTo>
                <a:cubicBezTo>
                  <a:pt x="36889" y="16583"/>
                  <a:pt x="36858" y="16579"/>
                  <a:pt x="36826" y="16570"/>
                </a:cubicBezTo>
                <a:cubicBezTo>
                  <a:pt x="36745" y="16550"/>
                  <a:pt x="36704" y="16510"/>
                  <a:pt x="36704" y="16489"/>
                </a:cubicBezTo>
                <a:cubicBezTo>
                  <a:pt x="36704" y="16477"/>
                  <a:pt x="36794" y="16457"/>
                  <a:pt x="36878" y="16457"/>
                </a:cubicBezTo>
                <a:close/>
                <a:moveTo>
                  <a:pt x="37650" y="16453"/>
                </a:moveTo>
                <a:cubicBezTo>
                  <a:pt x="37701" y="16453"/>
                  <a:pt x="37756" y="16474"/>
                  <a:pt x="37839" y="16510"/>
                </a:cubicBezTo>
                <a:cubicBezTo>
                  <a:pt x="37960" y="16550"/>
                  <a:pt x="38001" y="16611"/>
                  <a:pt x="37980" y="16611"/>
                </a:cubicBezTo>
                <a:lnTo>
                  <a:pt x="37960" y="16611"/>
                </a:lnTo>
                <a:cubicBezTo>
                  <a:pt x="37899" y="16611"/>
                  <a:pt x="37839" y="16591"/>
                  <a:pt x="37798" y="16550"/>
                </a:cubicBezTo>
                <a:cubicBezTo>
                  <a:pt x="37717" y="16510"/>
                  <a:pt x="37636" y="16510"/>
                  <a:pt x="37535" y="16510"/>
                </a:cubicBezTo>
                <a:cubicBezTo>
                  <a:pt x="37501" y="16518"/>
                  <a:pt x="37482" y="16523"/>
                  <a:pt x="37476" y="16523"/>
                </a:cubicBezTo>
                <a:cubicBezTo>
                  <a:pt x="37468" y="16523"/>
                  <a:pt x="37487" y="16513"/>
                  <a:pt x="37535" y="16489"/>
                </a:cubicBezTo>
                <a:cubicBezTo>
                  <a:pt x="37577" y="16464"/>
                  <a:pt x="37613" y="16453"/>
                  <a:pt x="37650" y="16453"/>
                </a:cubicBezTo>
                <a:close/>
                <a:moveTo>
                  <a:pt x="35339" y="16551"/>
                </a:moveTo>
                <a:cubicBezTo>
                  <a:pt x="35394" y="16551"/>
                  <a:pt x="35459" y="16558"/>
                  <a:pt x="35529" y="16570"/>
                </a:cubicBezTo>
                <a:cubicBezTo>
                  <a:pt x="35671" y="16591"/>
                  <a:pt x="35671" y="16611"/>
                  <a:pt x="35570" y="16732"/>
                </a:cubicBezTo>
                <a:lnTo>
                  <a:pt x="35550" y="16732"/>
                </a:lnTo>
                <a:cubicBezTo>
                  <a:pt x="35489" y="16793"/>
                  <a:pt x="35408" y="16854"/>
                  <a:pt x="35347" y="16854"/>
                </a:cubicBezTo>
                <a:cubicBezTo>
                  <a:pt x="35307" y="16854"/>
                  <a:pt x="35286" y="16813"/>
                  <a:pt x="35286" y="16773"/>
                </a:cubicBezTo>
                <a:cubicBezTo>
                  <a:pt x="35303" y="16740"/>
                  <a:pt x="35279" y="16707"/>
                  <a:pt x="35237" y="16707"/>
                </a:cubicBezTo>
                <a:cubicBezTo>
                  <a:pt x="35227" y="16707"/>
                  <a:pt x="35217" y="16708"/>
                  <a:pt x="35205" y="16712"/>
                </a:cubicBezTo>
                <a:cubicBezTo>
                  <a:pt x="35190" y="16717"/>
                  <a:pt x="35176" y="16720"/>
                  <a:pt x="35164" y="16720"/>
                </a:cubicBezTo>
                <a:cubicBezTo>
                  <a:pt x="35128" y="16720"/>
                  <a:pt x="35109" y="16697"/>
                  <a:pt x="35124" y="16651"/>
                </a:cubicBezTo>
                <a:cubicBezTo>
                  <a:pt x="35138" y="16582"/>
                  <a:pt x="35218" y="16551"/>
                  <a:pt x="35339" y="16551"/>
                </a:cubicBezTo>
                <a:close/>
                <a:moveTo>
                  <a:pt x="30011" y="16846"/>
                </a:moveTo>
                <a:cubicBezTo>
                  <a:pt x="30035" y="16846"/>
                  <a:pt x="30065" y="16848"/>
                  <a:pt x="30101" y="16854"/>
                </a:cubicBezTo>
                <a:cubicBezTo>
                  <a:pt x="30243" y="16854"/>
                  <a:pt x="30283" y="16874"/>
                  <a:pt x="30222" y="16894"/>
                </a:cubicBezTo>
                <a:cubicBezTo>
                  <a:pt x="30141" y="16894"/>
                  <a:pt x="30060" y="16894"/>
                  <a:pt x="29979" y="16874"/>
                </a:cubicBezTo>
                <a:cubicBezTo>
                  <a:pt x="29936" y="16860"/>
                  <a:pt x="29954" y="16846"/>
                  <a:pt x="30011" y="16846"/>
                </a:cubicBezTo>
                <a:close/>
                <a:moveTo>
                  <a:pt x="25929" y="16878"/>
                </a:moveTo>
                <a:cubicBezTo>
                  <a:pt x="25956" y="16878"/>
                  <a:pt x="25963" y="16911"/>
                  <a:pt x="25948" y="16955"/>
                </a:cubicBezTo>
                <a:lnTo>
                  <a:pt x="25928" y="16955"/>
                </a:lnTo>
                <a:cubicBezTo>
                  <a:pt x="25913" y="17017"/>
                  <a:pt x="25897" y="17044"/>
                  <a:pt x="25882" y="17044"/>
                </a:cubicBezTo>
                <a:cubicBezTo>
                  <a:pt x="25877" y="17044"/>
                  <a:pt x="25872" y="17041"/>
                  <a:pt x="25867" y="17036"/>
                </a:cubicBezTo>
                <a:cubicBezTo>
                  <a:pt x="25847" y="16975"/>
                  <a:pt x="25847" y="16935"/>
                  <a:pt x="25888" y="16894"/>
                </a:cubicBezTo>
                <a:cubicBezTo>
                  <a:pt x="25905" y="16883"/>
                  <a:pt x="25918" y="16878"/>
                  <a:pt x="25929" y="16878"/>
                </a:cubicBezTo>
                <a:close/>
                <a:moveTo>
                  <a:pt x="33172" y="17134"/>
                </a:moveTo>
                <a:cubicBezTo>
                  <a:pt x="33196" y="17134"/>
                  <a:pt x="33227" y="17141"/>
                  <a:pt x="33261" y="17158"/>
                </a:cubicBezTo>
                <a:cubicBezTo>
                  <a:pt x="33342" y="17198"/>
                  <a:pt x="33382" y="17219"/>
                  <a:pt x="33382" y="17239"/>
                </a:cubicBezTo>
                <a:cubicBezTo>
                  <a:pt x="33382" y="17263"/>
                  <a:pt x="33368" y="17272"/>
                  <a:pt x="33341" y="17272"/>
                </a:cubicBezTo>
                <a:cubicBezTo>
                  <a:pt x="33321" y="17272"/>
                  <a:pt x="33294" y="17267"/>
                  <a:pt x="33261" y="17259"/>
                </a:cubicBezTo>
                <a:lnTo>
                  <a:pt x="33241" y="17239"/>
                </a:lnTo>
                <a:cubicBezTo>
                  <a:pt x="33159" y="17219"/>
                  <a:pt x="33119" y="17178"/>
                  <a:pt x="33119" y="17158"/>
                </a:cubicBezTo>
                <a:cubicBezTo>
                  <a:pt x="33119" y="17146"/>
                  <a:pt x="33139" y="17134"/>
                  <a:pt x="33172" y="17134"/>
                </a:cubicBezTo>
                <a:close/>
                <a:moveTo>
                  <a:pt x="26019" y="17163"/>
                </a:moveTo>
                <a:cubicBezTo>
                  <a:pt x="26045" y="17163"/>
                  <a:pt x="26070" y="17168"/>
                  <a:pt x="26090" y="17178"/>
                </a:cubicBezTo>
                <a:cubicBezTo>
                  <a:pt x="26171" y="17198"/>
                  <a:pt x="26191" y="17239"/>
                  <a:pt x="26151" y="17259"/>
                </a:cubicBezTo>
                <a:lnTo>
                  <a:pt x="26110" y="17259"/>
                </a:lnTo>
                <a:cubicBezTo>
                  <a:pt x="26090" y="17279"/>
                  <a:pt x="26065" y="17289"/>
                  <a:pt x="26039" y="17289"/>
                </a:cubicBezTo>
                <a:cubicBezTo>
                  <a:pt x="26014" y="17289"/>
                  <a:pt x="25989" y="17279"/>
                  <a:pt x="25969" y="17259"/>
                </a:cubicBezTo>
                <a:cubicBezTo>
                  <a:pt x="25928" y="17239"/>
                  <a:pt x="25908" y="17198"/>
                  <a:pt x="25948" y="17178"/>
                </a:cubicBezTo>
                <a:cubicBezTo>
                  <a:pt x="25969" y="17168"/>
                  <a:pt x="25994" y="17163"/>
                  <a:pt x="26019" y="17163"/>
                </a:cubicBezTo>
                <a:close/>
                <a:moveTo>
                  <a:pt x="26405" y="17040"/>
                </a:moveTo>
                <a:cubicBezTo>
                  <a:pt x="26451" y="17040"/>
                  <a:pt x="26503" y="17045"/>
                  <a:pt x="26556" y="17057"/>
                </a:cubicBezTo>
                <a:cubicBezTo>
                  <a:pt x="26637" y="17077"/>
                  <a:pt x="26698" y="17077"/>
                  <a:pt x="26779" y="17097"/>
                </a:cubicBezTo>
                <a:cubicBezTo>
                  <a:pt x="27002" y="17097"/>
                  <a:pt x="27164" y="17158"/>
                  <a:pt x="27143" y="17219"/>
                </a:cubicBezTo>
                <a:cubicBezTo>
                  <a:pt x="27133" y="17249"/>
                  <a:pt x="27128" y="17259"/>
                  <a:pt x="27118" y="17259"/>
                </a:cubicBezTo>
                <a:cubicBezTo>
                  <a:pt x="27108" y="17259"/>
                  <a:pt x="27093" y="17249"/>
                  <a:pt x="27062" y="17239"/>
                </a:cubicBezTo>
                <a:lnTo>
                  <a:pt x="27042" y="17239"/>
                </a:lnTo>
                <a:cubicBezTo>
                  <a:pt x="27012" y="17233"/>
                  <a:pt x="26981" y="17230"/>
                  <a:pt x="26949" y="17230"/>
                </a:cubicBezTo>
                <a:cubicBezTo>
                  <a:pt x="26871" y="17230"/>
                  <a:pt x="26790" y="17245"/>
                  <a:pt x="26718" y="17259"/>
                </a:cubicBezTo>
                <a:cubicBezTo>
                  <a:pt x="26576" y="17310"/>
                  <a:pt x="26470" y="17335"/>
                  <a:pt x="26412" y="17335"/>
                </a:cubicBezTo>
                <a:cubicBezTo>
                  <a:pt x="26353" y="17335"/>
                  <a:pt x="26343" y="17310"/>
                  <a:pt x="26394" y="17259"/>
                </a:cubicBezTo>
                <a:cubicBezTo>
                  <a:pt x="26434" y="17198"/>
                  <a:pt x="26414" y="17158"/>
                  <a:pt x="26333" y="17158"/>
                </a:cubicBezTo>
                <a:cubicBezTo>
                  <a:pt x="26252" y="17158"/>
                  <a:pt x="26191" y="17117"/>
                  <a:pt x="26212" y="17097"/>
                </a:cubicBezTo>
                <a:cubicBezTo>
                  <a:pt x="26212" y="17068"/>
                  <a:pt x="26293" y="17040"/>
                  <a:pt x="26405" y="17040"/>
                </a:cubicBezTo>
                <a:close/>
                <a:moveTo>
                  <a:pt x="25630" y="17211"/>
                </a:moveTo>
                <a:cubicBezTo>
                  <a:pt x="25779" y="17211"/>
                  <a:pt x="25817" y="17234"/>
                  <a:pt x="25786" y="17279"/>
                </a:cubicBezTo>
                <a:lnTo>
                  <a:pt x="25766" y="17279"/>
                </a:lnTo>
                <a:cubicBezTo>
                  <a:pt x="25726" y="17340"/>
                  <a:pt x="25584" y="17360"/>
                  <a:pt x="25361" y="17360"/>
                </a:cubicBezTo>
                <a:cubicBezTo>
                  <a:pt x="24895" y="17360"/>
                  <a:pt x="24956" y="17219"/>
                  <a:pt x="25442" y="17219"/>
                </a:cubicBezTo>
                <a:cubicBezTo>
                  <a:pt x="25518" y="17213"/>
                  <a:pt x="25580" y="17211"/>
                  <a:pt x="25630" y="17211"/>
                </a:cubicBezTo>
                <a:close/>
                <a:moveTo>
                  <a:pt x="35448" y="16894"/>
                </a:moveTo>
                <a:cubicBezTo>
                  <a:pt x="35550" y="16894"/>
                  <a:pt x="35631" y="16935"/>
                  <a:pt x="35691" y="17016"/>
                </a:cubicBezTo>
                <a:cubicBezTo>
                  <a:pt x="35800" y="17140"/>
                  <a:pt x="35814" y="17193"/>
                  <a:pt x="35742" y="17193"/>
                </a:cubicBezTo>
                <a:cubicBezTo>
                  <a:pt x="35720" y="17193"/>
                  <a:pt x="35689" y="17188"/>
                  <a:pt x="35651" y="17178"/>
                </a:cubicBezTo>
                <a:cubicBezTo>
                  <a:pt x="35628" y="17167"/>
                  <a:pt x="35604" y="17162"/>
                  <a:pt x="35580" y="17162"/>
                </a:cubicBezTo>
                <a:cubicBezTo>
                  <a:pt x="35518" y="17162"/>
                  <a:pt x="35457" y="17195"/>
                  <a:pt x="35428" y="17239"/>
                </a:cubicBezTo>
                <a:cubicBezTo>
                  <a:pt x="35387" y="17308"/>
                  <a:pt x="35345" y="17339"/>
                  <a:pt x="35252" y="17339"/>
                </a:cubicBezTo>
                <a:cubicBezTo>
                  <a:pt x="35209" y="17339"/>
                  <a:pt x="35154" y="17333"/>
                  <a:pt x="35084" y="17320"/>
                </a:cubicBezTo>
                <a:cubicBezTo>
                  <a:pt x="35003" y="17300"/>
                  <a:pt x="34937" y="17289"/>
                  <a:pt x="34891" y="17289"/>
                </a:cubicBezTo>
                <a:cubicBezTo>
                  <a:pt x="34846" y="17289"/>
                  <a:pt x="34820" y="17300"/>
                  <a:pt x="34820" y="17320"/>
                </a:cubicBezTo>
                <a:cubicBezTo>
                  <a:pt x="34800" y="17360"/>
                  <a:pt x="34760" y="17381"/>
                  <a:pt x="34699" y="17381"/>
                </a:cubicBezTo>
                <a:cubicBezTo>
                  <a:pt x="34638" y="17381"/>
                  <a:pt x="34638" y="17360"/>
                  <a:pt x="34679" y="17320"/>
                </a:cubicBezTo>
                <a:cubicBezTo>
                  <a:pt x="34708" y="17290"/>
                  <a:pt x="34695" y="17271"/>
                  <a:pt x="34606" y="17271"/>
                </a:cubicBezTo>
                <a:cubicBezTo>
                  <a:pt x="34573" y="17271"/>
                  <a:pt x="34530" y="17274"/>
                  <a:pt x="34476" y="17279"/>
                </a:cubicBezTo>
                <a:cubicBezTo>
                  <a:pt x="34230" y="17298"/>
                  <a:pt x="34042" y="17308"/>
                  <a:pt x="33911" y="17308"/>
                </a:cubicBezTo>
                <a:cubicBezTo>
                  <a:pt x="33750" y="17308"/>
                  <a:pt x="33675" y="17293"/>
                  <a:pt x="33686" y="17259"/>
                </a:cubicBezTo>
                <a:cubicBezTo>
                  <a:pt x="33686" y="17206"/>
                  <a:pt x="33990" y="17154"/>
                  <a:pt x="34466" y="17154"/>
                </a:cubicBezTo>
                <a:cubicBezTo>
                  <a:pt x="34540" y="17154"/>
                  <a:pt x="34618" y="17155"/>
                  <a:pt x="34699" y="17158"/>
                </a:cubicBezTo>
                <a:cubicBezTo>
                  <a:pt x="34710" y="17160"/>
                  <a:pt x="34721" y="17162"/>
                  <a:pt x="34731" y="17162"/>
                </a:cubicBezTo>
                <a:cubicBezTo>
                  <a:pt x="34801" y="17162"/>
                  <a:pt x="34864" y="17109"/>
                  <a:pt x="34881" y="17057"/>
                </a:cubicBezTo>
                <a:cubicBezTo>
                  <a:pt x="34881" y="16997"/>
                  <a:pt x="34914" y="16960"/>
                  <a:pt x="34947" y="16960"/>
                </a:cubicBezTo>
                <a:cubicBezTo>
                  <a:pt x="34959" y="16960"/>
                  <a:pt x="34972" y="16965"/>
                  <a:pt x="34983" y="16975"/>
                </a:cubicBezTo>
                <a:cubicBezTo>
                  <a:pt x="35043" y="16996"/>
                  <a:pt x="35043" y="17036"/>
                  <a:pt x="35003" y="17057"/>
                </a:cubicBezTo>
                <a:cubicBezTo>
                  <a:pt x="34962" y="17097"/>
                  <a:pt x="35023" y="17117"/>
                  <a:pt x="35145" y="17117"/>
                </a:cubicBezTo>
                <a:cubicBezTo>
                  <a:pt x="35166" y="17123"/>
                  <a:pt x="35188" y="17125"/>
                  <a:pt x="35210" y="17125"/>
                </a:cubicBezTo>
                <a:cubicBezTo>
                  <a:pt x="35269" y="17125"/>
                  <a:pt x="35328" y="17106"/>
                  <a:pt x="35388" y="17077"/>
                </a:cubicBezTo>
                <a:cubicBezTo>
                  <a:pt x="35428" y="17057"/>
                  <a:pt x="35408" y="17036"/>
                  <a:pt x="35367" y="17016"/>
                </a:cubicBezTo>
                <a:cubicBezTo>
                  <a:pt x="35185" y="17016"/>
                  <a:pt x="35266" y="16915"/>
                  <a:pt x="35448" y="16894"/>
                </a:cubicBezTo>
                <a:close/>
                <a:moveTo>
                  <a:pt x="27682" y="17453"/>
                </a:moveTo>
                <a:cubicBezTo>
                  <a:pt x="27705" y="17453"/>
                  <a:pt x="27736" y="17456"/>
                  <a:pt x="27771" y="17462"/>
                </a:cubicBezTo>
                <a:cubicBezTo>
                  <a:pt x="27893" y="17462"/>
                  <a:pt x="27974" y="17462"/>
                  <a:pt x="27913" y="17482"/>
                </a:cubicBezTo>
                <a:lnTo>
                  <a:pt x="27873" y="17482"/>
                </a:lnTo>
                <a:cubicBezTo>
                  <a:pt x="27832" y="17492"/>
                  <a:pt x="27792" y="17497"/>
                  <a:pt x="27754" y="17497"/>
                </a:cubicBezTo>
                <a:cubicBezTo>
                  <a:pt x="27716" y="17497"/>
                  <a:pt x="27680" y="17492"/>
                  <a:pt x="27650" y="17482"/>
                </a:cubicBezTo>
                <a:cubicBezTo>
                  <a:pt x="27607" y="17468"/>
                  <a:pt x="27625" y="17453"/>
                  <a:pt x="27682" y="17453"/>
                </a:cubicBezTo>
                <a:close/>
                <a:moveTo>
                  <a:pt x="21067" y="17320"/>
                </a:moveTo>
                <a:cubicBezTo>
                  <a:pt x="21391" y="17340"/>
                  <a:pt x="21269" y="17462"/>
                  <a:pt x="20925" y="17482"/>
                </a:cubicBezTo>
                <a:lnTo>
                  <a:pt x="20905" y="17482"/>
                </a:lnTo>
                <a:cubicBezTo>
                  <a:pt x="20763" y="17482"/>
                  <a:pt x="20641" y="17522"/>
                  <a:pt x="20661" y="17563"/>
                </a:cubicBezTo>
                <a:cubicBezTo>
                  <a:pt x="20682" y="17583"/>
                  <a:pt x="20520" y="17603"/>
                  <a:pt x="20317" y="17603"/>
                </a:cubicBezTo>
                <a:cubicBezTo>
                  <a:pt x="19973" y="17603"/>
                  <a:pt x="19953" y="17583"/>
                  <a:pt x="20216" y="17543"/>
                </a:cubicBezTo>
                <a:cubicBezTo>
                  <a:pt x="20378" y="17522"/>
                  <a:pt x="20540" y="17482"/>
                  <a:pt x="20682" y="17401"/>
                </a:cubicBezTo>
                <a:cubicBezTo>
                  <a:pt x="20803" y="17340"/>
                  <a:pt x="20945" y="17320"/>
                  <a:pt x="21067" y="17320"/>
                </a:cubicBezTo>
                <a:close/>
                <a:moveTo>
                  <a:pt x="3788" y="17522"/>
                </a:moveTo>
                <a:cubicBezTo>
                  <a:pt x="3849" y="17522"/>
                  <a:pt x="3889" y="17563"/>
                  <a:pt x="3869" y="17583"/>
                </a:cubicBezTo>
                <a:cubicBezTo>
                  <a:pt x="3869" y="17616"/>
                  <a:pt x="3842" y="17649"/>
                  <a:pt x="3799" y="17649"/>
                </a:cubicBezTo>
                <a:cubicBezTo>
                  <a:pt x="3790" y="17649"/>
                  <a:pt x="3779" y="17648"/>
                  <a:pt x="3768" y="17644"/>
                </a:cubicBezTo>
                <a:cubicBezTo>
                  <a:pt x="3707" y="17644"/>
                  <a:pt x="3687" y="17603"/>
                  <a:pt x="3687" y="17583"/>
                </a:cubicBezTo>
                <a:cubicBezTo>
                  <a:pt x="3687" y="17543"/>
                  <a:pt x="3748" y="17522"/>
                  <a:pt x="3788" y="17522"/>
                </a:cubicBezTo>
                <a:close/>
                <a:moveTo>
                  <a:pt x="22903" y="17636"/>
                </a:moveTo>
                <a:cubicBezTo>
                  <a:pt x="22918" y="17636"/>
                  <a:pt x="22941" y="17638"/>
                  <a:pt x="22971" y="17644"/>
                </a:cubicBezTo>
                <a:cubicBezTo>
                  <a:pt x="23092" y="17644"/>
                  <a:pt x="23153" y="17664"/>
                  <a:pt x="23112" y="17664"/>
                </a:cubicBezTo>
                <a:lnTo>
                  <a:pt x="23092" y="17664"/>
                </a:lnTo>
                <a:cubicBezTo>
                  <a:pt x="23062" y="17674"/>
                  <a:pt x="23031" y="17679"/>
                  <a:pt x="23001" y="17679"/>
                </a:cubicBezTo>
                <a:cubicBezTo>
                  <a:pt x="22971" y="17679"/>
                  <a:pt x="22940" y="17674"/>
                  <a:pt x="22910" y="17664"/>
                </a:cubicBezTo>
                <a:cubicBezTo>
                  <a:pt x="22867" y="17650"/>
                  <a:pt x="22864" y="17636"/>
                  <a:pt x="22903" y="17636"/>
                </a:cubicBezTo>
                <a:close/>
                <a:moveTo>
                  <a:pt x="19533" y="17417"/>
                </a:moveTo>
                <a:cubicBezTo>
                  <a:pt x="19644" y="17417"/>
                  <a:pt x="19718" y="17438"/>
                  <a:pt x="19709" y="17482"/>
                </a:cubicBezTo>
                <a:cubicBezTo>
                  <a:pt x="19730" y="17543"/>
                  <a:pt x="19628" y="17563"/>
                  <a:pt x="19527" y="17563"/>
                </a:cubicBezTo>
                <a:lnTo>
                  <a:pt x="19507" y="17563"/>
                </a:lnTo>
                <a:cubicBezTo>
                  <a:pt x="19406" y="17563"/>
                  <a:pt x="19325" y="17583"/>
                  <a:pt x="19325" y="17624"/>
                </a:cubicBezTo>
                <a:cubicBezTo>
                  <a:pt x="19325" y="17664"/>
                  <a:pt x="19223" y="17684"/>
                  <a:pt x="19082" y="17684"/>
                </a:cubicBezTo>
                <a:cubicBezTo>
                  <a:pt x="18778" y="17684"/>
                  <a:pt x="18757" y="17624"/>
                  <a:pt x="19021" y="17522"/>
                </a:cubicBezTo>
                <a:cubicBezTo>
                  <a:pt x="19182" y="17453"/>
                  <a:pt x="19388" y="17417"/>
                  <a:pt x="19533" y="17417"/>
                </a:cubicBezTo>
                <a:close/>
                <a:moveTo>
                  <a:pt x="34294" y="16550"/>
                </a:moveTo>
                <a:cubicBezTo>
                  <a:pt x="34395" y="16550"/>
                  <a:pt x="34679" y="16975"/>
                  <a:pt x="34598" y="17016"/>
                </a:cubicBezTo>
                <a:cubicBezTo>
                  <a:pt x="34456" y="17036"/>
                  <a:pt x="34334" y="17036"/>
                  <a:pt x="34193" y="17057"/>
                </a:cubicBezTo>
                <a:cubicBezTo>
                  <a:pt x="34031" y="17057"/>
                  <a:pt x="33585" y="17036"/>
                  <a:pt x="33220" y="17016"/>
                </a:cubicBezTo>
                <a:cubicBezTo>
                  <a:pt x="33065" y="17009"/>
                  <a:pt x="32933" y="17004"/>
                  <a:pt x="32827" y="17004"/>
                </a:cubicBezTo>
                <a:cubicBezTo>
                  <a:pt x="32644" y="17004"/>
                  <a:pt x="32537" y="17018"/>
                  <a:pt x="32511" y="17057"/>
                </a:cubicBezTo>
                <a:cubicBezTo>
                  <a:pt x="32471" y="17097"/>
                  <a:pt x="32552" y="17117"/>
                  <a:pt x="32734" y="17138"/>
                </a:cubicBezTo>
                <a:cubicBezTo>
                  <a:pt x="32937" y="17158"/>
                  <a:pt x="32997" y="17178"/>
                  <a:pt x="32957" y="17198"/>
                </a:cubicBezTo>
                <a:cubicBezTo>
                  <a:pt x="32874" y="17222"/>
                  <a:pt x="32791" y="17232"/>
                  <a:pt x="32704" y="17232"/>
                </a:cubicBezTo>
                <a:cubicBezTo>
                  <a:pt x="32642" y="17232"/>
                  <a:pt x="32578" y="17227"/>
                  <a:pt x="32511" y="17219"/>
                </a:cubicBezTo>
                <a:cubicBezTo>
                  <a:pt x="32457" y="17205"/>
                  <a:pt x="32401" y="17198"/>
                  <a:pt x="32343" y="17198"/>
                </a:cubicBezTo>
                <a:cubicBezTo>
                  <a:pt x="32228" y="17198"/>
                  <a:pt x="32106" y="17225"/>
                  <a:pt x="31985" y="17279"/>
                </a:cubicBezTo>
                <a:cubicBezTo>
                  <a:pt x="31916" y="17325"/>
                  <a:pt x="31829" y="17351"/>
                  <a:pt x="31783" y="17351"/>
                </a:cubicBezTo>
                <a:cubicBezTo>
                  <a:pt x="31748" y="17351"/>
                  <a:pt x="31738" y="17335"/>
                  <a:pt x="31782" y="17300"/>
                </a:cubicBezTo>
                <a:cubicBezTo>
                  <a:pt x="31823" y="17279"/>
                  <a:pt x="31782" y="17239"/>
                  <a:pt x="31721" y="17219"/>
                </a:cubicBezTo>
                <a:cubicBezTo>
                  <a:pt x="31705" y="17213"/>
                  <a:pt x="31687" y="17211"/>
                  <a:pt x="31669" y="17211"/>
                </a:cubicBezTo>
                <a:cubicBezTo>
                  <a:pt x="31619" y="17211"/>
                  <a:pt x="31563" y="17229"/>
                  <a:pt x="31519" y="17259"/>
                </a:cubicBezTo>
                <a:cubicBezTo>
                  <a:pt x="31496" y="17293"/>
                  <a:pt x="31456" y="17308"/>
                  <a:pt x="31393" y="17308"/>
                </a:cubicBezTo>
                <a:cubicBezTo>
                  <a:pt x="31342" y="17308"/>
                  <a:pt x="31277" y="17298"/>
                  <a:pt x="31195" y="17279"/>
                </a:cubicBezTo>
                <a:cubicBezTo>
                  <a:pt x="31128" y="17263"/>
                  <a:pt x="31078" y="17253"/>
                  <a:pt x="31047" y="17253"/>
                </a:cubicBezTo>
                <a:cubicBezTo>
                  <a:pt x="31003" y="17253"/>
                  <a:pt x="30997" y="17272"/>
                  <a:pt x="31033" y="17320"/>
                </a:cubicBezTo>
                <a:cubicBezTo>
                  <a:pt x="31130" y="17449"/>
                  <a:pt x="31123" y="17514"/>
                  <a:pt x="31003" y="17514"/>
                </a:cubicBezTo>
                <a:cubicBezTo>
                  <a:pt x="30973" y="17514"/>
                  <a:pt x="30935" y="17510"/>
                  <a:pt x="30891" y="17502"/>
                </a:cubicBezTo>
                <a:cubicBezTo>
                  <a:pt x="30830" y="17487"/>
                  <a:pt x="30778" y="17481"/>
                  <a:pt x="30738" y="17481"/>
                </a:cubicBezTo>
                <a:cubicBezTo>
                  <a:pt x="30616" y="17481"/>
                  <a:pt x="30597" y="17538"/>
                  <a:pt x="30749" y="17583"/>
                </a:cubicBezTo>
                <a:cubicBezTo>
                  <a:pt x="30830" y="17603"/>
                  <a:pt x="30790" y="17644"/>
                  <a:pt x="30648" y="17664"/>
                </a:cubicBezTo>
                <a:cubicBezTo>
                  <a:pt x="30576" y="17688"/>
                  <a:pt x="30526" y="17700"/>
                  <a:pt x="30491" y="17700"/>
                </a:cubicBezTo>
                <a:cubicBezTo>
                  <a:pt x="30437" y="17700"/>
                  <a:pt x="30417" y="17673"/>
                  <a:pt x="30405" y="17624"/>
                </a:cubicBezTo>
                <a:cubicBezTo>
                  <a:pt x="30344" y="17522"/>
                  <a:pt x="30263" y="17482"/>
                  <a:pt x="30162" y="17462"/>
                </a:cubicBezTo>
                <a:cubicBezTo>
                  <a:pt x="30060" y="17441"/>
                  <a:pt x="30000" y="17381"/>
                  <a:pt x="30060" y="17360"/>
                </a:cubicBezTo>
                <a:cubicBezTo>
                  <a:pt x="30084" y="17337"/>
                  <a:pt x="30122" y="17327"/>
                  <a:pt x="30161" y="17327"/>
                </a:cubicBezTo>
                <a:cubicBezTo>
                  <a:pt x="30189" y="17327"/>
                  <a:pt x="30217" y="17332"/>
                  <a:pt x="30243" y="17340"/>
                </a:cubicBezTo>
                <a:lnTo>
                  <a:pt x="30506" y="17340"/>
                </a:lnTo>
                <a:cubicBezTo>
                  <a:pt x="30587" y="17300"/>
                  <a:pt x="30526" y="17279"/>
                  <a:pt x="30283" y="17259"/>
                </a:cubicBezTo>
                <a:cubicBezTo>
                  <a:pt x="29959" y="17239"/>
                  <a:pt x="29919" y="17219"/>
                  <a:pt x="30020" y="17158"/>
                </a:cubicBezTo>
                <a:cubicBezTo>
                  <a:pt x="30182" y="17117"/>
                  <a:pt x="30364" y="17077"/>
                  <a:pt x="30526" y="17077"/>
                </a:cubicBezTo>
                <a:cubicBezTo>
                  <a:pt x="30564" y="17082"/>
                  <a:pt x="30601" y="17085"/>
                  <a:pt x="30636" y="17085"/>
                </a:cubicBezTo>
                <a:cubicBezTo>
                  <a:pt x="30733" y="17085"/>
                  <a:pt x="30822" y="17066"/>
                  <a:pt x="30911" y="17036"/>
                </a:cubicBezTo>
                <a:cubicBezTo>
                  <a:pt x="30911" y="17026"/>
                  <a:pt x="30952" y="17021"/>
                  <a:pt x="31015" y="17021"/>
                </a:cubicBezTo>
                <a:cubicBezTo>
                  <a:pt x="31078" y="17021"/>
                  <a:pt x="31164" y="17026"/>
                  <a:pt x="31255" y="17036"/>
                </a:cubicBezTo>
                <a:cubicBezTo>
                  <a:pt x="31361" y="17050"/>
                  <a:pt x="31435" y="17060"/>
                  <a:pt x="31487" y="17060"/>
                </a:cubicBezTo>
                <a:cubicBezTo>
                  <a:pt x="31585" y="17060"/>
                  <a:pt x="31607" y="17027"/>
                  <a:pt x="31620" y="16935"/>
                </a:cubicBezTo>
                <a:cubicBezTo>
                  <a:pt x="31620" y="16847"/>
                  <a:pt x="31697" y="16789"/>
                  <a:pt x="31770" y="16789"/>
                </a:cubicBezTo>
                <a:cubicBezTo>
                  <a:pt x="31781" y="16789"/>
                  <a:pt x="31792" y="16791"/>
                  <a:pt x="31802" y="16793"/>
                </a:cubicBezTo>
                <a:cubicBezTo>
                  <a:pt x="31924" y="16793"/>
                  <a:pt x="31944" y="16813"/>
                  <a:pt x="31823" y="16854"/>
                </a:cubicBezTo>
                <a:cubicBezTo>
                  <a:pt x="31640" y="16894"/>
                  <a:pt x="31721" y="17077"/>
                  <a:pt x="31924" y="17077"/>
                </a:cubicBezTo>
                <a:cubicBezTo>
                  <a:pt x="32025" y="17077"/>
                  <a:pt x="32066" y="17077"/>
                  <a:pt x="31985" y="17057"/>
                </a:cubicBezTo>
                <a:cubicBezTo>
                  <a:pt x="31823" y="16996"/>
                  <a:pt x="31883" y="16935"/>
                  <a:pt x="32106" y="16935"/>
                </a:cubicBezTo>
                <a:cubicBezTo>
                  <a:pt x="32128" y="16940"/>
                  <a:pt x="32151" y="16943"/>
                  <a:pt x="32175" y="16943"/>
                </a:cubicBezTo>
                <a:cubicBezTo>
                  <a:pt x="32240" y="16943"/>
                  <a:pt x="32310" y="16924"/>
                  <a:pt x="32370" y="16894"/>
                </a:cubicBezTo>
                <a:cubicBezTo>
                  <a:pt x="32410" y="16854"/>
                  <a:pt x="32471" y="16834"/>
                  <a:pt x="32532" y="16834"/>
                </a:cubicBezTo>
                <a:cubicBezTo>
                  <a:pt x="32613" y="16834"/>
                  <a:pt x="32694" y="16813"/>
                  <a:pt x="32694" y="16773"/>
                </a:cubicBezTo>
                <a:cubicBezTo>
                  <a:pt x="32705" y="16761"/>
                  <a:pt x="32717" y="16750"/>
                  <a:pt x="32729" y="16750"/>
                </a:cubicBezTo>
                <a:cubicBezTo>
                  <a:pt x="32737" y="16750"/>
                  <a:pt x="32746" y="16756"/>
                  <a:pt x="32754" y="16773"/>
                </a:cubicBezTo>
                <a:cubicBezTo>
                  <a:pt x="32775" y="16834"/>
                  <a:pt x="32815" y="16854"/>
                  <a:pt x="32876" y="16854"/>
                </a:cubicBezTo>
                <a:cubicBezTo>
                  <a:pt x="32937" y="16854"/>
                  <a:pt x="32957" y="16834"/>
                  <a:pt x="32916" y="16813"/>
                </a:cubicBezTo>
                <a:cubicBezTo>
                  <a:pt x="32896" y="16773"/>
                  <a:pt x="32916" y="16753"/>
                  <a:pt x="32957" y="16753"/>
                </a:cubicBezTo>
                <a:cubicBezTo>
                  <a:pt x="33018" y="16753"/>
                  <a:pt x="33058" y="16793"/>
                  <a:pt x="33099" y="16834"/>
                </a:cubicBezTo>
                <a:cubicBezTo>
                  <a:pt x="33108" y="16852"/>
                  <a:pt x="33117" y="16862"/>
                  <a:pt x="33126" y="16862"/>
                </a:cubicBezTo>
                <a:cubicBezTo>
                  <a:pt x="33137" y="16862"/>
                  <a:pt x="33148" y="16847"/>
                  <a:pt x="33159" y="16813"/>
                </a:cubicBezTo>
                <a:cubicBezTo>
                  <a:pt x="33170" y="16750"/>
                  <a:pt x="33230" y="16720"/>
                  <a:pt x="33283" y="16720"/>
                </a:cubicBezTo>
                <a:cubicBezTo>
                  <a:pt x="33331" y="16720"/>
                  <a:pt x="33372" y="16745"/>
                  <a:pt x="33362" y="16793"/>
                </a:cubicBezTo>
                <a:cubicBezTo>
                  <a:pt x="33362" y="16821"/>
                  <a:pt x="33366" y="16832"/>
                  <a:pt x="33378" y="16832"/>
                </a:cubicBezTo>
                <a:cubicBezTo>
                  <a:pt x="33393" y="16832"/>
                  <a:pt x="33419" y="16815"/>
                  <a:pt x="33463" y="16793"/>
                </a:cubicBezTo>
                <a:cubicBezTo>
                  <a:pt x="33501" y="16774"/>
                  <a:pt x="33525" y="16760"/>
                  <a:pt x="33537" y="16760"/>
                </a:cubicBezTo>
                <a:cubicBezTo>
                  <a:pt x="33550" y="16760"/>
                  <a:pt x="33546" y="16779"/>
                  <a:pt x="33524" y="16834"/>
                </a:cubicBezTo>
                <a:cubicBezTo>
                  <a:pt x="33477" y="16912"/>
                  <a:pt x="33479" y="16942"/>
                  <a:pt x="33652" y="16942"/>
                </a:cubicBezTo>
                <a:cubicBezTo>
                  <a:pt x="33702" y="16942"/>
                  <a:pt x="33766" y="16940"/>
                  <a:pt x="33848" y="16935"/>
                </a:cubicBezTo>
                <a:cubicBezTo>
                  <a:pt x="33929" y="16925"/>
                  <a:pt x="34010" y="16920"/>
                  <a:pt x="34094" y="16920"/>
                </a:cubicBezTo>
                <a:cubicBezTo>
                  <a:pt x="34177" y="16920"/>
                  <a:pt x="34263" y="16925"/>
                  <a:pt x="34355" y="16935"/>
                </a:cubicBezTo>
                <a:cubicBezTo>
                  <a:pt x="34382" y="16941"/>
                  <a:pt x="34405" y="16944"/>
                  <a:pt x="34423" y="16944"/>
                </a:cubicBezTo>
                <a:cubicBezTo>
                  <a:pt x="34527" y="16944"/>
                  <a:pt x="34486" y="16853"/>
                  <a:pt x="34314" y="16732"/>
                </a:cubicBezTo>
                <a:cubicBezTo>
                  <a:pt x="34112" y="16611"/>
                  <a:pt x="34112" y="16550"/>
                  <a:pt x="34294" y="16550"/>
                </a:cubicBezTo>
                <a:close/>
                <a:moveTo>
                  <a:pt x="22444" y="17644"/>
                </a:moveTo>
                <a:cubicBezTo>
                  <a:pt x="22505" y="17644"/>
                  <a:pt x="22545" y="17684"/>
                  <a:pt x="22545" y="17705"/>
                </a:cubicBezTo>
                <a:cubicBezTo>
                  <a:pt x="22525" y="17745"/>
                  <a:pt x="22505" y="17765"/>
                  <a:pt x="22464" y="17765"/>
                </a:cubicBezTo>
                <a:lnTo>
                  <a:pt x="22424" y="17765"/>
                </a:lnTo>
                <a:cubicBezTo>
                  <a:pt x="22383" y="17765"/>
                  <a:pt x="22343" y="17725"/>
                  <a:pt x="22343" y="17705"/>
                </a:cubicBezTo>
                <a:cubicBezTo>
                  <a:pt x="22363" y="17664"/>
                  <a:pt x="22404" y="17644"/>
                  <a:pt x="22444" y="17644"/>
                </a:cubicBezTo>
                <a:close/>
                <a:moveTo>
                  <a:pt x="8832" y="17664"/>
                </a:moveTo>
                <a:cubicBezTo>
                  <a:pt x="8751" y="17705"/>
                  <a:pt x="8670" y="17745"/>
                  <a:pt x="8589" y="17765"/>
                </a:cubicBezTo>
                <a:cubicBezTo>
                  <a:pt x="8506" y="17789"/>
                  <a:pt x="8430" y="17799"/>
                  <a:pt x="8381" y="17799"/>
                </a:cubicBezTo>
                <a:cubicBezTo>
                  <a:pt x="8346" y="17799"/>
                  <a:pt x="8326" y="17794"/>
                  <a:pt x="8326" y="17786"/>
                </a:cubicBezTo>
                <a:cubicBezTo>
                  <a:pt x="8326" y="17765"/>
                  <a:pt x="8447" y="17725"/>
                  <a:pt x="8589" y="17684"/>
                </a:cubicBezTo>
                <a:cubicBezTo>
                  <a:pt x="8670" y="17664"/>
                  <a:pt x="8751" y="17664"/>
                  <a:pt x="8832" y="17664"/>
                </a:cubicBezTo>
                <a:close/>
                <a:moveTo>
                  <a:pt x="5728" y="17684"/>
                </a:moveTo>
                <a:cubicBezTo>
                  <a:pt x="5745" y="17684"/>
                  <a:pt x="5753" y="17706"/>
                  <a:pt x="5753" y="17745"/>
                </a:cubicBezTo>
                <a:cubicBezTo>
                  <a:pt x="5753" y="17791"/>
                  <a:pt x="5730" y="17814"/>
                  <a:pt x="5702" y="17814"/>
                </a:cubicBezTo>
                <a:cubicBezTo>
                  <a:pt x="5692" y="17814"/>
                  <a:pt x="5682" y="17811"/>
                  <a:pt x="5672" y="17806"/>
                </a:cubicBezTo>
                <a:cubicBezTo>
                  <a:pt x="5652" y="17786"/>
                  <a:pt x="5652" y="17745"/>
                  <a:pt x="5692" y="17705"/>
                </a:cubicBezTo>
                <a:cubicBezTo>
                  <a:pt x="5707" y="17690"/>
                  <a:pt x="5718" y="17684"/>
                  <a:pt x="5728" y="17684"/>
                </a:cubicBezTo>
                <a:close/>
                <a:moveTo>
                  <a:pt x="21330" y="17745"/>
                </a:moveTo>
                <a:cubicBezTo>
                  <a:pt x="21411" y="17745"/>
                  <a:pt x="21472" y="17786"/>
                  <a:pt x="21431" y="17806"/>
                </a:cubicBezTo>
                <a:lnTo>
                  <a:pt x="21411" y="17806"/>
                </a:lnTo>
                <a:cubicBezTo>
                  <a:pt x="21370" y="17846"/>
                  <a:pt x="21310" y="17846"/>
                  <a:pt x="21249" y="17846"/>
                </a:cubicBezTo>
                <a:cubicBezTo>
                  <a:pt x="21208" y="17846"/>
                  <a:pt x="21168" y="17826"/>
                  <a:pt x="21188" y="17786"/>
                </a:cubicBezTo>
                <a:cubicBezTo>
                  <a:pt x="21188" y="17765"/>
                  <a:pt x="21249" y="17745"/>
                  <a:pt x="21330" y="17745"/>
                </a:cubicBezTo>
                <a:close/>
                <a:moveTo>
                  <a:pt x="8062" y="17725"/>
                </a:moveTo>
                <a:cubicBezTo>
                  <a:pt x="8123" y="17725"/>
                  <a:pt x="8143" y="17725"/>
                  <a:pt x="8143" y="17786"/>
                </a:cubicBezTo>
                <a:cubicBezTo>
                  <a:pt x="8123" y="17846"/>
                  <a:pt x="8082" y="17867"/>
                  <a:pt x="8042" y="17867"/>
                </a:cubicBezTo>
                <a:lnTo>
                  <a:pt x="8022" y="17887"/>
                </a:lnTo>
                <a:cubicBezTo>
                  <a:pt x="7981" y="17887"/>
                  <a:pt x="7941" y="17846"/>
                  <a:pt x="7941" y="17826"/>
                </a:cubicBezTo>
                <a:cubicBezTo>
                  <a:pt x="7961" y="17786"/>
                  <a:pt x="8001" y="17745"/>
                  <a:pt x="8062" y="17725"/>
                </a:cubicBezTo>
                <a:close/>
                <a:moveTo>
                  <a:pt x="4457" y="17745"/>
                </a:moveTo>
                <a:cubicBezTo>
                  <a:pt x="4558" y="17765"/>
                  <a:pt x="4760" y="17846"/>
                  <a:pt x="4700" y="17887"/>
                </a:cubicBezTo>
                <a:cubicBezTo>
                  <a:pt x="4679" y="17897"/>
                  <a:pt x="4649" y="17902"/>
                  <a:pt x="4619" y="17902"/>
                </a:cubicBezTo>
                <a:cubicBezTo>
                  <a:pt x="4588" y="17902"/>
                  <a:pt x="4558" y="17897"/>
                  <a:pt x="4538" y="17887"/>
                </a:cubicBezTo>
                <a:cubicBezTo>
                  <a:pt x="4416" y="17846"/>
                  <a:pt x="4355" y="17745"/>
                  <a:pt x="4457" y="17745"/>
                </a:cubicBezTo>
                <a:close/>
                <a:moveTo>
                  <a:pt x="6711" y="17859"/>
                </a:moveTo>
                <a:cubicBezTo>
                  <a:pt x="6746" y="17859"/>
                  <a:pt x="6746" y="17882"/>
                  <a:pt x="6746" y="17928"/>
                </a:cubicBezTo>
                <a:cubicBezTo>
                  <a:pt x="6725" y="17988"/>
                  <a:pt x="6725" y="18009"/>
                  <a:pt x="6705" y="18009"/>
                </a:cubicBezTo>
                <a:cubicBezTo>
                  <a:pt x="6624" y="18009"/>
                  <a:pt x="6604" y="17887"/>
                  <a:pt x="6665" y="17867"/>
                </a:cubicBezTo>
                <a:cubicBezTo>
                  <a:pt x="6685" y="17862"/>
                  <a:pt x="6700" y="17859"/>
                  <a:pt x="6711" y="17859"/>
                </a:cubicBezTo>
                <a:close/>
                <a:moveTo>
                  <a:pt x="17145" y="17800"/>
                </a:moveTo>
                <a:cubicBezTo>
                  <a:pt x="17208" y="17800"/>
                  <a:pt x="17226" y="17819"/>
                  <a:pt x="17238" y="17867"/>
                </a:cubicBezTo>
                <a:cubicBezTo>
                  <a:pt x="17258" y="17928"/>
                  <a:pt x="17319" y="17928"/>
                  <a:pt x="17380" y="17928"/>
                </a:cubicBezTo>
                <a:cubicBezTo>
                  <a:pt x="17404" y="17924"/>
                  <a:pt x="17428" y="17922"/>
                  <a:pt x="17451" y="17922"/>
                </a:cubicBezTo>
                <a:cubicBezTo>
                  <a:pt x="17559" y="17922"/>
                  <a:pt x="17640" y="17962"/>
                  <a:pt x="17623" y="18029"/>
                </a:cubicBezTo>
                <a:cubicBezTo>
                  <a:pt x="17618" y="18034"/>
                  <a:pt x="17606" y="18037"/>
                  <a:pt x="17590" y="18037"/>
                </a:cubicBezTo>
                <a:cubicBezTo>
                  <a:pt x="17546" y="18037"/>
                  <a:pt x="17464" y="18018"/>
                  <a:pt x="17360" y="17988"/>
                </a:cubicBezTo>
                <a:cubicBezTo>
                  <a:pt x="17198" y="17948"/>
                  <a:pt x="17036" y="17928"/>
                  <a:pt x="16874" y="17907"/>
                </a:cubicBezTo>
                <a:lnTo>
                  <a:pt x="16631" y="17887"/>
                </a:lnTo>
                <a:lnTo>
                  <a:pt x="16934" y="17826"/>
                </a:lnTo>
                <a:cubicBezTo>
                  <a:pt x="17035" y="17809"/>
                  <a:pt x="17101" y="17800"/>
                  <a:pt x="17145" y="17800"/>
                </a:cubicBezTo>
                <a:close/>
                <a:moveTo>
                  <a:pt x="9402" y="17980"/>
                </a:moveTo>
                <a:cubicBezTo>
                  <a:pt x="9437" y="17980"/>
                  <a:pt x="9454" y="17999"/>
                  <a:pt x="9440" y="18029"/>
                </a:cubicBezTo>
                <a:cubicBezTo>
                  <a:pt x="9440" y="18045"/>
                  <a:pt x="9413" y="18075"/>
                  <a:pt x="9371" y="18075"/>
                </a:cubicBezTo>
                <a:cubicBezTo>
                  <a:pt x="9361" y="18075"/>
                  <a:pt x="9350" y="18073"/>
                  <a:pt x="9338" y="18069"/>
                </a:cubicBezTo>
                <a:cubicBezTo>
                  <a:pt x="9298" y="18069"/>
                  <a:pt x="9257" y="18069"/>
                  <a:pt x="9257" y="18049"/>
                </a:cubicBezTo>
                <a:cubicBezTo>
                  <a:pt x="9257" y="18029"/>
                  <a:pt x="9298" y="18009"/>
                  <a:pt x="9359" y="17988"/>
                </a:cubicBezTo>
                <a:cubicBezTo>
                  <a:pt x="9375" y="17983"/>
                  <a:pt x="9390" y="17980"/>
                  <a:pt x="9402" y="17980"/>
                </a:cubicBezTo>
                <a:close/>
                <a:moveTo>
                  <a:pt x="3025" y="17886"/>
                </a:moveTo>
                <a:cubicBezTo>
                  <a:pt x="3029" y="17886"/>
                  <a:pt x="3034" y="17886"/>
                  <a:pt x="3039" y="17887"/>
                </a:cubicBezTo>
                <a:cubicBezTo>
                  <a:pt x="3160" y="17887"/>
                  <a:pt x="3221" y="18009"/>
                  <a:pt x="3180" y="18069"/>
                </a:cubicBezTo>
                <a:cubicBezTo>
                  <a:pt x="3157" y="18093"/>
                  <a:pt x="3133" y="18103"/>
                  <a:pt x="3109" y="18103"/>
                </a:cubicBezTo>
                <a:cubicBezTo>
                  <a:pt x="3093" y="18103"/>
                  <a:pt x="3076" y="18098"/>
                  <a:pt x="3059" y="18090"/>
                </a:cubicBezTo>
                <a:cubicBezTo>
                  <a:pt x="2943" y="18070"/>
                  <a:pt x="2938" y="17886"/>
                  <a:pt x="3025" y="17886"/>
                </a:cubicBezTo>
                <a:close/>
                <a:moveTo>
                  <a:pt x="2897" y="17988"/>
                </a:moveTo>
                <a:cubicBezTo>
                  <a:pt x="2917" y="17988"/>
                  <a:pt x="2917" y="18009"/>
                  <a:pt x="2897" y="18029"/>
                </a:cubicBezTo>
                <a:cubicBezTo>
                  <a:pt x="2856" y="18049"/>
                  <a:pt x="2877" y="18110"/>
                  <a:pt x="2917" y="18150"/>
                </a:cubicBezTo>
                <a:cubicBezTo>
                  <a:pt x="2937" y="18191"/>
                  <a:pt x="2958" y="18252"/>
                  <a:pt x="2958" y="18312"/>
                </a:cubicBezTo>
                <a:cubicBezTo>
                  <a:pt x="2958" y="18317"/>
                  <a:pt x="2955" y="18320"/>
                  <a:pt x="2951" y="18320"/>
                </a:cubicBezTo>
                <a:cubicBezTo>
                  <a:pt x="2937" y="18320"/>
                  <a:pt x="2907" y="18297"/>
                  <a:pt x="2877" y="18252"/>
                </a:cubicBezTo>
                <a:cubicBezTo>
                  <a:pt x="2836" y="18191"/>
                  <a:pt x="2755" y="18171"/>
                  <a:pt x="2694" y="18171"/>
                </a:cubicBezTo>
                <a:cubicBezTo>
                  <a:pt x="2675" y="18175"/>
                  <a:pt x="2662" y="18178"/>
                  <a:pt x="2653" y="18178"/>
                </a:cubicBezTo>
                <a:cubicBezTo>
                  <a:pt x="2626" y="18178"/>
                  <a:pt x="2653" y="18151"/>
                  <a:pt x="2715" y="18090"/>
                </a:cubicBezTo>
                <a:cubicBezTo>
                  <a:pt x="2755" y="18049"/>
                  <a:pt x="2816" y="18009"/>
                  <a:pt x="2897" y="17988"/>
                </a:cubicBezTo>
                <a:close/>
                <a:moveTo>
                  <a:pt x="4928" y="18319"/>
                </a:moveTo>
                <a:cubicBezTo>
                  <a:pt x="4946" y="18319"/>
                  <a:pt x="4966" y="18324"/>
                  <a:pt x="4983" y="18333"/>
                </a:cubicBezTo>
                <a:cubicBezTo>
                  <a:pt x="5024" y="18353"/>
                  <a:pt x="5064" y="18373"/>
                  <a:pt x="5064" y="18393"/>
                </a:cubicBezTo>
                <a:cubicBezTo>
                  <a:pt x="5064" y="18414"/>
                  <a:pt x="5024" y="18414"/>
                  <a:pt x="4963" y="18414"/>
                </a:cubicBezTo>
                <a:cubicBezTo>
                  <a:pt x="4923" y="18414"/>
                  <a:pt x="4882" y="18373"/>
                  <a:pt x="4882" y="18353"/>
                </a:cubicBezTo>
                <a:cubicBezTo>
                  <a:pt x="4882" y="18329"/>
                  <a:pt x="4903" y="18319"/>
                  <a:pt x="4928" y="18319"/>
                </a:cubicBezTo>
                <a:close/>
                <a:moveTo>
                  <a:pt x="15364" y="18182"/>
                </a:moveTo>
                <a:cubicBezTo>
                  <a:pt x="15408" y="18182"/>
                  <a:pt x="15467" y="18196"/>
                  <a:pt x="15537" y="18231"/>
                </a:cubicBezTo>
                <a:cubicBezTo>
                  <a:pt x="15678" y="18292"/>
                  <a:pt x="15699" y="18333"/>
                  <a:pt x="15597" y="18414"/>
                </a:cubicBezTo>
                <a:cubicBezTo>
                  <a:pt x="15542" y="18460"/>
                  <a:pt x="15507" y="18485"/>
                  <a:pt x="15475" y="18485"/>
                </a:cubicBezTo>
                <a:cubicBezTo>
                  <a:pt x="15436" y="18485"/>
                  <a:pt x="15400" y="18450"/>
                  <a:pt x="15334" y="18373"/>
                </a:cubicBezTo>
                <a:cubicBezTo>
                  <a:pt x="15233" y="18272"/>
                  <a:pt x="15255" y="18182"/>
                  <a:pt x="15364" y="18182"/>
                </a:cubicBezTo>
                <a:close/>
                <a:moveTo>
                  <a:pt x="13876" y="1"/>
                </a:moveTo>
                <a:cubicBezTo>
                  <a:pt x="13835" y="1"/>
                  <a:pt x="13795" y="41"/>
                  <a:pt x="13774" y="102"/>
                </a:cubicBezTo>
                <a:cubicBezTo>
                  <a:pt x="13764" y="176"/>
                  <a:pt x="13628" y="211"/>
                  <a:pt x="13479" y="211"/>
                </a:cubicBezTo>
                <a:cubicBezTo>
                  <a:pt x="13342" y="211"/>
                  <a:pt x="13194" y="181"/>
                  <a:pt x="13126" y="122"/>
                </a:cubicBezTo>
                <a:cubicBezTo>
                  <a:pt x="13076" y="82"/>
                  <a:pt x="13050" y="62"/>
                  <a:pt x="13043" y="62"/>
                </a:cubicBezTo>
                <a:lnTo>
                  <a:pt x="13043" y="62"/>
                </a:lnTo>
                <a:cubicBezTo>
                  <a:pt x="13035" y="62"/>
                  <a:pt x="13045" y="82"/>
                  <a:pt x="13065" y="122"/>
                </a:cubicBezTo>
                <a:cubicBezTo>
                  <a:pt x="13094" y="160"/>
                  <a:pt x="13104" y="176"/>
                  <a:pt x="13096" y="176"/>
                </a:cubicBezTo>
                <a:cubicBezTo>
                  <a:pt x="13086" y="176"/>
                  <a:pt x="13049" y="155"/>
                  <a:pt x="12984" y="122"/>
                </a:cubicBezTo>
                <a:cubicBezTo>
                  <a:pt x="12913" y="75"/>
                  <a:pt x="12870" y="55"/>
                  <a:pt x="12846" y="55"/>
                </a:cubicBezTo>
                <a:cubicBezTo>
                  <a:pt x="12829" y="55"/>
                  <a:pt x="12822" y="65"/>
                  <a:pt x="12822" y="82"/>
                </a:cubicBezTo>
                <a:cubicBezTo>
                  <a:pt x="12822" y="143"/>
                  <a:pt x="12660" y="143"/>
                  <a:pt x="12498" y="143"/>
                </a:cubicBezTo>
                <a:cubicBezTo>
                  <a:pt x="12460" y="137"/>
                  <a:pt x="12421" y="135"/>
                  <a:pt x="12381" y="135"/>
                </a:cubicBezTo>
                <a:cubicBezTo>
                  <a:pt x="12271" y="135"/>
                  <a:pt x="12156" y="153"/>
                  <a:pt x="12053" y="183"/>
                </a:cubicBezTo>
                <a:cubicBezTo>
                  <a:pt x="12016" y="201"/>
                  <a:pt x="11988" y="211"/>
                  <a:pt x="11970" y="211"/>
                </a:cubicBezTo>
                <a:cubicBezTo>
                  <a:pt x="11947" y="211"/>
                  <a:pt x="11940" y="196"/>
                  <a:pt x="11951" y="163"/>
                </a:cubicBezTo>
                <a:cubicBezTo>
                  <a:pt x="11961" y="132"/>
                  <a:pt x="11951" y="117"/>
                  <a:pt x="11913" y="117"/>
                </a:cubicBezTo>
                <a:cubicBezTo>
                  <a:pt x="11875" y="117"/>
                  <a:pt x="11810" y="132"/>
                  <a:pt x="11708" y="163"/>
                </a:cubicBezTo>
                <a:cubicBezTo>
                  <a:pt x="11587" y="203"/>
                  <a:pt x="11465" y="224"/>
                  <a:pt x="11344" y="224"/>
                </a:cubicBezTo>
                <a:cubicBezTo>
                  <a:pt x="11263" y="224"/>
                  <a:pt x="11161" y="264"/>
                  <a:pt x="11101" y="305"/>
                </a:cubicBezTo>
                <a:cubicBezTo>
                  <a:pt x="11030" y="355"/>
                  <a:pt x="10994" y="381"/>
                  <a:pt x="10984" y="381"/>
                </a:cubicBezTo>
                <a:cubicBezTo>
                  <a:pt x="10974" y="381"/>
                  <a:pt x="10989" y="355"/>
                  <a:pt x="11020" y="305"/>
                </a:cubicBezTo>
                <a:cubicBezTo>
                  <a:pt x="11101" y="203"/>
                  <a:pt x="11080" y="203"/>
                  <a:pt x="10979" y="203"/>
                </a:cubicBezTo>
                <a:cubicBezTo>
                  <a:pt x="10777" y="244"/>
                  <a:pt x="10756" y="325"/>
                  <a:pt x="10898" y="467"/>
                </a:cubicBezTo>
                <a:cubicBezTo>
                  <a:pt x="11020" y="548"/>
                  <a:pt x="11020" y="568"/>
                  <a:pt x="10898" y="649"/>
                </a:cubicBezTo>
                <a:cubicBezTo>
                  <a:pt x="10851" y="677"/>
                  <a:pt x="10817" y="692"/>
                  <a:pt x="10788" y="692"/>
                </a:cubicBezTo>
                <a:cubicBezTo>
                  <a:pt x="10755" y="692"/>
                  <a:pt x="10728" y="672"/>
                  <a:pt x="10695" y="629"/>
                </a:cubicBezTo>
                <a:cubicBezTo>
                  <a:pt x="10668" y="583"/>
                  <a:pt x="10620" y="562"/>
                  <a:pt x="10572" y="562"/>
                </a:cubicBezTo>
                <a:cubicBezTo>
                  <a:pt x="10513" y="562"/>
                  <a:pt x="10454" y="593"/>
                  <a:pt x="10432" y="649"/>
                </a:cubicBezTo>
                <a:cubicBezTo>
                  <a:pt x="10432" y="690"/>
                  <a:pt x="10493" y="791"/>
                  <a:pt x="10594" y="872"/>
                </a:cubicBezTo>
                <a:cubicBezTo>
                  <a:pt x="10675" y="933"/>
                  <a:pt x="10716" y="993"/>
                  <a:pt x="10655" y="993"/>
                </a:cubicBezTo>
                <a:cubicBezTo>
                  <a:pt x="10594" y="993"/>
                  <a:pt x="10554" y="1014"/>
                  <a:pt x="10574" y="1074"/>
                </a:cubicBezTo>
                <a:cubicBezTo>
                  <a:pt x="10574" y="1196"/>
                  <a:pt x="10513" y="1317"/>
                  <a:pt x="10432" y="1419"/>
                </a:cubicBezTo>
                <a:cubicBezTo>
                  <a:pt x="10311" y="1601"/>
                  <a:pt x="10270" y="1702"/>
                  <a:pt x="10331" y="1763"/>
                </a:cubicBezTo>
                <a:cubicBezTo>
                  <a:pt x="10448" y="1861"/>
                  <a:pt x="10339" y="2129"/>
                  <a:pt x="10185" y="2129"/>
                </a:cubicBezTo>
                <a:cubicBezTo>
                  <a:pt x="10180" y="2129"/>
                  <a:pt x="10174" y="2128"/>
                  <a:pt x="10169" y="2128"/>
                </a:cubicBezTo>
                <a:cubicBezTo>
                  <a:pt x="10153" y="2125"/>
                  <a:pt x="10139" y="2123"/>
                  <a:pt x="10127" y="2123"/>
                </a:cubicBezTo>
                <a:cubicBezTo>
                  <a:pt x="10061" y="2123"/>
                  <a:pt x="10044" y="2173"/>
                  <a:pt x="10027" y="2310"/>
                </a:cubicBezTo>
                <a:cubicBezTo>
                  <a:pt x="10027" y="2330"/>
                  <a:pt x="10108" y="2351"/>
                  <a:pt x="10230" y="2351"/>
                </a:cubicBezTo>
                <a:cubicBezTo>
                  <a:pt x="10412" y="2351"/>
                  <a:pt x="10412" y="2351"/>
                  <a:pt x="10290" y="2432"/>
                </a:cubicBezTo>
                <a:cubicBezTo>
                  <a:pt x="10169" y="2513"/>
                  <a:pt x="10169" y="2513"/>
                  <a:pt x="10331" y="2553"/>
                </a:cubicBezTo>
                <a:cubicBezTo>
                  <a:pt x="10452" y="2594"/>
                  <a:pt x="10493" y="2634"/>
                  <a:pt x="10452" y="2675"/>
                </a:cubicBezTo>
                <a:cubicBezTo>
                  <a:pt x="10415" y="2700"/>
                  <a:pt x="10370" y="2717"/>
                  <a:pt x="10326" y="2717"/>
                </a:cubicBezTo>
                <a:cubicBezTo>
                  <a:pt x="10299" y="2717"/>
                  <a:pt x="10273" y="2710"/>
                  <a:pt x="10250" y="2695"/>
                </a:cubicBezTo>
                <a:cubicBezTo>
                  <a:pt x="10215" y="2689"/>
                  <a:pt x="10190" y="2685"/>
                  <a:pt x="10175" y="2685"/>
                </a:cubicBezTo>
                <a:cubicBezTo>
                  <a:pt x="10139" y="2685"/>
                  <a:pt x="10164" y="2710"/>
                  <a:pt x="10250" y="2796"/>
                </a:cubicBezTo>
                <a:cubicBezTo>
                  <a:pt x="10371" y="2918"/>
                  <a:pt x="10371" y="2938"/>
                  <a:pt x="10290" y="2978"/>
                </a:cubicBezTo>
                <a:cubicBezTo>
                  <a:pt x="10209" y="3019"/>
                  <a:pt x="10169" y="3080"/>
                  <a:pt x="10149" y="3181"/>
                </a:cubicBezTo>
                <a:cubicBezTo>
                  <a:pt x="10138" y="3268"/>
                  <a:pt x="10133" y="3308"/>
                  <a:pt x="10149" y="3308"/>
                </a:cubicBezTo>
                <a:cubicBezTo>
                  <a:pt x="10163" y="3308"/>
                  <a:pt x="10193" y="3278"/>
                  <a:pt x="10250" y="3222"/>
                </a:cubicBezTo>
                <a:cubicBezTo>
                  <a:pt x="10290" y="3161"/>
                  <a:pt x="10371" y="3120"/>
                  <a:pt x="10452" y="3100"/>
                </a:cubicBezTo>
                <a:cubicBezTo>
                  <a:pt x="10533" y="3100"/>
                  <a:pt x="10412" y="3262"/>
                  <a:pt x="10270" y="3363"/>
                </a:cubicBezTo>
                <a:cubicBezTo>
                  <a:pt x="10209" y="3404"/>
                  <a:pt x="10230" y="3444"/>
                  <a:pt x="10351" y="3465"/>
                </a:cubicBezTo>
                <a:cubicBezTo>
                  <a:pt x="10493" y="3505"/>
                  <a:pt x="10554" y="3546"/>
                  <a:pt x="10533" y="3586"/>
                </a:cubicBezTo>
                <a:cubicBezTo>
                  <a:pt x="10533" y="3598"/>
                  <a:pt x="10547" y="3610"/>
                  <a:pt x="10574" y="3610"/>
                </a:cubicBezTo>
                <a:cubicBezTo>
                  <a:pt x="10594" y="3610"/>
                  <a:pt x="10621" y="3603"/>
                  <a:pt x="10655" y="3586"/>
                </a:cubicBezTo>
                <a:cubicBezTo>
                  <a:pt x="10710" y="3564"/>
                  <a:pt x="10755" y="3554"/>
                  <a:pt x="10788" y="3554"/>
                </a:cubicBezTo>
                <a:cubicBezTo>
                  <a:pt x="10877" y="3554"/>
                  <a:pt x="10885" y="3625"/>
                  <a:pt x="10797" y="3728"/>
                </a:cubicBezTo>
                <a:cubicBezTo>
                  <a:pt x="10695" y="3829"/>
                  <a:pt x="10695" y="3890"/>
                  <a:pt x="10797" y="3971"/>
                </a:cubicBezTo>
                <a:cubicBezTo>
                  <a:pt x="10878" y="4052"/>
                  <a:pt x="10878" y="4113"/>
                  <a:pt x="10797" y="4174"/>
                </a:cubicBezTo>
                <a:cubicBezTo>
                  <a:pt x="10695" y="4234"/>
                  <a:pt x="10695" y="4295"/>
                  <a:pt x="10716" y="4315"/>
                </a:cubicBezTo>
                <a:cubicBezTo>
                  <a:pt x="10736" y="4356"/>
                  <a:pt x="10716" y="4396"/>
                  <a:pt x="10655" y="4396"/>
                </a:cubicBezTo>
                <a:cubicBezTo>
                  <a:pt x="10474" y="4451"/>
                  <a:pt x="10536" y="4521"/>
                  <a:pt x="10738" y="4521"/>
                </a:cubicBezTo>
                <a:cubicBezTo>
                  <a:pt x="10763" y="4521"/>
                  <a:pt x="10789" y="4520"/>
                  <a:pt x="10817" y="4518"/>
                </a:cubicBezTo>
                <a:cubicBezTo>
                  <a:pt x="11020" y="4518"/>
                  <a:pt x="11121" y="4518"/>
                  <a:pt x="11101" y="4579"/>
                </a:cubicBezTo>
                <a:cubicBezTo>
                  <a:pt x="11080" y="4660"/>
                  <a:pt x="11404" y="4883"/>
                  <a:pt x="11567" y="4903"/>
                </a:cubicBezTo>
                <a:cubicBezTo>
                  <a:pt x="11668" y="4903"/>
                  <a:pt x="11769" y="4862"/>
                  <a:pt x="11870" y="4822"/>
                </a:cubicBezTo>
                <a:cubicBezTo>
                  <a:pt x="11921" y="4791"/>
                  <a:pt x="11982" y="4776"/>
                  <a:pt x="12045" y="4776"/>
                </a:cubicBezTo>
                <a:cubicBezTo>
                  <a:pt x="12108" y="4776"/>
                  <a:pt x="12174" y="4791"/>
                  <a:pt x="12235" y="4822"/>
                </a:cubicBezTo>
                <a:cubicBezTo>
                  <a:pt x="12313" y="4855"/>
                  <a:pt x="12367" y="4870"/>
                  <a:pt x="12406" y="4870"/>
                </a:cubicBezTo>
                <a:cubicBezTo>
                  <a:pt x="12438" y="4870"/>
                  <a:pt x="12460" y="4860"/>
                  <a:pt x="12478" y="4842"/>
                </a:cubicBezTo>
                <a:cubicBezTo>
                  <a:pt x="12507" y="4805"/>
                  <a:pt x="12555" y="4790"/>
                  <a:pt x="12600" y="4790"/>
                </a:cubicBezTo>
                <a:cubicBezTo>
                  <a:pt x="12680" y="4790"/>
                  <a:pt x="12753" y="4838"/>
                  <a:pt x="12701" y="4903"/>
                </a:cubicBezTo>
                <a:cubicBezTo>
                  <a:pt x="12640" y="5024"/>
                  <a:pt x="12681" y="5024"/>
                  <a:pt x="12782" y="5024"/>
                </a:cubicBezTo>
                <a:cubicBezTo>
                  <a:pt x="12903" y="5045"/>
                  <a:pt x="12944" y="5085"/>
                  <a:pt x="12924" y="5126"/>
                </a:cubicBezTo>
                <a:cubicBezTo>
                  <a:pt x="12924" y="5171"/>
                  <a:pt x="12935" y="5194"/>
                  <a:pt x="13394" y="5194"/>
                </a:cubicBezTo>
                <a:cubicBezTo>
                  <a:pt x="13547" y="5194"/>
                  <a:pt x="13749" y="5191"/>
                  <a:pt x="14017" y="5186"/>
                </a:cubicBezTo>
                <a:cubicBezTo>
                  <a:pt x="14088" y="5181"/>
                  <a:pt x="14160" y="5178"/>
                  <a:pt x="14233" y="5178"/>
                </a:cubicBezTo>
                <a:cubicBezTo>
                  <a:pt x="14431" y="5178"/>
                  <a:pt x="14635" y="5197"/>
                  <a:pt x="14828" y="5227"/>
                </a:cubicBezTo>
                <a:cubicBezTo>
                  <a:pt x="14908" y="5251"/>
                  <a:pt x="14965" y="5262"/>
                  <a:pt x="15010" y="5262"/>
                </a:cubicBezTo>
                <a:cubicBezTo>
                  <a:pt x="15078" y="5262"/>
                  <a:pt x="15115" y="5235"/>
                  <a:pt x="15152" y="5186"/>
                </a:cubicBezTo>
                <a:cubicBezTo>
                  <a:pt x="15186" y="5126"/>
                  <a:pt x="15250" y="5095"/>
                  <a:pt x="15331" y="5095"/>
                </a:cubicBezTo>
                <a:cubicBezTo>
                  <a:pt x="15440" y="5095"/>
                  <a:pt x="15580" y="5151"/>
                  <a:pt x="15719" y="5267"/>
                </a:cubicBezTo>
                <a:cubicBezTo>
                  <a:pt x="15982" y="5450"/>
                  <a:pt x="15982" y="5470"/>
                  <a:pt x="15800" y="5470"/>
                </a:cubicBezTo>
                <a:cubicBezTo>
                  <a:pt x="15773" y="5464"/>
                  <a:pt x="15746" y="5461"/>
                  <a:pt x="15720" y="5461"/>
                </a:cubicBezTo>
                <a:cubicBezTo>
                  <a:pt x="15567" y="5461"/>
                  <a:pt x="15426" y="5558"/>
                  <a:pt x="15375" y="5713"/>
                </a:cubicBezTo>
                <a:cubicBezTo>
                  <a:pt x="15331" y="5830"/>
                  <a:pt x="15329" y="5873"/>
                  <a:pt x="15430" y="5873"/>
                </a:cubicBezTo>
                <a:cubicBezTo>
                  <a:pt x="15469" y="5873"/>
                  <a:pt x="15524" y="5866"/>
                  <a:pt x="15597" y="5855"/>
                </a:cubicBezTo>
                <a:cubicBezTo>
                  <a:pt x="15739" y="5835"/>
                  <a:pt x="15861" y="5794"/>
                  <a:pt x="15881" y="5754"/>
                </a:cubicBezTo>
                <a:cubicBezTo>
                  <a:pt x="15881" y="5739"/>
                  <a:pt x="15942" y="5725"/>
                  <a:pt x="16028" y="5725"/>
                </a:cubicBezTo>
                <a:cubicBezTo>
                  <a:pt x="16063" y="5725"/>
                  <a:pt x="16103" y="5727"/>
                  <a:pt x="16144" y="5733"/>
                </a:cubicBezTo>
                <a:cubicBezTo>
                  <a:pt x="16201" y="5745"/>
                  <a:pt x="16246" y="5750"/>
                  <a:pt x="16284" y="5750"/>
                </a:cubicBezTo>
                <a:cubicBezTo>
                  <a:pt x="16379" y="5750"/>
                  <a:pt x="16419" y="5716"/>
                  <a:pt x="16448" y="5673"/>
                </a:cubicBezTo>
                <a:cubicBezTo>
                  <a:pt x="16510" y="5574"/>
                  <a:pt x="16593" y="5521"/>
                  <a:pt x="16704" y="5521"/>
                </a:cubicBezTo>
                <a:cubicBezTo>
                  <a:pt x="16775" y="5521"/>
                  <a:pt x="16859" y="5544"/>
                  <a:pt x="16955" y="5592"/>
                </a:cubicBezTo>
                <a:cubicBezTo>
                  <a:pt x="17015" y="5637"/>
                  <a:pt x="17099" y="5660"/>
                  <a:pt x="17180" y="5660"/>
                </a:cubicBezTo>
                <a:cubicBezTo>
                  <a:pt x="17207" y="5660"/>
                  <a:pt x="17233" y="5657"/>
                  <a:pt x="17258" y="5652"/>
                </a:cubicBezTo>
                <a:cubicBezTo>
                  <a:pt x="17360" y="5612"/>
                  <a:pt x="17547" y="5592"/>
                  <a:pt x="17717" y="5592"/>
                </a:cubicBezTo>
                <a:cubicBezTo>
                  <a:pt x="17886" y="5592"/>
                  <a:pt x="18038" y="5612"/>
                  <a:pt x="18069" y="5652"/>
                </a:cubicBezTo>
                <a:cubicBezTo>
                  <a:pt x="18150" y="5693"/>
                  <a:pt x="18231" y="5693"/>
                  <a:pt x="18312" y="5693"/>
                </a:cubicBezTo>
                <a:lnTo>
                  <a:pt x="18717" y="5652"/>
                </a:lnTo>
                <a:cubicBezTo>
                  <a:pt x="18838" y="5652"/>
                  <a:pt x="19385" y="5612"/>
                  <a:pt x="19993" y="5592"/>
                </a:cubicBezTo>
                <a:cubicBezTo>
                  <a:pt x="20580" y="5592"/>
                  <a:pt x="21168" y="5551"/>
                  <a:pt x="21310" y="5551"/>
                </a:cubicBezTo>
                <a:cubicBezTo>
                  <a:pt x="21365" y="5546"/>
                  <a:pt x="21410" y="5543"/>
                  <a:pt x="21445" y="5543"/>
                </a:cubicBezTo>
                <a:cubicBezTo>
                  <a:pt x="21550" y="5543"/>
                  <a:pt x="21573" y="5566"/>
                  <a:pt x="21573" y="5612"/>
                </a:cubicBezTo>
                <a:cubicBezTo>
                  <a:pt x="21573" y="5673"/>
                  <a:pt x="21431" y="5693"/>
                  <a:pt x="21249" y="5713"/>
                </a:cubicBezTo>
                <a:cubicBezTo>
                  <a:pt x="20743" y="5733"/>
                  <a:pt x="20398" y="5794"/>
                  <a:pt x="20418" y="5875"/>
                </a:cubicBezTo>
                <a:cubicBezTo>
                  <a:pt x="20459" y="5956"/>
                  <a:pt x="20378" y="5976"/>
                  <a:pt x="20256" y="5997"/>
                </a:cubicBezTo>
                <a:cubicBezTo>
                  <a:pt x="20177" y="6023"/>
                  <a:pt x="20128" y="6038"/>
                  <a:pt x="20100" y="6038"/>
                </a:cubicBezTo>
                <a:cubicBezTo>
                  <a:pt x="20064" y="6038"/>
                  <a:pt x="20063" y="6013"/>
                  <a:pt x="20074" y="5956"/>
                </a:cubicBezTo>
                <a:cubicBezTo>
                  <a:pt x="20074" y="5916"/>
                  <a:pt x="20074" y="5895"/>
                  <a:pt x="20056" y="5895"/>
                </a:cubicBezTo>
                <a:cubicBezTo>
                  <a:pt x="20039" y="5895"/>
                  <a:pt x="20003" y="5916"/>
                  <a:pt x="19932" y="5956"/>
                </a:cubicBezTo>
                <a:cubicBezTo>
                  <a:pt x="19851" y="6017"/>
                  <a:pt x="19770" y="6037"/>
                  <a:pt x="19689" y="6057"/>
                </a:cubicBezTo>
                <a:cubicBezTo>
                  <a:pt x="19628" y="6057"/>
                  <a:pt x="19588" y="6098"/>
                  <a:pt x="19608" y="6179"/>
                </a:cubicBezTo>
                <a:cubicBezTo>
                  <a:pt x="19608" y="6219"/>
                  <a:pt x="19608" y="6250"/>
                  <a:pt x="19591" y="6250"/>
                </a:cubicBezTo>
                <a:cubicBezTo>
                  <a:pt x="19582" y="6250"/>
                  <a:pt x="19569" y="6241"/>
                  <a:pt x="19547" y="6219"/>
                </a:cubicBezTo>
                <a:cubicBezTo>
                  <a:pt x="19502" y="6174"/>
                  <a:pt x="19357" y="6153"/>
                  <a:pt x="19218" y="6153"/>
                </a:cubicBezTo>
                <a:cubicBezTo>
                  <a:pt x="19048" y="6153"/>
                  <a:pt x="18886" y="6184"/>
                  <a:pt x="18919" y="6240"/>
                </a:cubicBezTo>
                <a:cubicBezTo>
                  <a:pt x="18951" y="6335"/>
                  <a:pt x="18771" y="6368"/>
                  <a:pt x="18516" y="6368"/>
                </a:cubicBezTo>
                <a:cubicBezTo>
                  <a:pt x="18446" y="6368"/>
                  <a:pt x="18370" y="6366"/>
                  <a:pt x="18292" y="6361"/>
                </a:cubicBezTo>
                <a:cubicBezTo>
                  <a:pt x="18129" y="6361"/>
                  <a:pt x="17988" y="6382"/>
                  <a:pt x="17846" y="6422"/>
                </a:cubicBezTo>
                <a:cubicBezTo>
                  <a:pt x="17562" y="6503"/>
                  <a:pt x="17279" y="6564"/>
                  <a:pt x="16995" y="6584"/>
                </a:cubicBezTo>
                <a:cubicBezTo>
                  <a:pt x="16772" y="6584"/>
                  <a:pt x="16570" y="6625"/>
                  <a:pt x="16367" y="6685"/>
                </a:cubicBezTo>
                <a:cubicBezTo>
                  <a:pt x="16367" y="6726"/>
                  <a:pt x="16408" y="6746"/>
                  <a:pt x="16458" y="6746"/>
                </a:cubicBezTo>
                <a:cubicBezTo>
                  <a:pt x="16509" y="6746"/>
                  <a:pt x="16570" y="6726"/>
                  <a:pt x="16610" y="6685"/>
                </a:cubicBezTo>
                <a:cubicBezTo>
                  <a:pt x="16641" y="6675"/>
                  <a:pt x="16676" y="6670"/>
                  <a:pt x="16714" y="6670"/>
                </a:cubicBezTo>
                <a:cubicBezTo>
                  <a:pt x="16752" y="6670"/>
                  <a:pt x="16793" y="6675"/>
                  <a:pt x="16833" y="6685"/>
                </a:cubicBezTo>
                <a:cubicBezTo>
                  <a:pt x="16874" y="6706"/>
                  <a:pt x="16914" y="6716"/>
                  <a:pt x="16955" y="6716"/>
                </a:cubicBezTo>
                <a:cubicBezTo>
                  <a:pt x="16995" y="6716"/>
                  <a:pt x="17036" y="6706"/>
                  <a:pt x="17076" y="6685"/>
                </a:cubicBezTo>
                <a:cubicBezTo>
                  <a:pt x="17094" y="6676"/>
                  <a:pt x="17132" y="6672"/>
                  <a:pt x="17180" y="6672"/>
                </a:cubicBezTo>
                <a:cubicBezTo>
                  <a:pt x="17343" y="6672"/>
                  <a:pt x="17619" y="6719"/>
                  <a:pt x="17603" y="6766"/>
                </a:cubicBezTo>
                <a:cubicBezTo>
                  <a:pt x="17603" y="6827"/>
                  <a:pt x="16631" y="7212"/>
                  <a:pt x="16387" y="7232"/>
                </a:cubicBezTo>
                <a:cubicBezTo>
                  <a:pt x="15962" y="7273"/>
                  <a:pt x="15841" y="7354"/>
                  <a:pt x="16023" y="7455"/>
                </a:cubicBezTo>
                <a:cubicBezTo>
                  <a:pt x="16104" y="7496"/>
                  <a:pt x="16104" y="7536"/>
                  <a:pt x="16043" y="7536"/>
                </a:cubicBezTo>
                <a:cubicBezTo>
                  <a:pt x="15962" y="7516"/>
                  <a:pt x="15881" y="7475"/>
                  <a:pt x="15800" y="7415"/>
                </a:cubicBezTo>
                <a:cubicBezTo>
                  <a:pt x="15739" y="7374"/>
                  <a:pt x="15704" y="7354"/>
                  <a:pt x="15676" y="7354"/>
                </a:cubicBezTo>
                <a:cubicBezTo>
                  <a:pt x="15648" y="7354"/>
                  <a:pt x="15628" y="7374"/>
                  <a:pt x="15597" y="7415"/>
                </a:cubicBezTo>
                <a:cubicBezTo>
                  <a:pt x="15557" y="7445"/>
                  <a:pt x="15532" y="7460"/>
                  <a:pt x="15504" y="7460"/>
                </a:cubicBezTo>
                <a:cubicBezTo>
                  <a:pt x="15476" y="7460"/>
                  <a:pt x="15446" y="7445"/>
                  <a:pt x="15395" y="7415"/>
                </a:cubicBezTo>
                <a:cubicBezTo>
                  <a:pt x="15358" y="7396"/>
                  <a:pt x="15310" y="7386"/>
                  <a:pt x="15238" y="7386"/>
                </a:cubicBezTo>
                <a:cubicBezTo>
                  <a:pt x="15150" y="7386"/>
                  <a:pt x="15026" y="7401"/>
                  <a:pt x="14848" y="7435"/>
                </a:cubicBezTo>
                <a:cubicBezTo>
                  <a:pt x="14645" y="7496"/>
                  <a:pt x="14463" y="7516"/>
                  <a:pt x="14261" y="7536"/>
                </a:cubicBezTo>
                <a:cubicBezTo>
                  <a:pt x="14239" y="7531"/>
                  <a:pt x="14217" y="7528"/>
                  <a:pt x="14196" y="7528"/>
                </a:cubicBezTo>
                <a:cubicBezTo>
                  <a:pt x="14138" y="7528"/>
                  <a:pt x="14082" y="7547"/>
                  <a:pt x="14038" y="7577"/>
                </a:cubicBezTo>
                <a:cubicBezTo>
                  <a:pt x="13957" y="7597"/>
                  <a:pt x="13876" y="7617"/>
                  <a:pt x="13774" y="7617"/>
                </a:cubicBezTo>
                <a:cubicBezTo>
                  <a:pt x="13673" y="7617"/>
                  <a:pt x="13612" y="7617"/>
                  <a:pt x="13653" y="7658"/>
                </a:cubicBezTo>
                <a:cubicBezTo>
                  <a:pt x="13664" y="7691"/>
                  <a:pt x="13663" y="7706"/>
                  <a:pt x="13650" y="7706"/>
                </a:cubicBezTo>
                <a:cubicBezTo>
                  <a:pt x="13639" y="7706"/>
                  <a:pt x="13619" y="7696"/>
                  <a:pt x="13592" y="7678"/>
                </a:cubicBezTo>
                <a:cubicBezTo>
                  <a:pt x="13541" y="7663"/>
                  <a:pt x="13488" y="7655"/>
                  <a:pt x="13434" y="7655"/>
                </a:cubicBezTo>
                <a:cubicBezTo>
                  <a:pt x="13273" y="7655"/>
                  <a:pt x="13106" y="7723"/>
                  <a:pt x="12984" y="7860"/>
                </a:cubicBezTo>
                <a:cubicBezTo>
                  <a:pt x="12916" y="7929"/>
                  <a:pt x="12856" y="7970"/>
                  <a:pt x="12819" y="7970"/>
                </a:cubicBezTo>
                <a:cubicBezTo>
                  <a:pt x="12801" y="7970"/>
                  <a:pt x="12788" y="7961"/>
                  <a:pt x="12782" y="7941"/>
                </a:cubicBezTo>
                <a:cubicBezTo>
                  <a:pt x="12782" y="7901"/>
                  <a:pt x="12822" y="7840"/>
                  <a:pt x="12903" y="7820"/>
                </a:cubicBezTo>
                <a:cubicBezTo>
                  <a:pt x="12982" y="7794"/>
                  <a:pt x="12957" y="7782"/>
                  <a:pt x="12872" y="7782"/>
                </a:cubicBezTo>
                <a:cubicBezTo>
                  <a:pt x="12694" y="7782"/>
                  <a:pt x="12253" y="7832"/>
                  <a:pt x="11951" y="7901"/>
                </a:cubicBezTo>
                <a:cubicBezTo>
                  <a:pt x="11688" y="7961"/>
                  <a:pt x="11546" y="8022"/>
                  <a:pt x="11567" y="8063"/>
                </a:cubicBezTo>
                <a:cubicBezTo>
                  <a:pt x="11587" y="8124"/>
                  <a:pt x="11526" y="8144"/>
                  <a:pt x="11445" y="8144"/>
                </a:cubicBezTo>
                <a:cubicBezTo>
                  <a:pt x="11364" y="8144"/>
                  <a:pt x="11323" y="8103"/>
                  <a:pt x="11364" y="8083"/>
                </a:cubicBezTo>
                <a:cubicBezTo>
                  <a:pt x="11404" y="8043"/>
                  <a:pt x="11404" y="8022"/>
                  <a:pt x="11384" y="8022"/>
                </a:cubicBezTo>
                <a:cubicBezTo>
                  <a:pt x="11364" y="8022"/>
                  <a:pt x="10635" y="8144"/>
                  <a:pt x="9885" y="8286"/>
                </a:cubicBezTo>
                <a:cubicBezTo>
                  <a:pt x="8957" y="8409"/>
                  <a:pt x="8028" y="8462"/>
                  <a:pt x="7100" y="8462"/>
                </a:cubicBezTo>
                <a:cubicBezTo>
                  <a:pt x="6813" y="8462"/>
                  <a:pt x="6526" y="8457"/>
                  <a:pt x="6239" y="8448"/>
                </a:cubicBezTo>
                <a:cubicBezTo>
                  <a:pt x="5775" y="8429"/>
                  <a:pt x="5462" y="8419"/>
                  <a:pt x="5245" y="8419"/>
                </a:cubicBezTo>
                <a:cubicBezTo>
                  <a:pt x="4980" y="8419"/>
                  <a:pt x="4859" y="8434"/>
                  <a:pt x="4781" y="8468"/>
                </a:cubicBezTo>
                <a:cubicBezTo>
                  <a:pt x="4704" y="8506"/>
                  <a:pt x="4637" y="8526"/>
                  <a:pt x="4595" y="8526"/>
                </a:cubicBezTo>
                <a:cubicBezTo>
                  <a:pt x="4549" y="8526"/>
                  <a:pt x="4535" y="8501"/>
                  <a:pt x="4578" y="8448"/>
                </a:cubicBezTo>
                <a:cubicBezTo>
                  <a:pt x="4659" y="8367"/>
                  <a:pt x="4538" y="8367"/>
                  <a:pt x="4153" y="8367"/>
                </a:cubicBezTo>
                <a:cubicBezTo>
                  <a:pt x="3869" y="8346"/>
                  <a:pt x="3707" y="8326"/>
                  <a:pt x="3768" y="8306"/>
                </a:cubicBezTo>
                <a:cubicBezTo>
                  <a:pt x="3849" y="8286"/>
                  <a:pt x="3869" y="8265"/>
                  <a:pt x="3808" y="8225"/>
                </a:cubicBezTo>
                <a:cubicBezTo>
                  <a:pt x="3790" y="8217"/>
                  <a:pt x="3770" y="8214"/>
                  <a:pt x="3750" y="8214"/>
                </a:cubicBezTo>
                <a:cubicBezTo>
                  <a:pt x="3662" y="8214"/>
                  <a:pt x="3577" y="8280"/>
                  <a:pt x="3626" y="8346"/>
                </a:cubicBezTo>
                <a:cubicBezTo>
                  <a:pt x="3748" y="8407"/>
                  <a:pt x="3869" y="8448"/>
                  <a:pt x="3991" y="8448"/>
                </a:cubicBezTo>
                <a:cubicBezTo>
                  <a:pt x="4173" y="8448"/>
                  <a:pt x="4315" y="8488"/>
                  <a:pt x="4315" y="8529"/>
                </a:cubicBezTo>
                <a:cubicBezTo>
                  <a:pt x="4315" y="8543"/>
                  <a:pt x="4295" y="8557"/>
                  <a:pt x="4261" y="8557"/>
                </a:cubicBezTo>
                <a:cubicBezTo>
                  <a:pt x="4247" y="8557"/>
                  <a:pt x="4231" y="8555"/>
                  <a:pt x="4214" y="8549"/>
                </a:cubicBezTo>
                <a:cubicBezTo>
                  <a:pt x="4203" y="8543"/>
                  <a:pt x="4190" y="8541"/>
                  <a:pt x="4177" y="8541"/>
                </a:cubicBezTo>
                <a:cubicBezTo>
                  <a:pt x="4142" y="8541"/>
                  <a:pt x="4101" y="8560"/>
                  <a:pt x="4072" y="8589"/>
                </a:cubicBezTo>
                <a:cubicBezTo>
                  <a:pt x="3970" y="8711"/>
                  <a:pt x="4193" y="8853"/>
                  <a:pt x="4619" y="8914"/>
                </a:cubicBezTo>
                <a:cubicBezTo>
                  <a:pt x="4882" y="8974"/>
                  <a:pt x="4902" y="8974"/>
                  <a:pt x="4760" y="9035"/>
                </a:cubicBezTo>
                <a:cubicBezTo>
                  <a:pt x="4659" y="9076"/>
                  <a:pt x="4619" y="9116"/>
                  <a:pt x="4659" y="9136"/>
                </a:cubicBezTo>
                <a:cubicBezTo>
                  <a:pt x="4668" y="9145"/>
                  <a:pt x="4668" y="9149"/>
                  <a:pt x="4662" y="9149"/>
                </a:cubicBezTo>
                <a:cubicBezTo>
                  <a:pt x="4639" y="9149"/>
                  <a:pt x="4520" y="9091"/>
                  <a:pt x="4376" y="8995"/>
                </a:cubicBezTo>
                <a:cubicBezTo>
                  <a:pt x="4193" y="8898"/>
                  <a:pt x="4107" y="8852"/>
                  <a:pt x="4073" y="8852"/>
                </a:cubicBezTo>
                <a:cubicBezTo>
                  <a:pt x="4043" y="8852"/>
                  <a:pt x="4053" y="8888"/>
                  <a:pt x="4072" y="8954"/>
                </a:cubicBezTo>
                <a:cubicBezTo>
                  <a:pt x="4088" y="9004"/>
                  <a:pt x="4078" y="9040"/>
                  <a:pt x="4039" y="9040"/>
                </a:cubicBezTo>
                <a:cubicBezTo>
                  <a:pt x="4031" y="9040"/>
                  <a:pt x="4022" y="9039"/>
                  <a:pt x="4011" y="9035"/>
                </a:cubicBezTo>
                <a:cubicBezTo>
                  <a:pt x="4003" y="9031"/>
                  <a:pt x="3996" y="9029"/>
                  <a:pt x="3989" y="9029"/>
                </a:cubicBezTo>
                <a:cubicBezTo>
                  <a:pt x="3927" y="9029"/>
                  <a:pt x="3918" y="9187"/>
                  <a:pt x="3991" y="9278"/>
                </a:cubicBezTo>
                <a:cubicBezTo>
                  <a:pt x="4031" y="9319"/>
                  <a:pt x="3991" y="9379"/>
                  <a:pt x="3910" y="9440"/>
                </a:cubicBezTo>
                <a:cubicBezTo>
                  <a:pt x="3808" y="9501"/>
                  <a:pt x="3788" y="9562"/>
                  <a:pt x="3849" y="9622"/>
                </a:cubicBezTo>
                <a:cubicBezTo>
                  <a:pt x="3895" y="9668"/>
                  <a:pt x="3895" y="9691"/>
                  <a:pt x="3857" y="9691"/>
                </a:cubicBezTo>
                <a:cubicBezTo>
                  <a:pt x="3845" y="9691"/>
                  <a:pt x="3829" y="9688"/>
                  <a:pt x="3808" y="9683"/>
                </a:cubicBezTo>
                <a:cubicBezTo>
                  <a:pt x="3727" y="9683"/>
                  <a:pt x="3707" y="9724"/>
                  <a:pt x="3707" y="9764"/>
                </a:cubicBezTo>
                <a:cubicBezTo>
                  <a:pt x="3707" y="9805"/>
                  <a:pt x="3687" y="9866"/>
                  <a:pt x="3667" y="9906"/>
                </a:cubicBezTo>
                <a:cubicBezTo>
                  <a:pt x="3657" y="9947"/>
                  <a:pt x="3651" y="9967"/>
                  <a:pt x="3641" y="9967"/>
                </a:cubicBezTo>
                <a:cubicBezTo>
                  <a:pt x="3631" y="9967"/>
                  <a:pt x="3616" y="9947"/>
                  <a:pt x="3586" y="9906"/>
                </a:cubicBezTo>
                <a:cubicBezTo>
                  <a:pt x="3558" y="9885"/>
                  <a:pt x="3534" y="9874"/>
                  <a:pt x="3510" y="9874"/>
                </a:cubicBezTo>
                <a:cubicBezTo>
                  <a:pt x="3465" y="9874"/>
                  <a:pt x="3415" y="9915"/>
                  <a:pt x="3322" y="10007"/>
                </a:cubicBezTo>
                <a:cubicBezTo>
                  <a:pt x="3241" y="10109"/>
                  <a:pt x="3120" y="10190"/>
                  <a:pt x="2998" y="10230"/>
                </a:cubicBezTo>
                <a:cubicBezTo>
                  <a:pt x="2816" y="10271"/>
                  <a:pt x="2735" y="10433"/>
                  <a:pt x="2897" y="10433"/>
                </a:cubicBezTo>
                <a:cubicBezTo>
                  <a:pt x="2958" y="10433"/>
                  <a:pt x="2998" y="10473"/>
                  <a:pt x="2978" y="10494"/>
                </a:cubicBezTo>
                <a:cubicBezTo>
                  <a:pt x="2978" y="10508"/>
                  <a:pt x="2927" y="10522"/>
                  <a:pt x="2855" y="10522"/>
                </a:cubicBezTo>
                <a:cubicBezTo>
                  <a:pt x="2825" y="10522"/>
                  <a:pt x="2791" y="10520"/>
                  <a:pt x="2755" y="10514"/>
                </a:cubicBezTo>
                <a:cubicBezTo>
                  <a:pt x="2688" y="10504"/>
                  <a:pt x="2636" y="10499"/>
                  <a:pt x="2597" y="10499"/>
                </a:cubicBezTo>
                <a:cubicBezTo>
                  <a:pt x="2472" y="10499"/>
                  <a:pt x="2490" y="10552"/>
                  <a:pt x="2613" y="10676"/>
                </a:cubicBezTo>
                <a:cubicBezTo>
                  <a:pt x="2667" y="10729"/>
                  <a:pt x="2698" y="10755"/>
                  <a:pt x="2709" y="10755"/>
                </a:cubicBezTo>
                <a:cubicBezTo>
                  <a:pt x="2719" y="10755"/>
                  <a:pt x="2713" y="10734"/>
                  <a:pt x="2694" y="10696"/>
                </a:cubicBezTo>
                <a:cubicBezTo>
                  <a:pt x="2654" y="10615"/>
                  <a:pt x="2694" y="10595"/>
                  <a:pt x="2755" y="10595"/>
                </a:cubicBezTo>
                <a:cubicBezTo>
                  <a:pt x="2816" y="10615"/>
                  <a:pt x="2856" y="10696"/>
                  <a:pt x="2877" y="10777"/>
                </a:cubicBezTo>
                <a:cubicBezTo>
                  <a:pt x="2877" y="10878"/>
                  <a:pt x="2937" y="10939"/>
                  <a:pt x="3059" y="10939"/>
                </a:cubicBezTo>
                <a:cubicBezTo>
                  <a:pt x="3082" y="10935"/>
                  <a:pt x="3101" y="10932"/>
                  <a:pt x="3117" y="10932"/>
                </a:cubicBezTo>
                <a:cubicBezTo>
                  <a:pt x="3172" y="10932"/>
                  <a:pt x="3183" y="10962"/>
                  <a:pt x="3120" y="11040"/>
                </a:cubicBezTo>
                <a:cubicBezTo>
                  <a:pt x="3059" y="11142"/>
                  <a:pt x="3079" y="11182"/>
                  <a:pt x="3363" y="11283"/>
                </a:cubicBezTo>
                <a:cubicBezTo>
                  <a:pt x="3626" y="11385"/>
                  <a:pt x="3667" y="11425"/>
                  <a:pt x="3565" y="11527"/>
                </a:cubicBezTo>
                <a:cubicBezTo>
                  <a:pt x="3498" y="11581"/>
                  <a:pt x="3475" y="11608"/>
                  <a:pt x="3540" y="11608"/>
                </a:cubicBezTo>
                <a:cubicBezTo>
                  <a:pt x="3572" y="11608"/>
                  <a:pt x="3626" y="11601"/>
                  <a:pt x="3707" y="11587"/>
                </a:cubicBezTo>
                <a:cubicBezTo>
                  <a:pt x="3793" y="11570"/>
                  <a:pt x="3866" y="11563"/>
                  <a:pt x="3921" y="11563"/>
                </a:cubicBezTo>
                <a:cubicBezTo>
                  <a:pt x="4059" y="11563"/>
                  <a:pt x="4078" y="11610"/>
                  <a:pt x="3889" y="11668"/>
                </a:cubicBezTo>
                <a:cubicBezTo>
                  <a:pt x="3768" y="11689"/>
                  <a:pt x="3727" y="11749"/>
                  <a:pt x="3748" y="11830"/>
                </a:cubicBezTo>
                <a:cubicBezTo>
                  <a:pt x="3768" y="11891"/>
                  <a:pt x="3753" y="11922"/>
                  <a:pt x="3707" y="11922"/>
                </a:cubicBezTo>
                <a:cubicBezTo>
                  <a:pt x="3662" y="11922"/>
                  <a:pt x="3586" y="11891"/>
                  <a:pt x="3484" y="11830"/>
                </a:cubicBezTo>
                <a:cubicBezTo>
                  <a:pt x="3419" y="11784"/>
                  <a:pt x="3384" y="11759"/>
                  <a:pt x="3361" y="11759"/>
                </a:cubicBezTo>
                <a:cubicBezTo>
                  <a:pt x="3334" y="11759"/>
                  <a:pt x="3324" y="11794"/>
                  <a:pt x="3302" y="11871"/>
                </a:cubicBezTo>
                <a:cubicBezTo>
                  <a:pt x="3282" y="11932"/>
                  <a:pt x="3302" y="12013"/>
                  <a:pt x="3363" y="12053"/>
                </a:cubicBezTo>
                <a:cubicBezTo>
                  <a:pt x="3424" y="12073"/>
                  <a:pt x="3424" y="12114"/>
                  <a:pt x="3383" y="12155"/>
                </a:cubicBezTo>
                <a:cubicBezTo>
                  <a:pt x="3375" y="12163"/>
                  <a:pt x="3356" y="12168"/>
                  <a:pt x="3331" y="12168"/>
                </a:cubicBezTo>
                <a:cubicBezTo>
                  <a:pt x="3296" y="12168"/>
                  <a:pt x="3248" y="12158"/>
                  <a:pt x="3201" y="12134"/>
                </a:cubicBezTo>
                <a:cubicBezTo>
                  <a:pt x="3139" y="12088"/>
                  <a:pt x="3083" y="12068"/>
                  <a:pt x="3045" y="12068"/>
                </a:cubicBezTo>
                <a:cubicBezTo>
                  <a:pt x="2984" y="12068"/>
                  <a:pt x="2971" y="12120"/>
                  <a:pt x="3059" y="12195"/>
                </a:cubicBezTo>
                <a:cubicBezTo>
                  <a:pt x="3140" y="12256"/>
                  <a:pt x="3241" y="12296"/>
                  <a:pt x="3343" y="12296"/>
                </a:cubicBezTo>
                <a:cubicBezTo>
                  <a:pt x="3360" y="12294"/>
                  <a:pt x="3377" y="12293"/>
                  <a:pt x="3393" y="12293"/>
                </a:cubicBezTo>
                <a:cubicBezTo>
                  <a:pt x="3519" y="12293"/>
                  <a:pt x="3568" y="12359"/>
                  <a:pt x="3424" y="12377"/>
                </a:cubicBezTo>
                <a:cubicBezTo>
                  <a:pt x="3397" y="12377"/>
                  <a:pt x="3397" y="12386"/>
                  <a:pt x="3424" y="12386"/>
                </a:cubicBezTo>
                <a:cubicBezTo>
                  <a:pt x="3437" y="12386"/>
                  <a:pt x="3457" y="12384"/>
                  <a:pt x="3484" y="12377"/>
                </a:cubicBezTo>
                <a:cubicBezTo>
                  <a:pt x="3606" y="12398"/>
                  <a:pt x="3748" y="12418"/>
                  <a:pt x="3869" y="12458"/>
                </a:cubicBezTo>
                <a:cubicBezTo>
                  <a:pt x="4092" y="12539"/>
                  <a:pt x="4112" y="12560"/>
                  <a:pt x="4011" y="12701"/>
                </a:cubicBezTo>
                <a:cubicBezTo>
                  <a:pt x="3889" y="12823"/>
                  <a:pt x="3545" y="12945"/>
                  <a:pt x="2836" y="13046"/>
                </a:cubicBezTo>
                <a:cubicBezTo>
                  <a:pt x="2674" y="13066"/>
                  <a:pt x="2593" y="13107"/>
                  <a:pt x="2674" y="13107"/>
                </a:cubicBezTo>
                <a:cubicBezTo>
                  <a:pt x="2735" y="13127"/>
                  <a:pt x="2755" y="13147"/>
                  <a:pt x="2715" y="13167"/>
                </a:cubicBezTo>
                <a:cubicBezTo>
                  <a:pt x="2674" y="13208"/>
                  <a:pt x="2715" y="13228"/>
                  <a:pt x="2775" y="13248"/>
                </a:cubicBezTo>
                <a:cubicBezTo>
                  <a:pt x="2836" y="13248"/>
                  <a:pt x="2816" y="13289"/>
                  <a:pt x="2674" y="13350"/>
                </a:cubicBezTo>
                <a:cubicBezTo>
                  <a:pt x="2532" y="13390"/>
                  <a:pt x="2451" y="13471"/>
                  <a:pt x="2451" y="13552"/>
                </a:cubicBezTo>
                <a:cubicBezTo>
                  <a:pt x="2466" y="13596"/>
                  <a:pt x="2449" y="13629"/>
                  <a:pt x="2385" y="13629"/>
                </a:cubicBezTo>
                <a:cubicBezTo>
                  <a:pt x="2361" y="13629"/>
                  <a:pt x="2329" y="13624"/>
                  <a:pt x="2289" y="13613"/>
                </a:cubicBezTo>
                <a:cubicBezTo>
                  <a:pt x="2259" y="13608"/>
                  <a:pt x="2228" y="13605"/>
                  <a:pt x="2198" y="13605"/>
                </a:cubicBezTo>
                <a:cubicBezTo>
                  <a:pt x="2108" y="13605"/>
                  <a:pt x="2021" y="13628"/>
                  <a:pt x="1945" y="13674"/>
                </a:cubicBezTo>
                <a:cubicBezTo>
                  <a:pt x="1880" y="13717"/>
                  <a:pt x="1838" y="13737"/>
                  <a:pt x="1797" y="13737"/>
                </a:cubicBezTo>
                <a:cubicBezTo>
                  <a:pt x="1762" y="13737"/>
                  <a:pt x="1729" y="13722"/>
                  <a:pt x="1682" y="13694"/>
                </a:cubicBezTo>
                <a:cubicBezTo>
                  <a:pt x="1637" y="13661"/>
                  <a:pt x="1598" y="13645"/>
                  <a:pt x="1549" y="13645"/>
                </a:cubicBezTo>
                <a:cubicBezTo>
                  <a:pt x="1509" y="13645"/>
                  <a:pt x="1462" y="13656"/>
                  <a:pt x="1398" y="13674"/>
                </a:cubicBezTo>
                <a:cubicBezTo>
                  <a:pt x="1337" y="13684"/>
                  <a:pt x="1276" y="13689"/>
                  <a:pt x="1216" y="13689"/>
                </a:cubicBezTo>
                <a:cubicBezTo>
                  <a:pt x="1155" y="13689"/>
                  <a:pt x="1094" y="13684"/>
                  <a:pt x="1033" y="13674"/>
                </a:cubicBezTo>
                <a:cubicBezTo>
                  <a:pt x="990" y="13659"/>
                  <a:pt x="957" y="13653"/>
                  <a:pt x="935" y="13653"/>
                </a:cubicBezTo>
                <a:cubicBezTo>
                  <a:pt x="893" y="13653"/>
                  <a:pt x="886" y="13675"/>
                  <a:pt x="912" y="13714"/>
                </a:cubicBezTo>
                <a:cubicBezTo>
                  <a:pt x="924" y="13762"/>
                  <a:pt x="922" y="13781"/>
                  <a:pt x="906" y="13781"/>
                </a:cubicBezTo>
                <a:cubicBezTo>
                  <a:pt x="894" y="13781"/>
                  <a:pt x="876" y="13772"/>
                  <a:pt x="851" y="13755"/>
                </a:cubicBezTo>
                <a:cubicBezTo>
                  <a:pt x="832" y="13750"/>
                  <a:pt x="815" y="13747"/>
                  <a:pt x="800" y="13747"/>
                </a:cubicBezTo>
                <a:cubicBezTo>
                  <a:pt x="752" y="13747"/>
                  <a:pt x="725" y="13774"/>
                  <a:pt x="709" y="13836"/>
                </a:cubicBezTo>
                <a:cubicBezTo>
                  <a:pt x="709" y="13917"/>
                  <a:pt x="750" y="13937"/>
                  <a:pt x="790" y="13937"/>
                </a:cubicBezTo>
                <a:cubicBezTo>
                  <a:pt x="824" y="13929"/>
                  <a:pt x="854" y="13924"/>
                  <a:pt x="882" y="13924"/>
                </a:cubicBezTo>
                <a:cubicBezTo>
                  <a:pt x="922" y="13924"/>
                  <a:pt x="957" y="13934"/>
                  <a:pt x="993" y="13957"/>
                </a:cubicBezTo>
                <a:cubicBezTo>
                  <a:pt x="1054" y="13978"/>
                  <a:pt x="1054" y="13998"/>
                  <a:pt x="993" y="14018"/>
                </a:cubicBezTo>
                <a:cubicBezTo>
                  <a:pt x="932" y="14038"/>
                  <a:pt x="932" y="14119"/>
                  <a:pt x="1033" y="14281"/>
                </a:cubicBezTo>
                <a:cubicBezTo>
                  <a:pt x="1135" y="14423"/>
                  <a:pt x="1155" y="14504"/>
                  <a:pt x="1033" y="14504"/>
                </a:cubicBezTo>
                <a:cubicBezTo>
                  <a:pt x="830" y="14541"/>
                  <a:pt x="829" y="14628"/>
                  <a:pt x="999" y="14628"/>
                </a:cubicBezTo>
                <a:cubicBezTo>
                  <a:pt x="1015" y="14628"/>
                  <a:pt x="1034" y="14628"/>
                  <a:pt x="1054" y="14626"/>
                </a:cubicBezTo>
                <a:cubicBezTo>
                  <a:pt x="1074" y="14621"/>
                  <a:pt x="1094" y="14618"/>
                  <a:pt x="1114" y="14618"/>
                </a:cubicBezTo>
                <a:cubicBezTo>
                  <a:pt x="1174" y="14618"/>
                  <a:pt x="1231" y="14641"/>
                  <a:pt x="1276" y="14687"/>
                </a:cubicBezTo>
                <a:cubicBezTo>
                  <a:pt x="1309" y="14703"/>
                  <a:pt x="1289" y="14733"/>
                  <a:pt x="1226" y="14733"/>
                </a:cubicBezTo>
                <a:cubicBezTo>
                  <a:pt x="1212" y="14733"/>
                  <a:pt x="1194" y="14731"/>
                  <a:pt x="1175" y="14727"/>
                </a:cubicBezTo>
                <a:cubicBezTo>
                  <a:pt x="1074" y="14727"/>
                  <a:pt x="1054" y="14747"/>
                  <a:pt x="1074" y="14788"/>
                </a:cubicBezTo>
                <a:cubicBezTo>
                  <a:pt x="1094" y="14808"/>
                  <a:pt x="1074" y="14849"/>
                  <a:pt x="1013" y="14869"/>
                </a:cubicBezTo>
                <a:cubicBezTo>
                  <a:pt x="1002" y="14873"/>
                  <a:pt x="991" y="14874"/>
                  <a:pt x="982" y="14874"/>
                </a:cubicBezTo>
                <a:cubicBezTo>
                  <a:pt x="939" y="14874"/>
                  <a:pt x="916" y="14841"/>
                  <a:pt x="932" y="14808"/>
                </a:cubicBezTo>
                <a:cubicBezTo>
                  <a:pt x="932" y="14762"/>
                  <a:pt x="909" y="14740"/>
                  <a:pt x="872" y="14740"/>
                </a:cubicBezTo>
                <a:cubicBezTo>
                  <a:pt x="860" y="14740"/>
                  <a:pt x="846" y="14742"/>
                  <a:pt x="831" y="14747"/>
                </a:cubicBezTo>
                <a:cubicBezTo>
                  <a:pt x="770" y="14768"/>
                  <a:pt x="750" y="14788"/>
                  <a:pt x="770" y="14808"/>
                </a:cubicBezTo>
                <a:cubicBezTo>
                  <a:pt x="790" y="14828"/>
                  <a:pt x="750" y="14869"/>
                  <a:pt x="648" y="14889"/>
                </a:cubicBezTo>
                <a:cubicBezTo>
                  <a:pt x="507" y="14950"/>
                  <a:pt x="507" y="14970"/>
                  <a:pt x="730" y="15011"/>
                </a:cubicBezTo>
                <a:cubicBezTo>
                  <a:pt x="975" y="15060"/>
                  <a:pt x="1022" y="15149"/>
                  <a:pt x="870" y="15149"/>
                </a:cubicBezTo>
                <a:cubicBezTo>
                  <a:pt x="834" y="15149"/>
                  <a:pt x="788" y="15144"/>
                  <a:pt x="730" y="15132"/>
                </a:cubicBezTo>
                <a:cubicBezTo>
                  <a:pt x="635" y="15114"/>
                  <a:pt x="552" y="15107"/>
                  <a:pt x="486" y="15107"/>
                </a:cubicBezTo>
                <a:cubicBezTo>
                  <a:pt x="328" y="15107"/>
                  <a:pt x="271" y="15150"/>
                  <a:pt x="385" y="15193"/>
                </a:cubicBezTo>
                <a:cubicBezTo>
                  <a:pt x="446" y="15233"/>
                  <a:pt x="466" y="15274"/>
                  <a:pt x="426" y="15294"/>
                </a:cubicBezTo>
                <a:cubicBezTo>
                  <a:pt x="345" y="15294"/>
                  <a:pt x="284" y="15274"/>
                  <a:pt x="203" y="15233"/>
                </a:cubicBezTo>
                <a:cubicBezTo>
                  <a:pt x="186" y="15225"/>
                  <a:pt x="175" y="15221"/>
                  <a:pt x="168" y="15221"/>
                </a:cubicBezTo>
                <a:cubicBezTo>
                  <a:pt x="142" y="15221"/>
                  <a:pt x="187" y="15283"/>
                  <a:pt x="284" y="15395"/>
                </a:cubicBezTo>
                <a:cubicBezTo>
                  <a:pt x="461" y="15605"/>
                  <a:pt x="523" y="15802"/>
                  <a:pt x="429" y="15802"/>
                </a:cubicBezTo>
                <a:cubicBezTo>
                  <a:pt x="404" y="15802"/>
                  <a:pt x="370" y="15789"/>
                  <a:pt x="324" y="15760"/>
                </a:cubicBezTo>
                <a:cubicBezTo>
                  <a:pt x="274" y="15730"/>
                  <a:pt x="238" y="15715"/>
                  <a:pt x="216" y="15715"/>
                </a:cubicBezTo>
                <a:cubicBezTo>
                  <a:pt x="193" y="15715"/>
                  <a:pt x="183" y="15730"/>
                  <a:pt x="183" y="15760"/>
                </a:cubicBezTo>
                <a:cubicBezTo>
                  <a:pt x="162" y="15801"/>
                  <a:pt x="223" y="15841"/>
                  <a:pt x="304" y="15861"/>
                </a:cubicBezTo>
                <a:cubicBezTo>
                  <a:pt x="470" y="15917"/>
                  <a:pt x="435" y="16090"/>
                  <a:pt x="274" y="16090"/>
                </a:cubicBezTo>
                <a:cubicBezTo>
                  <a:pt x="258" y="16090"/>
                  <a:pt x="241" y="16088"/>
                  <a:pt x="223" y="16084"/>
                </a:cubicBezTo>
                <a:cubicBezTo>
                  <a:pt x="162" y="16084"/>
                  <a:pt x="81" y="16084"/>
                  <a:pt x="41" y="16125"/>
                </a:cubicBezTo>
                <a:cubicBezTo>
                  <a:pt x="0" y="16165"/>
                  <a:pt x="81" y="16185"/>
                  <a:pt x="324" y="16185"/>
                </a:cubicBezTo>
                <a:cubicBezTo>
                  <a:pt x="648" y="16185"/>
                  <a:pt x="648" y="16185"/>
                  <a:pt x="567" y="16348"/>
                </a:cubicBezTo>
                <a:cubicBezTo>
                  <a:pt x="513" y="16470"/>
                  <a:pt x="550" y="16547"/>
                  <a:pt x="630" y="16547"/>
                </a:cubicBezTo>
                <a:cubicBezTo>
                  <a:pt x="668" y="16547"/>
                  <a:pt x="717" y="16529"/>
                  <a:pt x="770" y="16489"/>
                </a:cubicBezTo>
                <a:cubicBezTo>
                  <a:pt x="784" y="16475"/>
                  <a:pt x="804" y="16468"/>
                  <a:pt x="827" y="16468"/>
                </a:cubicBezTo>
                <a:cubicBezTo>
                  <a:pt x="868" y="16468"/>
                  <a:pt x="920" y="16491"/>
                  <a:pt x="973" y="16530"/>
                </a:cubicBezTo>
                <a:cubicBezTo>
                  <a:pt x="1022" y="16563"/>
                  <a:pt x="1085" y="16596"/>
                  <a:pt x="1151" y="16596"/>
                </a:cubicBezTo>
                <a:cubicBezTo>
                  <a:pt x="1166" y="16596"/>
                  <a:pt x="1181" y="16594"/>
                  <a:pt x="1195" y="16591"/>
                </a:cubicBezTo>
                <a:cubicBezTo>
                  <a:pt x="1206" y="16585"/>
                  <a:pt x="1216" y="16583"/>
                  <a:pt x="1224" y="16583"/>
                </a:cubicBezTo>
                <a:cubicBezTo>
                  <a:pt x="1245" y="16583"/>
                  <a:pt x="1256" y="16601"/>
                  <a:pt x="1256" y="16631"/>
                </a:cubicBezTo>
                <a:cubicBezTo>
                  <a:pt x="1236" y="16672"/>
                  <a:pt x="1195" y="16692"/>
                  <a:pt x="1155" y="16692"/>
                </a:cubicBezTo>
                <a:cubicBezTo>
                  <a:pt x="1139" y="16686"/>
                  <a:pt x="1124" y="16684"/>
                  <a:pt x="1110" y="16684"/>
                </a:cubicBezTo>
                <a:cubicBezTo>
                  <a:pt x="1074" y="16684"/>
                  <a:pt x="1048" y="16703"/>
                  <a:pt x="1033" y="16732"/>
                </a:cubicBezTo>
                <a:cubicBezTo>
                  <a:pt x="1033" y="16765"/>
                  <a:pt x="1098" y="16778"/>
                  <a:pt x="1180" y="16778"/>
                </a:cubicBezTo>
                <a:cubicBezTo>
                  <a:pt x="1302" y="16778"/>
                  <a:pt x="1463" y="16749"/>
                  <a:pt x="1499" y="16712"/>
                </a:cubicBezTo>
                <a:cubicBezTo>
                  <a:pt x="1544" y="16682"/>
                  <a:pt x="1588" y="16664"/>
                  <a:pt x="1641" y="16664"/>
                </a:cubicBezTo>
                <a:cubicBezTo>
                  <a:pt x="1660" y="16664"/>
                  <a:pt x="1680" y="16666"/>
                  <a:pt x="1702" y="16672"/>
                </a:cubicBezTo>
                <a:cubicBezTo>
                  <a:pt x="1965" y="16692"/>
                  <a:pt x="1722" y="16813"/>
                  <a:pt x="1297" y="16874"/>
                </a:cubicBezTo>
                <a:cubicBezTo>
                  <a:pt x="811" y="16955"/>
                  <a:pt x="669" y="17057"/>
                  <a:pt x="952" y="17117"/>
                </a:cubicBezTo>
                <a:cubicBezTo>
                  <a:pt x="1114" y="17158"/>
                  <a:pt x="1135" y="17178"/>
                  <a:pt x="1033" y="17219"/>
                </a:cubicBezTo>
                <a:cubicBezTo>
                  <a:pt x="952" y="17279"/>
                  <a:pt x="932" y="17320"/>
                  <a:pt x="973" y="17360"/>
                </a:cubicBezTo>
                <a:cubicBezTo>
                  <a:pt x="983" y="17381"/>
                  <a:pt x="1008" y="17391"/>
                  <a:pt x="1041" y="17391"/>
                </a:cubicBezTo>
                <a:cubicBezTo>
                  <a:pt x="1074" y="17391"/>
                  <a:pt x="1114" y="17381"/>
                  <a:pt x="1155" y="17360"/>
                </a:cubicBezTo>
                <a:cubicBezTo>
                  <a:pt x="1276" y="17300"/>
                  <a:pt x="1418" y="17279"/>
                  <a:pt x="1560" y="17279"/>
                </a:cubicBezTo>
                <a:cubicBezTo>
                  <a:pt x="2066" y="17300"/>
                  <a:pt x="2107" y="17320"/>
                  <a:pt x="2006" y="17421"/>
                </a:cubicBezTo>
                <a:cubicBezTo>
                  <a:pt x="1965" y="17502"/>
                  <a:pt x="1985" y="17583"/>
                  <a:pt x="2107" y="17684"/>
                </a:cubicBezTo>
                <a:cubicBezTo>
                  <a:pt x="2226" y="17771"/>
                  <a:pt x="2311" y="17812"/>
                  <a:pt x="2379" y="17812"/>
                </a:cubicBezTo>
                <a:cubicBezTo>
                  <a:pt x="2438" y="17812"/>
                  <a:pt x="2485" y="17781"/>
                  <a:pt x="2532" y="17725"/>
                </a:cubicBezTo>
                <a:cubicBezTo>
                  <a:pt x="2548" y="17701"/>
                  <a:pt x="2558" y="17690"/>
                  <a:pt x="2563" y="17690"/>
                </a:cubicBezTo>
                <a:cubicBezTo>
                  <a:pt x="2570" y="17690"/>
                  <a:pt x="2565" y="17716"/>
                  <a:pt x="2553" y="17765"/>
                </a:cubicBezTo>
                <a:cubicBezTo>
                  <a:pt x="2536" y="17850"/>
                  <a:pt x="2463" y="17892"/>
                  <a:pt x="2392" y="17892"/>
                </a:cubicBezTo>
                <a:cubicBezTo>
                  <a:pt x="2378" y="17892"/>
                  <a:pt x="2363" y="17890"/>
                  <a:pt x="2350" y="17887"/>
                </a:cubicBezTo>
                <a:cubicBezTo>
                  <a:pt x="2249" y="17887"/>
                  <a:pt x="2188" y="17887"/>
                  <a:pt x="2188" y="17907"/>
                </a:cubicBezTo>
                <a:cubicBezTo>
                  <a:pt x="2188" y="18013"/>
                  <a:pt x="2126" y="18073"/>
                  <a:pt x="2030" y="18073"/>
                </a:cubicBezTo>
                <a:cubicBezTo>
                  <a:pt x="2016" y="18073"/>
                  <a:pt x="2001" y="18072"/>
                  <a:pt x="1985" y="18069"/>
                </a:cubicBezTo>
                <a:cubicBezTo>
                  <a:pt x="1884" y="18069"/>
                  <a:pt x="1844" y="18090"/>
                  <a:pt x="1864" y="18150"/>
                </a:cubicBezTo>
                <a:cubicBezTo>
                  <a:pt x="1884" y="18211"/>
                  <a:pt x="1904" y="18292"/>
                  <a:pt x="1884" y="18353"/>
                </a:cubicBezTo>
                <a:cubicBezTo>
                  <a:pt x="1884" y="18393"/>
                  <a:pt x="1884" y="18414"/>
                  <a:pt x="1897" y="18414"/>
                </a:cubicBezTo>
                <a:cubicBezTo>
                  <a:pt x="1909" y="18414"/>
                  <a:pt x="1935" y="18393"/>
                  <a:pt x="1985" y="18353"/>
                </a:cubicBezTo>
                <a:cubicBezTo>
                  <a:pt x="2026" y="18323"/>
                  <a:pt x="2056" y="18307"/>
                  <a:pt x="2084" y="18307"/>
                </a:cubicBezTo>
                <a:cubicBezTo>
                  <a:pt x="2112" y="18307"/>
                  <a:pt x="2137" y="18323"/>
                  <a:pt x="2168" y="18353"/>
                </a:cubicBezTo>
                <a:cubicBezTo>
                  <a:pt x="2206" y="18391"/>
                  <a:pt x="2226" y="18411"/>
                  <a:pt x="2235" y="18411"/>
                </a:cubicBezTo>
                <a:cubicBezTo>
                  <a:pt x="2244" y="18411"/>
                  <a:pt x="2239" y="18386"/>
                  <a:pt x="2228" y="18333"/>
                </a:cubicBezTo>
                <a:cubicBezTo>
                  <a:pt x="2208" y="18272"/>
                  <a:pt x="2249" y="18191"/>
                  <a:pt x="2309" y="18171"/>
                </a:cubicBezTo>
                <a:cubicBezTo>
                  <a:pt x="2321" y="18167"/>
                  <a:pt x="2331" y="18165"/>
                  <a:pt x="2341" y="18165"/>
                </a:cubicBezTo>
                <a:cubicBezTo>
                  <a:pt x="2383" y="18165"/>
                  <a:pt x="2407" y="18198"/>
                  <a:pt x="2390" y="18231"/>
                </a:cubicBezTo>
                <a:cubicBezTo>
                  <a:pt x="2390" y="18264"/>
                  <a:pt x="2418" y="18298"/>
                  <a:pt x="2516" y="18298"/>
                </a:cubicBezTo>
                <a:cubicBezTo>
                  <a:pt x="2538" y="18298"/>
                  <a:pt x="2563" y="18296"/>
                  <a:pt x="2593" y="18292"/>
                </a:cubicBezTo>
                <a:cubicBezTo>
                  <a:pt x="2634" y="18287"/>
                  <a:pt x="2666" y="18285"/>
                  <a:pt x="2691" y="18285"/>
                </a:cubicBezTo>
                <a:cubicBezTo>
                  <a:pt x="2767" y="18285"/>
                  <a:pt x="2770" y="18307"/>
                  <a:pt x="2694" y="18353"/>
                </a:cubicBezTo>
                <a:cubicBezTo>
                  <a:pt x="2593" y="18393"/>
                  <a:pt x="2634" y="18414"/>
                  <a:pt x="2978" y="18454"/>
                </a:cubicBezTo>
                <a:cubicBezTo>
                  <a:pt x="3120" y="18468"/>
                  <a:pt x="3214" y="18477"/>
                  <a:pt x="3277" y="18477"/>
                </a:cubicBezTo>
                <a:cubicBezTo>
                  <a:pt x="3403" y="18477"/>
                  <a:pt x="3403" y="18441"/>
                  <a:pt x="3403" y="18333"/>
                </a:cubicBezTo>
                <a:cubicBezTo>
                  <a:pt x="3388" y="18196"/>
                  <a:pt x="3407" y="18162"/>
                  <a:pt x="3469" y="18162"/>
                </a:cubicBezTo>
                <a:cubicBezTo>
                  <a:pt x="3489" y="18162"/>
                  <a:pt x="3515" y="18166"/>
                  <a:pt x="3545" y="18171"/>
                </a:cubicBezTo>
                <a:cubicBezTo>
                  <a:pt x="3626" y="18191"/>
                  <a:pt x="3687" y="18272"/>
                  <a:pt x="3646" y="18353"/>
                </a:cubicBezTo>
                <a:cubicBezTo>
                  <a:pt x="3626" y="18434"/>
                  <a:pt x="3646" y="18515"/>
                  <a:pt x="3667" y="18515"/>
                </a:cubicBezTo>
                <a:cubicBezTo>
                  <a:pt x="3869" y="18515"/>
                  <a:pt x="3950" y="18555"/>
                  <a:pt x="3889" y="18636"/>
                </a:cubicBezTo>
                <a:cubicBezTo>
                  <a:pt x="3857" y="18680"/>
                  <a:pt x="3848" y="18700"/>
                  <a:pt x="3858" y="18700"/>
                </a:cubicBezTo>
                <a:cubicBezTo>
                  <a:pt x="3868" y="18700"/>
                  <a:pt x="3892" y="18685"/>
                  <a:pt x="3930" y="18657"/>
                </a:cubicBezTo>
                <a:cubicBezTo>
                  <a:pt x="3954" y="18633"/>
                  <a:pt x="3991" y="18623"/>
                  <a:pt x="4031" y="18623"/>
                </a:cubicBezTo>
                <a:cubicBezTo>
                  <a:pt x="4058" y="18623"/>
                  <a:pt x="4087" y="18628"/>
                  <a:pt x="4112" y="18636"/>
                </a:cubicBezTo>
                <a:cubicBezTo>
                  <a:pt x="4142" y="18649"/>
                  <a:pt x="4171" y="18655"/>
                  <a:pt x="4197" y="18655"/>
                </a:cubicBezTo>
                <a:cubicBezTo>
                  <a:pt x="4296" y="18655"/>
                  <a:pt x="4359" y="18575"/>
                  <a:pt x="4295" y="18495"/>
                </a:cubicBezTo>
                <a:cubicBezTo>
                  <a:pt x="4254" y="18454"/>
                  <a:pt x="4234" y="18414"/>
                  <a:pt x="4234" y="18373"/>
                </a:cubicBezTo>
                <a:cubicBezTo>
                  <a:pt x="4234" y="18353"/>
                  <a:pt x="4214" y="18333"/>
                  <a:pt x="4173" y="18333"/>
                </a:cubicBezTo>
                <a:cubicBezTo>
                  <a:pt x="4051" y="18333"/>
                  <a:pt x="3849" y="18150"/>
                  <a:pt x="3849" y="18069"/>
                </a:cubicBezTo>
                <a:cubicBezTo>
                  <a:pt x="3858" y="18042"/>
                  <a:pt x="3867" y="18031"/>
                  <a:pt x="3884" y="18031"/>
                </a:cubicBezTo>
                <a:cubicBezTo>
                  <a:pt x="3904" y="18031"/>
                  <a:pt x="3935" y="18047"/>
                  <a:pt x="3991" y="18069"/>
                </a:cubicBezTo>
                <a:cubicBezTo>
                  <a:pt x="4067" y="18115"/>
                  <a:pt x="4143" y="18138"/>
                  <a:pt x="4219" y="18138"/>
                </a:cubicBezTo>
                <a:cubicBezTo>
                  <a:pt x="4244" y="18138"/>
                  <a:pt x="4269" y="18135"/>
                  <a:pt x="4295" y="18130"/>
                </a:cubicBezTo>
                <a:cubicBezTo>
                  <a:pt x="4328" y="18126"/>
                  <a:pt x="4356" y="18123"/>
                  <a:pt x="4378" y="18123"/>
                </a:cubicBezTo>
                <a:cubicBezTo>
                  <a:pt x="4463" y="18123"/>
                  <a:pt x="4473" y="18159"/>
                  <a:pt x="4457" y="18272"/>
                </a:cubicBezTo>
                <a:cubicBezTo>
                  <a:pt x="4416" y="18535"/>
                  <a:pt x="4558" y="18616"/>
                  <a:pt x="4963" y="18616"/>
                </a:cubicBezTo>
                <a:cubicBezTo>
                  <a:pt x="5145" y="18616"/>
                  <a:pt x="5287" y="18636"/>
                  <a:pt x="5267" y="18657"/>
                </a:cubicBezTo>
                <a:cubicBezTo>
                  <a:pt x="5267" y="18718"/>
                  <a:pt x="5267" y="18758"/>
                  <a:pt x="5307" y="18799"/>
                </a:cubicBezTo>
                <a:cubicBezTo>
                  <a:pt x="5324" y="18841"/>
                  <a:pt x="5345" y="18862"/>
                  <a:pt x="5385" y="18862"/>
                </a:cubicBezTo>
                <a:cubicBezTo>
                  <a:pt x="5441" y="18862"/>
                  <a:pt x="5535" y="18820"/>
                  <a:pt x="5712" y="18738"/>
                </a:cubicBezTo>
                <a:cubicBezTo>
                  <a:pt x="5944" y="18627"/>
                  <a:pt x="6092" y="18577"/>
                  <a:pt x="6171" y="18577"/>
                </a:cubicBezTo>
                <a:cubicBezTo>
                  <a:pt x="6238" y="18577"/>
                  <a:pt x="6258" y="18612"/>
                  <a:pt x="6239" y="18677"/>
                </a:cubicBezTo>
                <a:cubicBezTo>
                  <a:pt x="6228" y="18720"/>
                  <a:pt x="6229" y="18741"/>
                  <a:pt x="6248" y="18741"/>
                </a:cubicBezTo>
                <a:cubicBezTo>
                  <a:pt x="6264" y="18741"/>
                  <a:pt x="6293" y="18725"/>
                  <a:pt x="6340" y="18697"/>
                </a:cubicBezTo>
                <a:cubicBezTo>
                  <a:pt x="6381" y="18657"/>
                  <a:pt x="6442" y="18636"/>
                  <a:pt x="6502" y="18616"/>
                </a:cubicBezTo>
                <a:cubicBezTo>
                  <a:pt x="6531" y="18619"/>
                  <a:pt x="6559" y="18620"/>
                  <a:pt x="6586" y="18620"/>
                </a:cubicBezTo>
                <a:cubicBezTo>
                  <a:pt x="6776" y="18620"/>
                  <a:pt x="6951" y="18560"/>
                  <a:pt x="7110" y="18454"/>
                </a:cubicBezTo>
                <a:cubicBezTo>
                  <a:pt x="7148" y="18402"/>
                  <a:pt x="7196" y="18377"/>
                  <a:pt x="7244" y="18377"/>
                </a:cubicBezTo>
                <a:cubicBezTo>
                  <a:pt x="7324" y="18377"/>
                  <a:pt x="7401" y="18448"/>
                  <a:pt x="7414" y="18576"/>
                </a:cubicBezTo>
                <a:cubicBezTo>
                  <a:pt x="7426" y="18661"/>
                  <a:pt x="7438" y="18695"/>
                  <a:pt x="7464" y="18695"/>
                </a:cubicBezTo>
                <a:cubicBezTo>
                  <a:pt x="7481" y="18695"/>
                  <a:pt x="7503" y="18681"/>
                  <a:pt x="7536" y="18657"/>
                </a:cubicBezTo>
                <a:cubicBezTo>
                  <a:pt x="7596" y="18596"/>
                  <a:pt x="7677" y="18555"/>
                  <a:pt x="7758" y="18555"/>
                </a:cubicBezTo>
                <a:cubicBezTo>
                  <a:pt x="7769" y="18559"/>
                  <a:pt x="7781" y="18561"/>
                  <a:pt x="7792" y="18561"/>
                </a:cubicBezTo>
                <a:cubicBezTo>
                  <a:pt x="7846" y="18561"/>
                  <a:pt x="7904" y="18524"/>
                  <a:pt x="7920" y="18474"/>
                </a:cubicBezTo>
                <a:cubicBezTo>
                  <a:pt x="7920" y="18431"/>
                  <a:pt x="7920" y="18411"/>
                  <a:pt x="7905" y="18411"/>
                </a:cubicBezTo>
                <a:cubicBezTo>
                  <a:pt x="7891" y="18411"/>
                  <a:pt x="7866" y="18426"/>
                  <a:pt x="7819" y="18454"/>
                </a:cubicBezTo>
                <a:cubicBezTo>
                  <a:pt x="7768" y="18485"/>
                  <a:pt x="7743" y="18500"/>
                  <a:pt x="7731" y="18500"/>
                </a:cubicBezTo>
                <a:cubicBezTo>
                  <a:pt x="7718" y="18500"/>
                  <a:pt x="7718" y="18485"/>
                  <a:pt x="7718" y="18454"/>
                </a:cubicBezTo>
                <a:cubicBezTo>
                  <a:pt x="7730" y="18394"/>
                  <a:pt x="7843" y="18355"/>
                  <a:pt x="7949" y="18355"/>
                </a:cubicBezTo>
                <a:cubicBezTo>
                  <a:pt x="8021" y="18355"/>
                  <a:pt x="8090" y="18373"/>
                  <a:pt x="8123" y="18414"/>
                </a:cubicBezTo>
                <a:cubicBezTo>
                  <a:pt x="8143" y="18454"/>
                  <a:pt x="8143" y="18515"/>
                  <a:pt x="8123" y="18576"/>
                </a:cubicBezTo>
                <a:cubicBezTo>
                  <a:pt x="8093" y="18605"/>
                  <a:pt x="8085" y="18624"/>
                  <a:pt x="8099" y="18624"/>
                </a:cubicBezTo>
                <a:cubicBezTo>
                  <a:pt x="8104" y="18624"/>
                  <a:pt x="8112" y="18622"/>
                  <a:pt x="8123" y="18616"/>
                </a:cubicBezTo>
                <a:cubicBezTo>
                  <a:pt x="8163" y="18596"/>
                  <a:pt x="8204" y="18576"/>
                  <a:pt x="8224" y="18515"/>
                </a:cubicBezTo>
                <a:cubicBezTo>
                  <a:pt x="8274" y="18431"/>
                  <a:pt x="8449" y="18292"/>
                  <a:pt x="8497" y="18292"/>
                </a:cubicBezTo>
                <a:cubicBezTo>
                  <a:pt x="8507" y="18292"/>
                  <a:pt x="8511" y="18298"/>
                  <a:pt x="8508" y="18312"/>
                </a:cubicBezTo>
                <a:cubicBezTo>
                  <a:pt x="8508" y="18342"/>
                  <a:pt x="8530" y="18361"/>
                  <a:pt x="8557" y="18361"/>
                </a:cubicBezTo>
                <a:cubicBezTo>
                  <a:pt x="8567" y="18361"/>
                  <a:pt x="8578" y="18358"/>
                  <a:pt x="8589" y="18353"/>
                </a:cubicBezTo>
                <a:cubicBezTo>
                  <a:pt x="8600" y="18347"/>
                  <a:pt x="8612" y="18345"/>
                  <a:pt x="8625" y="18345"/>
                </a:cubicBezTo>
                <a:cubicBezTo>
                  <a:pt x="8659" y="18345"/>
                  <a:pt x="8696" y="18364"/>
                  <a:pt x="8710" y="18393"/>
                </a:cubicBezTo>
                <a:cubicBezTo>
                  <a:pt x="8812" y="18454"/>
                  <a:pt x="8933" y="18495"/>
                  <a:pt x="9055" y="18515"/>
                </a:cubicBezTo>
                <a:cubicBezTo>
                  <a:pt x="9197" y="18535"/>
                  <a:pt x="9338" y="18576"/>
                  <a:pt x="9480" y="18616"/>
                </a:cubicBezTo>
                <a:cubicBezTo>
                  <a:pt x="9511" y="18636"/>
                  <a:pt x="9541" y="18647"/>
                  <a:pt x="9571" y="18647"/>
                </a:cubicBezTo>
                <a:cubicBezTo>
                  <a:pt x="9602" y="18647"/>
                  <a:pt x="9632" y="18636"/>
                  <a:pt x="9662" y="18616"/>
                </a:cubicBezTo>
                <a:cubicBezTo>
                  <a:pt x="9703" y="18596"/>
                  <a:pt x="9683" y="18515"/>
                  <a:pt x="9602" y="18474"/>
                </a:cubicBezTo>
                <a:cubicBezTo>
                  <a:pt x="9480" y="18414"/>
                  <a:pt x="9480" y="18393"/>
                  <a:pt x="9602" y="18373"/>
                </a:cubicBezTo>
                <a:cubicBezTo>
                  <a:pt x="9618" y="18368"/>
                  <a:pt x="9636" y="18365"/>
                  <a:pt x="9654" y="18365"/>
                </a:cubicBezTo>
                <a:cubicBezTo>
                  <a:pt x="9703" y="18365"/>
                  <a:pt x="9754" y="18384"/>
                  <a:pt x="9784" y="18414"/>
                </a:cubicBezTo>
                <a:cubicBezTo>
                  <a:pt x="9824" y="18454"/>
                  <a:pt x="9906" y="18474"/>
                  <a:pt x="9979" y="18474"/>
                </a:cubicBezTo>
                <a:cubicBezTo>
                  <a:pt x="10052" y="18474"/>
                  <a:pt x="10118" y="18454"/>
                  <a:pt x="10128" y="18414"/>
                </a:cubicBezTo>
                <a:cubicBezTo>
                  <a:pt x="10128" y="18375"/>
                  <a:pt x="10153" y="18361"/>
                  <a:pt x="10196" y="18361"/>
                </a:cubicBezTo>
                <a:cubicBezTo>
                  <a:pt x="10222" y="18361"/>
                  <a:pt x="10253" y="18366"/>
                  <a:pt x="10290" y="18373"/>
                </a:cubicBezTo>
                <a:cubicBezTo>
                  <a:pt x="10324" y="18382"/>
                  <a:pt x="10354" y="18386"/>
                  <a:pt x="10378" y="18386"/>
                </a:cubicBezTo>
                <a:cubicBezTo>
                  <a:pt x="10411" y="18386"/>
                  <a:pt x="10432" y="18377"/>
                  <a:pt x="10432" y="18353"/>
                </a:cubicBezTo>
                <a:cubicBezTo>
                  <a:pt x="10432" y="18333"/>
                  <a:pt x="10447" y="18323"/>
                  <a:pt x="10480" y="18323"/>
                </a:cubicBezTo>
                <a:cubicBezTo>
                  <a:pt x="10513" y="18323"/>
                  <a:pt x="10564" y="18333"/>
                  <a:pt x="10635" y="18353"/>
                </a:cubicBezTo>
                <a:cubicBezTo>
                  <a:pt x="10677" y="18367"/>
                  <a:pt x="10710" y="18376"/>
                  <a:pt x="10736" y="18376"/>
                </a:cubicBezTo>
                <a:cubicBezTo>
                  <a:pt x="10784" y="18376"/>
                  <a:pt x="10811" y="18344"/>
                  <a:pt x="10837" y="18252"/>
                </a:cubicBezTo>
                <a:cubicBezTo>
                  <a:pt x="10850" y="18151"/>
                  <a:pt x="10870" y="18113"/>
                  <a:pt x="10903" y="18113"/>
                </a:cubicBezTo>
                <a:cubicBezTo>
                  <a:pt x="10923" y="18113"/>
                  <a:pt x="10948" y="18127"/>
                  <a:pt x="10979" y="18150"/>
                </a:cubicBezTo>
                <a:cubicBezTo>
                  <a:pt x="11080" y="18211"/>
                  <a:pt x="11080" y="18252"/>
                  <a:pt x="11080" y="18292"/>
                </a:cubicBezTo>
                <a:cubicBezTo>
                  <a:pt x="11046" y="18465"/>
                  <a:pt x="11070" y="18520"/>
                  <a:pt x="11166" y="18520"/>
                </a:cubicBezTo>
                <a:cubicBezTo>
                  <a:pt x="11182" y="18520"/>
                  <a:pt x="11201" y="18518"/>
                  <a:pt x="11222" y="18515"/>
                </a:cubicBezTo>
                <a:cubicBezTo>
                  <a:pt x="11303" y="18515"/>
                  <a:pt x="11364" y="18454"/>
                  <a:pt x="11344" y="18414"/>
                </a:cubicBezTo>
                <a:cubicBezTo>
                  <a:pt x="11327" y="18381"/>
                  <a:pt x="11351" y="18348"/>
                  <a:pt x="11405" y="18348"/>
                </a:cubicBezTo>
                <a:cubicBezTo>
                  <a:pt x="11417" y="18348"/>
                  <a:pt x="11430" y="18349"/>
                  <a:pt x="11445" y="18353"/>
                </a:cubicBezTo>
                <a:cubicBezTo>
                  <a:pt x="11506" y="18353"/>
                  <a:pt x="11567" y="18312"/>
                  <a:pt x="11607" y="18252"/>
                </a:cubicBezTo>
                <a:cubicBezTo>
                  <a:pt x="11607" y="18216"/>
                  <a:pt x="11614" y="18195"/>
                  <a:pt x="11632" y="18195"/>
                </a:cubicBezTo>
                <a:cubicBezTo>
                  <a:pt x="11644" y="18195"/>
                  <a:pt x="11663" y="18206"/>
                  <a:pt x="11688" y="18231"/>
                </a:cubicBezTo>
                <a:cubicBezTo>
                  <a:pt x="11725" y="18287"/>
                  <a:pt x="11911" y="18313"/>
                  <a:pt x="12130" y="18313"/>
                </a:cubicBezTo>
                <a:cubicBezTo>
                  <a:pt x="12387" y="18313"/>
                  <a:pt x="12689" y="18277"/>
                  <a:pt x="12843" y="18211"/>
                </a:cubicBezTo>
                <a:cubicBezTo>
                  <a:pt x="12954" y="18159"/>
                  <a:pt x="13058" y="18137"/>
                  <a:pt x="13136" y="18137"/>
                </a:cubicBezTo>
                <a:cubicBezTo>
                  <a:pt x="13270" y="18137"/>
                  <a:pt x="13330" y="18202"/>
                  <a:pt x="13228" y="18292"/>
                </a:cubicBezTo>
                <a:cubicBezTo>
                  <a:pt x="13045" y="18454"/>
                  <a:pt x="13065" y="18454"/>
                  <a:pt x="13369" y="18474"/>
                </a:cubicBezTo>
                <a:cubicBezTo>
                  <a:pt x="13531" y="18474"/>
                  <a:pt x="13612" y="18535"/>
                  <a:pt x="13612" y="18576"/>
                </a:cubicBezTo>
                <a:cubicBezTo>
                  <a:pt x="13612" y="18605"/>
                  <a:pt x="13591" y="18624"/>
                  <a:pt x="13563" y="18624"/>
                </a:cubicBezTo>
                <a:cubicBezTo>
                  <a:pt x="13553" y="18624"/>
                  <a:pt x="13542" y="18622"/>
                  <a:pt x="13531" y="18616"/>
                </a:cubicBezTo>
                <a:cubicBezTo>
                  <a:pt x="13520" y="18611"/>
                  <a:pt x="13510" y="18608"/>
                  <a:pt x="13500" y="18608"/>
                </a:cubicBezTo>
                <a:cubicBezTo>
                  <a:pt x="13472" y="18608"/>
                  <a:pt x="13450" y="18627"/>
                  <a:pt x="13450" y="18657"/>
                </a:cubicBezTo>
                <a:cubicBezTo>
                  <a:pt x="13430" y="18677"/>
                  <a:pt x="13531" y="18718"/>
                  <a:pt x="13653" y="18718"/>
                </a:cubicBezTo>
                <a:cubicBezTo>
                  <a:pt x="13774" y="18718"/>
                  <a:pt x="13896" y="18677"/>
                  <a:pt x="13896" y="18576"/>
                </a:cubicBezTo>
                <a:cubicBezTo>
                  <a:pt x="13896" y="18495"/>
                  <a:pt x="13997" y="18474"/>
                  <a:pt x="14180" y="18474"/>
                </a:cubicBezTo>
                <a:cubicBezTo>
                  <a:pt x="14321" y="18474"/>
                  <a:pt x="14443" y="18454"/>
                  <a:pt x="14463" y="18414"/>
                </a:cubicBezTo>
                <a:cubicBezTo>
                  <a:pt x="14463" y="18399"/>
                  <a:pt x="14504" y="18385"/>
                  <a:pt x="14556" y="18385"/>
                </a:cubicBezTo>
                <a:cubicBezTo>
                  <a:pt x="14578" y="18385"/>
                  <a:pt x="14601" y="18387"/>
                  <a:pt x="14625" y="18393"/>
                </a:cubicBezTo>
                <a:lnTo>
                  <a:pt x="15010" y="18393"/>
                </a:lnTo>
                <a:cubicBezTo>
                  <a:pt x="15056" y="18388"/>
                  <a:pt x="15092" y="18386"/>
                  <a:pt x="15121" y="18386"/>
                </a:cubicBezTo>
                <a:cubicBezTo>
                  <a:pt x="15209" y="18386"/>
                  <a:pt x="15228" y="18409"/>
                  <a:pt x="15213" y="18454"/>
                </a:cubicBezTo>
                <a:cubicBezTo>
                  <a:pt x="15213" y="18497"/>
                  <a:pt x="15243" y="18540"/>
                  <a:pt x="15390" y="18540"/>
                </a:cubicBezTo>
                <a:cubicBezTo>
                  <a:pt x="15450" y="18540"/>
                  <a:pt x="15531" y="18533"/>
                  <a:pt x="15638" y="18515"/>
                </a:cubicBezTo>
                <a:cubicBezTo>
                  <a:pt x="15820" y="18495"/>
                  <a:pt x="16023" y="18495"/>
                  <a:pt x="16225" y="18495"/>
                </a:cubicBezTo>
                <a:cubicBezTo>
                  <a:pt x="16590" y="18495"/>
                  <a:pt x="16772" y="18414"/>
                  <a:pt x="16712" y="18252"/>
                </a:cubicBezTo>
                <a:cubicBezTo>
                  <a:pt x="16693" y="18176"/>
                  <a:pt x="16939" y="18047"/>
                  <a:pt x="17137" y="18047"/>
                </a:cubicBezTo>
                <a:cubicBezTo>
                  <a:pt x="17151" y="18047"/>
                  <a:pt x="17164" y="18048"/>
                  <a:pt x="17177" y="18049"/>
                </a:cubicBezTo>
                <a:cubicBezTo>
                  <a:pt x="17258" y="18049"/>
                  <a:pt x="17299" y="18110"/>
                  <a:pt x="17279" y="18171"/>
                </a:cubicBezTo>
                <a:cubicBezTo>
                  <a:pt x="17270" y="18250"/>
                  <a:pt x="17319" y="18287"/>
                  <a:pt x="17400" y="18287"/>
                </a:cubicBezTo>
                <a:cubicBezTo>
                  <a:pt x="17505" y="18287"/>
                  <a:pt x="17665" y="18224"/>
                  <a:pt x="17826" y="18110"/>
                </a:cubicBezTo>
                <a:cubicBezTo>
                  <a:pt x="17949" y="18022"/>
                  <a:pt x="18057" y="17964"/>
                  <a:pt x="18096" y="17964"/>
                </a:cubicBezTo>
                <a:cubicBezTo>
                  <a:pt x="18102" y="17964"/>
                  <a:pt x="18107" y="17965"/>
                  <a:pt x="18109" y="17968"/>
                </a:cubicBezTo>
                <a:cubicBezTo>
                  <a:pt x="18160" y="17978"/>
                  <a:pt x="18210" y="17983"/>
                  <a:pt x="18261" y="17983"/>
                </a:cubicBezTo>
                <a:cubicBezTo>
                  <a:pt x="18312" y="17983"/>
                  <a:pt x="18362" y="17978"/>
                  <a:pt x="18413" y="17968"/>
                </a:cubicBezTo>
                <a:cubicBezTo>
                  <a:pt x="18489" y="17960"/>
                  <a:pt x="18547" y="17955"/>
                  <a:pt x="18589" y="17955"/>
                </a:cubicBezTo>
                <a:cubicBezTo>
                  <a:pt x="18649" y="17955"/>
                  <a:pt x="18676" y="17965"/>
                  <a:pt x="18676" y="17988"/>
                </a:cubicBezTo>
                <a:cubicBezTo>
                  <a:pt x="18676" y="18029"/>
                  <a:pt x="18595" y="18029"/>
                  <a:pt x="18514" y="18029"/>
                </a:cubicBezTo>
                <a:cubicBezTo>
                  <a:pt x="18413" y="18029"/>
                  <a:pt x="18373" y="18029"/>
                  <a:pt x="18393" y="18049"/>
                </a:cubicBezTo>
                <a:cubicBezTo>
                  <a:pt x="18454" y="18059"/>
                  <a:pt x="18514" y="18064"/>
                  <a:pt x="18573" y="18064"/>
                </a:cubicBezTo>
                <a:cubicBezTo>
                  <a:pt x="18631" y="18064"/>
                  <a:pt x="18687" y="18059"/>
                  <a:pt x="18737" y="18049"/>
                </a:cubicBezTo>
                <a:cubicBezTo>
                  <a:pt x="18778" y="18044"/>
                  <a:pt x="18821" y="18042"/>
                  <a:pt x="18865" y="18042"/>
                </a:cubicBezTo>
                <a:cubicBezTo>
                  <a:pt x="19185" y="18042"/>
                  <a:pt x="19535" y="18162"/>
                  <a:pt x="19446" y="18252"/>
                </a:cubicBezTo>
                <a:cubicBezTo>
                  <a:pt x="19416" y="18281"/>
                  <a:pt x="19419" y="18300"/>
                  <a:pt x="19447" y="18300"/>
                </a:cubicBezTo>
                <a:cubicBezTo>
                  <a:pt x="19457" y="18300"/>
                  <a:pt x="19470" y="18298"/>
                  <a:pt x="19487" y="18292"/>
                </a:cubicBezTo>
                <a:cubicBezTo>
                  <a:pt x="19527" y="18292"/>
                  <a:pt x="19568" y="18312"/>
                  <a:pt x="19568" y="18373"/>
                </a:cubicBezTo>
                <a:cubicBezTo>
                  <a:pt x="19547" y="18414"/>
                  <a:pt x="19588" y="18434"/>
                  <a:pt x="19649" y="18434"/>
                </a:cubicBezTo>
                <a:cubicBezTo>
                  <a:pt x="19709" y="18414"/>
                  <a:pt x="19730" y="18373"/>
                  <a:pt x="19709" y="18333"/>
                </a:cubicBezTo>
                <a:cubicBezTo>
                  <a:pt x="19633" y="18256"/>
                  <a:pt x="19898" y="18108"/>
                  <a:pt x="20133" y="18108"/>
                </a:cubicBezTo>
                <a:cubicBezTo>
                  <a:pt x="20147" y="18108"/>
                  <a:pt x="20161" y="18109"/>
                  <a:pt x="20175" y="18110"/>
                </a:cubicBezTo>
                <a:cubicBezTo>
                  <a:pt x="20219" y="18114"/>
                  <a:pt x="20255" y="18117"/>
                  <a:pt x="20285" y="18117"/>
                </a:cubicBezTo>
                <a:cubicBezTo>
                  <a:pt x="20394" y="18117"/>
                  <a:pt x="20423" y="18084"/>
                  <a:pt x="20439" y="17988"/>
                </a:cubicBezTo>
                <a:lnTo>
                  <a:pt x="20439" y="17846"/>
                </a:lnTo>
                <a:lnTo>
                  <a:pt x="20520" y="17988"/>
                </a:lnTo>
                <a:cubicBezTo>
                  <a:pt x="20569" y="18074"/>
                  <a:pt x="20691" y="18130"/>
                  <a:pt x="20772" y="18130"/>
                </a:cubicBezTo>
                <a:cubicBezTo>
                  <a:pt x="20825" y="18130"/>
                  <a:pt x="20860" y="18105"/>
                  <a:pt x="20844" y="18049"/>
                </a:cubicBezTo>
                <a:cubicBezTo>
                  <a:pt x="20803" y="18009"/>
                  <a:pt x="20844" y="17988"/>
                  <a:pt x="20965" y="17988"/>
                </a:cubicBezTo>
                <a:cubicBezTo>
                  <a:pt x="20999" y="17997"/>
                  <a:pt x="21036" y="18002"/>
                  <a:pt x="21075" y="18002"/>
                </a:cubicBezTo>
                <a:cubicBezTo>
                  <a:pt x="21130" y="18002"/>
                  <a:pt x="21190" y="17992"/>
                  <a:pt x="21249" y="17968"/>
                </a:cubicBezTo>
                <a:cubicBezTo>
                  <a:pt x="21279" y="17959"/>
                  <a:pt x="21311" y="17955"/>
                  <a:pt x="21342" y="17955"/>
                </a:cubicBezTo>
                <a:cubicBezTo>
                  <a:pt x="21457" y="17955"/>
                  <a:pt x="21556" y="18010"/>
                  <a:pt x="21492" y="18090"/>
                </a:cubicBezTo>
                <a:cubicBezTo>
                  <a:pt x="21472" y="18130"/>
                  <a:pt x="21492" y="18191"/>
                  <a:pt x="21553" y="18191"/>
                </a:cubicBezTo>
                <a:cubicBezTo>
                  <a:pt x="21558" y="18193"/>
                  <a:pt x="21564" y="18195"/>
                  <a:pt x="21570" y="18195"/>
                </a:cubicBezTo>
                <a:cubicBezTo>
                  <a:pt x="21614" y="18195"/>
                  <a:pt x="21682" y="18137"/>
                  <a:pt x="21735" y="18049"/>
                </a:cubicBezTo>
                <a:cubicBezTo>
                  <a:pt x="21768" y="17983"/>
                  <a:pt x="21791" y="17947"/>
                  <a:pt x="21813" y="17947"/>
                </a:cubicBezTo>
                <a:cubicBezTo>
                  <a:pt x="21846" y="17947"/>
                  <a:pt x="21878" y="18023"/>
                  <a:pt x="21938" y="18191"/>
                </a:cubicBezTo>
                <a:cubicBezTo>
                  <a:pt x="21955" y="18250"/>
                  <a:pt x="21996" y="18278"/>
                  <a:pt x="22041" y="18278"/>
                </a:cubicBezTo>
                <a:cubicBezTo>
                  <a:pt x="22102" y="18278"/>
                  <a:pt x="22169" y="18224"/>
                  <a:pt x="22181" y="18130"/>
                </a:cubicBezTo>
                <a:cubicBezTo>
                  <a:pt x="22205" y="18046"/>
                  <a:pt x="22221" y="18019"/>
                  <a:pt x="22277" y="18019"/>
                </a:cubicBezTo>
                <a:cubicBezTo>
                  <a:pt x="22315" y="18019"/>
                  <a:pt x="22373" y="18032"/>
                  <a:pt x="22464" y="18049"/>
                </a:cubicBezTo>
                <a:cubicBezTo>
                  <a:pt x="22505" y="18054"/>
                  <a:pt x="22547" y="18057"/>
                  <a:pt x="22589" y="18057"/>
                </a:cubicBezTo>
                <a:cubicBezTo>
                  <a:pt x="22716" y="18057"/>
                  <a:pt x="22849" y="18034"/>
                  <a:pt x="22971" y="17988"/>
                </a:cubicBezTo>
                <a:cubicBezTo>
                  <a:pt x="23079" y="17926"/>
                  <a:pt x="23199" y="17900"/>
                  <a:pt x="23322" y="17900"/>
                </a:cubicBezTo>
                <a:cubicBezTo>
                  <a:pt x="23360" y="17900"/>
                  <a:pt x="23398" y="17902"/>
                  <a:pt x="23437" y="17907"/>
                </a:cubicBezTo>
                <a:cubicBezTo>
                  <a:pt x="23487" y="17922"/>
                  <a:pt x="23532" y="17928"/>
                  <a:pt x="23571" y="17928"/>
                </a:cubicBezTo>
                <a:cubicBezTo>
                  <a:pt x="23642" y="17928"/>
                  <a:pt x="23694" y="17906"/>
                  <a:pt x="23720" y="17867"/>
                </a:cubicBezTo>
                <a:cubicBezTo>
                  <a:pt x="23781" y="17826"/>
                  <a:pt x="23882" y="17806"/>
                  <a:pt x="23963" y="17806"/>
                </a:cubicBezTo>
                <a:cubicBezTo>
                  <a:pt x="24085" y="17806"/>
                  <a:pt x="24166" y="17786"/>
                  <a:pt x="24166" y="17765"/>
                </a:cubicBezTo>
                <a:cubicBezTo>
                  <a:pt x="24181" y="17736"/>
                  <a:pt x="24217" y="17717"/>
                  <a:pt x="24267" y="17717"/>
                </a:cubicBezTo>
                <a:cubicBezTo>
                  <a:pt x="24286" y="17717"/>
                  <a:pt x="24306" y="17720"/>
                  <a:pt x="24328" y="17725"/>
                </a:cubicBezTo>
                <a:cubicBezTo>
                  <a:pt x="24389" y="17735"/>
                  <a:pt x="24449" y="17740"/>
                  <a:pt x="24510" y="17740"/>
                </a:cubicBezTo>
                <a:cubicBezTo>
                  <a:pt x="24571" y="17740"/>
                  <a:pt x="24632" y="17735"/>
                  <a:pt x="24692" y="17725"/>
                </a:cubicBezTo>
                <a:cubicBezTo>
                  <a:pt x="24736" y="17720"/>
                  <a:pt x="24775" y="17717"/>
                  <a:pt x="24810" y="17717"/>
                </a:cubicBezTo>
                <a:cubicBezTo>
                  <a:pt x="24904" y="17717"/>
                  <a:pt x="24967" y="17736"/>
                  <a:pt x="24996" y="17765"/>
                </a:cubicBezTo>
                <a:cubicBezTo>
                  <a:pt x="25029" y="17798"/>
                  <a:pt x="25143" y="17819"/>
                  <a:pt x="25244" y="17819"/>
                </a:cubicBezTo>
                <a:cubicBezTo>
                  <a:pt x="25333" y="17819"/>
                  <a:pt x="25412" y="17803"/>
                  <a:pt x="25422" y="17765"/>
                </a:cubicBezTo>
                <a:cubicBezTo>
                  <a:pt x="25422" y="17740"/>
                  <a:pt x="25429" y="17729"/>
                  <a:pt x="25444" y="17729"/>
                </a:cubicBezTo>
                <a:cubicBezTo>
                  <a:pt x="25466" y="17729"/>
                  <a:pt x="25505" y="17750"/>
                  <a:pt x="25563" y="17786"/>
                </a:cubicBezTo>
                <a:cubicBezTo>
                  <a:pt x="25607" y="17818"/>
                  <a:pt x="25639" y="17839"/>
                  <a:pt x="25653" y="17839"/>
                </a:cubicBezTo>
                <a:cubicBezTo>
                  <a:pt x="25665" y="17839"/>
                  <a:pt x="25663" y="17823"/>
                  <a:pt x="25644" y="17786"/>
                </a:cubicBezTo>
                <a:cubicBezTo>
                  <a:pt x="25604" y="17725"/>
                  <a:pt x="25665" y="17705"/>
                  <a:pt x="25928" y="17705"/>
                </a:cubicBezTo>
                <a:cubicBezTo>
                  <a:pt x="25993" y="17710"/>
                  <a:pt x="26044" y="17713"/>
                  <a:pt x="26080" y="17713"/>
                </a:cubicBezTo>
                <a:cubicBezTo>
                  <a:pt x="26178" y="17713"/>
                  <a:pt x="26168" y="17694"/>
                  <a:pt x="26050" y="17664"/>
                </a:cubicBezTo>
                <a:cubicBezTo>
                  <a:pt x="25908" y="17624"/>
                  <a:pt x="25908" y="17603"/>
                  <a:pt x="26050" y="17603"/>
                </a:cubicBezTo>
                <a:cubicBezTo>
                  <a:pt x="26131" y="17624"/>
                  <a:pt x="26212" y="17644"/>
                  <a:pt x="26272" y="17705"/>
                </a:cubicBezTo>
                <a:cubicBezTo>
                  <a:pt x="26303" y="17750"/>
                  <a:pt x="26367" y="17773"/>
                  <a:pt x="26500" y="17773"/>
                </a:cubicBezTo>
                <a:cubicBezTo>
                  <a:pt x="26545" y="17773"/>
                  <a:pt x="26597" y="17771"/>
                  <a:pt x="26657" y="17765"/>
                </a:cubicBezTo>
                <a:cubicBezTo>
                  <a:pt x="26720" y="17761"/>
                  <a:pt x="26772" y="17759"/>
                  <a:pt x="26815" y="17759"/>
                </a:cubicBezTo>
                <a:cubicBezTo>
                  <a:pt x="26980" y="17759"/>
                  <a:pt x="27018" y="17795"/>
                  <a:pt x="27083" y="17907"/>
                </a:cubicBezTo>
                <a:cubicBezTo>
                  <a:pt x="27125" y="17981"/>
                  <a:pt x="27151" y="18011"/>
                  <a:pt x="27166" y="18011"/>
                </a:cubicBezTo>
                <a:cubicBezTo>
                  <a:pt x="27179" y="18011"/>
                  <a:pt x="27184" y="17986"/>
                  <a:pt x="27184" y="17948"/>
                </a:cubicBezTo>
                <a:cubicBezTo>
                  <a:pt x="27184" y="17872"/>
                  <a:pt x="27312" y="17831"/>
                  <a:pt x="27452" y="17831"/>
                </a:cubicBezTo>
                <a:cubicBezTo>
                  <a:pt x="27574" y="17831"/>
                  <a:pt x="27706" y="17862"/>
                  <a:pt x="27771" y="17928"/>
                </a:cubicBezTo>
                <a:cubicBezTo>
                  <a:pt x="27822" y="17968"/>
                  <a:pt x="27928" y="17988"/>
                  <a:pt x="28012" y="17988"/>
                </a:cubicBezTo>
                <a:cubicBezTo>
                  <a:pt x="28095" y="17988"/>
                  <a:pt x="28156" y="17968"/>
                  <a:pt x="28116" y="17928"/>
                </a:cubicBezTo>
                <a:cubicBezTo>
                  <a:pt x="28106" y="17907"/>
                  <a:pt x="28116" y="17897"/>
                  <a:pt x="28146" y="17897"/>
                </a:cubicBezTo>
                <a:cubicBezTo>
                  <a:pt x="28176" y="17897"/>
                  <a:pt x="28227" y="17907"/>
                  <a:pt x="28298" y="17928"/>
                </a:cubicBezTo>
                <a:cubicBezTo>
                  <a:pt x="28343" y="17935"/>
                  <a:pt x="28387" y="17940"/>
                  <a:pt x="28431" y="17940"/>
                </a:cubicBezTo>
                <a:cubicBezTo>
                  <a:pt x="28509" y="17940"/>
                  <a:pt x="28586" y="17926"/>
                  <a:pt x="28663" y="17887"/>
                </a:cubicBezTo>
                <a:cubicBezTo>
                  <a:pt x="28723" y="17846"/>
                  <a:pt x="28825" y="17826"/>
                  <a:pt x="28906" y="17826"/>
                </a:cubicBezTo>
                <a:cubicBezTo>
                  <a:pt x="28966" y="17826"/>
                  <a:pt x="28966" y="17846"/>
                  <a:pt x="28885" y="17867"/>
                </a:cubicBezTo>
                <a:cubicBezTo>
                  <a:pt x="28784" y="17887"/>
                  <a:pt x="28764" y="17928"/>
                  <a:pt x="28825" y="17948"/>
                </a:cubicBezTo>
                <a:cubicBezTo>
                  <a:pt x="28855" y="17958"/>
                  <a:pt x="28885" y="17963"/>
                  <a:pt x="28916" y="17963"/>
                </a:cubicBezTo>
                <a:cubicBezTo>
                  <a:pt x="28946" y="17963"/>
                  <a:pt x="28977" y="17958"/>
                  <a:pt x="29007" y="17948"/>
                </a:cubicBezTo>
                <a:cubicBezTo>
                  <a:pt x="29027" y="17928"/>
                  <a:pt x="29053" y="17917"/>
                  <a:pt x="29080" y="17917"/>
                </a:cubicBezTo>
                <a:cubicBezTo>
                  <a:pt x="29108" y="17917"/>
                  <a:pt x="29139" y="17928"/>
                  <a:pt x="29169" y="17948"/>
                </a:cubicBezTo>
                <a:cubicBezTo>
                  <a:pt x="29190" y="17960"/>
                  <a:pt x="29208" y="17967"/>
                  <a:pt x="29222" y="17967"/>
                </a:cubicBezTo>
                <a:cubicBezTo>
                  <a:pt x="29278" y="17967"/>
                  <a:pt x="29291" y="17873"/>
                  <a:pt x="29291" y="17664"/>
                </a:cubicBezTo>
                <a:cubicBezTo>
                  <a:pt x="29129" y="17624"/>
                  <a:pt x="28946" y="17603"/>
                  <a:pt x="28764" y="17603"/>
                </a:cubicBezTo>
                <a:cubicBezTo>
                  <a:pt x="28582" y="17603"/>
                  <a:pt x="28399" y="17583"/>
                  <a:pt x="28237" y="17543"/>
                </a:cubicBezTo>
                <a:cubicBezTo>
                  <a:pt x="28055" y="17300"/>
                  <a:pt x="28014" y="17219"/>
                  <a:pt x="28075" y="17198"/>
                </a:cubicBezTo>
                <a:cubicBezTo>
                  <a:pt x="28082" y="17195"/>
                  <a:pt x="28090" y="17193"/>
                  <a:pt x="28097" y="17193"/>
                </a:cubicBezTo>
                <a:cubicBezTo>
                  <a:pt x="28129" y="17193"/>
                  <a:pt x="28160" y="17229"/>
                  <a:pt x="28176" y="17279"/>
                </a:cubicBezTo>
                <a:cubicBezTo>
                  <a:pt x="28198" y="17345"/>
                  <a:pt x="28309" y="17381"/>
                  <a:pt x="28436" y="17381"/>
                </a:cubicBezTo>
                <a:cubicBezTo>
                  <a:pt x="28542" y="17381"/>
                  <a:pt x="28660" y="17355"/>
                  <a:pt x="28744" y="17300"/>
                </a:cubicBezTo>
                <a:cubicBezTo>
                  <a:pt x="28804" y="17269"/>
                  <a:pt x="28845" y="17254"/>
                  <a:pt x="28880" y="17254"/>
                </a:cubicBezTo>
                <a:cubicBezTo>
                  <a:pt x="28916" y="17254"/>
                  <a:pt x="28946" y="17269"/>
                  <a:pt x="28987" y="17300"/>
                </a:cubicBezTo>
                <a:cubicBezTo>
                  <a:pt x="29046" y="17347"/>
                  <a:pt x="29064" y="17367"/>
                  <a:pt x="29052" y="17367"/>
                </a:cubicBezTo>
                <a:cubicBezTo>
                  <a:pt x="29043" y="17367"/>
                  <a:pt x="29020" y="17357"/>
                  <a:pt x="28987" y="17340"/>
                </a:cubicBezTo>
                <a:cubicBezTo>
                  <a:pt x="28946" y="17330"/>
                  <a:pt x="28921" y="17325"/>
                  <a:pt x="28903" y="17325"/>
                </a:cubicBezTo>
                <a:cubicBezTo>
                  <a:pt x="28885" y="17325"/>
                  <a:pt x="28875" y="17330"/>
                  <a:pt x="28865" y="17340"/>
                </a:cubicBezTo>
                <a:cubicBezTo>
                  <a:pt x="28865" y="17360"/>
                  <a:pt x="28946" y="17421"/>
                  <a:pt x="29048" y="17421"/>
                </a:cubicBezTo>
                <a:cubicBezTo>
                  <a:pt x="29250" y="17421"/>
                  <a:pt x="29311" y="17381"/>
                  <a:pt x="29149" y="17259"/>
                </a:cubicBezTo>
                <a:cubicBezTo>
                  <a:pt x="29048" y="17198"/>
                  <a:pt x="29068" y="17198"/>
                  <a:pt x="29493" y="17138"/>
                </a:cubicBezTo>
                <a:cubicBezTo>
                  <a:pt x="29655" y="17138"/>
                  <a:pt x="29858" y="17259"/>
                  <a:pt x="29837" y="17360"/>
                </a:cubicBezTo>
                <a:cubicBezTo>
                  <a:pt x="29823" y="17390"/>
                  <a:pt x="29797" y="17409"/>
                  <a:pt x="29760" y="17409"/>
                </a:cubicBezTo>
                <a:cubicBezTo>
                  <a:pt x="29747" y="17409"/>
                  <a:pt x="29732" y="17406"/>
                  <a:pt x="29716" y="17401"/>
                </a:cubicBezTo>
                <a:cubicBezTo>
                  <a:pt x="29675" y="17401"/>
                  <a:pt x="29635" y="17381"/>
                  <a:pt x="29635" y="17340"/>
                </a:cubicBezTo>
                <a:cubicBezTo>
                  <a:pt x="29635" y="17326"/>
                  <a:pt x="29615" y="17311"/>
                  <a:pt x="29567" y="17311"/>
                </a:cubicBezTo>
                <a:cubicBezTo>
                  <a:pt x="29547" y="17311"/>
                  <a:pt x="29523" y="17314"/>
                  <a:pt x="29493" y="17320"/>
                </a:cubicBezTo>
                <a:cubicBezTo>
                  <a:pt x="29351" y="17340"/>
                  <a:pt x="29270" y="17441"/>
                  <a:pt x="29412" y="17441"/>
                </a:cubicBezTo>
                <a:cubicBezTo>
                  <a:pt x="29594" y="17441"/>
                  <a:pt x="29655" y="17462"/>
                  <a:pt x="29513" y="17502"/>
                </a:cubicBezTo>
                <a:cubicBezTo>
                  <a:pt x="29432" y="17522"/>
                  <a:pt x="29392" y="17563"/>
                  <a:pt x="29432" y="17603"/>
                </a:cubicBezTo>
                <a:cubicBezTo>
                  <a:pt x="29449" y="17609"/>
                  <a:pt x="29465" y="17611"/>
                  <a:pt x="29481" y="17611"/>
                </a:cubicBezTo>
                <a:cubicBezTo>
                  <a:pt x="29524" y="17611"/>
                  <a:pt x="29565" y="17593"/>
                  <a:pt x="29594" y="17563"/>
                </a:cubicBezTo>
                <a:cubicBezTo>
                  <a:pt x="29665" y="17531"/>
                  <a:pt x="29743" y="17515"/>
                  <a:pt x="29820" y="17515"/>
                </a:cubicBezTo>
                <a:cubicBezTo>
                  <a:pt x="29986" y="17515"/>
                  <a:pt x="30152" y="17587"/>
                  <a:pt x="30263" y="17725"/>
                </a:cubicBezTo>
                <a:cubicBezTo>
                  <a:pt x="30303" y="17806"/>
                  <a:pt x="30324" y="17887"/>
                  <a:pt x="30324" y="17968"/>
                </a:cubicBezTo>
                <a:cubicBezTo>
                  <a:pt x="30308" y="18091"/>
                  <a:pt x="30468" y="18179"/>
                  <a:pt x="30678" y="18179"/>
                </a:cubicBezTo>
                <a:cubicBezTo>
                  <a:pt x="30745" y="18179"/>
                  <a:pt x="30817" y="18170"/>
                  <a:pt x="30891" y="18150"/>
                </a:cubicBezTo>
                <a:lnTo>
                  <a:pt x="31154" y="18090"/>
                </a:lnTo>
                <a:lnTo>
                  <a:pt x="30871" y="18009"/>
                </a:lnTo>
                <a:cubicBezTo>
                  <a:pt x="30709" y="17988"/>
                  <a:pt x="30567" y="17928"/>
                  <a:pt x="30587" y="17907"/>
                </a:cubicBezTo>
                <a:cubicBezTo>
                  <a:pt x="30587" y="17872"/>
                  <a:pt x="30717" y="17850"/>
                  <a:pt x="30885" y="17850"/>
                </a:cubicBezTo>
                <a:cubicBezTo>
                  <a:pt x="31007" y="17850"/>
                  <a:pt x="31148" y="17862"/>
                  <a:pt x="31276" y="17887"/>
                </a:cubicBezTo>
                <a:cubicBezTo>
                  <a:pt x="31372" y="17902"/>
                  <a:pt x="31433" y="17911"/>
                  <a:pt x="31469" y="17911"/>
                </a:cubicBezTo>
                <a:cubicBezTo>
                  <a:pt x="31531" y="17911"/>
                  <a:pt x="31517" y="17883"/>
                  <a:pt x="31478" y="17806"/>
                </a:cubicBezTo>
                <a:cubicBezTo>
                  <a:pt x="31421" y="17720"/>
                  <a:pt x="31475" y="17634"/>
                  <a:pt x="31540" y="17634"/>
                </a:cubicBezTo>
                <a:cubicBezTo>
                  <a:pt x="31567" y="17634"/>
                  <a:pt x="31596" y="17649"/>
                  <a:pt x="31620" y="17684"/>
                </a:cubicBezTo>
                <a:cubicBezTo>
                  <a:pt x="31668" y="17742"/>
                  <a:pt x="31726" y="17768"/>
                  <a:pt x="31775" y="17768"/>
                </a:cubicBezTo>
                <a:cubicBezTo>
                  <a:pt x="31829" y="17768"/>
                  <a:pt x="31873" y="17737"/>
                  <a:pt x="31883" y="17684"/>
                </a:cubicBezTo>
                <a:cubicBezTo>
                  <a:pt x="31883" y="17644"/>
                  <a:pt x="31964" y="17603"/>
                  <a:pt x="32045" y="17603"/>
                </a:cubicBezTo>
                <a:cubicBezTo>
                  <a:pt x="32126" y="17603"/>
                  <a:pt x="32187" y="17583"/>
                  <a:pt x="32187" y="17522"/>
                </a:cubicBezTo>
                <a:cubicBezTo>
                  <a:pt x="32202" y="17493"/>
                  <a:pt x="32228" y="17474"/>
                  <a:pt x="32264" y="17474"/>
                </a:cubicBezTo>
                <a:cubicBezTo>
                  <a:pt x="32278" y="17474"/>
                  <a:pt x="32292" y="17476"/>
                  <a:pt x="32309" y="17482"/>
                </a:cubicBezTo>
                <a:cubicBezTo>
                  <a:pt x="32370" y="17522"/>
                  <a:pt x="32329" y="17563"/>
                  <a:pt x="32167" y="17644"/>
                </a:cubicBezTo>
                <a:lnTo>
                  <a:pt x="31904" y="17725"/>
                </a:lnTo>
                <a:lnTo>
                  <a:pt x="32147" y="17705"/>
                </a:lnTo>
                <a:cubicBezTo>
                  <a:pt x="32195" y="17700"/>
                  <a:pt x="32232" y="17697"/>
                  <a:pt x="32261" y="17697"/>
                </a:cubicBezTo>
                <a:cubicBezTo>
                  <a:pt x="32353" y="17697"/>
                  <a:pt x="32350" y="17724"/>
                  <a:pt x="32288" y="17786"/>
                </a:cubicBezTo>
                <a:cubicBezTo>
                  <a:pt x="32228" y="17867"/>
                  <a:pt x="32248" y="17928"/>
                  <a:pt x="32288" y="17948"/>
                </a:cubicBezTo>
                <a:cubicBezTo>
                  <a:pt x="32299" y="17953"/>
                  <a:pt x="32312" y="17956"/>
                  <a:pt x="32324" y="17956"/>
                </a:cubicBezTo>
                <a:cubicBezTo>
                  <a:pt x="32357" y="17956"/>
                  <a:pt x="32390" y="17937"/>
                  <a:pt x="32390" y="17907"/>
                </a:cubicBezTo>
                <a:cubicBezTo>
                  <a:pt x="32401" y="17896"/>
                  <a:pt x="32440" y="17884"/>
                  <a:pt x="32510" y="17884"/>
                </a:cubicBezTo>
                <a:cubicBezTo>
                  <a:pt x="32561" y="17884"/>
                  <a:pt x="32628" y="17890"/>
                  <a:pt x="32714" y="17907"/>
                </a:cubicBezTo>
                <a:cubicBezTo>
                  <a:pt x="32845" y="17935"/>
                  <a:pt x="32916" y="17951"/>
                  <a:pt x="32932" y="17951"/>
                </a:cubicBezTo>
                <a:cubicBezTo>
                  <a:pt x="32949" y="17951"/>
                  <a:pt x="32894" y="17930"/>
                  <a:pt x="32775" y="17887"/>
                </a:cubicBezTo>
                <a:cubicBezTo>
                  <a:pt x="32494" y="17805"/>
                  <a:pt x="32536" y="17709"/>
                  <a:pt x="32769" y="17709"/>
                </a:cubicBezTo>
                <a:cubicBezTo>
                  <a:pt x="32822" y="17709"/>
                  <a:pt x="32885" y="17714"/>
                  <a:pt x="32957" y="17725"/>
                </a:cubicBezTo>
                <a:cubicBezTo>
                  <a:pt x="33050" y="17739"/>
                  <a:pt x="33118" y="17746"/>
                  <a:pt x="33168" y="17746"/>
                </a:cubicBezTo>
                <a:cubicBezTo>
                  <a:pt x="33258" y="17746"/>
                  <a:pt x="33288" y="17724"/>
                  <a:pt x="33301" y="17684"/>
                </a:cubicBezTo>
                <a:cubicBezTo>
                  <a:pt x="33301" y="17624"/>
                  <a:pt x="33281" y="17583"/>
                  <a:pt x="33220" y="17543"/>
                </a:cubicBezTo>
                <a:cubicBezTo>
                  <a:pt x="33126" y="17496"/>
                  <a:pt x="33190" y="17449"/>
                  <a:pt x="33299" y="17449"/>
                </a:cubicBezTo>
                <a:cubicBezTo>
                  <a:pt x="33331" y="17449"/>
                  <a:pt x="33366" y="17452"/>
                  <a:pt x="33403" y="17462"/>
                </a:cubicBezTo>
                <a:cubicBezTo>
                  <a:pt x="33463" y="17482"/>
                  <a:pt x="33484" y="17522"/>
                  <a:pt x="33443" y="17563"/>
                </a:cubicBezTo>
                <a:cubicBezTo>
                  <a:pt x="33423" y="17583"/>
                  <a:pt x="33413" y="17593"/>
                  <a:pt x="33423" y="17593"/>
                </a:cubicBezTo>
                <a:cubicBezTo>
                  <a:pt x="33433" y="17593"/>
                  <a:pt x="33463" y="17583"/>
                  <a:pt x="33524" y="17563"/>
                </a:cubicBezTo>
                <a:cubicBezTo>
                  <a:pt x="33646" y="17522"/>
                  <a:pt x="33787" y="17502"/>
                  <a:pt x="33909" y="17502"/>
                </a:cubicBezTo>
                <a:cubicBezTo>
                  <a:pt x="34010" y="17502"/>
                  <a:pt x="34112" y="17502"/>
                  <a:pt x="34213" y="17462"/>
                </a:cubicBezTo>
                <a:cubicBezTo>
                  <a:pt x="34234" y="17449"/>
                  <a:pt x="34262" y="17443"/>
                  <a:pt x="34293" y="17443"/>
                </a:cubicBezTo>
                <a:cubicBezTo>
                  <a:pt x="34411" y="17443"/>
                  <a:pt x="34569" y="17523"/>
                  <a:pt x="34537" y="17603"/>
                </a:cubicBezTo>
                <a:cubicBezTo>
                  <a:pt x="34517" y="17644"/>
                  <a:pt x="34557" y="17705"/>
                  <a:pt x="34638" y="17725"/>
                </a:cubicBezTo>
                <a:cubicBezTo>
                  <a:pt x="34653" y="17730"/>
                  <a:pt x="34667" y="17733"/>
                  <a:pt x="34679" y="17733"/>
                </a:cubicBezTo>
                <a:cubicBezTo>
                  <a:pt x="34715" y="17733"/>
                  <a:pt x="34734" y="17710"/>
                  <a:pt x="34719" y="17664"/>
                </a:cubicBezTo>
                <a:cubicBezTo>
                  <a:pt x="34699" y="17603"/>
                  <a:pt x="34719" y="17563"/>
                  <a:pt x="34760" y="17563"/>
                </a:cubicBezTo>
                <a:cubicBezTo>
                  <a:pt x="34800" y="17563"/>
                  <a:pt x="34841" y="17603"/>
                  <a:pt x="34861" y="17624"/>
                </a:cubicBezTo>
                <a:cubicBezTo>
                  <a:pt x="34861" y="17664"/>
                  <a:pt x="34962" y="17705"/>
                  <a:pt x="35064" y="17725"/>
                </a:cubicBezTo>
                <a:cubicBezTo>
                  <a:pt x="35165" y="17725"/>
                  <a:pt x="35246" y="17765"/>
                  <a:pt x="35327" y="17806"/>
                </a:cubicBezTo>
                <a:cubicBezTo>
                  <a:pt x="35331" y="17815"/>
                  <a:pt x="35338" y="17819"/>
                  <a:pt x="35345" y="17819"/>
                </a:cubicBezTo>
                <a:cubicBezTo>
                  <a:pt x="35371" y="17819"/>
                  <a:pt x="35408" y="17768"/>
                  <a:pt x="35408" y="17705"/>
                </a:cubicBezTo>
                <a:cubicBezTo>
                  <a:pt x="35448" y="17543"/>
                  <a:pt x="35469" y="17543"/>
                  <a:pt x="35712" y="17543"/>
                </a:cubicBezTo>
                <a:cubicBezTo>
                  <a:pt x="35894" y="17543"/>
                  <a:pt x="35975" y="17583"/>
                  <a:pt x="35935" y="17644"/>
                </a:cubicBezTo>
                <a:cubicBezTo>
                  <a:pt x="35894" y="17684"/>
                  <a:pt x="35935" y="17705"/>
                  <a:pt x="35975" y="17725"/>
                </a:cubicBezTo>
                <a:cubicBezTo>
                  <a:pt x="36036" y="17725"/>
                  <a:pt x="36097" y="17705"/>
                  <a:pt x="36097" y="17664"/>
                </a:cubicBezTo>
                <a:cubicBezTo>
                  <a:pt x="36178" y="17603"/>
                  <a:pt x="36279" y="17563"/>
                  <a:pt x="36380" y="17543"/>
                </a:cubicBezTo>
                <a:cubicBezTo>
                  <a:pt x="36468" y="17518"/>
                  <a:pt x="36532" y="17500"/>
                  <a:pt x="36559" y="17500"/>
                </a:cubicBezTo>
                <a:cubicBezTo>
                  <a:pt x="36576" y="17500"/>
                  <a:pt x="36578" y="17507"/>
                  <a:pt x="36563" y="17522"/>
                </a:cubicBezTo>
                <a:cubicBezTo>
                  <a:pt x="36498" y="17565"/>
                  <a:pt x="36586" y="17591"/>
                  <a:pt x="36711" y="17591"/>
                </a:cubicBezTo>
                <a:cubicBezTo>
                  <a:pt x="36822" y="17591"/>
                  <a:pt x="36963" y="17570"/>
                  <a:pt x="37049" y="17522"/>
                </a:cubicBezTo>
                <a:cubicBezTo>
                  <a:pt x="37150" y="17482"/>
                  <a:pt x="37251" y="17462"/>
                  <a:pt x="37373" y="17462"/>
                </a:cubicBezTo>
                <a:cubicBezTo>
                  <a:pt x="37474" y="17462"/>
                  <a:pt x="37555" y="17441"/>
                  <a:pt x="37656" y="17401"/>
                </a:cubicBezTo>
                <a:cubicBezTo>
                  <a:pt x="37737" y="17340"/>
                  <a:pt x="37596" y="17320"/>
                  <a:pt x="36968" y="17279"/>
                </a:cubicBezTo>
                <a:cubicBezTo>
                  <a:pt x="36360" y="17239"/>
                  <a:pt x="36178" y="17219"/>
                  <a:pt x="36198" y="17158"/>
                </a:cubicBezTo>
                <a:cubicBezTo>
                  <a:pt x="36198" y="17119"/>
                  <a:pt x="36232" y="17096"/>
                  <a:pt x="36299" y="17096"/>
                </a:cubicBezTo>
                <a:cubicBezTo>
                  <a:pt x="36336" y="17096"/>
                  <a:pt x="36384" y="17103"/>
                  <a:pt x="36441" y="17117"/>
                </a:cubicBezTo>
                <a:cubicBezTo>
                  <a:pt x="36502" y="17097"/>
                  <a:pt x="36563" y="17077"/>
                  <a:pt x="36603" y="17057"/>
                </a:cubicBezTo>
                <a:cubicBezTo>
                  <a:pt x="36631" y="17028"/>
                  <a:pt x="36655" y="17013"/>
                  <a:pt x="36685" y="17013"/>
                </a:cubicBezTo>
                <a:cubicBezTo>
                  <a:pt x="36719" y="17013"/>
                  <a:pt x="36761" y="17033"/>
                  <a:pt x="36826" y="17077"/>
                </a:cubicBezTo>
                <a:cubicBezTo>
                  <a:pt x="36870" y="17106"/>
                  <a:pt x="36926" y="17125"/>
                  <a:pt x="36984" y="17125"/>
                </a:cubicBezTo>
                <a:cubicBezTo>
                  <a:pt x="37005" y="17125"/>
                  <a:pt x="37027" y="17123"/>
                  <a:pt x="37049" y="17117"/>
                </a:cubicBezTo>
                <a:cubicBezTo>
                  <a:pt x="37123" y="17088"/>
                  <a:pt x="37208" y="17069"/>
                  <a:pt x="37296" y="17069"/>
                </a:cubicBezTo>
                <a:cubicBezTo>
                  <a:pt x="37328" y="17069"/>
                  <a:pt x="37360" y="17071"/>
                  <a:pt x="37393" y="17077"/>
                </a:cubicBezTo>
                <a:cubicBezTo>
                  <a:pt x="37515" y="17077"/>
                  <a:pt x="37656" y="17057"/>
                  <a:pt x="37758" y="17016"/>
                </a:cubicBezTo>
                <a:cubicBezTo>
                  <a:pt x="37841" y="16945"/>
                  <a:pt x="37847" y="16915"/>
                  <a:pt x="37769" y="16915"/>
                </a:cubicBezTo>
                <a:cubicBezTo>
                  <a:pt x="37714" y="16915"/>
                  <a:pt x="37617" y="16930"/>
                  <a:pt x="37474" y="16955"/>
                </a:cubicBezTo>
                <a:cubicBezTo>
                  <a:pt x="37359" y="16982"/>
                  <a:pt x="37287" y="16997"/>
                  <a:pt x="37235" y="16997"/>
                </a:cubicBezTo>
                <a:cubicBezTo>
                  <a:pt x="37168" y="16997"/>
                  <a:pt x="37135" y="16972"/>
                  <a:pt x="37089" y="16915"/>
                </a:cubicBezTo>
                <a:cubicBezTo>
                  <a:pt x="37049" y="16874"/>
                  <a:pt x="37028" y="16854"/>
                  <a:pt x="37023" y="16854"/>
                </a:cubicBezTo>
                <a:lnTo>
                  <a:pt x="37023" y="16854"/>
                </a:lnTo>
                <a:cubicBezTo>
                  <a:pt x="37018" y="16854"/>
                  <a:pt x="37028" y="16874"/>
                  <a:pt x="37049" y="16915"/>
                </a:cubicBezTo>
                <a:cubicBezTo>
                  <a:pt x="37059" y="16965"/>
                  <a:pt x="37044" y="16996"/>
                  <a:pt x="36975" y="16996"/>
                </a:cubicBezTo>
                <a:cubicBezTo>
                  <a:pt x="36907" y="16996"/>
                  <a:pt x="36785" y="16965"/>
                  <a:pt x="36583" y="16894"/>
                </a:cubicBezTo>
                <a:cubicBezTo>
                  <a:pt x="36519" y="16876"/>
                  <a:pt x="36480" y="16866"/>
                  <a:pt x="36460" y="16866"/>
                </a:cubicBezTo>
                <a:cubicBezTo>
                  <a:pt x="36435" y="16866"/>
                  <a:pt x="36439" y="16881"/>
                  <a:pt x="36461" y="16915"/>
                </a:cubicBezTo>
                <a:cubicBezTo>
                  <a:pt x="36500" y="16953"/>
                  <a:pt x="36506" y="16967"/>
                  <a:pt x="36489" y="16967"/>
                </a:cubicBezTo>
                <a:cubicBezTo>
                  <a:pt x="36480" y="16967"/>
                  <a:pt x="36463" y="16963"/>
                  <a:pt x="36441" y="16955"/>
                </a:cubicBezTo>
                <a:cubicBezTo>
                  <a:pt x="36380" y="16915"/>
                  <a:pt x="36380" y="16854"/>
                  <a:pt x="36421" y="16793"/>
                </a:cubicBezTo>
                <a:cubicBezTo>
                  <a:pt x="36456" y="16741"/>
                  <a:pt x="36461" y="16688"/>
                  <a:pt x="36343" y="16688"/>
                </a:cubicBezTo>
                <a:cubicBezTo>
                  <a:pt x="36325" y="16688"/>
                  <a:pt x="36303" y="16689"/>
                  <a:pt x="36279" y="16692"/>
                </a:cubicBezTo>
                <a:cubicBezTo>
                  <a:pt x="36253" y="16694"/>
                  <a:pt x="36228" y="16695"/>
                  <a:pt x="36205" y="16695"/>
                </a:cubicBezTo>
                <a:cubicBezTo>
                  <a:pt x="36014" y="16695"/>
                  <a:pt x="35941" y="16627"/>
                  <a:pt x="36157" y="16591"/>
                </a:cubicBezTo>
                <a:cubicBezTo>
                  <a:pt x="36220" y="16579"/>
                  <a:pt x="36296" y="16574"/>
                  <a:pt x="36373" y="16574"/>
                </a:cubicBezTo>
                <a:cubicBezTo>
                  <a:pt x="36570" y="16574"/>
                  <a:pt x="36768" y="16608"/>
                  <a:pt x="36725" y="16651"/>
                </a:cubicBezTo>
                <a:cubicBezTo>
                  <a:pt x="36684" y="16672"/>
                  <a:pt x="36745" y="16712"/>
                  <a:pt x="36846" y="16732"/>
                </a:cubicBezTo>
                <a:cubicBezTo>
                  <a:pt x="36887" y="16743"/>
                  <a:pt x="36927" y="16748"/>
                  <a:pt x="36968" y="16748"/>
                </a:cubicBezTo>
                <a:cubicBezTo>
                  <a:pt x="37008" y="16748"/>
                  <a:pt x="37049" y="16743"/>
                  <a:pt x="37089" y="16732"/>
                </a:cubicBezTo>
                <a:cubicBezTo>
                  <a:pt x="37162" y="16728"/>
                  <a:pt x="37236" y="16725"/>
                  <a:pt x="37310" y="16725"/>
                </a:cubicBezTo>
                <a:cubicBezTo>
                  <a:pt x="37567" y="16725"/>
                  <a:pt x="37830" y="16755"/>
                  <a:pt x="38082" y="16834"/>
                </a:cubicBezTo>
                <a:cubicBezTo>
                  <a:pt x="38099" y="16842"/>
                  <a:pt x="38115" y="16846"/>
                  <a:pt x="38129" y="16846"/>
                </a:cubicBezTo>
                <a:cubicBezTo>
                  <a:pt x="38185" y="16846"/>
                  <a:pt x="38219" y="16788"/>
                  <a:pt x="38203" y="16692"/>
                </a:cubicBezTo>
                <a:cubicBezTo>
                  <a:pt x="38203" y="16661"/>
                  <a:pt x="38230" y="16648"/>
                  <a:pt x="38264" y="16648"/>
                </a:cubicBezTo>
                <a:cubicBezTo>
                  <a:pt x="38319" y="16648"/>
                  <a:pt x="38393" y="16682"/>
                  <a:pt x="38406" y="16732"/>
                </a:cubicBezTo>
                <a:cubicBezTo>
                  <a:pt x="38425" y="16770"/>
                  <a:pt x="38435" y="16786"/>
                  <a:pt x="38442" y="16786"/>
                </a:cubicBezTo>
                <a:cubicBezTo>
                  <a:pt x="38451" y="16786"/>
                  <a:pt x="38456" y="16765"/>
                  <a:pt x="38467" y="16732"/>
                </a:cubicBezTo>
                <a:cubicBezTo>
                  <a:pt x="38485" y="16687"/>
                  <a:pt x="38532" y="16666"/>
                  <a:pt x="38576" y="16666"/>
                </a:cubicBezTo>
                <a:cubicBezTo>
                  <a:pt x="38630" y="16666"/>
                  <a:pt x="38680" y="16697"/>
                  <a:pt x="38669" y="16753"/>
                </a:cubicBezTo>
                <a:cubicBezTo>
                  <a:pt x="38657" y="16812"/>
                  <a:pt x="38701" y="16843"/>
                  <a:pt x="38759" y="16843"/>
                </a:cubicBezTo>
                <a:cubicBezTo>
                  <a:pt x="38800" y="16843"/>
                  <a:pt x="38850" y="16827"/>
                  <a:pt x="38892" y="16793"/>
                </a:cubicBezTo>
                <a:cubicBezTo>
                  <a:pt x="38993" y="16773"/>
                  <a:pt x="39074" y="16753"/>
                  <a:pt x="39176" y="16753"/>
                </a:cubicBezTo>
                <a:cubicBezTo>
                  <a:pt x="39297" y="16753"/>
                  <a:pt x="39338" y="16753"/>
                  <a:pt x="39277" y="16712"/>
                </a:cubicBezTo>
                <a:cubicBezTo>
                  <a:pt x="39185" y="16675"/>
                  <a:pt x="39193" y="16504"/>
                  <a:pt x="39272" y="16504"/>
                </a:cubicBezTo>
                <a:cubicBezTo>
                  <a:pt x="39279" y="16504"/>
                  <a:pt x="39288" y="16506"/>
                  <a:pt x="39297" y="16510"/>
                </a:cubicBezTo>
                <a:cubicBezTo>
                  <a:pt x="39338" y="16530"/>
                  <a:pt x="39338" y="16570"/>
                  <a:pt x="39297" y="16611"/>
                </a:cubicBezTo>
                <a:cubicBezTo>
                  <a:pt x="39268" y="16625"/>
                  <a:pt x="39280" y="16640"/>
                  <a:pt x="39347" y="16640"/>
                </a:cubicBezTo>
                <a:cubicBezTo>
                  <a:pt x="39375" y="16640"/>
                  <a:pt x="39412" y="16637"/>
                  <a:pt x="39459" y="16631"/>
                </a:cubicBezTo>
                <a:cubicBezTo>
                  <a:pt x="39601" y="16631"/>
                  <a:pt x="39641" y="16631"/>
                  <a:pt x="39601" y="16672"/>
                </a:cubicBezTo>
                <a:cubicBezTo>
                  <a:pt x="39540" y="16692"/>
                  <a:pt x="39581" y="16753"/>
                  <a:pt x="39662" y="16773"/>
                </a:cubicBezTo>
                <a:cubicBezTo>
                  <a:pt x="39763" y="16793"/>
                  <a:pt x="39803" y="16834"/>
                  <a:pt x="39682" y="16854"/>
                </a:cubicBezTo>
                <a:cubicBezTo>
                  <a:pt x="39581" y="16894"/>
                  <a:pt x="39581" y="16915"/>
                  <a:pt x="39601" y="16935"/>
                </a:cubicBezTo>
                <a:cubicBezTo>
                  <a:pt x="39620" y="16946"/>
                  <a:pt x="39646" y="16951"/>
                  <a:pt x="39675" y="16951"/>
                </a:cubicBezTo>
                <a:cubicBezTo>
                  <a:pt x="39803" y="16951"/>
                  <a:pt x="39999" y="16855"/>
                  <a:pt x="39966" y="16773"/>
                </a:cubicBezTo>
                <a:cubicBezTo>
                  <a:pt x="39945" y="16732"/>
                  <a:pt x="39966" y="16712"/>
                  <a:pt x="40026" y="16712"/>
                </a:cubicBezTo>
                <a:cubicBezTo>
                  <a:pt x="40087" y="16712"/>
                  <a:pt x="40107" y="16692"/>
                  <a:pt x="40067" y="16651"/>
                </a:cubicBezTo>
                <a:cubicBezTo>
                  <a:pt x="40047" y="16611"/>
                  <a:pt x="40148" y="16570"/>
                  <a:pt x="40290" y="16530"/>
                </a:cubicBezTo>
                <a:cubicBezTo>
                  <a:pt x="40374" y="16516"/>
                  <a:pt x="40434" y="16507"/>
                  <a:pt x="40483" y="16507"/>
                </a:cubicBezTo>
                <a:cubicBezTo>
                  <a:pt x="40573" y="16507"/>
                  <a:pt x="40623" y="16539"/>
                  <a:pt x="40715" y="16631"/>
                </a:cubicBezTo>
                <a:cubicBezTo>
                  <a:pt x="40796" y="16712"/>
                  <a:pt x="40897" y="16753"/>
                  <a:pt x="41019" y="16773"/>
                </a:cubicBezTo>
                <a:cubicBezTo>
                  <a:pt x="41181" y="16773"/>
                  <a:pt x="41181" y="16773"/>
                  <a:pt x="41019" y="16692"/>
                </a:cubicBezTo>
                <a:cubicBezTo>
                  <a:pt x="40911" y="16630"/>
                  <a:pt x="40885" y="16604"/>
                  <a:pt x="41023" y="16604"/>
                </a:cubicBezTo>
                <a:cubicBezTo>
                  <a:pt x="41066" y="16604"/>
                  <a:pt x="41125" y="16606"/>
                  <a:pt x="41201" y="16611"/>
                </a:cubicBezTo>
                <a:cubicBezTo>
                  <a:pt x="41525" y="16631"/>
                  <a:pt x="42234" y="16874"/>
                  <a:pt x="42113" y="16935"/>
                </a:cubicBezTo>
                <a:cubicBezTo>
                  <a:pt x="42072" y="16935"/>
                  <a:pt x="42092" y="16955"/>
                  <a:pt x="42153" y="16975"/>
                </a:cubicBezTo>
                <a:cubicBezTo>
                  <a:pt x="42214" y="16975"/>
                  <a:pt x="42275" y="16955"/>
                  <a:pt x="42275" y="16915"/>
                </a:cubicBezTo>
                <a:cubicBezTo>
                  <a:pt x="42295" y="16894"/>
                  <a:pt x="42356" y="16874"/>
                  <a:pt x="42437" y="16874"/>
                </a:cubicBezTo>
                <a:cubicBezTo>
                  <a:pt x="42518" y="16874"/>
                  <a:pt x="42579" y="16915"/>
                  <a:pt x="42558" y="16975"/>
                </a:cubicBezTo>
                <a:cubicBezTo>
                  <a:pt x="42558" y="17016"/>
                  <a:pt x="42579" y="17036"/>
                  <a:pt x="42639" y="17036"/>
                </a:cubicBezTo>
                <a:cubicBezTo>
                  <a:pt x="42656" y="17031"/>
                  <a:pt x="42670" y="17028"/>
                  <a:pt x="42684" y="17028"/>
                </a:cubicBezTo>
                <a:cubicBezTo>
                  <a:pt x="42722" y="17028"/>
                  <a:pt x="42751" y="17047"/>
                  <a:pt x="42781" y="17077"/>
                </a:cubicBezTo>
                <a:cubicBezTo>
                  <a:pt x="42806" y="17102"/>
                  <a:pt x="42808" y="17119"/>
                  <a:pt x="42791" y="17119"/>
                </a:cubicBezTo>
                <a:cubicBezTo>
                  <a:pt x="42781" y="17119"/>
                  <a:pt x="42764" y="17112"/>
                  <a:pt x="42741" y="17097"/>
                </a:cubicBezTo>
                <a:cubicBezTo>
                  <a:pt x="42715" y="17080"/>
                  <a:pt x="42693" y="17074"/>
                  <a:pt x="42676" y="17074"/>
                </a:cubicBezTo>
                <a:cubicBezTo>
                  <a:pt x="42653" y="17074"/>
                  <a:pt x="42639" y="17085"/>
                  <a:pt x="42639" y="17097"/>
                </a:cubicBezTo>
                <a:cubicBezTo>
                  <a:pt x="42624" y="17160"/>
                  <a:pt x="42768" y="17211"/>
                  <a:pt x="42948" y="17211"/>
                </a:cubicBezTo>
                <a:cubicBezTo>
                  <a:pt x="42999" y="17211"/>
                  <a:pt x="43052" y="17207"/>
                  <a:pt x="43105" y="17198"/>
                </a:cubicBezTo>
                <a:cubicBezTo>
                  <a:pt x="43159" y="17189"/>
                  <a:pt x="43220" y="17185"/>
                  <a:pt x="43282" y="17185"/>
                </a:cubicBezTo>
                <a:cubicBezTo>
                  <a:pt x="43505" y="17185"/>
                  <a:pt x="43749" y="17236"/>
                  <a:pt x="43733" y="17300"/>
                </a:cubicBezTo>
                <a:cubicBezTo>
                  <a:pt x="43733" y="17340"/>
                  <a:pt x="43652" y="17401"/>
                  <a:pt x="43551" y="17441"/>
                </a:cubicBezTo>
                <a:cubicBezTo>
                  <a:pt x="43389" y="17482"/>
                  <a:pt x="43389" y="17502"/>
                  <a:pt x="43531" y="17502"/>
                </a:cubicBezTo>
                <a:cubicBezTo>
                  <a:pt x="43632" y="17502"/>
                  <a:pt x="43753" y="17462"/>
                  <a:pt x="43855" y="17401"/>
                </a:cubicBezTo>
                <a:cubicBezTo>
                  <a:pt x="43920" y="17357"/>
                  <a:pt x="43956" y="17337"/>
                  <a:pt x="43969" y="17337"/>
                </a:cubicBezTo>
                <a:cubicBezTo>
                  <a:pt x="43980" y="17337"/>
                  <a:pt x="43975" y="17352"/>
                  <a:pt x="43956" y="17381"/>
                </a:cubicBezTo>
                <a:cubicBezTo>
                  <a:pt x="43915" y="17441"/>
                  <a:pt x="43936" y="17482"/>
                  <a:pt x="44017" y="17482"/>
                </a:cubicBezTo>
                <a:cubicBezTo>
                  <a:pt x="44381" y="17502"/>
                  <a:pt x="44746" y="17583"/>
                  <a:pt x="45090" y="17684"/>
                </a:cubicBezTo>
                <a:cubicBezTo>
                  <a:pt x="45131" y="17717"/>
                  <a:pt x="45158" y="17733"/>
                  <a:pt x="45174" y="17733"/>
                </a:cubicBezTo>
                <a:cubicBezTo>
                  <a:pt x="45198" y="17733"/>
                  <a:pt x="45196" y="17697"/>
                  <a:pt x="45171" y="17624"/>
                </a:cubicBezTo>
                <a:cubicBezTo>
                  <a:pt x="45145" y="17546"/>
                  <a:pt x="45144" y="17509"/>
                  <a:pt x="45195" y="17509"/>
                </a:cubicBezTo>
                <a:cubicBezTo>
                  <a:pt x="45223" y="17509"/>
                  <a:pt x="45268" y="17521"/>
                  <a:pt x="45333" y="17543"/>
                </a:cubicBezTo>
                <a:cubicBezTo>
                  <a:pt x="45394" y="17553"/>
                  <a:pt x="45455" y="17558"/>
                  <a:pt x="45513" y="17558"/>
                </a:cubicBezTo>
                <a:cubicBezTo>
                  <a:pt x="45571" y="17558"/>
                  <a:pt x="45627" y="17553"/>
                  <a:pt x="45678" y="17543"/>
                </a:cubicBezTo>
                <a:cubicBezTo>
                  <a:pt x="45728" y="17522"/>
                  <a:pt x="45764" y="17512"/>
                  <a:pt x="45784" y="17512"/>
                </a:cubicBezTo>
                <a:cubicBezTo>
                  <a:pt x="45804" y="17512"/>
                  <a:pt x="45809" y="17522"/>
                  <a:pt x="45799" y="17543"/>
                </a:cubicBezTo>
                <a:cubicBezTo>
                  <a:pt x="45799" y="17586"/>
                  <a:pt x="45830" y="17607"/>
                  <a:pt x="45884" y="17607"/>
                </a:cubicBezTo>
                <a:cubicBezTo>
                  <a:pt x="45955" y="17607"/>
                  <a:pt x="46066" y="17571"/>
                  <a:pt x="46204" y="17502"/>
                </a:cubicBezTo>
                <a:cubicBezTo>
                  <a:pt x="46296" y="17445"/>
                  <a:pt x="46355" y="17420"/>
                  <a:pt x="46400" y="17420"/>
                </a:cubicBezTo>
                <a:cubicBezTo>
                  <a:pt x="46435" y="17420"/>
                  <a:pt x="46461" y="17435"/>
                  <a:pt x="46488" y="17462"/>
                </a:cubicBezTo>
                <a:cubicBezTo>
                  <a:pt x="46518" y="17492"/>
                  <a:pt x="46539" y="17512"/>
                  <a:pt x="46564" y="17512"/>
                </a:cubicBezTo>
                <a:cubicBezTo>
                  <a:pt x="46589" y="17512"/>
                  <a:pt x="46620" y="17492"/>
                  <a:pt x="46670" y="17441"/>
                </a:cubicBezTo>
                <a:cubicBezTo>
                  <a:pt x="46721" y="17401"/>
                  <a:pt x="46756" y="17381"/>
                  <a:pt x="46792" y="17381"/>
                </a:cubicBezTo>
                <a:cubicBezTo>
                  <a:pt x="46827" y="17381"/>
                  <a:pt x="46863" y="17401"/>
                  <a:pt x="46913" y="17441"/>
                </a:cubicBezTo>
                <a:cubicBezTo>
                  <a:pt x="46990" y="17492"/>
                  <a:pt x="47105" y="17515"/>
                  <a:pt x="47220" y="17515"/>
                </a:cubicBezTo>
                <a:cubicBezTo>
                  <a:pt x="47378" y="17515"/>
                  <a:pt x="47535" y="17471"/>
                  <a:pt x="47582" y="17401"/>
                </a:cubicBezTo>
                <a:cubicBezTo>
                  <a:pt x="47643" y="17320"/>
                  <a:pt x="47602" y="17300"/>
                  <a:pt x="47481" y="17300"/>
                </a:cubicBezTo>
                <a:cubicBezTo>
                  <a:pt x="47452" y="17302"/>
                  <a:pt x="47427" y="17303"/>
                  <a:pt x="47405" y="17303"/>
                </a:cubicBezTo>
                <a:cubicBezTo>
                  <a:pt x="47261" y="17303"/>
                  <a:pt x="47287" y="17246"/>
                  <a:pt x="47481" y="17158"/>
                </a:cubicBezTo>
                <a:cubicBezTo>
                  <a:pt x="47551" y="17127"/>
                  <a:pt x="47592" y="17112"/>
                  <a:pt x="47625" y="17112"/>
                </a:cubicBezTo>
                <a:cubicBezTo>
                  <a:pt x="47658" y="17112"/>
                  <a:pt x="47683" y="17127"/>
                  <a:pt x="47724" y="17158"/>
                </a:cubicBezTo>
                <a:cubicBezTo>
                  <a:pt x="47784" y="17218"/>
                  <a:pt x="48077" y="17289"/>
                  <a:pt x="48241" y="17289"/>
                </a:cubicBezTo>
                <a:cubicBezTo>
                  <a:pt x="48299" y="17289"/>
                  <a:pt x="48341" y="17280"/>
                  <a:pt x="48352" y="17259"/>
                </a:cubicBezTo>
                <a:cubicBezTo>
                  <a:pt x="48392" y="17178"/>
                  <a:pt x="48412" y="17097"/>
                  <a:pt x="48433" y="17016"/>
                </a:cubicBezTo>
                <a:cubicBezTo>
                  <a:pt x="48507" y="16778"/>
                  <a:pt x="48581" y="16671"/>
                  <a:pt x="48672" y="16671"/>
                </a:cubicBezTo>
                <a:cubicBezTo>
                  <a:pt x="48704" y="16671"/>
                  <a:pt x="48739" y="16685"/>
                  <a:pt x="48777" y="16712"/>
                </a:cubicBezTo>
                <a:cubicBezTo>
                  <a:pt x="48836" y="16742"/>
                  <a:pt x="48885" y="16761"/>
                  <a:pt x="48914" y="16761"/>
                </a:cubicBezTo>
                <a:cubicBezTo>
                  <a:pt x="48925" y="16761"/>
                  <a:pt x="48934" y="16758"/>
                  <a:pt x="48939" y="16753"/>
                </a:cubicBezTo>
                <a:cubicBezTo>
                  <a:pt x="48939" y="16712"/>
                  <a:pt x="48959" y="16692"/>
                  <a:pt x="48979" y="16651"/>
                </a:cubicBezTo>
                <a:cubicBezTo>
                  <a:pt x="49000" y="16611"/>
                  <a:pt x="49020" y="16570"/>
                  <a:pt x="49040" y="16510"/>
                </a:cubicBezTo>
                <a:cubicBezTo>
                  <a:pt x="49061" y="16469"/>
                  <a:pt x="49223" y="16408"/>
                  <a:pt x="49385" y="16368"/>
                </a:cubicBezTo>
                <a:lnTo>
                  <a:pt x="49709" y="16307"/>
                </a:lnTo>
                <a:lnTo>
                  <a:pt x="49405" y="16287"/>
                </a:lnTo>
                <a:cubicBezTo>
                  <a:pt x="49372" y="16281"/>
                  <a:pt x="49340" y="16279"/>
                  <a:pt x="49307" y="16279"/>
                </a:cubicBezTo>
                <a:cubicBezTo>
                  <a:pt x="49218" y="16279"/>
                  <a:pt x="49129" y="16298"/>
                  <a:pt x="49040" y="16327"/>
                </a:cubicBezTo>
                <a:cubicBezTo>
                  <a:pt x="49023" y="16336"/>
                  <a:pt x="49000" y="16341"/>
                  <a:pt x="48969" y="16341"/>
                </a:cubicBezTo>
                <a:cubicBezTo>
                  <a:pt x="48926" y="16341"/>
                  <a:pt x="48868" y="16331"/>
                  <a:pt x="48797" y="16307"/>
                </a:cubicBezTo>
                <a:cubicBezTo>
                  <a:pt x="48595" y="16206"/>
                  <a:pt x="48595" y="16125"/>
                  <a:pt x="48817" y="16125"/>
                </a:cubicBezTo>
                <a:cubicBezTo>
                  <a:pt x="48826" y="16126"/>
                  <a:pt x="48835" y="16126"/>
                  <a:pt x="48845" y="16126"/>
                </a:cubicBezTo>
                <a:cubicBezTo>
                  <a:pt x="49068" y="16126"/>
                  <a:pt x="49402" y="15897"/>
                  <a:pt x="49344" y="15780"/>
                </a:cubicBezTo>
                <a:cubicBezTo>
                  <a:pt x="49321" y="15745"/>
                  <a:pt x="49324" y="15723"/>
                  <a:pt x="49348" y="15723"/>
                </a:cubicBezTo>
                <a:cubicBezTo>
                  <a:pt x="49364" y="15723"/>
                  <a:pt x="49391" y="15735"/>
                  <a:pt x="49425" y="15760"/>
                </a:cubicBezTo>
                <a:cubicBezTo>
                  <a:pt x="49460" y="15787"/>
                  <a:pt x="49515" y="15802"/>
                  <a:pt x="49566" y="15802"/>
                </a:cubicBezTo>
                <a:cubicBezTo>
                  <a:pt x="49631" y="15802"/>
                  <a:pt x="49688" y="15777"/>
                  <a:pt x="49688" y="15720"/>
                </a:cubicBezTo>
                <a:cubicBezTo>
                  <a:pt x="49688" y="15696"/>
                  <a:pt x="49675" y="15686"/>
                  <a:pt x="49655" y="15686"/>
                </a:cubicBezTo>
                <a:cubicBezTo>
                  <a:pt x="49641" y="15686"/>
                  <a:pt x="49624" y="15691"/>
                  <a:pt x="49607" y="15699"/>
                </a:cubicBezTo>
                <a:cubicBezTo>
                  <a:pt x="49592" y="15704"/>
                  <a:pt x="49578" y="15707"/>
                  <a:pt x="49566" y="15707"/>
                </a:cubicBezTo>
                <a:cubicBezTo>
                  <a:pt x="49529" y="15707"/>
                  <a:pt x="49506" y="15684"/>
                  <a:pt x="49506" y="15639"/>
                </a:cubicBezTo>
                <a:cubicBezTo>
                  <a:pt x="49526" y="15578"/>
                  <a:pt x="49466" y="15537"/>
                  <a:pt x="49385" y="15517"/>
                </a:cubicBezTo>
                <a:cubicBezTo>
                  <a:pt x="49361" y="15511"/>
                  <a:pt x="49339" y="15509"/>
                  <a:pt x="49320" y="15509"/>
                </a:cubicBezTo>
                <a:cubicBezTo>
                  <a:pt x="49273" y="15509"/>
                  <a:pt x="49243" y="15523"/>
                  <a:pt x="49243" y="15537"/>
                </a:cubicBezTo>
                <a:cubicBezTo>
                  <a:pt x="49234" y="15556"/>
                  <a:pt x="49225" y="15566"/>
                  <a:pt x="49214" y="15566"/>
                </a:cubicBezTo>
                <a:cubicBezTo>
                  <a:pt x="49200" y="15566"/>
                  <a:pt x="49184" y="15550"/>
                  <a:pt x="49162" y="15517"/>
                </a:cubicBezTo>
                <a:cubicBezTo>
                  <a:pt x="49101" y="15456"/>
                  <a:pt x="49121" y="15416"/>
                  <a:pt x="49182" y="15395"/>
                </a:cubicBezTo>
                <a:cubicBezTo>
                  <a:pt x="49243" y="15375"/>
                  <a:pt x="49243" y="15355"/>
                  <a:pt x="49162" y="15335"/>
                </a:cubicBezTo>
                <a:cubicBezTo>
                  <a:pt x="49133" y="15320"/>
                  <a:pt x="49104" y="15314"/>
                  <a:pt x="49077" y="15314"/>
                </a:cubicBezTo>
                <a:cubicBezTo>
                  <a:pt x="49026" y="15314"/>
                  <a:pt x="48978" y="15336"/>
                  <a:pt x="48939" y="15375"/>
                </a:cubicBezTo>
                <a:cubicBezTo>
                  <a:pt x="48898" y="15416"/>
                  <a:pt x="48838" y="15436"/>
                  <a:pt x="48777" y="15436"/>
                </a:cubicBezTo>
                <a:cubicBezTo>
                  <a:pt x="48716" y="15436"/>
                  <a:pt x="48696" y="15395"/>
                  <a:pt x="48736" y="15355"/>
                </a:cubicBezTo>
                <a:cubicBezTo>
                  <a:pt x="48777" y="15314"/>
                  <a:pt x="48777" y="15254"/>
                  <a:pt x="48736" y="15233"/>
                </a:cubicBezTo>
                <a:cubicBezTo>
                  <a:pt x="48639" y="15175"/>
                  <a:pt x="48673" y="14928"/>
                  <a:pt x="48766" y="14928"/>
                </a:cubicBezTo>
                <a:cubicBezTo>
                  <a:pt x="48770" y="14928"/>
                  <a:pt x="48773" y="14929"/>
                  <a:pt x="48777" y="14930"/>
                </a:cubicBezTo>
                <a:cubicBezTo>
                  <a:pt x="48838" y="14930"/>
                  <a:pt x="48797" y="14869"/>
                  <a:pt x="48696" y="14808"/>
                </a:cubicBezTo>
                <a:cubicBezTo>
                  <a:pt x="48615" y="14747"/>
                  <a:pt x="48554" y="14646"/>
                  <a:pt x="48554" y="14545"/>
                </a:cubicBezTo>
                <a:cubicBezTo>
                  <a:pt x="48554" y="14484"/>
                  <a:pt x="48534" y="14423"/>
                  <a:pt x="48493" y="14423"/>
                </a:cubicBezTo>
                <a:cubicBezTo>
                  <a:pt x="48352" y="14383"/>
                  <a:pt x="48210" y="14322"/>
                  <a:pt x="48088" y="14261"/>
                </a:cubicBezTo>
                <a:cubicBezTo>
                  <a:pt x="47967" y="14180"/>
                  <a:pt x="47825" y="14140"/>
                  <a:pt x="47663" y="14119"/>
                </a:cubicBezTo>
                <a:cubicBezTo>
                  <a:pt x="47562" y="14119"/>
                  <a:pt x="47440" y="14099"/>
                  <a:pt x="47339" y="14038"/>
                </a:cubicBezTo>
                <a:cubicBezTo>
                  <a:pt x="47116" y="13957"/>
                  <a:pt x="47116" y="13937"/>
                  <a:pt x="47318" y="13917"/>
                </a:cubicBezTo>
                <a:cubicBezTo>
                  <a:pt x="47440" y="13917"/>
                  <a:pt x="47541" y="13876"/>
                  <a:pt x="47541" y="13836"/>
                </a:cubicBezTo>
                <a:cubicBezTo>
                  <a:pt x="47541" y="13822"/>
                  <a:pt x="47548" y="13816"/>
                  <a:pt x="47560" y="13816"/>
                </a:cubicBezTo>
                <a:cubicBezTo>
                  <a:pt x="47584" y="13816"/>
                  <a:pt x="47629" y="13843"/>
                  <a:pt x="47683" y="13897"/>
                </a:cubicBezTo>
                <a:cubicBezTo>
                  <a:pt x="47739" y="13943"/>
                  <a:pt x="47769" y="13968"/>
                  <a:pt x="47783" y="13968"/>
                </a:cubicBezTo>
                <a:cubicBezTo>
                  <a:pt x="47800" y="13968"/>
                  <a:pt x="47795" y="13933"/>
                  <a:pt x="47784" y="13856"/>
                </a:cubicBezTo>
                <a:cubicBezTo>
                  <a:pt x="47764" y="13734"/>
                  <a:pt x="47784" y="13694"/>
                  <a:pt x="47886" y="13694"/>
                </a:cubicBezTo>
                <a:cubicBezTo>
                  <a:pt x="47916" y="13694"/>
                  <a:pt x="47944" y="13692"/>
                  <a:pt x="47972" y="13689"/>
                </a:cubicBezTo>
                <a:lnTo>
                  <a:pt x="47972" y="13689"/>
                </a:lnTo>
                <a:cubicBezTo>
                  <a:pt x="47978" y="13692"/>
                  <a:pt x="47983" y="13694"/>
                  <a:pt x="47987" y="13694"/>
                </a:cubicBezTo>
                <a:cubicBezTo>
                  <a:pt x="47999" y="13694"/>
                  <a:pt x="48013" y="13689"/>
                  <a:pt x="48026" y="13678"/>
                </a:cubicBezTo>
                <a:lnTo>
                  <a:pt x="48026" y="13678"/>
                </a:lnTo>
                <a:cubicBezTo>
                  <a:pt x="48008" y="13683"/>
                  <a:pt x="47990" y="13686"/>
                  <a:pt x="47972" y="13689"/>
                </a:cubicBezTo>
                <a:lnTo>
                  <a:pt x="47972" y="13689"/>
                </a:lnTo>
                <a:cubicBezTo>
                  <a:pt x="47900" y="13651"/>
                  <a:pt x="47663" y="13425"/>
                  <a:pt x="47663" y="13370"/>
                </a:cubicBezTo>
                <a:cubicBezTo>
                  <a:pt x="47663" y="13350"/>
                  <a:pt x="47784" y="13350"/>
                  <a:pt x="47886" y="13350"/>
                </a:cubicBezTo>
                <a:cubicBezTo>
                  <a:pt x="48068" y="13370"/>
                  <a:pt x="48108" y="13390"/>
                  <a:pt x="48088" y="13532"/>
                </a:cubicBezTo>
                <a:cubicBezTo>
                  <a:pt x="48088" y="13603"/>
                  <a:pt x="48058" y="13654"/>
                  <a:pt x="48026" y="13678"/>
                </a:cubicBezTo>
                <a:lnTo>
                  <a:pt x="48026" y="13678"/>
                </a:lnTo>
                <a:cubicBezTo>
                  <a:pt x="48069" y="13668"/>
                  <a:pt x="48109" y="13653"/>
                  <a:pt x="48149" y="13633"/>
                </a:cubicBezTo>
                <a:cubicBezTo>
                  <a:pt x="48271" y="13552"/>
                  <a:pt x="48291" y="13532"/>
                  <a:pt x="48169" y="13491"/>
                </a:cubicBezTo>
                <a:cubicBezTo>
                  <a:pt x="48068" y="13431"/>
                  <a:pt x="48108" y="13431"/>
                  <a:pt x="48291" y="13390"/>
                </a:cubicBezTo>
                <a:cubicBezTo>
                  <a:pt x="48433" y="13370"/>
                  <a:pt x="48493" y="13350"/>
                  <a:pt x="48412" y="13329"/>
                </a:cubicBezTo>
                <a:cubicBezTo>
                  <a:pt x="48352" y="13329"/>
                  <a:pt x="48311" y="13289"/>
                  <a:pt x="48311" y="13248"/>
                </a:cubicBezTo>
                <a:cubicBezTo>
                  <a:pt x="48331" y="13167"/>
                  <a:pt x="48149" y="13086"/>
                  <a:pt x="47845" y="13066"/>
                </a:cubicBezTo>
                <a:cubicBezTo>
                  <a:pt x="47683" y="13066"/>
                  <a:pt x="47683" y="13046"/>
                  <a:pt x="47784" y="12985"/>
                </a:cubicBezTo>
                <a:cubicBezTo>
                  <a:pt x="47795" y="12981"/>
                  <a:pt x="47806" y="12977"/>
                  <a:pt x="47816" y="12971"/>
                </a:cubicBezTo>
                <a:lnTo>
                  <a:pt x="47816" y="12971"/>
                </a:lnTo>
                <a:lnTo>
                  <a:pt x="47643" y="12985"/>
                </a:lnTo>
                <a:cubicBezTo>
                  <a:pt x="47501" y="12985"/>
                  <a:pt x="47379" y="12985"/>
                  <a:pt x="47379" y="12945"/>
                </a:cubicBezTo>
                <a:cubicBezTo>
                  <a:pt x="47342" y="12895"/>
                  <a:pt x="47373" y="12869"/>
                  <a:pt x="47451" y="12869"/>
                </a:cubicBezTo>
                <a:cubicBezTo>
                  <a:pt x="47503" y="12869"/>
                  <a:pt x="47575" y="12880"/>
                  <a:pt x="47663" y="12904"/>
                </a:cubicBezTo>
                <a:lnTo>
                  <a:pt x="47842" y="12953"/>
                </a:lnTo>
                <a:lnTo>
                  <a:pt x="47842" y="12953"/>
                </a:lnTo>
                <a:cubicBezTo>
                  <a:pt x="47880" y="12923"/>
                  <a:pt x="47913" y="12878"/>
                  <a:pt x="47926" y="12823"/>
                </a:cubicBezTo>
                <a:cubicBezTo>
                  <a:pt x="47926" y="12762"/>
                  <a:pt x="48027" y="12742"/>
                  <a:pt x="48210" y="12742"/>
                </a:cubicBezTo>
                <a:cubicBezTo>
                  <a:pt x="48253" y="12747"/>
                  <a:pt x="48288" y="12750"/>
                  <a:pt x="48315" y="12750"/>
                </a:cubicBezTo>
                <a:cubicBezTo>
                  <a:pt x="48388" y="12750"/>
                  <a:pt x="48401" y="12731"/>
                  <a:pt x="48372" y="12701"/>
                </a:cubicBezTo>
                <a:cubicBezTo>
                  <a:pt x="48352" y="12681"/>
                  <a:pt x="48331" y="12641"/>
                  <a:pt x="48331" y="12600"/>
                </a:cubicBezTo>
                <a:cubicBezTo>
                  <a:pt x="48331" y="12531"/>
                  <a:pt x="48360" y="12500"/>
                  <a:pt x="48416" y="12500"/>
                </a:cubicBezTo>
                <a:cubicBezTo>
                  <a:pt x="48443" y="12500"/>
                  <a:pt x="48475" y="12506"/>
                  <a:pt x="48514" y="12519"/>
                </a:cubicBezTo>
                <a:cubicBezTo>
                  <a:pt x="48655" y="12539"/>
                  <a:pt x="48696" y="12580"/>
                  <a:pt x="48676" y="12620"/>
                </a:cubicBezTo>
                <a:cubicBezTo>
                  <a:pt x="48676" y="12631"/>
                  <a:pt x="48679" y="12636"/>
                  <a:pt x="48684" y="12636"/>
                </a:cubicBezTo>
                <a:cubicBezTo>
                  <a:pt x="48700" y="12636"/>
                  <a:pt x="48738" y="12599"/>
                  <a:pt x="48797" y="12539"/>
                </a:cubicBezTo>
                <a:cubicBezTo>
                  <a:pt x="48898" y="12438"/>
                  <a:pt x="48898" y="12236"/>
                  <a:pt x="48757" y="12134"/>
                </a:cubicBezTo>
                <a:cubicBezTo>
                  <a:pt x="48716" y="12094"/>
                  <a:pt x="48676" y="12033"/>
                  <a:pt x="48655" y="11952"/>
                </a:cubicBezTo>
                <a:cubicBezTo>
                  <a:pt x="48639" y="11902"/>
                  <a:pt x="48649" y="11866"/>
                  <a:pt x="48676" y="11866"/>
                </a:cubicBezTo>
                <a:cubicBezTo>
                  <a:pt x="48682" y="11866"/>
                  <a:pt x="48689" y="11867"/>
                  <a:pt x="48696" y="11871"/>
                </a:cubicBezTo>
                <a:cubicBezTo>
                  <a:pt x="48779" y="11954"/>
                  <a:pt x="48929" y="12009"/>
                  <a:pt x="49022" y="12009"/>
                </a:cubicBezTo>
                <a:cubicBezTo>
                  <a:pt x="49064" y="12009"/>
                  <a:pt x="49095" y="11998"/>
                  <a:pt x="49101" y="11972"/>
                </a:cubicBezTo>
                <a:cubicBezTo>
                  <a:pt x="49101" y="11911"/>
                  <a:pt x="49061" y="11851"/>
                  <a:pt x="49020" y="11830"/>
                </a:cubicBezTo>
                <a:cubicBezTo>
                  <a:pt x="48959" y="11810"/>
                  <a:pt x="48939" y="11770"/>
                  <a:pt x="48979" y="11749"/>
                </a:cubicBezTo>
                <a:cubicBezTo>
                  <a:pt x="49034" y="11736"/>
                  <a:pt x="49090" y="11729"/>
                  <a:pt x="49147" y="11729"/>
                </a:cubicBezTo>
                <a:cubicBezTo>
                  <a:pt x="49261" y="11729"/>
                  <a:pt x="49378" y="11756"/>
                  <a:pt x="49486" y="11810"/>
                </a:cubicBezTo>
                <a:cubicBezTo>
                  <a:pt x="49515" y="11824"/>
                  <a:pt x="49563" y="11839"/>
                  <a:pt x="49611" y="11839"/>
                </a:cubicBezTo>
                <a:cubicBezTo>
                  <a:pt x="49631" y="11839"/>
                  <a:pt x="49650" y="11836"/>
                  <a:pt x="49668" y="11830"/>
                </a:cubicBezTo>
                <a:cubicBezTo>
                  <a:pt x="49709" y="11810"/>
                  <a:pt x="49688" y="11790"/>
                  <a:pt x="49607" y="11790"/>
                </a:cubicBezTo>
                <a:cubicBezTo>
                  <a:pt x="49526" y="11770"/>
                  <a:pt x="49466" y="11709"/>
                  <a:pt x="49425" y="11628"/>
                </a:cubicBezTo>
                <a:cubicBezTo>
                  <a:pt x="49388" y="11541"/>
                  <a:pt x="49366" y="11499"/>
                  <a:pt x="49331" y="11499"/>
                </a:cubicBezTo>
                <a:cubicBezTo>
                  <a:pt x="49309" y="11499"/>
                  <a:pt x="49282" y="11516"/>
                  <a:pt x="49243" y="11547"/>
                </a:cubicBezTo>
                <a:cubicBezTo>
                  <a:pt x="49182" y="11587"/>
                  <a:pt x="49121" y="11605"/>
                  <a:pt x="49068" y="11605"/>
                </a:cubicBezTo>
                <a:cubicBezTo>
                  <a:pt x="48961" y="11605"/>
                  <a:pt x="48885" y="11533"/>
                  <a:pt x="48898" y="11425"/>
                </a:cubicBezTo>
                <a:cubicBezTo>
                  <a:pt x="48918" y="11337"/>
                  <a:pt x="48904" y="11296"/>
                  <a:pt x="48876" y="11296"/>
                </a:cubicBezTo>
                <a:cubicBezTo>
                  <a:pt x="48845" y="11296"/>
                  <a:pt x="48798" y="11342"/>
                  <a:pt x="48757" y="11425"/>
                </a:cubicBezTo>
                <a:cubicBezTo>
                  <a:pt x="48726" y="11471"/>
                  <a:pt x="48673" y="11494"/>
                  <a:pt x="48623" y="11494"/>
                </a:cubicBezTo>
                <a:cubicBezTo>
                  <a:pt x="48606" y="11494"/>
                  <a:pt x="48590" y="11491"/>
                  <a:pt x="48574" y="11486"/>
                </a:cubicBezTo>
                <a:cubicBezTo>
                  <a:pt x="48493" y="11486"/>
                  <a:pt x="48412" y="11486"/>
                  <a:pt x="48412" y="11527"/>
                </a:cubicBezTo>
                <a:cubicBezTo>
                  <a:pt x="48405" y="11542"/>
                  <a:pt x="48391" y="11549"/>
                  <a:pt x="48374" y="11549"/>
                </a:cubicBezTo>
                <a:cubicBezTo>
                  <a:pt x="48346" y="11549"/>
                  <a:pt x="48308" y="11531"/>
                  <a:pt x="48271" y="11506"/>
                </a:cubicBezTo>
                <a:cubicBezTo>
                  <a:pt x="48158" y="11426"/>
                  <a:pt x="48122" y="11346"/>
                  <a:pt x="48172" y="11346"/>
                </a:cubicBezTo>
                <a:cubicBezTo>
                  <a:pt x="48185" y="11346"/>
                  <a:pt x="48205" y="11352"/>
                  <a:pt x="48230" y="11365"/>
                </a:cubicBezTo>
                <a:cubicBezTo>
                  <a:pt x="48250" y="11375"/>
                  <a:pt x="48270" y="11379"/>
                  <a:pt x="48289" y="11379"/>
                </a:cubicBezTo>
                <a:cubicBezTo>
                  <a:pt x="48381" y="11379"/>
                  <a:pt x="48443" y="11270"/>
                  <a:pt x="48392" y="11202"/>
                </a:cubicBezTo>
                <a:cubicBezTo>
                  <a:pt x="48381" y="11191"/>
                  <a:pt x="48376" y="11186"/>
                  <a:pt x="48376" y="11186"/>
                </a:cubicBezTo>
                <a:lnTo>
                  <a:pt x="48376" y="11186"/>
                </a:lnTo>
                <a:cubicBezTo>
                  <a:pt x="48377" y="11186"/>
                  <a:pt x="48415" y="11219"/>
                  <a:pt x="48473" y="11263"/>
                </a:cubicBezTo>
                <a:cubicBezTo>
                  <a:pt x="48565" y="11332"/>
                  <a:pt x="48644" y="11369"/>
                  <a:pt x="48684" y="11369"/>
                </a:cubicBezTo>
                <a:cubicBezTo>
                  <a:pt x="48714" y="11369"/>
                  <a:pt x="48722" y="11348"/>
                  <a:pt x="48696" y="11304"/>
                </a:cubicBezTo>
                <a:cubicBezTo>
                  <a:pt x="48676" y="11243"/>
                  <a:pt x="48716" y="11202"/>
                  <a:pt x="48777" y="11202"/>
                </a:cubicBezTo>
                <a:cubicBezTo>
                  <a:pt x="48939" y="11182"/>
                  <a:pt x="48554" y="10899"/>
                  <a:pt x="48210" y="10818"/>
                </a:cubicBezTo>
                <a:cubicBezTo>
                  <a:pt x="47865" y="10716"/>
                  <a:pt x="47703" y="10615"/>
                  <a:pt x="47784" y="10554"/>
                </a:cubicBezTo>
                <a:cubicBezTo>
                  <a:pt x="47805" y="10534"/>
                  <a:pt x="47784" y="10514"/>
                  <a:pt x="47744" y="10514"/>
                </a:cubicBezTo>
                <a:cubicBezTo>
                  <a:pt x="47732" y="10510"/>
                  <a:pt x="47721" y="10508"/>
                  <a:pt x="47711" y="10508"/>
                </a:cubicBezTo>
                <a:cubicBezTo>
                  <a:pt x="47668" y="10508"/>
                  <a:pt x="47639" y="10538"/>
                  <a:pt x="47622" y="10554"/>
                </a:cubicBezTo>
                <a:cubicBezTo>
                  <a:pt x="47622" y="10569"/>
                  <a:pt x="47592" y="10583"/>
                  <a:pt x="47553" y="10583"/>
                </a:cubicBezTo>
                <a:cubicBezTo>
                  <a:pt x="47536" y="10583"/>
                  <a:pt x="47519" y="10580"/>
                  <a:pt x="47501" y="10575"/>
                </a:cubicBezTo>
                <a:cubicBezTo>
                  <a:pt x="47359" y="10534"/>
                  <a:pt x="47359" y="10352"/>
                  <a:pt x="47521" y="10291"/>
                </a:cubicBezTo>
                <a:cubicBezTo>
                  <a:pt x="47582" y="10271"/>
                  <a:pt x="47562" y="10271"/>
                  <a:pt x="47460" y="10271"/>
                </a:cubicBezTo>
                <a:cubicBezTo>
                  <a:pt x="47431" y="10277"/>
                  <a:pt x="47404" y="10279"/>
                  <a:pt x="47382" y="10279"/>
                </a:cubicBezTo>
                <a:cubicBezTo>
                  <a:pt x="47329" y="10279"/>
                  <a:pt x="47298" y="10265"/>
                  <a:pt x="47298" y="10250"/>
                </a:cubicBezTo>
                <a:cubicBezTo>
                  <a:pt x="47313" y="10221"/>
                  <a:pt x="47295" y="10202"/>
                  <a:pt x="47269" y="10202"/>
                </a:cubicBezTo>
                <a:cubicBezTo>
                  <a:pt x="47259" y="10202"/>
                  <a:pt x="47248" y="10204"/>
                  <a:pt x="47237" y="10210"/>
                </a:cubicBezTo>
                <a:cubicBezTo>
                  <a:pt x="47197" y="10210"/>
                  <a:pt x="47116" y="10149"/>
                  <a:pt x="47075" y="10048"/>
                </a:cubicBezTo>
                <a:cubicBezTo>
                  <a:pt x="47036" y="9955"/>
                  <a:pt x="47022" y="9914"/>
                  <a:pt x="47046" y="9914"/>
                </a:cubicBezTo>
                <a:cubicBezTo>
                  <a:pt x="47058" y="9914"/>
                  <a:pt x="47081" y="9926"/>
                  <a:pt x="47116" y="9947"/>
                </a:cubicBezTo>
                <a:cubicBezTo>
                  <a:pt x="47167" y="9987"/>
                  <a:pt x="47202" y="10002"/>
                  <a:pt x="47225" y="10002"/>
                </a:cubicBezTo>
                <a:cubicBezTo>
                  <a:pt x="47248" y="10002"/>
                  <a:pt x="47258" y="9987"/>
                  <a:pt x="47258" y="9967"/>
                </a:cubicBezTo>
                <a:cubicBezTo>
                  <a:pt x="47258" y="9926"/>
                  <a:pt x="47197" y="9866"/>
                  <a:pt x="47096" y="9825"/>
                </a:cubicBezTo>
                <a:cubicBezTo>
                  <a:pt x="46994" y="9785"/>
                  <a:pt x="46913" y="9724"/>
                  <a:pt x="46934" y="9683"/>
                </a:cubicBezTo>
                <a:cubicBezTo>
                  <a:pt x="46934" y="9665"/>
                  <a:pt x="46942" y="9655"/>
                  <a:pt x="46955" y="9655"/>
                </a:cubicBezTo>
                <a:cubicBezTo>
                  <a:pt x="46970" y="9655"/>
                  <a:pt x="46992" y="9670"/>
                  <a:pt x="47015" y="9704"/>
                </a:cubicBezTo>
                <a:cubicBezTo>
                  <a:pt x="47030" y="9749"/>
                  <a:pt x="47068" y="9772"/>
                  <a:pt x="47111" y="9772"/>
                </a:cubicBezTo>
                <a:cubicBezTo>
                  <a:pt x="47126" y="9772"/>
                  <a:pt x="47141" y="9769"/>
                  <a:pt x="47156" y="9764"/>
                </a:cubicBezTo>
                <a:cubicBezTo>
                  <a:pt x="47197" y="9744"/>
                  <a:pt x="47116" y="9683"/>
                  <a:pt x="46994" y="9622"/>
                </a:cubicBezTo>
                <a:cubicBezTo>
                  <a:pt x="46853" y="9541"/>
                  <a:pt x="46650" y="9420"/>
                  <a:pt x="46508" y="9339"/>
                </a:cubicBezTo>
                <a:cubicBezTo>
                  <a:pt x="46351" y="9242"/>
                  <a:pt x="46259" y="9196"/>
                  <a:pt x="46206" y="9196"/>
                </a:cubicBezTo>
                <a:cubicBezTo>
                  <a:pt x="46170" y="9196"/>
                  <a:pt x="46152" y="9217"/>
                  <a:pt x="46144" y="9258"/>
                </a:cubicBezTo>
                <a:cubicBezTo>
                  <a:pt x="46144" y="9278"/>
                  <a:pt x="46204" y="9339"/>
                  <a:pt x="46285" y="9359"/>
                </a:cubicBezTo>
                <a:cubicBezTo>
                  <a:pt x="46407" y="9400"/>
                  <a:pt x="46529" y="9460"/>
                  <a:pt x="46630" y="9541"/>
                </a:cubicBezTo>
                <a:cubicBezTo>
                  <a:pt x="46812" y="9663"/>
                  <a:pt x="46812" y="9663"/>
                  <a:pt x="46630" y="9663"/>
                </a:cubicBezTo>
                <a:cubicBezTo>
                  <a:pt x="46529" y="9663"/>
                  <a:pt x="46447" y="9622"/>
                  <a:pt x="46468" y="9602"/>
                </a:cubicBezTo>
                <a:cubicBezTo>
                  <a:pt x="46468" y="9579"/>
                  <a:pt x="46454" y="9569"/>
                  <a:pt x="46430" y="9569"/>
                </a:cubicBezTo>
                <a:cubicBezTo>
                  <a:pt x="46413" y="9569"/>
                  <a:pt x="46392" y="9574"/>
                  <a:pt x="46366" y="9582"/>
                </a:cubicBezTo>
                <a:cubicBezTo>
                  <a:pt x="46351" y="9587"/>
                  <a:pt x="46340" y="9590"/>
                  <a:pt x="46332" y="9590"/>
                </a:cubicBezTo>
                <a:cubicBezTo>
                  <a:pt x="46308" y="9590"/>
                  <a:pt x="46316" y="9567"/>
                  <a:pt x="46346" y="9521"/>
                </a:cubicBezTo>
                <a:cubicBezTo>
                  <a:pt x="46387" y="9481"/>
                  <a:pt x="46346" y="9440"/>
                  <a:pt x="46265" y="9440"/>
                </a:cubicBezTo>
                <a:cubicBezTo>
                  <a:pt x="46184" y="9420"/>
                  <a:pt x="46103" y="9379"/>
                  <a:pt x="46042" y="9319"/>
                </a:cubicBezTo>
                <a:cubicBezTo>
                  <a:pt x="46012" y="9268"/>
                  <a:pt x="45987" y="9243"/>
                  <a:pt x="45949" y="9243"/>
                </a:cubicBezTo>
                <a:cubicBezTo>
                  <a:pt x="45911" y="9243"/>
                  <a:pt x="45860" y="9268"/>
                  <a:pt x="45779" y="9319"/>
                </a:cubicBezTo>
                <a:cubicBezTo>
                  <a:pt x="45703" y="9364"/>
                  <a:pt x="45616" y="9387"/>
                  <a:pt x="45526" y="9387"/>
                </a:cubicBezTo>
                <a:cubicBezTo>
                  <a:pt x="45495" y="9387"/>
                  <a:pt x="45465" y="9384"/>
                  <a:pt x="45435" y="9379"/>
                </a:cubicBezTo>
                <a:cubicBezTo>
                  <a:pt x="45414" y="9374"/>
                  <a:pt x="45399" y="9372"/>
                  <a:pt x="45390" y="9372"/>
                </a:cubicBezTo>
                <a:cubicBezTo>
                  <a:pt x="45361" y="9372"/>
                  <a:pt x="45384" y="9395"/>
                  <a:pt x="45475" y="9440"/>
                </a:cubicBezTo>
                <a:cubicBezTo>
                  <a:pt x="45617" y="9541"/>
                  <a:pt x="45617" y="9541"/>
                  <a:pt x="45475" y="9562"/>
                </a:cubicBezTo>
                <a:cubicBezTo>
                  <a:pt x="45212" y="9562"/>
                  <a:pt x="44969" y="9541"/>
                  <a:pt x="44726" y="9501"/>
                </a:cubicBezTo>
                <a:lnTo>
                  <a:pt x="43834" y="9339"/>
                </a:lnTo>
                <a:cubicBezTo>
                  <a:pt x="43733" y="9329"/>
                  <a:pt x="43662" y="9324"/>
                  <a:pt x="43622" y="9324"/>
                </a:cubicBezTo>
                <a:cubicBezTo>
                  <a:pt x="43581" y="9324"/>
                  <a:pt x="43571" y="9329"/>
                  <a:pt x="43591" y="9339"/>
                </a:cubicBezTo>
                <a:cubicBezTo>
                  <a:pt x="43624" y="9380"/>
                  <a:pt x="43604" y="9398"/>
                  <a:pt x="43559" y="9398"/>
                </a:cubicBezTo>
                <a:cubicBezTo>
                  <a:pt x="43493" y="9398"/>
                  <a:pt x="43372" y="9359"/>
                  <a:pt x="43288" y="9298"/>
                </a:cubicBezTo>
                <a:cubicBezTo>
                  <a:pt x="43207" y="9238"/>
                  <a:pt x="43186" y="9197"/>
                  <a:pt x="43207" y="9197"/>
                </a:cubicBezTo>
                <a:lnTo>
                  <a:pt x="43551" y="9096"/>
                </a:lnTo>
                <a:cubicBezTo>
                  <a:pt x="43714" y="9055"/>
                  <a:pt x="43825" y="9034"/>
                  <a:pt x="43912" y="9034"/>
                </a:cubicBezTo>
                <a:cubicBezTo>
                  <a:pt x="44041" y="9034"/>
                  <a:pt x="44119" y="9080"/>
                  <a:pt x="44240" y="9177"/>
                </a:cubicBezTo>
                <a:cubicBezTo>
                  <a:pt x="44321" y="9238"/>
                  <a:pt x="44361" y="9268"/>
                  <a:pt x="44379" y="9268"/>
                </a:cubicBezTo>
                <a:cubicBezTo>
                  <a:pt x="44397" y="9268"/>
                  <a:pt x="44391" y="9238"/>
                  <a:pt x="44381" y="9177"/>
                </a:cubicBezTo>
                <a:cubicBezTo>
                  <a:pt x="44361" y="9096"/>
                  <a:pt x="44219" y="9035"/>
                  <a:pt x="44017" y="8995"/>
                </a:cubicBezTo>
                <a:cubicBezTo>
                  <a:pt x="43834" y="8954"/>
                  <a:pt x="43753" y="8914"/>
                  <a:pt x="43834" y="8914"/>
                </a:cubicBezTo>
                <a:cubicBezTo>
                  <a:pt x="43936" y="8914"/>
                  <a:pt x="43996" y="8893"/>
                  <a:pt x="43976" y="8853"/>
                </a:cubicBezTo>
                <a:cubicBezTo>
                  <a:pt x="43962" y="8838"/>
                  <a:pt x="43897" y="8824"/>
                  <a:pt x="43810" y="8824"/>
                </a:cubicBezTo>
                <a:cubicBezTo>
                  <a:pt x="43774" y="8824"/>
                  <a:pt x="43734" y="8827"/>
                  <a:pt x="43693" y="8833"/>
                </a:cubicBezTo>
                <a:cubicBezTo>
                  <a:pt x="43632" y="8846"/>
                  <a:pt x="43587" y="8853"/>
                  <a:pt x="43555" y="8853"/>
                </a:cubicBezTo>
                <a:cubicBezTo>
                  <a:pt x="43490" y="8853"/>
                  <a:pt x="43477" y="8826"/>
                  <a:pt x="43490" y="8772"/>
                </a:cubicBezTo>
                <a:cubicBezTo>
                  <a:pt x="43510" y="8691"/>
                  <a:pt x="43450" y="8670"/>
                  <a:pt x="43308" y="8670"/>
                </a:cubicBezTo>
                <a:cubicBezTo>
                  <a:pt x="43224" y="8662"/>
                  <a:pt x="43175" y="8657"/>
                  <a:pt x="43159" y="8657"/>
                </a:cubicBezTo>
                <a:cubicBezTo>
                  <a:pt x="43137" y="8657"/>
                  <a:pt x="43181" y="8667"/>
                  <a:pt x="43288" y="8691"/>
                </a:cubicBezTo>
                <a:cubicBezTo>
                  <a:pt x="43470" y="8711"/>
                  <a:pt x="43470" y="8731"/>
                  <a:pt x="43207" y="8792"/>
                </a:cubicBezTo>
                <a:cubicBezTo>
                  <a:pt x="43075" y="8822"/>
                  <a:pt x="42913" y="8838"/>
                  <a:pt x="42806" y="8838"/>
                </a:cubicBezTo>
                <a:cubicBezTo>
                  <a:pt x="42700" y="8838"/>
                  <a:pt x="42649" y="8822"/>
                  <a:pt x="42741" y="8792"/>
                </a:cubicBezTo>
                <a:cubicBezTo>
                  <a:pt x="42822" y="8731"/>
                  <a:pt x="42882" y="8650"/>
                  <a:pt x="42903" y="8569"/>
                </a:cubicBezTo>
                <a:cubicBezTo>
                  <a:pt x="42943" y="8407"/>
                  <a:pt x="42923" y="8387"/>
                  <a:pt x="42781" y="8367"/>
                </a:cubicBezTo>
                <a:cubicBezTo>
                  <a:pt x="42680" y="8367"/>
                  <a:pt x="42579" y="8326"/>
                  <a:pt x="42579" y="8265"/>
                </a:cubicBezTo>
                <a:cubicBezTo>
                  <a:pt x="42579" y="8242"/>
                  <a:pt x="42558" y="8219"/>
                  <a:pt x="42506" y="8219"/>
                </a:cubicBezTo>
                <a:cubicBezTo>
                  <a:pt x="42468" y="8219"/>
                  <a:pt x="42413" y="8231"/>
                  <a:pt x="42335" y="8265"/>
                </a:cubicBezTo>
                <a:cubicBezTo>
                  <a:pt x="42177" y="8329"/>
                  <a:pt x="42090" y="8359"/>
                  <a:pt x="42023" y="8359"/>
                </a:cubicBezTo>
                <a:cubicBezTo>
                  <a:pt x="41962" y="8359"/>
                  <a:pt x="41917" y="8334"/>
                  <a:pt x="41849" y="8286"/>
                </a:cubicBezTo>
                <a:cubicBezTo>
                  <a:pt x="41708" y="8184"/>
                  <a:pt x="41748" y="8124"/>
                  <a:pt x="41951" y="8124"/>
                </a:cubicBezTo>
                <a:cubicBezTo>
                  <a:pt x="42072" y="8124"/>
                  <a:pt x="42133" y="8184"/>
                  <a:pt x="42133" y="8205"/>
                </a:cubicBezTo>
                <a:cubicBezTo>
                  <a:pt x="42133" y="8227"/>
                  <a:pt x="42139" y="8243"/>
                  <a:pt x="42161" y="8243"/>
                </a:cubicBezTo>
                <a:cubicBezTo>
                  <a:pt x="42180" y="8243"/>
                  <a:pt x="42209" y="8232"/>
                  <a:pt x="42254" y="8205"/>
                </a:cubicBezTo>
                <a:cubicBezTo>
                  <a:pt x="42356" y="8164"/>
                  <a:pt x="42356" y="8144"/>
                  <a:pt x="42254" y="8103"/>
                </a:cubicBezTo>
                <a:cubicBezTo>
                  <a:pt x="42153" y="8043"/>
                  <a:pt x="42153" y="8002"/>
                  <a:pt x="42194" y="7941"/>
                </a:cubicBezTo>
                <a:cubicBezTo>
                  <a:pt x="42254" y="7901"/>
                  <a:pt x="42234" y="7860"/>
                  <a:pt x="42194" y="7860"/>
                </a:cubicBezTo>
                <a:cubicBezTo>
                  <a:pt x="42133" y="7860"/>
                  <a:pt x="42092" y="7901"/>
                  <a:pt x="42072" y="7961"/>
                </a:cubicBezTo>
                <a:cubicBezTo>
                  <a:pt x="42063" y="8032"/>
                  <a:pt x="42036" y="8068"/>
                  <a:pt x="41994" y="8068"/>
                </a:cubicBezTo>
                <a:cubicBezTo>
                  <a:pt x="41939" y="8068"/>
                  <a:pt x="41860" y="8007"/>
                  <a:pt x="41768" y="7880"/>
                </a:cubicBezTo>
                <a:lnTo>
                  <a:pt x="41627" y="7678"/>
                </a:lnTo>
                <a:lnTo>
                  <a:pt x="41910" y="7577"/>
                </a:lnTo>
                <a:cubicBezTo>
                  <a:pt x="41950" y="7562"/>
                  <a:pt x="41987" y="7545"/>
                  <a:pt x="42018" y="7529"/>
                </a:cubicBezTo>
                <a:lnTo>
                  <a:pt x="42018" y="7529"/>
                </a:lnTo>
                <a:cubicBezTo>
                  <a:pt x="42004" y="7533"/>
                  <a:pt x="41988" y="7536"/>
                  <a:pt x="41971" y="7536"/>
                </a:cubicBezTo>
                <a:cubicBezTo>
                  <a:pt x="41910" y="7536"/>
                  <a:pt x="41870" y="7496"/>
                  <a:pt x="41870" y="7455"/>
                </a:cubicBezTo>
                <a:cubicBezTo>
                  <a:pt x="41884" y="7441"/>
                  <a:pt x="41908" y="7426"/>
                  <a:pt x="41936" y="7426"/>
                </a:cubicBezTo>
                <a:cubicBezTo>
                  <a:pt x="41947" y="7426"/>
                  <a:pt x="41959" y="7429"/>
                  <a:pt x="41971" y="7435"/>
                </a:cubicBezTo>
                <a:cubicBezTo>
                  <a:pt x="42022" y="7469"/>
                  <a:pt x="42059" y="7489"/>
                  <a:pt x="42057" y="7506"/>
                </a:cubicBezTo>
                <a:lnTo>
                  <a:pt x="42057" y="7506"/>
                </a:lnTo>
                <a:cubicBezTo>
                  <a:pt x="42127" y="7463"/>
                  <a:pt x="42159" y="7420"/>
                  <a:pt x="42133" y="7394"/>
                </a:cubicBezTo>
                <a:cubicBezTo>
                  <a:pt x="42082" y="7354"/>
                  <a:pt x="42016" y="7334"/>
                  <a:pt x="41951" y="7334"/>
                </a:cubicBezTo>
                <a:cubicBezTo>
                  <a:pt x="41885" y="7334"/>
                  <a:pt x="41819" y="7354"/>
                  <a:pt x="41768" y="7394"/>
                </a:cubicBezTo>
                <a:cubicBezTo>
                  <a:pt x="41737" y="7432"/>
                  <a:pt x="41681" y="7449"/>
                  <a:pt x="41621" y="7449"/>
                </a:cubicBezTo>
                <a:cubicBezTo>
                  <a:pt x="41487" y="7449"/>
                  <a:pt x="41329" y="7370"/>
                  <a:pt x="41343" y="7273"/>
                </a:cubicBezTo>
                <a:cubicBezTo>
                  <a:pt x="41354" y="7217"/>
                  <a:pt x="41408" y="7186"/>
                  <a:pt x="41461" y="7186"/>
                </a:cubicBezTo>
                <a:cubicBezTo>
                  <a:pt x="41505" y="7186"/>
                  <a:pt x="41548" y="7207"/>
                  <a:pt x="41566" y="7253"/>
                </a:cubicBezTo>
                <a:cubicBezTo>
                  <a:pt x="41577" y="7275"/>
                  <a:pt x="41600" y="7291"/>
                  <a:pt x="41646" y="7291"/>
                </a:cubicBezTo>
                <a:cubicBezTo>
                  <a:pt x="41683" y="7291"/>
                  <a:pt x="41736" y="7280"/>
                  <a:pt x="41809" y="7253"/>
                </a:cubicBezTo>
                <a:cubicBezTo>
                  <a:pt x="41851" y="7227"/>
                  <a:pt x="41901" y="7216"/>
                  <a:pt x="41951" y="7216"/>
                </a:cubicBezTo>
                <a:cubicBezTo>
                  <a:pt x="42022" y="7216"/>
                  <a:pt x="42094" y="7237"/>
                  <a:pt x="42153" y="7273"/>
                </a:cubicBezTo>
                <a:cubicBezTo>
                  <a:pt x="42213" y="7302"/>
                  <a:pt x="42261" y="7321"/>
                  <a:pt x="42283" y="7321"/>
                </a:cubicBezTo>
                <a:cubicBezTo>
                  <a:pt x="42291" y="7321"/>
                  <a:pt x="42295" y="7319"/>
                  <a:pt x="42295" y="7313"/>
                </a:cubicBezTo>
                <a:cubicBezTo>
                  <a:pt x="42295" y="7293"/>
                  <a:pt x="42254" y="7232"/>
                  <a:pt x="42153" y="7192"/>
                </a:cubicBezTo>
                <a:cubicBezTo>
                  <a:pt x="42072" y="7151"/>
                  <a:pt x="42052" y="7070"/>
                  <a:pt x="42092" y="7030"/>
                </a:cubicBezTo>
                <a:cubicBezTo>
                  <a:pt x="42115" y="6996"/>
                  <a:pt x="42144" y="6968"/>
                  <a:pt x="42183" y="6968"/>
                </a:cubicBezTo>
                <a:cubicBezTo>
                  <a:pt x="42214" y="6968"/>
                  <a:pt x="42250" y="6985"/>
                  <a:pt x="42295" y="7030"/>
                </a:cubicBezTo>
                <a:cubicBezTo>
                  <a:pt x="42376" y="7090"/>
                  <a:pt x="42437" y="7171"/>
                  <a:pt x="42457" y="7273"/>
                </a:cubicBezTo>
                <a:cubicBezTo>
                  <a:pt x="42457" y="7343"/>
                  <a:pt x="42518" y="7398"/>
                  <a:pt x="42587" y="7398"/>
                </a:cubicBezTo>
                <a:cubicBezTo>
                  <a:pt x="42598" y="7398"/>
                  <a:pt x="42608" y="7397"/>
                  <a:pt x="42619" y="7394"/>
                </a:cubicBezTo>
                <a:cubicBezTo>
                  <a:pt x="42700" y="7394"/>
                  <a:pt x="42761" y="7354"/>
                  <a:pt x="42781" y="7334"/>
                </a:cubicBezTo>
                <a:cubicBezTo>
                  <a:pt x="42781" y="7310"/>
                  <a:pt x="42767" y="7300"/>
                  <a:pt x="42743" y="7300"/>
                </a:cubicBezTo>
                <a:cubicBezTo>
                  <a:pt x="42727" y="7300"/>
                  <a:pt x="42705" y="7305"/>
                  <a:pt x="42680" y="7313"/>
                </a:cubicBezTo>
                <a:cubicBezTo>
                  <a:pt x="42672" y="7315"/>
                  <a:pt x="42664" y="7316"/>
                  <a:pt x="42658" y="7316"/>
                </a:cubicBezTo>
                <a:cubicBezTo>
                  <a:pt x="42521" y="7316"/>
                  <a:pt x="42768" y="6925"/>
                  <a:pt x="42923" y="6847"/>
                </a:cubicBezTo>
                <a:cubicBezTo>
                  <a:pt x="43085" y="6787"/>
                  <a:pt x="43085" y="6787"/>
                  <a:pt x="42923" y="6787"/>
                </a:cubicBezTo>
                <a:cubicBezTo>
                  <a:pt x="42741" y="6787"/>
                  <a:pt x="42660" y="6665"/>
                  <a:pt x="42761" y="6584"/>
                </a:cubicBezTo>
                <a:cubicBezTo>
                  <a:pt x="42882" y="6483"/>
                  <a:pt x="42963" y="6361"/>
                  <a:pt x="42984" y="6219"/>
                </a:cubicBezTo>
                <a:cubicBezTo>
                  <a:pt x="43007" y="6162"/>
                  <a:pt x="43023" y="6137"/>
                  <a:pt x="43051" y="6137"/>
                </a:cubicBezTo>
                <a:cubicBezTo>
                  <a:pt x="43073" y="6137"/>
                  <a:pt x="43102" y="6152"/>
                  <a:pt x="43146" y="6179"/>
                </a:cubicBezTo>
                <a:cubicBezTo>
                  <a:pt x="43188" y="6204"/>
                  <a:pt x="43216" y="6219"/>
                  <a:pt x="43233" y="6219"/>
                </a:cubicBezTo>
                <a:cubicBezTo>
                  <a:pt x="43257" y="6219"/>
                  <a:pt x="43259" y="6189"/>
                  <a:pt x="43247" y="6118"/>
                </a:cubicBezTo>
                <a:cubicBezTo>
                  <a:pt x="43227" y="6037"/>
                  <a:pt x="43267" y="5956"/>
                  <a:pt x="43328" y="5895"/>
                </a:cubicBezTo>
                <a:cubicBezTo>
                  <a:pt x="43409" y="5855"/>
                  <a:pt x="43409" y="5774"/>
                  <a:pt x="43369" y="5652"/>
                </a:cubicBezTo>
                <a:cubicBezTo>
                  <a:pt x="43328" y="5551"/>
                  <a:pt x="43328" y="5450"/>
                  <a:pt x="43328" y="5348"/>
                </a:cubicBezTo>
                <a:cubicBezTo>
                  <a:pt x="43338" y="5288"/>
                  <a:pt x="43343" y="5257"/>
                  <a:pt x="43353" y="5257"/>
                </a:cubicBezTo>
                <a:cubicBezTo>
                  <a:pt x="43363" y="5257"/>
                  <a:pt x="43379" y="5288"/>
                  <a:pt x="43409" y="5348"/>
                </a:cubicBezTo>
                <a:cubicBezTo>
                  <a:pt x="43434" y="5398"/>
                  <a:pt x="43455" y="5419"/>
                  <a:pt x="43469" y="5419"/>
                </a:cubicBezTo>
                <a:cubicBezTo>
                  <a:pt x="43503" y="5419"/>
                  <a:pt x="43506" y="5307"/>
                  <a:pt x="43450" y="5166"/>
                </a:cubicBezTo>
                <a:cubicBezTo>
                  <a:pt x="43409" y="5045"/>
                  <a:pt x="43429" y="5024"/>
                  <a:pt x="43591" y="5004"/>
                </a:cubicBezTo>
                <a:cubicBezTo>
                  <a:pt x="43693" y="5004"/>
                  <a:pt x="43774" y="4943"/>
                  <a:pt x="43794" y="4883"/>
                </a:cubicBezTo>
                <a:cubicBezTo>
                  <a:pt x="43794" y="4857"/>
                  <a:pt x="43794" y="4831"/>
                  <a:pt x="43773" y="4831"/>
                </a:cubicBezTo>
                <a:cubicBezTo>
                  <a:pt x="43762" y="4831"/>
                  <a:pt x="43743" y="4840"/>
                  <a:pt x="43713" y="4862"/>
                </a:cubicBezTo>
                <a:cubicBezTo>
                  <a:pt x="43672" y="4893"/>
                  <a:pt x="43647" y="4908"/>
                  <a:pt x="43627" y="4908"/>
                </a:cubicBezTo>
                <a:cubicBezTo>
                  <a:pt x="43607" y="4908"/>
                  <a:pt x="43591" y="4893"/>
                  <a:pt x="43571" y="4862"/>
                </a:cubicBezTo>
                <a:cubicBezTo>
                  <a:pt x="43549" y="4829"/>
                  <a:pt x="43533" y="4814"/>
                  <a:pt x="43516" y="4814"/>
                </a:cubicBezTo>
                <a:cubicBezTo>
                  <a:pt x="43502" y="4814"/>
                  <a:pt x="43488" y="4824"/>
                  <a:pt x="43470" y="4842"/>
                </a:cubicBezTo>
                <a:cubicBezTo>
                  <a:pt x="43430" y="4876"/>
                  <a:pt x="43385" y="4891"/>
                  <a:pt x="43342" y="4891"/>
                </a:cubicBezTo>
                <a:cubicBezTo>
                  <a:pt x="43236" y="4891"/>
                  <a:pt x="43148" y="4796"/>
                  <a:pt x="43207" y="4680"/>
                </a:cubicBezTo>
                <a:cubicBezTo>
                  <a:pt x="43247" y="4599"/>
                  <a:pt x="43308" y="4477"/>
                  <a:pt x="43328" y="4437"/>
                </a:cubicBezTo>
                <a:cubicBezTo>
                  <a:pt x="43392" y="4310"/>
                  <a:pt x="43592" y="4183"/>
                  <a:pt x="43705" y="4183"/>
                </a:cubicBezTo>
                <a:cubicBezTo>
                  <a:pt x="43736" y="4183"/>
                  <a:pt x="43761" y="4192"/>
                  <a:pt x="43774" y="4214"/>
                </a:cubicBezTo>
                <a:cubicBezTo>
                  <a:pt x="43784" y="4244"/>
                  <a:pt x="43794" y="4260"/>
                  <a:pt x="43802" y="4260"/>
                </a:cubicBezTo>
                <a:cubicBezTo>
                  <a:pt x="43809" y="4260"/>
                  <a:pt x="43814" y="4244"/>
                  <a:pt x="43814" y="4214"/>
                </a:cubicBezTo>
                <a:cubicBezTo>
                  <a:pt x="43855" y="4113"/>
                  <a:pt x="44118" y="4032"/>
                  <a:pt x="44766" y="3991"/>
                </a:cubicBezTo>
                <a:cubicBezTo>
                  <a:pt x="44949" y="3991"/>
                  <a:pt x="45151" y="3971"/>
                  <a:pt x="45333" y="3910"/>
                </a:cubicBezTo>
                <a:cubicBezTo>
                  <a:pt x="45333" y="3900"/>
                  <a:pt x="45354" y="3895"/>
                  <a:pt x="45384" y="3895"/>
                </a:cubicBezTo>
                <a:cubicBezTo>
                  <a:pt x="45414" y="3895"/>
                  <a:pt x="45455" y="3900"/>
                  <a:pt x="45495" y="3910"/>
                </a:cubicBezTo>
                <a:cubicBezTo>
                  <a:pt x="45522" y="3921"/>
                  <a:pt x="45546" y="3926"/>
                  <a:pt x="45570" y="3926"/>
                </a:cubicBezTo>
                <a:cubicBezTo>
                  <a:pt x="45636" y="3926"/>
                  <a:pt x="45688" y="3884"/>
                  <a:pt x="45718" y="3809"/>
                </a:cubicBezTo>
                <a:cubicBezTo>
                  <a:pt x="45739" y="3728"/>
                  <a:pt x="45799" y="3647"/>
                  <a:pt x="45880" y="3606"/>
                </a:cubicBezTo>
                <a:cubicBezTo>
                  <a:pt x="45902" y="3592"/>
                  <a:pt x="45918" y="3585"/>
                  <a:pt x="45928" y="3585"/>
                </a:cubicBezTo>
                <a:cubicBezTo>
                  <a:pt x="45945" y="3585"/>
                  <a:pt x="45940" y="3608"/>
                  <a:pt x="45901" y="3647"/>
                </a:cubicBezTo>
                <a:cubicBezTo>
                  <a:pt x="45850" y="3708"/>
                  <a:pt x="45835" y="3738"/>
                  <a:pt x="45901" y="3738"/>
                </a:cubicBezTo>
                <a:cubicBezTo>
                  <a:pt x="45966" y="3738"/>
                  <a:pt x="46113" y="3708"/>
                  <a:pt x="46387" y="3647"/>
                </a:cubicBezTo>
                <a:cubicBezTo>
                  <a:pt x="46670" y="3586"/>
                  <a:pt x="46954" y="3546"/>
                  <a:pt x="47258" y="3546"/>
                </a:cubicBezTo>
                <a:cubicBezTo>
                  <a:pt x="47926" y="3546"/>
                  <a:pt x="48291" y="3505"/>
                  <a:pt x="48291" y="3444"/>
                </a:cubicBezTo>
                <a:cubicBezTo>
                  <a:pt x="48412" y="3404"/>
                  <a:pt x="48534" y="3384"/>
                  <a:pt x="48655" y="3384"/>
                </a:cubicBezTo>
                <a:cubicBezTo>
                  <a:pt x="48686" y="3389"/>
                  <a:pt x="48716" y="3391"/>
                  <a:pt x="48746" y="3391"/>
                </a:cubicBezTo>
                <a:cubicBezTo>
                  <a:pt x="48836" y="3391"/>
                  <a:pt x="48924" y="3368"/>
                  <a:pt x="49000" y="3323"/>
                </a:cubicBezTo>
                <a:cubicBezTo>
                  <a:pt x="49000" y="3303"/>
                  <a:pt x="49010" y="3292"/>
                  <a:pt x="49028" y="3292"/>
                </a:cubicBezTo>
                <a:cubicBezTo>
                  <a:pt x="49045" y="3292"/>
                  <a:pt x="49071" y="3303"/>
                  <a:pt x="49101" y="3323"/>
                </a:cubicBezTo>
                <a:cubicBezTo>
                  <a:pt x="49112" y="3334"/>
                  <a:pt x="49124" y="3339"/>
                  <a:pt x="49136" y="3339"/>
                </a:cubicBezTo>
                <a:cubicBezTo>
                  <a:pt x="49170" y="3339"/>
                  <a:pt x="49202" y="3301"/>
                  <a:pt x="49202" y="3242"/>
                </a:cubicBezTo>
                <a:cubicBezTo>
                  <a:pt x="49223" y="3161"/>
                  <a:pt x="49324" y="3100"/>
                  <a:pt x="49445" y="3080"/>
                </a:cubicBezTo>
                <a:cubicBezTo>
                  <a:pt x="49516" y="3068"/>
                  <a:pt x="49565" y="3056"/>
                  <a:pt x="49587" y="3056"/>
                </a:cubicBezTo>
                <a:cubicBezTo>
                  <a:pt x="49603" y="3056"/>
                  <a:pt x="49604" y="3063"/>
                  <a:pt x="49587" y="3080"/>
                </a:cubicBezTo>
                <a:cubicBezTo>
                  <a:pt x="49567" y="3100"/>
                  <a:pt x="49648" y="3141"/>
                  <a:pt x="49810" y="3141"/>
                </a:cubicBezTo>
                <a:cubicBezTo>
                  <a:pt x="49860" y="3144"/>
                  <a:pt x="49904" y="3146"/>
                  <a:pt x="49941" y="3146"/>
                </a:cubicBezTo>
                <a:cubicBezTo>
                  <a:pt x="50114" y="3146"/>
                  <a:pt x="50142" y="3109"/>
                  <a:pt x="49992" y="3059"/>
                </a:cubicBezTo>
                <a:cubicBezTo>
                  <a:pt x="49891" y="3019"/>
                  <a:pt x="49911" y="2999"/>
                  <a:pt x="50013" y="2958"/>
                </a:cubicBezTo>
                <a:cubicBezTo>
                  <a:pt x="50063" y="2928"/>
                  <a:pt x="50094" y="2913"/>
                  <a:pt x="50109" y="2913"/>
                </a:cubicBezTo>
                <a:cubicBezTo>
                  <a:pt x="50124" y="2913"/>
                  <a:pt x="50124" y="2928"/>
                  <a:pt x="50114" y="2958"/>
                </a:cubicBezTo>
                <a:cubicBezTo>
                  <a:pt x="50114" y="2999"/>
                  <a:pt x="50154" y="3019"/>
                  <a:pt x="50215" y="3019"/>
                </a:cubicBezTo>
                <a:cubicBezTo>
                  <a:pt x="50223" y="3023"/>
                  <a:pt x="50230" y="3024"/>
                  <a:pt x="50237" y="3024"/>
                </a:cubicBezTo>
                <a:cubicBezTo>
                  <a:pt x="50270" y="3024"/>
                  <a:pt x="50300" y="2991"/>
                  <a:pt x="50316" y="2958"/>
                </a:cubicBezTo>
                <a:cubicBezTo>
                  <a:pt x="50600" y="2837"/>
                  <a:pt x="50904" y="2756"/>
                  <a:pt x="51228" y="2715"/>
                </a:cubicBezTo>
                <a:cubicBezTo>
                  <a:pt x="51390" y="2715"/>
                  <a:pt x="51532" y="2634"/>
                  <a:pt x="51552" y="2533"/>
                </a:cubicBezTo>
                <a:cubicBezTo>
                  <a:pt x="51572" y="2452"/>
                  <a:pt x="51633" y="2432"/>
                  <a:pt x="51734" y="2432"/>
                </a:cubicBezTo>
                <a:cubicBezTo>
                  <a:pt x="51749" y="2433"/>
                  <a:pt x="51764" y="2433"/>
                  <a:pt x="51779" y="2433"/>
                </a:cubicBezTo>
                <a:cubicBezTo>
                  <a:pt x="52055" y="2433"/>
                  <a:pt x="52381" y="2263"/>
                  <a:pt x="52362" y="2148"/>
                </a:cubicBezTo>
                <a:cubicBezTo>
                  <a:pt x="52348" y="2079"/>
                  <a:pt x="52353" y="2047"/>
                  <a:pt x="52416" y="2047"/>
                </a:cubicBezTo>
                <a:cubicBezTo>
                  <a:pt x="52445" y="2047"/>
                  <a:pt x="52487" y="2054"/>
                  <a:pt x="52545" y="2067"/>
                </a:cubicBezTo>
                <a:cubicBezTo>
                  <a:pt x="52608" y="2085"/>
                  <a:pt x="52664" y="2095"/>
                  <a:pt x="52706" y="2095"/>
                </a:cubicBezTo>
                <a:cubicBezTo>
                  <a:pt x="52757" y="2095"/>
                  <a:pt x="52788" y="2080"/>
                  <a:pt x="52788" y="2047"/>
                </a:cubicBezTo>
                <a:cubicBezTo>
                  <a:pt x="52788" y="2023"/>
                  <a:pt x="52808" y="2013"/>
                  <a:pt x="52834" y="2013"/>
                </a:cubicBezTo>
                <a:cubicBezTo>
                  <a:pt x="52852" y="2013"/>
                  <a:pt x="52872" y="2018"/>
                  <a:pt x="52889" y="2026"/>
                </a:cubicBezTo>
                <a:cubicBezTo>
                  <a:pt x="52901" y="2038"/>
                  <a:pt x="52914" y="2043"/>
                  <a:pt x="52928" y="2043"/>
                </a:cubicBezTo>
                <a:cubicBezTo>
                  <a:pt x="52960" y="2043"/>
                  <a:pt x="52990" y="2015"/>
                  <a:pt x="52990" y="1986"/>
                </a:cubicBezTo>
                <a:cubicBezTo>
                  <a:pt x="53006" y="1891"/>
                  <a:pt x="52985" y="1858"/>
                  <a:pt x="52916" y="1858"/>
                </a:cubicBezTo>
                <a:cubicBezTo>
                  <a:pt x="52897" y="1858"/>
                  <a:pt x="52875" y="1860"/>
                  <a:pt x="52848" y="1864"/>
                </a:cubicBezTo>
                <a:cubicBezTo>
                  <a:pt x="52767" y="1864"/>
                  <a:pt x="52727" y="1864"/>
                  <a:pt x="52767" y="1824"/>
                </a:cubicBezTo>
                <a:cubicBezTo>
                  <a:pt x="52909" y="1723"/>
                  <a:pt x="51410" y="1317"/>
                  <a:pt x="50154" y="1135"/>
                </a:cubicBezTo>
                <a:cubicBezTo>
                  <a:pt x="48412" y="852"/>
                  <a:pt x="47744" y="811"/>
                  <a:pt x="43328" y="507"/>
                </a:cubicBezTo>
                <a:cubicBezTo>
                  <a:pt x="41404" y="386"/>
                  <a:pt x="39621" y="244"/>
                  <a:pt x="39378" y="244"/>
                </a:cubicBezTo>
                <a:cubicBezTo>
                  <a:pt x="39277" y="232"/>
                  <a:pt x="39197" y="227"/>
                  <a:pt x="39136" y="227"/>
                </a:cubicBezTo>
                <a:cubicBezTo>
                  <a:pt x="38987" y="227"/>
                  <a:pt x="38944" y="256"/>
                  <a:pt x="38973" y="284"/>
                </a:cubicBezTo>
                <a:cubicBezTo>
                  <a:pt x="38993" y="345"/>
                  <a:pt x="38973" y="365"/>
                  <a:pt x="38912" y="365"/>
                </a:cubicBezTo>
                <a:cubicBezTo>
                  <a:pt x="38851" y="365"/>
                  <a:pt x="38811" y="325"/>
                  <a:pt x="38811" y="264"/>
                </a:cubicBezTo>
                <a:cubicBezTo>
                  <a:pt x="38811" y="231"/>
                  <a:pt x="38784" y="198"/>
                  <a:pt x="38708" y="198"/>
                </a:cubicBezTo>
                <a:cubicBezTo>
                  <a:pt x="38691" y="198"/>
                  <a:pt x="38671" y="200"/>
                  <a:pt x="38649" y="203"/>
                </a:cubicBezTo>
                <a:cubicBezTo>
                  <a:pt x="38611" y="209"/>
                  <a:pt x="38548" y="211"/>
                  <a:pt x="38466" y="211"/>
                </a:cubicBezTo>
                <a:cubicBezTo>
                  <a:pt x="38242" y="211"/>
                  <a:pt x="37874" y="193"/>
                  <a:pt x="37474" y="163"/>
                </a:cubicBezTo>
                <a:cubicBezTo>
                  <a:pt x="37188" y="149"/>
                  <a:pt x="36901" y="134"/>
                  <a:pt x="36615" y="134"/>
                </a:cubicBezTo>
                <a:cubicBezTo>
                  <a:pt x="36496" y="134"/>
                  <a:pt x="36377" y="137"/>
                  <a:pt x="36259" y="143"/>
                </a:cubicBezTo>
                <a:cubicBezTo>
                  <a:pt x="36157" y="163"/>
                  <a:pt x="36036" y="183"/>
                  <a:pt x="35935" y="183"/>
                </a:cubicBezTo>
                <a:cubicBezTo>
                  <a:pt x="35894" y="183"/>
                  <a:pt x="35854" y="244"/>
                  <a:pt x="35874" y="345"/>
                </a:cubicBezTo>
                <a:cubicBezTo>
                  <a:pt x="35874" y="418"/>
                  <a:pt x="35841" y="490"/>
                  <a:pt x="35806" y="490"/>
                </a:cubicBezTo>
                <a:cubicBezTo>
                  <a:pt x="35801" y="490"/>
                  <a:pt x="35797" y="489"/>
                  <a:pt x="35793" y="487"/>
                </a:cubicBezTo>
                <a:cubicBezTo>
                  <a:pt x="35752" y="446"/>
                  <a:pt x="35732" y="426"/>
                  <a:pt x="35773" y="386"/>
                </a:cubicBezTo>
                <a:cubicBezTo>
                  <a:pt x="35813" y="365"/>
                  <a:pt x="35793" y="345"/>
                  <a:pt x="35732" y="345"/>
                </a:cubicBezTo>
                <a:cubicBezTo>
                  <a:pt x="35671" y="325"/>
                  <a:pt x="35691" y="284"/>
                  <a:pt x="35813" y="183"/>
                </a:cubicBezTo>
                <a:lnTo>
                  <a:pt x="35995" y="62"/>
                </a:lnTo>
                <a:lnTo>
                  <a:pt x="35631" y="82"/>
                </a:lnTo>
                <a:cubicBezTo>
                  <a:pt x="35165" y="82"/>
                  <a:pt x="35084" y="102"/>
                  <a:pt x="35145" y="183"/>
                </a:cubicBezTo>
                <a:cubicBezTo>
                  <a:pt x="35159" y="213"/>
                  <a:pt x="35163" y="232"/>
                  <a:pt x="35141" y="232"/>
                </a:cubicBezTo>
                <a:cubicBezTo>
                  <a:pt x="35132" y="232"/>
                  <a:pt x="35120" y="229"/>
                  <a:pt x="35104" y="224"/>
                </a:cubicBezTo>
                <a:cubicBezTo>
                  <a:pt x="35043" y="224"/>
                  <a:pt x="34962" y="224"/>
                  <a:pt x="34902" y="203"/>
                </a:cubicBezTo>
                <a:cubicBezTo>
                  <a:pt x="34780" y="203"/>
                  <a:pt x="34780" y="203"/>
                  <a:pt x="34861" y="264"/>
                </a:cubicBezTo>
                <a:cubicBezTo>
                  <a:pt x="34887" y="281"/>
                  <a:pt x="34858" y="288"/>
                  <a:pt x="34791" y="288"/>
                </a:cubicBezTo>
                <a:cubicBezTo>
                  <a:pt x="34698" y="288"/>
                  <a:pt x="34533" y="276"/>
                  <a:pt x="34334" y="264"/>
                </a:cubicBezTo>
                <a:cubicBezTo>
                  <a:pt x="34015" y="236"/>
                  <a:pt x="33782" y="221"/>
                  <a:pt x="33623" y="221"/>
                </a:cubicBezTo>
                <a:cubicBezTo>
                  <a:pt x="33439" y="221"/>
                  <a:pt x="33353" y="241"/>
                  <a:pt x="33342" y="284"/>
                </a:cubicBezTo>
                <a:cubicBezTo>
                  <a:pt x="33504" y="325"/>
                  <a:pt x="33666" y="365"/>
                  <a:pt x="33828" y="365"/>
                </a:cubicBezTo>
                <a:cubicBezTo>
                  <a:pt x="34112" y="365"/>
                  <a:pt x="34699" y="426"/>
                  <a:pt x="35145" y="487"/>
                </a:cubicBezTo>
                <a:cubicBezTo>
                  <a:pt x="35503" y="530"/>
                  <a:pt x="35716" y="551"/>
                  <a:pt x="35845" y="551"/>
                </a:cubicBezTo>
                <a:cubicBezTo>
                  <a:pt x="35958" y="551"/>
                  <a:pt x="36008" y="535"/>
                  <a:pt x="36036" y="507"/>
                </a:cubicBezTo>
                <a:cubicBezTo>
                  <a:pt x="36097" y="446"/>
                  <a:pt x="36178" y="426"/>
                  <a:pt x="36259" y="426"/>
                </a:cubicBezTo>
                <a:cubicBezTo>
                  <a:pt x="36340" y="426"/>
                  <a:pt x="36380" y="406"/>
                  <a:pt x="36360" y="345"/>
                </a:cubicBezTo>
                <a:cubicBezTo>
                  <a:pt x="36342" y="291"/>
                  <a:pt x="36356" y="265"/>
                  <a:pt x="36387" y="265"/>
                </a:cubicBezTo>
                <a:cubicBezTo>
                  <a:pt x="36427" y="265"/>
                  <a:pt x="36495" y="307"/>
                  <a:pt x="36563" y="386"/>
                </a:cubicBezTo>
                <a:cubicBezTo>
                  <a:pt x="36622" y="469"/>
                  <a:pt x="36640" y="497"/>
                  <a:pt x="36619" y="497"/>
                </a:cubicBezTo>
                <a:cubicBezTo>
                  <a:pt x="36605" y="497"/>
                  <a:pt x="36572" y="483"/>
                  <a:pt x="36522" y="467"/>
                </a:cubicBezTo>
                <a:cubicBezTo>
                  <a:pt x="36488" y="455"/>
                  <a:pt x="36462" y="450"/>
                  <a:pt x="36442" y="450"/>
                </a:cubicBezTo>
                <a:cubicBezTo>
                  <a:pt x="36391" y="450"/>
                  <a:pt x="36380" y="484"/>
                  <a:pt x="36380" y="527"/>
                </a:cubicBezTo>
                <a:cubicBezTo>
                  <a:pt x="36368" y="577"/>
                  <a:pt x="36385" y="603"/>
                  <a:pt x="36446" y="603"/>
                </a:cubicBezTo>
                <a:cubicBezTo>
                  <a:pt x="36486" y="603"/>
                  <a:pt x="36543" y="592"/>
                  <a:pt x="36623" y="568"/>
                </a:cubicBezTo>
                <a:cubicBezTo>
                  <a:pt x="36704" y="568"/>
                  <a:pt x="36745" y="487"/>
                  <a:pt x="36725" y="406"/>
                </a:cubicBezTo>
                <a:cubicBezTo>
                  <a:pt x="36684" y="325"/>
                  <a:pt x="36745" y="284"/>
                  <a:pt x="36907" y="244"/>
                </a:cubicBezTo>
                <a:cubicBezTo>
                  <a:pt x="37004" y="217"/>
                  <a:pt x="37059" y="202"/>
                  <a:pt x="37076" y="202"/>
                </a:cubicBezTo>
                <a:cubicBezTo>
                  <a:pt x="37099" y="202"/>
                  <a:pt x="37059" y="227"/>
                  <a:pt x="36968" y="284"/>
                </a:cubicBezTo>
                <a:cubicBezTo>
                  <a:pt x="36806" y="365"/>
                  <a:pt x="36866" y="527"/>
                  <a:pt x="37190" y="548"/>
                </a:cubicBezTo>
                <a:cubicBezTo>
                  <a:pt x="37231" y="548"/>
                  <a:pt x="37190" y="568"/>
                  <a:pt x="37109" y="608"/>
                </a:cubicBezTo>
                <a:cubicBezTo>
                  <a:pt x="36988" y="629"/>
                  <a:pt x="37008" y="649"/>
                  <a:pt x="37170" y="669"/>
                </a:cubicBezTo>
                <a:cubicBezTo>
                  <a:pt x="37434" y="690"/>
                  <a:pt x="37434" y="730"/>
                  <a:pt x="37211" y="872"/>
                </a:cubicBezTo>
                <a:cubicBezTo>
                  <a:pt x="37140" y="912"/>
                  <a:pt x="37094" y="933"/>
                  <a:pt x="37056" y="933"/>
                </a:cubicBezTo>
                <a:cubicBezTo>
                  <a:pt x="37018" y="933"/>
                  <a:pt x="36988" y="912"/>
                  <a:pt x="36947" y="872"/>
                </a:cubicBezTo>
                <a:cubicBezTo>
                  <a:pt x="36921" y="836"/>
                  <a:pt x="36902" y="820"/>
                  <a:pt x="36887" y="820"/>
                </a:cubicBezTo>
                <a:cubicBezTo>
                  <a:pt x="36869" y="820"/>
                  <a:pt x="36857" y="847"/>
                  <a:pt x="36846" y="892"/>
                </a:cubicBezTo>
                <a:cubicBezTo>
                  <a:pt x="36846" y="973"/>
                  <a:pt x="36806" y="973"/>
                  <a:pt x="36765" y="973"/>
                </a:cubicBezTo>
                <a:lnTo>
                  <a:pt x="36441" y="852"/>
                </a:lnTo>
                <a:cubicBezTo>
                  <a:pt x="36336" y="812"/>
                  <a:pt x="36257" y="790"/>
                  <a:pt x="36198" y="790"/>
                </a:cubicBezTo>
                <a:cubicBezTo>
                  <a:pt x="36165" y="790"/>
                  <a:pt x="36138" y="797"/>
                  <a:pt x="36117" y="811"/>
                </a:cubicBezTo>
                <a:cubicBezTo>
                  <a:pt x="35990" y="816"/>
                  <a:pt x="35862" y="819"/>
                  <a:pt x="35734" y="819"/>
                </a:cubicBezTo>
                <a:cubicBezTo>
                  <a:pt x="35348" y="819"/>
                  <a:pt x="34957" y="796"/>
                  <a:pt x="34577" y="750"/>
                </a:cubicBezTo>
                <a:cubicBezTo>
                  <a:pt x="33611" y="681"/>
                  <a:pt x="33031" y="645"/>
                  <a:pt x="32724" y="645"/>
                </a:cubicBezTo>
                <a:cubicBezTo>
                  <a:pt x="32490" y="645"/>
                  <a:pt x="32416" y="666"/>
                  <a:pt x="32451" y="710"/>
                </a:cubicBezTo>
                <a:cubicBezTo>
                  <a:pt x="32458" y="724"/>
                  <a:pt x="32452" y="731"/>
                  <a:pt x="32437" y="731"/>
                </a:cubicBezTo>
                <a:cubicBezTo>
                  <a:pt x="32408" y="731"/>
                  <a:pt x="32347" y="709"/>
                  <a:pt x="32268" y="669"/>
                </a:cubicBezTo>
                <a:cubicBezTo>
                  <a:pt x="32175" y="607"/>
                  <a:pt x="32083" y="581"/>
                  <a:pt x="32035" y="581"/>
                </a:cubicBezTo>
                <a:cubicBezTo>
                  <a:pt x="32020" y="581"/>
                  <a:pt x="32010" y="583"/>
                  <a:pt x="32005" y="588"/>
                </a:cubicBezTo>
                <a:cubicBezTo>
                  <a:pt x="32005" y="605"/>
                  <a:pt x="31897" y="615"/>
                  <a:pt x="31676" y="615"/>
                </a:cubicBezTo>
                <a:cubicBezTo>
                  <a:pt x="31363" y="615"/>
                  <a:pt x="30823" y="595"/>
                  <a:pt x="30040" y="548"/>
                </a:cubicBezTo>
                <a:cubicBezTo>
                  <a:pt x="29862" y="524"/>
                  <a:pt x="29684" y="514"/>
                  <a:pt x="29510" y="514"/>
                </a:cubicBezTo>
                <a:cubicBezTo>
                  <a:pt x="29387" y="514"/>
                  <a:pt x="29266" y="519"/>
                  <a:pt x="29149" y="527"/>
                </a:cubicBezTo>
                <a:cubicBezTo>
                  <a:pt x="29149" y="548"/>
                  <a:pt x="29068" y="568"/>
                  <a:pt x="28987" y="568"/>
                </a:cubicBezTo>
                <a:cubicBezTo>
                  <a:pt x="28774" y="548"/>
                  <a:pt x="28561" y="538"/>
                  <a:pt x="28349" y="538"/>
                </a:cubicBezTo>
                <a:cubicBezTo>
                  <a:pt x="28136" y="538"/>
                  <a:pt x="27923" y="548"/>
                  <a:pt x="27711" y="568"/>
                </a:cubicBezTo>
                <a:cubicBezTo>
                  <a:pt x="27576" y="581"/>
                  <a:pt x="27439" y="588"/>
                  <a:pt x="27302" y="588"/>
                </a:cubicBezTo>
                <a:cubicBezTo>
                  <a:pt x="27005" y="588"/>
                  <a:pt x="26705" y="556"/>
                  <a:pt x="26414" y="487"/>
                </a:cubicBezTo>
                <a:cubicBezTo>
                  <a:pt x="26306" y="454"/>
                  <a:pt x="26197" y="434"/>
                  <a:pt x="26092" y="434"/>
                </a:cubicBezTo>
                <a:cubicBezTo>
                  <a:pt x="26001" y="434"/>
                  <a:pt x="25912" y="449"/>
                  <a:pt x="25827" y="487"/>
                </a:cubicBezTo>
                <a:cubicBezTo>
                  <a:pt x="25708" y="517"/>
                  <a:pt x="25590" y="535"/>
                  <a:pt x="25471" y="535"/>
                </a:cubicBezTo>
                <a:cubicBezTo>
                  <a:pt x="25427" y="535"/>
                  <a:pt x="25384" y="533"/>
                  <a:pt x="25341" y="527"/>
                </a:cubicBezTo>
                <a:cubicBezTo>
                  <a:pt x="24986" y="507"/>
                  <a:pt x="24632" y="497"/>
                  <a:pt x="24280" y="497"/>
                </a:cubicBezTo>
                <a:cubicBezTo>
                  <a:pt x="23928" y="497"/>
                  <a:pt x="23578" y="507"/>
                  <a:pt x="23234" y="527"/>
                </a:cubicBezTo>
                <a:cubicBezTo>
                  <a:pt x="23042" y="538"/>
                  <a:pt x="22849" y="543"/>
                  <a:pt x="22657" y="543"/>
                </a:cubicBezTo>
                <a:cubicBezTo>
                  <a:pt x="22464" y="543"/>
                  <a:pt x="22272" y="538"/>
                  <a:pt x="22079" y="527"/>
                </a:cubicBezTo>
                <a:cubicBezTo>
                  <a:pt x="21338" y="498"/>
                  <a:pt x="20835" y="479"/>
                  <a:pt x="20286" y="479"/>
                </a:cubicBezTo>
                <a:cubicBezTo>
                  <a:pt x="20084" y="479"/>
                  <a:pt x="19877" y="482"/>
                  <a:pt x="19649" y="487"/>
                </a:cubicBezTo>
                <a:lnTo>
                  <a:pt x="18940" y="487"/>
                </a:lnTo>
                <a:cubicBezTo>
                  <a:pt x="18778" y="487"/>
                  <a:pt x="18210" y="467"/>
                  <a:pt x="17643" y="446"/>
                </a:cubicBezTo>
                <a:cubicBezTo>
                  <a:pt x="17096" y="426"/>
                  <a:pt x="16367" y="406"/>
                  <a:pt x="16023" y="406"/>
                </a:cubicBezTo>
                <a:cubicBezTo>
                  <a:pt x="15273" y="406"/>
                  <a:pt x="15071" y="386"/>
                  <a:pt x="14949" y="264"/>
                </a:cubicBezTo>
                <a:cubicBezTo>
                  <a:pt x="14889" y="203"/>
                  <a:pt x="14747" y="203"/>
                  <a:pt x="14362" y="203"/>
                </a:cubicBezTo>
                <a:cubicBezTo>
                  <a:pt x="13896" y="203"/>
                  <a:pt x="13855" y="203"/>
                  <a:pt x="13916" y="102"/>
                </a:cubicBezTo>
                <a:cubicBezTo>
                  <a:pt x="13957" y="21"/>
                  <a:pt x="13936" y="1"/>
                  <a:pt x="13876"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grpSp>
        <p:nvGrpSpPr>
          <p:cNvPr id="747" name="Google Shape;747;p29"/>
          <p:cNvGrpSpPr/>
          <p:nvPr/>
        </p:nvGrpSpPr>
        <p:grpSpPr>
          <a:xfrm>
            <a:off x="-490969" y="1123401"/>
            <a:ext cx="1311756" cy="1376704"/>
            <a:chOff x="3146600" y="1308775"/>
            <a:chExt cx="652875" cy="685200"/>
          </a:xfrm>
        </p:grpSpPr>
        <p:sp>
          <p:nvSpPr>
            <p:cNvPr id="748" name="Google Shape;748;p29"/>
            <p:cNvSpPr/>
            <p:nvPr/>
          </p:nvSpPr>
          <p:spPr>
            <a:xfrm>
              <a:off x="3464850" y="1613725"/>
              <a:ext cx="23325" cy="71500"/>
            </a:xfrm>
            <a:custGeom>
              <a:avLst/>
              <a:gdLst/>
              <a:ahLst/>
              <a:cxnLst/>
              <a:rect l="l" t="t" r="r" b="b"/>
              <a:pathLst>
                <a:path w="933" h="2860" extrusionOk="0">
                  <a:moveTo>
                    <a:pt x="329" y="0"/>
                  </a:moveTo>
                  <a:cubicBezTo>
                    <a:pt x="166" y="0"/>
                    <a:pt x="1" y="121"/>
                    <a:pt x="1" y="336"/>
                  </a:cubicBezTo>
                  <a:cubicBezTo>
                    <a:pt x="1" y="721"/>
                    <a:pt x="62" y="1106"/>
                    <a:pt x="163" y="1491"/>
                  </a:cubicBezTo>
                  <a:cubicBezTo>
                    <a:pt x="224" y="1896"/>
                    <a:pt x="325" y="2301"/>
                    <a:pt x="447" y="2706"/>
                  </a:cubicBezTo>
                  <a:cubicBezTo>
                    <a:pt x="490" y="2811"/>
                    <a:pt x="583" y="2859"/>
                    <a:pt x="676" y="2859"/>
                  </a:cubicBezTo>
                  <a:cubicBezTo>
                    <a:pt x="798" y="2859"/>
                    <a:pt x="921" y="2775"/>
                    <a:pt x="933" y="2625"/>
                  </a:cubicBezTo>
                  <a:cubicBezTo>
                    <a:pt x="933" y="2220"/>
                    <a:pt x="892" y="1795"/>
                    <a:pt x="831" y="1389"/>
                  </a:cubicBezTo>
                  <a:cubicBezTo>
                    <a:pt x="811" y="1005"/>
                    <a:pt x="750" y="620"/>
                    <a:pt x="629" y="235"/>
                  </a:cubicBezTo>
                  <a:cubicBezTo>
                    <a:pt x="584" y="74"/>
                    <a:pt x="458" y="0"/>
                    <a:pt x="329"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749" name="Google Shape;749;p29"/>
            <p:cNvSpPr/>
            <p:nvPr/>
          </p:nvSpPr>
          <p:spPr>
            <a:xfrm>
              <a:off x="3368475" y="1653900"/>
              <a:ext cx="58825" cy="33900"/>
            </a:xfrm>
            <a:custGeom>
              <a:avLst/>
              <a:gdLst/>
              <a:ahLst/>
              <a:cxnLst/>
              <a:rect l="l" t="t" r="r" b="b"/>
              <a:pathLst>
                <a:path w="2353" h="1356" extrusionOk="0">
                  <a:moveTo>
                    <a:pt x="347" y="1"/>
                  </a:moveTo>
                  <a:cubicBezTo>
                    <a:pt x="161" y="1"/>
                    <a:pt x="1" y="220"/>
                    <a:pt x="169" y="370"/>
                  </a:cubicBezTo>
                  <a:lnTo>
                    <a:pt x="169" y="390"/>
                  </a:lnTo>
                  <a:cubicBezTo>
                    <a:pt x="656" y="815"/>
                    <a:pt x="1243" y="1140"/>
                    <a:pt x="1871" y="1342"/>
                  </a:cubicBezTo>
                  <a:cubicBezTo>
                    <a:pt x="1905" y="1352"/>
                    <a:pt x="1936" y="1356"/>
                    <a:pt x="1966" y="1356"/>
                  </a:cubicBezTo>
                  <a:cubicBezTo>
                    <a:pt x="2258" y="1356"/>
                    <a:pt x="2353" y="939"/>
                    <a:pt x="2114" y="755"/>
                  </a:cubicBezTo>
                  <a:cubicBezTo>
                    <a:pt x="1608" y="370"/>
                    <a:pt x="1020" y="127"/>
                    <a:pt x="392" y="5"/>
                  </a:cubicBezTo>
                  <a:cubicBezTo>
                    <a:pt x="377" y="2"/>
                    <a:pt x="362" y="1"/>
                    <a:pt x="347"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750" name="Google Shape;750;p29"/>
            <p:cNvSpPr/>
            <p:nvPr/>
          </p:nvSpPr>
          <p:spPr>
            <a:xfrm>
              <a:off x="3374725" y="1712900"/>
              <a:ext cx="68375" cy="36500"/>
            </a:xfrm>
            <a:custGeom>
              <a:avLst/>
              <a:gdLst/>
              <a:ahLst/>
              <a:cxnLst/>
              <a:rect l="l" t="t" r="r" b="b"/>
              <a:pathLst>
                <a:path w="2735" h="1460" extrusionOk="0">
                  <a:moveTo>
                    <a:pt x="2282" y="0"/>
                  </a:moveTo>
                  <a:cubicBezTo>
                    <a:pt x="1898" y="0"/>
                    <a:pt x="1531" y="223"/>
                    <a:pt x="1196" y="400"/>
                  </a:cubicBezTo>
                  <a:cubicBezTo>
                    <a:pt x="790" y="582"/>
                    <a:pt x="243" y="744"/>
                    <a:pt x="61" y="1150"/>
                  </a:cubicBezTo>
                  <a:cubicBezTo>
                    <a:pt x="0" y="1271"/>
                    <a:pt x="61" y="1393"/>
                    <a:pt x="183" y="1433"/>
                  </a:cubicBezTo>
                  <a:lnTo>
                    <a:pt x="162" y="1413"/>
                  </a:lnTo>
                  <a:lnTo>
                    <a:pt x="162" y="1413"/>
                  </a:lnTo>
                  <a:cubicBezTo>
                    <a:pt x="248" y="1445"/>
                    <a:pt x="336" y="1459"/>
                    <a:pt x="426" y="1459"/>
                  </a:cubicBezTo>
                  <a:cubicBezTo>
                    <a:pt x="786" y="1459"/>
                    <a:pt x="1171" y="1239"/>
                    <a:pt x="1479" y="1109"/>
                  </a:cubicBezTo>
                  <a:cubicBezTo>
                    <a:pt x="1884" y="947"/>
                    <a:pt x="2391" y="825"/>
                    <a:pt x="2634" y="441"/>
                  </a:cubicBezTo>
                  <a:cubicBezTo>
                    <a:pt x="2735" y="279"/>
                    <a:pt x="2634" y="56"/>
                    <a:pt x="2451" y="15"/>
                  </a:cubicBezTo>
                  <a:cubicBezTo>
                    <a:pt x="2395" y="5"/>
                    <a:pt x="2338" y="0"/>
                    <a:pt x="2282"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751" name="Google Shape;751;p29"/>
            <p:cNvSpPr/>
            <p:nvPr/>
          </p:nvSpPr>
          <p:spPr>
            <a:xfrm>
              <a:off x="3466375" y="1734300"/>
              <a:ext cx="25350" cy="62200"/>
            </a:xfrm>
            <a:custGeom>
              <a:avLst/>
              <a:gdLst/>
              <a:ahLst/>
              <a:cxnLst/>
              <a:rect l="l" t="t" r="r" b="b"/>
              <a:pathLst>
                <a:path w="1014" h="2488" extrusionOk="0">
                  <a:moveTo>
                    <a:pt x="281" y="0"/>
                  </a:moveTo>
                  <a:cubicBezTo>
                    <a:pt x="179" y="0"/>
                    <a:pt x="75" y="68"/>
                    <a:pt x="41" y="192"/>
                  </a:cubicBezTo>
                  <a:cubicBezTo>
                    <a:pt x="1" y="557"/>
                    <a:pt x="1" y="962"/>
                    <a:pt x="41" y="1347"/>
                  </a:cubicBezTo>
                  <a:cubicBezTo>
                    <a:pt x="82" y="1711"/>
                    <a:pt x="82" y="2076"/>
                    <a:pt x="325" y="2380"/>
                  </a:cubicBezTo>
                  <a:cubicBezTo>
                    <a:pt x="380" y="2456"/>
                    <a:pt x="452" y="2487"/>
                    <a:pt x="526" y="2487"/>
                  </a:cubicBezTo>
                  <a:cubicBezTo>
                    <a:pt x="669" y="2487"/>
                    <a:pt x="818" y="2371"/>
                    <a:pt x="872" y="2238"/>
                  </a:cubicBezTo>
                  <a:cubicBezTo>
                    <a:pt x="1014" y="1894"/>
                    <a:pt x="872" y="1509"/>
                    <a:pt x="791" y="1165"/>
                  </a:cubicBezTo>
                  <a:cubicBezTo>
                    <a:pt x="750" y="800"/>
                    <a:pt x="649" y="456"/>
                    <a:pt x="487" y="132"/>
                  </a:cubicBezTo>
                  <a:cubicBezTo>
                    <a:pt x="442" y="42"/>
                    <a:pt x="362" y="0"/>
                    <a:pt x="281"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752" name="Google Shape;752;p29"/>
            <p:cNvSpPr/>
            <p:nvPr/>
          </p:nvSpPr>
          <p:spPr>
            <a:xfrm>
              <a:off x="3511950" y="1716675"/>
              <a:ext cx="73975" cy="25875"/>
            </a:xfrm>
            <a:custGeom>
              <a:avLst/>
              <a:gdLst/>
              <a:ahLst/>
              <a:cxnLst/>
              <a:rect l="l" t="t" r="r" b="b"/>
              <a:pathLst>
                <a:path w="2959" h="1035" extrusionOk="0">
                  <a:moveTo>
                    <a:pt x="625" y="1"/>
                  </a:moveTo>
                  <a:cubicBezTo>
                    <a:pt x="552" y="1"/>
                    <a:pt x="479" y="3"/>
                    <a:pt x="406" y="6"/>
                  </a:cubicBezTo>
                  <a:cubicBezTo>
                    <a:pt x="163" y="26"/>
                    <a:pt x="1" y="371"/>
                    <a:pt x="264" y="512"/>
                  </a:cubicBezTo>
                  <a:cubicBezTo>
                    <a:pt x="649" y="674"/>
                    <a:pt x="1054" y="796"/>
                    <a:pt x="1459" y="877"/>
                  </a:cubicBezTo>
                  <a:cubicBezTo>
                    <a:pt x="1735" y="935"/>
                    <a:pt x="2031" y="1034"/>
                    <a:pt x="2318" y="1034"/>
                  </a:cubicBezTo>
                  <a:cubicBezTo>
                    <a:pt x="2432" y="1034"/>
                    <a:pt x="2545" y="1019"/>
                    <a:pt x="2654" y="978"/>
                  </a:cubicBezTo>
                  <a:cubicBezTo>
                    <a:pt x="2877" y="918"/>
                    <a:pt x="2958" y="634"/>
                    <a:pt x="2796" y="452"/>
                  </a:cubicBezTo>
                  <a:cubicBezTo>
                    <a:pt x="2472" y="168"/>
                    <a:pt x="2087" y="168"/>
                    <a:pt x="1682" y="107"/>
                  </a:cubicBezTo>
                  <a:cubicBezTo>
                    <a:pt x="1330" y="40"/>
                    <a:pt x="977" y="1"/>
                    <a:pt x="625"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753" name="Google Shape;753;p29"/>
            <p:cNvSpPr/>
            <p:nvPr/>
          </p:nvSpPr>
          <p:spPr>
            <a:xfrm>
              <a:off x="3507275" y="1633900"/>
              <a:ext cx="57125" cy="52450"/>
            </a:xfrm>
            <a:custGeom>
              <a:avLst/>
              <a:gdLst/>
              <a:ahLst/>
              <a:cxnLst/>
              <a:rect l="l" t="t" r="r" b="b"/>
              <a:pathLst>
                <a:path w="2285" h="2098" extrusionOk="0">
                  <a:moveTo>
                    <a:pt x="1852" y="0"/>
                  </a:moveTo>
                  <a:cubicBezTo>
                    <a:pt x="1818" y="0"/>
                    <a:pt x="1783" y="5"/>
                    <a:pt x="1748" y="15"/>
                  </a:cubicBezTo>
                  <a:cubicBezTo>
                    <a:pt x="1383" y="117"/>
                    <a:pt x="1140" y="420"/>
                    <a:pt x="877" y="684"/>
                  </a:cubicBezTo>
                  <a:cubicBezTo>
                    <a:pt x="613" y="947"/>
                    <a:pt x="370" y="1231"/>
                    <a:pt x="147" y="1534"/>
                  </a:cubicBezTo>
                  <a:cubicBezTo>
                    <a:pt x="0" y="1796"/>
                    <a:pt x="209" y="2097"/>
                    <a:pt x="476" y="2097"/>
                  </a:cubicBezTo>
                  <a:cubicBezTo>
                    <a:pt x="540" y="2097"/>
                    <a:pt x="608" y="2080"/>
                    <a:pt x="674" y="2041"/>
                  </a:cubicBezTo>
                  <a:cubicBezTo>
                    <a:pt x="978" y="1838"/>
                    <a:pt x="1261" y="1595"/>
                    <a:pt x="1525" y="1332"/>
                  </a:cubicBezTo>
                  <a:cubicBezTo>
                    <a:pt x="1808" y="1089"/>
                    <a:pt x="2092" y="846"/>
                    <a:pt x="2213" y="481"/>
                  </a:cubicBezTo>
                  <a:cubicBezTo>
                    <a:pt x="2284" y="233"/>
                    <a:pt x="2092" y="0"/>
                    <a:pt x="1852"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754" name="Google Shape;754;p29"/>
            <p:cNvSpPr/>
            <p:nvPr/>
          </p:nvSpPr>
          <p:spPr>
            <a:xfrm>
              <a:off x="3484100" y="1539375"/>
              <a:ext cx="27375" cy="60475"/>
            </a:xfrm>
            <a:custGeom>
              <a:avLst/>
              <a:gdLst/>
              <a:ahLst/>
              <a:cxnLst/>
              <a:rect l="l" t="t" r="r" b="b"/>
              <a:pathLst>
                <a:path w="1095" h="2419" extrusionOk="0">
                  <a:moveTo>
                    <a:pt x="480" y="0"/>
                  </a:moveTo>
                  <a:cubicBezTo>
                    <a:pt x="397" y="0"/>
                    <a:pt x="317" y="37"/>
                    <a:pt x="244" y="110"/>
                  </a:cubicBezTo>
                  <a:cubicBezTo>
                    <a:pt x="1" y="393"/>
                    <a:pt x="82" y="697"/>
                    <a:pt x="143" y="1062"/>
                  </a:cubicBezTo>
                  <a:cubicBezTo>
                    <a:pt x="224" y="1426"/>
                    <a:pt x="305" y="1811"/>
                    <a:pt x="426" y="2176"/>
                  </a:cubicBezTo>
                  <a:cubicBezTo>
                    <a:pt x="481" y="2341"/>
                    <a:pt x="619" y="2419"/>
                    <a:pt x="756" y="2419"/>
                  </a:cubicBezTo>
                  <a:cubicBezTo>
                    <a:pt x="921" y="2419"/>
                    <a:pt x="1083" y="2305"/>
                    <a:pt x="1095" y="2095"/>
                  </a:cubicBezTo>
                  <a:cubicBezTo>
                    <a:pt x="1095" y="1710"/>
                    <a:pt x="1074" y="1325"/>
                    <a:pt x="1014" y="940"/>
                  </a:cubicBezTo>
                  <a:cubicBezTo>
                    <a:pt x="973" y="596"/>
                    <a:pt x="973" y="251"/>
                    <a:pt x="649" y="49"/>
                  </a:cubicBezTo>
                  <a:cubicBezTo>
                    <a:pt x="592" y="16"/>
                    <a:pt x="535" y="0"/>
                    <a:pt x="480"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755" name="Google Shape;755;p29"/>
            <p:cNvSpPr/>
            <p:nvPr/>
          </p:nvSpPr>
          <p:spPr>
            <a:xfrm>
              <a:off x="3399225" y="1575750"/>
              <a:ext cx="48275" cy="47150"/>
            </a:xfrm>
            <a:custGeom>
              <a:avLst/>
              <a:gdLst/>
              <a:ahLst/>
              <a:cxnLst/>
              <a:rect l="l" t="t" r="r" b="b"/>
              <a:pathLst>
                <a:path w="1931" h="1886" extrusionOk="0">
                  <a:moveTo>
                    <a:pt x="371" y="1"/>
                  </a:moveTo>
                  <a:cubicBezTo>
                    <a:pt x="166" y="1"/>
                    <a:pt x="0" y="183"/>
                    <a:pt x="53" y="397"/>
                  </a:cubicBezTo>
                  <a:cubicBezTo>
                    <a:pt x="175" y="741"/>
                    <a:pt x="378" y="1025"/>
                    <a:pt x="641" y="1268"/>
                  </a:cubicBezTo>
                  <a:cubicBezTo>
                    <a:pt x="864" y="1551"/>
                    <a:pt x="1147" y="1754"/>
                    <a:pt x="1471" y="1875"/>
                  </a:cubicBezTo>
                  <a:cubicBezTo>
                    <a:pt x="1499" y="1882"/>
                    <a:pt x="1526" y="1885"/>
                    <a:pt x="1553" y="1885"/>
                  </a:cubicBezTo>
                  <a:cubicBezTo>
                    <a:pt x="1761" y="1885"/>
                    <a:pt x="1930" y="1686"/>
                    <a:pt x="1877" y="1470"/>
                  </a:cubicBezTo>
                  <a:cubicBezTo>
                    <a:pt x="1755" y="1146"/>
                    <a:pt x="1552" y="842"/>
                    <a:pt x="1289" y="599"/>
                  </a:cubicBezTo>
                  <a:cubicBezTo>
                    <a:pt x="1066" y="336"/>
                    <a:pt x="783" y="133"/>
                    <a:pt x="459" y="12"/>
                  </a:cubicBezTo>
                  <a:cubicBezTo>
                    <a:pt x="429" y="4"/>
                    <a:pt x="400" y="1"/>
                    <a:pt x="371"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756" name="Google Shape;756;p29"/>
            <p:cNvSpPr/>
            <p:nvPr/>
          </p:nvSpPr>
          <p:spPr>
            <a:xfrm>
              <a:off x="3285100" y="1605175"/>
              <a:ext cx="66350" cy="23050"/>
            </a:xfrm>
            <a:custGeom>
              <a:avLst/>
              <a:gdLst/>
              <a:ahLst/>
              <a:cxnLst/>
              <a:rect l="l" t="t" r="r" b="b"/>
              <a:pathLst>
                <a:path w="2654" h="922" extrusionOk="0">
                  <a:moveTo>
                    <a:pt x="1030" y="0"/>
                  </a:moveTo>
                  <a:cubicBezTo>
                    <a:pt x="874" y="0"/>
                    <a:pt x="720" y="10"/>
                    <a:pt x="567" y="30"/>
                  </a:cubicBezTo>
                  <a:cubicBezTo>
                    <a:pt x="142" y="70"/>
                    <a:pt x="0" y="658"/>
                    <a:pt x="466" y="779"/>
                  </a:cubicBezTo>
                  <a:cubicBezTo>
                    <a:pt x="770" y="881"/>
                    <a:pt x="1114" y="921"/>
                    <a:pt x="1438" y="921"/>
                  </a:cubicBezTo>
                  <a:cubicBezTo>
                    <a:pt x="1762" y="921"/>
                    <a:pt x="2086" y="901"/>
                    <a:pt x="2390" y="820"/>
                  </a:cubicBezTo>
                  <a:cubicBezTo>
                    <a:pt x="2613" y="739"/>
                    <a:pt x="2654" y="435"/>
                    <a:pt x="2451" y="313"/>
                  </a:cubicBezTo>
                  <a:cubicBezTo>
                    <a:pt x="2006" y="99"/>
                    <a:pt x="1515" y="0"/>
                    <a:pt x="1030"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757" name="Google Shape;757;p29"/>
            <p:cNvSpPr/>
            <p:nvPr/>
          </p:nvSpPr>
          <p:spPr>
            <a:xfrm>
              <a:off x="3306400" y="1700925"/>
              <a:ext cx="70975" cy="44525"/>
            </a:xfrm>
            <a:custGeom>
              <a:avLst/>
              <a:gdLst/>
              <a:ahLst/>
              <a:cxnLst/>
              <a:rect l="l" t="t" r="r" b="b"/>
              <a:pathLst>
                <a:path w="2839" h="1781" extrusionOk="0">
                  <a:moveTo>
                    <a:pt x="2492" y="0"/>
                  </a:moveTo>
                  <a:cubicBezTo>
                    <a:pt x="2472" y="0"/>
                    <a:pt x="2451" y="3"/>
                    <a:pt x="2430" y="8"/>
                  </a:cubicBezTo>
                  <a:lnTo>
                    <a:pt x="2409" y="8"/>
                  </a:lnTo>
                  <a:cubicBezTo>
                    <a:pt x="2024" y="150"/>
                    <a:pt x="1660" y="312"/>
                    <a:pt x="1295" y="474"/>
                  </a:cubicBezTo>
                  <a:cubicBezTo>
                    <a:pt x="890" y="636"/>
                    <a:pt x="546" y="859"/>
                    <a:pt x="242" y="1142"/>
                  </a:cubicBezTo>
                  <a:cubicBezTo>
                    <a:pt x="1" y="1402"/>
                    <a:pt x="201" y="1780"/>
                    <a:pt x="516" y="1780"/>
                  </a:cubicBezTo>
                  <a:cubicBezTo>
                    <a:pt x="546" y="1780"/>
                    <a:pt x="576" y="1777"/>
                    <a:pt x="607" y="1770"/>
                  </a:cubicBezTo>
                  <a:cubicBezTo>
                    <a:pt x="991" y="1649"/>
                    <a:pt x="1376" y="1446"/>
                    <a:pt x="1700" y="1183"/>
                  </a:cubicBezTo>
                  <a:cubicBezTo>
                    <a:pt x="2045" y="960"/>
                    <a:pt x="2369" y="717"/>
                    <a:pt x="2673" y="454"/>
                  </a:cubicBezTo>
                  <a:cubicBezTo>
                    <a:pt x="2839" y="269"/>
                    <a:pt x="2702" y="0"/>
                    <a:pt x="2492"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758" name="Google Shape;758;p29"/>
            <p:cNvSpPr/>
            <p:nvPr/>
          </p:nvSpPr>
          <p:spPr>
            <a:xfrm>
              <a:off x="3408650" y="1790875"/>
              <a:ext cx="25350" cy="68000"/>
            </a:xfrm>
            <a:custGeom>
              <a:avLst/>
              <a:gdLst/>
              <a:ahLst/>
              <a:cxnLst/>
              <a:rect l="l" t="t" r="r" b="b"/>
              <a:pathLst>
                <a:path w="1014" h="2720" extrusionOk="0">
                  <a:moveTo>
                    <a:pt x="643" y="0"/>
                  </a:moveTo>
                  <a:cubicBezTo>
                    <a:pt x="527" y="0"/>
                    <a:pt x="410" y="63"/>
                    <a:pt x="365" y="198"/>
                  </a:cubicBezTo>
                  <a:cubicBezTo>
                    <a:pt x="102" y="947"/>
                    <a:pt x="1" y="1737"/>
                    <a:pt x="82" y="2527"/>
                  </a:cubicBezTo>
                  <a:cubicBezTo>
                    <a:pt x="127" y="2652"/>
                    <a:pt x="248" y="2720"/>
                    <a:pt x="368" y="2720"/>
                  </a:cubicBezTo>
                  <a:cubicBezTo>
                    <a:pt x="462" y="2720"/>
                    <a:pt x="555" y="2678"/>
                    <a:pt x="608" y="2588"/>
                  </a:cubicBezTo>
                  <a:cubicBezTo>
                    <a:pt x="912" y="1859"/>
                    <a:pt x="1013" y="1069"/>
                    <a:pt x="932" y="279"/>
                  </a:cubicBezTo>
                  <a:cubicBezTo>
                    <a:pt x="932" y="99"/>
                    <a:pt x="788" y="0"/>
                    <a:pt x="643"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759" name="Google Shape;759;p29"/>
            <p:cNvSpPr/>
            <p:nvPr/>
          </p:nvSpPr>
          <p:spPr>
            <a:xfrm>
              <a:off x="3523925" y="1787225"/>
              <a:ext cx="59250" cy="53050"/>
            </a:xfrm>
            <a:custGeom>
              <a:avLst/>
              <a:gdLst/>
              <a:ahLst/>
              <a:cxnLst/>
              <a:rect l="l" t="t" r="r" b="b"/>
              <a:pathLst>
                <a:path w="2370" h="2122" extrusionOk="0">
                  <a:moveTo>
                    <a:pt x="316" y="1"/>
                  </a:moveTo>
                  <a:cubicBezTo>
                    <a:pt x="112" y="1"/>
                    <a:pt x="1" y="269"/>
                    <a:pt x="89" y="445"/>
                  </a:cubicBezTo>
                  <a:lnTo>
                    <a:pt x="69" y="445"/>
                  </a:lnTo>
                  <a:cubicBezTo>
                    <a:pt x="271" y="790"/>
                    <a:pt x="535" y="1093"/>
                    <a:pt x="838" y="1357"/>
                  </a:cubicBezTo>
                  <a:cubicBezTo>
                    <a:pt x="1102" y="1661"/>
                    <a:pt x="1426" y="1904"/>
                    <a:pt x="1790" y="2086"/>
                  </a:cubicBezTo>
                  <a:cubicBezTo>
                    <a:pt x="1840" y="2111"/>
                    <a:pt x="1891" y="2122"/>
                    <a:pt x="1940" y="2122"/>
                  </a:cubicBezTo>
                  <a:cubicBezTo>
                    <a:pt x="2172" y="2122"/>
                    <a:pt x="2370" y="1871"/>
                    <a:pt x="2236" y="1620"/>
                  </a:cubicBezTo>
                  <a:cubicBezTo>
                    <a:pt x="2013" y="1255"/>
                    <a:pt x="1730" y="952"/>
                    <a:pt x="1406" y="709"/>
                  </a:cubicBezTo>
                  <a:cubicBezTo>
                    <a:pt x="1102" y="425"/>
                    <a:pt x="778" y="202"/>
                    <a:pt x="413" y="20"/>
                  </a:cubicBezTo>
                  <a:cubicBezTo>
                    <a:pt x="379" y="7"/>
                    <a:pt x="346" y="1"/>
                    <a:pt x="316"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760" name="Google Shape;760;p29"/>
            <p:cNvSpPr/>
            <p:nvPr/>
          </p:nvSpPr>
          <p:spPr>
            <a:xfrm>
              <a:off x="3588425" y="1757325"/>
              <a:ext cx="79025" cy="20175"/>
            </a:xfrm>
            <a:custGeom>
              <a:avLst/>
              <a:gdLst/>
              <a:ahLst/>
              <a:cxnLst/>
              <a:rect l="l" t="t" r="r" b="b"/>
              <a:pathLst>
                <a:path w="3161" h="807" extrusionOk="0">
                  <a:moveTo>
                    <a:pt x="1971" y="0"/>
                  </a:moveTo>
                  <a:cubicBezTo>
                    <a:pt x="1826" y="0"/>
                    <a:pt x="1682" y="7"/>
                    <a:pt x="1540" y="21"/>
                  </a:cubicBezTo>
                  <a:cubicBezTo>
                    <a:pt x="1094" y="21"/>
                    <a:pt x="669" y="61"/>
                    <a:pt x="244" y="142"/>
                  </a:cubicBezTo>
                  <a:cubicBezTo>
                    <a:pt x="0" y="223"/>
                    <a:pt x="0" y="568"/>
                    <a:pt x="244" y="649"/>
                  </a:cubicBezTo>
                  <a:cubicBezTo>
                    <a:pt x="669" y="750"/>
                    <a:pt x="1094" y="790"/>
                    <a:pt x="1540" y="790"/>
                  </a:cubicBezTo>
                  <a:cubicBezTo>
                    <a:pt x="1659" y="802"/>
                    <a:pt x="1779" y="807"/>
                    <a:pt x="1900" y="807"/>
                  </a:cubicBezTo>
                  <a:cubicBezTo>
                    <a:pt x="2213" y="807"/>
                    <a:pt x="2530" y="774"/>
                    <a:pt x="2836" y="730"/>
                  </a:cubicBezTo>
                  <a:cubicBezTo>
                    <a:pt x="3160" y="628"/>
                    <a:pt x="3160" y="183"/>
                    <a:pt x="2836" y="82"/>
                  </a:cubicBezTo>
                  <a:cubicBezTo>
                    <a:pt x="2553" y="27"/>
                    <a:pt x="2260" y="0"/>
                    <a:pt x="1971"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761" name="Google Shape;761;p29"/>
            <p:cNvSpPr/>
            <p:nvPr/>
          </p:nvSpPr>
          <p:spPr>
            <a:xfrm>
              <a:off x="3575250" y="1657750"/>
              <a:ext cx="73450" cy="34275"/>
            </a:xfrm>
            <a:custGeom>
              <a:avLst/>
              <a:gdLst/>
              <a:ahLst/>
              <a:cxnLst/>
              <a:rect l="l" t="t" r="r" b="b"/>
              <a:pathLst>
                <a:path w="2938" h="1371" extrusionOk="0">
                  <a:moveTo>
                    <a:pt x="2390" y="0"/>
                  </a:moveTo>
                  <a:cubicBezTo>
                    <a:pt x="2050" y="0"/>
                    <a:pt x="1764" y="136"/>
                    <a:pt x="1419" y="256"/>
                  </a:cubicBezTo>
                  <a:cubicBezTo>
                    <a:pt x="1014" y="358"/>
                    <a:pt x="629" y="540"/>
                    <a:pt x="284" y="763"/>
                  </a:cubicBezTo>
                  <a:cubicBezTo>
                    <a:pt x="1" y="945"/>
                    <a:pt x="122" y="1370"/>
                    <a:pt x="446" y="1370"/>
                  </a:cubicBezTo>
                  <a:lnTo>
                    <a:pt x="446" y="1350"/>
                  </a:lnTo>
                  <a:cubicBezTo>
                    <a:pt x="852" y="1330"/>
                    <a:pt x="1257" y="1249"/>
                    <a:pt x="1662" y="1107"/>
                  </a:cubicBezTo>
                  <a:cubicBezTo>
                    <a:pt x="2026" y="986"/>
                    <a:pt x="2452" y="925"/>
                    <a:pt x="2735" y="641"/>
                  </a:cubicBezTo>
                  <a:cubicBezTo>
                    <a:pt x="2938" y="418"/>
                    <a:pt x="2837" y="94"/>
                    <a:pt x="2573" y="13"/>
                  </a:cubicBezTo>
                  <a:cubicBezTo>
                    <a:pt x="2510" y="4"/>
                    <a:pt x="2449" y="0"/>
                    <a:pt x="2390"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762" name="Google Shape;762;p29"/>
            <p:cNvSpPr/>
            <p:nvPr/>
          </p:nvSpPr>
          <p:spPr>
            <a:xfrm>
              <a:off x="3556525" y="1542175"/>
              <a:ext cx="33950" cy="53125"/>
            </a:xfrm>
            <a:custGeom>
              <a:avLst/>
              <a:gdLst/>
              <a:ahLst/>
              <a:cxnLst/>
              <a:rect l="l" t="t" r="r" b="b"/>
              <a:pathLst>
                <a:path w="1358" h="2125" extrusionOk="0">
                  <a:moveTo>
                    <a:pt x="903" y="1"/>
                  </a:moveTo>
                  <a:cubicBezTo>
                    <a:pt x="814" y="1"/>
                    <a:pt x="723" y="32"/>
                    <a:pt x="649" y="99"/>
                  </a:cubicBezTo>
                  <a:cubicBezTo>
                    <a:pt x="345" y="362"/>
                    <a:pt x="284" y="990"/>
                    <a:pt x="183" y="1355"/>
                  </a:cubicBezTo>
                  <a:cubicBezTo>
                    <a:pt x="142" y="1557"/>
                    <a:pt x="0" y="2125"/>
                    <a:pt x="365" y="2125"/>
                  </a:cubicBezTo>
                  <a:cubicBezTo>
                    <a:pt x="730" y="2125"/>
                    <a:pt x="851" y="1719"/>
                    <a:pt x="952" y="1456"/>
                  </a:cubicBezTo>
                  <a:cubicBezTo>
                    <a:pt x="1094" y="1091"/>
                    <a:pt x="1357" y="666"/>
                    <a:pt x="1256" y="261"/>
                  </a:cubicBezTo>
                  <a:cubicBezTo>
                    <a:pt x="1205" y="94"/>
                    <a:pt x="1056" y="1"/>
                    <a:pt x="903"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763" name="Google Shape;763;p29"/>
            <p:cNvSpPr/>
            <p:nvPr/>
          </p:nvSpPr>
          <p:spPr>
            <a:xfrm>
              <a:off x="3412925" y="1487700"/>
              <a:ext cx="44800" cy="56875"/>
            </a:xfrm>
            <a:custGeom>
              <a:avLst/>
              <a:gdLst/>
              <a:ahLst/>
              <a:cxnLst/>
              <a:rect l="l" t="t" r="r" b="b"/>
              <a:pathLst>
                <a:path w="1792" h="2275" extrusionOk="0">
                  <a:moveTo>
                    <a:pt x="364" y="0"/>
                  </a:moveTo>
                  <a:cubicBezTo>
                    <a:pt x="157" y="0"/>
                    <a:pt x="0" y="211"/>
                    <a:pt x="32" y="435"/>
                  </a:cubicBezTo>
                  <a:cubicBezTo>
                    <a:pt x="113" y="779"/>
                    <a:pt x="255" y="1083"/>
                    <a:pt x="498" y="1366"/>
                  </a:cubicBezTo>
                  <a:cubicBezTo>
                    <a:pt x="680" y="1650"/>
                    <a:pt x="883" y="1934"/>
                    <a:pt x="1146" y="2177"/>
                  </a:cubicBezTo>
                  <a:cubicBezTo>
                    <a:pt x="1220" y="2245"/>
                    <a:pt x="1306" y="2275"/>
                    <a:pt x="1388" y="2275"/>
                  </a:cubicBezTo>
                  <a:cubicBezTo>
                    <a:pt x="1599" y="2275"/>
                    <a:pt x="1792" y="2080"/>
                    <a:pt x="1734" y="1832"/>
                  </a:cubicBezTo>
                  <a:cubicBezTo>
                    <a:pt x="1612" y="1488"/>
                    <a:pt x="1430" y="1164"/>
                    <a:pt x="1227" y="860"/>
                  </a:cubicBezTo>
                  <a:cubicBezTo>
                    <a:pt x="1065" y="536"/>
                    <a:pt x="822" y="252"/>
                    <a:pt x="539" y="50"/>
                  </a:cubicBezTo>
                  <a:cubicBezTo>
                    <a:pt x="478" y="15"/>
                    <a:pt x="419" y="0"/>
                    <a:pt x="364"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764" name="Google Shape;764;p29"/>
            <p:cNvSpPr/>
            <p:nvPr/>
          </p:nvSpPr>
          <p:spPr>
            <a:xfrm>
              <a:off x="3324250" y="1515125"/>
              <a:ext cx="48025" cy="54075"/>
            </a:xfrm>
            <a:custGeom>
              <a:avLst/>
              <a:gdLst/>
              <a:ahLst/>
              <a:cxnLst/>
              <a:rect l="l" t="t" r="r" b="b"/>
              <a:pathLst>
                <a:path w="1921" h="2163" extrusionOk="0">
                  <a:moveTo>
                    <a:pt x="479" y="0"/>
                  </a:moveTo>
                  <a:cubicBezTo>
                    <a:pt x="233" y="0"/>
                    <a:pt x="0" y="170"/>
                    <a:pt x="115" y="472"/>
                  </a:cubicBezTo>
                  <a:cubicBezTo>
                    <a:pt x="237" y="796"/>
                    <a:pt x="439" y="1100"/>
                    <a:pt x="683" y="1363"/>
                  </a:cubicBezTo>
                  <a:cubicBezTo>
                    <a:pt x="885" y="1647"/>
                    <a:pt x="1128" y="1890"/>
                    <a:pt x="1412" y="2113"/>
                  </a:cubicBezTo>
                  <a:cubicBezTo>
                    <a:pt x="1455" y="2147"/>
                    <a:pt x="1504" y="2163"/>
                    <a:pt x="1554" y="2163"/>
                  </a:cubicBezTo>
                  <a:cubicBezTo>
                    <a:pt x="1735" y="2163"/>
                    <a:pt x="1921" y="1959"/>
                    <a:pt x="1857" y="1768"/>
                  </a:cubicBezTo>
                  <a:cubicBezTo>
                    <a:pt x="1736" y="1444"/>
                    <a:pt x="1574" y="1161"/>
                    <a:pt x="1391" y="877"/>
                  </a:cubicBezTo>
                  <a:cubicBezTo>
                    <a:pt x="1229" y="573"/>
                    <a:pt x="1007" y="310"/>
                    <a:pt x="764" y="87"/>
                  </a:cubicBezTo>
                  <a:cubicBezTo>
                    <a:pt x="681" y="28"/>
                    <a:pt x="579" y="0"/>
                    <a:pt x="479"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765" name="Google Shape;765;p29"/>
            <p:cNvSpPr/>
            <p:nvPr/>
          </p:nvSpPr>
          <p:spPr>
            <a:xfrm>
              <a:off x="3268375" y="1668700"/>
              <a:ext cx="64850" cy="29900"/>
            </a:xfrm>
            <a:custGeom>
              <a:avLst/>
              <a:gdLst/>
              <a:ahLst/>
              <a:cxnLst/>
              <a:rect l="l" t="t" r="r" b="b"/>
              <a:pathLst>
                <a:path w="2594" h="1196" extrusionOk="0">
                  <a:moveTo>
                    <a:pt x="2290" y="1"/>
                  </a:moveTo>
                  <a:cubicBezTo>
                    <a:pt x="1965" y="1"/>
                    <a:pt x="1621" y="41"/>
                    <a:pt x="1297" y="122"/>
                  </a:cubicBezTo>
                  <a:cubicBezTo>
                    <a:pt x="973" y="163"/>
                    <a:pt x="629" y="284"/>
                    <a:pt x="345" y="467"/>
                  </a:cubicBezTo>
                  <a:cubicBezTo>
                    <a:pt x="1" y="669"/>
                    <a:pt x="142" y="1176"/>
                    <a:pt x="548" y="1196"/>
                  </a:cubicBezTo>
                  <a:cubicBezTo>
                    <a:pt x="892" y="1176"/>
                    <a:pt x="1236" y="1054"/>
                    <a:pt x="1560" y="892"/>
                  </a:cubicBezTo>
                  <a:cubicBezTo>
                    <a:pt x="1864" y="770"/>
                    <a:pt x="2168" y="588"/>
                    <a:pt x="2431" y="386"/>
                  </a:cubicBezTo>
                  <a:cubicBezTo>
                    <a:pt x="2593" y="264"/>
                    <a:pt x="2452" y="21"/>
                    <a:pt x="2269" y="21"/>
                  </a:cubicBezTo>
                  <a:lnTo>
                    <a:pt x="2290"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766" name="Google Shape;766;p29"/>
            <p:cNvSpPr/>
            <p:nvPr/>
          </p:nvSpPr>
          <p:spPr>
            <a:xfrm>
              <a:off x="3313900" y="1782475"/>
              <a:ext cx="48350" cy="55675"/>
            </a:xfrm>
            <a:custGeom>
              <a:avLst/>
              <a:gdLst/>
              <a:ahLst/>
              <a:cxnLst/>
              <a:rect l="l" t="t" r="r" b="b"/>
              <a:pathLst>
                <a:path w="1934" h="2227" extrusionOk="0">
                  <a:moveTo>
                    <a:pt x="1644" y="1"/>
                  </a:moveTo>
                  <a:cubicBezTo>
                    <a:pt x="1597" y="1"/>
                    <a:pt x="1548" y="15"/>
                    <a:pt x="1502" y="48"/>
                  </a:cubicBezTo>
                  <a:cubicBezTo>
                    <a:pt x="1198" y="271"/>
                    <a:pt x="934" y="534"/>
                    <a:pt x="712" y="838"/>
                  </a:cubicBezTo>
                  <a:cubicBezTo>
                    <a:pt x="469" y="1121"/>
                    <a:pt x="124" y="1425"/>
                    <a:pt x="63" y="1770"/>
                  </a:cubicBezTo>
                  <a:cubicBezTo>
                    <a:pt x="0" y="2023"/>
                    <a:pt x="184" y="2226"/>
                    <a:pt x="402" y="2226"/>
                  </a:cubicBezTo>
                  <a:cubicBezTo>
                    <a:pt x="464" y="2226"/>
                    <a:pt x="528" y="2210"/>
                    <a:pt x="590" y="2175"/>
                  </a:cubicBezTo>
                  <a:cubicBezTo>
                    <a:pt x="914" y="2013"/>
                    <a:pt x="1117" y="1608"/>
                    <a:pt x="1319" y="1324"/>
                  </a:cubicBezTo>
                  <a:cubicBezTo>
                    <a:pt x="1542" y="1020"/>
                    <a:pt x="1745" y="676"/>
                    <a:pt x="1886" y="331"/>
                  </a:cubicBezTo>
                  <a:cubicBezTo>
                    <a:pt x="1933" y="160"/>
                    <a:pt x="1800" y="1"/>
                    <a:pt x="1644"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767" name="Google Shape;767;p29"/>
            <p:cNvSpPr/>
            <p:nvPr/>
          </p:nvSpPr>
          <p:spPr>
            <a:xfrm>
              <a:off x="3345050" y="1831275"/>
              <a:ext cx="30200" cy="68600"/>
            </a:xfrm>
            <a:custGeom>
              <a:avLst/>
              <a:gdLst/>
              <a:ahLst/>
              <a:cxnLst/>
              <a:rect l="l" t="t" r="r" b="b"/>
              <a:pathLst>
                <a:path w="1208" h="2744" extrusionOk="0">
                  <a:moveTo>
                    <a:pt x="894" y="1"/>
                  </a:moveTo>
                  <a:cubicBezTo>
                    <a:pt x="802" y="1"/>
                    <a:pt x="709" y="49"/>
                    <a:pt x="661" y="162"/>
                  </a:cubicBezTo>
                  <a:cubicBezTo>
                    <a:pt x="256" y="790"/>
                    <a:pt x="114" y="1701"/>
                    <a:pt x="33" y="2451"/>
                  </a:cubicBezTo>
                  <a:cubicBezTo>
                    <a:pt x="0" y="2647"/>
                    <a:pt x="149" y="2744"/>
                    <a:pt x="310" y="2744"/>
                  </a:cubicBezTo>
                  <a:cubicBezTo>
                    <a:pt x="447" y="2744"/>
                    <a:pt x="594" y="2672"/>
                    <a:pt x="640" y="2532"/>
                  </a:cubicBezTo>
                  <a:cubicBezTo>
                    <a:pt x="904" y="1863"/>
                    <a:pt x="1208" y="1013"/>
                    <a:pt x="1147" y="283"/>
                  </a:cubicBezTo>
                  <a:cubicBezTo>
                    <a:pt x="1171" y="113"/>
                    <a:pt x="1034" y="1"/>
                    <a:pt x="894"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768" name="Google Shape;768;p29"/>
            <p:cNvSpPr/>
            <p:nvPr/>
          </p:nvSpPr>
          <p:spPr>
            <a:xfrm>
              <a:off x="3449175" y="1841625"/>
              <a:ext cx="21275" cy="74300"/>
            </a:xfrm>
            <a:custGeom>
              <a:avLst/>
              <a:gdLst/>
              <a:ahLst/>
              <a:cxnLst/>
              <a:rect l="l" t="t" r="r" b="b"/>
              <a:pathLst>
                <a:path w="851" h="2972" extrusionOk="0">
                  <a:moveTo>
                    <a:pt x="443" y="0"/>
                  </a:moveTo>
                  <a:cubicBezTo>
                    <a:pt x="342" y="0"/>
                    <a:pt x="248" y="58"/>
                    <a:pt x="223" y="194"/>
                  </a:cubicBezTo>
                  <a:cubicBezTo>
                    <a:pt x="41" y="1024"/>
                    <a:pt x="0" y="1875"/>
                    <a:pt x="81" y="2705"/>
                  </a:cubicBezTo>
                  <a:cubicBezTo>
                    <a:pt x="104" y="2869"/>
                    <a:pt x="248" y="2971"/>
                    <a:pt x="382" y="2971"/>
                  </a:cubicBezTo>
                  <a:cubicBezTo>
                    <a:pt x="481" y="2971"/>
                    <a:pt x="573" y="2915"/>
                    <a:pt x="608" y="2786"/>
                  </a:cubicBezTo>
                  <a:cubicBezTo>
                    <a:pt x="790" y="1956"/>
                    <a:pt x="851" y="1105"/>
                    <a:pt x="750" y="275"/>
                  </a:cubicBezTo>
                  <a:cubicBezTo>
                    <a:pt x="738" y="110"/>
                    <a:pt x="583" y="0"/>
                    <a:pt x="443"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769" name="Google Shape;769;p29"/>
            <p:cNvSpPr/>
            <p:nvPr/>
          </p:nvSpPr>
          <p:spPr>
            <a:xfrm>
              <a:off x="3516850" y="1853825"/>
              <a:ext cx="31250" cy="60950"/>
            </a:xfrm>
            <a:custGeom>
              <a:avLst/>
              <a:gdLst/>
              <a:ahLst/>
              <a:cxnLst/>
              <a:rect l="l" t="t" r="r" b="b"/>
              <a:pathLst>
                <a:path w="1250" h="2438" extrusionOk="0">
                  <a:moveTo>
                    <a:pt x="388" y="0"/>
                  </a:moveTo>
                  <a:cubicBezTo>
                    <a:pt x="199" y="0"/>
                    <a:pt x="1" y="198"/>
                    <a:pt x="28" y="415"/>
                  </a:cubicBezTo>
                  <a:cubicBezTo>
                    <a:pt x="109" y="1063"/>
                    <a:pt x="311" y="1670"/>
                    <a:pt x="595" y="2258"/>
                  </a:cubicBezTo>
                  <a:cubicBezTo>
                    <a:pt x="655" y="2385"/>
                    <a:pt x="749" y="2437"/>
                    <a:pt x="846" y="2437"/>
                  </a:cubicBezTo>
                  <a:cubicBezTo>
                    <a:pt x="1041" y="2437"/>
                    <a:pt x="1250" y="2225"/>
                    <a:pt x="1223" y="1995"/>
                  </a:cubicBezTo>
                  <a:cubicBezTo>
                    <a:pt x="1121" y="1367"/>
                    <a:pt x="919" y="739"/>
                    <a:pt x="635" y="171"/>
                  </a:cubicBezTo>
                  <a:cubicBezTo>
                    <a:pt x="575" y="50"/>
                    <a:pt x="482" y="0"/>
                    <a:pt x="388"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770" name="Google Shape;770;p29"/>
            <p:cNvSpPr/>
            <p:nvPr/>
          </p:nvSpPr>
          <p:spPr>
            <a:xfrm>
              <a:off x="3602100" y="1808475"/>
              <a:ext cx="68525" cy="30400"/>
            </a:xfrm>
            <a:custGeom>
              <a:avLst/>
              <a:gdLst/>
              <a:ahLst/>
              <a:cxnLst/>
              <a:rect l="l" t="t" r="r" b="b"/>
              <a:pathLst>
                <a:path w="2741" h="1216" extrusionOk="0">
                  <a:moveTo>
                    <a:pt x="162" y="0"/>
                  </a:moveTo>
                  <a:cubicBezTo>
                    <a:pt x="61" y="21"/>
                    <a:pt x="0" y="142"/>
                    <a:pt x="81" y="223"/>
                  </a:cubicBezTo>
                  <a:cubicBezTo>
                    <a:pt x="385" y="487"/>
                    <a:pt x="730" y="689"/>
                    <a:pt x="1094" y="811"/>
                  </a:cubicBezTo>
                  <a:cubicBezTo>
                    <a:pt x="1479" y="993"/>
                    <a:pt x="1864" y="1114"/>
                    <a:pt x="2269" y="1195"/>
                  </a:cubicBezTo>
                  <a:cubicBezTo>
                    <a:pt x="2306" y="1209"/>
                    <a:pt x="2341" y="1215"/>
                    <a:pt x="2373" y="1215"/>
                  </a:cubicBezTo>
                  <a:cubicBezTo>
                    <a:pt x="2628" y="1215"/>
                    <a:pt x="2741" y="835"/>
                    <a:pt x="2472" y="709"/>
                  </a:cubicBezTo>
                  <a:cubicBezTo>
                    <a:pt x="2107" y="507"/>
                    <a:pt x="1722" y="345"/>
                    <a:pt x="1337" y="223"/>
                  </a:cubicBezTo>
                  <a:cubicBezTo>
                    <a:pt x="952" y="81"/>
                    <a:pt x="568" y="0"/>
                    <a:pt x="162"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771" name="Google Shape;771;p29"/>
            <p:cNvSpPr/>
            <p:nvPr/>
          </p:nvSpPr>
          <p:spPr>
            <a:xfrm>
              <a:off x="3630450" y="1694800"/>
              <a:ext cx="61750" cy="30150"/>
            </a:xfrm>
            <a:custGeom>
              <a:avLst/>
              <a:gdLst/>
              <a:ahLst/>
              <a:cxnLst/>
              <a:rect l="l" t="t" r="r" b="b"/>
              <a:pathLst>
                <a:path w="2470" h="1206" extrusionOk="0">
                  <a:moveTo>
                    <a:pt x="2005" y="1"/>
                  </a:moveTo>
                  <a:cubicBezTo>
                    <a:pt x="1979" y="1"/>
                    <a:pt x="1953" y="4"/>
                    <a:pt x="1925" y="10"/>
                  </a:cubicBezTo>
                  <a:cubicBezTo>
                    <a:pt x="1601" y="91"/>
                    <a:pt x="1277" y="233"/>
                    <a:pt x="973" y="395"/>
                  </a:cubicBezTo>
                  <a:cubicBezTo>
                    <a:pt x="669" y="496"/>
                    <a:pt x="365" y="658"/>
                    <a:pt x="122" y="881"/>
                  </a:cubicBezTo>
                  <a:cubicBezTo>
                    <a:pt x="1" y="1003"/>
                    <a:pt x="102" y="1205"/>
                    <a:pt x="264" y="1205"/>
                  </a:cubicBezTo>
                  <a:cubicBezTo>
                    <a:pt x="588" y="1185"/>
                    <a:pt x="912" y="1124"/>
                    <a:pt x="1236" y="982"/>
                  </a:cubicBezTo>
                  <a:cubicBezTo>
                    <a:pt x="1560" y="901"/>
                    <a:pt x="1885" y="780"/>
                    <a:pt x="2188" y="618"/>
                  </a:cubicBezTo>
                  <a:cubicBezTo>
                    <a:pt x="2469" y="430"/>
                    <a:pt x="2317" y="1"/>
                    <a:pt x="2005"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772" name="Google Shape;772;p29"/>
            <p:cNvSpPr/>
            <p:nvPr/>
          </p:nvSpPr>
          <p:spPr>
            <a:xfrm>
              <a:off x="3600575" y="1570750"/>
              <a:ext cx="69625" cy="59500"/>
            </a:xfrm>
            <a:custGeom>
              <a:avLst/>
              <a:gdLst/>
              <a:ahLst/>
              <a:cxnLst/>
              <a:rect l="l" t="t" r="r" b="b"/>
              <a:pathLst>
                <a:path w="2785" h="2380" extrusionOk="0">
                  <a:moveTo>
                    <a:pt x="2402" y="1"/>
                  </a:moveTo>
                  <a:cubicBezTo>
                    <a:pt x="2379" y="1"/>
                    <a:pt x="2355" y="4"/>
                    <a:pt x="2330" y="9"/>
                  </a:cubicBezTo>
                  <a:cubicBezTo>
                    <a:pt x="1824" y="171"/>
                    <a:pt x="1439" y="597"/>
                    <a:pt x="1034" y="961"/>
                  </a:cubicBezTo>
                  <a:cubicBezTo>
                    <a:pt x="689" y="1265"/>
                    <a:pt x="142" y="1630"/>
                    <a:pt x="21" y="2096"/>
                  </a:cubicBezTo>
                  <a:cubicBezTo>
                    <a:pt x="1" y="2237"/>
                    <a:pt x="102" y="2359"/>
                    <a:pt x="223" y="2359"/>
                  </a:cubicBezTo>
                  <a:lnTo>
                    <a:pt x="223" y="2379"/>
                  </a:lnTo>
                  <a:cubicBezTo>
                    <a:pt x="689" y="2339"/>
                    <a:pt x="1094" y="1913"/>
                    <a:pt x="1459" y="1609"/>
                  </a:cubicBezTo>
                  <a:cubicBezTo>
                    <a:pt x="1884" y="1285"/>
                    <a:pt x="2431" y="961"/>
                    <a:pt x="2674" y="455"/>
                  </a:cubicBezTo>
                  <a:cubicBezTo>
                    <a:pt x="2785" y="253"/>
                    <a:pt x="2628" y="1"/>
                    <a:pt x="2402"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773" name="Google Shape;773;p29"/>
            <p:cNvSpPr/>
            <p:nvPr/>
          </p:nvSpPr>
          <p:spPr>
            <a:xfrm>
              <a:off x="3524100" y="1457150"/>
              <a:ext cx="20800" cy="72950"/>
            </a:xfrm>
            <a:custGeom>
              <a:avLst/>
              <a:gdLst/>
              <a:ahLst/>
              <a:cxnLst/>
              <a:rect l="l" t="t" r="r" b="b"/>
              <a:pathLst>
                <a:path w="832" h="2918" extrusionOk="0">
                  <a:moveTo>
                    <a:pt x="463" y="1"/>
                  </a:moveTo>
                  <a:cubicBezTo>
                    <a:pt x="380" y="1"/>
                    <a:pt x="297" y="38"/>
                    <a:pt x="244" y="117"/>
                  </a:cubicBezTo>
                  <a:cubicBezTo>
                    <a:pt x="82" y="522"/>
                    <a:pt x="1" y="948"/>
                    <a:pt x="41" y="1373"/>
                  </a:cubicBezTo>
                  <a:cubicBezTo>
                    <a:pt x="21" y="1819"/>
                    <a:pt x="21" y="2285"/>
                    <a:pt x="102" y="2750"/>
                  </a:cubicBezTo>
                  <a:cubicBezTo>
                    <a:pt x="122" y="2866"/>
                    <a:pt x="215" y="2918"/>
                    <a:pt x="314" y="2918"/>
                  </a:cubicBezTo>
                  <a:cubicBezTo>
                    <a:pt x="422" y="2918"/>
                    <a:pt x="536" y="2856"/>
                    <a:pt x="568" y="2750"/>
                  </a:cubicBezTo>
                  <a:cubicBezTo>
                    <a:pt x="669" y="2325"/>
                    <a:pt x="730" y="1900"/>
                    <a:pt x="750" y="1454"/>
                  </a:cubicBezTo>
                  <a:cubicBezTo>
                    <a:pt x="831" y="1029"/>
                    <a:pt x="811" y="603"/>
                    <a:pt x="710" y="178"/>
                  </a:cubicBezTo>
                  <a:cubicBezTo>
                    <a:pt x="676" y="63"/>
                    <a:pt x="570" y="1"/>
                    <a:pt x="463"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774" name="Google Shape;774;p29"/>
            <p:cNvSpPr/>
            <p:nvPr/>
          </p:nvSpPr>
          <p:spPr>
            <a:xfrm>
              <a:off x="3454975" y="1421150"/>
              <a:ext cx="28650" cy="68850"/>
            </a:xfrm>
            <a:custGeom>
              <a:avLst/>
              <a:gdLst/>
              <a:ahLst/>
              <a:cxnLst/>
              <a:rect l="l" t="t" r="r" b="b"/>
              <a:pathLst>
                <a:path w="1146" h="2754" extrusionOk="0">
                  <a:moveTo>
                    <a:pt x="340" y="1"/>
                  </a:moveTo>
                  <a:cubicBezTo>
                    <a:pt x="166" y="1"/>
                    <a:pt x="0" y="112"/>
                    <a:pt x="11" y="342"/>
                  </a:cubicBezTo>
                  <a:cubicBezTo>
                    <a:pt x="31" y="1071"/>
                    <a:pt x="153" y="2003"/>
                    <a:pt x="538" y="2631"/>
                  </a:cubicBezTo>
                  <a:cubicBezTo>
                    <a:pt x="592" y="2713"/>
                    <a:pt x="680" y="2754"/>
                    <a:pt x="765" y="2754"/>
                  </a:cubicBezTo>
                  <a:cubicBezTo>
                    <a:pt x="869" y="2754"/>
                    <a:pt x="970" y="2692"/>
                    <a:pt x="1004" y="2570"/>
                  </a:cubicBezTo>
                  <a:cubicBezTo>
                    <a:pt x="1145" y="1841"/>
                    <a:pt x="943" y="929"/>
                    <a:pt x="700" y="240"/>
                  </a:cubicBezTo>
                  <a:cubicBezTo>
                    <a:pt x="644" y="82"/>
                    <a:pt x="489" y="1"/>
                    <a:pt x="340"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775" name="Google Shape;775;p29"/>
            <p:cNvSpPr/>
            <p:nvPr/>
          </p:nvSpPr>
          <p:spPr>
            <a:xfrm>
              <a:off x="3354150" y="1438175"/>
              <a:ext cx="36800" cy="72425"/>
            </a:xfrm>
            <a:custGeom>
              <a:avLst/>
              <a:gdLst/>
              <a:ahLst/>
              <a:cxnLst/>
              <a:rect l="l" t="t" r="r" b="b"/>
              <a:pathLst>
                <a:path w="1472" h="2897" extrusionOk="0">
                  <a:moveTo>
                    <a:pt x="392" y="1"/>
                  </a:moveTo>
                  <a:cubicBezTo>
                    <a:pt x="202" y="1"/>
                    <a:pt x="0" y="183"/>
                    <a:pt x="54" y="410"/>
                  </a:cubicBezTo>
                  <a:cubicBezTo>
                    <a:pt x="256" y="1241"/>
                    <a:pt x="560" y="2010"/>
                    <a:pt x="945" y="2760"/>
                  </a:cubicBezTo>
                  <a:cubicBezTo>
                    <a:pt x="993" y="2856"/>
                    <a:pt x="1072" y="2897"/>
                    <a:pt x="1152" y="2897"/>
                  </a:cubicBezTo>
                  <a:cubicBezTo>
                    <a:pt x="1308" y="2897"/>
                    <a:pt x="1471" y="2745"/>
                    <a:pt x="1431" y="2557"/>
                  </a:cubicBezTo>
                  <a:cubicBezTo>
                    <a:pt x="1269" y="1727"/>
                    <a:pt x="1006" y="917"/>
                    <a:pt x="641" y="167"/>
                  </a:cubicBezTo>
                  <a:cubicBezTo>
                    <a:pt x="586" y="50"/>
                    <a:pt x="490" y="1"/>
                    <a:pt x="392"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776" name="Google Shape;776;p29"/>
            <p:cNvSpPr/>
            <p:nvPr/>
          </p:nvSpPr>
          <p:spPr>
            <a:xfrm>
              <a:off x="3245600" y="1545425"/>
              <a:ext cx="75975" cy="24150"/>
            </a:xfrm>
            <a:custGeom>
              <a:avLst/>
              <a:gdLst/>
              <a:ahLst/>
              <a:cxnLst/>
              <a:rect l="l" t="t" r="r" b="b"/>
              <a:pathLst>
                <a:path w="3039" h="966" extrusionOk="0">
                  <a:moveTo>
                    <a:pt x="1075" y="1"/>
                  </a:moveTo>
                  <a:cubicBezTo>
                    <a:pt x="809" y="1"/>
                    <a:pt x="549" y="33"/>
                    <a:pt x="304" y="111"/>
                  </a:cubicBezTo>
                  <a:cubicBezTo>
                    <a:pt x="41" y="192"/>
                    <a:pt x="0" y="536"/>
                    <a:pt x="223" y="678"/>
                  </a:cubicBezTo>
                  <a:cubicBezTo>
                    <a:pt x="645" y="889"/>
                    <a:pt x="1115" y="966"/>
                    <a:pt x="1590" y="966"/>
                  </a:cubicBezTo>
                  <a:cubicBezTo>
                    <a:pt x="1983" y="966"/>
                    <a:pt x="2379" y="913"/>
                    <a:pt x="2755" y="840"/>
                  </a:cubicBezTo>
                  <a:cubicBezTo>
                    <a:pt x="3039" y="799"/>
                    <a:pt x="2978" y="394"/>
                    <a:pt x="2755" y="313"/>
                  </a:cubicBezTo>
                  <a:cubicBezTo>
                    <a:pt x="2231" y="148"/>
                    <a:pt x="1641" y="1"/>
                    <a:pt x="1075"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777" name="Google Shape;777;p29"/>
            <p:cNvSpPr/>
            <p:nvPr/>
          </p:nvSpPr>
          <p:spPr>
            <a:xfrm>
              <a:off x="3200025" y="1638675"/>
              <a:ext cx="80025" cy="30050"/>
            </a:xfrm>
            <a:custGeom>
              <a:avLst/>
              <a:gdLst/>
              <a:ahLst/>
              <a:cxnLst/>
              <a:rect l="l" t="t" r="r" b="b"/>
              <a:pathLst>
                <a:path w="3201" h="1202" extrusionOk="0">
                  <a:moveTo>
                    <a:pt x="2618" y="0"/>
                  </a:moveTo>
                  <a:cubicBezTo>
                    <a:pt x="1851" y="0"/>
                    <a:pt x="1075" y="161"/>
                    <a:pt x="365" y="452"/>
                  </a:cubicBezTo>
                  <a:cubicBezTo>
                    <a:pt x="0" y="614"/>
                    <a:pt x="182" y="1202"/>
                    <a:pt x="567" y="1202"/>
                  </a:cubicBezTo>
                  <a:cubicBezTo>
                    <a:pt x="1418" y="1141"/>
                    <a:pt x="2248" y="878"/>
                    <a:pt x="2998" y="472"/>
                  </a:cubicBezTo>
                  <a:cubicBezTo>
                    <a:pt x="3201" y="331"/>
                    <a:pt x="3119" y="27"/>
                    <a:pt x="2876" y="7"/>
                  </a:cubicBezTo>
                  <a:cubicBezTo>
                    <a:pt x="2790" y="2"/>
                    <a:pt x="2704" y="0"/>
                    <a:pt x="2618"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778" name="Google Shape;778;p29"/>
            <p:cNvSpPr/>
            <p:nvPr/>
          </p:nvSpPr>
          <p:spPr>
            <a:xfrm>
              <a:off x="3209350" y="1727925"/>
              <a:ext cx="70100" cy="55000"/>
            </a:xfrm>
            <a:custGeom>
              <a:avLst/>
              <a:gdLst/>
              <a:ahLst/>
              <a:cxnLst/>
              <a:rect l="l" t="t" r="r" b="b"/>
              <a:pathLst>
                <a:path w="2804" h="2200" extrusionOk="0">
                  <a:moveTo>
                    <a:pt x="2471" y="0"/>
                  </a:moveTo>
                  <a:cubicBezTo>
                    <a:pt x="2461" y="0"/>
                    <a:pt x="2452" y="1"/>
                    <a:pt x="2443" y="2"/>
                  </a:cubicBezTo>
                  <a:cubicBezTo>
                    <a:pt x="2017" y="143"/>
                    <a:pt x="1632" y="387"/>
                    <a:pt x="1288" y="670"/>
                  </a:cubicBezTo>
                  <a:cubicBezTo>
                    <a:pt x="903" y="954"/>
                    <a:pt x="559" y="1258"/>
                    <a:pt x="235" y="1602"/>
                  </a:cubicBezTo>
                  <a:cubicBezTo>
                    <a:pt x="1" y="1853"/>
                    <a:pt x="208" y="2200"/>
                    <a:pt x="481" y="2200"/>
                  </a:cubicBezTo>
                  <a:cubicBezTo>
                    <a:pt x="539" y="2200"/>
                    <a:pt x="600" y="2184"/>
                    <a:pt x="660" y="2149"/>
                  </a:cubicBezTo>
                  <a:cubicBezTo>
                    <a:pt x="1065" y="1926"/>
                    <a:pt x="1450" y="1663"/>
                    <a:pt x="1815" y="1359"/>
                  </a:cubicBezTo>
                  <a:cubicBezTo>
                    <a:pt x="2139" y="1055"/>
                    <a:pt x="2524" y="751"/>
                    <a:pt x="2726" y="366"/>
                  </a:cubicBezTo>
                  <a:cubicBezTo>
                    <a:pt x="2803" y="192"/>
                    <a:pt x="2660" y="0"/>
                    <a:pt x="2471"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779" name="Google Shape;779;p29"/>
            <p:cNvSpPr/>
            <p:nvPr/>
          </p:nvSpPr>
          <p:spPr>
            <a:xfrm>
              <a:off x="3225125" y="1813175"/>
              <a:ext cx="76375" cy="58575"/>
            </a:xfrm>
            <a:custGeom>
              <a:avLst/>
              <a:gdLst/>
              <a:ahLst/>
              <a:cxnLst/>
              <a:rect l="l" t="t" r="r" b="b"/>
              <a:pathLst>
                <a:path w="3055" h="2343" extrusionOk="0">
                  <a:moveTo>
                    <a:pt x="2673" y="0"/>
                  </a:moveTo>
                  <a:cubicBezTo>
                    <a:pt x="2623" y="0"/>
                    <a:pt x="2571" y="17"/>
                    <a:pt x="2521" y="55"/>
                  </a:cubicBezTo>
                  <a:cubicBezTo>
                    <a:pt x="1650" y="481"/>
                    <a:pt x="880" y="1068"/>
                    <a:pt x="232" y="1777"/>
                  </a:cubicBezTo>
                  <a:cubicBezTo>
                    <a:pt x="0" y="1992"/>
                    <a:pt x="187" y="2342"/>
                    <a:pt x="440" y="2342"/>
                  </a:cubicBezTo>
                  <a:cubicBezTo>
                    <a:pt x="497" y="2342"/>
                    <a:pt x="557" y="2325"/>
                    <a:pt x="617" y="2284"/>
                  </a:cubicBezTo>
                  <a:cubicBezTo>
                    <a:pt x="1467" y="1838"/>
                    <a:pt x="2217" y="1230"/>
                    <a:pt x="2824" y="481"/>
                  </a:cubicBezTo>
                  <a:cubicBezTo>
                    <a:pt x="3054" y="300"/>
                    <a:pt x="2885" y="0"/>
                    <a:pt x="2673"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780" name="Google Shape;780;p29"/>
            <p:cNvSpPr/>
            <p:nvPr/>
          </p:nvSpPr>
          <p:spPr>
            <a:xfrm>
              <a:off x="3377750" y="1896425"/>
              <a:ext cx="24350" cy="65000"/>
            </a:xfrm>
            <a:custGeom>
              <a:avLst/>
              <a:gdLst/>
              <a:ahLst/>
              <a:cxnLst/>
              <a:rect l="l" t="t" r="r" b="b"/>
              <a:pathLst>
                <a:path w="974" h="2600" extrusionOk="0">
                  <a:moveTo>
                    <a:pt x="626" y="1"/>
                  </a:moveTo>
                  <a:cubicBezTo>
                    <a:pt x="528" y="1"/>
                    <a:pt x="430" y="54"/>
                    <a:pt x="386" y="169"/>
                  </a:cubicBezTo>
                  <a:cubicBezTo>
                    <a:pt x="122" y="837"/>
                    <a:pt x="1" y="1546"/>
                    <a:pt x="21" y="2276"/>
                  </a:cubicBezTo>
                  <a:cubicBezTo>
                    <a:pt x="32" y="2486"/>
                    <a:pt x="201" y="2600"/>
                    <a:pt x="368" y="2600"/>
                  </a:cubicBezTo>
                  <a:cubicBezTo>
                    <a:pt x="506" y="2600"/>
                    <a:pt x="644" y="2522"/>
                    <a:pt x="690" y="2357"/>
                  </a:cubicBezTo>
                  <a:cubicBezTo>
                    <a:pt x="912" y="1668"/>
                    <a:pt x="973" y="959"/>
                    <a:pt x="892" y="250"/>
                  </a:cubicBezTo>
                  <a:cubicBezTo>
                    <a:pt x="881" y="90"/>
                    <a:pt x="753" y="1"/>
                    <a:pt x="626"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781" name="Google Shape;781;p29"/>
            <p:cNvSpPr/>
            <p:nvPr/>
          </p:nvSpPr>
          <p:spPr>
            <a:xfrm>
              <a:off x="3278700" y="1890375"/>
              <a:ext cx="36625" cy="67375"/>
            </a:xfrm>
            <a:custGeom>
              <a:avLst/>
              <a:gdLst/>
              <a:ahLst/>
              <a:cxnLst/>
              <a:rect l="l" t="t" r="r" b="b"/>
              <a:pathLst>
                <a:path w="1465" h="2695" extrusionOk="0">
                  <a:moveTo>
                    <a:pt x="1249" y="1"/>
                  </a:moveTo>
                  <a:cubicBezTo>
                    <a:pt x="1198" y="1"/>
                    <a:pt x="1146" y="21"/>
                    <a:pt x="1107" y="67"/>
                  </a:cubicBezTo>
                  <a:cubicBezTo>
                    <a:pt x="580" y="674"/>
                    <a:pt x="276" y="1525"/>
                    <a:pt x="94" y="2275"/>
                  </a:cubicBezTo>
                  <a:cubicBezTo>
                    <a:pt x="0" y="2516"/>
                    <a:pt x="199" y="2695"/>
                    <a:pt x="397" y="2695"/>
                  </a:cubicBezTo>
                  <a:cubicBezTo>
                    <a:pt x="498" y="2695"/>
                    <a:pt x="599" y="2648"/>
                    <a:pt x="661" y="2538"/>
                  </a:cubicBezTo>
                  <a:cubicBezTo>
                    <a:pt x="1046" y="1849"/>
                    <a:pt x="1411" y="1019"/>
                    <a:pt x="1451" y="229"/>
                  </a:cubicBezTo>
                  <a:cubicBezTo>
                    <a:pt x="1465" y="91"/>
                    <a:pt x="1358" y="1"/>
                    <a:pt x="1249"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782" name="Google Shape;782;p29"/>
            <p:cNvSpPr/>
            <p:nvPr/>
          </p:nvSpPr>
          <p:spPr>
            <a:xfrm>
              <a:off x="3466900" y="1935200"/>
              <a:ext cx="24825" cy="58775"/>
            </a:xfrm>
            <a:custGeom>
              <a:avLst/>
              <a:gdLst/>
              <a:ahLst/>
              <a:cxnLst/>
              <a:rect l="l" t="t" r="r" b="b"/>
              <a:pathLst>
                <a:path w="993" h="2351" extrusionOk="0">
                  <a:moveTo>
                    <a:pt x="469" y="0"/>
                  </a:moveTo>
                  <a:cubicBezTo>
                    <a:pt x="311" y="0"/>
                    <a:pt x="145" y="124"/>
                    <a:pt x="122" y="320"/>
                  </a:cubicBezTo>
                  <a:cubicBezTo>
                    <a:pt x="61" y="907"/>
                    <a:pt x="0" y="1778"/>
                    <a:pt x="385" y="2264"/>
                  </a:cubicBezTo>
                  <a:cubicBezTo>
                    <a:pt x="436" y="2323"/>
                    <a:pt x="504" y="2351"/>
                    <a:pt x="573" y="2351"/>
                  </a:cubicBezTo>
                  <a:cubicBezTo>
                    <a:pt x="668" y="2351"/>
                    <a:pt x="763" y="2298"/>
                    <a:pt x="810" y="2203"/>
                  </a:cubicBezTo>
                  <a:cubicBezTo>
                    <a:pt x="952" y="1920"/>
                    <a:pt x="993" y="1596"/>
                    <a:pt x="912" y="1292"/>
                  </a:cubicBezTo>
                  <a:cubicBezTo>
                    <a:pt x="891" y="927"/>
                    <a:pt x="831" y="583"/>
                    <a:pt x="749" y="238"/>
                  </a:cubicBezTo>
                  <a:cubicBezTo>
                    <a:pt x="706" y="72"/>
                    <a:pt x="590" y="0"/>
                    <a:pt x="469"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783" name="Google Shape;783;p29"/>
            <p:cNvSpPr/>
            <p:nvPr/>
          </p:nvSpPr>
          <p:spPr>
            <a:xfrm>
              <a:off x="3554625" y="1935200"/>
              <a:ext cx="45975" cy="50700"/>
            </a:xfrm>
            <a:custGeom>
              <a:avLst/>
              <a:gdLst/>
              <a:ahLst/>
              <a:cxnLst/>
              <a:rect l="l" t="t" r="r" b="b"/>
              <a:pathLst>
                <a:path w="1839" h="2028" extrusionOk="0">
                  <a:moveTo>
                    <a:pt x="318" y="1"/>
                  </a:moveTo>
                  <a:cubicBezTo>
                    <a:pt x="135" y="1"/>
                    <a:pt x="0" y="224"/>
                    <a:pt x="36" y="401"/>
                  </a:cubicBezTo>
                  <a:cubicBezTo>
                    <a:pt x="137" y="704"/>
                    <a:pt x="299" y="1008"/>
                    <a:pt x="522" y="1251"/>
                  </a:cubicBezTo>
                  <a:cubicBezTo>
                    <a:pt x="704" y="1535"/>
                    <a:pt x="947" y="1778"/>
                    <a:pt x="1211" y="1981"/>
                  </a:cubicBezTo>
                  <a:cubicBezTo>
                    <a:pt x="1264" y="2013"/>
                    <a:pt x="1322" y="2028"/>
                    <a:pt x="1380" y="2028"/>
                  </a:cubicBezTo>
                  <a:cubicBezTo>
                    <a:pt x="1610" y="2028"/>
                    <a:pt x="1838" y="1802"/>
                    <a:pt x="1758" y="1575"/>
                  </a:cubicBezTo>
                  <a:cubicBezTo>
                    <a:pt x="1616" y="1231"/>
                    <a:pt x="1413" y="947"/>
                    <a:pt x="1170" y="684"/>
                  </a:cubicBezTo>
                  <a:cubicBezTo>
                    <a:pt x="968" y="421"/>
                    <a:pt x="704" y="178"/>
                    <a:pt x="400" y="16"/>
                  </a:cubicBezTo>
                  <a:cubicBezTo>
                    <a:pt x="372" y="5"/>
                    <a:pt x="344" y="1"/>
                    <a:pt x="318"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784" name="Google Shape;784;p29"/>
            <p:cNvSpPr/>
            <p:nvPr/>
          </p:nvSpPr>
          <p:spPr>
            <a:xfrm>
              <a:off x="3614250" y="1883925"/>
              <a:ext cx="76475" cy="45850"/>
            </a:xfrm>
            <a:custGeom>
              <a:avLst/>
              <a:gdLst/>
              <a:ahLst/>
              <a:cxnLst/>
              <a:rect l="l" t="t" r="r" b="b"/>
              <a:pathLst>
                <a:path w="3059" h="1834" extrusionOk="0">
                  <a:moveTo>
                    <a:pt x="304" y="1"/>
                  </a:moveTo>
                  <a:cubicBezTo>
                    <a:pt x="122" y="21"/>
                    <a:pt x="1" y="203"/>
                    <a:pt x="102" y="365"/>
                  </a:cubicBezTo>
                  <a:lnTo>
                    <a:pt x="82" y="365"/>
                  </a:lnTo>
                  <a:cubicBezTo>
                    <a:pt x="345" y="730"/>
                    <a:pt x="791" y="932"/>
                    <a:pt x="1175" y="1155"/>
                  </a:cubicBezTo>
                  <a:cubicBezTo>
                    <a:pt x="1560" y="1378"/>
                    <a:pt x="2026" y="1743"/>
                    <a:pt x="2492" y="1824"/>
                  </a:cubicBezTo>
                  <a:cubicBezTo>
                    <a:pt x="2521" y="1830"/>
                    <a:pt x="2550" y="1834"/>
                    <a:pt x="2577" y="1834"/>
                  </a:cubicBezTo>
                  <a:cubicBezTo>
                    <a:pt x="2874" y="1834"/>
                    <a:pt x="3059" y="1459"/>
                    <a:pt x="2836" y="1236"/>
                  </a:cubicBezTo>
                  <a:cubicBezTo>
                    <a:pt x="2512" y="872"/>
                    <a:pt x="1986" y="689"/>
                    <a:pt x="1560" y="487"/>
                  </a:cubicBezTo>
                  <a:cubicBezTo>
                    <a:pt x="1155" y="284"/>
                    <a:pt x="750" y="21"/>
                    <a:pt x="304"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785" name="Google Shape;785;p29"/>
            <p:cNvSpPr/>
            <p:nvPr/>
          </p:nvSpPr>
          <p:spPr>
            <a:xfrm>
              <a:off x="3697300" y="1820625"/>
              <a:ext cx="62825" cy="27800"/>
            </a:xfrm>
            <a:custGeom>
              <a:avLst/>
              <a:gdLst/>
              <a:ahLst/>
              <a:cxnLst/>
              <a:rect l="l" t="t" r="r" b="b"/>
              <a:pathLst>
                <a:path w="2513" h="1112" extrusionOk="0">
                  <a:moveTo>
                    <a:pt x="426" y="1"/>
                  </a:moveTo>
                  <a:cubicBezTo>
                    <a:pt x="122" y="21"/>
                    <a:pt x="1" y="406"/>
                    <a:pt x="264" y="568"/>
                  </a:cubicBezTo>
                  <a:lnTo>
                    <a:pt x="264" y="588"/>
                  </a:lnTo>
                  <a:cubicBezTo>
                    <a:pt x="628" y="770"/>
                    <a:pt x="993" y="892"/>
                    <a:pt x="1398" y="973"/>
                  </a:cubicBezTo>
                  <a:cubicBezTo>
                    <a:pt x="1599" y="1032"/>
                    <a:pt x="1807" y="1112"/>
                    <a:pt x="2005" y="1112"/>
                  </a:cubicBezTo>
                  <a:cubicBezTo>
                    <a:pt x="2147" y="1112"/>
                    <a:pt x="2284" y="1071"/>
                    <a:pt x="2411" y="953"/>
                  </a:cubicBezTo>
                  <a:cubicBezTo>
                    <a:pt x="2492" y="872"/>
                    <a:pt x="2512" y="750"/>
                    <a:pt x="2492" y="628"/>
                  </a:cubicBezTo>
                  <a:cubicBezTo>
                    <a:pt x="2350" y="244"/>
                    <a:pt x="1986" y="203"/>
                    <a:pt x="1621" y="142"/>
                  </a:cubicBezTo>
                  <a:cubicBezTo>
                    <a:pt x="1216" y="41"/>
                    <a:pt x="831" y="1"/>
                    <a:pt x="426"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786" name="Google Shape;786;p29"/>
            <p:cNvSpPr/>
            <p:nvPr/>
          </p:nvSpPr>
          <p:spPr>
            <a:xfrm>
              <a:off x="3698825" y="1708900"/>
              <a:ext cx="60275" cy="23825"/>
            </a:xfrm>
            <a:custGeom>
              <a:avLst/>
              <a:gdLst/>
              <a:ahLst/>
              <a:cxnLst/>
              <a:rect l="l" t="t" r="r" b="b"/>
              <a:pathLst>
                <a:path w="2411" h="953" extrusionOk="0">
                  <a:moveTo>
                    <a:pt x="1876" y="1"/>
                  </a:moveTo>
                  <a:cubicBezTo>
                    <a:pt x="1603" y="1"/>
                    <a:pt x="1336" y="62"/>
                    <a:pt x="1094" y="175"/>
                  </a:cubicBezTo>
                  <a:cubicBezTo>
                    <a:pt x="770" y="297"/>
                    <a:pt x="446" y="439"/>
                    <a:pt x="162" y="601"/>
                  </a:cubicBezTo>
                  <a:cubicBezTo>
                    <a:pt x="0" y="702"/>
                    <a:pt x="61" y="945"/>
                    <a:pt x="243" y="945"/>
                  </a:cubicBezTo>
                  <a:cubicBezTo>
                    <a:pt x="329" y="950"/>
                    <a:pt x="417" y="953"/>
                    <a:pt x="505" y="953"/>
                  </a:cubicBezTo>
                  <a:cubicBezTo>
                    <a:pt x="769" y="953"/>
                    <a:pt x="1038" y="930"/>
                    <a:pt x="1297" y="884"/>
                  </a:cubicBezTo>
                  <a:cubicBezTo>
                    <a:pt x="1621" y="884"/>
                    <a:pt x="1965" y="763"/>
                    <a:pt x="2228" y="580"/>
                  </a:cubicBezTo>
                  <a:cubicBezTo>
                    <a:pt x="2411" y="398"/>
                    <a:pt x="2330" y="94"/>
                    <a:pt x="2087" y="13"/>
                  </a:cubicBezTo>
                  <a:cubicBezTo>
                    <a:pt x="2016" y="5"/>
                    <a:pt x="1946" y="1"/>
                    <a:pt x="1876"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787" name="Google Shape;787;p29"/>
            <p:cNvSpPr/>
            <p:nvPr/>
          </p:nvSpPr>
          <p:spPr>
            <a:xfrm>
              <a:off x="3678650" y="1624150"/>
              <a:ext cx="65275" cy="37500"/>
            </a:xfrm>
            <a:custGeom>
              <a:avLst/>
              <a:gdLst/>
              <a:ahLst/>
              <a:cxnLst/>
              <a:rect l="l" t="t" r="r" b="b"/>
              <a:pathLst>
                <a:path w="2611" h="1500" extrusionOk="0">
                  <a:moveTo>
                    <a:pt x="2083" y="0"/>
                  </a:moveTo>
                  <a:cubicBezTo>
                    <a:pt x="1739" y="61"/>
                    <a:pt x="1395" y="182"/>
                    <a:pt x="1091" y="365"/>
                  </a:cubicBezTo>
                  <a:cubicBezTo>
                    <a:pt x="767" y="507"/>
                    <a:pt x="463" y="689"/>
                    <a:pt x="200" y="912"/>
                  </a:cubicBezTo>
                  <a:cubicBezTo>
                    <a:pt x="1" y="1130"/>
                    <a:pt x="134" y="1486"/>
                    <a:pt x="446" y="1499"/>
                  </a:cubicBezTo>
                  <a:lnTo>
                    <a:pt x="446" y="1499"/>
                  </a:lnTo>
                  <a:cubicBezTo>
                    <a:pt x="789" y="1458"/>
                    <a:pt x="1132" y="1357"/>
                    <a:pt x="1435" y="1195"/>
                  </a:cubicBezTo>
                  <a:cubicBezTo>
                    <a:pt x="1759" y="1053"/>
                    <a:pt x="2144" y="952"/>
                    <a:pt x="2367" y="689"/>
                  </a:cubicBezTo>
                  <a:cubicBezTo>
                    <a:pt x="2610" y="446"/>
                    <a:pt x="2448" y="20"/>
                    <a:pt x="2083" y="0"/>
                  </a:cubicBezTo>
                  <a:close/>
                  <a:moveTo>
                    <a:pt x="446" y="1499"/>
                  </a:moveTo>
                  <a:cubicBezTo>
                    <a:pt x="445" y="1499"/>
                    <a:pt x="444" y="1499"/>
                    <a:pt x="443" y="1499"/>
                  </a:cubicBezTo>
                  <a:lnTo>
                    <a:pt x="463" y="1499"/>
                  </a:lnTo>
                  <a:cubicBezTo>
                    <a:pt x="457" y="1499"/>
                    <a:pt x="451" y="1499"/>
                    <a:pt x="446" y="1499"/>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788" name="Google Shape;788;p29"/>
            <p:cNvSpPr/>
            <p:nvPr/>
          </p:nvSpPr>
          <p:spPr>
            <a:xfrm>
              <a:off x="3609850" y="1477025"/>
              <a:ext cx="58200" cy="67225"/>
            </a:xfrm>
            <a:custGeom>
              <a:avLst/>
              <a:gdLst/>
              <a:ahLst/>
              <a:cxnLst/>
              <a:rect l="l" t="t" r="r" b="b"/>
              <a:pathLst>
                <a:path w="2328" h="2689" extrusionOk="0">
                  <a:moveTo>
                    <a:pt x="1770" y="1"/>
                  </a:moveTo>
                  <a:cubicBezTo>
                    <a:pt x="1674" y="1"/>
                    <a:pt x="1576" y="40"/>
                    <a:pt x="1493" y="132"/>
                  </a:cubicBezTo>
                  <a:cubicBezTo>
                    <a:pt x="1210" y="456"/>
                    <a:pt x="967" y="801"/>
                    <a:pt x="723" y="1165"/>
                  </a:cubicBezTo>
                  <a:cubicBezTo>
                    <a:pt x="622" y="1348"/>
                    <a:pt x="501" y="1530"/>
                    <a:pt x="399" y="1692"/>
                  </a:cubicBezTo>
                  <a:cubicBezTo>
                    <a:pt x="278" y="1895"/>
                    <a:pt x="177" y="2117"/>
                    <a:pt x="96" y="2340"/>
                  </a:cubicBezTo>
                  <a:cubicBezTo>
                    <a:pt x="0" y="2514"/>
                    <a:pt x="153" y="2689"/>
                    <a:pt x="331" y="2689"/>
                  </a:cubicBezTo>
                  <a:cubicBezTo>
                    <a:pt x="380" y="2689"/>
                    <a:pt x="432" y="2675"/>
                    <a:pt x="480" y="2644"/>
                  </a:cubicBezTo>
                  <a:lnTo>
                    <a:pt x="480" y="2624"/>
                  </a:lnTo>
                  <a:cubicBezTo>
                    <a:pt x="642" y="2502"/>
                    <a:pt x="804" y="2361"/>
                    <a:pt x="946" y="2219"/>
                  </a:cubicBezTo>
                  <a:cubicBezTo>
                    <a:pt x="1108" y="2036"/>
                    <a:pt x="1250" y="1854"/>
                    <a:pt x="1392" y="1672"/>
                  </a:cubicBezTo>
                  <a:cubicBezTo>
                    <a:pt x="1675" y="1348"/>
                    <a:pt x="1919" y="1003"/>
                    <a:pt x="2162" y="639"/>
                  </a:cubicBezTo>
                  <a:cubicBezTo>
                    <a:pt x="2328" y="337"/>
                    <a:pt x="2055" y="1"/>
                    <a:pt x="1770"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789" name="Google Shape;789;p29"/>
            <p:cNvSpPr/>
            <p:nvPr/>
          </p:nvSpPr>
          <p:spPr>
            <a:xfrm>
              <a:off x="3568575" y="1392275"/>
              <a:ext cx="43125" cy="64375"/>
            </a:xfrm>
            <a:custGeom>
              <a:avLst/>
              <a:gdLst/>
              <a:ahLst/>
              <a:cxnLst/>
              <a:rect l="l" t="t" r="r" b="b"/>
              <a:pathLst>
                <a:path w="1725" h="2575" extrusionOk="0">
                  <a:moveTo>
                    <a:pt x="1232" y="1"/>
                  </a:moveTo>
                  <a:cubicBezTo>
                    <a:pt x="1100" y="1"/>
                    <a:pt x="966" y="61"/>
                    <a:pt x="875" y="200"/>
                  </a:cubicBezTo>
                  <a:cubicBezTo>
                    <a:pt x="693" y="484"/>
                    <a:pt x="531" y="788"/>
                    <a:pt x="389" y="1112"/>
                  </a:cubicBezTo>
                  <a:cubicBezTo>
                    <a:pt x="248" y="1416"/>
                    <a:pt x="126" y="1740"/>
                    <a:pt x="45" y="2064"/>
                  </a:cubicBezTo>
                  <a:cubicBezTo>
                    <a:pt x="1" y="2314"/>
                    <a:pt x="234" y="2575"/>
                    <a:pt x="466" y="2575"/>
                  </a:cubicBezTo>
                  <a:cubicBezTo>
                    <a:pt x="554" y="2575"/>
                    <a:pt x="641" y="2538"/>
                    <a:pt x="713" y="2449"/>
                  </a:cubicBezTo>
                  <a:cubicBezTo>
                    <a:pt x="1159" y="1882"/>
                    <a:pt x="1483" y="1213"/>
                    <a:pt x="1645" y="524"/>
                  </a:cubicBezTo>
                  <a:cubicBezTo>
                    <a:pt x="1725" y="219"/>
                    <a:pt x="1482" y="1"/>
                    <a:pt x="1232"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790" name="Google Shape;790;p29"/>
            <p:cNvSpPr/>
            <p:nvPr/>
          </p:nvSpPr>
          <p:spPr>
            <a:xfrm>
              <a:off x="3248625" y="1424100"/>
              <a:ext cx="57575" cy="48275"/>
            </a:xfrm>
            <a:custGeom>
              <a:avLst/>
              <a:gdLst/>
              <a:ahLst/>
              <a:cxnLst/>
              <a:rect l="l" t="t" r="r" b="b"/>
              <a:pathLst>
                <a:path w="2303" h="1931" extrusionOk="0">
                  <a:moveTo>
                    <a:pt x="406" y="1"/>
                  </a:moveTo>
                  <a:cubicBezTo>
                    <a:pt x="163" y="1"/>
                    <a:pt x="1" y="203"/>
                    <a:pt x="61" y="447"/>
                  </a:cubicBezTo>
                  <a:cubicBezTo>
                    <a:pt x="142" y="831"/>
                    <a:pt x="588" y="1075"/>
                    <a:pt x="912" y="1297"/>
                  </a:cubicBezTo>
                  <a:cubicBezTo>
                    <a:pt x="1216" y="1561"/>
                    <a:pt x="1581" y="1783"/>
                    <a:pt x="1965" y="1925"/>
                  </a:cubicBezTo>
                  <a:cubicBezTo>
                    <a:pt x="1981" y="1929"/>
                    <a:pt x="1997" y="1930"/>
                    <a:pt x="2013" y="1930"/>
                  </a:cubicBezTo>
                  <a:cubicBezTo>
                    <a:pt x="2174" y="1930"/>
                    <a:pt x="2303" y="1746"/>
                    <a:pt x="2229" y="1561"/>
                  </a:cubicBezTo>
                  <a:lnTo>
                    <a:pt x="2229" y="1561"/>
                  </a:lnTo>
                  <a:lnTo>
                    <a:pt x="2229" y="1581"/>
                  </a:lnTo>
                  <a:cubicBezTo>
                    <a:pt x="2006" y="1216"/>
                    <a:pt x="1743" y="912"/>
                    <a:pt x="1419" y="649"/>
                  </a:cubicBezTo>
                  <a:cubicBezTo>
                    <a:pt x="1115" y="386"/>
                    <a:pt x="831" y="1"/>
                    <a:pt x="406"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791" name="Google Shape;791;p29"/>
            <p:cNvSpPr/>
            <p:nvPr/>
          </p:nvSpPr>
          <p:spPr>
            <a:xfrm>
              <a:off x="3162550" y="1597600"/>
              <a:ext cx="68375" cy="22050"/>
            </a:xfrm>
            <a:custGeom>
              <a:avLst/>
              <a:gdLst/>
              <a:ahLst/>
              <a:cxnLst/>
              <a:rect l="l" t="t" r="r" b="b"/>
              <a:pathLst>
                <a:path w="2735" h="882" extrusionOk="0">
                  <a:moveTo>
                    <a:pt x="619" y="1"/>
                  </a:moveTo>
                  <a:cubicBezTo>
                    <a:pt x="404" y="1"/>
                    <a:pt x="221" y="50"/>
                    <a:pt x="61" y="272"/>
                  </a:cubicBezTo>
                  <a:cubicBezTo>
                    <a:pt x="0" y="373"/>
                    <a:pt x="0" y="495"/>
                    <a:pt x="61" y="596"/>
                  </a:cubicBezTo>
                  <a:cubicBezTo>
                    <a:pt x="244" y="832"/>
                    <a:pt x="436" y="881"/>
                    <a:pt x="664" y="881"/>
                  </a:cubicBezTo>
                  <a:cubicBezTo>
                    <a:pt x="788" y="881"/>
                    <a:pt x="923" y="867"/>
                    <a:pt x="1074" y="860"/>
                  </a:cubicBezTo>
                  <a:cubicBezTo>
                    <a:pt x="1560" y="819"/>
                    <a:pt x="2005" y="738"/>
                    <a:pt x="2492" y="677"/>
                  </a:cubicBezTo>
                  <a:cubicBezTo>
                    <a:pt x="2735" y="616"/>
                    <a:pt x="2735" y="272"/>
                    <a:pt x="2492" y="191"/>
                  </a:cubicBezTo>
                  <a:cubicBezTo>
                    <a:pt x="2005" y="151"/>
                    <a:pt x="1560" y="49"/>
                    <a:pt x="1074" y="29"/>
                  </a:cubicBezTo>
                  <a:cubicBezTo>
                    <a:pt x="907" y="21"/>
                    <a:pt x="757" y="1"/>
                    <a:pt x="619"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792" name="Google Shape;792;p29"/>
            <p:cNvSpPr/>
            <p:nvPr/>
          </p:nvSpPr>
          <p:spPr>
            <a:xfrm>
              <a:off x="3681350" y="1505025"/>
              <a:ext cx="69150" cy="43150"/>
            </a:xfrm>
            <a:custGeom>
              <a:avLst/>
              <a:gdLst/>
              <a:ahLst/>
              <a:cxnLst/>
              <a:rect l="l" t="t" r="r" b="b"/>
              <a:pathLst>
                <a:path w="2766" h="1726" extrusionOk="0">
                  <a:moveTo>
                    <a:pt x="2361" y="1"/>
                  </a:moveTo>
                  <a:cubicBezTo>
                    <a:pt x="2006" y="1"/>
                    <a:pt x="1669" y="240"/>
                    <a:pt x="1368" y="410"/>
                  </a:cubicBezTo>
                  <a:cubicBezTo>
                    <a:pt x="1003" y="653"/>
                    <a:pt x="639" y="876"/>
                    <a:pt x="294" y="1139"/>
                  </a:cubicBezTo>
                  <a:cubicBezTo>
                    <a:pt x="1" y="1329"/>
                    <a:pt x="178" y="1725"/>
                    <a:pt x="463" y="1725"/>
                  </a:cubicBezTo>
                  <a:cubicBezTo>
                    <a:pt x="512" y="1725"/>
                    <a:pt x="564" y="1713"/>
                    <a:pt x="618" y="1686"/>
                  </a:cubicBezTo>
                  <a:cubicBezTo>
                    <a:pt x="1003" y="1524"/>
                    <a:pt x="1388" y="1301"/>
                    <a:pt x="1773" y="1099"/>
                  </a:cubicBezTo>
                  <a:cubicBezTo>
                    <a:pt x="2097" y="916"/>
                    <a:pt x="2502" y="734"/>
                    <a:pt x="2664" y="390"/>
                  </a:cubicBezTo>
                  <a:cubicBezTo>
                    <a:pt x="2765" y="207"/>
                    <a:pt x="2624" y="5"/>
                    <a:pt x="2441" y="5"/>
                  </a:cubicBezTo>
                  <a:cubicBezTo>
                    <a:pt x="2414" y="2"/>
                    <a:pt x="2388" y="1"/>
                    <a:pt x="2361"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793" name="Google Shape;793;p29"/>
            <p:cNvSpPr/>
            <p:nvPr/>
          </p:nvSpPr>
          <p:spPr>
            <a:xfrm>
              <a:off x="3503350" y="1371025"/>
              <a:ext cx="23325" cy="57200"/>
            </a:xfrm>
            <a:custGeom>
              <a:avLst/>
              <a:gdLst/>
              <a:ahLst/>
              <a:cxnLst/>
              <a:rect l="l" t="t" r="r" b="b"/>
              <a:pathLst>
                <a:path w="933" h="2288" extrusionOk="0">
                  <a:moveTo>
                    <a:pt x="342" y="0"/>
                  </a:moveTo>
                  <a:cubicBezTo>
                    <a:pt x="178" y="0"/>
                    <a:pt x="12" y="116"/>
                    <a:pt x="0" y="321"/>
                  </a:cubicBezTo>
                  <a:cubicBezTo>
                    <a:pt x="0" y="969"/>
                    <a:pt x="162" y="1618"/>
                    <a:pt x="466" y="2185"/>
                  </a:cubicBezTo>
                  <a:cubicBezTo>
                    <a:pt x="502" y="2256"/>
                    <a:pt x="569" y="2288"/>
                    <a:pt x="636" y="2288"/>
                  </a:cubicBezTo>
                  <a:cubicBezTo>
                    <a:pt x="722" y="2288"/>
                    <a:pt x="808" y="2235"/>
                    <a:pt x="831" y="2144"/>
                  </a:cubicBezTo>
                  <a:cubicBezTo>
                    <a:pt x="932" y="1496"/>
                    <a:pt x="871" y="848"/>
                    <a:pt x="649" y="220"/>
                  </a:cubicBezTo>
                  <a:cubicBezTo>
                    <a:pt x="596" y="70"/>
                    <a:pt x="469" y="0"/>
                    <a:pt x="342"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794" name="Google Shape;794;p29"/>
            <p:cNvSpPr/>
            <p:nvPr/>
          </p:nvSpPr>
          <p:spPr>
            <a:xfrm>
              <a:off x="3394975" y="1390775"/>
              <a:ext cx="25850" cy="53175"/>
            </a:xfrm>
            <a:custGeom>
              <a:avLst/>
              <a:gdLst/>
              <a:ahLst/>
              <a:cxnLst/>
              <a:rect l="l" t="t" r="r" b="b"/>
              <a:pathLst>
                <a:path w="1034" h="2127" extrusionOk="0">
                  <a:moveTo>
                    <a:pt x="339" y="0"/>
                  </a:moveTo>
                  <a:cubicBezTo>
                    <a:pt x="168" y="0"/>
                    <a:pt x="1" y="123"/>
                    <a:pt x="1" y="321"/>
                  </a:cubicBezTo>
                  <a:cubicBezTo>
                    <a:pt x="1" y="909"/>
                    <a:pt x="163" y="1476"/>
                    <a:pt x="446" y="1982"/>
                  </a:cubicBezTo>
                  <a:cubicBezTo>
                    <a:pt x="508" y="2082"/>
                    <a:pt x="605" y="2127"/>
                    <a:pt x="702" y="2127"/>
                  </a:cubicBezTo>
                  <a:cubicBezTo>
                    <a:pt x="861" y="2127"/>
                    <a:pt x="1021" y="2008"/>
                    <a:pt x="1034" y="1820"/>
                  </a:cubicBezTo>
                  <a:cubicBezTo>
                    <a:pt x="1034" y="1233"/>
                    <a:pt x="892" y="665"/>
                    <a:pt x="629" y="159"/>
                  </a:cubicBezTo>
                  <a:cubicBezTo>
                    <a:pt x="558" y="49"/>
                    <a:pt x="448" y="0"/>
                    <a:pt x="339"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795" name="Google Shape;795;p29"/>
            <p:cNvSpPr/>
            <p:nvPr/>
          </p:nvSpPr>
          <p:spPr>
            <a:xfrm>
              <a:off x="3205575" y="1481675"/>
              <a:ext cx="64350" cy="25225"/>
            </a:xfrm>
            <a:custGeom>
              <a:avLst/>
              <a:gdLst/>
              <a:ahLst/>
              <a:cxnLst/>
              <a:rect l="l" t="t" r="r" b="b"/>
              <a:pathLst>
                <a:path w="2574" h="1009" extrusionOk="0">
                  <a:moveTo>
                    <a:pt x="782" y="0"/>
                  </a:moveTo>
                  <a:cubicBezTo>
                    <a:pt x="615" y="0"/>
                    <a:pt x="448" y="16"/>
                    <a:pt x="284" y="48"/>
                  </a:cubicBezTo>
                  <a:cubicBezTo>
                    <a:pt x="41" y="108"/>
                    <a:pt x="1" y="453"/>
                    <a:pt x="224" y="595"/>
                  </a:cubicBezTo>
                  <a:cubicBezTo>
                    <a:pt x="568" y="797"/>
                    <a:pt x="973" y="919"/>
                    <a:pt x="1378" y="939"/>
                  </a:cubicBezTo>
                  <a:cubicBezTo>
                    <a:pt x="1569" y="961"/>
                    <a:pt x="1790" y="1009"/>
                    <a:pt x="2002" y="1009"/>
                  </a:cubicBezTo>
                  <a:cubicBezTo>
                    <a:pt x="2172" y="1009"/>
                    <a:pt x="2336" y="978"/>
                    <a:pt x="2472" y="878"/>
                  </a:cubicBezTo>
                  <a:cubicBezTo>
                    <a:pt x="2553" y="817"/>
                    <a:pt x="2573" y="716"/>
                    <a:pt x="2533" y="615"/>
                  </a:cubicBezTo>
                  <a:cubicBezTo>
                    <a:pt x="2330" y="291"/>
                    <a:pt x="1905" y="230"/>
                    <a:pt x="1561" y="129"/>
                  </a:cubicBezTo>
                  <a:cubicBezTo>
                    <a:pt x="1312" y="41"/>
                    <a:pt x="1047" y="0"/>
                    <a:pt x="782"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796" name="Google Shape;796;p29"/>
            <p:cNvSpPr/>
            <p:nvPr/>
          </p:nvSpPr>
          <p:spPr>
            <a:xfrm>
              <a:off x="3149875" y="1539575"/>
              <a:ext cx="63825" cy="20775"/>
            </a:xfrm>
            <a:custGeom>
              <a:avLst/>
              <a:gdLst/>
              <a:ahLst/>
              <a:cxnLst/>
              <a:rect l="l" t="t" r="r" b="b"/>
              <a:pathLst>
                <a:path w="2553" h="831" extrusionOk="0">
                  <a:moveTo>
                    <a:pt x="1317" y="0"/>
                  </a:moveTo>
                  <a:cubicBezTo>
                    <a:pt x="1029" y="0"/>
                    <a:pt x="740" y="21"/>
                    <a:pt x="446" y="61"/>
                  </a:cubicBezTo>
                  <a:cubicBezTo>
                    <a:pt x="1" y="142"/>
                    <a:pt x="122" y="811"/>
                    <a:pt x="568" y="831"/>
                  </a:cubicBezTo>
                  <a:cubicBezTo>
                    <a:pt x="1135" y="811"/>
                    <a:pt x="1702" y="709"/>
                    <a:pt x="2249" y="568"/>
                  </a:cubicBezTo>
                  <a:cubicBezTo>
                    <a:pt x="2553" y="507"/>
                    <a:pt x="2452" y="81"/>
                    <a:pt x="2188" y="61"/>
                  </a:cubicBezTo>
                  <a:cubicBezTo>
                    <a:pt x="1895" y="21"/>
                    <a:pt x="1606" y="0"/>
                    <a:pt x="1317"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797" name="Google Shape;797;p29"/>
            <p:cNvSpPr/>
            <p:nvPr/>
          </p:nvSpPr>
          <p:spPr>
            <a:xfrm>
              <a:off x="3154075" y="1692500"/>
              <a:ext cx="62175" cy="28600"/>
            </a:xfrm>
            <a:custGeom>
              <a:avLst/>
              <a:gdLst/>
              <a:ahLst/>
              <a:cxnLst/>
              <a:rect l="l" t="t" r="r" b="b"/>
              <a:pathLst>
                <a:path w="2487" h="1144" extrusionOk="0">
                  <a:moveTo>
                    <a:pt x="2061" y="1"/>
                  </a:moveTo>
                  <a:cubicBezTo>
                    <a:pt x="1473" y="102"/>
                    <a:pt x="886" y="264"/>
                    <a:pt x="339" y="507"/>
                  </a:cubicBezTo>
                  <a:cubicBezTo>
                    <a:pt x="0" y="677"/>
                    <a:pt x="204" y="1143"/>
                    <a:pt x="527" y="1143"/>
                  </a:cubicBezTo>
                  <a:cubicBezTo>
                    <a:pt x="551" y="1143"/>
                    <a:pt x="577" y="1141"/>
                    <a:pt x="602" y="1135"/>
                  </a:cubicBezTo>
                  <a:cubicBezTo>
                    <a:pt x="1170" y="993"/>
                    <a:pt x="1737" y="770"/>
                    <a:pt x="2243" y="467"/>
                  </a:cubicBezTo>
                  <a:cubicBezTo>
                    <a:pt x="2487" y="336"/>
                    <a:pt x="2349" y="14"/>
                    <a:pt x="2119" y="14"/>
                  </a:cubicBezTo>
                  <a:cubicBezTo>
                    <a:pt x="2100" y="14"/>
                    <a:pt x="2081" y="16"/>
                    <a:pt x="2061" y="21"/>
                  </a:cubicBezTo>
                  <a:lnTo>
                    <a:pt x="2061"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798" name="Google Shape;798;p29"/>
            <p:cNvSpPr/>
            <p:nvPr/>
          </p:nvSpPr>
          <p:spPr>
            <a:xfrm>
              <a:off x="3146600" y="1805725"/>
              <a:ext cx="58900" cy="31425"/>
            </a:xfrm>
            <a:custGeom>
              <a:avLst/>
              <a:gdLst/>
              <a:ahLst/>
              <a:cxnLst/>
              <a:rect l="l" t="t" r="r" b="b"/>
              <a:pathLst>
                <a:path w="2356" h="1257" extrusionOk="0">
                  <a:moveTo>
                    <a:pt x="1893" y="0"/>
                  </a:moveTo>
                  <a:cubicBezTo>
                    <a:pt x="1867" y="0"/>
                    <a:pt x="1841" y="3"/>
                    <a:pt x="1813" y="9"/>
                  </a:cubicBezTo>
                  <a:cubicBezTo>
                    <a:pt x="1307" y="131"/>
                    <a:pt x="820" y="313"/>
                    <a:pt x="355" y="536"/>
                  </a:cubicBezTo>
                  <a:cubicBezTo>
                    <a:pt x="1" y="759"/>
                    <a:pt x="178" y="1257"/>
                    <a:pt x="555" y="1257"/>
                  </a:cubicBezTo>
                  <a:cubicBezTo>
                    <a:pt x="588" y="1257"/>
                    <a:pt x="622" y="1253"/>
                    <a:pt x="658" y="1245"/>
                  </a:cubicBezTo>
                  <a:cubicBezTo>
                    <a:pt x="1145" y="1083"/>
                    <a:pt x="1610" y="860"/>
                    <a:pt x="2056" y="617"/>
                  </a:cubicBezTo>
                  <a:cubicBezTo>
                    <a:pt x="2356" y="430"/>
                    <a:pt x="2205" y="0"/>
                    <a:pt x="1893"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799" name="Google Shape;799;p29"/>
            <p:cNvSpPr/>
            <p:nvPr/>
          </p:nvSpPr>
          <p:spPr>
            <a:xfrm>
              <a:off x="3729700" y="1774425"/>
              <a:ext cx="67375" cy="20600"/>
            </a:xfrm>
            <a:custGeom>
              <a:avLst/>
              <a:gdLst/>
              <a:ahLst/>
              <a:cxnLst/>
              <a:rect l="l" t="t" r="r" b="b"/>
              <a:pathLst>
                <a:path w="2695" h="824" extrusionOk="0">
                  <a:moveTo>
                    <a:pt x="1814" y="0"/>
                  </a:moveTo>
                  <a:cubicBezTo>
                    <a:pt x="1642" y="0"/>
                    <a:pt x="1469" y="15"/>
                    <a:pt x="1297" y="46"/>
                  </a:cubicBezTo>
                  <a:cubicBezTo>
                    <a:pt x="953" y="66"/>
                    <a:pt x="609" y="127"/>
                    <a:pt x="285" y="208"/>
                  </a:cubicBezTo>
                  <a:cubicBezTo>
                    <a:pt x="41" y="309"/>
                    <a:pt x="1" y="694"/>
                    <a:pt x="285" y="755"/>
                  </a:cubicBezTo>
                  <a:lnTo>
                    <a:pt x="285" y="775"/>
                  </a:lnTo>
                  <a:cubicBezTo>
                    <a:pt x="537" y="805"/>
                    <a:pt x="810" y="823"/>
                    <a:pt x="1082" y="823"/>
                  </a:cubicBezTo>
                  <a:cubicBezTo>
                    <a:pt x="1181" y="823"/>
                    <a:pt x="1281" y="821"/>
                    <a:pt x="1378" y="815"/>
                  </a:cubicBezTo>
                  <a:cubicBezTo>
                    <a:pt x="1422" y="818"/>
                    <a:pt x="1466" y="819"/>
                    <a:pt x="1510" y="819"/>
                  </a:cubicBezTo>
                  <a:cubicBezTo>
                    <a:pt x="1815" y="819"/>
                    <a:pt x="2128" y="759"/>
                    <a:pt x="2411" y="653"/>
                  </a:cubicBezTo>
                  <a:cubicBezTo>
                    <a:pt x="2695" y="532"/>
                    <a:pt x="2594" y="127"/>
                    <a:pt x="2330" y="46"/>
                  </a:cubicBezTo>
                  <a:cubicBezTo>
                    <a:pt x="2158" y="15"/>
                    <a:pt x="1986" y="0"/>
                    <a:pt x="1814"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800" name="Google Shape;800;p29"/>
            <p:cNvSpPr/>
            <p:nvPr/>
          </p:nvSpPr>
          <p:spPr>
            <a:xfrm>
              <a:off x="3710925" y="1563500"/>
              <a:ext cx="56700" cy="33125"/>
            </a:xfrm>
            <a:custGeom>
              <a:avLst/>
              <a:gdLst/>
              <a:ahLst/>
              <a:cxnLst/>
              <a:rect l="l" t="t" r="r" b="b"/>
              <a:pathLst>
                <a:path w="2268" h="1325" extrusionOk="0">
                  <a:moveTo>
                    <a:pt x="1922" y="1"/>
                  </a:moveTo>
                  <a:cubicBezTo>
                    <a:pt x="1892" y="1"/>
                    <a:pt x="1860" y="6"/>
                    <a:pt x="1825" y="16"/>
                  </a:cubicBezTo>
                  <a:cubicBezTo>
                    <a:pt x="1218" y="218"/>
                    <a:pt x="651" y="522"/>
                    <a:pt x="164" y="907"/>
                  </a:cubicBezTo>
                  <a:cubicBezTo>
                    <a:pt x="1" y="1034"/>
                    <a:pt x="49" y="1324"/>
                    <a:pt x="251" y="1324"/>
                  </a:cubicBezTo>
                  <a:cubicBezTo>
                    <a:pt x="274" y="1324"/>
                    <a:pt x="299" y="1320"/>
                    <a:pt x="327" y="1312"/>
                  </a:cubicBezTo>
                  <a:cubicBezTo>
                    <a:pt x="934" y="1170"/>
                    <a:pt x="1522" y="907"/>
                    <a:pt x="2048" y="563"/>
                  </a:cubicBezTo>
                  <a:cubicBezTo>
                    <a:pt x="2267" y="380"/>
                    <a:pt x="2190" y="1"/>
                    <a:pt x="1922"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801" name="Google Shape;801;p29"/>
            <p:cNvSpPr/>
            <p:nvPr/>
          </p:nvSpPr>
          <p:spPr>
            <a:xfrm>
              <a:off x="3677625" y="1433200"/>
              <a:ext cx="34375" cy="43125"/>
            </a:xfrm>
            <a:custGeom>
              <a:avLst/>
              <a:gdLst/>
              <a:ahLst/>
              <a:cxnLst/>
              <a:rect l="l" t="t" r="r" b="b"/>
              <a:pathLst>
                <a:path w="1375" h="1725" extrusionOk="0">
                  <a:moveTo>
                    <a:pt x="1011" y="1"/>
                  </a:moveTo>
                  <a:cubicBezTo>
                    <a:pt x="956" y="1"/>
                    <a:pt x="900" y="14"/>
                    <a:pt x="848" y="42"/>
                  </a:cubicBezTo>
                  <a:cubicBezTo>
                    <a:pt x="403" y="326"/>
                    <a:pt x="220" y="893"/>
                    <a:pt x="58" y="1359"/>
                  </a:cubicBezTo>
                  <a:cubicBezTo>
                    <a:pt x="0" y="1562"/>
                    <a:pt x="172" y="1724"/>
                    <a:pt x="348" y="1724"/>
                  </a:cubicBezTo>
                  <a:cubicBezTo>
                    <a:pt x="417" y="1724"/>
                    <a:pt x="487" y="1699"/>
                    <a:pt x="544" y="1642"/>
                  </a:cubicBezTo>
                  <a:cubicBezTo>
                    <a:pt x="727" y="1460"/>
                    <a:pt x="909" y="1278"/>
                    <a:pt x="1051" y="1055"/>
                  </a:cubicBezTo>
                  <a:cubicBezTo>
                    <a:pt x="1132" y="974"/>
                    <a:pt x="1193" y="873"/>
                    <a:pt x="1253" y="792"/>
                  </a:cubicBezTo>
                  <a:cubicBezTo>
                    <a:pt x="1314" y="650"/>
                    <a:pt x="1355" y="508"/>
                    <a:pt x="1375" y="346"/>
                  </a:cubicBezTo>
                  <a:cubicBezTo>
                    <a:pt x="1375" y="144"/>
                    <a:pt x="1196" y="1"/>
                    <a:pt x="1011"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802" name="Google Shape;802;p29"/>
            <p:cNvSpPr/>
            <p:nvPr/>
          </p:nvSpPr>
          <p:spPr>
            <a:xfrm>
              <a:off x="3590450" y="1433425"/>
              <a:ext cx="34075" cy="50600"/>
            </a:xfrm>
            <a:custGeom>
              <a:avLst/>
              <a:gdLst/>
              <a:ahLst/>
              <a:cxnLst/>
              <a:rect l="l" t="t" r="r" b="b"/>
              <a:pathLst>
                <a:path w="1363" h="2024" extrusionOk="0">
                  <a:moveTo>
                    <a:pt x="1052" y="1"/>
                  </a:moveTo>
                  <a:cubicBezTo>
                    <a:pt x="965" y="1"/>
                    <a:pt x="874" y="36"/>
                    <a:pt x="811" y="114"/>
                  </a:cubicBezTo>
                  <a:cubicBezTo>
                    <a:pt x="608" y="398"/>
                    <a:pt x="426" y="702"/>
                    <a:pt x="304" y="1046"/>
                  </a:cubicBezTo>
                  <a:cubicBezTo>
                    <a:pt x="183" y="1309"/>
                    <a:pt x="0" y="1633"/>
                    <a:pt x="82" y="1917"/>
                  </a:cubicBezTo>
                  <a:cubicBezTo>
                    <a:pt x="115" y="1984"/>
                    <a:pt x="176" y="2023"/>
                    <a:pt x="243" y="2023"/>
                  </a:cubicBezTo>
                  <a:cubicBezTo>
                    <a:pt x="256" y="2023"/>
                    <a:pt x="270" y="2022"/>
                    <a:pt x="284" y="2018"/>
                  </a:cubicBezTo>
                  <a:cubicBezTo>
                    <a:pt x="568" y="1917"/>
                    <a:pt x="709" y="1593"/>
                    <a:pt x="872" y="1350"/>
                  </a:cubicBezTo>
                  <a:cubicBezTo>
                    <a:pt x="1054" y="1026"/>
                    <a:pt x="1196" y="681"/>
                    <a:pt x="1297" y="337"/>
                  </a:cubicBezTo>
                  <a:cubicBezTo>
                    <a:pt x="1363" y="126"/>
                    <a:pt x="1214" y="1"/>
                    <a:pt x="1052"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803" name="Google Shape;803;p29"/>
            <p:cNvSpPr/>
            <p:nvPr/>
          </p:nvSpPr>
          <p:spPr>
            <a:xfrm>
              <a:off x="3543350" y="1308775"/>
              <a:ext cx="25350" cy="52450"/>
            </a:xfrm>
            <a:custGeom>
              <a:avLst/>
              <a:gdLst/>
              <a:ahLst/>
              <a:cxnLst/>
              <a:rect l="l" t="t" r="r" b="b"/>
              <a:pathLst>
                <a:path w="1014" h="2098" extrusionOk="0">
                  <a:moveTo>
                    <a:pt x="499" y="1"/>
                  </a:moveTo>
                  <a:cubicBezTo>
                    <a:pt x="340" y="1"/>
                    <a:pt x="183" y="87"/>
                    <a:pt x="122" y="259"/>
                  </a:cubicBezTo>
                  <a:cubicBezTo>
                    <a:pt x="1" y="765"/>
                    <a:pt x="82" y="1332"/>
                    <a:pt x="163" y="1839"/>
                  </a:cubicBezTo>
                  <a:cubicBezTo>
                    <a:pt x="183" y="2011"/>
                    <a:pt x="345" y="2097"/>
                    <a:pt x="507" y="2097"/>
                  </a:cubicBezTo>
                  <a:cubicBezTo>
                    <a:pt x="669" y="2097"/>
                    <a:pt x="831" y="2011"/>
                    <a:pt x="851" y="1839"/>
                  </a:cubicBezTo>
                  <a:cubicBezTo>
                    <a:pt x="912" y="1332"/>
                    <a:pt x="1013" y="765"/>
                    <a:pt x="892" y="259"/>
                  </a:cubicBezTo>
                  <a:cubicBezTo>
                    <a:pt x="821" y="87"/>
                    <a:pt x="659" y="1"/>
                    <a:pt x="499"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804" name="Google Shape;804;p29"/>
            <p:cNvSpPr/>
            <p:nvPr/>
          </p:nvSpPr>
          <p:spPr>
            <a:xfrm>
              <a:off x="3440550" y="1317875"/>
              <a:ext cx="19275" cy="54275"/>
            </a:xfrm>
            <a:custGeom>
              <a:avLst/>
              <a:gdLst/>
              <a:ahLst/>
              <a:cxnLst/>
              <a:rect l="l" t="t" r="r" b="b"/>
              <a:pathLst>
                <a:path w="771" h="2171" extrusionOk="0">
                  <a:moveTo>
                    <a:pt x="297" y="1"/>
                  </a:moveTo>
                  <a:cubicBezTo>
                    <a:pt x="155" y="1"/>
                    <a:pt x="12" y="100"/>
                    <a:pt x="1" y="280"/>
                  </a:cubicBezTo>
                  <a:cubicBezTo>
                    <a:pt x="41" y="887"/>
                    <a:pt x="183" y="1495"/>
                    <a:pt x="426" y="2083"/>
                  </a:cubicBezTo>
                  <a:cubicBezTo>
                    <a:pt x="443" y="2143"/>
                    <a:pt x="495" y="2171"/>
                    <a:pt x="549" y="2171"/>
                  </a:cubicBezTo>
                  <a:cubicBezTo>
                    <a:pt x="621" y="2171"/>
                    <a:pt x="698" y="2123"/>
                    <a:pt x="710" y="2042"/>
                  </a:cubicBezTo>
                  <a:cubicBezTo>
                    <a:pt x="770" y="1414"/>
                    <a:pt x="730" y="806"/>
                    <a:pt x="568" y="199"/>
                  </a:cubicBezTo>
                  <a:cubicBezTo>
                    <a:pt x="523" y="64"/>
                    <a:pt x="410" y="1"/>
                    <a:pt x="297"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805" name="Google Shape;805;p29"/>
            <p:cNvSpPr/>
            <p:nvPr/>
          </p:nvSpPr>
          <p:spPr>
            <a:xfrm>
              <a:off x="3307200" y="1357050"/>
              <a:ext cx="26525" cy="56925"/>
            </a:xfrm>
            <a:custGeom>
              <a:avLst/>
              <a:gdLst/>
              <a:ahLst/>
              <a:cxnLst/>
              <a:rect l="l" t="t" r="r" b="b"/>
              <a:pathLst>
                <a:path w="1061" h="2277" extrusionOk="0">
                  <a:moveTo>
                    <a:pt x="375" y="1"/>
                  </a:moveTo>
                  <a:cubicBezTo>
                    <a:pt x="191" y="1"/>
                    <a:pt x="0" y="204"/>
                    <a:pt x="28" y="435"/>
                  </a:cubicBezTo>
                  <a:cubicBezTo>
                    <a:pt x="149" y="1062"/>
                    <a:pt x="372" y="1650"/>
                    <a:pt x="716" y="2197"/>
                  </a:cubicBezTo>
                  <a:cubicBezTo>
                    <a:pt x="756" y="2252"/>
                    <a:pt x="813" y="2276"/>
                    <a:pt x="870" y="2276"/>
                  </a:cubicBezTo>
                  <a:cubicBezTo>
                    <a:pt x="960" y="2276"/>
                    <a:pt x="1048" y="2215"/>
                    <a:pt x="1061" y="2116"/>
                  </a:cubicBezTo>
                  <a:lnTo>
                    <a:pt x="1061" y="2096"/>
                  </a:lnTo>
                  <a:cubicBezTo>
                    <a:pt x="1040" y="1427"/>
                    <a:pt x="878" y="779"/>
                    <a:pt x="615" y="171"/>
                  </a:cubicBezTo>
                  <a:cubicBezTo>
                    <a:pt x="555" y="51"/>
                    <a:pt x="466" y="1"/>
                    <a:pt x="375"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806" name="Google Shape;806;p29"/>
            <p:cNvSpPr/>
            <p:nvPr/>
          </p:nvSpPr>
          <p:spPr>
            <a:xfrm>
              <a:off x="3754125" y="1656525"/>
              <a:ext cx="45350" cy="21575"/>
            </a:xfrm>
            <a:custGeom>
              <a:avLst/>
              <a:gdLst/>
              <a:ahLst/>
              <a:cxnLst/>
              <a:rect l="l" t="t" r="r" b="b"/>
              <a:pathLst>
                <a:path w="1814" h="863" extrusionOk="0">
                  <a:moveTo>
                    <a:pt x="1537" y="1"/>
                  </a:moveTo>
                  <a:cubicBezTo>
                    <a:pt x="1530" y="1"/>
                    <a:pt x="1523" y="1"/>
                    <a:pt x="1515" y="2"/>
                  </a:cubicBezTo>
                  <a:cubicBezTo>
                    <a:pt x="1090" y="83"/>
                    <a:pt x="665" y="224"/>
                    <a:pt x="260" y="407"/>
                  </a:cubicBezTo>
                  <a:cubicBezTo>
                    <a:pt x="0" y="499"/>
                    <a:pt x="63" y="862"/>
                    <a:pt x="307" y="862"/>
                  </a:cubicBezTo>
                  <a:cubicBezTo>
                    <a:pt x="330" y="862"/>
                    <a:pt x="355" y="859"/>
                    <a:pt x="381" y="852"/>
                  </a:cubicBezTo>
                  <a:lnTo>
                    <a:pt x="361" y="852"/>
                  </a:lnTo>
                  <a:cubicBezTo>
                    <a:pt x="806" y="751"/>
                    <a:pt x="1232" y="609"/>
                    <a:pt x="1637" y="407"/>
                  </a:cubicBezTo>
                  <a:cubicBezTo>
                    <a:pt x="1814" y="308"/>
                    <a:pt x="1762" y="1"/>
                    <a:pt x="1537"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807" name="Google Shape;807;p29"/>
            <p:cNvSpPr/>
            <p:nvPr/>
          </p:nvSpPr>
          <p:spPr>
            <a:xfrm>
              <a:off x="3607650" y="1922300"/>
              <a:ext cx="34600" cy="37300"/>
            </a:xfrm>
            <a:custGeom>
              <a:avLst/>
              <a:gdLst/>
              <a:ahLst/>
              <a:cxnLst/>
              <a:rect l="l" t="t" r="r" b="b"/>
              <a:pathLst>
                <a:path w="1384" h="1492" extrusionOk="0">
                  <a:moveTo>
                    <a:pt x="383" y="0"/>
                  </a:moveTo>
                  <a:cubicBezTo>
                    <a:pt x="188" y="0"/>
                    <a:pt x="1" y="232"/>
                    <a:pt x="123" y="430"/>
                  </a:cubicBezTo>
                  <a:cubicBezTo>
                    <a:pt x="305" y="795"/>
                    <a:pt x="548" y="1139"/>
                    <a:pt x="852" y="1423"/>
                  </a:cubicBezTo>
                  <a:cubicBezTo>
                    <a:pt x="905" y="1470"/>
                    <a:pt x="974" y="1491"/>
                    <a:pt x="1044" y="1491"/>
                  </a:cubicBezTo>
                  <a:cubicBezTo>
                    <a:pt x="1214" y="1491"/>
                    <a:pt x="1384" y="1361"/>
                    <a:pt x="1298" y="1160"/>
                  </a:cubicBezTo>
                  <a:cubicBezTo>
                    <a:pt x="1217" y="957"/>
                    <a:pt x="1115" y="775"/>
                    <a:pt x="973" y="592"/>
                  </a:cubicBezTo>
                  <a:cubicBezTo>
                    <a:pt x="852" y="430"/>
                    <a:pt x="710" y="268"/>
                    <a:pt x="568" y="86"/>
                  </a:cubicBezTo>
                  <a:cubicBezTo>
                    <a:pt x="513" y="26"/>
                    <a:pt x="448" y="0"/>
                    <a:pt x="383"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grpSp>
      <p:grpSp>
        <p:nvGrpSpPr>
          <p:cNvPr id="808" name="Google Shape;808;p29"/>
          <p:cNvGrpSpPr/>
          <p:nvPr/>
        </p:nvGrpSpPr>
        <p:grpSpPr>
          <a:xfrm>
            <a:off x="8689605" y="-126645"/>
            <a:ext cx="961228" cy="1008751"/>
            <a:chOff x="3146600" y="1308775"/>
            <a:chExt cx="652875" cy="685200"/>
          </a:xfrm>
        </p:grpSpPr>
        <p:sp>
          <p:nvSpPr>
            <p:cNvPr id="809" name="Google Shape;809;p29"/>
            <p:cNvSpPr/>
            <p:nvPr/>
          </p:nvSpPr>
          <p:spPr>
            <a:xfrm>
              <a:off x="3464850" y="1613725"/>
              <a:ext cx="23325" cy="71500"/>
            </a:xfrm>
            <a:custGeom>
              <a:avLst/>
              <a:gdLst/>
              <a:ahLst/>
              <a:cxnLst/>
              <a:rect l="l" t="t" r="r" b="b"/>
              <a:pathLst>
                <a:path w="933" h="2860" extrusionOk="0">
                  <a:moveTo>
                    <a:pt x="329" y="0"/>
                  </a:moveTo>
                  <a:cubicBezTo>
                    <a:pt x="166" y="0"/>
                    <a:pt x="1" y="121"/>
                    <a:pt x="1" y="336"/>
                  </a:cubicBezTo>
                  <a:cubicBezTo>
                    <a:pt x="1" y="721"/>
                    <a:pt x="62" y="1106"/>
                    <a:pt x="163" y="1491"/>
                  </a:cubicBezTo>
                  <a:cubicBezTo>
                    <a:pt x="224" y="1896"/>
                    <a:pt x="325" y="2301"/>
                    <a:pt x="447" y="2706"/>
                  </a:cubicBezTo>
                  <a:cubicBezTo>
                    <a:pt x="490" y="2811"/>
                    <a:pt x="583" y="2859"/>
                    <a:pt x="676" y="2859"/>
                  </a:cubicBezTo>
                  <a:cubicBezTo>
                    <a:pt x="798" y="2859"/>
                    <a:pt x="921" y="2775"/>
                    <a:pt x="933" y="2625"/>
                  </a:cubicBezTo>
                  <a:cubicBezTo>
                    <a:pt x="933" y="2220"/>
                    <a:pt x="892" y="1795"/>
                    <a:pt x="831" y="1389"/>
                  </a:cubicBezTo>
                  <a:cubicBezTo>
                    <a:pt x="811" y="1005"/>
                    <a:pt x="750" y="620"/>
                    <a:pt x="629" y="235"/>
                  </a:cubicBezTo>
                  <a:cubicBezTo>
                    <a:pt x="584" y="74"/>
                    <a:pt x="458" y="0"/>
                    <a:pt x="329"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810" name="Google Shape;810;p29"/>
            <p:cNvSpPr/>
            <p:nvPr/>
          </p:nvSpPr>
          <p:spPr>
            <a:xfrm>
              <a:off x="3368475" y="1653900"/>
              <a:ext cx="58825" cy="33900"/>
            </a:xfrm>
            <a:custGeom>
              <a:avLst/>
              <a:gdLst/>
              <a:ahLst/>
              <a:cxnLst/>
              <a:rect l="l" t="t" r="r" b="b"/>
              <a:pathLst>
                <a:path w="2353" h="1356" extrusionOk="0">
                  <a:moveTo>
                    <a:pt x="347" y="1"/>
                  </a:moveTo>
                  <a:cubicBezTo>
                    <a:pt x="161" y="1"/>
                    <a:pt x="1" y="220"/>
                    <a:pt x="169" y="370"/>
                  </a:cubicBezTo>
                  <a:lnTo>
                    <a:pt x="169" y="390"/>
                  </a:lnTo>
                  <a:cubicBezTo>
                    <a:pt x="656" y="815"/>
                    <a:pt x="1243" y="1140"/>
                    <a:pt x="1871" y="1342"/>
                  </a:cubicBezTo>
                  <a:cubicBezTo>
                    <a:pt x="1905" y="1352"/>
                    <a:pt x="1936" y="1356"/>
                    <a:pt x="1966" y="1356"/>
                  </a:cubicBezTo>
                  <a:cubicBezTo>
                    <a:pt x="2258" y="1356"/>
                    <a:pt x="2353" y="939"/>
                    <a:pt x="2114" y="755"/>
                  </a:cubicBezTo>
                  <a:cubicBezTo>
                    <a:pt x="1608" y="370"/>
                    <a:pt x="1020" y="127"/>
                    <a:pt x="392" y="5"/>
                  </a:cubicBezTo>
                  <a:cubicBezTo>
                    <a:pt x="377" y="2"/>
                    <a:pt x="362" y="1"/>
                    <a:pt x="347"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811" name="Google Shape;811;p29"/>
            <p:cNvSpPr/>
            <p:nvPr/>
          </p:nvSpPr>
          <p:spPr>
            <a:xfrm>
              <a:off x="3374725" y="1712900"/>
              <a:ext cx="68375" cy="36500"/>
            </a:xfrm>
            <a:custGeom>
              <a:avLst/>
              <a:gdLst/>
              <a:ahLst/>
              <a:cxnLst/>
              <a:rect l="l" t="t" r="r" b="b"/>
              <a:pathLst>
                <a:path w="2735" h="1460" extrusionOk="0">
                  <a:moveTo>
                    <a:pt x="2282" y="0"/>
                  </a:moveTo>
                  <a:cubicBezTo>
                    <a:pt x="1898" y="0"/>
                    <a:pt x="1531" y="223"/>
                    <a:pt x="1196" y="400"/>
                  </a:cubicBezTo>
                  <a:cubicBezTo>
                    <a:pt x="790" y="582"/>
                    <a:pt x="243" y="744"/>
                    <a:pt x="61" y="1150"/>
                  </a:cubicBezTo>
                  <a:cubicBezTo>
                    <a:pt x="0" y="1271"/>
                    <a:pt x="61" y="1393"/>
                    <a:pt x="183" y="1433"/>
                  </a:cubicBezTo>
                  <a:lnTo>
                    <a:pt x="162" y="1413"/>
                  </a:lnTo>
                  <a:lnTo>
                    <a:pt x="162" y="1413"/>
                  </a:lnTo>
                  <a:cubicBezTo>
                    <a:pt x="248" y="1445"/>
                    <a:pt x="336" y="1459"/>
                    <a:pt x="426" y="1459"/>
                  </a:cubicBezTo>
                  <a:cubicBezTo>
                    <a:pt x="786" y="1459"/>
                    <a:pt x="1171" y="1239"/>
                    <a:pt x="1479" y="1109"/>
                  </a:cubicBezTo>
                  <a:cubicBezTo>
                    <a:pt x="1884" y="947"/>
                    <a:pt x="2391" y="825"/>
                    <a:pt x="2634" y="441"/>
                  </a:cubicBezTo>
                  <a:cubicBezTo>
                    <a:pt x="2735" y="279"/>
                    <a:pt x="2634" y="56"/>
                    <a:pt x="2451" y="15"/>
                  </a:cubicBezTo>
                  <a:cubicBezTo>
                    <a:pt x="2395" y="5"/>
                    <a:pt x="2338" y="0"/>
                    <a:pt x="2282"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812" name="Google Shape;812;p29"/>
            <p:cNvSpPr/>
            <p:nvPr/>
          </p:nvSpPr>
          <p:spPr>
            <a:xfrm>
              <a:off x="3466375" y="1734300"/>
              <a:ext cx="25350" cy="62200"/>
            </a:xfrm>
            <a:custGeom>
              <a:avLst/>
              <a:gdLst/>
              <a:ahLst/>
              <a:cxnLst/>
              <a:rect l="l" t="t" r="r" b="b"/>
              <a:pathLst>
                <a:path w="1014" h="2488" extrusionOk="0">
                  <a:moveTo>
                    <a:pt x="281" y="0"/>
                  </a:moveTo>
                  <a:cubicBezTo>
                    <a:pt x="179" y="0"/>
                    <a:pt x="75" y="68"/>
                    <a:pt x="41" y="192"/>
                  </a:cubicBezTo>
                  <a:cubicBezTo>
                    <a:pt x="1" y="557"/>
                    <a:pt x="1" y="962"/>
                    <a:pt x="41" y="1347"/>
                  </a:cubicBezTo>
                  <a:cubicBezTo>
                    <a:pt x="82" y="1711"/>
                    <a:pt x="82" y="2076"/>
                    <a:pt x="325" y="2380"/>
                  </a:cubicBezTo>
                  <a:cubicBezTo>
                    <a:pt x="380" y="2456"/>
                    <a:pt x="452" y="2487"/>
                    <a:pt x="526" y="2487"/>
                  </a:cubicBezTo>
                  <a:cubicBezTo>
                    <a:pt x="669" y="2487"/>
                    <a:pt x="818" y="2371"/>
                    <a:pt x="872" y="2238"/>
                  </a:cubicBezTo>
                  <a:cubicBezTo>
                    <a:pt x="1014" y="1894"/>
                    <a:pt x="872" y="1509"/>
                    <a:pt x="791" y="1165"/>
                  </a:cubicBezTo>
                  <a:cubicBezTo>
                    <a:pt x="750" y="800"/>
                    <a:pt x="649" y="456"/>
                    <a:pt x="487" y="132"/>
                  </a:cubicBezTo>
                  <a:cubicBezTo>
                    <a:pt x="442" y="42"/>
                    <a:pt x="362" y="0"/>
                    <a:pt x="281"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813" name="Google Shape;813;p29"/>
            <p:cNvSpPr/>
            <p:nvPr/>
          </p:nvSpPr>
          <p:spPr>
            <a:xfrm>
              <a:off x="3511950" y="1716675"/>
              <a:ext cx="73975" cy="25875"/>
            </a:xfrm>
            <a:custGeom>
              <a:avLst/>
              <a:gdLst/>
              <a:ahLst/>
              <a:cxnLst/>
              <a:rect l="l" t="t" r="r" b="b"/>
              <a:pathLst>
                <a:path w="2959" h="1035" extrusionOk="0">
                  <a:moveTo>
                    <a:pt x="625" y="1"/>
                  </a:moveTo>
                  <a:cubicBezTo>
                    <a:pt x="552" y="1"/>
                    <a:pt x="479" y="3"/>
                    <a:pt x="406" y="6"/>
                  </a:cubicBezTo>
                  <a:cubicBezTo>
                    <a:pt x="163" y="26"/>
                    <a:pt x="1" y="371"/>
                    <a:pt x="264" y="512"/>
                  </a:cubicBezTo>
                  <a:cubicBezTo>
                    <a:pt x="649" y="674"/>
                    <a:pt x="1054" y="796"/>
                    <a:pt x="1459" y="877"/>
                  </a:cubicBezTo>
                  <a:cubicBezTo>
                    <a:pt x="1735" y="935"/>
                    <a:pt x="2031" y="1034"/>
                    <a:pt x="2318" y="1034"/>
                  </a:cubicBezTo>
                  <a:cubicBezTo>
                    <a:pt x="2432" y="1034"/>
                    <a:pt x="2545" y="1019"/>
                    <a:pt x="2654" y="978"/>
                  </a:cubicBezTo>
                  <a:cubicBezTo>
                    <a:pt x="2877" y="918"/>
                    <a:pt x="2958" y="634"/>
                    <a:pt x="2796" y="452"/>
                  </a:cubicBezTo>
                  <a:cubicBezTo>
                    <a:pt x="2472" y="168"/>
                    <a:pt x="2087" y="168"/>
                    <a:pt x="1682" y="107"/>
                  </a:cubicBezTo>
                  <a:cubicBezTo>
                    <a:pt x="1330" y="40"/>
                    <a:pt x="977" y="1"/>
                    <a:pt x="625"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814" name="Google Shape;814;p29"/>
            <p:cNvSpPr/>
            <p:nvPr/>
          </p:nvSpPr>
          <p:spPr>
            <a:xfrm>
              <a:off x="3507275" y="1633900"/>
              <a:ext cx="57125" cy="52450"/>
            </a:xfrm>
            <a:custGeom>
              <a:avLst/>
              <a:gdLst/>
              <a:ahLst/>
              <a:cxnLst/>
              <a:rect l="l" t="t" r="r" b="b"/>
              <a:pathLst>
                <a:path w="2285" h="2098" extrusionOk="0">
                  <a:moveTo>
                    <a:pt x="1852" y="0"/>
                  </a:moveTo>
                  <a:cubicBezTo>
                    <a:pt x="1818" y="0"/>
                    <a:pt x="1783" y="5"/>
                    <a:pt x="1748" y="15"/>
                  </a:cubicBezTo>
                  <a:cubicBezTo>
                    <a:pt x="1383" y="117"/>
                    <a:pt x="1140" y="420"/>
                    <a:pt x="877" y="684"/>
                  </a:cubicBezTo>
                  <a:cubicBezTo>
                    <a:pt x="613" y="947"/>
                    <a:pt x="370" y="1231"/>
                    <a:pt x="147" y="1534"/>
                  </a:cubicBezTo>
                  <a:cubicBezTo>
                    <a:pt x="0" y="1796"/>
                    <a:pt x="209" y="2097"/>
                    <a:pt x="476" y="2097"/>
                  </a:cubicBezTo>
                  <a:cubicBezTo>
                    <a:pt x="540" y="2097"/>
                    <a:pt x="608" y="2080"/>
                    <a:pt x="674" y="2041"/>
                  </a:cubicBezTo>
                  <a:cubicBezTo>
                    <a:pt x="978" y="1838"/>
                    <a:pt x="1261" y="1595"/>
                    <a:pt x="1525" y="1332"/>
                  </a:cubicBezTo>
                  <a:cubicBezTo>
                    <a:pt x="1808" y="1089"/>
                    <a:pt x="2092" y="846"/>
                    <a:pt x="2213" y="481"/>
                  </a:cubicBezTo>
                  <a:cubicBezTo>
                    <a:pt x="2284" y="233"/>
                    <a:pt x="2092" y="0"/>
                    <a:pt x="1852"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815" name="Google Shape;815;p29"/>
            <p:cNvSpPr/>
            <p:nvPr/>
          </p:nvSpPr>
          <p:spPr>
            <a:xfrm>
              <a:off x="3484100" y="1539375"/>
              <a:ext cx="27375" cy="60475"/>
            </a:xfrm>
            <a:custGeom>
              <a:avLst/>
              <a:gdLst/>
              <a:ahLst/>
              <a:cxnLst/>
              <a:rect l="l" t="t" r="r" b="b"/>
              <a:pathLst>
                <a:path w="1095" h="2419" extrusionOk="0">
                  <a:moveTo>
                    <a:pt x="480" y="0"/>
                  </a:moveTo>
                  <a:cubicBezTo>
                    <a:pt x="397" y="0"/>
                    <a:pt x="317" y="37"/>
                    <a:pt x="244" y="110"/>
                  </a:cubicBezTo>
                  <a:cubicBezTo>
                    <a:pt x="1" y="393"/>
                    <a:pt x="82" y="697"/>
                    <a:pt x="143" y="1062"/>
                  </a:cubicBezTo>
                  <a:cubicBezTo>
                    <a:pt x="224" y="1426"/>
                    <a:pt x="305" y="1811"/>
                    <a:pt x="426" y="2176"/>
                  </a:cubicBezTo>
                  <a:cubicBezTo>
                    <a:pt x="481" y="2341"/>
                    <a:pt x="619" y="2419"/>
                    <a:pt x="756" y="2419"/>
                  </a:cubicBezTo>
                  <a:cubicBezTo>
                    <a:pt x="921" y="2419"/>
                    <a:pt x="1083" y="2305"/>
                    <a:pt x="1095" y="2095"/>
                  </a:cubicBezTo>
                  <a:cubicBezTo>
                    <a:pt x="1095" y="1710"/>
                    <a:pt x="1074" y="1325"/>
                    <a:pt x="1014" y="940"/>
                  </a:cubicBezTo>
                  <a:cubicBezTo>
                    <a:pt x="973" y="596"/>
                    <a:pt x="973" y="251"/>
                    <a:pt x="649" y="49"/>
                  </a:cubicBezTo>
                  <a:cubicBezTo>
                    <a:pt x="592" y="16"/>
                    <a:pt x="535" y="0"/>
                    <a:pt x="480"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816" name="Google Shape;816;p29"/>
            <p:cNvSpPr/>
            <p:nvPr/>
          </p:nvSpPr>
          <p:spPr>
            <a:xfrm>
              <a:off x="3399225" y="1575750"/>
              <a:ext cx="48275" cy="47150"/>
            </a:xfrm>
            <a:custGeom>
              <a:avLst/>
              <a:gdLst/>
              <a:ahLst/>
              <a:cxnLst/>
              <a:rect l="l" t="t" r="r" b="b"/>
              <a:pathLst>
                <a:path w="1931" h="1886" extrusionOk="0">
                  <a:moveTo>
                    <a:pt x="371" y="1"/>
                  </a:moveTo>
                  <a:cubicBezTo>
                    <a:pt x="166" y="1"/>
                    <a:pt x="0" y="183"/>
                    <a:pt x="53" y="397"/>
                  </a:cubicBezTo>
                  <a:cubicBezTo>
                    <a:pt x="175" y="741"/>
                    <a:pt x="378" y="1025"/>
                    <a:pt x="641" y="1268"/>
                  </a:cubicBezTo>
                  <a:cubicBezTo>
                    <a:pt x="864" y="1551"/>
                    <a:pt x="1147" y="1754"/>
                    <a:pt x="1471" y="1875"/>
                  </a:cubicBezTo>
                  <a:cubicBezTo>
                    <a:pt x="1499" y="1882"/>
                    <a:pt x="1526" y="1885"/>
                    <a:pt x="1553" y="1885"/>
                  </a:cubicBezTo>
                  <a:cubicBezTo>
                    <a:pt x="1761" y="1885"/>
                    <a:pt x="1930" y="1686"/>
                    <a:pt x="1877" y="1470"/>
                  </a:cubicBezTo>
                  <a:cubicBezTo>
                    <a:pt x="1755" y="1146"/>
                    <a:pt x="1552" y="842"/>
                    <a:pt x="1289" y="599"/>
                  </a:cubicBezTo>
                  <a:cubicBezTo>
                    <a:pt x="1066" y="336"/>
                    <a:pt x="783" y="133"/>
                    <a:pt x="459" y="12"/>
                  </a:cubicBezTo>
                  <a:cubicBezTo>
                    <a:pt x="429" y="4"/>
                    <a:pt x="400" y="1"/>
                    <a:pt x="371"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817" name="Google Shape;817;p29"/>
            <p:cNvSpPr/>
            <p:nvPr/>
          </p:nvSpPr>
          <p:spPr>
            <a:xfrm>
              <a:off x="3285100" y="1605175"/>
              <a:ext cx="66350" cy="23050"/>
            </a:xfrm>
            <a:custGeom>
              <a:avLst/>
              <a:gdLst/>
              <a:ahLst/>
              <a:cxnLst/>
              <a:rect l="l" t="t" r="r" b="b"/>
              <a:pathLst>
                <a:path w="2654" h="922" extrusionOk="0">
                  <a:moveTo>
                    <a:pt x="1030" y="0"/>
                  </a:moveTo>
                  <a:cubicBezTo>
                    <a:pt x="874" y="0"/>
                    <a:pt x="720" y="10"/>
                    <a:pt x="567" y="30"/>
                  </a:cubicBezTo>
                  <a:cubicBezTo>
                    <a:pt x="142" y="70"/>
                    <a:pt x="0" y="658"/>
                    <a:pt x="466" y="779"/>
                  </a:cubicBezTo>
                  <a:cubicBezTo>
                    <a:pt x="770" y="881"/>
                    <a:pt x="1114" y="921"/>
                    <a:pt x="1438" y="921"/>
                  </a:cubicBezTo>
                  <a:cubicBezTo>
                    <a:pt x="1762" y="921"/>
                    <a:pt x="2086" y="901"/>
                    <a:pt x="2390" y="820"/>
                  </a:cubicBezTo>
                  <a:cubicBezTo>
                    <a:pt x="2613" y="739"/>
                    <a:pt x="2654" y="435"/>
                    <a:pt x="2451" y="313"/>
                  </a:cubicBezTo>
                  <a:cubicBezTo>
                    <a:pt x="2006" y="99"/>
                    <a:pt x="1515" y="0"/>
                    <a:pt x="1030"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818" name="Google Shape;818;p29"/>
            <p:cNvSpPr/>
            <p:nvPr/>
          </p:nvSpPr>
          <p:spPr>
            <a:xfrm>
              <a:off x="3306400" y="1700925"/>
              <a:ext cx="70975" cy="44525"/>
            </a:xfrm>
            <a:custGeom>
              <a:avLst/>
              <a:gdLst/>
              <a:ahLst/>
              <a:cxnLst/>
              <a:rect l="l" t="t" r="r" b="b"/>
              <a:pathLst>
                <a:path w="2839" h="1781" extrusionOk="0">
                  <a:moveTo>
                    <a:pt x="2492" y="0"/>
                  </a:moveTo>
                  <a:cubicBezTo>
                    <a:pt x="2472" y="0"/>
                    <a:pt x="2451" y="3"/>
                    <a:pt x="2430" y="8"/>
                  </a:cubicBezTo>
                  <a:lnTo>
                    <a:pt x="2409" y="8"/>
                  </a:lnTo>
                  <a:cubicBezTo>
                    <a:pt x="2024" y="150"/>
                    <a:pt x="1660" y="312"/>
                    <a:pt x="1295" y="474"/>
                  </a:cubicBezTo>
                  <a:cubicBezTo>
                    <a:pt x="890" y="636"/>
                    <a:pt x="546" y="859"/>
                    <a:pt x="242" y="1142"/>
                  </a:cubicBezTo>
                  <a:cubicBezTo>
                    <a:pt x="1" y="1402"/>
                    <a:pt x="201" y="1780"/>
                    <a:pt x="516" y="1780"/>
                  </a:cubicBezTo>
                  <a:cubicBezTo>
                    <a:pt x="546" y="1780"/>
                    <a:pt x="576" y="1777"/>
                    <a:pt x="607" y="1770"/>
                  </a:cubicBezTo>
                  <a:cubicBezTo>
                    <a:pt x="991" y="1649"/>
                    <a:pt x="1376" y="1446"/>
                    <a:pt x="1700" y="1183"/>
                  </a:cubicBezTo>
                  <a:cubicBezTo>
                    <a:pt x="2045" y="960"/>
                    <a:pt x="2369" y="717"/>
                    <a:pt x="2673" y="454"/>
                  </a:cubicBezTo>
                  <a:cubicBezTo>
                    <a:pt x="2839" y="269"/>
                    <a:pt x="2702" y="0"/>
                    <a:pt x="2492"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819" name="Google Shape;819;p29"/>
            <p:cNvSpPr/>
            <p:nvPr/>
          </p:nvSpPr>
          <p:spPr>
            <a:xfrm>
              <a:off x="3408650" y="1790875"/>
              <a:ext cx="25350" cy="68000"/>
            </a:xfrm>
            <a:custGeom>
              <a:avLst/>
              <a:gdLst/>
              <a:ahLst/>
              <a:cxnLst/>
              <a:rect l="l" t="t" r="r" b="b"/>
              <a:pathLst>
                <a:path w="1014" h="2720" extrusionOk="0">
                  <a:moveTo>
                    <a:pt x="643" y="0"/>
                  </a:moveTo>
                  <a:cubicBezTo>
                    <a:pt x="527" y="0"/>
                    <a:pt x="410" y="63"/>
                    <a:pt x="365" y="198"/>
                  </a:cubicBezTo>
                  <a:cubicBezTo>
                    <a:pt x="102" y="947"/>
                    <a:pt x="1" y="1737"/>
                    <a:pt x="82" y="2527"/>
                  </a:cubicBezTo>
                  <a:cubicBezTo>
                    <a:pt x="127" y="2652"/>
                    <a:pt x="248" y="2720"/>
                    <a:pt x="368" y="2720"/>
                  </a:cubicBezTo>
                  <a:cubicBezTo>
                    <a:pt x="462" y="2720"/>
                    <a:pt x="555" y="2678"/>
                    <a:pt x="608" y="2588"/>
                  </a:cubicBezTo>
                  <a:cubicBezTo>
                    <a:pt x="912" y="1859"/>
                    <a:pt x="1013" y="1069"/>
                    <a:pt x="932" y="279"/>
                  </a:cubicBezTo>
                  <a:cubicBezTo>
                    <a:pt x="932" y="99"/>
                    <a:pt x="788" y="0"/>
                    <a:pt x="643"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820" name="Google Shape;820;p29"/>
            <p:cNvSpPr/>
            <p:nvPr/>
          </p:nvSpPr>
          <p:spPr>
            <a:xfrm>
              <a:off x="3523925" y="1787225"/>
              <a:ext cx="59250" cy="53050"/>
            </a:xfrm>
            <a:custGeom>
              <a:avLst/>
              <a:gdLst/>
              <a:ahLst/>
              <a:cxnLst/>
              <a:rect l="l" t="t" r="r" b="b"/>
              <a:pathLst>
                <a:path w="2370" h="2122" extrusionOk="0">
                  <a:moveTo>
                    <a:pt x="316" y="1"/>
                  </a:moveTo>
                  <a:cubicBezTo>
                    <a:pt x="112" y="1"/>
                    <a:pt x="1" y="269"/>
                    <a:pt x="89" y="445"/>
                  </a:cubicBezTo>
                  <a:lnTo>
                    <a:pt x="69" y="445"/>
                  </a:lnTo>
                  <a:cubicBezTo>
                    <a:pt x="271" y="790"/>
                    <a:pt x="535" y="1093"/>
                    <a:pt x="838" y="1357"/>
                  </a:cubicBezTo>
                  <a:cubicBezTo>
                    <a:pt x="1102" y="1661"/>
                    <a:pt x="1426" y="1904"/>
                    <a:pt x="1790" y="2086"/>
                  </a:cubicBezTo>
                  <a:cubicBezTo>
                    <a:pt x="1840" y="2111"/>
                    <a:pt x="1891" y="2122"/>
                    <a:pt x="1940" y="2122"/>
                  </a:cubicBezTo>
                  <a:cubicBezTo>
                    <a:pt x="2172" y="2122"/>
                    <a:pt x="2370" y="1871"/>
                    <a:pt x="2236" y="1620"/>
                  </a:cubicBezTo>
                  <a:cubicBezTo>
                    <a:pt x="2013" y="1255"/>
                    <a:pt x="1730" y="952"/>
                    <a:pt x="1406" y="709"/>
                  </a:cubicBezTo>
                  <a:cubicBezTo>
                    <a:pt x="1102" y="425"/>
                    <a:pt x="778" y="202"/>
                    <a:pt x="413" y="20"/>
                  </a:cubicBezTo>
                  <a:cubicBezTo>
                    <a:pt x="379" y="7"/>
                    <a:pt x="346" y="1"/>
                    <a:pt x="316"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821" name="Google Shape;821;p29"/>
            <p:cNvSpPr/>
            <p:nvPr/>
          </p:nvSpPr>
          <p:spPr>
            <a:xfrm>
              <a:off x="3588425" y="1757325"/>
              <a:ext cx="79025" cy="20175"/>
            </a:xfrm>
            <a:custGeom>
              <a:avLst/>
              <a:gdLst/>
              <a:ahLst/>
              <a:cxnLst/>
              <a:rect l="l" t="t" r="r" b="b"/>
              <a:pathLst>
                <a:path w="3161" h="807" extrusionOk="0">
                  <a:moveTo>
                    <a:pt x="1971" y="0"/>
                  </a:moveTo>
                  <a:cubicBezTo>
                    <a:pt x="1826" y="0"/>
                    <a:pt x="1682" y="7"/>
                    <a:pt x="1540" y="21"/>
                  </a:cubicBezTo>
                  <a:cubicBezTo>
                    <a:pt x="1094" y="21"/>
                    <a:pt x="669" y="61"/>
                    <a:pt x="244" y="142"/>
                  </a:cubicBezTo>
                  <a:cubicBezTo>
                    <a:pt x="0" y="223"/>
                    <a:pt x="0" y="568"/>
                    <a:pt x="244" y="649"/>
                  </a:cubicBezTo>
                  <a:cubicBezTo>
                    <a:pt x="669" y="750"/>
                    <a:pt x="1094" y="790"/>
                    <a:pt x="1540" y="790"/>
                  </a:cubicBezTo>
                  <a:cubicBezTo>
                    <a:pt x="1659" y="802"/>
                    <a:pt x="1779" y="807"/>
                    <a:pt x="1900" y="807"/>
                  </a:cubicBezTo>
                  <a:cubicBezTo>
                    <a:pt x="2213" y="807"/>
                    <a:pt x="2530" y="774"/>
                    <a:pt x="2836" y="730"/>
                  </a:cubicBezTo>
                  <a:cubicBezTo>
                    <a:pt x="3160" y="628"/>
                    <a:pt x="3160" y="183"/>
                    <a:pt x="2836" y="82"/>
                  </a:cubicBezTo>
                  <a:cubicBezTo>
                    <a:pt x="2553" y="27"/>
                    <a:pt x="2260" y="0"/>
                    <a:pt x="1971"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822" name="Google Shape;822;p29"/>
            <p:cNvSpPr/>
            <p:nvPr/>
          </p:nvSpPr>
          <p:spPr>
            <a:xfrm>
              <a:off x="3575250" y="1657750"/>
              <a:ext cx="73450" cy="34275"/>
            </a:xfrm>
            <a:custGeom>
              <a:avLst/>
              <a:gdLst/>
              <a:ahLst/>
              <a:cxnLst/>
              <a:rect l="l" t="t" r="r" b="b"/>
              <a:pathLst>
                <a:path w="2938" h="1371" extrusionOk="0">
                  <a:moveTo>
                    <a:pt x="2390" y="0"/>
                  </a:moveTo>
                  <a:cubicBezTo>
                    <a:pt x="2050" y="0"/>
                    <a:pt x="1764" y="136"/>
                    <a:pt x="1419" y="256"/>
                  </a:cubicBezTo>
                  <a:cubicBezTo>
                    <a:pt x="1014" y="358"/>
                    <a:pt x="629" y="540"/>
                    <a:pt x="284" y="763"/>
                  </a:cubicBezTo>
                  <a:cubicBezTo>
                    <a:pt x="1" y="945"/>
                    <a:pt x="122" y="1370"/>
                    <a:pt x="446" y="1370"/>
                  </a:cubicBezTo>
                  <a:lnTo>
                    <a:pt x="446" y="1350"/>
                  </a:lnTo>
                  <a:cubicBezTo>
                    <a:pt x="852" y="1330"/>
                    <a:pt x="1257" y="1249"/>
                    <a:pt x="1662" y="1107"/>
                  </a:cubicBezTo>
                  <a:cubicBezTo>
                    <a:pt x="2026" y="986"/>
                    <a:pt x="2452" y="925"/>
                    <a:pt x="2735" y="641"/>
                  </a:cubicBezTo>
                  <a:cubicBezTo>
                    <a:pt x="2938" y="418"/>
                    <a:pt x="2837" y="94"/>
                    <a:pt x="2573" y="13"/>
                  </a:cubicBezTo>
                  <a:cubicBezTo>
                    <a:pt x="2510" y="4"/>
                    <a:pt x="2449" y="0"/>
                    <a:pt x="2390"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823" name="Google Shape;823;p29"/>
            <p:cNvSpPr/>
            <p:nvPr/>
          </p:nvSpPr>
          <p:spPr>
            <a:xfrm>
              <a:off x="3556525" y="1542175"/>
              <a:ext cx="33950" cy="53125"/>
            </a:xfrm>
            <a:custGeom>
              <a:avLst/>
              <a:gdLst/>
              <a:ahLst/>
              <a:cxnLst/>
              <a:rect l="l" t="t" r="r" b="b"/>
              <a:pathLst>
                <a:path w="1358" h="2125" extrusionOk="0">
                  <a:moveTo>
                    <a:pt x="903" y="1"/>
                  </a:moveTo>
                  <a:cubicBezTo>
                    <a:pt x="814" y="1"/>
                    <a:pt x="723" y="32"/>
                    <a:pt x="649" y="99"/>
                  </a:cubicBezTo>
                  <a:cubicBezTo>
                    <a:pt x="345" y="362"/>
                    <a:pt x="284" y="990"/>
                    <a:pt x="183" y="1355"/>
                  </a:cubicBezTo>
                  <a:cubicBezTo>
                    <a:pt x="142" y="1557"/>
                    <a:pt x="0" y="2125"/>
                    <a:pt x="365" y="2125"/>
                  </a:cubicBezTo>
                  <a:cubicBezTo>
                    <a:pt x="730" y="2125"/>
                    <a:pt x="851" y="1719"/>
                    <a:pt x="952" y="1456"/>
                  </a:cubicBezTo>
                  <a:cubicBezTo>
                    <a:pt x="1094" y="1091"/>
                    <a:pt x="1357" y="666"/>
                    <a:pt x="1256" y="261"/>
                  </a:cubicBezTo>
                  <a:cubicBezTo>
                    <a:pt x="1205" y="94"/>
                    <a:pt x="1056" y="1"/>
                    <a:pt x="903"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824" name="Google Shape;824;p29"/>
            <p:cNvSpPr/>
            <p:nvPr/>
          </p:nvSpPr>
          <p:spPr>
            <a:xfrm>
              <a:off x="3412925" y="1487700"/>
              <a:ext cx="44800" cy="56875"/>
            </a:xfrm>
            <a:custGeom>
              <a:avLst/>
              <a:gdLst/>
              <a:ahLst/>
              <a:cxnLst/>
              <a:rect l="l" t="t" r="r" b="b"/>
              <a:pathLst>
                <a:path w="1792" h="2275" extrusionOk="0">
                  <a:moveTo>
                    <a:pt x="364" y="0"/>
                  </a:moveTo>
                  <a:cubicBezTo>
                    <a:pt x="157" y="0"/>
                    <a:pt x="0" y="211"/>
                    <a:pt x="32" y="435"/>
                  </a:cubicBezTo>
                  <a:cubicBezTo>
                    <a:pt x="113" y="779"/>
                    <a:pt x="255" y="1083"/>
                    <a:pt x="498" y="1366"/>
                  </a:cubicBezTo>
                  <a:cubicBezTo>
                    <a:pt x="680" y="1650"/>
                    <a:pt x="883" y="1934"/>
                    <a:pt x="1146" y="2177"/>
                  </a:cubicBezTo>
                  <a:cubicBezTo>
                    <a:pt x="1220" y="2245"/>
                    <a:pt x="1306" y="2275"/>
                    <a:pt x="1388" y="2275"/>
                  </a:cubicBezTo>
                  <a:cubicBezTo>
                    <a:pt x="1599" y="2275"/>
                    <a:pt x="1792" y="2080"/>
                    <a:pt x="1734" y="1832"/>
                  </a:cubicBezTo>
                  <a:cubicBezTo>
                    <a:pt x="1612" y="1488"/>
                    <a:pt x="1430" y="1164"/>
                    <a:pt x="1227" y="860"/>
                  </a:cubicBezTo>
                  <a:cubicBezTo>
                    <a:pt x="1065" y="536"/>
                    <a:pt x="822" y="252"/>
                    <a:pt x="539" y="50"/>
                  </a:cubicBezTo>
                  <a:cubicBezTo>
                    <a:pt x="478" y="15"/>
                    <a:pt x="419" y="0"/>
                    <a:pt x="364"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825" name="Google Shape;825;p29"/>
            <p:cNvSpPr/>
            <p:nvPr/>
          </p:nvSpPr>
          <p:spPr>
            <a:xfrm>
              <a:off x="3324250" y="1515125"/>
              <a:ext cx="48025" cy="54075"/>
            </a:xfrm>
            <a:custGeom>
              <a:avLst/>
              <a:gdLst/>
              <a:ahLst/>
              <a:cxnLst/>
              <a:rect l="l" t="t" r="r" b="b"/>
              <a:pathLst>
                <a:path w="1921" h="2163" extrusionOk="0">
                  <a:moveTo>
                    <a:pt x="479" y="0"/>
                  </a:moveTo>
                  <a:cubicBezTo>
                    <a:pt x="233" y="0"/>
                    <a:pt x="0" y="170"/>
                    <a:pt x="115" y="472"/>
                  </a:cubicBezTo>
                  <a:cubicBezTo>
                    <a:pt x="237" y="796"/>
                    <a:pt x="439" y="1100"/>
                    <a:pt x="683" y="1363"/>
                  </a:cubicBezTo>
                  <a:cubicBezTo>
                    <a:pt x="885" y="1647"/>
                    <a:pt x="1128" y="1890"/>
                    <a:pt x="1412" y="2113"/>
                  </a:cubicBezTo>
                  <a:cubicBezTo>
                    <a:pt x="1455" y="2147"/>
                    <a:pt x="1504" y="2163"/>
                    <a:pt x="1554" y="2163"/>
                  </a:cubicBezTo>
                  <a:cubicBezTo>
                    <a:pt x="1735" y="2163"/>
                    <a:pt x="1921" y="1959"/>
                    <a:pt x="1857" y="1768"/>
                  </a:cubicBezTo>
                  <a:cubicBezTo>
                    <a:pt x="1736" y="1444"/>
                    <a:pt x="1574" y="1161"/>
                    <a:pt x="1391" y="877"/>
                  </a:cubicBezTo>
                  <a:cubicBezTo>
                    <a:pt x="1229" y="573"/>
                    <a:pt x="1007" y="310"/>
                    <a:pt x="764" y="87"/>
                  </a:cubicBezTo>
                  <a:cubicBezTo>
                    <a:pt x="681" y="28"/>
                    <a:pt x="579" y="0"/>
                    <a:pt x="479"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826" name="Google Shape;826;p29"/>
            <p:cNvSpPr/>
            <p:nvPr/>
          </p:nvSpPr>
          <p:spPr>
            <a:xfrm>
              <a:off x="3268375" y="1668700"/>
              <a:ext cx="64850" cy="29900"/>
            </a:xfrm>
            <a:custGeom>
              <a:avLst/>
              <a:gdLst/>
              <a:ahLst/>
              <a:cxnLst/>
              <a:rect l="l" t="t" r="r" b="b"/>
              <a:pathLst>
                <a:path w="2594" h="1196" extrusionOk="0">
                  <a:moveTo>
                    <a:pt x="2290" y="1"/>
                  </a:moveTo>
                  <a:cubicBezTo>
                    <a:pt x="1965" y="1"/>
                    <a:pt x="1621" y="41"/>
                    <a:pt x="1297" y="122"/>
                  </a:cubicBezTo>
                  <a:cubicBezTo>
                    <a:pt x="973" y="163"/>
                    <a:pt x="629" y="284"/>
                    <a:pt x="345" y="467"/>
                  </a:cubicBezTo>
                  <a:cubicBezTo>
                    <a:pt x="1" y="669"/>
                    <a:pt x="142" y="1176"/>
                    <a:pt x="548" y="1196"/>
                  </a:cubicBezTo>
                  <a:cubicBezTo>
                    <a:pt x="892" y="1176"/>
                    <a:pt x="1236" y="1054"/>
                    <a:pt x="1560" y="892"/>
                  </a:cubicBezTo>
                  <a:cubicBezTo>
                    <a:pt x="1864" y="770"/>
                    <a:pt x="2168" y="588"/>
                    <a:pt x="2431" y="386"/>
                  </a:cubicBezTo>
                  <a:cubicBezTo>
                    <a:pt x="2593" y="264"/>
                    <a:pt x="2452" y="21"/>
                    <a:pt x="2269" y="21"/>
                  </a:cubicBezTo>
                  <a:lnTo>
                    <a:pt x="2290" y="1"/>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827" name="Google Shape;827;p29"/>
            <p:cNvSpPr/>
            <p:nvPr/>
          </p:nvSpPr>
          <p:spPr>
            <a:xfrm>
              <a:off x="3313900" y="1782475"/>
              <a:ext cx="48350" cy="55675"/>
            </a:xfrm>
            <a:custGeom>
              <a:avLst/>
              <a:gdLst/>
              <a:ahLst/>
              <a:cxnLst/>
              <a:rect l="l" t="t" r="r" b="b"/>
              <a:pathLst>
                <a:path w="1934" h="2227" extrusionOk="0">
                  <a:moveTo>
                    <a:pt x="1644" y="1"/>
                  </a:moveTo>
                  <a:cubicBezTo>
                    <a:pt x="1597" y="1"/>
                    <a:pt x="1548" y="15"/>
                    <a:pt x="1502" y="48"/>
                  </a:cubicBezTo>
                  <a:cubicBezTo>
                    <a:pt x="1198" y="271"/>
                    <a:pt x="934" y="534"/>
                    <a:pt x="712" y="838"/>
                  </a:cubicBezTo>
                  <a:cubicBezTo>
                    <a:pt x="469" y="1121"/>
                    <a:pt x="124" y="1425"/>
                    <a:pt x="63" y="1770"/>
                  </a:cubicBezTo>
                  <a:cubicBezTo>
                    <a:pt x="0" y="2023"/>
                    <a:pt x="184" y="2226"/>
                    <a:pt x="402" y="2226"/>
                  </a:cubicBezTo>
                  <a:cubicBezTo>
                    <a:pt x="464" y="2226"/>
                    <a:pt x="528" y="2210"/>
                    <a:pt x="590" y="2175"/>
                  </a:cubicBezTo>
                  <a:cubicBezTo>
                    <a:pt x="914" y="2013"/>
                    <a:pt x="1117" y="1608"/>
                    <a:pt x="1319" y="1324"/>
                  </a:cubicBezTo>
                  <a:cubicBezTo>
                    <a:pt x="1542" y="1020"/>
                    <a:pt x="1745" y="676"/>
                    <a:pt x="1886" y="331"/>
                  </a:cubicBezTo>
                  <a:cubicBezTo>
                    <a:pt x="1933" y="160"/>
                    <a:pt x="1800" y="1"/>
                    <a:pt x="1644"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828" name="Google Shape;828;p29"/>
            <p:cNvSpPr/>
            <p:nvPr/>
          </p:nvSpPr>
          <p:spPr>
            <a:xfrm>
              <a:off x="3345050" y="1831275"/>
              <a:ext cx="30200" cy="68600"/>
            </a:xfrm>
            <a:custGeom>
              <a:avLst/>
              <a:gdLst/>
              <a:ahLst/>
              <a:cxnLst/>
              <a:rect l="l" t="t" r="r" b="b"/>
              <a:pathLst>
                <a:path w="1208" h="2744" extrusionOk="0">
                  <a:moveTo>
                    <a:pt x="894" y="1"/>
                  </a:moveTo>
                  <a:cubicBezTo>
                    <a:pt x="802" y="1"/>
                    <a:pt x="709" y="49"/>
                    <a:pt x="661" y="162"/>
                  </a:cubicBezTo>
                  <a:cubicBezTo>
                    <a:pt x="256" y="790"/>
                    <a:pt x="114" y="1701"/>
                    <a:pt x="33" y="2451"/>
                  </a:cubicBezTo>
                  <a:cubicBezTo>
                    <a:pt x="0" y="2647"/>
                    <a:pt x="149" y="2744"/>
                    <a:pt x="310" y="2744"/>
                  </a:cubicBezTo>
                  <a:cubicBezTo>
                    <a:pt x="447" y="2744"/>
                    <a:pt x="594" y="2672"/>
                    <a:pt x="640" y="2532"/>
                  </a:cubicBezTo>
                  <a:cubicBezTo>
                    <a:pt x="904" y="1863"/>
                    <a:pt x="1208" y="1013"/>
                    <a:pt x="1147" y="283"/>
                  </a:cubicBezTo>
                  <a:cubicBezTo>
                    <a:pt x="1171" y="113"/>
                    <a:pt x="1034" y="1"/>
                    <a:pt x="894"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829" name="Google Shape;829;p29"/>
            <p:cNvSpPr/>
            <p:nvPr/>
          </p:nvSpPr>
          <p:spPr>
            <a:xfrm>
              <a:off x="3449175" y="1841625"/>
              <a:ext cx="21275" cy="74300"/>
            </a:xfrm>
            <a:custGeom>
              <a:avLst/>
              <a:gdLst/>
              <a:ahLst/>
              <a:cxnLst/>
              <a:rect l="l" t="t" r="r" b="b"/>
              <a:pathLst>
                <a:path w="851" h="2972" extrusionOk="0">
                  <a:moveTo>
                    <a:pt x="443" y="0"/>
                  </a:moveTo>
                  <a:cubicBezTo>
                    <a:pt x="342" y="0"/>
                    <a:pt x="248" y="58"/>
                    <a:pt x="223" y="194"/>
                  </a:cubicBezTo>
                  <a:cubicBezTo>
                    <a:pt x="41" y="1024"/>
                    <a:pt x="0" y="1875"/>
                    <a:pt x="81" y="2705"/>
                  </a:cubicBezTo>
                  <a:cubicBezTo>
                    <a:pt x="104" y="2869"/>
                    <a:pt x="248" y="2971"/>
                    <a:pt x="382" y="2971"/>
                  </a:cubicBezTo>
                  <a:cubicBezTo>
                    <a:pt x="481" y="2971"/>
                    <a:pt x="573" y="2915"/>
                    <a:pt x="608" y="2786"/>
                  </a:cubicBezTo>
                  <a:cubicBezTo>
                    <a:pt x="790" y="1956"/>
                    <a:pt x="851" y="1105"/>
                    <a:pt x="750" y="275"/>
                  </a:cubicBezTo>
                  <a:cubicBezTo>
                    <a:pt x="738" y="110"/>
                    <a:pt x="583" y="0"/>
                    <a:pt x="443"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830" name="Google Shape;830;p29"/>
            <p:cNvSpPr/>
            <p:nvPr/>
          </p:nvSpPr>
          <p:spPr>
            <a:xfrm>
              <a:off x="3516850" y="1853825"/>
              <a:ext cx="31250" cy="60950"/>
            </a:xfrm>
            <a:custGeom>
              <a:avLst/>
              <a:gdLst/>
              <a:ahLst/>
              <a:cxnLst/>
              <a:rect l="l" t="t" r="r" b="b"/>
              <a:pathLst>
                <a:path w="1250" h="2438" extrusionOk="0">
                  <a:moveTo>
                    <a:pt x="388" y="0"/>
                  </a:moveTo>
                  <a:cubicBezTo>
                    <a:pt x="199" y="0"/>
                    <a:pt x="1" y="198"/>
                    <a:pt x="28" y="415"/>
                  </a:cubicBezTo>
                  <a:cubicBezTo>
                    <a:pt x="109" y="1063"/>
                    <a:pt x="311" y="1670"/>
                    <a:pt x="595" y="2258"/>
                  </a:cubicBezTo>
                  <a:cubicBezTo>
                    <a:pt x="655" y="2385"/>
                    <a:pt x="749" y="2437"/>
                    <a:pt x="846" y="2437"/>
                  </a:cubicBezTo>
                  <a:cubicBezTo>
                    <a:pt x="1041" y="2437"/>
                    <a:pt x="1250" y="2225"/>
                    <a:pt x="1223" y="1995"/>
                  </a:cubicBezTo>
                  <a:cubicBezTo>
                    <a:pt x="1121" y="1367"/>
                    <a:pt x="919" y="739"/>
                    <a:pt x="635" y="171"/>
                  </a:cubicBezTo>
                  <a:cubicBezTo>
                    <a:pt x="575" y="50"/>
                    <a:pt x="482" y="0"/>
                    <a:pt x="388"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831" name="Google Shape;831;p29"/>
            <p:cNvSpPr/>
            <p:nvPr/>
          </p:nvSpPr>
          <p:spPr>
            <a:xfrm>
              <a:off x="3602100" y="1808475"/>
              <a:ext cx="68525" cy="30400"/>
            </a:xfrm>
            <a:custGeom>
              <a:avLst/>
              <a:gdLst/>
              <a:ahLst/>
              <a:cxnLst/>
              <a:rect l="l" t="t" r="r" b="b"/>
              <a:pathLst>
                <a:path w="2741" h="1216" extrusionOk="0">
                  <a:moveTo>
                    <a:pt x="162" y="0"/>
                  </a:moveTo>
                  <a:cubicBezTo>
                    <a:pt x="61" y="21"/>
                    <a:pt x="0" y="142"/>
                    <a:pt x="81" y="223"/>
                  </a:cubicBezTo>
                  <a:cubicBezTo>
                    <a:pt x="385" y="487"/>
                    <a:pt x="730" y="689"/>
                    <a:pt x="1094" y="811"/>
                  </a:cubicBezTo>
                  <a:cubicBezTo>
                    <a:pt x="1479" y="993"/>
                    <a:pt x="1864" y="1114"/>
                    <a:pt x="2269" y="1195"/>
                  </a:cubicBezTo>
                  <a:cubicBezTo>
                    <a:pt x="2306" y="1209"/>
                    <a:pt x="2341" y="1215"/>
                    <a:pt x="2373" y="1215"/>
                  </a:cubicBezTo>
                  <a:cubicBezTo>
                    <a:pt x="2628" y="1215"/>
                    <a:pt x="2741" y="835"/>
                    <a:pt x="2472" y="709"/>
                  </a:cubicBezTo>
                  <a:cubicBezTo>
                    <a:pt x="2107" y="507"/>
                    <a:pt x="1722" y="345"/>
                    <a:pt x="1337" y="223"/>
                  </a:cubicBezTo>
                  <a:cubicBezTo>
                    <a:pt x="952" y="81"/>
                    <a:pt x="568" y="0"/>
                    <a:pt x="162"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832" name="Google Shape;832;p29"/>
            <p:cNvSpPr/>
            <p:nvPr/>
          </p:nvSpPr>
          <p:spPr>
            <a:xfrm>
              <a:off x="3630450" y="1694800"/>
              <a:ext cx="61750" cy="30150"/>
            </a:xfrm>
            <a:custGeom>
              <a:avLst/>
              <a:gdLst/>
              <a:ahLst/>
              <a:cxnLst/>
              <a:rect l="l" t="t" r="r" b="b"/>
              <a:pathLst>
                <a:path w="2470" h="1206" extrusionOk="0">
                  <a:moveTo>
                    <a:pt x="2005" y="1"/>
                  </a:moveTo>
                  <a:cubicBezTo>
                    <a:pt x="1979" y="1"/>
                    <a:pt x="1953" y="4"/>
                    <a:pt x="1925" y="10"/>
                  </a:cubicBezTo>
                  <a:cubicBezTo>
                    <a:pt x="1601" y="91"/>
                    <a:pt x="1277" y="233"/>
                    <a:pt x="973" y="395"/>
                  </a:cubicBezTo>
                  <a:cubicBezTo>
                    <a:pt x="669" y="496"/>
                    <a:pt x="365" y="658"/>
                    <a:pt x="122" y="881"/>
                  </a:cubicBezTo>
                  <a:cubicBezTo>
                    <a:pt x="1" y="1003"/>
                    <a:pt x="102" y="1205"/>
                    <a:pt x="264" y="1205"/>
                  </a:cubicBezTo>
                  <a:cubicBezTo>
                    <a:pt x="588" y="1185"/>
                    <a:pt x="912" y="1124"/>
                    <a:pt x="1236" y="982"/>
                  </a:cubicBezTo>
                  <a:cubicBezTo>
                    <a:pt x="1560" y="901"/>
                    <a:pt x="1885" y="780"/>
                    <a:pt x="2188" y="618"/>
                  </a:cubicBezTo>
                  <a:cubicBezTo>
                    <a:pt x="2469" y="430"/>
                    <a:pt x="2317" y="1"/>
                    <a:pt x="2005"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833" name="Google Shape;833;p29"/>
            <p:cNvSpPr/>
            <p:nvPr/>
          </p:nvSpPr>
          <p:spPr>
            <a:xfrm>
              <a:off x="3600575" y="1570750"/>
              <a:ext cx="69625" cy="59500"/>
            </a:xfrm>
            <a:custGeom>
              <a:avLst/>
              <a:gdLst/>
              <a:ahLst/>
              <a:cxnLst/>
              <a:rect l="l" t="t" r="r" b="b"/>
              <a:pathLst>
                <a:path w="2785" h="2380" extrusionOk="0">
                  <a:moveTo>
                    <a:pt x="2402" y="1"/>
                  </a:moveTo>
                  <a:cubicBezTo>
                    <a:pt x="2379" y="1"/>
                    <a:pt x="2355" y="4"/>
                    <a:pt x="2330" y="9"/>
                  </a:cubicBezTo>
                  <a:cubicBezTo>
                    <a:pt x="1824" y="171"/>
                    <a:pt x="1439" y="597"/>
                    <a:pt x="1034" y="961"/>
                  </a:cubicBezTo>
                  <a:cubicBezTo>
                    <a:pt x="689" y="1265"/>
                    <a:pt x="142" y="1630"/>
                    <a:pt x="21" y="2096"/>
                  </a:cubicBezTo>
                  <a:cubicBezTo>
                    <a:pt x="1" y="2237"/>
                    <a:pt x="102" y="2359"/>
                    <a:pt x="223" y="2359"/>
                  </a:cubicBezTo>
                  <a:lnTo>
                    <a:pt x="223" y="2379"/>
                  </a:lnTo>
                  <a:cubicBezTo>
                    <a:pt x="689" y="2339"/>
                    <a:pt x="1094" y="1913"/>
                    <a:pt x="1459" y="1609"/>
                  </a:cubicBezTo>
                  <a:cubicBezTo>
                    <a:pt x="1884" y="1285"/>
                    <a:pt x="2431" y="961"/>
                    <a:pt x="2674" y="455"/>
                  </a:cubicBezTo>
                  <a:cubicBezTo>
                    <a:pt x="2785" y="253"/>
                    <a:pt x="2628" y="1"/>
                    <a:pt x="2402"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834" name="Google Shape;834;p29"/>
            <p:cNvSpPr/>
            <p:nvPr/>
          </p:nvSpPr>
          <p:spPr>
            <a:xfrm>
              <a:off x="3524100" y="1457150"/>
              <a:ext cx="20800" cy="72950"/>
            </a:xfrm>
            <a:custGeom>
              <a:avLst/>
              <a:gdLst/>
              <a:ahLst/>
              <a:cxnLst/>
              <a:rect l="l" t="t" r="r" b="b"/>
              <a:pathLst>
                <a:path w="832" h="2918" extrusionOk="0">
                  <a:moveTo>
                    <a:pt x="463" y="1"/>
                  </a:moveTo>
                  <a:cubicBezTo>
                    <a:pt x="380" y="1"/>
                    <a:pt x="297" y="38"/>
                    <a:pt x="244" y="117"/>
                  </a:cubicBezTo>
                  <a:cubicBezTo>
                    <a:pt x="82" y="522"/>
                    <a:pt x="1" y="948"/>
                    <a:pt x="41" y="1373"/>
                  </a:cubicBezTo>
                  <a:cubicBezTo>
                    <a:pt x="21" y="1819"/>
                    <a:pt x="21" y="2285"/>
                    <a:pt x="102" y="2750"/>
                  </a:cubicBezTo>
                  <a:cubicBezTo>
                    <a:pt x="122" y="2866"/>
                    <a:pt x="215" y="2918"/>
                    <a:pt x="314" y="2918"/>
                  </a:cubicBezTo>
                  <a:cubicBezTo>
                    <a:pt x="422" y="2918"/>
                    <a:pt x="536" y="2856"/>
                    <a:pt x="568" y="2750"/>
                  </a:cubicBezTo>
                  <a:cubicBezTo>
                    <a:pt x="669" y="2325"/>
                    <a:pt x="730" y="1900"/>
                    <a:pt x="750" y="1454"/>
                  </a:cubicBezTo>
                  <a:cubicBezTo>
                    <a:pt x="831" y="1029"/>
                    <a:pt x="811" y="603"/>
                    <a:pt x="710" y="178"/>
                  </a:cubicBezTo>
                  <a:cubicBezTo>
                    <a:pt x="676" y="63"/>
                    <a:pt x="570" y="1"/>
                    <a:pt x="463"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835" name="Google Shape;835;p29"/>
            <p:cNvSpPr/>
            <p:nvPr/>
          </p:nvSpPr>
          <p:spPr>
            <a:xfrm>
              <a:off x="3454975" y="1421150"/>
              <a:ext cx="28650" cy="68850"/>
            </a:xfrm>
            <a:custGeom>
              <a:avLst/>
              <a:gdLst/>
              <a:ahLst/>
              <a:cxnLst/>
              <a:rect l="l" t="t" r="r" b="b"/>
              <a:pathLst>
                <a:path w="1146" h="2754" extrusionOk="0">
                  <a:moveTo>
                    <a:pt x="340" y="1"/>
                  </a:moveTo>
                  <a:cubicBezTo>
                    <a:pt x="166" y="1"/>
                    <a:pt x="0" y="112"/>
                    <a:pt x="11" y="342"/>
                  </a:cubicBezTo>
                  <a:cubicBezTo>
                    <a:pt x="31" y="1071"/>
                    <a:pt x="153" y="2003"/>
                    <a:pt x="538" y="2631"/>
                  </a:cubicBezTo>
                  <a:cubicBezTo>
                    <a:pt x="592" y="2713"/>
                    <a:pt x="680" y="2754"/>
                    <a:pt x="765" y="2754"/>
                  </a:cubicBezTo>
                  <a:cubicBezTo>
                    <a:pt x="869" y="2754"/>
                    <a:pt x="970" y="2692"/>
                    <a:pt x="1004" y="2570"/>
                  </a:cubicBezTo>
                  <a:cubicBezTo>
                    <a:pt x="1145" y="1841"/>
                    <a:pt x="943" y="929"/>
                    <a:pt x="700" y="240"/>
                  </a:cubicBezTo>
                  <a:cubicBezTo>
                    <a:pt x="644" y="82"/>
                    <a:pt x="489" y="1"/>
                    <a:pt x="340"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836" name="Google Shape;836;p29"/>
            <p:cNvSpPr/>
            <p:nvPr/>
          </p:nvSpPr>
          <p:spPr>
            <a:xfrm>
              <a:off x="3354150" y="1438175"/>
              <a:ext cx="36800" cy="72425"/>
            </a:xfrm>
            <a:custGeom>
              <a:avLst/>
              <a:gdLst/>
              <a:ahLst/>
              <a:cxnLst/>
              <a:rect l="l" t="t" r="r" b="b"/>
              <a:pathLst>
                <a:path w="1472" h="2897" extrusionOk="0">
                  <a:moveTo>
                    <a:pt x="392" y="1"/>
                  </a:moveTo>
                  <a:cubicBezTo>
                    <a:pt x="202" y="1"/>
                    <a:pt x="0" y="183"/>
                    <a:pt x="54" y="410"/>
                  </a:cubicBezTo>
                  <a:cubicBezTo>
                    <a:pt x="256" y="1241"/>
                    <a:pt x="560" y="2010"/>
                    <a:pt x="945" y="2760"/>
                  </a:cubicBezTo>
                  <a:cubicBezTo>
                    <a:pt x="993" y="2856"/>
                    <a:pt x="1072" y="2897"/>
                    <a:pt x="1152" y="2897"/>
                  </a:cubicBezTo>
                  <a:cubicBezTo>
                    <a:pt x="1308" y="2897"/>
                    <a:pt x="1471" y="2745"/>
                    <a:pt x="1431" y="2557"/>
                  </a:cubicBezTo>
                  <a:cubicBezTo>
                    <a:pt x="1269" y="1727"/>
                    <a:pt x="1006" y="917"/>
                    <a:pt x="641" y="167"/>
                  </a:cubicBezTo>
                  <a:cubicBezTo>
                    <a:pt x="586" y="50"/>
                    <a:pt x="490" y="1"/>
                    <a:pt x="392"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837" name="Google Shape;837;p29"/>
            <p:cNvSpPr/>
            <p:nvPr/>
          </p:nvSpPr>
          <p:spPr>
            <a:xfrm>
              <a:off x="3245600" y="1545425"/>
              <a:ext cx="75975" cy="24150"/>
            </a:xfrm>
            <a:custGeom>
              <a:avLst/>
              <a:gdLst/>
              <a:ahLst/>
              <a:cxnLst/>
              <a:rect l="l" t="t" r="r" b="b"/>
              <a:pathLst>
                <a:path w="3039" h="966" extrusionOk="0">
                  <a:moveTo>
                    <a:pt x="1075" y="1"/>
                  </a:moveTo>
                  <a:cubicBezTo>
                    <a:pt x="809" y="1"/>
                    <a:pt x="549" y="33"/>
                    <a:pt x="304" y="111"/>
                  </a:cubicBezTo>
                  <a:cubicBezTo>
                    <a:pt x="41" y="192"/>
                    <a:pt x="0" y="536"/>
                    <a:pt x="223" y="678"/>
                  </a:cubicBezTo>
                  <a:cubicBezTo>
                    <a:pt x="645" y="889"/>
                    <a:pt x="1115" y="966"/>
                    <a:pt x="1590" y="966"/>
                  </a:cubicBezTo>
                  <a:cubicBezTo>
                    <a:pt x="1983" y="966"/>
                    <a:pt x="2379" y="913"/>
                    <a:pt x="2755" y="840"/>
                  </a:cubicBezTo>
                  <a:cubicBezTo>
                    <a:pt x="3039" y="799"/>
                    <a:pt x="2978" y="394"/>
                    <a:pt x="2755" y="313"/>
                  </a:cubicBezTo>
                  <a:cubicBezTo>
                    <a:pt x="2231" y="148"/>
                    <a:pt x="1641" y="1"/>
                    <a:pt x="1075"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838" name="Google Shape;838;p29"/>
            <p:cNvSpPr/>
            <p:nvPr/>
          </p:nvSpPr>
          <p:spPr>
            <a:xfrm>
              <a:off x="3200025" y="1638675"/>
              <a:ext cx="80025" cy="30050"/>
            </a:xfrm>
            <a:custGeom>
              <a:avLst/>
              <a:gdLst/>
              <a:ahLst/>
              <a:cxnLst/>
              <a:rect l="l" t="t" r="r" b="b"/>
              <a:pathLst>
                <a:path w="3201" h="1202" extrusionOk="0">
                  <a:moveTo>
                    <a:pt x="2618" y="0"/>
                  </a:moveTo>
                  <a:cubicBezTo>
                    <a:pt x="1851" y="0"/>
                    <a:pt x="1075" y="161"/>
                    <a:pt x="365" y="452"/>
                  </a:cubicBezTo>
                  <a:cubicBezTo>
                    <a:pt x="0" y="614"/>
                    <a:pt x="182" y="1202"/>
                    <a:pt x="567" y="1202"/>
                  </a:cubicBezTo>
                  <a:cubicBezTo>
                    <a:pt x="1418" y="1141"/>
                    <a:pt x="2248" y="878"/>
                    <a:pt x="2998" y="472"/>
                  </a:cubicBezTo>
                  <a:cubicBezTo>
                    <a:pt x="3201" y="331"/>
                    <a:pt x="3119" y="27"/>
                    <a:pt x="2876" y="7"/>
                  </a:cubicBezTo>
                  <a:cubicBezTo>
                    <a:pt x="2790" y="2"/>
                    <a:pt x="2704" y="0"/>
                    <a:pt x="2618"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839" name="Google Shape;839;p29"/>
            <p:cNvSpPr/>
            <p:nvPr/>
          </p:nvSpPr>
          <p:spPr>
            <a:xfrm>
              <a:off x="3209350" y="1727925"/>
              <a:ext cx="70100" cy="55000"/>
            </a:xfrm>
            <a:custGeom>
              <a:avLst/>
              <a:gdLst/>
              <a:ahLst/>
              <a:cxnLst/>
              <a:rect l="l" t="t" r="r" b="b"/>
              <a:pathLst>
                <a:path w="2804" h="2200" extrusionOk="0">
                  <a:moveTo>
                    <a:pt x="2471" y="0"/>
                  </a:moveTo>
                  <a:cubicBezTo>
                    <a:pt x="2461" y="0"/>
                    <a:pt x="2452" y="1"/>
                    <a:pt x="2443" y="2"/>
                  </a:cubicBezTo>
                  <a:cubicBezTo>
                    <a:pt x="2017" y="143"/>
                    <a:pt x="1632" y="387"/>
                    <a:pt x="1288" y="670"/>
                  </a:cubicBezTo>
                  <a:cubicBezTo>
                    <a:pt x="903" y="954"/>
                    <a:pt x="559" y="1258"/>
                    <a:pt x="235" y="1602"/>
                  </a:cubicBezTo>
                  <a:cubicBezTo>
                    <a:pt x="1" y="1853"/>
                    <a:pt x="208" y="2200"/>
                    <a:pt x="481" y="2200"/>
                  </a:cubicBezTo>
                  <a:cubicBezTo>
                    <a:pt x="539" y="2200"/>
                    <a:pt x="600" y="2184"/>
                    <a:pt x="660" y="2149"/>
                  </a:cubicBezTo>
                  <a:cubicBezTo>
                    <a:pt x="1065" y="1926"/>
                    <a:pt x="1450" y="1663"/>
                    <a:pt x="1815" y="1359"/>
                  </a:cubicBezTo>
                  <a:cubicBezTo>
                    <a:pt x="2139" y="1055"/>
                    <a:pt x="2524" y="751"/>
                    <a:pt x="2726" y="366"/>
                  </a:cubicBezTo>
                  <a:cubicBezTo>
                    <a:pt x="2803" y="192"/>
                    <a:pt x="2660" y="0"/>
                    <a:pt x="2471"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840" name="Google Shape;840;p29"/>
            <p:cNvSpPr/>
            <p:nvPr/>
          </p:nvSpPr>
          <p:spPr>
            <a:xfrm>
              <a:off x="3225125" y="1813175"/>
              <a:ext cx="76375" cy="58575"/>
            </a:xfrm>
            <a:custGeom>
              <a:avLst/>
              <a:gdLst/>
              <a:ahLst/>
              <a:cxnLst/>
              <a:rect l="l" t="t" r="r" b="b"/>
              <a:pathLst>
                <a:path w="3055" h="2343" extrusionOk="0">
                  <a:moveTo>
                    <a:pt x="2673" y="0"/>
                  </a:moveTo>
                  <a:cubicBezTo>
                    <a:pt x="2623" y="0"/>
                    <a:pt x="2571" y="17"/>
                    <a:pt x="2521" y="55"/>
                  </a:cubicBezTo>
                  <a:cubicBezTo>
                    <a:pt x="1650" y="481"/>
                    <a:pt x="880" y="1068"/>
                    <a:pt x="232" y="1777"/>
                  </a:cubicBezTo>
                  <a:cubicBezTo>
                    <a:pt x="0" y="1992"/>
                    <a:pt x="187" y="2342"/>
                    <a:pt x="440" y="2342"/>
                  </a:cubicBezTo>
                  <a:cubicBezTo>
                    <a:pt x="497" y="2342"/>
                    <a:pt x="557" y="2325"/>
                    <a:pt x="617" y="2284"/>
                  </a:cubicBezTo>
                  <a:cubicBezTo>
                    <a:pt x="1467" y="1838"/>
                    <a:pt x="2217" y="1230"/>
                    <a:pt x="2824" y="481"/>
                  </a:cubicBezTo>
                  <a:cubicBezTo>
                    <a:pt x="3054" y="300"/>
                    <a:pt x="2885" y="0"/>
                    <a:pt x="2673"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841" name="Google Shape;841;p29"/>
            <p:cNvSpPr/>
            <p:nvPr/>
          </p:nvSpPr>
          <p:spPr>
            <a:xfrm>
              <a:off x="3377750" y="1896425"/>
              <a:ext cx="24350" cy="65000"/>
            </a:xfrm>
            <a:custGeom>
              <a:avLst/>
              <a:gdLst/>
              <a:ahLst/>
              <a:cxnLst/>
              <a:rect l="l" t="t" r="r" b="b"/>
              <a:pathLst>
                <a:path w="974" h="2600" extrusionOk="0">
                  <a:moveTo>
                    <a:pt x="626" y="1"/>
                  </a:moveTo>
                  <a:cubicBezTo>
                    <a:pt x="528" y="1"/>
                    <a:pt x="430" y="54"/>
                    <a:pt x="386" y="169"/>
                  </a:cubicBezTo>
                  <a:cubicBezTo>
                    <a:pt x="122" y="837"/>
                    <a:pt x="1" y="1546"/>
                    <a:pt x="21" y="2276"/>
                  </a:cubicBezTo>
                  <a:cubicBezTo>
                    <a:pt x="32" y="2486"/>
                    <a:pt x="201" y="2600"/>
                    <a:pt x="368" y="2600"/>
                  </a:cubicBezTo>
                  <a:cubicBezTo>
                    <a:pt x="506" y="2600"/>
                    <a:pt x="644" y="2522"/>
                    <a:pt x="690" y="2357"/>
                  </a:cubicBezTo>
                  <a:cubicBezTo>
                    <a:pt x="912" y="1668"/>
                    <a:pt x="973" y="959"/>
                    <a:pt x="892" y="250"/>
                  </a:cubicBezTo>
                  <a:cubicBezTo>
                    <a:pt x="881" y="90"/>
                    <a:pt x="753" y="1"/>
                    <a:pt x="626"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842" name="Google Shape;842;p29"/>
            <p:cNvSpPr/>
            <p:nvPr/>
          </p:nvSpPr>
          <p:spPr>
            <a:xfrm>
              <a:off x="3278700" y="1890375"/>
              <a:ext cx="36625" cy="67375"/>
            </a:xfrm>
            <a:custGeom>
              <a:avLst/>
              <a:gdLst/>
              <a:ahLst/>
              <a:cxnLst/>
              <a:rect l="l" t="t" r="r" b="b"/>
              <a:pathLst>
                <a:path w="1465" h="2695" extrusionOk="0">
                  <a:moveTo>
                    <a:pt x="1249" y="1"/>
                  </a:moveTo>
                  <a:cubicBezTo>
                    <a:pt x="1198" y="1"/>
                    <a:pt x="1146" y="21"/>
                    <a:pt x="1107" y="67"/>
                  </a:cubicBezTo>
                  <a:cubicBezTo>
                    <a:pt x="580" y="674"/>
                    <a:pt x="276" y="1525"/>
                    <a:pt x="94" y="2275"/>
                  </a:cubicBezTo>
                  <a:cubicBezTo>
                    <a:pt x="0" y="2516"/>
                    <a:pt x="199" y="2695"/>
                    <a:pt x="397" y="2695"/>
                  </a:cubicBezTo>
                  <a:cubicBezTo>
                    <a:pt x="498" y="2695"/>
                    <a:pt x="599" y="2648"/>
                    <a:pt x="661" y="2538"/>
                  </a:cubicBezTo>
                  <a:cubicBezTo>
                    <a:pt x="1046" y="1849"/>
                    <a:pt x="1411" y="1019"/>
                    <a:pt x="1451" y="229"/>
                  </a:cubicBezTo>
                  <a:cubicBezTo>
                    <a:pt x="1465" y="91"/>
                    <a:pt x="1358" y="1"/>
                    <a:pt x="1249"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843" name="Google Shape;843;p29"/>
            <p:cNvSpPr/>
            <p:nvPr/>
          </p:nvSpPr>
          <p:spPr>
            <a:xfrm>
              <a:off x="3466900" y="1935200"/>
              <a:ext cx="24825" cy="58775"/>
            </a:xfrm>
            <a:custGeom>
              <a:avLst/>
              <a:gdLst/>
              <a:ahLst/>
              <a:cxnLst/>
              <a:rect l="l" t="t" r="r" b="b"/>
              <a:pathLst>
                <a:path w="993" h="2351" extrusionOk="0">
                  <a:moveTo>
                    <a:pt x="469" y="0"/>
                  </a:moveTo>
                  <a:cubicBezTo>
                    <a:pt x="311" y="0"/>
                    <a:pt x="145" y="124"/>
                    <a:pt x="122" y="320"/>
                  </a:cubicBezTo>
                  <a:cubicBezTo>
                    <a:pt x="61" y="907"/>
                    <a:pt x="0" y="1778"/>
                    <a:pt x="385" y="2264"/>
                  </a:cubicBezTo>
                  <a:cubicBezTo>
                    <a:pt x="436" y="2323"/>
                    <a:pt x="504" y="2351"/>
                    <a:pt x="573" y="2351"/>
                  </a:cubicBezTo>
                  <a:cubicBezTo>
                    <a:pt x="668" y="2351"/>
                    <a:pt x="763" y="2298"/>
                    <a:pt x="810" y="2203"/>
                  </a:cubicBezTo>
                  <a:cubicBezTo>
                    <a:pt x="952" y="1920"/>
                    <a:pt x="993" y="1596"/>
                    <a:pt x="912" y="1292"/>
                  </a:cubicBezTo>
                  <a:cubicBezTo>
                    <a:pt x="891" y="927"/>
                    <a:pt x="831" y="583"/>
                    <a:pt x="749" y="238"/>
                  </a:cubicBezTo>
                  <a:cubicBezTo>
                    <a:pt x="706" y="72"/>
                    <a:pt x="590" y="0"/>
                    <a:pt x="469"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844" name="Google Shape;844;p29"/>
            <p:cNvSpPr/>
            <p:nvPr/>
          </p:nvSpPr>
          <p:spPr>
            <a:xfrm>
              <a:off x="3554625" y="1935200"/>
              <a:ext cx="45975" cy="50700"/>
            </a:xfrm>
            <a:custGeom>
              <a:avLst/>
              <a:gdLst/>
              <a:ahLst/>
              <a:cxnLst/>
              <a:rect l="l" t="t" r="r" b="b"/>
              <a:pathLst>
                <a:path w="1839" h="2028" extrusionOk="0">
                  <a:moveTo>
                    <a:pt x="318" y="1"/>
                  </a:moveTo>
                  <a:cubicBezTo>
                    <a:pt x="135" y="1"/>
                    <a:pt x="0" y="224"/>
                    <a:pt x="36" y="401"/>
                  </a:cubicBezTo>
                  <a:cubicBezTo>
                    <a:pt x="137" y="704"/>
                    <a:pt x="299" y="1008"/>
                    <a:pt x="522" y="1251"/>
                  </a:cubicBezTo>
                  <a:cubicBezTo>
                    <a:pt x="704" y="1535"/>
                    <a:pt x="947" y="1778"/>
                    <a:pt x="1211" y="1981"/>
                  </a:cubicBezTo>
                  <a:cubicBezTo>
                    <a:pt x="1264" y="2013"/>
                    <a:pt x="1322" y="2028"/>
                    <a:pt x="1380" y="2028"/>
                  </a:cubicBezTo>
                  <a:cubicBezTo>
                    <a:pt x="1610" y="2028"/>
                    <a:pt x="1838" y="1802"/>
                    <a:pt x="1758" y="1575"/>
                  </a:cubicBezTo>
                  <a:cubicBezTo>
                    <a:pt x="1616" y="1231"/>
                    <a:pt x="1413" y="947"/>
                    <a:pt x="1170" y="684"/>
                  </a:cubicBezTo>
                  <a:cubicBezTo>
                    <a:pt x="968" y="421"/>
                    <a:pt x="704" y="178"/>
                    <a:pt x="400" y="16"/>
                  </a:cubicBezTo>
                  <a:cubicBezTo>
                    <a:pt x="372" y="5"/>
                    <a:pt x="344" y="1"/>
                    <a:pt x="318"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845" name="Google Shape;845;p29"/>
            <p:cNvSpPr/>
            <p:nvPr/>
          </p:nvSpPr>
          <p:spPr>
            <a:xfrm>
              <a:off x="3614250" y="1883925"/>
              <a:ext cx="76475" cy="45850"/>
            </a:xfrm>
            <a:custGeom>
              <a:avLst/>
              <a:gdLst/>
              <a:ahLst/>
              <a:cxnLst/>
              <a:rect l="l" t="t" r="r" b="b"/>
              <a:pathLst>
                <a:path w="3059" h="1834" extrusionOk="0">
                  <a:moveTo>
                    <a:pt x="304" y="1"/>
                  </a:moveTo>
                  <a:cubicBezTo>
                    <a:pt x="122" y="21"/>
                    <a:pt x="1" y="203"/>
                    <a:pt x="102" y="365"/>
                  </a:cubicBezTo>
                  <a:lnTo>
                    <a:pt x="82" y="365"/>
                  </a:lnTo>
                  <a:cubicBezTo>
                    <a:pt x="345" y="730"/>
                    <a:pt x="791" y="932"/>
                    <a:pt x="1175" y="1155"/>
                  </a:cubicBezTo>
                  <a:cubicBezTo>
                    <a:pt x="1560" y="1378"/>
                    <a:pt x="2026" y="1743"/>
                    <a:pt x="2492" y="1824"/>
                  </a:cubicBezTo>
                  <a:cubicBezTo>
                    <a:pt x="2521" y="1830"/>
                    <a:pt x="2550" y="1834"/>
                    <a:pt x="2577" y="1834"/>
                  </a:cubicBezTo>
                  <a:cubicBezTo>
                    <a:pt x="2874" y="1834"/>
                    <a:pt x="3059" y="1459"/>
                    <a:pt x="2836" y="1236"/>
                  </a:cubicBezTo>
                  <a:cubicBezTo>
                    <a:pt x="2512" y="872"/>
                    <a:pt x="1986" y="689"/>
                    <a:pt x="1560" y="487"/>
                  </a:cubicBezTo>
                  <a:cubicBezTo>
                    <a:pt x="1155" y="284"/>
                    <a:pt x="750" y="21"/>
                    <a:pt x="304"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846" name="Google Shape;846;p29"/>
            <p:cNvSpPr/>
            <p:nvPr/>
          </p:nvSpPr>
          <p:spPr>
            <a:xfrm>
              <a:off x="3697300" y="1820625"/>
              <a:ext cx="62825" cy="27800"/>
            </a:xfrm>
            <a:custGeom>
              <a:avLst/>
              <a:gdLst/>
              <a:ahLst/>
              <a:cxnLst/>
              <a:rect l="l" t="t" r="r" b="b"/>
              <a:pathLst>
                <a:path w="2513" h="1112" extrusionOk="0">
                  <a:moveTo>
                    <a:pt x="426" y="1"/>
                  </a:moveTo>
                  <a:cubicBezTo>
                    <a:pt x="122" y="21"/>
                    <a:pt x="1" y="406"/>
                    <a:pt x="264" y="568"/>
                  </a:cubicBezTo>
                  <a:lnTo>
                    <a:pt x="264" y="588"/>
                  </a:lnTo>
                  <a:cubicBezTo>
                    <a:pt x="628" y="770"/>
                    <a:pt x="993" y="892"/>
                    <a:pt x="1398" y="973"/>
                  </a:cubicBezTo>
                  <a:cubicBezTo>
                    <a:pt x="1599" y="1032"/>
                    <a:pt x="1807" y="1112"/>
                    <a:pt x="2005" y="1112"/>
                  </a:cubicBezTo>
                  <a:cubicBezTo>
                    <a:pt x="2147" y="1112"/>
                    <a:pt x="2284" y="1071"/>
                    <a:pt x="2411" y="953"/>
                  </a:cubicBezTo>
                  <a:cubicBezTo>
                    <a:pt x="2492" y="872"/>
                    <a:pt x="2512" y="750"/>
                    <a:pt x="2492" y="628"/>
                  </a:cubicBezTo>
                  <a:cubicBezTo>
                    <a:pt x="2350" y="244"/>
                    <a:pt x="1986" y="203"/>
                    <a:pt x="1621" y="142"/>
                  </a:cubicBezTo>
                  <a:cubicBezTo>
                    <a:pt x="1216" y="41"/>
                    <a:pt x="831" y="1"/>
                    <a:pt x="426"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847" name="Google Shape;847;p29"/>
            <p:cNvSpPr/>
            <p:nvPr/>
          </p:nvSpPr>
          <p:spPr>
            <a:xfrm>
              <a:off x="3698825" y="1708900"/>
              <a:ext cx="60275" cy="23825"/>
            </a:xfrm>
            <a:custGeom>
              <a:avLst/>
              <a:gdLst/>
              <a:ahLst/>
              <a:cxnLst/>
              <a:rect l="l" t="t" r="r" b="b"/>
              <a:pathLst>
                <a:path w="2411" h="953" extrusionOk="0">
                  <a:moveTo>
                    <a:pt x="1876" y="1"/>
                  </a:moveTo>
                  <a:cubicBezTo>
                    <a:pt x="1603" y="1"/>
                    <a:pt x="1336" y="62"/>
                    <a:pt x="1094" y="175"/>
                  </a:cubicBezTo>
                  <a:cubicBezTo>
                    <a:pt x="770" y="297"/>
                    <a:pt x="446" y="439"/>
                    <a:pt x="162" y="601"/>
                  </a:cubicBezTo>
                  <a:cubicBezTo>
                    <a:pt x="0" y="702"/>
                    <a:pt x="61" y="945"/>
                    <a:pt x="243" y="945"/>
                  </a:cubicBezTo>
                  <a:cubicBezTo>
                    <a:pt x="329" y="950"/>
                    <a:pt x="417" y="953"/>
                    <a:pt x="505" y="953"/>
                  </a:cubicBezTo>
                  <a:cubicBezTo>
                    <a:pt x="769" y="953"/>
                    <a:pt x="1038" y="930"/>
                    <a:pt x="1297" y="884"/>
                  </a:cubicBezTo>
                  <a:cubicBezTo>
                    <a:pt x="1621" y="884"/>
                    <a:pt x="1965" y="763"/>
                    <a:pt x="2228" y="580"/>
                  </a:cubicBezTo>
                  <a:cubicBezTo>
                    <a:pt x="2411" y="398"/>
                    <a:pt x="2330" y="94"/>
                    <a:pt x="2087" y="13"/>
                  </a:cubicBezTo>
                  <a:cubicBezTo>
                    <a:pt x="2016" y="5"/>
                    <a:pt x="1946" y="1"/>
                    <a:pt x="1876"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848" name="Google Shape;848;p29"/>
            <p:cNvSpPr/>
            <p:nvPr/>
          </p:nvSpPr>
          <p:spPr>
            <a:xfrm>
              <a:off x="3678650" y="1624150"/>
              <a:ext cx="65275" cy="37500"/>
            </a:xfrm>
            <a:custGeom>
              <a:avLst/>
              <a:gdLst/>
              <a:ahLst/>
              <a:cxnLst/>
              <a:rect l="l" t="t" r="r" b="b"/>
              <a:pathLst>
                <a:path w="2611" h="1500" extrusionOk="0">
                  <a:moveTo>
                    <a:pt x="2083" y="0"/>
                  </a:moveTo>
                  <a:cubicBezTo>
                    <a:pt x="1739" y="61"/>
                    <a:pt x="1395" y="182"/>
                    <a:pt x="1091" y="365"/>
                  </a:cubicBezTo>
                  <a:cubicBezTo>
                    <a:pt x="767" y="507"/>
                    <a:pt x="463" y="689"/>
                    <a:pt x="200" y="912"/>
                  </a:cubicBezTo>
                  <a:cubicBezTo>
                    <a:pt x="1" y="1130"/>
                    <a:pt x="134" y="1486"/>
                    <a:pt x="446" y="1499"/>
                  </a:cubicBezTo>
                  <a:lnTo>
                    <a:pt x="446" y="1499"/>
                  </a:lnTo>
                  <a:cubicBezTo>
                    <a:pt x="789" y="1458"/>
                    <a:pt x="1132" y="1357"/>
                    <a:pt x="1435" y="1195"/>
                  </a:cubicBezTo>
                  <a:cubicBezTo>
                    <a:pt x="1759" y="1053"/>
                    <a:pt x="2144" y="952"/>
                    <a:pt x="2367" y="689"/>
                  </a:cubicBezTo>
                  <a:cubicBezTo>
                    <a:pt x="2610" y="446"/>
                    <a:pt x="2448" y="20"/>
                    <a:pt x="2083" y="0"/>
                  </a:cubicBezTo>
                  <a:close/>
                  <a:moveTo>
                    <a:pt x="446" y="1499"/>
                  </a:moveTo>
                  <a:cubicBezTo>
                    <a:pt x="445" y="1499"/>
                    <a:pt x="444" y="1499"/>
                    <a:pt x="443" y="1499"/>
                  </a:cubicBezTo>
                  <a:lnTo>
                    <a:pt x="463" y="1499"/>
                  </a:lnTo>
                  <a:cubicBezTo>
                    <a:pt x="457" y="1499"/>
                    <a:pt x="451" y="1499"/>
                    <a:pt x="446" y="1499"/>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849" name="Google Shape;849;p29"/>
            <p:cNvSpPr/>
            <p:nvPr/>
          </p:nvSpPr>
          <p:spPr>
            <a:xfrm>
              <a:off x="3609850" y="1477025"/>
              <a:ext cx="58200" cy="67225"/>
            </a:xfrm>
            <a:custGeom>
              <a:avLst/>
              <a:gdLst/>
              <a:ahLst/>
              <a:cxnLst/>
              <a:rect l="l" t="t" r="r" b="b"/>
              <a:pathLst>
                <a:path w="2328" h="2689" extrusionOk="0">
                  <a:moveTo>
                    <a:pt x="1770" y="1"/>
                  </a:moveTo>
                  <a:cubicBezTo>
                    <a:pt x="1674" y="1"/>
                    <a:pt x="1576" y="40"/>
                    <a:pt x="1493" y="132"/>
                  </a:cubicBezTo>
                  <a:cubicBezTo>
                    <a:pt x="1210" y="456"/>
                    <a:pt x="967" y="801"/>
                    <a:pt x="723" y="1165"/>
                  </a:cubicBezTo>
                  <a:cubicBezTo>
                    <a:pt x="622" y="1348"/>
                    <a:pt x="501" y="1530"/>
                    <a:pt x="399" y="1692"/>
                  </a:cubicBezTo>
                  <a:cubicBezTo>
                    <a:pt x="278" y="1895"/>
                    <a:pt x="177" y="2117"/>
                    <a:pt x="96" y="2340"/>
                  </a:cubicBezTo>
                  <a:cubicBezTo>
                    <a:pt x="0" y="2514"/>
                    <a:pt x="153" y="2689"/>
                    <a:pt x="331" y="2689"/>
                  </a:cubicBezTo>
                  <a:cubicBezTo>
                    <a:pt x="380" y="2689"/>
                    <a:pt x="432" y="2675"/>
                    <a:pt x="480" y="2644"/>
                  </a:cubicBezTo>
                  <a:lnTo>
                    <a:pt x="480" y="2624"/>
                  </a:lnTo>
                  <a:cubicBezTo>
                    <a:pt x="642" y="2502"/>
                    <a:pt x="804" y="2361"/>
                    <a:pt x="946" y="2219"/>
                  </a:cubicBezTo>
                  <a:cubicBezTo>
                    <a:pt x="1108" y="2036"/>
                    <a:pt x="1250" y="1854"/>
                    <a:pt x="1392" y="1672"/>
                  </a:cubicBezTo>
                  <a:cubicBezTo>
                    <a:pt x="1675" y="1348"/>
                    <a:pt x="1919" y="1003"/>
                    <a:pt x="2162" y="639"/>
                  </a:cubicBezTo>
                  <a:cubicBezTo>
                    <a:pt x="2328" y="337"/>
                    <a:pt x="2055" y="1"/>
                    <a:pt x="1770"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850" name="Google Shape;850;p29"/>
            <p:cNvSpPr/>
            <p:nvPr/>
          </p:nvSpPr>
          <p:spPr>
            <a:xfrm>
              <a:off x="3568575" y="1392275"/>
              <a:ext cx="43125" cy="64375"/>
            </a:xfrm>
            <a:custGeom>
              <a:avLst/>
              <a:gdLst/>
              <a:ahLst/>
              <a:cxnLst/>
              <a:rect l="l" t="t" r="r" b="b"/>
              <a:pathLst>
                <a:path w="1725" h="2575" extrusionOk="0">
                  <a:moveTo>
                    <a:pt x="1232" y="1"/>
                  </a:moveTo>
                  <a:cubicBezTo>
                    <a:pt x="1100" y="1"/>
                    <a:pt x="966" y="61"/>
                    <a:pt x="875" y="200"/>
                  </a:cubicBezTo>
                  <a:cubicBezTo>
                    <a:pt x="693" y="484"/>
                    <a:pt x="531" y="788"/>
                    <a:pt x="389" y="1112"/>
                  </a:cubicBezTo>
                  <a:cubicBezTo>
                    <a:pt x="248" y="1416"/>
                    <a:pt x="126" y="1740"/>
                    <a:pt x="45" y="2064"/>
                  </a:cubicBezTo>
                  <a:cubicBezTo>
                    <a:pt x="1" y="2314"/>
                    <a:pt x="234" y="2575"/>
                    <a:pt x="466" y="2575"/>
                  </a:cubicBezTo>
                  <a:cubicBezTo>
                    <a:pt x="554" y="2575"/>
                    <a:pt x="641" y="2538"/>
                    <a:pt x="713" y="2449"/>
                  </a:cubicBezTo>
                  <a:cubicBezTo>
                    <a:pt x="1159" y="1882"/>
                    <a:pt x="1483" y="1213"/>
                    <a:pt x="1645" y="524"/>
                  </a:cubicBezTo>
                  <a:cubicBezTo>
                    <a:pt x="1725" y="219"/>
                    <a:pt x="1482" y="1"/>
                    <a:pt x="1232"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851" name="Google Shape;851;p29"/>
            <p:cNvSpPr/>
            <p:nvPr/>
          </p:nvSpPr>
          <p:spPr>
            <a:xfrm>
              <a:off x="3248625" y="1424100"/>
              <a:ext cx="57575" cy="48275"/>
            </a:xfrm>
            <a:custGeom>
              <a:avLst/>
              <a:gdLst/>
              <a:ahLst/>
              <a:cxnLst/>
              <a:rect l="l" t="t" r="r" b="b"/>
              <a:pathLst>
                <a:path w="2303" h="1931" extrusionOk="0">
                  <a:moveTo>
                    <a:pt x="406" y="1"/>
                  </a:moveTo>
                  <a:cubicBezTo>
                    <a:pt x="163" y="1"/>
                    <a:pt x="1" y="203"/>
                    <a:pt x="61" y="447"/>
                  </a:cubicBezTo>
                  <a:cubicBezTo>
                    <a:pt x="142" y="831"/>
                    <a:pt x="588" y="1075"/>
                    <a:pt x="912" y="1297"/>
                  </a:cubicBezTo>
                  <a:cubicBezTo>
                    <a:pt x="1216" y="1561"/>
                    <a:pt x="1581" y="1783"/>
                    <a:pt x="1965" y="1925"/>
                  </a:cubicBezTo>
                  <a:cubicBezTo>
                    <a:pt x="1981" y="1929"/>
                    <a:pt x="1997" y="1930"/>
                    <a:pt x="2013" y="1930"/>
                  </a:cubicBezTo>
                  <a:cubicBezTo>
                    <a:pt x="2174" y="1930"/>
                    <a:pt x="2303" y="1746"/>
                    <a:pt x="2229" y="1561"/>
                  </a:cubicBezTo>
                  <a:lnTo>
                    <a:pt x="2229" y="1561"/>
                  </a:lnTo>
                  <a:lnTo>
                    <a:pt x="2229" y="1581"/>
                  </a:lnTo>
                  <a:cubicBezTo>
                    <a:pt x="2006" y="1216"/>
                    <a:pt x="1743" y="912"/>
                    <a:pt x="1419" y="649"/>
                  </a:cubicBezTo>
                  <a:cubicBezTo>
                    <a:pt x="1115" y="386"/>
                    <a:pt x="831" y="1"/>
                    <a:pt x="406"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852" name="Google Shape;852;p29"/>
            <p:cNvSpPr/>
            <p:nvPr/>
          </p:nvSpPr>
          <p:spPr>
            <a:xfrm>
              <a:off x="3162550" y="1597600"/>
              <a:ext cx="68375" cy="22050"/>
            </a:xfrm>
            <a:custGeom>
              <a:avLst/>
              <a:gdLst/>
              <a:ahLst/>
              <a:cxnLst/>
              <a:rect l="l" t="t" r="r" b="b"/>
              <a:pathLst>
                <a:path w="2735" h="882" extrusionOk="0">
                  <a:moveTo>
                    <a:pt x="619" y="1"/>
                  </a:moveTo>
                  <a:cubicBezTo>
                    <a:pt x="404" y="1"/>
                    <a:pt x="221" y="50"/>
                    <a:pt x="61" y="272"/>
                  </a:cubicBezTo>
                  <a:cubicBezTo>
                    <a:pt x="0" y="373"/>
                    <a:pt x="0" y="495"/>
                    <a:pt x="61" y="596"/>
                  </a:cubicBezTo>
                  <a:cubicBezTo>
                    <a:pt x="244" y="832"/>
                    <a:pt x="436" y="881"/>
                    <a:pt x="664" y="881"/>
                  </a:cubicBezTo>
                  <a:cubicBezTo>
                    <a:pt x="788" y="881"/>
                    <a:pt x="923" y="867"/>
                    <a:pt x="1074" y="860"/>
                  </a:cubicBezTo>
                  <a:cubicBezTo>
                    <a:pt x="1560" y="819"/>
                    <a:pt x="2005" y="738"/>
                    <a:pt x="2492" y="677"/>
                  </a:cubicBezTo>
                  <a:cubicBezTo>
                    <a:pt x="2735" y="616"/>
                    <a:pt x="2735" y="272"/>
                    <a:pt x="2492" y="191"/>
                  </a:cubicBezTo>
                  <a:cubicBezTo>
                    <a:pt x="2005" y="151"/>
                    <a:pt x="1560" y="49"/>
                    <a:pt x="1074" y="29"/>
                  </a:cubicBezTo>
                  <a:cubicBezTo>
                    <a:pt x="907" y="21"/>
                    <a:pt x="757" y="1"/>
                    <a:pt x="619"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853" name="Google Shape;853;p29"/>
            <p:cNvSpPr/>
            <p:nvPr/>
          </p:nvSpPr>
          <p:spPr>
            <a:xfrm>
              <a:off x="3681350" y="1505025"/>
              <a:ext cx="69150" cy="43150"/>
            </a:xfrm>
            <a:custGeom>
              <a:avLst/>
              <a:gdLst/>
              <a:ahLst/>
              <a:cxnLst/>
              <a:rect l="l" t="t" r="r" b="b"/>
              <a:pathLst>
                <a:path w="2766" h="1726" extrusionOk="0">
                  <a:moveTo>
                    <a:pt x="2361" y="1"/>
                  </a:moveTo>
                  <a:cubicBezTo>
                    <a:pt x="2006" y="1"/>
                    <a:pt x="1669" y="240"/>
                    <a:pt x="1368" y="410"/>
                  </a:cubicBezTo>
                  <a:cubicBezTo>
                    <a:pt x="1003" y="653"/>
                    <a:pt x="639" y="876"/>
                    <a:pt x="294" y="1139"/>
                  </a:cubicBezTo>
                  <a:cubicBezTo>
                    <a:pt x="1" y="1329"/>
                    <a:pt x="178" y="1725"/>
                    <a:pt x="463" y="1725"/>
                  </a:cubicBezTo>
                  <a:cubicBezTo>
                    <a:pt x="512" y="1725"/>
                    <a:pt x="564" y="1713"/>
                    <a:pt x="618" y="1686"/>
                  </a:cubicBezTo>
                  <a:cubicBezTo>
                    <a:pt x="1003" y="1524"/>
                    <a:pt x="1388" y="1301"/>
                    <a:pt x="1773" y="1099"/>
                  </a:cubicBezTo>
                  <a:cubicBezTo>
                    <a:pt x="2097" y="916"/>
                    <a:pt x="2502" y="734"/>
                    <a:pt x="2664" y="390"/>
                  </a:cubicBezTo>
                  <a:cubicBezTo>
                    <a:pt x="2765" y="207"/>
                    <a:pt x="2624" y="5"/>
                    <a:pt x="2441" y="5"/>
                  </a:cubicBezTo>
                  <a:cubicBezTo>
                    <a:pt x="2414" y="2"/>
                    <a:pt x="2388" y="1"/>
                    <a:pt x="2361"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854" name="Google Shape;854;p29"/>
            <p:cNvSpPr/>
            <p:nvPr/>
          </p:nvSpPr>
          <p:spPr>
            <a:xfrm>
              <a:off x="3503350" y="1371025"/>
              <a:ext cx="23325" cy="57200"/>
            </a:xfrm>
            <a:custGeom>
              <a:avLst/>
              <a:gdLst/>
              <a:ahLst/>
              <a:cxnLst/>
              <a:rect l="l" t="t" r="r" b="b"/>
              <a:pathLst>
                <a:path w="933" h="2288" extrusionOk="0">
                  <a:moveTo>
                    <a:pt x="342" y="0"/>
                  </a:moveTo>
                  <a:cubicBezTo>
                    <a:pt x="178" y="0"/>
                    <a:pt x="12" y="116"/>
                    <a:pt x="0" y="321"/>
                  </a:cubicBezTo>
                  <a:cubicBezTo>
                    <a:pt x="0" y="969"/>
                    <a:pt x="162" y="1618"/>
                    <a:pt x="466" y="2185"/>
                  </a:cubicBezTo>
                  <a:cubicBezTo>
                    <a:pt x="502" y="2256"/>
                    <a:pt x="569" y="2288"/>
                    <a:pt x="636" y="2288"/>
                  </a:cubicBezTo>
                  <a:cubicBezTo>
                    <a:pt x="722" y="2288"/>
                    <a:pt x="808" y="2235"/>
                    <a:pt x="831" y="2144"/>
                  </a:cubicBezTo>
                  <a:cubicBezTo>
                    <a:pt x="932" y="1496"/>
                    <a:pt x="871" y="848"/>
                    <a:pt x="649" y="220"/>
                  </a:cubicBezTo>
                  <a:cubicBezTo>
                    <a:pt x="596" y="70"/>
                    <a:pt x="469" y="0"/>
                    <a:pt x="342"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855" name="Google Shape;855;p29"/>
            <p:cNvSpPr/>
            <p:nvPr/>
          </p:nvSpPr>
          <p:spPr>
            <a:xfrm>
              <a:off x="3394975" y="1390775"/>
              <a:ext cx="25850" cy="53175"/>
            </a:xfrm>
            <a:custGeom>
              <a:avLst/>
              <a:gdLst/>
              <a:ahLst/>
              <a:cxnLst/>
              <a:rect l="l" t="t" r="r" b="b"/>
              <a:pathLst>
                <a:path w="1034" h="2127" extrusionOk="0">
                  <a:moveTo>
                    <a:pt x="339" y="0"/>
                  </a:moveTo>
                  <a:cubicBezTo>
                    <a:pt x="168" y="0"/>
                    <a:pt x="1" y="123"/>
                    <a:pt x="1" y="321"/>
                  </a:cubicBezTo>
                  <a:cubicBezTo>
                    <a:pt x="1" y="909"/>
                    <a:pt x="163" y="1476"/>
                    <a:pt x="446" y="1982"/>
                  </a:cubicBezTo>
                  <a:cubicBezTo>
                    <a:pt x="508" y="2082"/>
                    <a:pt x="605" y="2127"/>
                    <a:pt x="702" y="2127"/>
                  </a:cubicBezTo>
                  <a:cubicBezTo>
                    <a:pt x="861" y="2127"/>
                    <a:pt x="1021" y="2008"/>
                    <a:pt x="1034" y="1820"/>
                  </a:cubicBezTo>
                  <a:cubicBezTo>
                    <a:pt x="1034" y="1233"/>
                    <a:pt x="892" y="665"/>
                    <a:pt x="629" y="159"/>
                  </a:cubicBezTo>
                  <a:cubicBezTo>
                    <a:pt x="558" y="49"/>
                    <a:pt x="448" y="0"/>
                    <a:pt x="339"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856" name="Google Shape;856;p29"/>
            <p:cNvSpPr/>
            <p:nvPr/>
          </p:nvSpPr>
          <p:spPr>
            <a:xfrm>
              <a:off x="3205575" y="1481675"/>
              <a:ext cx="64350" cy="25225"/>
            </a:xfrm>
            <a:custGeom>
              <a:avLst/>
              <a:gdLst/>
              <a:ahLst/>
              <a:cxnLst/>
              <a:rect l="l" t="t" r="r" b="b"/>
              <a:pathLst>
                <a:path w="2574" h="1009" extrusionOk="0">
                  <a:moveTo>
                    <a:pt x="782" y="0"/>
                  </a:moveTo>
                  <a:cubicBezTo>
                    <a:pt x="615" y="0"/>
                    <a:pt x="448" y="16"/>
                    <a:pt x="284" y="48"/>
                  </a:cubicBezTo>
                  <a:cubicBezTo>
                    <a:pt x="41" y="108"/>
                    <a:pt x="1" y="453"/>
                    <a:pt x="224" y="595"/>
                  </a:cubicBezTo>
                  <a:cubicBezTo>
                    <a:pt x="568" y="797"/>
                    <a:pt x="973" y="919"/>
                    <a:pt x="1378" y="939"/>
                  </a:cubicBezTo>
                  <a:cubicBezTo>
                    <a:pt x="1569" y="961"/>
                    <a:pt x="1790" y="1009"/>
                    <a:pt x="2002" y="1009"/>
                  </a:cubicBezTo>
                  <a:cubicBezTo>
                    <a:pt x="2172" y="1009"/>
                    <a:pt x="2336" y="978"/>
                    <a:pt x="2472" y="878"/>
                  </a:cubicBezTo>
                  <a:cubicBezTo>
                    <a:pt x="2553" y="817"/>
                    <a:pt x="2573" y="716"/>
                    <a:pt x="2533" y="615"/>
                  </a:cubicBezTo>
                  <a:cubicBezTo>
                    <a:pt x="2330" y="291"/>
                    <a:pt x="1905" y="230"/>
                    <a:pt x="1561" y="129"/>
                  </a:cubicBezTo>
                  <a:cubicBezTo>
                    <a:pt x="1312" y="41"/>
                    <a:pt x="1047" y="0"/>
                    <a:pt x="782"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857" name="Google Shape;857;p29"/>
            <p:cNvSpPr/>
            <p:nvPr/>
          </p:nvSpPr>
          <p:spPr>
            <a:xfrm>
              <a:off x="3149875" y="1539575"/>
              <a:ext cx="63825" cy="20775"/>
            </a:xfrm>
            <a:custGeom>
              <a:avLst/>
              <a:gdLst/>
              <a:ahLst/>
              <a:cxnLst/>
              <a:rect l="l" t="t" r="r" b="b"/>
              <a:pathLst>
                <a:path w="2553" h="831" extrusionOk="0">
                  <a:moveTo>
                    <a:pt x="1317" y="0"/>
                  </a:moveTo>
                  <a:cubicBezTo>
                    <a:pt x="1029" y="0"/>
                    <a:pt x="740" y="21"/>
                    <a:pt x="446" y="61"/>
                  </a:cubicBezTo>
                  <a:cubicBezTo>
                    <a:pt x="1" y="142"/>
                    <a:pt x="122" y="811"/>
                    <a:pt x="568" y="831"/>
                  </a:cubicBezTo>
                  <a:cubicBezTo>
                    <a:pt x="1135" y="811"/>
                    <a:pt x="1702" y="709"/>
                    <a:pt x="2249" y="568"/>
                  </a:cubicBezTo>
                  <a:cubicBezTo>
                    <a:pt x="2553" y="507"/>
                    <a:pt x="2452" y="81"/>
                    <a:pt x="2188" y="61"/>
                  </a:cubicBezTo>
                  <a:cubicBezTo>
                    <a:pt x="1895" y="21"/>
                    <a:pt x="1606" y="0"/>
                    <a:pt x="1317"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858" name="Google Shape;858;p29"/>
            <p:cNvSpPr/>
            <p:nvPr/>
          </p:nvSpPr>
          <p:spPr>
            <a:xfrm>
              <a:off x="3154075" y="1692500"/>
              <a:ext cx="62175" cy="28600"/>
            </a:xfrm>
            <a:custGeom>
              <a:avLst/>
              <a:gdLst/>
              <a:ahLst/>
              <a:cxnLst/>
              <a:rect l="l" t="t" r="r" b="b"/>
              <a:pathLst>
                <a:path w="2487" h="1144" extrusionOk="0">
                  <a:moveTo>
                    <a:pt x="2061" y="1"/>
                  </a:moveTo>
                  <a:cubicBezTo>
                    <a:pt x="1473" y="102"/>
                    <a:pt x="886" y="264"/>
                    <a:pt x="339" y="507"/>
                  </a:cubicBezTo>
                  <a:cubicBezTo>
                    <a:pt x="0" y="677"/>
                    <a:pt x="204" y="1143"/>
                    <a:pt x="527" y="1143"/>
                  </a:cubicBezTo>
                  <a:cubicBezTo>
                    <a:pt x="551" y="1143"/>
                    <a:pt x="577" y="1141"/>
                    <a:pt x="602" y="1135"/>
                  </a:cubicBezTo>
                  <a:cubicBezTo>
                    <a:pt x="1170" y="993"/>
                    <a:pt x="1737" y="770"/>
                    <a:pt x="2243" y="467"/>
                  </a:cubicBezTo>
                  <a:cubicBezTo>
                    <a:pt x="2487" y="336"/>
                    <a:pt x="2349" y="14"/>
                    <a:pt x="2119" y="14"/>
                  </a:cubicBezTo>
                  <a:cubicBezTo>
                    <a:pt x="2100" y="14"/>
                    <a:pt x="2081" y="16"/>
                    <a:pt x="2061" y="21"/>
                  </a:cubicBezTo>
                  <a:lnTo>
                    <a:pt x="2061" y="1"/>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859" name="Google Shape;859;p29"/>
            <p:cNvSpPr/>
            <p:nvPr/>
          </p:nvSpPr>
          <p:spPr>
            <a:xfrm>
              <a:off x="3146600" y="1805725"/>
              <a:ext cx="58900" cy="31425"/>
            </a:xfrm>
            <a:custGeom>
              <a:avLst/>
              <a:gdLst/>
              <a:ahLst/>
              <a:cxnLst/>
              <a:rect l="l" t="t" r="r" b="b"/>
              <a:pathLst>
                <a:path w="2356" h="1257" extrusionOk="0">
                  <a:moveTo>
                    <a:pt x="1893" y="0"/>
                  </a:moveTo>
                  <a:cubicBezTo>
                    <a:pt x="1867" y="0"/>
                    <a:pt x="1841" y="3"/>
                    <a:pt x="1813" y="9"/>
                  </a:cubicBezTo>
                  <a:cubicBezTo>
                    <a:pt x="1307" y="131"/>
                    <a:pt x="820" y="313"/>
                    <a:pt x="355" y="536"/>
                  </a:cubicBezTo>
                  <a:cubicBezTo>
                    <a:pt x="1" y="759"/>
                    <a:pt x="178" y="1257"/>
                    <a:pt x="555" y="1257"/>
                  </a:cubicBezTo>
                  <a:cubicBezTo>
                    <a:pt x="588" y="1257"/>
                    <a:pt x="622" y="1253"/>
                    <a:pt x="658" y="1245"/>
                  </a:cubicBezTo>
                  <a:cubicBezTo>
                    <a:pt x="1145" y="1083"/>
                    <a:pt x="1610" y="860"/>
                    <a:pt x="2056" y="617"/>
                  </a:cubicBezTo>
                  <a:cubicBezTo>
                    <a:pt x="2356" y="430"/>
                    <a:pt x="2205" y="0"/>
                    <a:pt x="1893"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860" name="Google Shape;860;p29"/>
            <p:cNvSpPr/>
            <p:nvPr/>
          </p:nvSpPr>
          <p:spPr>
            <a:xfrm>
              <a:off x="3729700" y="1774425"/>
              <a:ext cx="67375" cy="20600"/>
            </a:xfrm>
            <a:custGeom>
              <a:avLst/>
              <a:gdLst/>
              <a:ahLst/>
              <a:cxnLst/>
              <a:rect l="l" t="t" r="r" b="b"/>
              <a:pathLst>
                <a:path w="2695" h="824" extrusionOk="0">
                  <a:moveTo>
                    <a:pt x="1814" y="0"/>
                  </a:moveTo>
                  <a:cubicBezTo>
                    <a:pt x="1642" y="0"/>
                    <a:pt x="1469" y="15"/>
                    <a:pt x="1297" y="46"/>
                  </a:cubicBezTo>
                  <a:cubicBezTo>
                    <a:pt x="953" y="66"/>
                    <a:pt x="609" y="127"/>
                    <a:pt x="285" y="208"/>
                  </a:cubicBezTo>
                  <a:cubicBezTo>
                    <a:pt x="41" y="309"/>
                    <a:pt x="1" y="694"/>
                    <a:pt x="285" y="755"/>
                  </a:cubicBezTo>
                  <a:lnTo>
                    <a:pt x="285" y="775"/>
                  </a:lnTo>
                  <a:cubicBezTo>
                    <a:pt x="537" y="805"/>
                    <a:pt x="810" y="823"/>
                    <a:pt x="1082" y="823"/>
                  </a:cubicBezTo>
                  <a:cubicBezTo>
                    <a:pt x="1181" y="823"/>
                    <a:pt x="1281" y="821"/>
                    <a:pt x="1378" y="815"/>
                  </a:cubicBezTo>
                  <a:cubicBezTo>
                    <a:pt x="1422" y="818"/>
                    <a:pt x="1466" y="819"/>
                    <a:pt x="1510" y="819"/>
                  </a:cubicBezTo>
                  <a:cubicBezTo>
                    <a:pt x="1815" y="819"/>
                    <a:pt x="2128" y="759"/>
                    <a:pt x="2411" y="653"/>
                  </a:cubicBezTo>
                  <a:cubicBezTo>
                    <a:pt x="2695" y="532"/>
                    <a:pt x="2594" y="127"/>
                    <a:pt x="2330" y="46"/>
                  </a:cubicBezTo>
                  <a:cubicBezTo>
                    <a:pt x="2158" y="15"/>
                    <a:pt x="1986" y="0"/>
                    <a:pt x="1814"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861" name="Google Shape;861;p29"/>
            <p:cNvSpPr/>
            <p:nvPr/>
          </p:nvSpPr>
          <p:spPr>
            <a:xfrm>
              <a:off x="3710925" y="1563500"/>
              <a:ext cx="56700" cy="33125"/>
            </a:xfrm>
            <a:custGeom>
              <a:avLst/>
              <a:gdLst/>
              <a:ahLst/>
              <a:cxnLst/>
              <a:rect l="l" t="t" r="r" b="b"/>
              <a:pathLst>
                <a:path w="2268" h="1325" extrusionOk="0">
                  <a:moveTo>
                    <a:pt x="1922" y="1"/>
                  </a:moveTo>
                  <a:cubicBezTo>
                    <a:pt x="1892" y="1"/>
                    <a:pt x="1860" y="6"/>
                    <a:pt x="1825" y="16"/>
                  </a:cubicBezTo>
                  <a:cubicBezTo>
                    <a:pt x="1218" y="218"/>
                    <a:pt x="651" y="522"/>
                    <a:pt x="164" y="907"/>
                  </a:cubicBezTo>
                  <a:cubicBezTo>
                    <a:pt x="1" y="1034"/>
                    <a:pt x="49" y="1324"/>
                    <a:pt x="251" y="1324"/>
                  </a:cubicBezTo>
                  <a:cubicBezTo>
                    <a:pt x="274" y="1324"/>
                    <a:pt x="299" y="1320"/>
                    <a:pt x="327" y="1312"/>
                  </a:cubicBezTo>
                  <a:cubicBezTo>
                    <a:pt x="934" y="1170"/>
                    <a:pt x="1522" y="907"/>
                    <a:pt x="2048" y="563"/>
                  </a:cubicBezTo>
                  <a:cubicBezTo>
                    <a:pt x="2267" y="380"/>
                    <a:pt x="2190" y="1"/>
                    <a:pt x="1922"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862" name="Google Shape;862;p29"/>
            <p:cNvSpPr/>
            <p:nvPr/>
          </p:nvSpPr>
          <p:spPr>
            <a:xfrm>
              <a:off x="3677625" y="1433200"/>
              <a:ext cx="34375" cy="43125"/>
            </a:xfrm>
            <a:custGeom>
              <a:avLst/>
              <a:gdLst/>
              <a:ahLst/>
              <a:cxnLst/>
              <a:rect l="l" t="t" r="r" b="b"/>
              <a:pathLst>
                <a:path w="1375" h="1725" extrusionOk="0">
                  <a:moveTo>
                    <a:pt x="1011" y="1"/>
                  </a:moveTo>
                  <a:cubicBezTo>
                    <a:pt x="956" y="1"/>
                    <a:pt x="900" y="14"/>
                    <a:pt x="848" y="42"/>
                  </a:cubicBezTo>
                  <a:cubicBezTo>
                    <a:pt x="403" y="326"/>
                    <a:pt x="220" y="893"/>
                    <a:pt x="58" y="1359"/>
                  </a:cubicBezTo>
                  <a:cubicBezTo>
                    <a:pt x="0" y="1562"/>
                    <a:pt x="172" y="1724"/>
                    <a:pt x="348" y="1724"/>
                  </a:cubicBezTo>
                  <a:cubicBezTo>
                    <a:pt x="417" y="1724"/>
                    <a:pt x="487" y="1699"/>
                    <a:pt x="544" y="1642"/>
                  </a:cubicBezTo>
                  <a:cubicBezTo>
                    <a:pt x="727" y="1460"/>
                    <a:pt x="909" y="1278"/>
                    <a:pt x="1051" y="1055"/>
                  </a:cubicBezTo>
                  <a:cubicBezTo>
                    <a:pt x="1132" y="974"/>
                    <a:pt x="1193" y="873"/>
                    <a:pt x="1253" y="792"/>
                  </a:cubicBezTo>
                  <a:cubicBezTo>
                    <a:pt x="1314" y="650"/>
                    <a:pt x="1355" y="508"/>
                    <a:pt x="1375" y="346"/>
                  </a:cubicBezTo>
                  <a:cubicBezTo>
                    <a:pt x="1375" y="144"/>
                    <a:pt x="1196" y="1"/>
                    <a:pt x="1011"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863" name="Google Shape;863;p29"/>
            <p:cNvSpPr/>
            <p:nvPr/>
          </p:nvSpPr>
          <p:spPr>
            <a:xfrm>
              <a:off x="3590450" y="1433425"/>
              <a:ext cx="34075" cy="50600"/>
            </a:xfrm>
            <a:custGeom>
              <a:avLst/>
              <a:gdLst/>
              <a:ahLst/>
              <a:cxnLst/>
              <a:rect l="l" t="t" r="r" b="b"/>
              <a:pathLst>
                <a:path w="1363" h="2024" extrusionOk="0">
                  <a:moveTo>
                    <a:pt x="1052" y="1"/>
                  </a:moveTo>
                  <a:cubicBezTo>
                    <a:pt x="965" y="1"/>
                    <a:pt x="874" y="36"/>
                    <a:pt x="811" y="114"/>
                  </a:cubicBezTo>
                  <a:cubicBezTo>
                    <a:pt x="608" y="398"/>
                    <a:pt x="426" y="702"/>
                    <a:pt x="304" y="1046"/>
                  </a:cubicBezTo>
                  <a:cubicBezTo>
                    <a:pt x="183" y="1309"/>
                    <a:pt x="0" y="1633"/>
                    <a:pt x="82" y="1917"/>
                  </a:cubicBezTo>
                  <a:cubicBezTo>
                    <a:pt x="115" y="1984"/>
                    <a:pt x="176" y="2023"/>
                    <a:pt x="243" y="2023"/>
                  </a:cubicBezTo>
                  <a:cubicBezTo>
                    <a:pt x="256" y="2023"/>
                    <a:pt x="270" y="2022"/>
                    <a:pt x="284" y="2018"/>
                  </a:cubicBezTo>
                  <a:cubicBezTo>
                    <a:pt x="568" y="1917"/>
                    <a:pt x="709" y="1593"/>
                    <a:pt x="872" y="1350"/>
                  </a:cubicBezTo>
                  <a:cubicBezTo>
                    <a:pt x="1054" y="1026"/>
                    <a:pt x="1196" y="681"/>
                    <a:pt x="1297" y="337"/>
                  </a:cubicBezTo>
                  <a:cubicBezTo>
                    <a:pt x="1363" y="126"/>
                    <a:pt x="1214" y="1"/>
                    <a:pt x="1052"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864" name="Google Shape;864;p29"/>
            <p:cNvSpPr/>
            <p:nvPr/>
          </p:nvSpPr>
          <p:spPr>
            <a:xfrm>
              <a:off x="3543350" y="1308775"/>
              <a:ext cx="25350" cy="52450"/>
            </a:xfrm>
            <a:custGeom>
              <a:avLst/>
              <a:gdLst/>
              <a:ahLst/>
              <a:cxnLst/>
              <a:rect l="l" t="t" r="r" b="b"/>
              <a:pathLst>
                <a:path w="1014" h="2098" extrusionOk="0">
                  <a:moveTo>
                    <a:pt x="499" y="1"/>
                  </a:moveTo>
                  <a:cubicBezTo>
                    <a:pt x="340" y="1"/>
                    <a:pt x="183" y="87"/>
                    <a:pt x="122" y="259"/>
                  </a:cubicBezTo>
                  <a:cubicBezTo>
                    <a:pt x="1" y="765"/>
                    <a:pt x="82" y="1332"/>
                    <a:pt x="163" y="1839"/>
                  </a:cubicBezTo>
                  <a:cubicBezTo>
                    <a:pt x="183" y="2011"/>
                    <a:pt x="345" y="2097"/>
                    <a:pt x="507" y="2097"/>
                  </a:cubicBezTo>
                  <a:cubicBezTo>
                    <a:pt x="669" y="2097"/>
                    <a:pt x="831" y="2011"/>
                    <a:pt x="851" y="1839"/>
                  </a:cubicBezTo>
                  <a:cubicBezTo>
                    <a:pt x="912" y="1332"/>
                    <a:pt x="1013" y="765"/>
                    <a:pt x="892" y="259"/>
                  </a:cubicBezTo>
                  <a:cubicBezTo>
                    <a:pt x="821" y="87"/>
                    <a:pt x="659" y="1"/>
                    <a:pt x="499"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865" name="Google Shape;865;p29"/>
            <p:cNvSpPr/>
            <p:nvPr/>
          </p:nvSpPr>
          <p:spPr>
            <a:xfrm>
              <a:off x="3440550" y="1317875"/>
              <a:ext cx="19275" cy="54275"/>
            </a:xfrm>
            <a:custGeom>
              <a:avLst/>
              <a:gdLst/>
              <a:ahLst/>
              <a:cxnLst/>
              <a:rect l="l" t="t" r="r" b="b"/>
              <a:pathLst>
                <a:path w="771" h="2171" extrusionOk="0">
                  <a:moveTo>
                    <a:pt x="297" y="1"/>
                  </a:moveTo>
                  <a:cubicBezTo>
                    <a:pt x="155" y="1"/>
                    <a:pt x="12" y="100"/>
                    <a:pt x="1" y="280"/>
                  </a:cubicBezTo>
                  <a:cubicBezTo>
                    <a:pt x="41" y="887"/>
                    <a:pt x="183" y="1495"/>
                    <a:pt x="426" y="2083"/>
                  </a:cubicBezTo>
                  <a:cubicBezTo>
                    <a:pt x="443" y="2143"/>
                    <a:pt x="495" y="2171"/>
                    <a:pt x="549" y="2171"/>
                  </a:cubicBezTo>
                  <a:cubicBezTo>
                    <a:pt x="621" y="2171"/>
                    <a:pt x="698" y="2123"/>
                    <a:pt x="710" y="2042"/>
                  </a:cubicBezTo>
                  <a:cubicBezTo>
                    <a:pt x="770" y="1414"/>
                    <a:pt x="730" y="806"/>
                    <a:pt x="568" y="199"/>
                  </a:cubicBezTo>
                  <a:cubicBezTo>
                    <a:pt x="523" y="64"/>
                    <a:pt x="410" y="1"/>
                    <a:pt x="297"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866" name="Google Shape;866;p29"/>
            <p:cNvSpPr/>
            <p:nvPr/>
          </p:nvSpPr>
          <p:spPr>
            <a:xfrm>
              <a:off x="3307200" y="1357050"/>
              <a:ext cx="26525" cy="56925"/>
            </a:xfrm>
            <a:custGeom>
              <a:avLst/>
              <a:gdLst/>
              <a:ahLst/>
              <a:cxnLst/>
              <a:rect l="l" t="t" r="r" b="b"/>
              <a:pathLst>
                <a:path w="1061" h="2277" extrusionOk="0">
                  <a:moveTo>
                    <a:pt x="375" y="1"/>
                  </a:moveTo>
                  <a:cubicBezTo>
                    <a:pt x="191" y="1"/>
                    <a:pt x="0" y="204"/>
                    <a:pt x="28" y="435"/>
                  </a:cubicBezTo>
                  <a:cubicBezTo>
                    <a:pt x="149" y="1062"/>
                    <a:pt x="372" y="1650"/>
                    <a:pt x="716" y="2197"/>
                  </a:cubicBezTo>
                  <a:cubicBezTo>
                    <a:pt x="756" y="2252"/>
                    <a:pt x="813" y="2276"/>
                    <a:pt x="870" y="2276"/>
                  </a:cubicBezTo>
                  <a:cubicBezTo>
                    <a:pt x="960" y="2276"/>
                    <a:pt x="1048" y="2215"/>
                    <a:pt x="1061" y="2116"/>
                  </a:cubicBezTo>
                  <a:lnTo>
                    <a:pt x="1061" y="2096"/>
                  </a:lnTo>
                  <a:cubicBezTo>
                    <a:pt x="1040" y="1427"/>
                    <a:pt x="878" y="779"/>
                    <a:pt x="615" y="171"/>
                  </a:cubicBezTo>
                  <a:cubicBezTo>
                    <a:pt x="555" y="51"/>
                    <a:pt x="466" y="1"/>
                    <a:pt x="375"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867" name="Google Shape;867;p29"/>
            <p:cNvSpPr/>
            <p:nvPr/>
          </p:nvSpPr>
          <p:spPr>
            <a:xfrm>
              <a:off x="3754125" y="1656525"/>
              <a:ext cx="45350" cy="21575"/>
            </a:xfrm>
            <a:custGeom>
              <a:avLst/>
              <a:gdLst/>
              <a:ahLst/>
              <a:cxnLst/>
              <a:rect l="l" t="t" r="r" b="b"/>
              <a:pathLst>
                <a:path w="1814" h="863" extrusionOk="0">
                  <a:moveTo>
                    <a:pt x="1537" y="1"/>
                  </a:moveTo>
                  <a:cubicBezTo>
                    <a:pt x="1530" y="1"/>
                    <a:pt x="1523" y="1"/>
                    <a:pt x="1515" y="2"/>
                  </a:cubicBezTo>
                  <a:cubicBezTo>
                    <a:pt x="1090" y="83"/>
                    <a:pt x="665" y="224"/>
                    <a:pt x="260" y="407"/>
                  </a:cubicBezTo>
                  <a:cubicBezTo>
                    <a:pt x="0" y="499"/>
                    <a:pt x="63" y="862"/>
                    <a:pt x="307" y="862"/>
                  </a:cubicBezTo>
                  <a:cubicBezTo>
                    <a:pt x="330" y="862"/>
                    <a:pt x="355" y="859"/>
                    <a:pt x="381" y="852"/>
                  </a:cubicBezTo>
                  <a:lnTo>
                    <a:pt x="361" y="852"/>
                  </a:lnTo>
                  <a:cubicBezTo>
                    <a:pt x="806" y="751"/>
                    <a:pt x="1232" y="609"/>
                    <a:pt x="1637" y="407"/>
                  </a:cubicBezTo>
                  <a:cubicBezTo>
                    <a:pt x="1814" y="308"/>
                    <a:pt x="1762" y="1"/>
                    <a:pt x="1537"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868" name="Google Shape;868;p29"/>
            <p:cNvSpPr/>
            <p:nvPr/>
          </p:nvSpPr>
          <p:spPr>
            <a:xfrm>
              <a:off x="3607650" y="1922300"/>
              <a:ext cx="34600" cy="37300"/>
            </a:xfrm>
            <a:custGeom>
              <a:avLst/>
              <a:gdLst/>
              <a:ahLst/>
              <a:cxnLst/>
              <a:rect l="l" t="t" r="r" b="b"/>
              <a:pathLst>
                <a:path w="1384" h="1492" extrusionOk="0">
                  <a:moveTo>
                    <a:pt x="383" y="0"/>
                  </a:moveTo>
                  <a:cubicBezTo>
                    <a:pt x="188" y="0"/>
                    <a:pt x="1" y="232"/>
                    <a:pt x="123" y="430"/>
                  </a:cubicBezTo>
                  <a:cubicBezTo>
                    <a:pt x="305" y="795"/>
                    <a:pt x="548" y="1139"/>
                    <a:pt x="852" y="1423"/>
                  </a:cubicBezTo>
                  <a:cubicBezTo>
                    <a:pt x="905" y="1470"/>
                    <a:pt x="974" y="1491"/>
                    <a:pt x="1044" y="1491"/>
                  </a:cubicBezTo>
                  <a:cubicBezTo>
                    <a:pt x="1214" y="1491"/>
                    <a:pt x="1384" y="1361"/>
                    <a:pt x="1298" y="1160"/>
                  </a:cubicBezTo>
                  <a:cubicBezTo>
                    <a:pt x="1217" y="957"/>
                    <a:pt x="1115" y="775"/>
                    <a:pt x="973" y="592"/>
                  </a:cubicBezTo>
                  <a:cubicBezTo>
                    <a:pt x="852" y="430"/>
                    <a:pt x="710" y="268"/>
                    <a:pt x="568" y="86"/>
                  </a:cubicBezTo>
                  <a:cubicBezTo>
                    <a:pt x="513" y="26"/>
                    <a:pt x="448" y="0"/>
                    <a:pt x="383"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gr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table of contents 2">
  <p:cSld name="CUSTOM_11">
    <p:spTree>
      <p:nvGrpSpPr>
        <p:cNvPr id="1" name="Shape 869"/>
        <p:cNvGrpSpPr/>
        <p:nvPr/>
      </p:nvGrpSpPr>
      <p:grpSpPr>
        <a:xfrm>
          <a:off x="0" y="0"/>
          <a:ext cx="0" cy="0"/>
          <a:chOff x="0" y="0"/>
          <a:chExt cx="0" cy="0"/>
        </a:xfrm>
      </p:grpSpPr>
      <p:sp>
        <p:nvSpPr>
          <p:cNvPr id="870" name="Google Shape;870;p30"/>
          <p:cNvSpPr/>
          <p:nvPr/>
        </p:nvSpPr>
        <p:spPr>
          <a:xfrm>
            <a:off x="0" y="-9800"/>
            <a:ext cx="9153900" cy="5153400"/>
          </a:xfrm>
          <a:prstGeom prst="rect">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871" name="Google Shape;871;p30"/>
          <p:cNvSpPr txBox="1">
            <a:spLocks noGrp="1"/>
          </p:cNvSpPr>
          <p:nvPr>
            <p:ph type="subTitle" idx="1"/>
          </p:nvPr>
        </p:nvSpPr>
        <p:spPr>
          <a:xfrm>
            <a:off x="1095800" y="2514275"/>
            <a:ext cx="1672800" cy="6279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1000"/>
              <a:buNone/>
              <a:defRPr sz="1100"/>
            </a:lvl1pPr>
            <a:lvl2pPr lvl="1" algn="ctr" rtl="0">
              <a:lnSpc>
                <a:spcPct val="100000"/>
              </a:lnSpc>
              <a:spcBef>
                <a:spcPts val="0"/>
              </a:spcBef>
              <a:spcAft>
                <a:spcPts val="0"/>
              </a:spcAft>
              <a:buSzPts val="1000"/>
              <a:buNone/>
              <a:defRPr sz="1000"/>
            </a:lvl2pPr>
            <a:lvl3pPr lvl="2" algn="ctr" rtl="0">
              <a:lnSpc>
                <a:spcPct val="100000"/>
              </a:lnSpc>
              <a:spcBef>
                <a:spcPts val="0"/>
              </a:spcBef>
              <a:spcAft>
                <a:spcPts val="0"/>
              </a:spcAft>
              <a:buSzPts val="1000"/>
              <a:buNone/>
              <a:defRPr sz="1000"/>
            </a:lvl3pPr>
            <a:lvl4pPr lvl="3" algn="ctr" rtl="0">
              <a:lnSpc>
                <a:spcPct val="100000"/>
              </a:lnSpc>
              <a:spcBef>
                <a:spcPts val="0"/>
              </a:spcBef>
              <a:spcAft>
                <a:spcPts val="0"/>
              </a:spcAft>
              <a:buSzPts val="1000"/>
              <a:buNone/>
              <a:defRPr sz="1000"/>
            </a:lvl4pPr>
            <a:lvl5pPr lvl="4" algn="ctr" rtl="0">
              <a:lnSpc>
                <a:spcPct val="100000"/>
              </a:lnSpc>
              <a:spcBef>
                <a:spcPts val="0"/>
              </a:spcBef>
              <a:spcAft>
                <a:spcPts val="0"/>
              </a:spcAft>
              <a:buSzPts val="1000"/>
              <a:buNone/>
              <a:defRPr sz="1000"/>
            </a:lvl5pPr>
            <a:lvl6pPr lvl="5" algn="ctr" rtl="0">
              <a:lnSpc>
                <a:spcPct val="100000"/>
              </a:lnSpc>
              <a:spcBef>
                <a:spcPts val="0"/>
              </a:spcBef>
              <a:spcAft>
                <a:spcPts val="0"/>
              </a:spcAft>
              <a:buSzPts val="1000"/>
              <a:buNone/>
              <a:defRPr sz="1000"/>
            </a:lvl6pPr>
            <a:lvl7pPr lvl="6" algn="ctr" rtl="0">
              <a:lnSpc>
                <a:spcPct val="100000"/>
              </a:lnSpc>
              <a:spcBef>
                <a:spcPts val="0"/>
              </a:spcBef>
              <a:spcAft>
                <a:spcPts val="0"/>
              </a:spcAft>
              <a:buSzPts val="1000"/>
              <a:buNone/>
              <a:defRPr sz="1000"/>
            </a:lvl7pPr>
            <a:lvl8pPr lvl="7" algn="ctr" rtl="0">
              <a:lnSpc>
                <a:spcPct val="100000"/>
              </a:lnSpc>
              <a:spcBef>
                <a:spcPts val="0"/>
              </a:spcBef>
              <a:spcAft>
                <a:spcPts val="0"/>
              </a:spcAft>
              <a:buSzPts val="1000"/>
              <a:buNone/>
              <a:defRPr sz="1000"/>
            </a:lvl8pPr>
            <a:lvl9pPr lvl="8" algn="ctr" rtl="0">
              <a:lnSpc>
                <a:spcPct val="100000"/>
              </a:lnSpc>
              <a:spcBef>
                <a:spcPts val="0"/>
              </a:spcBef>
              <a:spcAft>
                <a:spcPts val="0"/>
              </a:spcAft>
              <a:buSzPts val="1000"/>
              <a:buNone/>
              <a:defRPr sz="1000"/>
            </a:lvl9pPr>
          </a:lstStyle>
          <a:p>
            <a:endParaRPr/>
          </a:p>
        </p:txBody>
      </p:sp>
      <p:sp>
        <p:nvSpPr>
          <p:cNvPr id="872" name="Google Shape;872;p30"/>
          <p:cNvSpPr txBox="1">
            <a:spLocks noGrp="1"/>
          </p:cNvSpPr>
          <p:nvPr>
            <p:ph type="subTitle" idx="2"/>
          </p:nvPr>
        </p:nvSpPr>
        <p:spPr>
          <a:xfrm>
            <a:off x="3735525" y="2514275"/>
            <a:ext cx="1672800" cy="6279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1000"/>
              <a:buNone/>
              <a:defRPr sz="1100"/>
            </a:lvl1pPr>
            <a:lvl2pPr lvl="1" algn="ctr" rtl="0">
              <a:lnSpc>
                <a:spcPct val="100000"/>
              </a:lnSpc>
              <a:spcBef>
                <a:spcPts val="0"/>
              </a:spcBef>
              <a:spcAft>
                <a:spcPts val="0"/>
              </a:spcAft>
              <a:buSzPts val="1000"/>
              <a:buNone/>
              <a:defRPr sz="1000"/>
            </a:lvl2pPr>
            <a:lvl3pPr lvl="2" algn="ctr" rtl="0">
              <a:lnSpc>
                <a:spcPct val="100000"/>
              </a:lnSpc>
              <a:spcBef>
                <a:spcPts val="0"/>
              </a:spcBef>
              <a:spcAft>
                <a:spcPts val="0"/>
              </a:spcAft>
              <a:buSzPts val="1000"/>
              <a:buNone/>
              <a:defRPr sz="1000"/>
            </a:lvl3pPr>
            <a:lvl4pPr lvl="3" algn="ctr" rtl="0">
              <a:lnSpc>
                <a:spcPct val="100000"/>
              </a:lnSpc>
              <a:spcBef>
                <a:spcPts val="0"/>
              </a:spcBef>
              <a:spcAft>
                <a:spcPts val="0"/>
              </a:spcAft>
              <a:buSzPts val="1000"/>
              <a:buNone/>
              <a:defRPr sz="1000"/>
            </a:lvl4pPr>
            <a:lvl5pPr lvl="4" algn="ctr" rtl="0">
              <a:lnSpc>
                <a:spcPct val="100000"/>
              </a:lnSpc>
              <a:spcBef>
                <a:spcPts val="0"/>
              </a:spcBef>
              <a:spcAft>
                <a:spcPts val="0"/>
              </a:spcAft>
              <a:buSzPts val="1000"/>
              <a:buNone/>
              <a:defRPr sz="1000"/>
            </a:lvl5pPr>
            <a:lvl6pPr lvl="5" algn="ctr" rtl="0">
              <a:lnSpc>
                <a:spcPct val="100000"/>
              </a:lnSpc>
              <a:spcBef>
                <a:spcPts val="0"/>
              </a:spcBef>
              <a:spcAft>
                <a:spcPts val="0"/>
              </a:spcAft>
              <a:buSzPts val="1000"/>
              <a:buNone/>
              <a:defRPr sz="1000"/>
            </a:lvl6pPr>
            <a:lvl7pPr lvl="6" algn="ctr" rtl="0">
              <a:lnSpc>
                <a:spcPct val="100000"/>
              </a:lnSpc>
              <a:spcBef>
                <a:spcPts val="0"/>
              </a:spcBef>
              <a:spcAft>
                <a:spcPts val="0"/>
              </a:spcAft>
              <a:buSzPts val="1000"/>
              <a:buNone/>
              <a:defRPr sz="1000"/>
            </a:lvl7pPr>
            <a:lvl8pPr lvl="7" algn="ctr" rtl="0">
              <a:lnSpc>
                <a:spcPct val="100000"/>
              </a:lnSpc>
              <a:spcBef>
                <a:spcPts val="0"/>
              </a:spcBef>
              <a:spcAft>
                <a:spcPts val="0"/>
              </a:spcAft>
              <a:buSzPts val="1000"/>
              <a:buNone/>
              <a:defRPr sz="1000"/>
            </a:lvl8pPr>
            <a:lvl9pPr lvl="8" algn="ctr" rtl="0">
              <a:lnSpc>
                <a:spcPct val="100000"/>
              </a:lnSpc>
              <a:spcBef>
                <a:spcPts val="0"/>
              </a:spcBef>
              <a:spcAft>
                <a:spcPts val="0"/>
              </a:spcAft>
              <a:buSzPts val="1000"/>
              <a:buNone/>
              <a:defRPr sz="1000"/>
            </a:lvl9pPr>
          </a:lstStyle>
          <a:p>
            <a:endParaRPr/>
          </a:p>
        </p:txBody>
      </p:sp>
      <p:sp>
        <p:nvSpPr>
          <p:cNvPr id="873" name="Google Shape;873;p30"/>
          <p:cNvSpPr txBox="1">
            <a:spLocks noGrp="1"/>
          </p:cNvSpPr>
          <p:nvPr>
            <p:ph type="subTitle" idx="3"/>
          </p:nvPr>
        </p:nvSpPr>
        <p:spPr>
          <a:xfrm>
            <a:off x="6375475" y="2514275"/>
            <a:ext cx="1672800" cy="6279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1000"/>
              <a:buNone/>
              <a:defRPr sz="1100"/>
            </a:lvl1pPr>
            <a:lvl2pPr lvl="1" algn="ctr" rtl="0">
              <a:lnSpc>
                <a:spcPct val="100000"/>
              </a:lnSpc>
              <a:spcBef>
                <a:spcPts val="0"/>
              </a:spcBef>
              <a:spcAft>
                <a:spcPts val="0"/>
              </a:spcAft>
              <a:buSzPts val="1000"/>
              <a:buNone/>
              <a:defRPr sz="1000"/>
            </a:lvl2pPr>
            <a:lvl3pPr lvl="2" algn="ctr" rtl="0">
              <a:lnSpc>
                <a:spcPct val="100000"/>
              </a:lnSpc>
              <a:spcBef>
                <a:spcPts val="0"/>
              </a:spcBef>
              <a:spcAft>
                <a:spcPts val="0"/>
              </a:spcAft>
              <a:buSzPts val="1000"/>
              <a:buNone/>
              <a:defRPr sz="1000"/>
            </a:lvl3pPr>
            <a:lvl4pPr lvl="3" algn="ctr" rtl="0">
              <a:lnSpc>
                <a:spcPct val="100000"/>
              </a:lnSpc>
              <a:spcBef>
                <a:spcPts val="0"/>
              </a:spcBef>
              <a:spcAft>
                <a:spcPts val="0"/>
              </a:spcAft>
              <a:buSzPts val="1000"/>
              <a:buNone/>
              <a:defRPr sz="1000"/>
            </a:lvl4pPr>
            <a:lvl5pPr lvl="4" algn="ctr" rtl="0">
              <a:lnSpc>
                <a:spcPct val="100000"/>
              </a:lnSpc>
              <a:spcBef>
                <a:spcPts val="0"/>
              </a:spcBef>
              <a:spcAft>
                <a:spcPts val="0"/>
              </a:spcAft>
              <a:buSzPts val="1000"/>
              <a:buNone/>
              <a:defRPr sz="1000"/>
            </a:lvl5pPr>
            <a:lvl6pPr lvl="5" algn="ctr" rtl="0">
              <a:lnSpc>
                <a:spcPct val="100000"/>
              </a:lnSpc>
              <a:spcBef>
                <a:spcPts val="0"/>
              </a:spcBef>
              <a:spcAft>
                <a:spcPts val="0"/>
              </a:spcAft>
              <a:buSzPts val="1000"/>
              <a:buNone/>
              <a:defRPr sz="1000"/>
            </a:lvl6pPr>
            <a:lvl7pPr lvl="6" algn="ctr" rtl="0">
              <a:lnSpc>
                <a:spcPct val="100000"/>
              </a:lnSpc>
              <a:spcBef>
                <a:spcPts val="0"/>
              </a:spcBef>
              <a:spcAft>
                <a:spcPts val="0"/>
              </a:spcAft>
              <a:buSzPts val="1000"/>
              <a:buNone/>
              <a:defRPr sz="1000"/>
            </a:lvl7pPr>
            <a:lvl8pPr lvl="7" algn="ctr" rtl="0">
              <a:lnSpc>
                <a:spcPct val="100000"/>
              </a:lnSpc>
              <a:spcBef>
                <a:spcPts val="0"/>
              </a:spcBef>
              <a:spcAft>
                <a:spcPts val="0"/>
              </a:spcAft>
              <a:buSzPts val="1000"/>
              <a:buNone/>
              <a:defRPr sz="1000"/>
            </a:lvl8pPr>
            <a:lvl9pPr lvl="8" algn="ctr" rtl="0">
              <a:lnSpc>
                <a:spcPct val="100000"/>
              </a:lnSpc>
              <a:spcBef>
                <a:spcPts val="0"/>
              </a:spcBef>
              <a:spcAft>
                <a:spcPts val="0"/>
              </a:spcAft>
              <a:buSzPts val="1000"/>
              <a:buNone/>
              <a:defRPr sz="1000"/>
            </a:lvl9pPr>
          </a:lstStyle>
          <a:p>
            <a:endParaRPr/>
          </a:p>
        </p:txBody>
      </p:sp>
      <p:sp>
        <p:nvSpPr>
          <p:cNvPr id="874" name="Google Shape;874;p30"/>
          <p:cNvSpPr txBox="1">
            <a:spLocks noGrp="1"/>
          </p:cNvSpPr>
          <p:nvPr>
            <p:ph type="subTitle" idx="4"/>
          </p:nvPr>
        </p:nvSpPr>
        <p:spPr>
          <a:xfrm>
            <a:off x="856325" y="2130475"/>
            <a:ext cx="2151600" cy="505800"/>
          </a:xfrm>
          <a:prstGeom prst="rect">
            <a:avLst/>
          </a:prstGeom>
        </p:spPr>
        <p:txBody>
          <a:bodyPr spcFirstLastPara="1" wrap="square" lIns="91425" tIns="91425" rIns="91425" bIns="91425" anchor="b" anchorCtr="0">
            <a:noAutofit/>
          </a:bodyPr>
          <a:lstStyle>
            <a:lvl1pPr lvl="0" algn="ctr" rtl="0">
              <a:lnSpc>
                <a:spcPct val="100000"/>
              </a:lnSpc>
              <a:spcBef>
                <a:spcPts val="0"/>
              </a:spcBef>
              <a:spcAft>
                <a:spcPts val="0"/>
              </a:spcAft>
              <a:buSzPts val="1400"/>
              <a:buFont typeface="Barrio"/>
              <a:buNone/>
              <a:defRPr sz="1400">
                <a:latin typeface="Barrio"/>
                <a:ea typeface="Barrio"/>
                <a:cs typeface="Barrio"/>
                <a:sym typeface="Barrio"/>
              </a:defRPr>
            </a:lvl1pPr>
            <a:lvl2pPr lvl="1" algn="ctr" rtl="0">
              <a:lnSpc>
                <a:spcPct val="100000"/>
              </a:lnSpc>
              <a:spcBef>
                <a:spcPts val="0"/>
              </a:spcBef>
              <a:spcAft>
                <a:spcPts val="0"/>
              </a:spcAft>
              <a:buSzPts val="1400"/>
              <a:buFont typeface="Barrio"/>
              <a:buNone/>
              <a:defRPr sz="1400">
                <a:latin typeface="Barrio"/>
                <a:ea typeface="Barrio"/>
                <a:cs typeface="Barrio"/>
                <a:sym typeface="Barrio"/>
              </a:defRPr>
            </a:lvl2pPr>
            <a:lvl3pPr lvl="2" algn="ctr" rtl="0">
              <a:lnSpc>
                <a:spcPct val="100000"/>
              </a:lnSpc>
              <a:spcBef>
                <a:spcPts val="0"/>
              </a:spcBef>
              <a:spcAft>
                <a:spcPts val="0"/>
              </a:spcAft>
              <a:buSzPts val="1400"/>
              <a:buFont typeface="Barrio"/>
              <a:buNone/>
              <a:defRPr sz="1400">
                <a:latin typeface="Barrio"/>
                <a:ea typeface="Barrio"/>
                <a:cs typeface="Barrio"/>
                <a:sym typeface="Barrio"/>
              </a:defRPr>
            </a:lvl3pPr>
            <a:lvl4pPr lvl="3" algn="ctr" rtl="0">
              <a:lnSpc>
                <a:spcPct val="100000"/>
              </a:lnSpc>
              <a:spcBef>
                <a:spcPts val="0"/>
              </a:spcBef>
              <a:spcAft>
                <a:spcPts val="0"/>
              </a:spcAft>
              <a:buSzPts val="1400"/>
              <a:buFont typeface="Barrio"/>
              <a:buNone/>
              <a:defRPr sz="1400">
                <a:latin typeface="Barrio"/>
                <a:ea typeface="Barrio"/>
                <a:cs typeface="Barrio"/>
                <a:sym typeface="Barrio"/>
              </a:defRPr>
            </a:lvl4pPr>
            <a:lvl5pPr lvl="4" algn="ctr" rtl="0">
              <a:lnSpc>
                <a:spcPct val="100000"/>
              </a:lnSpc>
              <a:spcBef>
                <a:spcPts val="0"/>
              </a:spcBef>
              <a:spcAft>
                <a:spcPts val="0"/>
              </a:spcAft>
              <a:buSzPts val="1400"/>
              <a:buFont typeface="Barrio"/>
              <a:buNone/>
              <a:defRPr sz="1400">
                <a:latin typeface="Barrio"/>
                <a:ea typeface="Barrio"/>
                <a:cs typeface="Barrio"/>
                <a:sym typeface="Barrio"/>
              </a:defRPr>
            </a:lvl5pPr>
            <a:lvl6pPr lvl="5" algn="ctr" rtl="0">
              <a:lnSpc>
                <a:spcPct val="100000"/>
              </a:lnSpc>
              <a:spcBef>
                <a:spcPts val="0"/>
              </a:spcBef>
              <a:spcAft>
                <a:spcPts val="0"/>
              </a:spcAft>
              <a:buSzPts val="1400"/>
              <a:buFont typeface="Barrio"/>
              <a:buNone/>
              <a:defRPr sz="1400">
                <a:latin typeface="Barrio"/>
                <a:ea typeface="Barrio"/>
                <a:cs typeface="Barrio"/>
                <a:sym typeface="Barrio"/>
              </a:defRPr>
            </a:lvl6pPr>
            <a:lvl7pPr lvl="6" algn="ctr" rtl="0">
              <a:lnSpc>
                <a:spcPct val="100000"/>
              </a:lnSpc>
              <a:spcBef>
                <a:spcPts val="0"/>
              </a:spcBef>
              <a:spcAft>
                <a:spcPts val="0"/>
              </a:spcAft>
              <a:buSzPts val="1400"/>
              <a:buFont typeface="Barrio"/>
              <a:buNone/>
              <a:defRPr sz="1400">
                <a:latin typeface="Barrio"/>
                <a:ea typeface="Barrio"/>
                <a:cs typeface="Barrio"/>
                <a:sym typeface="Barrio"/>
              </a:defRPr>
            </a:lvl7pPr>
            <a:lvl8pPr lvl="7" algn="ctr" rtl="0">
              <a:lnSpc>
                <a:spcPct val="100000"/>
              </a:lnSpc>
              <a:spcBef>
                <a:spcPts val="0"/>
              </a:spcBef>
              <a:spcAft>
                <a:spcPts val="0"/>
              </a:spcAft>
              <a:buSzPts val="1400"/>
              <a:buFont typeface="Barrio"/>
              <a:buNone/>
              <a:defRPr sz="1400">
                <a:latin typeface="Barrio"/>
                <a:ea typeface="Barrio"/>
                <a:cs typeface="Barrio"/>
                <a:sym typeface="Barrio"/>
              </a:defRPr>
            </a:lvl8pPr>
            <a:lvl9pPr lvl="8" algn="ctr" rtl="0">
              <a:lnSpc>
                <a:spcPct val="100000"/>
              </a:lnSpc>
              <a:spcBef>
                <a:spcPts val="0"/>
              </a:spcBef>
              <a:spcAft>
                <a:spcPts val="0"/>
              </a:spcAft>
              <a:buSzPts val="1400"/>
              <a:buFont typeface="Barrio"/>
              <a:buNone/>
              <a:defRPr sz="1400">
                <a:latin typeface="Barrio"/>
                <a:ea typeface="Barrio"/>
                <a:cs typeface="Barrio"/>
                <a:sym typeface="Barrio"/>
              </a:defRPr>
            </a:lvl9pPr>
          </a:lstStyle>
          <a:p>
            <a:endParaRPr/>
          </a:p>
        </p:txBody>
      </p:sp>
      <p:sp>
        <p:nvSpPr>
          <p:cNvPr id="875" name="Google Shape;875;p30"/>
          <p:cNvSpPr txBox="1">
            <a:spLocks noGrp="1"/>
          </p:cNvSpPr>
          <p:nvPr>
            <p:ph type="subTitle" idx="5"/>
          </p:nvPr>
        </p:nvSpPr>
        <p:spPr>
          <a:xfrm>
            <a:off x="3496200" y="2130475"/>
            <a:ext cx="2151600" cy="505800"/>
          </a:xfrm>
          <a:prstGeom prst="rect">
            <a:avLst/>
          </a:prstGeom>
        </p:spPr>
        <p:txBody>
          <a:bodyPr spcFirstLastPara="1" wrap="square" lIns="91425" tIns="91425" rIns="91425" bIns="91425" anchor="b" anchorCtr="0">
            <a:noAutofit/>
          </a:bodyPr>
          <a:lstStyle>
            <a:lvl1pPr lvl="0" algn="ctr" rtl="0">
              <a:lnSpc>
                <a:spcPct val="100000"/>
              </a:lnSpc>
              <a:spcBef>
                <a:spcPts val="0"/>
              </a:spcBef>
              <a:spcAft>
                <a:spcPts val="0"/>
              </a:spcAft>
              <a:buSzPts val="1400"/>
              <a:buFont typeface="Barrio"/>
              <a:buNone/>
              <a:defRPr sz="1400">
                <a:latin typeface="Barrio"/>
                <a:ea typeface="Barrio"/>
                <a:cs typeface="Barrio"/>
                <a:sym typeface="Barrio"/>
              </a:defRPr>
            </a:lvl1pPr>
            <a:lvl2pPr lvl="1" algn="ctr" rtl="0">
              <a:lnSpc>
                <a:spcPct val="100000"/>
              </a:lnSpc>
              <a:spcBef>
                <a:spcPts val="0"/>
              </a:spcBef>
              <a:spcAft>
                <a:spcPts val="0"/>
              </a:spcAft>
              <a:buSzPts val="1400"/>
              <a:buFont typeface="Barrio"/>
              <a:buNone/>
              <a:defRPr sz="1400">
                <a:latin typeface="Barrio"/>
                <a:ea typeface="Barrio"/>
                <a:cs typeface="Barrio"/>
                <a:sym typeface="Barrio"/>
              </a:defRPr>
            </a:lvl2pPr>
            <a:lvl3pPr lvl="2" algn="ctr" rtl="0">
              <a:lnSpc>
                <a:spcPct val="100000"/>
              </a:lnSpc>
              <a:spcBef>
                <a:spcPts val="0"/>
              </a:spcBef>
              <a:spcAft>
                <a:spcPts val="0"/>
              </a:spcAft>
              <a:buSzPts val="1400"/>
              <a:buFont typeface="Barrio"/>
              <a:buNone/>
              <a:defRPr sz="1400">
                <a:latin typeface="Barrio"/>
                <a:ea typeface="Barrio"/>
                <a:cs typeface="Barrio"/>
                <a:sym typeface="Barrio"/>
              </a:defRPr>
            </a:lvl3pPr>
            <a:lvl4pPr lvl="3" algn="ctr" rtl="0">
              <a:lnSpc>
                <a:spcPct val="100000"/>
              </a:lnSpc>
              <a:spcBef>
                <a:spcPts val="0"/>
              </a:spcBef>
              <a:spcAft>
                <a:spcPts val="0"/>
              </a:spcAft>
              <a:buSzPts val="1400"/>
              <a:buFont typeface="Barrio"/>
              <a:buNone/>
              <a:defRPr sz="1400">
                <a:latin typeface="Barrio"/>
                <a:ea typeface="Barrio"/>
                <a:cs typeface="Barrio"/>
                <a:sym typeface="Barrio"/>
              </a:defRPr>
            </a:lvl4pPr>
            <a:lvl5pPr lvl="4" algn="ctr" rtl="0">
              <a:lnSpc>
                <a:spcPct val="100000"/>
              </a:lnSpc>
              <a:spcBef>
                <a:spcPts val="0"/>
              </a:spcBef>
              <a:spcAft>
                <a:spcPts val="0"/>
              </a:spcAft>
              <a:buSzPts val="1400"/>
              <a:buFont typeface="Barrio"/>
              <a:buNone/>
              <a:defRPr sz="1400">
                <a:latin typeface="Barrio"/>
                <a:ea typeface="Barrio"/>
                <a:cs typeface="Barrio"/>
                <a:sym typeface="Barrio"/>
              </a:defRPr>
            </a:lvl5pPr>
            <a:lvl6pPr lvl="5" algn="ctr" rtl="0">
              <a:lnSpc>
                <a:spcPct val="100000"/>
              </a:lnSpc>
              <a:spcBef>
                <a:spcPts val="0"/>
              </a:spcBef>
              <a:spcAft>
                <a:spcPts val="0"/>
              </a:spcAft>
              <a:buSzPts val="1400"/>
              <a:buFont typeface="Barrio"/>
              <a:buNone/>
              <a:defRPr sz="1400">
                <a:latin typeface="Barrio"/>
                <a:ea typeface="Barrio"/>
                <a:cs typeface="Barrio"/>
                <a:sym typeface="Barrio"/>
              </a:defRPr>
            </a:lvl6pPr>
            <a:lvl7pPr lvl="6" algn="ctr" rtl="0">
              <a:lnSpc>
                <a:spcPct val="100000"/>
              </a:lnSpc>
              <a:spcBef>
                <a:spcPts val="0"/>
              </a:spcBef>
              <a:spcAft>
                <a:spcPts val="0"/>
              </a:spcAft>
              <a:buSzPts val="1400"/>
              <a:buFont typeface="Barrio"/>
              <a:buNone/>
              <a:defRPr sz="1400">
                <a:latin typeface="Barrio"/>
                <a:ea typeface="Barrio"/>
                <a:cs typeface="Barrio"/>
                <a:sym typeface="Barrio"/>
              </a:defRPr>
            </a:lvl7pPr>
            <a:lvl8pPr lvl="7" algn="ctr" rtl="0">
              <a:lnSpc>
                <a:spcPct val="100000"/>
              </a:lnSpc>
              <a:spcBef>
                <a:spcPts val="0"/>
              </a:spcBef>
              <a:spcAft>
                <a:spcPts val="0"/>
              </a:spcAft>
              <a:buSzPts val="1400"/>
              <a:buFont typeface="Barrio"/>
              <a:buNone/>
              <a:defRPr sz="1400">
                <a:latin typeface="Barrio"/>
                <a:ea typeface="Barrio"/>
                <a:cs typeface="Barrio"/>
                <a:sym typeface="Barrio"/>
              </a:defRPr>
            </a:lvl8pPr>
            <a:lvl9pPr lvl="8" algn="ctr" rtl="0">
              <a:lnSpc>
                <a:spcPct val="100000"/>
              </a:lnSpc>
              <a:spcBef>
                <a:spcPts val="0"/>
              </a:spcBef>
              <a:spcAft>
                <a:spcPts val="0"/>
              </a:spcAft>
              <a:buSzPts val="1400"/>
              <a:buFont typeface="Barrio"/>
              <a:buNone/>
              <a:defRPr sz="1400">
                <a:latin typeface="Barrio"/>
                <a:ea typeface="Barrio"/>
                <a:cs typeface="Barrio"/>
                <a:sym typeface="Barrio"/>
              </a:defRPr>
            </a:lvl9pPr>
          </a:lstStyle>
          <a:p>
            <a:endParaRPr/>
          </a:p>
        </p:txBody>
      </p:sp>
      <p:sp>
        <p:nvSpPr>
          <p:cNvPr id="876" name="Google Shape;876;p30"/>
          <p:cNvSpPr txBox="1">
            <a:spLocks noGrp="1"/>
          </p:cNvSpPr>
          <p:nvPr>
            <p:ph type="subTitle" idx="6"/>
          </p:nvPr>
        </p:nvSpPr>
        <p:spPr>
          <a:xfrm>
            <a:off x="6136075" y="2130475"/>
            <a:ext cx="2151600" cy="505800"/>
          </a:xfrm>
          <a:prstGeom prst="rect">
            <a:avLst/>
          </a:prstGeom>
        </p:spPr>
        <p:txBody>
          <a:bodyPr spcFirstLastPara="1" wrap="square" lIns="91425" tIns="91425" rIns="91425" bIns="91425" anchor="b" anchorCtr="0">
            <a:noAutofit/>
          </a:bodyPr>
          <a:lstStyle>
            <a:lvl1pPr lvl="0" algn="ctr" rtl="0">
              <a:lnSpc>
                <a:spcPct val="100000"/>
              </a:lnSpc>
              <a:spcBef>
                <a:spcPts val="0"/>
              </a:spcBef>
              <a:spcAft>
                <a:spcPts val="0"/>
              </a:spcAft>
              <a:buSzPts val="1400"/>
              <a:buFont typeface="Barrio"/>
              <a:buNone/>
              <a:defRPr sz="1400">
                <a:latin typeface="Barrio"/>
                <a:ea typeface="Barrio"/>
                <a:cs typeface="Barrio"/>
                <a:sym typeface="Barrio"/>
              </a:defRPr>
            </a:lvl1pPr>
            <a:lvl2pPr lvl="1" algn="ctr" rtl="0">
              <a:lnSpc>
                <a:spcPct val="100000"/>
              </a:lnSpc>
              <a:spcBef>
                <a:spcPts val="0"/>
              </a:spcBef>
              <a:spcAft>
                <a:spcPts val="0"/>
              </a:spcAft>
              <a:buSzPts val="1400"/>
              <a:buFont typeface="Barrio"/>
              <a:buNone/>
              <a:defRPr sz="1400">
                <a:latin typeface="Barrio"/>
                <a:ea typeface="Barrio"/>
                <a:cs typeface="Barrio"/>
                <a:sym typeface="Barrio"/>
              </a:defRPr>
            </a:lvl2pPr>
            <a:lvl3pPr lvl="2" algn="ctr" rtl="0">
              <a:lnSpc>
                <a:spcPct val="100000"/>
              </a:lnSpc>
              <a:spcBef>
                <a:spcPts val="0"/>
              </a:spcBef>
              <a:spcAft>
                <a:spcPts val="0"/>
              </a:spcAft>
              <a:buSzPts val="1400"/>
              <a:buFont typeface="Barrio"/>
              <a:buNone/>
              <a:defRPr sz="1400">
                <a:latin typeface="Barrio"/>
                <a:ea typeface="Barrio"/>
                <a:cs typeface="Barrio"/>
                <a:sym typeface="Barrio"/>
              </a:defRPr>
            </a:lvl3pPr>
            <a:lvl4pPr lvl="3" algn="ctr" rtl="0">
              <a:lnSpc>
                <a:spcPct val="100000"/>
              </a:lnSpc>
              <a:spcBef>
                <a:spcPts val="0"/>
              </a:spcBef>
              <a:spcAft>
                <a:spcPts val="0"/>
              </a:spcAft>
              <a:buSzPts val="1400"/>
              <a:buFont typeface="Barrio"/>
              <a:buNone/>
              <a:defRPr sz="1400">
                <a:latin typeface="Barrio"/>
                <a:ea typeface="Barrio"/>
                <a:cs typeface="Barrio"/>
                <a:sym typeface="Barrio"/>
              </a:defRPr>
            </a:lvl4pPr>
            <a:lvl5pPr lvl="4" algn="ctr" rtl="0">
              <a:lnSpc>
                <a:spcPct val="100000"/>
              </a:lnSpc>
              <a:spcBef>
                <a:spcPts val="0"/>
              </a:spcBef>
              <a:spcAft>
                <a:spcPts val="0"/>
              </a:spcAft>
              <a:buSzPts val="1400"/>
              <a:buFont typeface="Barrio"/>
              <a:buNone/>
              <a:defRPr sz="1400">
                <a:latin typeface="Barrio"/>
                <a:ea typeface="Barrio"/>
                <a:cs typeface="Barrio"/>
                <a:sym typeface="Barrio"/>
              </a:defRPr>
            </a:lvl5pPr>
            <a:lvl6pPr lvl="5" algn="ctr" rtl="0">
              <a:lnSpc>
                <a:spcPct val="100000"/>
              </a:lnSpc>
              <a:spcBef>
                <a:spcPts val="0"/>
              </a:spcBef>
              <a:spcAft>
                <a:spcPts val="0"/>
              </a:spcAft>
              <a:buSzPts val="1400"/>
              <a:buFont typeface="Barrio"/>
              <a:buNone/>
              <a:defRPr sz="1400">
                <a:latin typeface="Barrio"/>
                <a:ea typeface="Barrio"/>
                <a:cs typeface="Barrio"/>
                <a:sym typeface="Barrio"/>
              </a:defRPr>
            </a:lvl6pPr>
            <a:lvl7pPr lvl="6" algn="ctr" rtl="0">
              <a:lnSpc>
                <a:spcPct val="100000"/>
              </a:lnSpc>
              <a:spcBef>
                <a:spcPts val="0"/>
              </a:spcBef>
              <a:spcAft>
                <a:spcPts val="0"/>
              </a:spcAft>
              <a:buSzPts val="1400"/>
              <a:buFont typeface="Barrio"/>
              <a:buNone/>
              <a:defRPr sz="1400">
                <a:latin typeface="Barrio"/>
                <a:ea typeface="Barrio"/>
                <a:cs typeface="Barrio"/>
                <a:sym typeface="Barrio"/>
              </a:defRPr>
            </a:lvl7pPr>
            <a:lvl8pPr lvl="7" algn="ctr" rtl="0">
              <a:lnSpc>
                <a:spcPct val="100000"/>
              </a:lnSpc>
              <a:spcBef>
                <a:spcPts val="0"/>
              </a:spcBef>
              <a:spcAft>
                <a:spcPts val="0"/>
              </a:spcAft>
              <a:buSzPts val="1400"/>
              <a:buFont typeface="Barrio"/>
              <a:buNone/>
              <a:defRPr sz="1400">
                <a:latin typeface="Barrio"/>
                <a:ea typeface="Barrio"/>
                <a:cs typeface="Barrio"/>
                <a:sym typeface="Barrio"/>
              </a:defRPr>
            </a:lvl8pPr>
            <a:lvl9pPr lvl="8" algn="ctr" rtl="0">
              <a:lnSpc>
                <a:spcPct val="100000"/>
              </a:lnSpc>
              <a:spcBef>
                <a:spcPts val="0"/>
              </a:spcBef>
              <a:spcAft>
                <a:spcPts val="0"/>
              </a:spcAft>
              <a:buSzPts val="1400"/>
              <a:buFont typeface="Barrio"/>
              <a:buNone/>
              <a:defRPr sz="1400">
                <a:latin typeface="Barrio"/>
                <a:ea typeface="Barrio"/>
                <a:cs typeface="Barrio"/>
                <a:sym typeface="Barrio"/>
              </a:defRPr>
            </a:lvl9pPr>
          </a:lstStyle>
          <a:p>
            <a:endParaRPr/>
          </a:p>
        </p:txBody>
      </p:sp>
      <p:sp>
        <p:nvSpPr>
          <p:cNvPr id="877" name="Google Shape;877;p30"/>
          <p:cNvSpPr txBox="1">
            <a:spLocks noGrp="1"/>
          </p:cNvSpPr>
          <p:nvPr>
            <p:ph type="subTitle" idx="7"/>
          </p:nvPr>
        </p:nvSpPr>
        <p:spPr>
          <a:xfrm>
            <a:off x="1095800" y="4187250"/>
            <a:ext cx="1672800" cy="6279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1000"/>
              <a:buNone/>
              <a:defRPr sz="1100"/>
            </a:lvl1pPr>
            <a:lvl2pPr lvl="1" algn="ctr" rtl="0">
              <a:lnSpc>
                <a:spcPct val="100000"/>
              </a:lnSpc>
              <a:spcBef>
                <a:spcPts val="0"/>
              </a:spcBef>
              <a:spcAft>
                <a:spcPts val="0"/>
              </a:spcAft>
              <a:buSzPts val="1000"/>
              <a:buNone/>
              <a:defRPr sz="1000"/>
            </a:lvl2pPr>
            <a:lvl3pPr lvl="2" algn="ctr" rtl="0">
              <a:lnSpc>
                <a:spcPct val="100000"/>
              </a:lnSpc>
              <a:spcBef>
                <a:spcPts val="0"/>
              </a:spcBef>
              <a:spcAft>
                <a:spcPts val="0"/>
              </a:spcAft>
              <a:buSzPts val="1000"/>
              <a:buNone/>
              <a:defRPr sz="1000"/>
            </a:lvl3pPr>
            <a:lvl4pPr lvl="3" algn="ctr" rtl="0">
              <a:lnSpc>
                <a:spcPct val="100000"/>
              </a:lnSpc>
              <a:spcBef>
                <a:spcPts val="0"/>
              </a:spcBef>
              <a:spcAft>
                <a:spcPts val="0"/>
              </a:spcAft>
              <a:buSzPts val="1000"/>
              <a:buNone/>
              <a:defRPr sz="1000"/>
            </a:lvl4pPr>
            <a:lvl5pPr lvl="4" algn="ctr" rtl="0">
              <a:lnSpc>
                <a:spcPct val="100000"/>
              </a:lnSpc>
              <a:spcBef>
                <a:spcPts val="0"/>
              </a:spcBef>
              <a:spcAft>
                <a:spcPts val="0"/>
              </a:spcAft>
              <a:buSzPts val="1000"/>
              <a:buNone/>
              <a:defRPr sz="1000"/>
            </a:lvl5pPr>
            <a:lvl6pPr lvl="5" algn="ctr" rtl="0">
              <a:lnSpc>
                <a:spcPct val="100000"/>
              </a:lnSpc>
              <a:spcBef>
                <a:spcPts val="0"/>
              </a:spcBef>
              <a:spcAft>
                <a:spcPts val="0"/>
              </a:spcAft>
              <a:buSzPts val="1000"/>
              <a:buNone/>
              <a:defRPr sz="1000"/>
            </a:lvl6pPr>
            <a:lvl7pPr lvl="6" algn="ctr" rtl="0">
              <a:lnSpc>
                <a:spcPct val="100000"/>
              </a:lnSpc>
              <a:spcBef>
                <a:spcPts val="0"/>
              </a:spcBef>
              <a:spcAft>
                <a:spcPts val="0"/>
              </a:spcAft>
              <a:buSzPts val="1000"/>
              <a:buNone/>
              <a:defRPr sz="1000"/>
            </a:lvl7pPr>
            <a:lvl8pPr lvl="7" algn="ctr" rtl="0">
              <a:lnSpc>
                <a:spcPct val="100000"/>
              </a:lnSpc>
              <a:spcBef>
                <a:spcPts val="0"/>
              </a:spcBef>
              <a:spcAft>
                <a:spcPts val="0"/>
              </a:spcAft>
              <a:buSzPts val="1000"/>
              <a:buNone/>
              <a:defRPr sz="1000"/>
            </a:lvl8pPr>
            <a:lvl9pPr lvl="8" algn="ctr" rtl="0">
              <a:lnSpc>
                <a:spcPct val="100000"/>
              </a:lnSpc>
              <a:spcBef>
                <a:spcPts val="0"/>
              </a:spcBef>
              <a:spcAft>
                <a:spcPts val="0"/>
              </a:spcAft>
              <a:buSzPts val="1000"/>
              <a:buNone/>
              <a:defRPr sz="1000"/>
            </a:lvl9pPr>
          </a:lstStyle>
          <a:p>
            <a:endParaRPr/>
          </a:p>
        </p:txBody>
      </p:sp>
      <p:sp>
        <p:nvSpPr>
          <p:cNvPr id="878" name="Google Shape;878;p30"/>
          <p:cNvSpPr txBox="1">
            <a:spLocks noGrp="1"/>
          </p:cNvSpPr>
          <p:nvPr>
            <p:ph type="subTitle" idx="8"/>
          </p:nvPr>
        </p:nvSpPr>
        <p:spPr>
          <a:xfrm>
            <a:off x="3735525" y="4187250"/>
            <a:ext cx="1672800" cy="6279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1000"/>
              <a:buNone/>
              <a:defRPr sz="1100"/>
            </a:lvl1pPr>
            <a:lvl2pPr lvl="1" algn="ctr" rtl="0">
              <a:lnSpc>
                <a:spcPct val="100000"/>
              </a:lnSpc>
              <a:spcBef>
                <a:spcPts val="0"/>
              </a:spcBef>
              <a:spcAft>
                <a:spcPts val="0"/>
              </a:spcAft>
              <a:buSzPts val="1000"/>
              <a:buNone/>
              <a:defRPr sz="1000"/>
            </a:lvl2pPr>
            <a:lvl3pPr lvl="2" algn="ctr" rtl="0">
              <a:lnSpc>
                <a:spcPct val="100000"/>
              </a:lnSpc>
              <a:spcBef>
                <a:spcPts val="0"/>
              </a:spcBef>
              <a:spcAft>
                <a:spcPts val="0"/>
              </a:spcAft>
              <a:buSzPts val="1000"/>
              <a:buNone/>
              <a:defRPr sz="1000"/>
            </a:lvl3pPr>
            <a:lvl4pPr lvl="3" algn="ctr" rtl="0">
              <a:lnSpc>
                <a:spcPct val="100000"/>
              </a:lnSpc>
              <a:spcBef>
                <a:spcPts val="0"/>
              </a:spcBef>
              <a:spcAft>
                <a:spcPts val="0"/>
              </a:spcAft>
              <a:buSzPts val="1000"/>
              <a:buNone/>
              <a:defRPr sz="1000"/>
            </a:lvl4pPr>
            <a:lvl5pPr lvl="4" algn="ctr" rtl="0">
              <a:lnSpc>
                <a:spcPct val="100000"/>
              </a:lnSpc>
              <a:spcBef>
                <a:spcPts val="0"/>
              </a:spcBef>
              <a:spcAft>
                <a:spcPts val="0"/>
              </a:spcAft>
              <a:buSzPts val="1000"/>
              <a:buNone/>
              <a:defRPr sz="1000"/>
            </a:lvl5pPr>
            <a:lvl6pPr lvl="5" algn="ctr" rtl="0">
              <a:lnSpc>
                <a:spcPct val="100000"/>
              </a:lnSpc>
              <a:spcBef>
                <a:spcPts val="0"/>
              </a:spcBef>
              <a:spcAft>
                <a:spcPts val="0"/>
              </a:spcAft>
              <a:buSzPts val="1000"/>
              <a:buNone/>
              <a:defRPr sz="1000"/>
            </a:lvl6pPr>
            <a:lvl7pPr lvl="6" algn="ctr" rtl="0">
              <a:lnSpc>
                <a:spcPct val="100000"/>
              </a:lnSpc>
              <a:spcBef>
                <a:spcPts val="0"/>
              </a:spcBef>
              <a:spcAft>
                <a:spcPts val="0"/>
              </a:spcAft>
              <a:buSzPts val="1000"/>
              <a:buNone/>
              <a:defRPr sz="1000"/>
            </a:lvl7pPr>
            <a:lvl8pPr lvl="7" algn="ctr" rtl="0">
              <a:lnSpc>
                <a:spcPct val="100000"/>
              </a:lnSpc>
              <a:spcBef>
                <a:spcPts val="0"/>
              </a:spcBef>
              <a:spcAft>
                <a:spcPts val="0"/>
              </a:spcAft>
              <a:buSzPts val="1000"/>
              <a:buNone/>
              <a:defRPr sz="1000"/>
            </a:lvl8pPr>
            <a:lvl9pPr lvl="8" algn="ctr" rtl="0">
              <a:lnSpc>
                <a:spcPct val="100000"/>
              </a:lnSpc>
              <a:spcBef>
                <a:spcPts val="0"/>
              </a:spcBef>
              <a:spcAft>
                <a:spcPts val="0"/>
              </a:spcAft>
              <a:buSzPts val="1000"/>
              <a:buNone/>
              <a:defRPr sz="1000"/>
            </a:lvl9pPr>
          </a:lstStyle>
          <a:p>
            <a:endParaRPr/>
          </a:p>
        </p:txBody>
      </p:sp>
      <p:sp>
        <p:nvSpPr>
          <p:cNvPr id="879" name="Google Shape;879;p30"/>
          <p:cNvSpPr txBox="1">
            <a:spLocks noGrp="1"/>
          </p:cNvSpPr>
          <p:nvPr>
            <p:ph type="subTitle" idx="9"/>
          </p:nvPr>
        </p:nvSpPr>
        <p:spPr>
          <a:xfrm>
            <a:off x="6375475" y="4187250"/>
            <a:ext cx="1672800" cy="6279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1000"/>
              <a:buNone/>
              <a:defRPr sz="1100"/>
            </a:lvl1pPr>
            <a:lvl2pPr lvl="1" algn="ctr" rtl="0">
              <a:lnSpc>
                <a:spcPct val="100000"/>
              </a:lnSpc>
              <a:spcBef>
                <a:spcPts val="0"/>
              </a:spcBef>
              <a:spcAft>
                <a:spcPts val="0"/>
              </a:spcAft>
              <a:buSzPts val="1000"/>
              <a:buNone/>
              <a:defRPr sz="1000"/>
            </a:lvl2pPr>
            <a:lvl3pPr lvl="2" algn="ctr" rtl="0">
              <a:lnSpc>
                <a:spcPct val="100000"/>
              </a:lnSpc>
              <a:spcBef>
                <a:spcPts val="0"/>
              </a:spcBef>
              <a:spcAft>
                <a:spcPts val="0"/>
              </a:spcAft>
              <a:buSzPts val="1000"/>
              <a:buNone/>
              <a:defRPr sz="1000"/>
            </a:lvl3pPr>
            <a:lvl4pPr lvl="3" algn="ctr" rtl="0">
              <a:lnSpc>
                <a:spcPct val="100000"/>
              </a:lnSpc>
              <a:spcBef>
                <a:spcPts val="0"/>
              </a:spcBef>
              <a:spcAft>
                <a:spcPts val="0"/>
              </a:spcAft>
              <a:buSzPts val="1000"/>
              <a:buNone/>
              <a:defRPr sz="1000"/>
            </a:lvl4pPr>
            <a:lvl5pPr lvl="4" algn="ctr" rtl="0">
              <a:lnSpc>
                <a:spcPct val="100000"/>
              </a:lnSpc>
              <a:spcBef>
                <a:spcPts val="0"/>
              </a:spcBef>
              <a:spcAft>
                <a:spcPts val="0"/>
              </a:spcAft>
              <a:buSzPts val="1000"/>
              <a:buNone/>
              <a:defRPr sz="1000"/>
            </a:lvl5pPr>
            <a:lvl6pPr lvl="5" algn="ctr" rtl="0">
              <a:lnSpc>
                <a:spcPct val="100000"/>
              </a:lnSpc>
              <a:spcBef>
                <a:spcPts val="0"/>
              </a:spcBef>
              <a:spcAft>
                <a:spcPts val="0"/>
              </a:spcAft>
              <a:buSzPts val="1000"/>
              <a:buNone/>
              <a:defRPr sz="1000"/>
            </a:lvl6pPr>
            <a:lvl7pPr lvl="6" algn="ctr" rtl="0">
              <a:lnSpc>
                <a:spcPct val="100000"/>
              </a:lnSpc>
              <a:spcBef>
                <a:spcPts val="0"/>
              </a:spcBef>
              <a:spcAft>
                <a:spcPts val="0"/>
              </a:spcAft>
              <a:buSzPts val="1000"/>
              <a:buNone/>
              <a:defRPr sz="1000"/>
            </a:lvl7pPr>
            <a:lvl8pPr lvl="7" algn="ctr" rtl="0">
              <a:lnSpc>
                <a:spcPct val="100000"/>
              </a:lnSpc>
              <a:spcBef>
                <a:spcPts val="0"/>
              </a:spcBef>
              <a:spcAft>
                <a:spcPts val="0"/>
              </a:spcAft>
              <a:buSzPts val="1000"/>
              <a:buNone/>
              <a:defRPr sz="1000"/>
            </a:lvl8pPr>
            <a:lvl9pPr lvl="8" algn="ctr" rtl="0">
              <a:lnSpc>
                <a:spcPct val="100000"/>
              </a:lnSpc>
              <a:spcBef>
                <a:spcPts val="0"/>
              </a:spcBef>
              <a:spcAft>
                <a:spcPts val="0"/>
              </a:spcAft>
              <a:buSzPts val="1000"/>
              <a:buNone/>
              <a:defRPr sz="1000"/>
            </a:lvl9pPr>
          </a:lstStyle>
          <a:p>
            <a:endParaRPr/>
          </a:p>
        </p:txBody>
      </p:sp>
      <p:sp>
        <p:nvSpPr>
          <p:cNvPr id="880" name="Google Shape;880;p30"/>
          <p:cNvSpPr txBox="1">
            <a:spLocks noGrp="1"/>
          </p:cNvSpPr>
          <p:nvPr>
            <p:ph type="subTitle" idx="13"/>
          </p:nvPr>
        </p:nvSpPr>
        <p:spPr>
          <a:xfrm>
            <a:off x="856325" y="3803450"/>
            <a:ext cx="2151600" cy="505800"/>
          </a:xfrm>
          <a:prstGeom prst="rect">
            <a:avLst/>
          </a:prstGeom>
        </p:spPr>
        <p:txBody>
          <a:bodyPr spcFirstLastPara="1" wrap="square" lIns="91425" tIns="91425" rIns="91425" bIns="91425" anchor="b" anchorCtr="0">
            <a:noAutofit/>
          </a:bodyPr>
          <a:lstStyle>
            <a:lvl1pPr lvl="0" algn="ctr" rtl="0">
              <a:lnSpc>
                <a:spcPct val="100000"/>
              </a:lnSpc>
              <a:spcBef>
                <a:spcPts val="0"/>
              </a:spcBef>
              <a:spcAft>
                <a:spcPts val="0"/>
              </a:spcAft>
              <a:buSzPts val="1400"/>
              <a:buFont typeface="Barrio"/>
              <a:buNone/>
              <a:defRPr sz="1400">
                <a:latin typeface="Barrio"/>
                <a:ea typeface="Barrio"/>
                <a:cs typeface="Barrio"/>
                <a:sym typeface="Barrio"/>
              </a:defRPr>
            </a:lvl1pPr>
            <a:lvl2pPr lvl="1" algn="ctr" rtl="0">
              <a:lnSpc>
                <a:spcPct val="100000"/>
              </a:lnSpc>
              <a:spcBef>
                <a:spcPts val="0"/>
              </a:spcBef>
              <a:spcAft>
                <a:spcPts val="0"/>
              </a:spcAft>
              <a:buSzPts val="1400"/>
              <a:buFont typeface="Barrio"/>
              <a:buNone/>
              <a:defRPr sz="1400">
                <a:latin typeface="Barrio"/>
                <a:ea typeface="Barrio"/>
                <a:cs typeface="Barrio"/>
                <a:sym typeface="Barrio"/>
              </a:defRPr>
            </a:lvl2pPr>
            <a:lvl3pPr lvl="2" algn="ctr" rtl="0">
              <a:lnSpc>
                <a:spcPct val="100000"/>
              </a:lnSpc>
              <a:spcBef>
                <a:spcPts val="0"/>
              </a:spcBef>
              <a:spcAft>
                <a:spcPts val="0"/>
              </a:spcAft>
              <a:buSzPts val="1400"/>
              <a:buFont typeface="Barrio"/>
              <a:buNone/>
              <a:defRPr sz="1400">
                <a:latin typeface="Barrio"/>
                <a:ea typeface="Barrio"/>
                <a:cs typeface="Barrio"/>
                <a:sym typeface="Barrio"/>
              </a:defRPr>
            </a:lvl3pPr>
            <a:lvl4pPr lvl="3" algn="ctr" rtl="0">
              <a:lnSpc>
                <a:spcPct val="100000"/>
              </a:lnSpc>
              <a:spcBef>
                <a:spcPts val="0"/>
              </a:spcBef>
              <a:spcAft>
                <a:spcPts val="0"/>
              </a:spcAft>
              <a:buSzPts val="1400"/>
              <a:buFont typeface="Barrio"/>
              <a:buNone/>
              <a:defRPr sz="1400">
                <a:latin typeface="Barrio"/>
                <a:ea typeface="Barrio"/>
                <a:cs typeface="Barrio"/>
                <a:sym typeface="Barrio"/>
              </a:defRPr>
            </a:lvl4pPr>
            <a:lvl5pPr lvl="4" algn="ctr" rtl="0">
              <a:lnSpc>
                <a:spcPct val="100000"/>
              </a:lnSpc>
              <a:spcBef>
                <a:spcPts val="0"/>
              </a:spcBef>
              <a:spcAft>
                <a:spcPts val="0"/>
              </a:spcAft>
              <a:buSzPts val="1400"/>
              <a:buFont typeface="Barrio"/>
              <a:buNone/>
              <a:defRPr sz="1400">
                <a:latin typeface="Barrio"/>
                <a:ea typeface="Barrio"/>
                <a:cs typeface="Barrio"/>
                <a:sym typeface="Barrio"/>
              </a:defRPr>
            </a:lvl5pPr>
            <a:lvl6pPr lvl="5" algn="ctr" rtl="0">
              <a:lnSpc>
                <a:spcPct val="100000"/>
              </a:lnSpc>
              <a:spcBef>
                <a:spcPts val="0"/>
              </a:spcBef>
              <a:spcAft>
                <a:spcPts val="0"/>
              </a:spcAft>
              <a:buSzPts val="1400"/>
              <a:buFont typeface="Barrio"/>
              <a:buNone/>
              <a:defRPr sz="1400">
                <a:latin typeface="Barrio"/>
                <a:ea typeface="Barrio"/>
                <a:cs typeface="Barrio"/>
                <a:sym typeface="Barrio"/>
              </a:defRPr>
            </a:lvl6pPr>
            <a:lvl7pPr lvl="6" algn="ctr" rtl="0">
              <a:lnSpc>
                <a:spcPct val="100000"/>
              </a:lnSpc>
              <a:spcBef>
                <a:spcPts val="0"/>
              </a:spcBef>
              <a:spcAft>
                <a:spcPts val="0"/>
              </a:spcAft>
              <a:buSzPts val="1400"/>
              <a:buFont typeface="Barrio"/>
              <a:buNone/>
              <a:defRPr sz="1400">
                <a:latin typeface="Barrio"/>
                <a:ea typeface="Barrio"/>
                <a:cs typeface="Barrio"/>
                <a:sym typeface="Barrio"/>
              </a:defRPr>
            </a:lvl7pPr>
            <a:lvl8pPr lvl="7" algn="ctr" rtl="0">
              <a:lnSpc>
                <a:spcPct val="100000"/>
              </a:lnSpc>
              <a:spcBef>
                <a:spcPts val="0"/>
              </a:spcBef>
              <a:spcAft>
                <a:spcPts val="0"/>
              </a:spcAft>
              <a:buSzPts val="1400"/>
              <a:buFont typeface="Barrio"/>
              <a:buNone/>
              <a:defRPr sz="1400">
                <a:latin typeface="Barrio"/>
                <a:ea typeface="Barrio"/>
                <a:cs typeface="Barrio"/>
                <a:sym typeface="Barrio"/>
              </a:defRPr>
            </a:lvl8pPr>
            <a:lvl9pPr lvl="8" algn="ctr" rtl="0">
              <a:lnSpc>
                <a:spcPct val="100000"/>
              </a:lnSpc>
              <a:spcBef>
                <a:spcPts val="0"/>
              </a:spcBef>
              <a:spcAft>
                <a:spcPts val="0"/>
              </a:spcAft>
              <a:buSzPts val="1400"/>
              <a:buFont typeface="Barrio"/>
              <a:buNone/>
              <a:defRPr sz="1400">
                <a:latin typeface="Barrio"/>
                <a:ea typeface="Barrio"/>
                <a:cs typeface="Barrio"/>
                <a:sym typeface="Barrio"/>
              </a:defRPr>
            </a:lvl9pPr>
          </a:lstStyle>
          <a:p>
            <a:endParaRPr/>
          </a:p>
        </p:txBody>
      </p:sp>
      <p:sp>
        <p:nvSpPr>
          <p:cNvPr id="881" name="Google Shape;881;p30"/>
          <p:cNvSpPr txBox="1">
            <a:spLocks noGrp="1"/>
          </p:cNvSpPr>
          <p:nvPr>
            <p:ph type="subTitle" idx="14"/>
          </p:nvPr>
        </p:nvSpPr>
        <p:spPr>
          <a:xfrm>
            <a:off x="3496200" y="3803450"/>
            <a:ext cx="2151600" cy="505800"/>
          </a:xfrm>
          <a:prstGeom prst="rect">
            <a:avLst/>
          </a:prstGeom>
        </p:spPr>
        <p:txBody>
          <a:bodyPr spcFirstLastPara="1" wrap="square" lIns="91425" tIns="91425" rIns="91425" bIns="91425" anchor="b" anchorCtr="0">
            <a:noAutofit/>
          </a:bodyPr>
          <a:lstStyle>
            <a:lvl1pPr lvl="0" algn="ctr" rtl="0">
              <a:lnSpc>
                <a:spcPct val="100000"/>
              </a:lnSpc>
              <a:spcBef>
                <a:spcPts val="0"/>
              </a:spcBef>
              <a:spcAft>
                <a:spcPts val="0"/>
              </a:spcAft>
              <a:buSzPts val="1400"/>
              <a:buFont typeface="Barrio"/>
              <a:buNone/>
              <a:defRPr sz="1400">
                <a:latin typeface="Barrio"/>
                <a:ea typeface="Barrio"/>
                <a:cs typeface="Barrio"/>
                <a:sym typeface="Barrio"/>
              </a:defRPr>
            </a:lvl1pPr>
            <a:lvl2pPr lvl="1" algn="ctr" rtl="0">
              <a:lnSpc>
                <a:spcPct val="100000"/>
              </a:lnSpc>
              <a:spcBef>
                <a:spcPts val="0"/>
              </a:spcBef>
              <a:spcAft>
                <a:spcPts val="0"/>
              </a:spcAft>
              <a:buSzPts val="1400"/>
              <a:buFont typeface="Barrio"/>
              <a:buNone/>
              <a:defRPr sz="1400">
                <a:latin typeface="Barrio"/>
                <a:ea typeface="Barrio"/>
                <a:cs typeface="Barrio"/>
                <a:sym typeface="Barrio"/>
              </a:defRPr>
            </a:lvl2pPr>
            <a:lvl3pPr lvl="2" algn="ctr" rtl="0">
              <a:lnSpc>
                <a:spcPct val="100000"/>
              </a:lnSpc>
              <a:spcBef>
                <a:spcPts val="0"/>
              </a:spcBef>
              <a:spcAft>
                <a:spcPts val="0"/>
              </a:spcAft>
              <a:buSzPts val="1400"/>
              <a:buFont typeface="Barrio"/>
              <a:buNone/>
              <a:defRPr sz="1400">
                <a:latin typeface="Barrio"/>
                <a:ea typeface="Barrio"/>
                <a:cs typeface="Barrio"/>
                <a:sym typeface="Barrio"/>
              </a:defRPr>
            </a:lvl3pPr>
            <a:lvl4pPr lvl="3" algn="ctr" rtl="0">
              <a:lnSpc>
                <a:spcPct val="100000"/>
              </a:lnSpc>
              <a:spcBef>
                <a:spcPts val="0"/>
              </a:spcBef>
              <a:spcAft>
                <a:spcPts val="0"/>
              </a:spcAft>
              <a:buSzPts val="1400"/>
              <a:buFont typeface="Barrio"/>
              <a:buNone/>
              <a:defRPr sz="1400">
                <a:latin typeface="Barrio"/>
                <a:ea typeface="Barrio"/>
                <a:cs typeface="Barrio"/>
                <a:sym typeface="Barrio"/>
              </a:defRPr>
            </a:lvl4pPr>
            <a:lvl5pPr lvl="4" algn="ctr" rtl="0">
              <a:lnSpc>
                <a:spcPct val="100000"/>
              </a:lnSpc>
              <a:spcBef>
                <a:spcPts val="0"/>
              </a:spcBef>
              <a:spcAft>
                <a:spcPts val="0"/>
              </a:spcAft>
              <a:buSzPts val="1400"/>
              <a:buFont typeface="Barrio"/>
              <a:buNone/>
              <a:defRPr sz="1400">
                <a:latin typeface="Barrio"/>
                <a:ea typeface="Barrio"/>
                <a:cs typeface="Barrio"/>
                <a:sym typeface="Barrio"/>
              </a:defRPr>
            </a:lvl5pPr>
            <a:lvl6pPr lvl="5" algn="ctr" rtl="0">
              <a:lnSpc>
                <a:spcPct val="100000"/>
              </a:lnSpc>
              <a:spcBef>
                <a:spcPts val="0"/>
              </a:spcBef>
              <a:spcAft>
                <a:spcPts val="0"/>
              </a:spcAft>
              <a:buSzPts val="1400"/>
              <a:buFont typeface="Barrio"/>
              <a:buNone/>
              <a:defRPr sz="1400">
                <a:latin typeface="Barrio"/>
                <a:ea typeface="Barrio"/>
                <a:cs typeface="Barrio"/>
                <a:sym typeface="Barrio"/>
              </a:defRPr>
            </a:lvl6pPr>
            <a:lvl7pPr lvl="6" algn="ctr" rtl="0">
              <a:lnSpc>
                <a:spcPct val="100000"/>
              </a:lnSpc>
              <a:spcBef>
                <a:spcPts val="0"/>
              </a:spcBef>
              <a:spcAft>
                <a:spcPts val="0"/>
              </a:spcAft>
              <a:buSzPts val="1400"/>
              <a:buFont typeface="Barrio"/>
              <a:buNone/>
              <a:defRPr sz="1400">
                <a:latin typeface="Barrio"/>
                <a:ea typeface="Barrio"/>
                <a:cs typeface="Barrio"/>
                <a:sym typeface="Barrio"/>
              </a:defRPr>
            </a:lvl7pPr>
            <a:lvl8pPr lvl="7" algn="ctr" rtl="0">
              <a:lnSpc>
                <a:spcPct val="100000"/>
              </a:lnSpc>
              <a:spcBef>
                <a:spcPts val="0"/>
              </a:spcBef>
              <a:spcAft>
                <a:spcPts val="0"/>
              </a:spcAft>
              <a:buSzPts val="1400"/>
              <a:buFont typeface="Barrio"/>
              <a:buNone/>
              <a:defRPr sz="1400">
                <a:latin typeface="Barrio"/>
                <a:ea typeface="Barrio"/>
                <a:cs typeface="Barrio"/>
                <a:sym typeface="Barrio"/>
              </a:defRPr>
            </a:lvl8pPr>
            <a:lvl9pPr lvl="8" algn="ctr" rtl="0">
              <a:lnSpc>
                <a:spcPct val="100000"/>
              </a:lnSpc>
              <a:spcBef>
                <a:spcPts val="0"/>
              </a:spcBef>
              <a:spcAft>
                <a:spcPts val="0"/>
              </a:spcAft>
              <a:buSzPts val="1400"/>
              <a:buFont typeface="Barrio"/>
              <a:buNone/>
              <a:defRPr sz="1400">
                <a:latin typeface="Barrio"/>
                <a:ea typeface="Barrio"/>
                <a:cs typeface="Barrio"/>
                <a:sym typeface="Barrio"/>
              </a:defRPr>
            </a:lvl9pPr>
          </a:lstStyle>
          <a:p>
            <a:endParaRPr/>
          </a:p>
        </p:txBody>
      </p:sp>
      <p:sp>
        <p:nvSpPr>
          <p:cNvPr id="882" name="Google Shape;882;p30"/>
          <p:cNvSpPr txBox="1">
            <a:spLocks noGrp="1"/>
          </p:cNvSpPr>
          <p:nvPr>
            <p:ph type="subTitle" idx="15"/>
          </p:nvPr>
        </p:nvSpPr>
        <p:spPr>
          <a:xfrm>
            <a:off x="6136075" y="3803450"/>
            <a:ext cx="2151600" cy="505800"/>
          </a:xfrm>
          <a:prstGeom prst="rect">
            <a:avLst/>
          </a:prstGeom>
        </p:spPr>
        <p:txBody>
          <a:bodyPr spcFirstLastPara="1" wrap="square" lIns="91425" tIns="91425" rIns="91425" bIns="91425" anchor="b" anchorCtr="0">
            <a:noAutofit/>
          </a:bodyPr>
          <a:lstStyle>
            <a:lvl1pPr lvl="0" algn="ctr" rtl="0">
              <a:lnSpc>
                <a:spcPct val="100000"/>
              </a:lnSpc>
              <a:spcBef>
                <a:spcPts val="0"/>
              </a:spcBef>
              <a:spcAft>
                <a:spcPts val="0"/>
              </a:spcAft>
              <a:buSzPts val="1400"/>
              <a:buFont typeface="Barrio"/>
              <a:buNone/>
              <a:defRPr sz="1400">
                <a:latin typeface="Barrio"/>
                <a:ea typeface="Barrio"/>
                <a:cs typeface="Barrio"/>
                <a:sym typeface="Barrio"/>
              </a:defRPr>
            </a:lvl1pPr>
            <a:lvl2pPr lvl="1" algn="ctr" rtl="0">
              <a:lnSpc>
                <a:spcPct val="100000"/>
              </a:lnSpc>
              <a:spcBef>
                <a:spcPts val="0"/>
              </a:spcBef>
              <a:spcAft>
                <a:spcPts val="0"/>
              </a:spcAft>
              <a:buSzPts val="1400"/>
              <a:buFont typeface="Barrio"/>
              <a:buNone/>
              <a:defRPr sz="1400">
                <a:latin typeface="Barrio"/>
                <a:ea typeface="Barrio"/>
                <a:cs typeface="Barrio"/>
                <a:sym typeface="Barrio"/>
              </a:defRPr>
            </a:lvl2pPr>
            <a:lvl3pPr lvl="2" algn="ctr" rtl="0">
              <a:lnSpc>
                <a:spcPct val="100000"/>
              </a:lnSpc>
              <a:spcBef>
                <a:spcPts val="0"/>
              </a:spcBef>
              <a:spcAft>
                <a:spcPts val="0"/>
              </a:spcAft>
              <a:buSzPts val="1400"/>
              <a:buFont typeface="Barrio"/>
              <a:buNone/>
              <a:defRPr sz="1400">
                <a:latin typeface="Barrio"/>
                <a:ea typeface="Barrio"/>
                <a:cs typeface="Barrio"/>
                <a:sym typeface="Barrio"/>
              </a:defRPr>
            </a:lvl3pPr>
            <a:lvl4pPr lvl="3" algn="ctr" rtl="0">
              <a:lnSpc>
                <a:spcPct val="100000"/>
              </a:lnSpc>
              <a:spcBef>
                <a:spcPts val="0"/>
              </a:spcBef>
              <a:spcAft>
                <a:spcPts val="0"/>
              </a:spcAft>
              <a:buSzPts val="1400"/>
              <a:buFont typeface="Barrio"/>
              <a:buNone/>
              <a:defRPr sz="1400">
                <a:latin typeface="Barrio"/>
                <a:ea typeface="Barrio"/>
                <a:cs typeface="Barrio"/>
                <a:sym typeface="Barrio"/>
              </a:defRPr>
            </a:lvl4pPr>
            <a:lvl5pPr lvl="4" algn="ctr" rtl="0">
              <a:lnSpc>
                <a:spcPct val="100000"/>
              </a:lnSpc>
              <a:spcBef>
                <a:spcPts val="0"/>
              </a:spcBef>
              <a:spcAft>
                <a:spcPts val="0"/>
              </a:spcAft>
              <a:buSzPts val="1400"/>
              <a:buFont typeface="Barrio"/>
              <a:buNone/>
              <a:defRPr sz="1400">
                <a:latin typeface="Barrio"/>
                <a:ea typeface="Barrio"/>
                <a:cs typeface="Barrio"/>
                <a:sym typeface="Barrio"/>
              </a:defRPr>
            </a:lvl5pPr>
            <a:lvl6pPr lvl="5" algn="ctr" rtl="0">
              <a:lnSpc>
                <a:spcPct val="100000"/>
              </a:lnSpc>
              <a:spcBef>
                <a:spcPts val="0"/>
              </a:spcBef>
              <a:spcAft>
                <a:spcPts val="0"/>
              </a:spcAft>
              <a:buSzPts val="1400"/>
              <a:buFont typeface="Barrio"/>
              <a:buNone/>
              <a:defRPr sz="1400">
                <a:latin typeface="Barrio"/>
                <a:ea typeface="Barrio"/>
                <a:cs typeface="Barrio"/>
                <a:sym typeface="Barrio"/>
              </a:defRPr>
            </a:lvl6pPr>
            <a:lvl7pPr lvl="6" algn="ctr" rtl="0">
              <a:lnSpc>
                <a:spcPct val="100000"/>
              </a:lnSpc>
              <a:spcBef>
                <a:spcPts val="0"/>
              </a:spcBef>
              <a:spcAft>
                <a:spcPts val="0"/>
              </a:spcAft>
              <a:buSzPts val="1400"/>
              <a:buFont typeface="Barrio"/>
              <a:buNone/>
              <a:defRPr sz="1400">
                <a:latin typeface="Barrio"/>
                <a:ea typeface="Barrio"/>
                <a:cs typeface="Barrio"/>
                <a:sym typeface="Barrio"/>
              </a:defRPr>
            </a:lvl7pPr>
            <a:lvl8pPr lvl="7" algn="ctr" rtl="0">
              <a:lnSpc>
                <a:spcPct val="100000"/>
              </a:lnSpc>
              <a:spcBef>
                <a:spcPts val="0"/>
              </a:spcBef>
              <a:spcAft>
                <a:spcPts val="0"/>
              </a:spcAft>
              <a:buSzPts val="1400"/>
              <a:buFont typeface="Barrio"/>
              <a:buNone/>
              <a:defRPr sz="1400">
                <a:latin typeface="Barrio"/>
                <a:ea typeface="Barrio"/>
                <a:cs typeface="Barrio"/>
                <a:sym typeface="Barrio"/>
              </a:defRPr>
            </a:lvl8pPr>
            <a:lvl9pPr lvl="8" algn="ctr" rtl="0">
              <a:lnSpc>
                <a:spcPct val="100000"/>
              </a:lnSpc>
              <a:spcBef>
                <a:spcPts val="0"/>
              </a:spcBef>
              <a:spcAft>
                <a:spcPts val="0"/>
              </a:spcAft>
              <a:buSzPts val="1400"/>
              <a:buFont typeface="Barrio"/>
              <a:buNone/>
              <a:defRPr sz="1400">
                <a:latin typeface="Barrio"/>
                <a:ea typeface="Barrio"/>
                <a:cs typeface="Barrio"/>
                <a:sym typeface="Barrio"/>
              </a:defRPr>
            </a:lvl9pPr>
          </a:lstStyle>
          <a:p>
            <a:endParaRPr/>
          </a:p>
        </p:txBody>
      </p:sp>
      <p:sp>
        <p:nvSpPr>
          <p:cNvPr id="883" name="Google Shape;883;p30"/>
          <p:cNvSpPr txBox="1">
            <a:spLocks noGrp="1"/>
          </p:cNvSpPr>
          <p:nvPr>
            <p:ph type="ctrTitle"/>
          </p:nvPr>
        </p:nvSpPr>
        <p:spPr>
          <a:xfrm>
            <a:off x="714300" y="366575"/>
            <a:ext cx="7715400" cy="946200"/>
          </a:xfrm>
          <a:prstGeom prst="rect">
            <a:avLst/>
          </a:prstGeom>
        </p:spPr>
        <p:txBody>
          <a:bodyPr spcFirstLastPara="1" wrap="square" lIns="91425" tIns="91425" rIns="91425" bIns="91425" anchor="b" anchorCtr="0">
            <a:noAutofit/>
          </a:bodyPr>
          <a:lstStyle>
            <a:lvl1pPr lvl="0" algn="ctr" rtl="0">
              <a:spcBef>
                <a:spcPts val="0"/>
              </a:spcBef>
              <a:spcAft>
                <a:spcPts val="0"/>
              </a:spcAft>
              <a:buSzPts val="2400"/>
              <a:buNone/>
              <a:defRPr sz="2400">
                <a:solidFill>
                  <a:schemeClr val="dk1"/>
                </a:solidFill>
              </a:defRPr>
            </a:lvl1pPr>
            <a:lvl2pPr lvl="1" algn="ctr" rtl="0">
              <a:spcBef>
                <a:spcPts val="0"/>
              </a:spcBef>
              <a:spcAft>
                <a:spcPts val="0"/>
              </a:spcAft>
              <a:buClr>
                <a:srgbClr val="666666"/>
              </a:buClr>
              <a:buSzPts val="1400"/>
              <a:buFont typeface="Fira Sans Condensed Medium"/>
              <a:buNone/>
              <a:defRPr sz="1400">
                <a:solidFill>
                  <a:srgbClr val="666666"/>
                </a:solidFill>
                <a:latin typeface="Fira Sans Condensed Medium"/>
                <a:ea typeface="Fira Sans Condensed Medium"/>
                <a:cs typeface="Fira Sans Condensed Medium"/>
                <a:sym typeface="Fira Sans Condensed Medium"/>
              </a:defRPr>
            </a:lvl2pPr>
            <a:lvl3pPr lvl="2" algn="ctr" rtl="0">
              <a:spcBef>
                <a:spcPts val="0"/>
              </a:spcBef>
              <a:spcAft>
                <a:spcPts val="0"/>
              </a:spcAft>
              <a:buClr>
                <a:srgbClr val="666666"/>
              </a:buClr>
              <a:buSzPts val="1400"/>
              <a:buFont typeface="Fira Sans Condensed Medium"/>
              <a:buNone/>
              <a:defRPr sz="1400">
                <a:solidFill>
                  <a:srgbClr val="666666"/>
                </a:solidFill>
                <a:latin typeface="Fira Sans Condensed Medium"/>
                <a:ea typeface="Fira Sans Condensed Medium"/>
                <a:cs typeface="Fira Sans Condensed Medium"/>
                <a:sym typeface="Fira Sans Condensed Medium"/>
              </a:defRPr>
            </a:lvl3pPr>
            <a:lvl4pPr lvl="3" algn="ctr" rtl="0">
              <a:spcBef>
                <a:spcPts val="0"/>
              </a:spcBef>
              <a:spcAft>
                <a:spcPts val="0"/>
              </a:spcAft>
              <a:buClr>
                <a:srgbClr val="666666"/>
              </a:buClr>
              <a:buSzPts val="1400"/>
              <a:buFont typeface="Fira Sans Condensed Medium"/>
              <a:buNone/>
              <a:defRPr sz="1400">
                <a:solidFill>
                  <a:srgbClr val="666666"/>
                </a:solidFill>
                <a:latin typeface="Fira Sans Condensed Medium"/>
                <a:ea typeface="Fira Sans Condensed Medium"/>
                <a:cs typeface="Fira Sans Condensed Medium"/>
                <a:sym typeface="Fira Sans Condensed Medium"/>
              </a:defRPr>
            </a:lvl4pPr>
            <a:lvl5pPr lvl="4" algn="ctr" rtl="0">
              <a:spcBef>
                <a:spcPts val="0"/>
              </a:spcBef>
              <a:spcAft>
                <a:spcPts val="0"/>
              </a:spcAft>
              <a:buClr>
                <a:srgbClr val="666666"/>
              </a:buClr>
              <a:buSzPts val="1400"/>
              <a:buFont typeface="Fira Sans Condensed Medium"/>
              <a:buNone/>
              <a:defRPr sz="1400">
                <a:solidFill>
                  <a:srgbClr val="666666"/>
                </a:solidFill>
                <a:latin typeface="Fira Sans Condensed Medium"/>
                <a:ea typeface="Fira Sans Condensed Medium"/>
                <a:cs typeface="Fira Sans Condensed Medium"/>
                <a:sym typeface="Fira Sans Condensed Medium"/>
              </a:defRPr>
            </a:lvl5pPr>
            <a:lvl6pPr lvl="5" algn="ctr" rtl="0">
              <a:spcBef>
                <a:spcPts val="0"/>
              </a:spcBef>
              <a:spcAft>
                <a:spcPts val="0"/>
              </a:spcAft>
              <a:buClr>
                <a:srgbClr val="666666"/>
              </a:buClr>
              <a:buSzPts val="1400"/>
              <a:buFont typeface="Fira Sans Condensed Medium"/>
              <a:buNone/>
              <a:defRPr sz="1400">
                <a:solidFill>
                  <a:srgbClr val="666666"/>
                </a:solidFill>
                <a:latin typeface="Fira Sans Condensed Medium"/>
                <a:ea typeface="Fira Sans Condensed Medium"/>
                <a:cs typeface="Fira Sans Condensed Medium"/>
                <a:sym typeface="Fira Sans Condensed Medium"/>
              </a:defRPr>
            </a:lvl6pPr>
            <a:lvl7pPr lvl="6" algn="ctr" rtl="0">
              <a:spcBef>
                <a:spcPts val="0"/>
              </a:spcBef>
              <a:spcAft>
                <a:spcPts val="0"/>
              </a:spcAft>
              <a:buClr>
                <a:srgbClr val="666666"/>
              </a:buClr>
              <a:buSzPts val="1400"/>
              <a:buFont typeface="Fira Sans Condensed Medium"/>
              <a:buNone/>
              <a:defRPr sz="1400">
                <a:solidFill>
                  <a:srgbClr val="666666"/>
                </a:solidFill>
                <a:latin typeface="Fira Sans Condensed Medium"/>
                <a:ea typeface="Fira Sans Condensed Medium"/>
                <a:cs typeface="Fira Sans Condensed Medium"/>
                <a:sym typeface="Fira Sans Condensed Medium"/>
              </a:defRPr>
            </a:lvl7pPr>
            <a:lvl8pPr lvl="7" algn="ctr" rtl="0">
              <a:spcBef>
                <a:spcPts val="0"/>
              </a:spcBef>
              <a:spcAft>
                <a:spcPts val="0"/>
              </a:spcAft>
              <a:buClr>
                <a:srgbClr val="666666"/>
              </a:buClr>
              <a:buSzPts val="1400"/>
              <a:buFont typeface="Fira Sans Condensed Medium"/>
              <a:buNone/>
              <a:defRPr sz="1400">
                <a:solidFill>
                  <a:srgbClr val="666666"/>
                </a:solidFill>
                <a:latin typeface="Fira Sans Condensed Medium"/>
                <a:ea typeface="Fira Sans Condensed Medium"/>
                <a:cs typeface="Fira Sans Condensed Medium"/>
                <a:sym typeface="Fira Sans Condensed Medium"/>
              </a:defRPr>
            </a:lvl8pPr>
            <a:lvl9pPr lvl="8" algn="ctr" rtl="0">
              <a:spcBef>
                <a:spcPts val="0"/>
              </a:spcBef>
              <a:spcAft>
                <a:spcPts val="0"/>
              </a:spcAft>
              <a:buClr>
                <a:srgbClr val="666666"/>
              </a:buClr>
              <a:buSzPts val="1400"/>
              <a:buFont typeface="Fira Sans Condensed Medium"/>
              <a:buNone/>
              <a:defRPr sz="1400">
                <a:solidFill>
                  <a:srgbClr val="666666"/>
                </a:solidFill>
                <a:latin typeface="Fira Sans Condensed Medium"/>
                <a:ea typeface="Fira Sans Condensed Medium"/>
                <a:cs typeface="Fira Sans Condensed Medium"/>
                <a:sym typeface="Fira Sans Condensed Medium"/>
              </a:defRPr>
            </a:lvl9pPr>
          </a:lstStyle>
          <a:p>
            <a:endParaRPr/>
          </a:p>
        </p:txBody>
      </p:sp>
      <p:sp>
        <p:nvSpPr>
          <p:cNvPr id="884" name="Google Shape;884;p30"/>
          <p:cNvSpPr txBox="1">
            <a:spLocks noGrp="1"/>
          </p:cNvSpPr>
          <p:nvPr>
            <p:ph type="title" idx="16" hasCustomPrompt="1"/>
          </p:nvPr>
        </p:nvSpPr>
        <p:spPr>
          <a:xfrm>
            <a:off x="754850" y="1894171"/>
            <a:ext cx="2354700" cy="373200"/>
          </a:xfrm>
          <a:prstGeom prst="rect">
            <a:avLst/>
          </a:prstGeom>
        </p:spPr>
        <p:txBody>
          <a:bodyPr spcFirstLastPara="1" wrap="square" lIns="91425" tIns="91425" rIns="91425" bIns="91425" anchor="b" anchorCtr="0">
            <a:noAutofit/>
          </a:bodyPr>
          <a:lstStyle>
            <a:lvl1pPr lvl="0" algn="ctr" rtl="0">
              <a:spcBef>
                <a:spcPts val="0"/>
              </a:spcBef>
              <a:spcAft>
                <a:spcPts val="0"/>
              </a:spcAft>
              <a:buSzPts val="2400"/>
              <a:buNone/>
              <a:defRPr sz="2700"/>
            </a:lvl1pPr>
            <a:lvl2pPr lvl="1" algn="ctr" rtl="0">
              <a:spcBef>
                <a:spcPts val="0"/>
              </a:spcBef>
              <a:spcAft>
                <a:spcPts val="0"/>
              </a:spcAft>
              <a:buSzPts val="3000"/>
              <a:buNone/>
              <a:defRPr sz="3000"/>
            </a:lvl2pPr>
            <a:lvl3pPr lvl="2" algn="ctr" rtl="0">
              <a:spcBef>
                <a:spcPts val="0"/>
              </a:spcBef>
              <a:spcAft>
                <a:spcPts val="0"/>
              </a:spcAft>
              <a:buSzPts val="3000"/>
              <a:buNone/>
              <a:defRPr sz="3000"/>
            </a:lvl3pPr>
            <a:lvl4pPr lvl="3" algn="ctr" rtl="0">
              <a:spcBef>
                <a:spcPts val="0"/>
              </a:spcBef>
              <a:spcAft>
                <a:spcPts val="0"/>
              </a:spcAft>
              <a:buSzPts val="3000"/>
              <a:buNone/>
              <a:defRPr sz="3000"/>
            </a:lvl4pPr>
            <a:lvl5pPr lvl="4" algn="ctr" rtl="0">
              <a:spcBef>
                <a:spcPts val="0"/>
              </a:spcBef>
              <a:spcAft>
                <a:spcPts val="0"/>
              </a:spcAft>
              <a:buSzPts val="3000"/>
              <a:buNone/>
              <a:defRPr sz="3000"/>
            </a:lvl5pPr>
            <a:lvl6pPr lvl="5" algn="ctr" rtl="0">
              <a:spcBef>
                <a:spcPts val="0"/>
              </a:spcBef>
              <a:spcAft>
                <a:spcPts val="0"/>
              </a:spcAft>
              <a:buSzPts val="3000"/>
              <a:buNone/>
              <a:defRPr sz="3000"/>
            </a:lvl6pPr>
            <a:lvl7pPr lvl="6" algn="ctr" rtl="0">
              <a:spcBef>
                <a:spcPts val="0"/>
              </a:spcBef>
              <a:spcAft>
                <a:spcPts val="0"/>
              </a:spcAft>
              <a:buSzPts val="3000"/>
              <a:buNone/>
              <a:defRPr sz="3000"/>
            </a:lvl7pPr>
            <a:lvl8pPr lvl="7" algn="ctr" rtl="0">
              <a:spcBef>
                <a:spcPts val="0"/>
              </a:spcBef>
              <a:spcAft>
                <a:spcPts val="0"/>
              </a:spcAft>
              <a:buSzPts val="3000"/>
              <a:buNone/>
              <a:defRPr sz="3000"/>
            </a:lvl8pPr>
            <a:lvl9pPr lvl="8" algn="ctr" rtl="0">
              <a:spcBef>
                <a:spcPts val="0"/>
              </a:spcBef>
              <a:spcAft>
                <a:spcPts val="0"/>
              </a:spcAft>
              <a:buSzPts val="3000"/>
              <a:buNone/>
              <a:defRPr sz="3000"/>
            </a:lvl9pPr>
          </a:lstStyle>
          <a:p>
            <a:r>
              <a:t>xx%</a:t>
            </a:r>
          </a:p>
        </p:txBody>
      </p:sp>
      <p:sp>
        <p:nvSpPr>
          <p:cNvPr id="885" name="Google Shape;885;p30"/>
          <p:cNvSpPr txBox="1">
            <a:spLocks noGrp="1"/>
          </p:cNvSpPr>
          <p:nvPr>
            <p:ph type="title" idx="17" hasCustomPrompt="1"/>
          </p:nvPr>
        </p:nvSpPr>
        <p:spPr>
          <a:xfrm>
            <a:off x="3394650" y="1894173"/>
            <a:ext cx="2354700" cy="373500"/>
          </a:xfrm>
          <a:prstGeom prst="rect">
            <a:avLst/>
          </a:prstGeom>
        </p:spPr>
        <p:txBody>
          <a:bodyPr spcFirstLastPara="1" wrap="square" lIns="91425" tIns="91425" rIns="91425" bIns="91425" anchor="b" anchorCtr="0">
            <a:noAutofit/>
          </a:bodyPr>
          <a:lstStyle>
            <a:lvl1pPr lvl="0" algn="ctr" rtl="0">
              <a:spcBef>
                <a:spcPts val="0"/>
              </a:spcBef>
              <a:spcAft>
                <a:spcPts val="0"/>
              </a:spcAft>
              <a:buSzPts val="2400"/>
              <a:buNone/>
              <a:defRPr sz="2700"/>
            </a:lvl1pPr>
            <a:lvl2pPr lvl="1" algn="ctr" rtl="0">
              <a:spcBef>
                <a:spcPts val="0"/>
              </a:spcBef>
              <a:spcAft>
                <a:spcPts val="0"/>
              </a:spcAft>
              <a:buSzPts val="3000"/>
              <a:buNone/>
              <a:defRPr sz="3000"/>
            </a:lvl2pPr>
            <a:lvl3pPr lvl="2" algn="ctr" rtl="0">
              <a:spcBef>
                <a:spcPts val="0"/>
              </a:spcBef>
              <a:spcAft>
                <a:spcPts val="0"/>
              </a:spcAft>
              <a:buSzPts val="3000"/>
              <a:buNone/>
              <a:defRPr sz="3000"/>
            </a:lvl3pPr>
            <a:lvl4pPr lvl="3" algn="ctr" rtl="0">
              <a:spcBef>
                <a:spcPts val="0"/>
              </a:spcBef>
              <a:spcAft>
                <a:spcPts val="0"/>
              </a:spcAft>
              <a:buSzPts val="3000"/>
              <a:buNone/>
              <a:defRPr sz="3000"/>
            </a:lvl4pPr>
            <a:lvl5pPr lvl="4" algn="ctr" rtl="0">
              <a:spcBef>
                <a:spcPts val="0"/>
              </a:spcBef>
              <a:spcAft>
                <a:spcPts val="0"/>
              </a:spcAft>
              <a:buSzPts val="3000"/>
              <a:buNone/>
              <a:defRPr sz="3000"/>
            </a:lvl5pPr>
            <a:lvl6pPr lvl="5" algn="ctr" rtl="0">
              <a:spcBef>
                <a:spcPts val="0"/>
              </a:spcBef>
              <a:spcAft>
                <a:spcPts val="0"/>
              </a:spcAft>
              <a:buSzPts val="3000"/>
              <a:buNone/>
              <a:defRPr sz="3000"/>
            </a:lvl6pPr>
            <a:lvl7pPr lvl="6" algn="ctr" rtl="0">
              <a:spcBef>
                <a:spcPts val="0"/>
              </a:spcBef>
              <a:spcAft>
                <a:spcPts val="0"/>
              </a:spcAft>
              <a:buSzPts val="3000"/>
              <a:buNone/>
              <a:defRPr sz="3000"/>
            </a:lvl7pPr>
            <a:lvl8pPr lvl="7" algn="ctr" rtl="0">
              <a:spcBef>
                <a:spcPts val="0"/>
              </a:spcBef>
              <a:spcAft>
                <a:spcPts val="0"/>
              </a:spcAft>
              <a:buSzPts val="3000"/>
              <a:buNone/>
              <a:defRPr sz="3000"/>
            </a:lvl8pPr>
            <a:lvl9pPr lvl="8" algn="ctr" rtl="0">
              <a:spcBef>
                <a:spcPts val="0"/>
              </a:spcBef>
              <a:spcAft>
                <a:spcPts val="0"/>
              </a:spcAft>
              <a:buSzPts val="3000"/>
              <a:buNone/>
              <a:defRPr sz="3000"/>
            </a:lvl9pPr>
          </a:lstStyle>
          <a:p>
            <a:r>
              <a:t>xx%</a:t>
            </a:r>
          </a:p>
        </p:txBody>
      </p:sp>
      <p:sp>
        <p:nvSpPr>
          <p:cNvPr id="886" name="Google Shape;886;p30"/>
          <p:cNvSpPr txBox="1">
            <a:spLocks noGrp="1"/>
          </p:cNvSpPr>
          <p:nvPr>
            <p:ph type="title" idx="18" hasCustomPrompt="1"/>
          </p:nvPr>
        </p:nvSpPr>
        <p:spPr>
          <a:xfrm>
            <a:off x="6034450" y="1894122"/>
            <a:ext cx="2354700" cy="373500"/>
          </a:xfrm>
          <a:prstGeom prst="rect">
            <a:avLst/>
          </a:prstGeom>
        </p:spPr>
        <p:txBody>
          <a:bodyPr spcFirstLastPara="1" wrap="square" lIns="91425" tIns="91425" rIns="91425" bIns="91425" anchor="b" anchorCtr="0">
            <a:noAutofit/>
          </a:bodyPr>
          <a:lstStyle>
            <a:lvl1pPr lvl="0" algn="ctr" rtl="0">
              <a:spcBef>
                <a:spcPts val="0"/>
              </a:spcBef>
              <a:spcAft>
                <a:spcPts val="0"/>
              </a:spcAft>
              <a:buSzPts val="2400"/>
              <a:buNone/>
              <a:defRPr sz="2700"/>
            </a:lvl1pPr>
            <a:lvl2pPr lvl="1" algn="ctr" rtl="0">
              <a:spcBef>
                <a:spcPts val="0"/>
              </a:spcBef>
              <a:spcAft>
                <a:spcPts val="0"/>
              </a:spcAft>
              <a:buSzPts val="3000"/>
              <a:buNone/>
              <a:defRPr sz="3000"/>
            </a:lvl2pPr>
            <a:lvl3pPr lvl="2" algn="ctr" rtl="0">
              <a:spcBef>
                <a:spcPts val="0"/>
              </a:spcBef>
              <a:spcAft>
                <a:spcPts val="0"/>
              </a:spcAft>
              <a:buSzPts val="3000"/>
              <a:buNone/>
              <a:defRPr sz="3000"/>
            </a:lvl3pPr>
            <a:lvl4pPr lvl="3" algn="ctr" rtl="0">
              <a:spcBef>
                <a:spcPts val="0"/>
              </a:spcBef>
              <a:spcAft>
                <a:spcPts val="0"/>
              </a:spcAft>
              <a:buSzPts val="3000"/>
              <a:buNone/>
              <a:defRPr sz="3000"/>
            </a:lvl4pPr>
            <a:lvl5pPr lvl="4" algn="ctr" rtl="0">
              <a:spcBef>
                <a:spcPts val="0"/>
              </a:spcBef>
              <a:spcAft>
                <a:spcPts val="0"/>
              </a:spcAft>
              <a:buSzPts val="3000"/>
              <a:buNone/>
              <a:defRPr sz="3000"/>
            </a:lvl5pPr>
            <a:lvl6pPr lvl="5" algn="ctr" rtl="0">
              <a:spcBef>
                <a:spcPts val="0"/>
              </a:spcBef>
              <a:spcAft>
                <a:spcPts val="0"/>
              </a:spcAft>
              <a:buSzPts val="3000"/>
              <a:buNone/>
              <a:defRPr sz="3000"/>
            </a:lvl6pPr>
            <a:lvl7pPr lvl="6" algn="ctr" rtl="0">
              <a:spcBef>
                <a:spcPts val="0"/>
              </a:spcBef>
              <a:spcAft>
                <a:spcPts val="0"/>
              </a:spcAft>
              <a:buSzPts val="3000"/>
              <a:buNone/>
              <a:defRPr sz="3000"/>
            </a:lvl7pPr>
            <a:lvl8pPr lvl="7" algn="ctr" rtl="0">
              <a:spcBef>
                <a:spcPts val="0"/>
              </a:spcBef>
              <a:spcAft>
                <a:spcPts val="0"/>
              </a:spcAft>
              <a:buSzPts val="3000"/>
              <a:buNone/>
              <a:defRPr sz="3000"/>
            </a:lvl8pPr>
            <a:lvl9pPr lvl="8" algn="ctr" rtl="0">
              <a:spcBef>
                <a:spcPts val="0"/>
              </a:spcBef>
              <a:spcAft>
                <a:spcPts val="0"/>
              </a:spcAft>
              <a:buSzPts val="3000"/>
              <a:buNone/>
              <a:defRPr sz="3000"/>
            </a:lvl9pPr>
          </a:lstStyle>
          <a:p>
            <a:r>
              <a:t>xx%</a:t>
            </a:r>
          </a:p>
        </p:txBody>
      </p:sp>
      <p:sp>
        <p:nvSpPr>
          <p:cNvPr id="887" name="Google Shape;887;p30"/>
          <p:cNvSpPr txBox="1">
            <a:spLocks noGrp="1"/>
          </p:cNvSpPr>
          <p:nvPr>
            <p:ph type="title" idx="19" hasCustomPrompt="1"/>
          </p:nvPr>
        </p:nvSpPr>
        <p:spPr>
          <a:xfrm>
            <a:off x="754850" y="3558124"/>
            <a:ext cx="2354700" cy="373200"/>
          </a:xfrm>
          <a:prstGeom prst="rect">
            <a:avLst/>
          </a:prstGeom>
        </p:spPr>
        <p:txBody>
          <a:bodyPr spcFirstLastPara="1" wrap="square" lIns="91425" tIns="91425" rIns="91425" bIns="91425" anchor="b" anchorCtr="0">
            <a:noAutofit/>
          </a:bodyPr>
          <a:lstStyle>
            <a:lvl1pPr lvl="0" algn="ctr" rtl="0">
              <a:spcBef>
                <a:spcPts val="0"/>
              </a:spcBef>
              <a:spcAft>
                <a:spcPts val="0"/>
              </a:spcAft>
              <a:buSzPts val="2400"/>
              <a:buNone/>
              <a:defRPr sz="2700"/>
            </a:lvl1pPr>
            <a:lvl2pPr lvl="1" algn="ctr" rtl="0">
              <a:spcBef>
                <a:spcPts val="0"/>
              </a:spcBef>
              <a:spcAft>
                <a:spcPts val="0"/>
              </a:spcAft>
              <a:buSzPts val="3000"/>
              <a:buNone/>
              <a:defRPr sz="3000"/>
            </a:lvl2pPr>
            <a:lvl3pPr lvl="2" algn="ctr" rtl="0">
              <a:spcBef>
                <a:spcPts val="0"/>
              </a:spcBef>
              <a:spcAft>
                <a:spcPts val="0"/>
              </a:spcAft>
              <a:buSzPts val="3000"/>
              <a:buNone/>
              <a:defRPr sz="3000"/>
            </a:lvl3pPr>
            <a:lvl4pPr lvl="3" algn="ctr" rtl="0">
              <a:spcBef>
                <a:spcPts val="0"/>
              </a:spcBef>
              <a:spcAft>
                <a:spcPts val="0"/>
              </a:spcAft>
              <a:buSzPts val="3000"/>
              <a:buNone/>
              <a:defRPr sz="3000"/>
            </a:lvl4pPr>
            <a:lvl5pPr lvl="4" algn="ctr" rtl="0">
              <a:spcBef>
                <a:spcPts val="0"/>
              </a:spcBef>
              <a:spcAft>
                <a:spcPts val="0"/>
              </a:spcAft>
              <a:buSzPts val="3000"/>
              <a:buNone/>
              <a:defRPr sz="3000"/>
            </a:lvl5pPr>
            <a:lvl6pPr lvl="5" algn="ctr" rtl="0">
              <a:spcBef>
                <a:spcPts val="0"/>
              </a:spcBef>
              <a:spcAft>
                <a:spcPts val="0"/>
              </a:spcAft>
              <a:buSzPts val="3000"/>
              <a:buNone/>
              <a:defRPr sz="3000"/>
            </a:lvl6pPr>
            <a:lvl7pPr lvl="6" algn="ctr" rtl="0">
              <a:spcBef>
                <a:spcPts val="0"/>
              </a:spcBef>
              <a:spcAft>
                <a:spcPts val="0"/>
              </a:spcAft>
              <a:buSzPts val="3000"/>
              <a:buNone/>
              <a:defRPr sz="3000"/>
            </a:lvl7pPr>
            <a:lvl8pPr lvl="7" algn="ctr" rtl="0">
              <a:spcBef>
                <a:spcPts val="0"/>
              </a:spcBef>
              <a:spcAft>
                <a:spcPts val="0"/>
              </a:spcAft>
              <a:buSzPts val="3000"/>
              <a:buNone/>
              <a:defRPr sz="3000"/>
            </a:lvl8pPr>
            <a:lvl9pPr lvl="8" algn="ctr" rtl="0">
              <a:spcBef>
                <a:spcPts val="0"/>
              </a:spcBef>
              <a:spcAft>
                <a:spcPts val="0"/>
              </a:spcAft>
              <a:buSzPts val="3000"/>
              <a:buNone/>
              <a:defRPr sz="3000"/>
            </a:lvl9pPr>
          </a:lstStyle>
          <a:p>
            <a:r>
              <a:t>xx%</a:t>
            </a:r>
          </a:p>
        </p:txBody>
      </p:sp>
      <p:sp>
        <p:nvSpPr>
          <p:cNvPr id="888" name="Google Shape;888;p30"/>
          <p:cNvSpPr txBox="1">
            <a:spLocks noGrp="1"/>
          </p:cNvSpPr>
          <p:nvPr>
            <p:ph type="title" idx="20" hasCustomPrompt="1"/>
          </p:nvPr>
        </p:nvSpPr>
        <p:spPr>
          <a:xfrm>
            <a:off x="3394650" y="3558124"/>
            <a:ext cx="2354700" cy="373200"/>
          </a:xfrm>
          <a:prstGeom prst="rect">
            <a:avLst/>
          </a:prstGeom>
        </p:spPr>
        <p:txBody>
          <a:bodyPr spcFirstLastPara="1" wrap="square" lIns="91425" tIns="91425" rIns="91425" bIns="91425" anchor="b" anchorCtr="0">
            <a:noAutofit/>
          </a:bodyPr>
          <a:lstStyle>
            <a:lvl1pPr lvl="0" algn="ctr" rtl="0">
              <a:spcBef>
                <a:spcPts val="0"/>
              </a:spcBef>
              <a:spcAft>
                <a:spcPts val="0"/>
              </a:spcAft>
              <a:buSzPts val="2400"/>
              <a:buNone/>
              <a:defRPr sz="2700"/>
            </a:lvl1pPr>
            <a:lvl2pPr lvl="1" algn="ctr" rtl="0">
              <a:spcBef>
                <a:spcPts val="0"/>
              </a:spcBef>
              <a:spcAft>
                <a:spcPts val="0"/>
              </a:spcAft>
              <a:buSzPts val="3000"/>
              <a:buNone/>
              <a:defRPr sz="3000"/>
            </a:lvl2pPr>
            <a:lvl3pPr lvl="2" algn="ctr" rtl="0">
              <a:spcBef>
                <a:spcPts val="0"/>
              </a:spcBef>
              <a:spcAft>
                <a:spcPts val="0"/>
              </a:spcAft>
              <a:buSzPts val="3000"/>
              <a:buNone/>
              <a:defRPr sz="3000"/>
            </a:lvl3pPr>
            <a:lvl4pPr lvl="3" algn="ctr" rtl="0">
              <a:spcBef>
                <a:spcPts val="0"/>
              </a:spcBef>
              <a:spcAft>
                <a:spcPts val="0"/>
              </a:spcAft>
              <a:buSzPts val="3000"/>
              <a:buNone/>
              <a:defRPr sz="3000"/>
            </a:lvl4pPr>
            <a:lvl5pPr lvl="4" algn="ctr" rtl="0">
              <a:spcBef>
                <a:spcPts val="0"/>
              </a:spcBef>
              <a:spcAft>
                <a:spcPts val="0"/>
              </a:spcAft>
              <a:buSzPts val="3000"/>
              <a:buNone/>
              <a:defRPr sz="3000"/>
            </a:lvl5pPr>
            <a:lvl6pPr lvl="5" algn="ctr" rtl="0">
              <a:spcBef>
                <a:spcPts val="0"/>
              </a:spcBef>
              <a:spcAft>
                <a:spcPts val="0"/>
              </a:spcAft>
              <a:buSzPts val="3000"/>
              <a:buNone/>
              <a:defRPr sz="3000"/>
            </a:lvl6pPr>
            <a:lvl7pPr lvl="6" algn="ctr" rtl="0">
              <a:spcBef>
                <a:spcPts val="0"/>
              </a:spcBef>
              <a:spcAft>
                <a:spcPts val="0"/>
              </a:spcAft>
              <a:buSzPts val="3000"/>
              <a:buNone/>
              <a:defRPr sz="3000"/>
            </a:lvl7pPr>
            <a:lvl8pPr lvl="7" algn="ctr" rtl="0">
              <a:spcBef>
                <a:spcPts val="0"/>
              </a:spcBef>
              <a:spcAft>
                <a:spcPts val="0"/>
              </a:spcAft>
              <a:buSzPts val="3000"/>
              <a:buNone/>
              <a:defRPr sz="3000"/>
            </a:lvl8pPr>
            <a:lvl9pPr lvl="8" algn="ctr" rtl="0">
              <a:spcBef>
                <a:spcPts val="0"/>
              </a:spcBef>
              <a:spcAft>
                <a:spcPts val="0"/>
              </a:spcAft>
              <a:buSzPts val="3000"/>
              <a:buNone/>
              <a:defRPr sz="3000"/>
            </a:lvl9pPr>
          </a:lstStyle>
          <a:p>
            <a:r>
              <a:t>xx%</a:t>
            </a:r>
          </a:p>
        </p:txBody>
      </p:sp>
      <p:sp>
        <p:nvSpPr>
          <p:cNvPr id="889" name="Google Shape;889;p30"/>
          <p:cNvSpPr txBox="1">
            <a:spLocks noGrp="1"/>
          </p:cNvSpPr>
          <p:nvPr>
            <p:ph type="title" idx="21" hasCustomPrompt="1"/>
          </p:nvPr>
        </p:nvSpPr>
        <p:spPr>
          <a:xfrm>
            <a:off x="6034450" y="3558124"/>
            <a:ext cx="2354700" cy="373200"/>
          </a:xfrm>
          <a:prstGeom prst="rect">
            <a:avLst/>
          </a:prstGeom>
        </p:spPr>
        <p:txBody>
          <a:bodyPr spcFirstLastPara="1" wrap="square" lIns="91425" tIns="91425" rIns="91425" bIns="91425" anchor="b" anchorCtr="0">
            <a:noAutofit/>
          </a:bodyPr>
          <a:lstStyle>
            <a:lvl1pPr lvl="0" algn="ctr" rtl="0">
              <a:spcBef>
                <a:spcPts val="0"/>
              </a:spcBef>
              <a:spcAft>
                <a:spcPts val="0"/>
              </a:spcAft>
              <a:buSzPts val="2400"/>
              <a:buNone/>
              <a:defRPr sz="2700"/>
            </a:lvl1pPr>
            <a:lvl2pPr lvl="1" algn="ctr" rtl="0">
              <a:spcBef>
                <a:spcPts val="0"/>
              </a:spcBef>
              <a:spcAft>
                <a:spcPts val="0"/>
              </a:spcAft>
              <a:buSzPts val="3000"/>
              <a:buNone/>
              <a:defRPr sz="3000"/>
            </a:lvl2pPr>
            <a:lvl3pPr lvl="2" algn="ctr" rtl="0">
              <a:spcBef>
                <a:spcPts val="0"/>
              </a:spcBef>
              <a:spcAft>
                <a:spcPts val="0"/>
              </a:spcAft>
              <a:buSzPts val="3000"/>
              <a:buNone/>
              <a:defRPr sz="3000"/>
            </a:lvl3pPr>
            <a:lvl4pPr lvl="3" algn="ctr" rtl="0">
              <a:spcBef>
                <a:spcPts val="0"/>
              </a:spcBef>
              <a:spcAft>
                <a:spcPts val="0"/>
              </a:spcAft>
              <a:buSzPts val="3000"/>
              <a:buNone/>
              <a:defRPr sz="3000"/>
            </a:lvl4pPr>
            <a:lvl5pPr lvl="4" algn="ctr" rtl="0">
              <a:spcBef>
                <a:spcPts val="0"/>
              </a:spcBef>
              <a:spcAft>
                <a:spcPts val="0"/>
              </a:spcAft>
              <a:buSzPts val="3000"/>
              <a:buNone/>
              <a:defRPr sz="3000"/>
            </a:lvl5pPr>
            <a:lvl6pPr lvl="5" algn="ctr" rtl="0">
              <a:spcBef>
                <a:spcPts val="0"/>
              </a:spcBef>
              <a:spcAft>
                <a:spcPts val="0"/>
              </a:spcAft>
              <a:buSzPts val="3000"/>
              <a:buNone/>
              <a:defRPr sz="3000"/>
            </a:lvl6pPr>
            <a:lvl7pPr lvl="6" algn="ctr" rtl="0">
              <a:spcBef>
                <a:spcPts val="0"/>
              </a:spcBef>
              <a:spcAft>
                <a:spcPts val="0"/>
              </a:spcAft>
              <a:buSzPts val="3000"/>
              <a:buNone/>
              <a:defRPr sz="3000"/>
            </a:lvl7pPr>
            <a:lvl8pPr lvl="7" algn="ctr" rtl="0">
              <a:spcBef>
                <a:spcPts val="0"/>
              </a:spcBef>
              <a:spcAft>
                <a:spcPts val="0"/>
              </a:spcAft>
              <a:buSzPts val="3000"/>
              <a:buNone/>
              <a:defRPr sz="3000"/>
            </a:lvl8pPr>
            <a:lvl9pPr lvl="8" algn="ctr" rtl="0">
              <a:spcBef>
                <a:spcPts val="0"/>
              </a:spcBef>
              <a:spcAft>
                <a:spcPts val="0"/>
              </a:spcAft>
              <a:buSzPts val="3000"/>
              <a:buNone/>
              <a:defRPr sz="3000"/>
            </a:lvl9pPr>
          </a:lstStyle>
          <a:p>
            <a:r>
              <a:t>xx%</a:t>
            </a:r>
          </a:p>
        </p:txBody>
      </p:sp>
      <p:sp>
        <p:nvSpPr>
          <p:cNvPr id="890" name="Google Shape;890;p30"/>
          <p:cNvSpPr/>
          <p:nvPr/>
        </p:nvSpPr>
        <p:spPr>
          <a:xfrm>
            <a:off x="-663450" y="-321950"/>
            <a:ext cx="1855743" cy="1472566"/>
          </a:xfrm>
          <a:custGeom>
            <a:avLst/>
            <a:gdLst/>
            <a:ahLst/>
            <a:cxnLst/>
            <a:rect l="l" t="t" r="r" b="b"/>
            <a:pathLst>
              <a:path w="42580" h="33788" extrusionOk="0">
                <a:moveTo>
                  <a:pt x="82" y="22930"/>
                </a:moveTo>
                <a:cubicBezTo>
                  <a:pt x="122" y="22930"/>
                  <a:pt x="183" y="22890"/>
                  <a:pt x="224" y="22910"/>
                </a:cubicBezTo>
                <a:cubicBezTo>
                  <a:pt x="122" y="22950"/>
                  <a:pt x="244" y="22930"/>
                  <a:pt x="244" y="22950"/>
                </a:cubicBezTo>
                <a:cubicBezTo>
                  <a:pt x="224" y="22991"/>
                  <a:pt x="203" y="23011"/>
                  <a:pt x="163" y="23011"/>
                </a:cubicBezTo>
                <a:cubicBezTo>
                  <a:pt x="244" y="23153"/>
                  <a:pt x="406" y="22890"/>
                  <a:pt x="507" y="22829"/>
                </a:cubicBezTo>
                <a:cubicBezTo>
                  <a:pt x="608" y="22768"/>
                  <a:pt x="629" y="22930"/>
                  <a:pt x="750" y="22849"/>
                </a:cubicBezTo>
                <a:cubicBezTo>
                  <a:pt x="750" y="22829"/>
                  <a:pt x="710" y="22849"/>
                  <a:pt x="689" y="22829"/>
                </a:cubicBezTo>
                <a:cubicBezTo>
                  <a:pt x="771" y="22748"/>
                  <a:pt x="892" y="22646"/>
                  <a:pt x="993" y="22707"/>
                </a:cubicBezTo>
                <a:cubicBezTo>
                  <a:pt x="912" y="22748"/>
                  <a:pt x="1014" y="22788"/>
                  <a:pt x="1074" y="22748"/>
                </a:cubicBezTo>
                <a:cubicBezTo>
                  <a:pt x="1135" y="22728"/>
                  <a:pt x="1155" y="22707"/>
                  <a:pt x="1216" y="22626"/>
                </a:cubicBezTo>
                <a:cubicBezTo>
                  <a:pt x="1176" y="22748"/>
                  <a:pt x="1358" y="22586"/>
                  <a:pt x="1297" y="22728"/>
                </a:cubicBezTo>
                <a:cubicBezTo>
                  <a:pt x="1419" y="22687"/>
                  <a:pt x="1317" y="22667"/>
                  <a:pt x="1378" y="22606"/>
                </a:cubicBezTo>
                <a:cubicBezTo>
                  <a:pt x="1479" y="22667"/>
                  <a:pt x="1378" y="22586"/>
                  <a:pt x="1479" y="22545"/>
                </a:cubicBezTo>
                <a:cubicBezTo>
                  <a:pt x="1500" y="22586"/>
                  <a:pt x="1560" y="22565"/>
                  <a:pt x="1520" y="22626"/>
                </a:cubicBezTo>
                <a:cubicBezTo>
                  <a:pt x="1642" y="22606"/>
                  <a:pt x="1702" y="22505"/>
                  <a:pt x="1804" y="22525"/>
                </a:cubicBezTo>
                <a:cubicBezTo>
                  <a:pt x="1804" y="22505"/>
                  <a:pt x="1824" y="22464"/>
                  <a:pt x="1844" y="22444"/>
                </a:cubicBezTo>
                <a:cubicBezTo>
                  <a:pt x="1945" y="22444"/>
                  <a:pt x="2047" y="22424"/>
                  <a:pt x="2148" y="22403"/>
                </a:cubicBezTo>
                <a:cubicBezTo>
                  <a:pt x="2168" y="22545"/>
                  <a:pt x="2492" y="22484"/>
                  <a:pt x="2594" y="22606"/>
                </a:cubicBezTo>
                <a:cubicBezTo>
                  <a:pt x="2594" y="22586"/>
                  <a:pt x="2594" y="22545"/>
                  <a:pt x="2594" y="22545"/>
                </a:cubicBezTo>
                <a:cubicBezTo>
                  <a:pt x="2614" y="22545"/>
                  <a:pt x="2654" y="22667"/>
                  <a:pt x="2715" y="22586"/>
                </a:cubicBezTo>
                <a:cubicBezTo>
                  <a:pt x="2715" y="22525"/>
                  <a:pt x="2634" y="22565"/>
                  <a:pt x="2634" y="22505"/>
                </a:cubicBezTo>
                <a:cubicBezTo>
                  <a:pt x="2776" y="22444"/>
                  <a:pt x="2918" y="22424"/>
                  <a:pt x="3059" y="22464"/>
                </a:cubicBezTo>
                <a:cubicBezTo>
                  <a:pt x="2999" y="22424"/>
                  <a:pt x="2938" y="22525"/>
                  <a:pt x="2978" y="22545"/>
                </a:cubicBezTo>
                <a:cubicBezTo>
                  <a:pt x="3039" y="22505"/>
                  <a:pt x="3080" y="22464"/>
                  <a:pt x="3161" y="22464"/>
                </a:cubicBezTo>
                <a:cubicBezTo>
                  <a:pt x="3140" y="22484"/>
                  <a:pt x="3140" y="22545"/>
                  <a:pt x="3100" y="22565"/>
                </a:cubicBezTo>
                <a:cubicBezTo>
                  <a:pt x="3221" y="22586"/>
                  <a:pt x="3343" y="22545"/>
                  <a:pt x="3424" y="22586"/>
                </a:cubicBezTo>
                <a:cubicBezTo>
                  <a:pt x="3424" y="22606"/>
                  <a:pt x="3404" y="22626"/>
                  <a:pt x="3384" y="22626"/>
                </a:cubicBezTo>
                <a:cubicBezTo>
                  <a:pt x="3242" y="22626"/>
                  <a:pt x="2999" y="22525"/>
                  <a:pt x="2918" y="22626"/>
                </a:cubicBezTo>
                <a:cubicBezTo>
                  <a:pt x="2999" y="22606"/>
                  <a:pt x="3100" y="22606"/>
                  <a:pt x="3181" y="22646"/>
                </a:cubicBezTo>
                <a:cubicBezTo>
                  <a:pt x="3262" y="22667"/>
                  <a:pt x="3363" y="22667"/>
                  <a:pt x="3444" y="22667"/>
                </a:cubicBezTo>
                <a:cubicBezTo>
                  <a:pt x="3424" y="22768"/>
                  <a:pt x="3728" y="22667"/>
                  <a:pt x="3748" y="22829"/>
                </a:cubicBezTo>
                <a:cubicBezTo>
                  <a:pt x="3890" y="22829"/>
                  <a:pt x="4011" y="22849"/>
                  <a:pt x="4133" y="22910"/>
                </a:cubicBezTo>
                <a:cubicBezTo>
                  <a:pt x="4255" y="22971"/>
                  <a:pt x="4356" y="23031"/>
                  <a:pt x="4417" y="23133"/>
                </a:cubicBezTo>
                <a:cubicBezTo>
                  <a:pt x="4417" y="23133"/>
                  <a:pt x="4396" y="23133"/>
                  <a:pt x="4396" y="23173"/>
                </a:cubicBezTo>
                <a:cubicBezTo>
                  <a:pt x="4437" y="23193"/>
                  <a:pt x="4477" y="23193"/>
                  <a:pt x="4518" y="23173"/>
                </a:cubicBezTo>
                <a:cubicBezTo>
                  <a:pt x="4498" y="23173"/>
                  <a:pt x="4477" y="23153"/>
                  <a:pt x="4498" y="23112"/>
                </a:cubicBezTo>
                <a:cubicBezTo>
                  <a:pt x="4619" y="23173"/>
                  <a:pt x="4639" y="23214"/>
                  <a:pt x="4720" y="23254"/>
                </a:cubicBezTo>
                <a:cubicBezTo>
                  <a:pt x="4700" y="23274"/>
                  <a:pt x="4680" y="23274"/>
                  <a:pt x="4660" y="23315"/>
                </a:cubicBezTo>
                <a:cubicBezTo>
                  <a:pt x="4781" y="23335"/>
                  <a:pt x="4720" y="23436"/>
                  <a:pt x="4842" y="23477"/>
                </a:cubicBezTo>
                <a:cubicBezTo>
                  <a:pt x="4862" y="23416"/>
                  <a:pt x="4822" y="23376"/>
                  <a:pt x="4903" y="23376"/>
                </a:cubicBezTo>
                <a:cubicBezTo>
                  <a:pt x="4862" y="23436"/>
                  <a:pt x="4923" y="23457"/>
                  <a:pt x="4923" y="23497"/>
                </a:cubicBezTo>
                <a:cubicBezTo>
                  <a:pt x="4984" y="23497"/>
                  <a:pt x="4923" y="23396"/>
                  <a:pt x="5024" y="23436"/>
                </a:cubicBezTo>
                <a:cubicBezTo>
                  <a:pt x="5146" y="23538"/>
                  <a:pt x="5146" y="23497"/>
                  <a:pt x="5288" y="23599"/>
                </a:cubicBezTo>
                <a:cubicBezTo>
                  <a:pt x="5247" y="23639"/>
                  <a:pt x="5369" y="23761"/>
                  <a:pt x="5288" y="23761"/>
                </a:cubicBezTo>
                <a:cubicBezTo>
                  <a:pt x="5409" y="23882"/>
                  <a:pt x="5409" y="23943"/>
                  <a:pt x="5531" y="23923"/>
                </a:cubicBezTo>
                <a:cubicBezTo>
                  <a:pt x="5450" y="23963"/>
                  <a:pt x="5531" y="24024"/>
                  <a:pt x="5429" y="24024"/>
                </a:cubicBezTo>
                <a:cubicBezTo>
                  <a:pt x="5450" y="24064"/>
                  <a:pt x="5490" y="24044"/>
                  <a:pt x="5510" y="24085"/>
                </a:cubicBezTo>
                <a:cubicBezTo>
                  <a:pt x="5531" y="24024"/>
                  <a:pt x="5510" y="23943"/>
                  <a:pt x="5612" y="24004"/>
                </a:cubicBezTo>
                <a:cubicBezTo>
                  <a:pt x="5713" y="24085"/>
                  <a:pt x="5814" y="24247"/>
                  <a:pt x="5936" y="24368"/>
                </a:cubicBezTo>
                <a:cubicBezTo>
                  <a:pt x="6037" y="24490"/>
                  <a:pt x="6159" y="24571"/>
                  <a:pt x="6280" y="24632"/>
                </a:cubicBezTo>
                <a:cubicBezTo>
                  <a:pt x="6280" y="24652"/>
                  <a:pt x="6240" y="24672"/>
                  <a:pt x="6219" y="24672"/>
                </a:cubicBezTo>
                <a:lnTo>
                  <a:pt x="6321" y="24794"/>
                </a:lnTo>
                <a:cubicBezTo>
                  <a:pt x="6341" y="24733"/>
                  <a:pt x="6381" y="24733"/>
                  <a:pt x="6442" y="24814"/>
                </a:cubicBezTo>
                <a:cubicBezTo>
                  <a:pt x="6321" y="24814"/>
                  <a:pt x="6462" y="24895"/>
                  <a:pt x="6402" y="24956"/>
                </a:cubicBezTo>
                <a:cubicBezTo>
                  <a:pt x="6260" y="24895"/>
                  <a:pt x="6240" y="24713"/>
                  <a:pt x="6138" y="24591"/>
                </a:cubicBezTo>
                <a:cubicBezTo>
                  <a:pt x="5997" y="24632"/>
                  <a:pt x="5753" y="24348"/>
                  <a:pt x="5753" y="24247"/>
                </a:cubicBezTo>
                <a:cubicBezTo>
                  <a:pt x="5753" y="24449"/>
                  <a:pt x="6078" y="24733"/>
                  <a:pt x="6199" y="24794"/>
                </a:cubicBezTo>
                <a:cubicBezTo>
                  <a:pt x="6280" y="24996"/>
                  <a:pt x="6402" y="25179"/>
                  <a:pt x="6523" y="25341"/>
                </a:cubicBezTo>
                <a:cubicBezTo>
                  <a:pt x="6543" y="25280"/>
                  <a:pt x="6604" y="25361"/>
                  <a:pt x="6645" y="25361"/>
                </a:cubicBezTo>
                <a:cubicBezTo>
                  <a:pt x="6665" y="25361"/>
                  <a:pt x="6645" y="25280"/>
                  <a:pt x="6685" y="25239"/>
                </a:cubicBezTo>
                <a:cubicBezTo>
                  <a:pt x="6625" y="25138"/>
                  <a:pt x="6604" y="25239"/>
                  <a:pt x="6543" y="25158"/>
                </a:cubicBezTo>
                <a:cubicBezTo>
                  <a:pt x="6645" y="25118"/>
                  <a:pt x="6483" y="25037"/>
                  <a:pt x="6584" y="24976"/>
                </a:cubicBezTo>
                <a:cubicBezTo>
                  <a:pt x="6665" y="25118"/>
                  <a:pt x="6766" y="25320"/>
                  <a:pt x="6868" y="25280"/>
                </a:cubicBezTo>
                <a:lnTo>
                  <a:pt x="6989" y="25422"/>
                </a:lnTo>
                <a:cubicBezTo>
                  <a:pt x="6949" y="25422"/>
                  <a:pt x="6908" y="25442"/>
                  <a:pt x="6868" y="25442"/>
                </a:cubicBezTo>
                <a:cubicBezTo>
                  <a:pt x="6989" y="25604"/>
                  <a:pt x="6928" y="25341"/>
                  <a:pt x="7050" y="25503"/>
                </a:cubicBezTo>
                <a:cubicBezTo>
                  <a:pt x="7070" y="25563"/>
                  <a:pt x="7050" y="25604"/>
                  <a:pt x="7131" y="25604"/>
                </a:cubicBezTo>
                <a:cubicBezTo>
                  <a:pt x="7151" y="25746"/>
                  <a:pt x="7009" y="25644"/>
                  <a:pt x="7050" y="25725"/>
                </a:cubicBezTo>
                <a:cubicBezTo>
                  <a:pt x="7070" y="25705"/>
                  <a:pt x="7212" y="25867"/>
                  <a:pt x="7192" y="25908"/>
                </a:cubicBezTo>
                <a:cubicBezTo>
                  <a:pt x="7171" y="25928"/>
                  <a:pt x="7151" y="25948"/>
                  <a:pt x="7111" y="25908"/>
                </a:cubicBezTo>
                <a:cubicBezTo>
                  <a:pt x="7212" y="25867"/>
                  <a:pt x="6969" y="25746"/>
                  <a:pt x="6888" y="25665"/>
                </a:cubicBezTo>
                <a:cubicBezTo>
                  <a:pt x="6888" y="25624"/>
                  <a:pt x="6928" y="25584"/>
                  <a:pt x="6888" y="25523"/>
                </a:cubicBezTo>
                <a:cubicBezTo>
                  <a:pt x="6827" y="25584"/>
                  <a:pt x="6766" y="25381"/>
                  <a:pt x="6746" y="25341"/>
                </a:cubicBezTo>
                <a:cubicBezTo>
                  <a:pt x="6665" y="25462"/>
                  <a:pt x="6827" y="25584"/>
                  <a:pt x="6868" y="25665"/>
                </a:cubicBezTo>
                <a:cubicBezTo>
                  <a:pt x="6827" y="25705"/>
                  <a:pt x="6766" y="25584"/>
                  <a:pt x="6706" y="25584"/>
                </a:cubicBezTo>
                <a:cubicBezTo>
                  <a:pt x="6807" y="25685"/>
                  <a:pt x="6928" y="25746"/>
                  <a:pt x="6908" y="25867"/>
                </a:cubicBezTo>
                <a:cubicBezTo>
                  <a:pt x="6949" y="25827"/>
                  <a:pt x="7070" y="26050"/>
                  <a:pt x="7090" y="25928"/>
                </a:cubicBezTo>
                <a:cubicBezTo>
                  <a:pt x="7030" y="25827"/>
                  <a:pt x="6928" y="25847"/>
                  <a:pt x="6949" y="25766"/>
                </a:cubicBezTo>
                <a:cubicBezTo>
                  <a:pt x="7090" y="25806"/>
                  <a:pt x="7090" y="25948"/>
                  <a:pt x="7151" y="26070"/>
                </a:cubicBezTo>
                <a:cubicBezTo>
                  <a:pt x="7212" y="26050"/>
                  <a:pt x="7090" y="25969"/>
                  <a:pt x="7151" y="25948"/>
                </a:cubicBezTo>
                <a:cubicBezTo>
                  <a:pt x="7171" y="25969"/>
                  <a:pt x="7192" y="25969"/>
                  <a:pt x="7212" y="25989"/>
                </a:cubicBezTo>
                <a:cubicBezTo>
                  <a:pt x="7293" y="26070"/>
                  <a:pt x="7354" y="26191"/>
                  <a:pt x="7374" y="26333"/>
                </a:cubicBezTo>
                <a:cubicBezTo>
                  <a:pt x="7455" y="26394"/>
                  <a:pt x="7354" y="26272"/>
                  <a:pt x="7394" y="26252"/>
                </a:cubicBezTo>
                <a:cubicBezTo>
                  <a:pt x="7414" y="26293"/>
                  <a:pt x="7435" y="26313"/>
                  <a:pt x="7475" y="26333"/>
                </a:cubicBezTo>
                <a:cubicBezTo>
                  <a:pt x="7496" y="26374"/>
                  <a:pt x="7536" y="26434"/>
                  <a:pt x="7496" y="26475"/>
                </a:cubicBezTo>
                <a:cubicBezTo>
                  <a:pt x="7455" y="26495"/>
                  <a:pt x="7394" y="26374"/>
                  <a:pt x="7374" y="26455"/>
                </a:cubicBezTo>
                <a:cubicBezTo>
                  <a:pt x="7455" y="26495"/>
                  <a:pt x="7516" y="26576"/>
                  <a:pt x="7556" y="26677"/>
                </a:cubicBezTo>
                <a:cubicBezTo>
                  <a:pt x="7617" y="26718"/>
                  <a:pt x="7658" y="26657"/>
                  <a:pt x="7718" y="26758"/>
                </a:cubicBezTo>
                <a:cubicBezTo>
                  <a:pt x="7799" y="26860"/>
                  <a:pt x="7739" y="26860"/>
                  <a:pt x="7779" y="26921"/>
                </a:cubicBezTo>
                <a:cubicBezTo>
                  <a:pt x="7901" y="27002"/>
                  <a:pt x="8022" y="27123"/>
                  <a:pt x="8083" y="27265"/>
                </a:cubicBezTo>
                <a:cubicBezTo>
                  <a:pt x="8123" y="27265"/>
                  <a:pt x="8204" y="27326"/>
                  <a:pt x="8265" y="27346"/>
                </a:cubicBezTo>
                <a:cubicBezTo>
                  <a:pt x="8144" y="27184"/>
                  <a:pt x="8063" y="27164"/>
                  <a:pt x="8063" y="27062"/>
                </a:cubicBezTo>
                <a:cubicBezTo>
                  <a:pt x="8083" y="27083"/>
                  <a:pt x="8123" y="27103"/>
                  <a:pt x="8164" y="27123"/>
                </a:cubicBezTo>
                <a:cubicBezTo>
                  <a:pt x="8103" y="27042"/>
                  <a:pt x="8063" y="27042"/>
                  <a:pt x="8002" y="27002"/>
                </a:cubicBezTo>
                <a:cubicBezTo>
                  <a:pt x="8123" y="26941"/>
                  <a:pt x="7860" y="26799"/>
                  <a:pt x="7880" y="26738"/>
                </a:cubicBezTo>
                <a:cubicBezTo>
                  <a:pt x="7901" y="26738"/>
                  <a:pt x="7941" y="26738"/>
                  <a:pt x="7961" y="26718"/>
                </a:cubicBezTo>
                <a:cubicBezTo>
                  <a:pt x="7779" y="26596"/>
                  <a:pt x="7556" y="26353"/>
                  <a:pt x="7556" y="26191"/>
                </a:cubicBezTo>
                <a:cubicBezTo>
                  <a:pt x="7496" y="26293"/>
                  <a:pt x="7273" y="25908"/>
                  <a:pt x="7435" y="25969"/>
                </a:cubicBezTo>
                <a:cubicBezTo>
                  <a:pt x="7313" y="25847"/>
                  <a:pt x="7354" y="25969"/>
                  <a:pt x="7273" y="25908"/>
                </a:cubicBezTo>
                <a:cubicBezTo>
                  <a:pt x="7293" y="25867"/>
                  <a:pt x="7252" y="25806"/>
                  <a:pt x="7293" y="25766"/>
                </a:cubicBezTo>
                <a:cubicBezTo>
                  <a:pt x="7536" y="25928"/>
                  <a:pt x="7718" y="26171"/>
                  <a:pt x="7779" y="26455"/>
                </a:cubicBezTo>
                <a:cubicBezTo>
                  <a:pt x="7982" y="26596"/>
                  <a:pt x="8002" y="26698"/>
                  <a:pt x="8123" y="26799"/>
                </a:cubicBezTo>
                <a:lnTo>
                  <a:pt x="8083" y="26840"/>
                </a:lnTo>
                <a:cubicBezTo>
                  <a:pt x="8144" y="26819"/>
                  <a:pt x="8387" y="27143"/>
                  <a:pt x="8346" y="27022"/>
                </a:cubicBezTo>
                <a:cubicBezTo>
                  <a:pt x="8245" y="26981"/>
                  <a:pt x="8123" y="26758"/>
                  <a:pt x="8144" y="26718"/>
                </a:cubicBezTo>
                <a:cubicBezTo>
                  <a:pt x="8306" y="26900"/>
                  <a:pt x="8367" y="27022"/>
                  <a:pt x="8529" y="27204"/>
                </a:cubicBezTo>
                <a:cubicBezTo>
                  <a:pt x="8448" y="27204"/>
                  <a:pt x="8508" y="27245"/>
                  <a:pt x="8508" y="27346"/>
                </a:cubicBezTo>
                <a:cubicBezTo>
                  <a:pt x="8589" y="27245"/>
                  <a:pt x="8731" y="27467"/>
                  <a:pt x="8650" y="27467"/>
                </a:cubicBezTo>
                <a:cubicBezTo>
                  <a:pt x="8893" y="27792"/>
                  <a:pt x="9157" y="28075"/>
                  <a:pt x="9420" y="28359"/>
                </a:cubicBezTo>
                <a:cubicBezTo>
                  <a:pt x="9420" y="28480"/>
                  <a:pt x="9602" y="28663"/>
                  <a:pt x="9724" y="28744"/>
                </a:cubicBezTo>
                <a:cubicBezTo>
                  <a:pt x="9703" y="28764"/>
                  <a:pt x="9683" y="28764"/>
                  <a:pt x="9663" y="28764"/>
                </a:cubicBezTo>
                <a:cubicBezTo>
                  <a:pt x="9744" y="28804"/>
                  <a:pt x="9805" y="28885"/>
                  <a:pt x="9805" y="28987"/>
                </a:cubicBezTo>
                <a:cubicBezTo>
                  <a:pt x="9947" y="29068"/>
                  <a:pt x="9724" y="28804"/>
                  <a:pt x="9825" y="28885"/>
                </a:cubicBezTo>
                <a:cubicBezTo>
                  <a:pt x="9906" y="28987"/>
                  <a:pt x="10007" y="29088"/>
                  <a:pt x="9987" y="29169"/>
                </a:cubicBezTo>
                <a:cubicBezTo>
                  <a:pt x="10048" y="29209"/>
                  <a:pt x="10109" y="29291"/>
                  <a:pt x="10190" y="29372"/>
                </a:cubicBezTo>
                <a:lnTo>
                  <a:pt x="10453" y="29615"/>
                </a:lnTo>
                <a:cubicBezTo>
                  <a:pt x="10615" y="29756"/>
                  <a:pt x="10757" y="29918"/>
                  <a:pt x="10899" y="30081"/>
                </a:cubicBezTo>
                <a:cubicBezTo>
                  <a:pt x="11000" y="30162"/>
                  <a:pt x="11385" y="30445"/>
                  <a:pt x="11668" y="30688"/>
                </a:cubicBezTo>
                <a:cubicBezTo>
                  <a:pt x="11972" y="30931"/>
                  <a:pt x="12175" y="31134"/>
                  <a:pt x="11891" y="30972"/>
                </a:cubicBezTo>
                <a:cubicBezTo>
                  <a:pt x="12175" y="31195"/>
                  <a:pt x="12479" y="31397"/>
                  <a:pt x="12782" y="31579"/>
                </a:cubicBezTo>
                <a:cubicBezTo>
                  <a:pt x="12560" y="31438"/>
                  <a:pt x="12863" y="31640"/>
                  <a:pt x="12762" y="31660"/>
                </a:cubicBezTo>
                <a:cubicBezTo>
                  <a:pt x="12904" y="31721"/>
                  <a:pt x="12924" y="31742"/>
                  <a:pt x="12985" y="31823"/>
                </a:cubicBezTo>
                <a:cubicBezTo>
                  <a:pt x="13005" y="31782"/>
                  <a:pt x="13086" y="31843"/>
                  <a:pt x="13167" y="31904"/>
                </a:cubicBezTo>
                <a:cubicBezTo>
                  <a:pt x="13248" y="31964"/>
                  <a:pt x="13350" y="32025"/>
                  <a:pt x="13431" y="32005"/>
                </a:cubicBezTo>
                <a:cubicBezTo>
                  <a:pt x="13390" y="32005"/>
                  <a:pt x="13370" y="31964"/>
                  <a:pt x="13431" y="31985"/>
                </a:cubicBezTo>
                <a:cubicBezTo>
                  <a:pt x="13431" y="32045"/>
                  <a:pt x="13451" y="32106"/>
                  <a:pt x="13491" y="32167"/>
                </a:cubicBezTo>
                <a:cubicBezTo>
                  <a:pt x="13350" y="32167"/>
                  <a:pt x="13329" y="32086"/>
                  <a:pt x="13127" y="32025"/>
                </a:cubicBezTo>
                <a:cubicBezTo>
                  <a:pt x="13208" y="32147"/>
                  <a:pt x="13066" y="32086"/>
                  <a:pt x="13005" y="32106"/>
                </a:cubicBezTo>
                <a:cubicBezTo>
                  <a:pt x="13370" y="32268"/>
                  <a:pt x="13734" y="32450"/>
                  <a:pt x="14079" y="32673"/>
                </a:cubicBezTo>
                <a:cubicBezTo>
                  <a:pt x="14140" y="32613"/>
                  <a:pt x="13856" y="32532"/>
                  <a:pt x="13856" y="32471"/>
                </a:cubicBezTo>
                <a:lnTo>
                  <a:pt x="14099" y="32592"/>
                </a:lnTo>
                <a:cubicBezTo>
                  <a:pt x="14099" y="32532"/>
                  <a:pt x="14079" y="32471"/>
                  <a:pt x="14018" y="32450"/>
                </a:cubicBezTo>
                <a:cubicBezTo>
                  <a:pt x="14018" y="32532"/>
                  <a:pt x="13876" y="32369"/>
                  <a:pt x="13815" y="32430"/>
                </a:cubicBezTo>
                <a:cubicBezTo>
                  <a:pt x="13734" y="32369"/>
                  <a:pt x="13633" y="32309"/>
                  <a:pt x="13674" y="32268"/>
                </a:cubicBezTo>
                <a:cubicBezTo>
                  <a:pt x="13775" y="32309"/>
                  <a:pt x="13917" y="32410"/>
                  <a:pt x="13896" y="32329"/>
                </a:cubicBezTo>
                <a:cubicBezTo>
                  <a:pt x="13775" y="32309"/>
                  <a:pt x="13674" y="32248"/>
                  <a:pt x="13593" y="32167"/>
                </a:cubicBezTo>
                <a:cubicBezTo>
                  <a:pt x="13795" y="32228"/>
                  <a:pt x="13998" y="32309"/>
                  <a:pt x="14200" y="32410"/>
                </a:cubicBezTo>
                <a:cubicBezTo>
                  <a:pt x="14423" y="32532"/>
                  <a:pt x="14646" y="32613"/>
                  <a:pt x="14889" y="32653"/>
                </a:cubicBezTo>
                <a:cubicBezTo>
                  <a:pt x="15112" y="32775"/>
                  <a:pt x="15355" y="32876"/>
                  <a:pt x="15598" y="32957"/>
                </a:cubicBezTo>
                <a:cubicBezTo>
                  <a:pt x="15801" y="32997"/>
                  <a:pt x="15983" y="32997"/>
                  <a:pt x="15963" y="32957"/>
                </a:cubicBezTo>
                <a:cubicBezTo>
                  <a:pt x="16023" y="32977"/>
                  <a:pt x="16084" y="33018"/>
                  <a:pt x="16125" y="33078"/>
                </a:cubicBezTo>
                <a:cubicBezTo>
                  <a:pt x="15983" y="33078"/>
                  <a:pt x="15699" y="32977"/>
                  <a:pt x="15598" y="32977"/>
                </a:cubicBezTo>
                <a:cubicBezTo>
                  <a:pt x="15557" y="32977"/>
                  <a:pt x="15557" y="32977"/>
                  <a:pt x="15537" y="32997"/>
                </a:cubicBezTo>
                <a:lnTo>
                  <a:pt x="15578" y="32997"/>
                </a:lnTo>
                <a:cubicBezTo>
                  <a:pt x="15821" y="33038"/>
                  <a:pt x="16125" y="33078"/>
                  <a:pt x="15922" y="33139"/>
                </a:cubicBezTo>
                <a:cubicBezTo>
                  <a:pt x="16064" y="33159"/>
                  <a:pt x="16044" y="33099"/>
                  <a:pt x="16185" y="33139"/>
                </a:cubicBezTo>
                <a:lnTo>
                  <a:pt x="16185" y="33220"/>
                </a:lnTo>
                <a:cubicBezTo>
                  <a:pt x="16064" y="33200"/>
                  <a:pt x="15679" y="33119"/>
                  <a:pt x="15861" y="33200"/>
                </a:cubicBezTo>
                <a:cubicBezTo>
                  <a:pt x="15963" y="33159"/>
                  <a:pt x="16206" y="33261"/>
                  <a:pt x="16287" y="33301"/>
                </a:cubicBezTo>
                <a:cubicBezTo>
                  <a:pt x="16408" y="33301"/>
                  <a:pt x="16550" y="33301"/>
                  <a:pt x="16672" y="33342"/>
                </a:cubicBezTo>
                <a:cubicBezTo>
                  <a:pt x="16834" y="33362"/>
                  <a:pt x="17016" y="33403"/>
                  <a:pt x="17036" y="33463"/>
                </a:cubicBezTo>
                <a:cubicBezTo>
                  <a:pt x="17036" y="33484"/>
                  <a:pt x="16996" y="33484"/>
                  <a:pt x="16935" y="33484"/>
                </a:cubicBezTo>
                <a:cubicBezTo>
                  <a:pt x="16753" y="33463"/>
                  <a:pt x="16509" y="33382"/>
                  <a:pt x="16449" y="33443"/>
                </a:cubicBezTo>
                <a:cubicBezTo>
                  <a:pt x="16388" y="33403"/>
                  <a:pt x="16388" y="33342"/>
                  <a:pt x="16449" y="33321"/>
                </a:cubicBezTo>
                <a:cubicBezTo>
                  <a:pt x="16185" y="33281"/>
                  <a:pt x="16428" y="33382"/>
                  <a:pt x="16287" y="33382"/>
                </a:cubicBezTo>
                <a:cubicBezTo>
                  <a:pt x="16206" y="33321"/>
                  <a:pt x="16125" y="33261"/>
                  <a:pt x="16023" y="33321"/>
                </a:cubicBezTo>
                <a:cubicBezTo>
                  <a:pt x="16226" y="33403"/>
                  <a:pt x="16428" y="33463"/>
                  <a:pt x="16651" y="33504"/>
                </a:cubicBezTo>
                <a:cubicBezTo>
                  <a:pt x="16915" y="33544"/>
                  <a:pt x="17178" y="33565"/>
                  <a:pt x="17441" y="33544"/>
                </a:cubicBezTo>
                <a:cubicBezTo>
                  <a:pt x="17664" y="33646"/>
                  <a:pt x="18333" y="33484"/>
                  <a:pt x="18454" y="33686"/>
                </a:cubicBezTo>
                <a:cubicBezTo>
                  <a:pt x="18616" y="33646"/>
                  <a:pt x="18798" y="33646"/>
                  <a:pt x="18960" y="33686"/>
                </a:cubicBezTo>
                <a:cubicBezTo>
                  <a:pt x="19123" y="33686"/>
                  <a:pt x="19041" y="33625"/>
                  <a:pt x="19224" y="33625"/>
                </a:cubicBezTo>
                <a:cubicBezTo>
                  <a:pt x="19548" y="33625"/>
                  <a:pt x="19507" y="33706"/>
                  <a:pt x="19690" y="33787"/>
                </a:cubicBezTo>
                <a:cubicBezTo>
                  <a:pt x="19649" y="33686"/>
                  <a:pt x="20095" y="33605"/>
                  <a:pt x="20277" y="33625"/>
                </a:cubicBezTo>
                <a:cubicBezTo>
                  <a:pt x="20277" y="33646"/>
                  <a:pt x="20196" y="33666"/>
                  <a:pt x="20176" y="33686"/>
                </a:cubicBezTo>
                <a:cubicBezTo>
                  <a:pt x="20399" y="33706"/>
                  <a:pt x="20439" y="33524"/>
                  <a:pt x="20621" y="33565"/>
                </a:cubicBezTo>
                <a:cubicBezTo>
                  <a:pt x="20763" y="33605"/>
                  <a:pt x="20318" y="33686"/>
                  <a:pt x="20540" y="33666"/>
                </a:cubicBezTo>
                <a:cubicBezTo>
                  <a:pt x="20702" y="33565"/>
                  <a:pt x="20824" y="33646"/>
                  <a:pt x="20905" y="33524"/>
                </a:cubicBezTo>
                <a:cubicBezTo>
                  <a:pt x="21006" y="33504"/>
                  <a:pt x="21027" y="33544"/>
                  <a:pt x="21108" y="33544"/>
                </a:cubicBezTo>
                <a:cubicBezTo>
                  <a:pt x="21209" y="33463"/>
                  <a:pt x="22201" y="33058"/>
                  <a:pt x="22120" y="33261"/>
                </a:cubicBezTo>
                <a:lnTo>
                  <a:pt x="22910" y="32876"/>
                </a:lnTo>
                <a:lnTo>
                  <a:pt x="23336" y="32673"/>
                </a:lnTo>
                <a:lnTo>
                  <a:pt x="23741" y="32471"/>
                </a:lnTo>
                <a:lnTo>
                  <a:pt x="24146" y="32268"/>
                </a:lnTo>
                <a:lnTo>
                  <a:pt x="24511" y="32045"/>
                </a:lnTo>
                <a:cubicBezTo>
                  <a:pt x="24713" y="31924"/>
                  <a:pt x="24936" y="31782"/>
                  <a:pt x="25139" y="31620"/>
                </a:cubicBezTo>
                <a:cubicBezTo>
                  <a:pt x="25139" y="31660"/>
                  <a:pt x="25179" y="31701"/>
                  <a:pt x="25078" y="31782"/>
                </a:cubicBezTo>
                <a:cubicBezTo>
                  <a:pt x="25037" y="31762"/>
                  <a:pt x="24956" y="31762"/>
                  <a:pt x="24895" y="31904"/>
                </a:cubicBezTo>
                <a:cubicBezTo>
                  <a:pt x="24956" y="31843"/>
                  <a:pt x="24997" y="31843"/>
                  <a:pt x="25017" y="31883"/>
                </a:cubicBezTo>
                <a:cubicBezTo>
                  <a:pt x="24895" y="32005"/>
                  <a:pt x="24713" y="32025"/>
                  <a:pt x="24673" y="32126"/>
                </a:cubicBezTo>
                <a:cubicBezTo>
                  <a:pt x="24794" y="32045"/>
                  <a:pt x="25118" y="31863"/>
                  <a:pt x="25199" y="31782"/>
                </a:cubicBezTo>
                <a:cubicBezTo>
                  <a:pt x="25199" y="31742"/>
                  <a:pt x="25159" y="31701"/>
                  <a:pt x="25240" y="31600"/>
                </a:cubicBezTo>
                <a:cubicBezTo>
                  <a:pt x="25280" y="31742"/>
                  <a:pt x="25422" y="31458"/>
                  <a:pt x="25544" y="31438"/>
                </a:cubicBezTo>
                <a:cubicBezTo>
                  <a:pt x="25442" y="31579"/>
                  <a:pt x="25604" y="31559"/>
                  <a:pt x="25645" y="31478"/>
                </a:cubicBezTo>
                <a:cubicBezTo>
                  <a:pt x="25544" y="31559"/>
                  <a:pt x="25584" y="31438"/>
                  <a:pt x="25645" y="31397"/>
                </a:cubicBezTo>
                <a:cubicBezTo>
                  <a:pt x="25827" y="31276"/>
                  <a:pt x="25989" y="31377"/>
                  <a:pt x="26070" y="31215"/>
                </a:cubicBezTo>
                <a:cubicBezTo>
                  <a:pt x="26050" y="31154"/>
                  <a:pt x="25908" y="31377"/>
                  <a:pt x="25908" y="31276"/>
                </a:cubicBezTo>
                <a:cubicBezTo>
                  <a:pt x="25908" y="31174"/>
                  <a:pt x="26172" y="31073"/>
                  <a:pt x="26273" y="30972"/>
                </a:cubicBezTo>
                <a:cubicBezTo>
                  <a:pt x="26232" y="30830"/>
                  <a:pt x="26415" y="30648"/>
                  <a:pt x="26638" y="30465"/>
                </a:cubicBezTo>
                <a:cubicBezTo>
                  <a:pt x="26475" y="30627"/>
                  <a:pt x="26597" y="30546"/>
                  <a:pt x="26638" y="30607"/>
                </a:cubicBezTo>
                <a:cubicBezTo>
                  <a:pt x="26820" y="30384"/>
                  <a:pt x="27022" y="30182"/>
                  <a:pt x="27245" y="30020"/>
                </a:cubicBezTo>
                <a:cubicBezTo>
                  <a:pt x="27184" y="30101"/>
                  <a:pt x="26881" y="30384"/>
                  <a:pt x="27022" y="30303"/>
                </a:cubicBezTo>
                <a:cubicBezTo>
                  <a:pt x="27205" y="30081"/>
                  <a:pt x="27265" y="30121"/>
                  <a:pt x="27205" y="30243"/>
                </a:cubicBezTo>
                <a:cubicBezTo>
                  <a:pt x="27346" y="30040"/>
                  <a:pt x="27407" y="30081"/>
                  <a:pt x="27509" y="29878"/>
                </a:cubicBezTo>
                <a:cubicBezTo>
                  <a:pt x="27529" y="29898"/>
                  <a:pt x="27569" y="29837"/>
                  <a:pt x="27590" y="29878"/>
                </a:cubicBezTo>
                <a:cubicBezTo>
                  <a:pt x="27610" y="29918"/>
                  <a:pt x="27569" y="29979"/>
                  <a:pt x="27488" y="30060"/>
                </a:cubicBezTo>
                <a:cubicBezTo>
                  <a:pt x="27630" y="29999"/>
                  <a:pt x="27772" y="29918"/>
                  <a:pt x="27893" y="29817"/>
                </a:cubicBezTo>
                <a:cubicBezTo>
                  <a:pt x="27893" y="29736"/>
                  <a:pt x="27711" y="29959"/>
                  <a:pt x="27792" y="29817"/>
                </a:cubicBezTo>
                <a:cubicBezTo>
                  <a:pt x="27954" y="29655"/>
                  <a:pt x="27893" y="29635"/>
                  <a:pt x="27995" y="29513"/>
                </a:cubicBezTo>
                <a:cubicBezTo>
                  <a:pt x="28055" y="29594"/>
                  <a:pt x="28217" y="29331"/>
                  <a:pt x="28319" y="29270"/>
                </a:cubicBezTo>
                <a:cubicBezTo>
                  <a:pt x="28238" y="29493"/>
                  <a:pt x="27954" y="29594"/>
                  <a:pt x="27974" y="29736"/>
                </a:cubicBezTo>
                <a:cubicBezTo>
                  <a:pt x="28055" y="29635"/>
                  <a:pt x="28197" y="29493"/>
                  <a:pt x="28217" y="29574"/>
                </a:cubicBezTo>
                <a:cubicBezTo>
                  <a:pt x="28157" y="29696"/>
                  <a:pt x="27954" y="29878"/>
                  <a:pt x="27974" y="29939"/>
                </a:cubicBezTo>
                <a:cubicBezTo>
                  <a:pt x="28177" y="29756"/>
                  <a:pt x="28278" y="29554"/>
                  <a:pt x="28420" y="29574"/>
                </a:cubicBezTo>
                <a:cubicBezTo>
                  <a:pt x="28400" y="29453"/>
                  <a:pt x="28704" y="29230"/>
                  <a:pt x="28764" y="29027"/>
                </a:cubicBezTo>
                <a:cubicBezTo>
                  <a:pt x="28866" y="28966"/>
                  <a:pt x="28764" y="29068"/>
                  <a:pt x="28866" y="29027"/>
                </a:cubicBezTo>
                <a:cubicBezTo>
                  <a:pt x="28947" y="28865"/>
                  <a:pt x="29068" y="28865"/>
                  <a:pt x="29048" y="28804"/>
                </a:cubicBezTo>
                <a:cubicBezTo>
                  <a:pt x="28967" y="28906"/>
                  <a:pt x="28987" y="28784"/>
                  <a:pt x="29028" y="28723"/>
                </a:cubicBezTo>
                <a:cubicBezTo>
                  <a:pt x="29068" y="28744"/>
                  <a:pt x="29149" y="28582"/>
                  <a:pt x="29230" y="28480"/>
                </a:cubicBezTo>
                <a:cubicBezTo>
                  <a:pt x="29271" y="28541"/>
                  <a:pt x="29352" y="28420"/>
                  <a:pt x="29372" y="28480"/>
                </a:cubicBezTo>
                <a:cubicBezTo>
                  <a:pt x="29494" y="28257"/>
                  <a:pt x="29615" y="28055"/>
                  <a:pt x="29777" y="27873"/>
                </a:cubicBezTo>
                <a:cubicBezTo>
                  <a:pt x="29919" y="27711"/>
                  <a:pt x="30041" y="27528"/>
                  <a:pt x="30142" y="27326"/>
                </a:cubicBezTo>
                <a:cubicBezTo>
                  <a:pt x="30182" y="27326"/>
                  <a:pt x="30203" y="27427"/>
                  <a:pt x="30263" y="27326"/>
                </a:cubicBezTo>
                <a:cubicBezTo>
                  <a:pt x="30263" y="27184"/>
                  <a:pt x="30304" y="27062"/>
                  <a:pt x="30405" y="26961"/>
                </a:cubicBezTo>
                <a:cubicBezTo>
                  <a:pt x="30425" y="26961"/>
                  <a:pt x="30385" y="27042"/>
                  <a:pt x="30405" y="27062"/>
                </a:cubicBezTo>
                <a:cubicBezTo>
                  <a:pt x="30567" y="26880"/>
                  <a:pt x="30851" y="26191"/>
                  <a:pt x="30851" y="26475"/>
                </a:cubicBezTo>
                <a:cubicBezTo>
                  <a:pt x="30871" y="26272"/>
                  <a:pt x="31033" y="25847"/>
                  <a:pt x="31134" y="25928"/>
                </a:cubicBezTo>
                <a:cubicBezTo>
                  <a:pt x="31175" y="25766"/>
                  <a:pt x="31053" y="25867"/>
                  <a:pt x="31074" y="25806"/>
                </a:cubicBezTo>
                <a:cubicBezTo>
                  <a:pt x="31438" y="25381"/>
                  <a:pt x="31539" y="24814"/>
                  <a:pt x="31823" y="24409"/>
                </a:cubicBezTo>
                <a:cubicBezTo>
                  <a:pt x="31742" y="24368"/>
                  <a:pt x="32086" y="24004"/>
                  <a:pt x="32005" y="23862"/>
                </a:cubicBezTo>
                <a:cubicBezTo>
                  <a:pt x="32026" y="23801"/>
                  <a:pt x="32046" y="23761"/>
                  <a:pt x="32107" y="23740"/>
                </a:cubicBezTo>
                <a:cubicBezTo>
                  <a:pt x="31985" y="24247"/>
                  <a:pt x="31803" y="24753"/>
                  <a:pt x="31580" y="25239"/>
                </a:cubicBezTo>
                <a:cubicBezTo>
                  <a:pt x="31661" y="25300"/>
                  <a:pt x="31742" y="25037"/>
                  <a:pt x="31823" y="25057"/>
                </a:cubicBezTo>
                <a:cubicBezTo>
                  <a:pt x="31580" y="26090"/>
                  <a:pt x="31134" y="27062"/>
                  <a:pt x="30506" y="27933"/>
                </a:cubicBezTo>
                <a:cubicBezTo>
                  <a:pt x="30344" y="28197"/>
                  <a:pt x="30203" y="28460"/>
                  <a:pt x="30020" y="28723"/>
                </a:cubicBezTo>
                <a:cubicBezTo>
                  <a:pt x="29858" y="29007"/>
                  <a:pt x="29656" y="29291"/>
                  <a:pt x="29453" y="29554"/>
                </a:cubicBezTo>
                <a:cubicBezTo>
                  <a:pt x="29271" y="29817"/>
                  <a:pt x="29068" y="30081"/>
                  <a:pt x="28886" y="30344"/>
                </a:cubicBezTo>
                <a:cubicBezTo>
                  <a:pt x="28704" y="30607"/>
                  <a:pt x="28501" y="30850"/>
                  <a:pt x="28339" y="31114"/>
                </a:cubicBezTo>
                <a:cubicBezTo>
                  <a:pt x="27731" y="31802"/>
                  <a:pt x="27063" y="32430"/>
                  <a:pt x="26334" y="32977"/>
                </a:cubicBezTo>
                <a:cubicBezTo>
                  <a:pt x="26739" y="32856"/>
                  <a:pt x="27346" y="32106"/>
                  <a:pt x="27752" y="31883"/>
                </a:cubicBezTo>
                <a:cubicBezTo>
                  <a:pt x="27752" y="31944"/>
                  <a:pt x="27792" y="31985"/>
                  <a:pt x="27772" y="32066"/>
                </a:cubicBezTo>
                <a:cubicBezTo>
                  <a:pt x="27995" y="31863"/>
                  <a:pt x="28258" y="31701"/>
                  <a:pt x="28542" y="31600"/>
                </a:cubicBezTo>
                <a:cubicBezTo>
                  <a:pt x="28947" y="31134"/>
                  <a:pt x="29392" y="30708"/>
                  <a:pt x="29858" y="30324"/>
                </a:cubicBezTo>
                <a:cubicBezTo>
                  <a:pt x="29980" y="30182"/>
                  <a:pt x="29878" y="30202"/>
                  <a:pt x="30000" y="30081"/>
                </a:cubicBezTo>
                <a:cubicBezTo>
                  <a:pt x="30041" y="30121"/>
                  <a:pt x="30122" y="29999"/>
                  <a:pt x="30142" y="30081"/>
                </a:cubicBezTo>
                <a:cubicBezTo>
                  <a:pt x="30203" y="29918"/>
                  <a:pt x="30304" y="29777"/>
                  <a:pt x="30446" y="29696"/>
                </a:cubicBezTo>
                <a:cubicBezTo>
                  <a:pt x="30587" y="29351"/>
                  <a:pt x="30689" y="29412"/>
                  <a:pt x="30810" y="29068"/>
                </a:cubicBezTo>
                <a:lnTo>
                  <a:pt x="30871" y="29088"/>
                </a:lnTo>
                <a:cubicBezTo>
                  <a:pt x="31195" y="28561"/>
                  <a:pt x="31539" y="28257"/>
                  <a:pt x="31742" y="27731"/>
                </a:cubicBezTo>
                <a:cubicBezTo>
                  <a:pt x="31783" y="27751"/>
                  <a:pt x="31823" y="27690"/>
                  <a:pt x="31843" y="27711"/>
                </a:cubicBezTo>
                <a:cubicBezTo>
                  <a:pt x="32026" y="27407"/>
                  <a:pt x="32026" y="27265"/>
                  <a:pt x="32167" y="27204"/>
                </a:cubicBezTo>
                <a:cubicBezTo>
                  <a:pt x="32532" y="26353"/>
                  <a:pt x="32998" y="25746"/>
                  <a:pt x="33180" y="24854"/>
                </a:cubicBezTo>
                <a:cubicBezTo>
                  <a:pt x="33221" y="24814"/>
                  <a:pt x="33261" y="24773"/>
                  <a:pt x="33282" y="24713"/>
                </a:cubicBezTo>
                <a:cubicBezTo>
                  <a:pt x="33342" y="24389"/>
                  <a:pt x="33585" y="23740"/>
                  <a:pt x="33666" y="23416"/>
                </a:cubicBezTo>
                <a:cubicBezTo>
                  <a:pt x="33646" y="23335"/>
                  <a:pt x="33626" y="23274"/>
                  <a:pt x="33606" y="23214"/>
                </a:cubicBezTo>
                <a:cubicBezTo>
                  <a:pt x="33646" y="23072"/>
                  <a:pt x="33626" y="23315"/>
                  <a:pt x="33666" y="23133"/>
                </a:cubicBezTo>
                <a:cubicBezTo>
                  <a:pt x="33707" y="22930"/>
                  <a:pt x="33545" y="23254"/>
                  <a:pt x="33585" y="23133"/>
                </a:cubicBezTo>
                <a:cubicBezTo>
                  <a:pt x="33626" y="23072"/>
                  <a:pt x="33666" y="23011"/>
                  <a:pt x="33687" y="22950"/>
                </a:cubicBezTo>
                <a:cubicBezTo>
                  <a:pt x="33585" y="22971"/>
                  <a:pt x="33687" y="22728"/>
                  <a:pt x="33727" y="22586"/>
                </a:cubicBezTo>
                <a:cubicBezTo>
                  <a:pt x="33646" y="22343"/>
                  <a:pt x="33768" y="21857"/>
                  <a:pt x="33687" y="21613"/>
                </a:cubicBezTo>
                <a:cubicBezTo>
                  <a:pt x="33828" y="21229"/>
                  <a:pt x="33828" y="20803"/>
                  <a:pt x="33687" y="20418"/>
                </a:cubicBezTo>
                <a:cubicBezTo>
                  <a:pt x="33747" y="20358"/>
                  <a:pt x="33687" y="20256"/>
                  <a:pt x="33747" y="20216"/>
                </a:cubicBezTo>
                <a:cubicBezTo>
                  <a:pt x="33646" y="20297"/>
                  <a:pt x="33666" y="20337"/>
                  <a:pt x="33545" y="20297"/>
                </a:cubicBezTo>
                <a:lnTo>
                  <a:pt x="33545" y="20175"/>
                </a:lnTo>
                <a:cubicBezTo>
                  <a:pt x="33585" y="20175"/>
                  <a:pt x="33585" y="20236"/>
                  <a:pt x="33606" y="20236"/>
                </a:cubicBezTo>
                <a:cubicBezTo>
                  <a:pt x="33585" y="20114"/>
                  <a:pt x="33585" y="20013"/>
                  <a:pt x="33585" y="19892"/>
                </a:cubicBezTo>
                <a:cubicBezTo>
                  <a:pt x="33504" y="20114"/>
                  <a:pt x="33525" y="19689"/>
                  <a:pt x="33545" y="19649"/>
                </a:cubicBezTo>
                <a:cubicBezTo>
                  <a:pt x="33464" y="19770"/>
                  <a:pt x="33444" y="19892"/>
                  <a:pt x="33464" y="20033"/>
                </a:cubicBezTo>
                <a:cubicBezTo>
                  <a:pt x="33423" y="20033"/>
                  <a:pt x="33383" y="20033"/>
                  <a:pt x="33383" y="19993"/>
                </a:cubicBezTo>
                <a:cubicBezTo>
                  <a:pt x="33444" y="19730"/>
                  <a:pt x="33545" y="19547"/>
                  <a:pt x="33606" y="19223"/>
                </a:cubicBezTo>
                <a:cubicBezTo>
                  <a:pt x="33565" y="19142"/>
                  <a:pt x="33484" y="19284"/>
                  <a:pt x="33545" y="19061"/>
                </a:cubicBezTo>
                <a:cubicBezTo>
                  <a:pt x="33606" y="19102"/>
                  <a:pt x="33666" y="18919"/>
                  <a:pt x="33666" y="19081"/>
                </a:cubicBezTo>
                <a:cubicBezTo>
                  <a:pt x="33727" y="18899"/>
                  <a:pt x="33646" y="18919"/>
                  <a:pt x="33707" y="18757"/>
                </a:cubicBezTo>
                <a:lnTo>
                  <a:pt x="33768" y="18757"/>
                </a:lnTo>
                <a:cubicBezTo>
                  <a:pt x="33808" y="18636"/>
                  <a:pt x="33727" y="18676"/>
                  <a:pt x="33768" y="18555"/>
                </a:cubicBezTo>
                <a:cubicBezTo>
                  <a:pt x="33849" y="18413"/>
                  <a:pt x="33950" y="18271"/>
                  <a:pt x="34051" y="18129"/>
                </a:cubicBezTo>
                <a:cubicBezTo>
                  <a:pt x="33970" y="18332"/>
                  <a:pt x="34011" y="18555"/>
                  <a:pt x="33909" y="18656"/>
                </a:cubicBezTo>
                <a:cubicBezTo>
                  <a:pt x="33909" y="18575"/>
                  <a:pt x="33930" y="18453"/>
                  <a:pt x="33909" y="18433"/>
                </a:cubicBezTo>
                <a:cubicBezTo>
                  <a:pt x="33808" y="18595"/>
                  <a:pt x="33950" y="18676"/>
                  <a:pt x="33808" y="18838"/>
                </a:cubicBezTo>
                <a:cubicBezTo>
                  <a:pt x="33828" y="19183"/>
                  <a:pt x="33585" y="19507"/>
                  <a:pt x="33666" y="19730"/>
                </a:cubicBezTo>
                <a:cubicBezTo>
                  <a:pt x="33768" y="19385"/>
                  <a:pt x="34051" y="19162"/>
                  <a:pt x="33950" y="19021"/>
                </a:cubicBezTo>
                <a:cubicBezTo>
                  <a:pt x="33990" y="19041"/>
                  <a:pt x="33930" y="19243"/>
                  <a:pt x="33889" y="19223"/>
                </a:cubicBezTo>
                <a:cubicBezTo>
                  <a:pt x="33849" y="19162"/>
                  <a:pt x="33849" y="19102"/>
                  <a:pt x="33869" y="19061"/>
                </a:cubicBezTo>
                <a:cubicBezTo>
                  <a:pt x="33970" y="18940"/>
                  <a:pt x="33909" y="18919"/>
                  <a:pt x="33970" y="18676"/>
                </a:cubicBezTo>
                <a:cubicBezTo>
                  <a:pt x="33990" y="18778"/>
                  <a:pt x="34072" y="18474"/>
                  <a:pt x="34092" y="18676"/>
                </a:cubicBezTo>
                <a:cubicBezTo>
                  <a:pt x="34132" y="18595"/>
                  <a:pt x="34112" y="18332"/>
                  <a:pt x="34213" y="18352"/>
                </a:cubicBezTo>
                <a:cubicBezTo>
                  <a:pt x="34213" y="18433"/>
                  <a:pt x="34132" y="18595"/>
                  <a:pt x="34173" y="18616"/>
                </a:cubicBezTo>
                <a:cubicBezTo>
                  <a:pt x="34213" y="18494"/>
                  <a:pt x="34213" y="18778"/>
                  <a:pt x="34254" y="18616"/>
                </a:cubicBezTo>
                <a:cubicBezTo>
                  <a:pt x="34213" y="18413"/>
                  <a:pt x="34396" y="18393"/>
                  <a:pt x="34375" y="18210"/>
                </a:cubicBezTo>
                <a:cubicBezTo>
                  <a:pt x="34396" y="18210"/>
                  <a:pt x="34375" y="18251"/>
                  <a:pt x="34416" y="18251"/>
                </a:cubicBezTo>
                <a:cubicBezTo>
                  <a:pt x="34416" y="18170"/>
                  <a:pt x="34436" y="18109"/>
                  <a:pt x="34477" y="18069"/>
                </a:cubicBezTo>
                <a:cubicBezTo>
                  <a:pt x="34416" y="18008"/>
                  <a:pt x="34416" y="18190"/>
                  <a:pt x="34355" y="18170"/>
                </a:cubicBezTo>
                <a:cubicBezTo>
                  <a:pt x="34436" y="17745"/>
                  <a:pt x="34436" y="17663"/>
                  <a:pt x="34618" y="17481"/>
                </a:cubicBezTo>
                <a:cubicBezTo>
                  <a:pt x="34618" y="17522"/>
                  <a:pt x="34578" y="17582"/>
                  <a:pt x="34618" y="17582"/>
                </a:cubicBezTo>
                <a:cubicBezTo>
                  <a:pt x="34618" y="17542"/>
                  <a:pt x="34659" y="17522"/>
                  <a:pt x="34679" y="17522"/>
                </a:cubicBezTo>
                <a:cubicBezTo>
                  <a:pt x="34720" y="17420"/>
                  <a:pt x="34720" y="17299"/>
                  <a:pt x="34699" y="17198"/>
                </a:cubicBezTo>
                <a:cubicBezTo>
                  <a:pt x="34943" y="16691"/>
                  <a:pt x="35125" y="16165"/>
                  <a:pt x="35226" y="15638"/>
                </a:cubicBezTo>
                <a:cubicBezTo>
                  <a:pt x="35267" y="15638"/>
                  <a:pt x="35226" y="15719"/>
                  <a:pt x="35287" y="15719"/>
                </a:cubicBezTo>
                <a:cubicBezTo>
                  <a:pt x="35307" y="15557"/>
                  <a:pt x="35267" y="15415"/>
                  <a:pt x="35145" y="15516"/>
                </a:cubicBezTo>
                <a:cubicBezTo>
                  <a:pt x="35145" y="15435"/>
                  <a:pt x="35206" y="15456"/>
                  <a:pt x="35206" y="15375"/>
                </a:cubicBezTo>
                <a:lnTo>
                  <a:pt x="35084" y="15354"/>
                </a:lnTo>
                <a:cubicBezTo>
                  <a:pt x="35145" y="15212"/>
                  <a:pt x="35105" y="15131"/>
                  <a:pt x="35044" y="15091"/>
                </a:cubicBezTo>
                <a:cubicBezTo>
                  <a:pt x="35003" y="15152"/>
                  <a:pt x="34902" y="15050"/>
                  <a:pt x="34861" y="15152"/>
                </a:cubicBezTo>
                <a:cubicBezTo>
                  <a:pt x="34882" y="15233"/>
                  <a:pt x="34861" y="15334"/>
                  <a:pt x="34821" y="15415"/>
                </a:cubicBezTo>
                <a:cubicBezTo>
                  <a:pt x="34861" y="15435"/>
                  <a:pt x="34963" y="15395"/>
                  <a:pt x="34902" y="15516"/>
                </a:cubicBezTo>
                <a:cubicBezTo>
                  <a:pt x="34821" y="15415"/>
                  <a:pt x="34841" y="15476"/>
                  <a:pt x="34780" y="15597"/>
                </a:cubicBezTo>
                <a:cubicBezTo>
                  <a:pt x="34699" y="15557"/>
                  <a:pt x="34699" y="15375"/>
                  <a:pt x="34801" y="15273"/>
                </a:cubicBezTo>
                <a:lnTo>
                  <a:pt x="34720" y="15253"/>
                </a:lnTo>
                <a:cubicBezTo>
                  <a:pt x="34679" y="15395"/>
                  <a:pt x="34679" y="15537"/>
                  <a:pt x="34699" y="15699"/>
                </a:cubicBezTo>
                <a:cubicBezTo>
                  <a:pt x="34659" y="15658"/>
                  <a:pt x="34679" y="15557"/>
                  <a:pt x="34639" y="15516"/>
                </a:cubicBezTo>
                <a:cubicBezTo>
                  <a:pt x="34537" y="15800"/>
                  <a:pt x="34396" y="16691"/>
                  <a:pt x="34132" y="16570"/>
                </a:cubicBezTo>
                <a:cubicBezTo>
                  <a:pt x="34051" y="16732"/>
                  <a:pt x="33990" y="16894"/>
                  <a:pt x="33990" y="17076"/>
                </a:cubicBezTo>
                <a:cubicBezTo>
                  <a:pt x="34051" y="17117"/>
                  <a:pt x="34051" y="16995"/>
                  <a:pt x="34092" y="16975"/>
                </a:cubicBezTo>
                <a:cubicBezTo>
                  <a:pt x="34112" y="17117"/>
                  <a:pt x="34051" y="17258"/>
                  <a:pt x="33930" y="17339"/>
                </a:cubicBezTo>
                <a:cubicBezTo>
                  <a:pt x="34011" y="17339"/>
                  <a:pt x="33970" y="17582"/>
                  <a:pt x="33909" y="17582"/>
                </a:cubicBezTo>
                <a:cubicBezTo>
                  <a:pt x="33970" y="17623"/>
                  <a:pt x="33930" y="17805"/>
                  <a:pt x="33869" y="17846"/>
                </a:cubicBezTo>
                <a:cubicBezTo>
                  <a:pt x="33869" y="17805"/>
                  <a:pt x="33869" y="17805"/>
                  <a:pt x="33828" y="17805"/>
                </a:cubicBezTo>
                <a:cubicBezTo>
                  <a:pt x="33828" y="17745"/>
                  <a:pt x="33869" y="17663"/>
                  <a:pt x="33828" y="17643"/>
                </a:cubicBezTo>
                <a:cubicBezTo>
                  <a:pt x="33788" y="17765"/>
                  <a:pt x="33768" y="17785"/>
                  <a:pt x="33747" y="17785"/>
                </a:cubicBezTo>
                <a:cubicBezTo>
                  <a:pt x="33747" y="17866"/>
                  <a:pt x="33707" y="17907"/>
                  <a:pt x="33768" y="17988"/>
                </a:cubicBezTo>
                <a:cubicBezTo>
                  <a:pt x="33788" y="17927"/>
                  <a:pt x="33747" y="17826"/>
                  <a:pt x="33808" y="17805"/>
                </a:cubicBezTo>
                <a:cubicBezTo>
                  <a:pt x="33849" y="17866"/>
                  <a:pt x="33869" y="17947"/>
                  <a:pt x="33849" y="18028"/>
                </a:cubicBezTo>
                <a:cubicBezTo>
                  <a:pt x="33666" y="18231"/>
                  <a:pt x="33646" y="18069"/>
                  <a:pt x="33707" y="17623"/>
                </a:cubicBezTo>
                <a:cubicBezTo>
                  <a:pt x="33768" y="17562"/>
                  <a:pt x="33828" y="17461"/>
                  <a:pt x="33828" y="17339"/>
                </a:cubicBezTo>
                <a:cubicBezTo>
                  <a:pt x="33788" y="17299"/>
                  <a:pt x="33707" y="17441"/>
                  <a:pt x="33727" y="17339"/>
                </a:cubicBezTo>
                <a:cubicBezTo>
                  <a:pt x="33727" y="17238"/>
                  <a:pt x="33828" y="17218"/>
                  <a:pt x="33788" y="17117"/>
                </a:cubicBezTo>
                <a:cubicBezTo>
                  <a:pt x="33768" y="17015"/>
                  <a:pt x="33747" y="17299"/>
                  <a:pt x="33687" y="17218"/>
                </a:cubicBezTo>
                <a:cubicBezTo>
                  <a:pt x="33626" y="17076"/>
                  <a:pt x="33747" y="16975"/>
                  <a:pt x="33727" y="16792"/>
                </a:cubicBezTo>
                <a:cubicBezTo>
                  <a:pt x="33747" y="16792"/>
                  <a:pt x="33768" y="16792"/>
                  <a:pt x="33788" y="16752"/>
                </a:cubicBezTo>
                <a:cubicBezTo>
                  <a:pt x="33788" y="16509"/>
                  <a:pt x="33828" y="16266"/>
                  <a:pt x="33909" y="16023"/>
                </a:cubicBezTo>
                <a:cubicBezTo>
                  <a:pt x="33970" y="16063"/>
                  <a:pt x="33970" y="15901"/>
                  <a:pt x="34011" y="15921"/>
                </a:cubicBezTo>
                <a:cubicBezTo>
                  <a:pt x="34031" y="15759"/>
                  <a:pt x="34051" y="15618"/>
                  <a:pt x="34092" y="15456"/>
                </a:cubicBezTo>
                <a:cubicBezTo>
                  <a:pt x="34112" y="15780"/>
                  <a:pt x="34051" y="16104"/>
                  <a:pt x="33889" y="16408"/>
                </a:cubicBezTo>
                <a:cubicBezTo>
                  <a:pt x="33970" y="16347"/>
                  <a:pt x="34011" y="16144"/>
                  <a:pt x="34092" y="16083"/>
                </a:cubicBezTo>
                <a:cubicBezTo>
                  <a:pt x="34132" y="15982"/>
                  <a:pt x="34051" y="16002"/>
                  <a:pt x="34092" y="15901"/>
                </a:cubicBezTo>
                <a:cubicBezTo>
                  <a:pt x="34173" y="15861"/>
                  <a:pt x="34234" y="15780"/>
                  <a:pt x="34234" y="15921"/>
                </a:cubicBezTo>
                <a:cubicBezTo>
                  <a:pt x="34274" y="15800"/>
                  <a:pt x="34274" y="15780"/>
                  <a:pt x="34213" y="15658"/>
                </a:cubicBezTo>
                <a:cubicBezTo>
                  <a:pt x="34193" y="15719"/>
                  <a:pt x="34254" y="15780"/>
                  <a:pt x="34193" y="15780"/>
                </a:cubicBezTo>
                <a:cubicBezTo>
                  <a:pt x="34112" y="15719"/>
                  <a:pt x="34254" y="15557"/>
                  <a:pt x="34294" y="15456"/>
                </a:cubicBezTo>
                <a:cubicBezTo>
                  <a:pt x="34234" y="15456"/>
                  <a:pt x="34213" y="15597"/>
                  <a:pt x="34153" y="15597"/>
                </a:cubicBezTo>
                <a:cubicBezTo>
                  <a:pt x="34193" y="15516"/>
                  <a:pt x="34213" y="15415"/>
                  <a:pt x="34213" y="15314"/>
                </a:cubicBezTo>
                <a:cubicBezTo>
                  <a:pt x="34193" y="15294"/>
                  <a:pt x="34153" y="15294"/>
                  <a:pt x="34132" y="15334"/>
                </a:cubicBezTo>
                <a:cubicBezTo>
                  <a:pt x="34132" y="15111"/>
                  <a:pt x="34254" y="14828"/>
                  <a:pt x="34193" y="14726"/>
                </a:cubicBezTo>
                <a:cubicBezTo>
                  <a:pt x="34132" y="14747"/>
                  <a:pt x="34092" y="14848"/>
                  <a:pt x="34051" y="14868"/>
                </a:cubicBezTo>
                <a:cubicBezTo>
                  <a:pt x="34072" y="14706"/>
                  <a:pt x="34254" y="14544"/>
                  <a:pt x="34294" y="14382"/>
                </a:cubicBezTo>
                <a:cubicBezTo>
                  <a:pt x="34294" y="14463"/>
                  <a:pt x="34274" y="14544"/>
                  <a:pt x="34254" y="14625"/>
                </a:cubicBezTo>
                <a:cubicBezTo>
                  <a:pt x="34375" y="14564"/>
                  <a:pt x="34335" y="14443"/>
                  <a:pt x="34335" y="14362"/>
                </a:cubicBezTo>
                <a:cubicBezTo>
                  <a:pt x="34375" y="14301"/>
                  <a:pt x="34456" y="14341"/>
                  <a:pt x="34416" y="14301"/>
                </a:cubicBezTo>
                <a:cubicBezTo>
                  <a:pt x="34456" y="14200"/>
                  <a:pt x="34335" y="14362"/>
                  <a:pt x="34375" y="14260"/>
                </a:cubicBezTo>
                <a:lnTo>
                  <a:pt x="34396" y="14200"/>
                </a:lnTo>
                <a:cubicBezTo>
                  <a:pt x="34396" y="14240"/>
                  <a:pt x="34477" y="14240"/>
                  <a:pt x="34517" y="14200"/>
                </a:cubicBezTo>
                <a:cubicBezTo>
                  <a:pt x="34477" y="14179"/>
                  <a:pt x="34497" y="14098"/>
                  <a:pt x="34456" y="14098"/>
                </a:cubicBezTo>
                <a:cubicBezTo>
                  <a:pt x="34436" y="14159"/>
                  <a:pt x="34456" y="14200"/>
                  <a:pt x="34416" y="14200"/>
                </a:cubicBezTo>
                <a:cubicBezTo>
                  <a:pt x="34416" y="14058"/>
                  <a:pt x="34477" y="14017"/>
                  <a:pt x="34456" y="13855"/>
                </a:cubicBezTo>
                <a:cubicBezTo>
                  <a:pt x="34537" y="13896"/>
                  <a:pt x="34639" y="13754"/>
                  <a:pt x="34598" y="13673"/>
                </a:cubicBezTo>
                <a:cubicBezTo>
                  <a:pt x="34578" y="13754"/>
                  <a:pt x="34558" y="13815"/>
                  <a:pt x="34517" y="13815"/>
                </a:cubicBezTo>
                <a:cubicBezTo>
                  <a:pt x="34558" y="13673"/>
                  <a:pt x="34558" y="13531"/>
                  <a:pt x="34537" y="13389"/>
                </a:cubicBezTo>
                <a:cubicBezTo>
                  <a:pt x="34477" y="13369"/>
                  <a:pt x="34436" y="13430"/>
                  <a:pt x="34396" y="13491"/>
                </a:cubicBezTo>
                <a:cubicBezTo>
                  <a:pt x="34436" y="13511"/>
                  <a:pt x="34477" y="13389"/>
                  <a:pt x="34497" y="13491"/>
                </a:cubicBezTo>
                <a:cubicBezTo>
                  <a:pt x="34416" y="13592"/>
                  <a:pt x="34375" y="13734"/>
                  <a:pt x="34396" y="13876"/>
                </a:cubicBezTo>
                <a:cubicBezTo>
                  <a:pt x="34335" y="13957"/>
                  <a:pt x="34193" y="13876"/>
                  <a:pt x="34193" y="13957"/>
                </a:cubicBezTo>
                <a:cubicBezTo>
                  <a:pt x="34213" y="13896"/>
                  <a:pt x="34112" y="13936"/>
                  <a:pt x="34112" y="13876"/>
                </a:cubicBezTo>
                <a:cubicBezTo>
                  <a:pt x="34092" y="13977"/>
                  <a:pt x="34031" y="13977"/>
                  <a:pt x="34011" y="13936"/>
                </a:cubicBezTo>
                <a:cubicBezTo>
                  <a:pt x="34011" y="14038"/>
                  <a:pt x="33990" y="14017"/>
                  <a:pt x="33990" y="14098"/>
                </a:cubicBezTo>
                <a:cubicBezTo>
                  <a:pt x="33889" y="14119"/>
                  <a:pt x="33788" y="14200"/>
                  <a:pt x="33747" y="14301"/>
                </a:cubicBezTo>
                <a:cubicBezTo>
                  <a:pt x="33788" y="14321"/>
                  <a:pt x="33889" y="14200"/>
                  <a:pt x="33889" y="14260"/>
                </a:cubicBezTo>
                <a:cubicBezTo>
                  <a:pt x="33909" y="14341"/>
                  <a:pt x="33808" y="14321"/>
                  <a:pt x="33788" y="14422"/>
                </a:cubicBezTo>
                <a:cubicBezTo>
                  <a:pt x="33889" y="14483"/>
                  <a:pt x="33990" y="14078"/>
                  <a:pt x="34051" y="14159"/>
                </a:cubicBezTo>
                <a:cubicBezTo>
                  <a:pt x="34031" y="14260"/>
                  <a:pt x="33970" y="14281"/>
                  <a:pt x="33950" y="14422"/>
                </a:cubicBezTo>
                <a:cubicBezTo>
                  <a:pt x="33889" y="14382"/>
                  <a:pt x="33828" y="14585"/>
                  <a:pt x="33727" y="14645"/>
                </a:cubicBezTo>
                <a:cubicBezTo>
                  <a:pt x="33727" y="14585"/>
                  <a:pt x="33828" y="14524"/>
                  <a:pt x="33768" y="14483"/>
                </a:cubicBezTo>
                <a:cubicBezTo>
                  <a:pt x="33707" y="14585"/>
                  <a:pt x="33768" y="14402"/>
                  <a:pt x="33727" y="14402"/>
                </a:cubicBezTo>
                <a:cubicBezTo>
                  <a:pt x="33707" y="14402"/>
                  <a:pt x="33646" y="14463"/>
                  <a:pt x="33646" y="14422"/>
                </a:cubicBezTo>
                <a:cubicBezTo>
                  <a:pt x="33707" y="14200"/>
                  <a:pt x="33727" y="13957"/>
                  <a:pt x="33707" y="13714"/>
                </a:cubicBezTo>
                <a:cubicBezTo>
                  <a:pt x="33666" y="13835"/>
                  <a:pt x="33687" y="14220"/>
                  <a:pt x="33606" y="14301"/>
                </a:cubicBezTo>
                <a:cubicBezTo>
                  <a:pt x="33606" y="14341"/>
                  <a:pt x="33444" y="14281"/>
                  <a:pt x="33444" y="14281"/>
                </a:cubicBezTo>
                <a:cubicBezTo>
                  <a:pt x="33504" y="14382"/>
                  <a:pt x="33363" y="14382"/>
                  <a:pt x="33363" y="14463"/>
                </a:cubicBezTo>
                <a:cubicBezTo>
                  <a:pt x="33383" y="14463"/>
                  <a:pt x="33423" y="14463"/>
                  <a:pt x="33403" y="14544"/>
                </a:cubicBezTo>
                <a:lnTo>
                  <a:pt x="33322" y="14544"/>
                </a:lnTo>
                <a:cubicBezTo>
                  <a:pt x="33342" y="14341"/>
                  <a:pt x="33423" y="14200"/>
                  <a:pt x="33403" y="14119"/>
                </a:cubicBezTo>
                <a:cubicBezTo>
                  <a:pt x="33403" y="14139"/>
                  <a:pt x="33383" y="14159"/>
                  <a:pt x="33363" y="14159"/>
                </a:cubicBezTo>
                <a:cubicBezTo>
                  <a:pt x="33363" y="14058"/>
                  <a:pt x="33423" y="14058"/>
                  <a:pt x="33363" y="13957"/>
                </a:cubicBezTo>
                <a:cubicBezTo>
                  <a:pt x="33565" y="13936"/>
                  <a:pt x="33545" y="13551"/>
                  <a:pt x="33727" y="13430"/>
                </a:cubicBezTo>
                <a:cubicBezTo>
                  <a:pt x="33687" y="13572"/>
                  <a:pt x="33788" y="13551"/>
                  <a:pt x="33747" y="13551"/>
                </a:cubicBezTo>
                <a:cubicBezTo>
                  <a:pt x="33727" y="13491"/>
                  <a:pt x="33808" y="13308"/>
                  <a:pt x="33869" y="13329"/>
                </a:cubicBezTo>
                <a:cubicBezTo>
                  <a:pt x="33869" y="13470"/>
                  <a:pt x="33788" y="13389"/>
                  <a:pt x="33768" y="13470"/>
                </a:cubicBezTo>
                <a:cubicBezTo>
                  <a:pt x="33849" y="13491"/>
                  <a:pt x="33889" y="13410"/>
                  <a:pt x="33909" y="13308"/>
                </a:cubicBezTo>
                <a:cubicBezTo>
                  <a:pt x="33828" y="13308"/>
                  <a:pt x="33828" y="13248"/>
                  <a:pt x="33849" y="13167"/>
                </a:cubicBezTo>
                <a:cubicBezTo>
                  <a:pt x="33909" y="13187"/>
                  <a:pt x="33930" y="13106"/>
                  <a:pt x="33990" y="13146"/>
                </a:cubicBezTo>
                <a:cubicBezTo>
                  <a:pt x="34051" y="12903"/>
                  <a:pt x="34092" y="13005"/>
                  <a:pt x="34132" y="12944"/>
                </a:cubicBezTo>
                <a:cubicBezTo>
                  <a:pt x="34193" y="12802"/>
                  <a:pt x="34072" y="12984"/>
                  <a:pt x="34092" y="12863"/>
                </a:cubicBezTo>
                <a:cubicBezTo>
                  <a:pt x="34173" y="12660"/>
                  <a:pt x="34315" y="12620"/>
                  <a:pt x="34355" y="12437"/>
                </a:cubicBezTo>
                <a:cubicBezTo>
                  <a:pt x="34375" y="12437"/>
                  <a:pt x="34416" y="12458"/>
                  <a:pt x="34416" y="12478"/>
                </a:cubicBezTo>
                <a:cubicBezTo>
                  <a:pt x="34436" y="12377"/>
                  <a:pt x="34558" y="12296"/>
                  <a:pt x="34578" y="12336"/>
                </a:cubicBezTo>
                <a:cubicBezTo>
                  <a:pt x="34578" y="12377"/>
                  <a:pt x="34456" y="12377"/>
                  <a:pt x="34517" y="12458"/>
                </a:cubicBezTo>
                <a:cubicBezTo>
                  <a:pt x="34537" y="12417"/>
                  <a:pt x="34558" y="12397"/>
                  <a:pt x="34598" y="12417"/>
                </a:cubicBezTo>
                <a:cubicBezTo>
                  <a:pt x="34598" y="12316"/>
                  <a:pt x="34618" y="12275"/>
                  <a:pt x="34679" y="12255"/>
                </a:cubicBezTo>
                <a:cubicBezTo>
                  <a:pt x="34659" y="12194"/>
                  <a:pt x="34780" y="12012"/>
                  <a:pt x="34841" y="11931"/>
                </a:cubicBezTo>
                <a:cubicBezTo>
                  <a:pt x="34922" y="11951"/>
                  <a:pt x="34841" y="12073"/>
                  <a:pt x="34882" y="12113"/>
                </a:cubicBezTo>
                <a:cubicBezTo>
                  <a:pt x="34902" y="12053"/>
                  <a:pt x="34943" y="12032"/>
                  <a:pt x="34983" y="12053"/>
                </a:cubicBezTo>
                <a:cubicBezTo>
                  <a:pt x="34983" y="12073"/>
                  <a:pt x="34943" y="12134"/>
                  <a:pt x="34963" y="12134"/>
                </a:cubicBezTo>
                <a:cubicBezTo>
                  <a:pt x="34983" y="12093"/>
                  <a:pt x="35003" y="12032"/>
                  <a:pt x="35003" y="11971"/>
                </a:cubicBezTo>
                <a:cubicBezTo>
                  <a:pt x="34821" y="12012"/>
                  <a:pt x="34963" y="11769"/>
                  <a:pt x="34902" y="11688"/>
                </a:cubicBezTo>
                <a:cubicBezTo>
                  <a:pt x="34963" y="11647"/>
                  <a:pt x="35003" y="11566"/>
                  <a:pt x="35024" y="11485"/>
                </a:cubicBezTo>
                <a:cubicBezTo>
                  <a:pt x="34943" y="11506"/>
                  <a:pt x="34922" y="11445"/>
                  <a:pt x="34943" y="11364"/>
                </a:cubicBezTo>
                <a:cubicBezTo>
                  <a:pt x="34801" y="11323"/>
                  <a:pt x="34699" y="11222"/>
                  <a:pt x="34780" y="11121"/>
                </a:cubicBezTo>
                <a:cubicBezTo>
                  <a:pt x="34760" y="11141"/>
                  <a:pt x="34740" y="11121"/>
                  <a:pt x="34699" y="11121"/>
                </a:cubicBezTo>
                <a:cubicBezTo>
                  <a:pt x="34679" y="11161"/>
                  <a:pt x="34679" y="11283"/>
                  <a:pt x="34618" y="11303"/>
                </a:cubicBezTo>
                <a:cubicBezTo>
                  <a:pt x="34618" y="11222"/>
                  <a:pt x="34659" y="11263"/>
                  <a:pt x="34679" y="11161"/>
                </a:cubicBezTo>
                <a:cubicBezTo>
                  <a:pt x="34618" y="11161"/>
                  <a:pt x="34699" y="11080"/>
                  <a:pt x="34639" y="11080"/>
                </a:cubicBezTo>
                <a:cubicBezTo>
                  <a:pt x="34598" y="11161"/>
                  <a:pt x="34558" y="11222"/>
                  <a:pt x="34497" y="11202"/>
                </a:cubicBezTo>
                <a:cubicBezTo>
                  <a:pt x="34456" y="11384"/>
                  <a:pt x="34497" y="11465"/>
                  <a:pt x="34396" y="11627"/>
                </a:cubicBezTo>
                <a:cubicBezTo>
                  <a:pt x="34375" y="11627"/>
                  <a:pt x="34396" y="11587"/>
                  <a:pt x="34375" y="11587"/>
                </a:cubicBezTo>
                <a:cubicBezTo>
                  <a:pt x="34315" y="11708"/>
                  <a:pt x="34294" y="11870"/>
                  <a:pt x="34294" y="12032"/>
                </a:cubicBezTo>
                <a:cubicBezTo>
                  <a:pt x="34274" y="12032"/>
                  <a:pt x="34254" y="12032"/>
                  <a:pt x="34234" y="12032"/>
                </a:cubicBezTo>
                <a:cubicBezTo>
                  <a:pt x="34173" y="11951"/>
                  <a:pt x="34234" y="11951"/>
                  <a:pt x="34173" y="11890"/>
                </a:cubicBezTo>
                <a:cubicBezTo>
                  <a:pt x="34274" y="11850"/>
                  <a:pt x="34173" y="11789"/>
                  <a:pt x="34274" y="11769"/>
                </a:cubicBezTo>
                <a:cubicBezTo>
                  <a:pt x="34254" y="11749"/>
                  <a:pt x="34294" y="11668"/>
                  <a:pt x="34254" y="11668"/>
                </a:cubicBezTo>
                <a:cubicBezTo>
                  <a:pt x="34213" y="11708"/>
                  <a:pt x="34173" y="11809"/>
                  <a:pt x="34153" y="11728"/>
                </a:cubicBezTo>
                <a:cubicBezTo>
                  <a:pt x="34112" y="11830"/>
                  <a:pt x="34132" y="11911"/>
                  <a:pt x="34051" y="11951"/>
                </a:cubicBezTo>
                <a:cubicBezTo>
                  <a:pt x="34092" y="11890"/>
                  <a:pt x="34092" y="11830"/>
                  <a:pt x="34072" y="11789"/>
                </a:cubicBezTo>
                <a:cubicBezTo>
                  <a:pt x="34132" y="11769"/>
                  <a:pt x="34173" y="11627"/>
                  <a:pt x="34092" y="11728"/>
                </a:cubicBezTo>
                <a:cubicBezTo>
                  <a:pt x="34132" y="11668"/>
                  <a:pt x="34153" y="11587"/>
                  <a:pt x="34173" y="11506"/>
                </a:cubicBezTo>
                <a:cubicBezTo>
                  <a:pt x="34173" y="11546"/>
                  <a:pt x="34072" y="11587"/>
                  <a:pt x="34112" y="11506"/>
                </a:cubicBezTo>
                <a:cubicBezTo>
                  <a:pt x="34132" y="11425"/>
                  <a:pt x="34213" y="11445"/>
                  <a:pt x="34254" y="11404"/>
                </a:cubicBezTo>
                <a:cubicBezTo>
                  <a:pt x="34254" y="11344"/>
                  <a:pt x="34193" y="11425"/>
                  <a:pt x="34213" y="11323"/>
                </a:cubicBezTo>
                <a:cubicBezTo>
                  <a:pt x="34234" y="11425"/>
                  <a:pt x="34274" y="11263"/>
                  <a:pt x="34294" y="11182"/>
                </a:cubicBezTo>
                <a:cubicBezTo>
                  <a:pt x="34213" y="11182"/>
                  <a:pt x="34274" y="11121"/>
                  <a:pt x="34294" y="11060"/>
                </a:cubicBezTo>
                <a:cubicBezTo>
                  <a:pt x="34153" y="10959"/>
                  <a:pt x="34072" y="10797"/>
                  <a:pt x="34072" y="10614"/>
                </a:cubicBezTo>
                <a:cubicBezTo>
                  <a:pt x="34112" y="10574"/>
                  <a:pt x="34132" y="10513"/>
                  <a:pt x="34173" y="10452"/>
                </a:cubicBezTo>
                <a:cubicBezTo>
                  <a:pt x="34173" y="10412"/>
                  <a:pt x="34072" y="10412"/>
                  <a:pt x="34112" y="10371"/>
                </a:cubicBezTo>
                <a:cubicBezTo>
                  <a:pt x="34132" y="10392"/>
                  <a:pt x="34193" y="10392"/>
                  <a:pt x="34213" y="10371"/>
                </a:cubicBezTo>
                <a:cubicBezTo>
                  <a:pt x="34213" y="10331"/>
                  <a:pt x="34153" y="10331"/>
                  <a:pt x="34173" y="10270"/>
                </a:cubicBezTo>
                <a:cubicBezTo>
                  <a:pt x="34274" y="10209"/>
                  <a:pt x="34315" y="10331"/>
                  <a:pt x="34396" y="10229"/>
                </a:cubicBezTo>
                <a:cubicBezTo>
                  <a:pt x="34375" y="10189"/>
                  <a:pt x="34335" y="10250"/>
                  <a:pt x="34294" y="10209"/>
                </a:cubicBezTo>
                <a:cubicBezTo>
                  <a:pt x="34396" y="10047"/>
                  <a:pt x="34416" y="9946"/>
                  <a:pt x="34537" y="9845"/>
                </a:cubicBezTo>
                <a:cubicBezTo>
                  <a:pt x="34618" y="9905"/>
                  <a:pt x="34679" y="9845"/>
                  <a:pt x="34740" y="9784"/>
                </a:cubicBezTo>
                <a:cubicBezTo>
                  <a:pt x="34821" y="9885"/>
                  <a:pt x="34740" y="9865"/>
                  <a:pt x="34882" y="9845"/>
                </a:cubicBezTo>
                <a:cubicBezTo>
                  <a:pt x="34861" y="9865"/>
                  <a:pt x="34821" y="9926"/>
                  <a:pt x="34841" y="9946"/>
                </a:cubicBezTo>
                <a:cubicBezTo>
                  <a:pt x="34882" y="9905"/>
                  <a:pt x="34943" y="9885"/>
                  <a:pt x="34983" y="9926"/>
                </a:cubicBezTo>
                <a:cubicBezTo>
                  <a:pt x="34983" y="9966"/>
                  <a:pt x="34943" y="10007"/>
                  <a:pt x="34963" y="10027"/>
                </a:cubicBezTo>
                <a:cubicBezTo>
                  <a:pt x="35024" y="9905"/>
                  <a:pt x="35105" y="10088"/>
                  <a:pt x="35165" y="9966"/>
                </a:cubicBezTo>
                <a:cubicBezTo>
                  <a:pt x="35084" y="9966"/>
                  <a:pt x="35024" y="9845"/>
                  <a:pt x="35024" y="9723"/>
                </a:cubicBezTo>
                <a:cubicBezTo>
                  <a:pt x="35003" y="9743"/>
                  <a:pt x="34983" y="9784"/>
                  <a:pt x="34963" y="9784"/>
                </a:cubicBezTo>
                <a:cubicBezTo>
                  <a:pt x="35044" y="9622"/>
                  <a:pt x="34882" y="9561"/>
                  <a:pt x="35024" y="9379"/>
                </a:cubicBezTo>
                <a:cubicBezTo>
                  <a:pt x="35064" y="9338"/>
                  <a:pt x="35084" y="9419"/>
                  <a:pt x="35125" y="9379"/>
                </a:cubicBezTo>
                <a:cubicBezTo>
                  <a:pt x="35064" y="9257"/>
                  <a:pt x="35044" y="9136"/>
                  <a:pt x="35084" y="9034"/>
                </a:cubicBezTo>
                <a:cubicBezTo>
                  <a:pt x="35145" y="8994"/>
                  <a:pt x="35206" y="9014"/>
                  <a:pt x="35267" y="8994"/>
                </a:cubicBezTo>
                <a:cubicBezTo>
                  <a:pt x="35246" y="9014"/>
                  <a:pt x="35246" y="9055"/>
                  <a:pt x="35267" y="9075"/>
                </a:cubicBezTo>
                <a:cubicBezTo>
                  <a:pt x="35327" y="8953"/>
                  <a:pt x="35429" y="8953"/>
                  <a:pt x="35429" y="9055"/>
                </a:cubicBezTo>
                <a:cubicBezTo>
                  <a:pt x="35489" y="8974"/>
                  <a:pt x="35449" y="8913"/>
                  <a:pt x="35510" y="8832"/>
                </a:cubicBezTo>
                <a:cubicBezTo>
                  <a:pt x="35550" y="8893"/>
                  <a:pt x="35591" y="8812"/>
                  <a:pt x="35631" y="8832"/>
                </a:cubicBezTo>
                <a:cubicBezTo>
                  <a:pt x="35672" y="8933"/>
                  <a:pt x="35530" y="8994"/>
                  <a:pt x="35530" y="9055"/>
                </a:cubicBezTo>
                <a:cubicBezTo>
                  <a:pt x="35672" y="9055"/>
                  <a:pt x="35388" y="9358"/>
                  <a:pt x="35429" y="9439"/>
                </a:cubicBezTo>
                <a:cubicBezTo>
                  <a:pt x="35570" y="9500"/>
                  <a:pt x="35510" y="9318"/>
                  <a:pt x="35591" y="9196"/>
                </a:cubicBezTo>
                <a:cubicBezTo>
                  <a:pt x="35631" y="9156"/>
                  <a:pt x="35712" y="9156"/>
                  <a:pt x="35712" y="9217"/>
                </a:cubicBezTo>
                <a:cubicBezTo>
                  <a:pt x="35793" y="9075"/>
                  <a:pt x="35814" y="8953"/>
                  <a:pt x="35976" y="8913"/>
                </a:cubicBezTo>
                <a:cubicBezTo>
                  <a:pt x="35996" y="8852"/>
                  <a:pt x="35895" y="8913"/>
                  <a:pt x="35935" y="8852"/>
                </a:cubicBezTo>
                <a:cubicBezTo>
                  <a:pt x="35955" y="8832"/>
                  <a:pt x="35976" y="8812"/>
                  <a:pt x="35996" y="8812"/>
                </a:cubicBezTo>
                <a:cubicBezTo>
                  <a:pt x="35976" y="8832"/>
                  <a:pt x="35976" y="8872"/>
                  <a:pt x="35996" y="8893"/>
                </a:cubicBezTo>
                <a:cubicBezTo>
                  <a:pt x="36036" y="8832"/>
                  <a:pt x="36097" y="8812"/>
                  <a:pt x="36178" y="8832"/>
                </a:cubicBezTo>
                <a:cubicBezTo>
                  <a:pt x="36138" y="8812"/>
                  <a:pt x="36198" y="8710"/>
                  <a:pt x="36239" y="8731"/>
                </a:cubicBezTo>
                <a:cubicBezTo>
                  <a:pt x="36219" y="8751"/>
                  <a:pt x="36239" y="8771"/>
                  <a:pt x="36239" y="8791"/>
                </a:cubicBezTo>
                <a:cubicBezTo>
                  <a:pt x="36138" y="8893"/>
                  <a:pt x="36077" y="8974"/>
                  <a:pt x="36138" y="9055"/>
                </a:cubicBezTo>
                <a:cubicBezTo>
                  <a:pt x="36279" y="9055"/>
                  <a:pt x="36401" y="9034"/>
                  <a:pt x="36543" y="9014"/>
                </a:cubicBezTo>
                <a:cubicBezTo>
                  <a:pt x="36482" y="9095"/>
                  <a:pt x="36421" y="9095"/>
                  <a:pt x="36401" y="9055"/>
                </a:cubicBezTo>
                <a:cubicBezTo>
                  <a:pt x="36421" y="9115"/>
                  <a:pt x="36279" y="9115"/>
                  <a:pt x="36340" y="9176"/>
                </a:cubicBezTo>
                <a:cubicBezTo>
                  <a:pt x="36421" y="9176"/>
                  <a:pt x="36482" y="9095"/>
                  <a:pt x="36563" y="9156"/>
                </a:cubicBezTo>
                <a:cubicBezTo>
                  <a:pt x="36624" y="9196"/>
                  <a:pt x="36563" y="9217"/>
                  <a:pt x="36563" y="9257"/>
                </a:cubicBezTo>
                <a:cubicBezTo>
                  <a:pt x="36664" y="9217"/>
                  <a:pt x="36806" y="9176"/>
                  <a:pt x="36847" y="9257"/>
                </a:cubicBezTo>
                <a:cubicBezTo>
                  <a:pt x="36907" y="9217"/>
                  <a:pt x="36847" y="9176"/>
                  <a:pt x="36887" y="9156"/>
                </a:cubicBezTo>
                <a:cubicBezTo>
                  <a:pt x="36968" y="9196"/>
                  <a:pt x="36948" y="9277"/>
                  <a:pt x="37009" y="9277"/>
                </a:cubicBezTo>
                <a:cubicBezTo>
                  <a:pt x="37009" y="9217"/>
                  <a:pt x="36968" y="9176"/>
                  <a:pt x="36988" y="9115"/>
                </a:cubicBezTo>
                <a:cubicBezTo>
                  <a:pt x="37009" y="9136"/>
                  <a:pt x="37029" y="9115"/>
                  <a:pt x="37049" y="9136"/>
                </a:cubicBezTo>
                <a:cubicBezTo>
                  <a:pt x="37069" y="9156"/>
                  <a:pt x="36968" y="9217"/>
                  <a:pt x="37029" y="9257"/>
                </a:cubicBezTo>
                <a:cubicBezTo>
                  <a:pt x="37069" y="9257"/>
                  <a:pt x="37110" y="9257"/>
                  <a:pt x="37150" y="9217"/>
                </a:cubicBezTo>
                <a:cubicBezTo>
                  <a:pt x="37110" y="9176"/>
                  <a:pt x="37049" y="9176"/>
                  <a:pt x="37090" y="9115"/>
                </a:cubicBezTo>
                <a:cubicBezTo>
                  <a:pt x="37130" y="9115"/>
                  <a:pt x="37191" y="9136"/>
                  <a:pt x="37231" y="9136"/>
                </a:cubicBezTo>
                <a:cubicBezTo>
                  <a:pt x="37130" y="9075"/>
                  <a:pt x="37049" y="8994"/>
                  <a:pt x="37029" y="8872"/>
                </a:cubicBezTo>
                <a:cubicBezTo>
                  <a:pt x="37009" y="8933"/>
                  <a:pt x="36968" y="8852"/>
                  <a:pt x="36928" y="8852"/>
                </a:cubicBezTo>
                <a:cubicBezTo>
                  <a:pt x="36948" y="8812"/>
                  <a:pt x="37029" y="8791"/>
                  <a:pt x="36968" y="8751"/>
                </a:cubicBezTo>
                <a:cubicBezTo>
                  <a:pt x="36907" y="8791"/>
                  <a:pt x="36928" y="8791"/>
                  <a:pt x="36867" y="8771"/>
                </a:cubicBezTo>
                <a:cubicBezTo>
                  <a:pt x="36948" y="8852"/>
                  <a:pt x="36948" y="9034"/>
                  <a:pt x="36826" y="8994"/>
                </a:cubicBezTo>
                <a:cubicBezTo>
                  <a:pt x="36826" y="8953"/>
                  <a:pt x="36806" y="8913"/>
                  <a:pt x="36786" y="8913"/>
                </a:cubicBezTo>
                <a:cubicBezTo>
                  <a:pt x="36745" y="8913"/>
                  <a:pt x="36786" y="9014"/>
                  <a:pt x="36705" y="8974"/>
                </a:cubicBezTo>
                <a:cubicBezTo>
                  <a:pt x="36766" y="8913"/>
                  <a:pt x="36664" y="8933"/>
                  <a:pt x="36644" y="8933"/>
                </a:cubicBezTo>
                <a:lnTo>
                  <a:pt x="36563" y="8852"/>
                </a:lnTo>
                <a:cubicBezTo>
                  <a:pt x="36624" y="8812"/>
                  <a:pt x="36644" y="8690"/>
                  <a:pt x="36705" y="8690"/>
                </a:cubicBezTo>
                <a:cubicBezTo>
                  <a:pt x="36745" y="8731"/>
                  <a:pt x="36624" y="8771"/>
                  <a:pt x="36685" y="8812"/>
                </a:cubicBezTo>
                <a:cubicBezTo>
                  <a:pt x="36766" y="8812"/>
                  <a:pt x="36766" y="8731"/>
                  <a:pt x="36847" y="8731"/>
                </a:cubicBezTo>
                <a:cubicBezTo>
                  <a:pt x="36867" y="8690"/>
                  <a:pt x="36867" y="8670"/>
                  <a:pt x="36847" y="8649"/>
                </a:cubicBezTo>
                <a:cubicBezTo>
                  <a:pt x="36826" y="8629"/>
                  <a:pt x="36786" y="8670"/>
                  <a:pt x="36745" y="8629"/>
                </a:cubicBezTo>
                <a:cubicBezTo>
                  <a:pt x="36766" y="8609"/>
                  <a:pt x="36786" y="8629"/>
                  <a:pt x="36806" y="8589"/>
                </a:cubicBezTo>
                <a:lnTo>
                  <a:pt x="36786" y="8568"/>
                </a:lnTo>
                <a:cubicBezTo>
                  <a:pt x="36786" y="8568"/>
                  <a:pt x="36766" y="8528"/>
                  <a:pt x="36745" y="8548"/>
                </a:cubicBezTo>
                <a:cubicBezTo>
                  <a:pt x="36664" y="8649"/>
                  <a:pt x="36563" y="8710"/>
                  <a:pt x="36482" y="8690"/>
                </a:cubicBezTo>
                <a:cubicBezTo>
                  <a:pt x="36604" y="8670"/>
                  <a:pt x="36543" y="8649"/>
                  <a:pt x="36624" y="8568"/>
                </a:cubicBezTo>
                <a:lnTo>
                  <a:pt x="36664" y="8609"/>
                </a:lnTo>
                <a:cubicBezTo>
                  <a:pt x="36685" y="8548"/>
                  <a:pt x="36705" y="8548"/>
                  <a:pt x="36766" y="8508"/>
                </a:cubicBezTo>
                <a:cubicBezTo>
                  <a:pt x="36685" y="8508"/>
                  <a:pt x="36664" y="8548"/>
                  <a:pt x="36604" y="8467"/>
                </a:cubicBezTo>
                <a:cubicBezTo>
                  <a:pt x="36583" y="8568"/>
                  <a:pt x="36482" y="8629"/>
                  <a:pt x="36401" y="8690"/>
                </a:cubicBezTo>
                <a:cubicBezTo>
                  <a:pt x="36502" y="8629"/>
                  <a:pt x="36320" y="8548"/>
                  <a:pt x="36340" y="8568"/>
                </a:cubicBezTo>
                <a:cubicBezTo>
                  <a:pt x="36279" y="8649"/>
                  <a:pt x="36421" y="8731"/>
                  <a:pt x="36259" y="8751"/>
                </a:cubicBezTo>
                <a:cubicBezTo>
                  <a:pt x="36300" y="8710"/>
                  <a:pt x="36279" y="8670"/>
                  <a:pt x="36219" y="8629"/>
                </a:cubicBezTo>
                <a:cubicBezTo>
                  <a:pt x="36178" y="8690"/>
                  <a:pt x="36138" y="8649"/>
                  <a:pt x="36097" y="8670"/>
                </a:cubicBezTo>
                <a:cubicBezTo>
                  <a:pt x="36138" y="8629"/>
                  <a:pt x="36138" y="8589"/>
                  <a:pt x="36138" y="8548"/>
                </a:cubicBezTo>
                <a:cubicBezTo>
                  <a:pt x="36057" y="8589"/>
                  <a:pt x="36178" y="8427"/>
                  <a:pt x="36077" y="8447"/>
                </a:cubicBezTo>
                <a:cubicBezTo>
                  <a:pt x="36077" y="8508"/>
                  <a:pt x="36036" y="8548"/>
                  <a:pt x="36016" y="8589"/>
                </a:cubicBezTo>
                <a:cubicBezTo>
                  <a:pt x="35955" y="8528"/>
                  <a:pt x="35793" y="8649"/>
                  <a:pt x="35814" y="8508"/>
                </a:cubicBezTo>
                <a:cubicBezTo>
                  <a:pt x="35895" y="8487"/>
                  <a:pt x="35874" y="8427"/>
                  <a:pt x="35955" y="8386"/>
                </a:cubicBezTo>
                <a:cubicBezTo>
                  <a:pt x="35935" y="8325"/>
                  <a:pt x="35895" y="8386"/>
                  <a:pt x="35874" y="8366"/>
                </a:cubicBezTo>
                <a:cubicBezTo>
                  <a:pt x="35915" y="8285"/>
                  <a:pt x="35955" y="8204"/>
                  <a:pt x="35976" y="8143"/>
                </a:cubicBezTo>
                <a:cubicBezTo>
                  <a:pt x="35935" y="8143"/>
                  <a:pt x="35834" y="8082"/>
                  <a:pt x="35854" y="8062"/>
                </a:cubicBezTo>
                <a:cubicBezTo>
                  <a:pt x="35976" y="8103"/>
                  <a:pt x="36016" y="7920"/>
                  <a:pt x="36097" y="7900"/>
                </a:cubicBezTo>
                <a:cubicBezTo>
                  <a:pt x="36036" y="7941"/>
                  <a:pt x="36016" y="7859"/>
                  <a:pt x="36036" y="7819"/>
                </a:cubicBezTo>
                <a:cubicBezTo>
                  <a:pt x="35996" y="7880"/>
                  <a:pt x="35935" y="7941"/>
                  <a:pt x="35895" y="7859"/>
                </a:cubicBezTo>
                <a:cubicBezTo>
                  <a:pt x="35976" y="7819"/>
                  <a:pt x="36057" y="7758"/>
                  <a:pt x="36077" y="7657"/>
                </a:cubicBezTo>
                <a:cubicBezTo>
                  <a:pt x="36138" y="7677"/>
                  <a:pt x="36178" y="7697"/>
                  <a:pt x="36219" y="7758"/>
                </a:cubicBezTo>
                <a:cubicBezTo>
                  <a:pt x="36259" y="7718"/>
                  <a:pt x="36279" y="7677"/>
                  <a:pt x="36279" y="7657"/>
                </a:cubicBezTo>
                <a:cubicBezTo>
                  <a:pt x="36178" y="7697"/>
                  <a:pt x="36198" y="7576"/>
                  <a:pt x="36138" y="7535"/>
                </a:cubicBezTo>
                <a:cubicBezTo>
                  <a:pt x="36198" y="7475"/>
                  <a:pt x="36138" y="7414"/>
                  <a:pt x="36198" y="7373"/>
                </a:cubicBezTo>
                <a:cubicBezTo>
                  <a:pt x="36259" y="7454"/>
                  <a:pt x="36360" y="7454"/>
                  <a:pt x="36340" y="7535"/>
                </a:cubicBezTo>
                <a:cubicBezTo>
                  <a:pt x="36421" y="7495"/>
                  <a:pt x="36462" y="7495"/>
                  <a:pt x="36502" y="7414"/>
                </a:cubicBezTo>
                <a:cubicBezTo>
                  <a:pt x="36583" y="7495"/>
                  <a:pt x="36685" y="7515"/>
                  <a:pt x="36786" y="7495"/>
                </a:cubicBezTo>
                <a:cubicBezTo>
                  <a:pt x="36806" y="7434"/>
                  <a:pt x="36725" y="7454"/>
                  <a:pt x="36786" y="7394"/>
                </a:cubicBezTo>
                <a:cubicBezTo>
                  <a:pt x="36826" y="7414"/>
                  <a:pt x="36887" y="7353"/>
                  <a:pt x="36928" y="7414"/>
                </a:cubicBezTo>
                <a:cubicBezTo>
                  <a:pt x="36887" y="7475"/>
                  <a:pt x="36806" y="7434"/>
                  <a:pt x="36867" y="7495"/>
                </a:cubicBezTo>
                <a:cubicBezTo>
                  <a:pt x="36968" y="7414"/>
                  <a:pt x="37069" y="7454"/>
                  <a:pt x="37130" y="7434"/>
                </a:cubicBezTo>
                <a:cubicBezTo>
                  <a:pt x="37090" y="7495"/>
                  <a:pt x="37029" y="7677"/>
                  <a:pt x="36907" y="7677"/>
                </a:cubicBezTo>
                <a:cubicBezTo>
                  <a:pt x="36867" y="7637"/>
                  <a:pt x="36928" y="7616"/>
                  <a:pt x="36907" y="7576"/>
                </a:cubicBezTo>
                <a:cubicBezTo>
                  <a:pt x="36826" y="7596"/>
                  <a:pt x="36826" y="7657"/>
                  <a:pt x="36745" y="7677"/>
                </a:cubicBezTo>
                <a:cubicBezTo>
                  <a:pt x="36745" y="7718"/>
                  <a:pt x="36745" y="7738"/>
                  <a:pt x="36786" y="7778"/>
                </a:cubicBezTo>
                <a:cubicBezTo>
                  <a:pt x="36806" y="7758"/>
                  <a:pt x="36826" y="7738"/>
                  <a:pt x="36847" y="7738"/>
                </a:cubicBezTo>
                <a:cubicBezTo>
                  <a:pt x="36907" y="7819"/>
                  <a:pt x="36847" y="7880"/>
                  <a:pt x="36766" y="7941"/>
                </a:cubicBezTo>
                <a:cubicBezTo>
                  <a:pt x="36907" y="7920"/>
                  <a:pt x="36988" y="8042"/>
                  <a:pt x="37009" y="8143"/>
                </a:cubicBezTo>
                <a:cubicBezTo>
                  <a:pt x="37069" y="8123"/>
                  <a:pt x="37110" y="8082"/>
                  <a:pt x="37171" y="8042"/>
                </a:cubicBezTo>
                <a:cubicBezTo>
                  <a:pt x="37150" y="8163"/>
                  <a:pt x="37231" y="8042"/>
                  <a:pt x="37272" y="8042"/>
                </a:cubicBezTo>
                <a:cubicBezTo>
                  <a:pt x="37252" y="8123"/>
                  <a:pt x="37272" y="8103"/>
                  <a:pt x="37333" y="8103"/>
                </a:cubicBezTo>
                <a:cubicBezTo>
                  <a:pt x="37353" y="8143"/>
                  <a:pt x="37292" y="8184"/>
                  <a:pt x="37312" y="8224"/>
                </a:cubicBezTo>
                <a:cubicBezTo>
                  <a:pt x="37353" y="8224"/>
                  <a:pt x="37414" y="8204"/>
                  <a:pt x="37454" y="8224"/>
                </a:cubicBezTo>
                <a:cubicBezTo>
                  <a:pt x="37393" y="8143"/>
                  <a:pt x="37393" y="8143"/>
                  <a:pt x="37373" y="8062"/>
                </a:cubicBezTo>
                <a:cubicBezTo>
                  <a:pt x="37312" y="8082"/>
                  <a:pt x="37252" y="7961"/>
                  <a:pt x="37231" y="8022"/>
                </a:cubicBezTo>
                <a:cubicBezTo>
                  <a:pt x="37191" y="7981"/>
                  <a:pt x="37272" y="7961"/>
                  <a:pt x="37252" y="7920"/>
                </a:cubicBezTo>
                <a:cubicBezTo>
                  <a:pt x="37231" y="7920"/>
                  <a:pt x="37191" y="7920"/>
                  <a:pt x="37171" y="7941"/>
                </a:cubicBezTo>
                <a:cubicBezTo>
                  <a:pt x="37191" y="7961"/>
                  <a:pt x="37211" y="7981"/>
                  <a:pt x="37191" y="8022"/>
                </a:cubicBezTo>
                <a:cubicBezTo>
                  <a:pt x="37110" y="8001"/>
                  <a:pt x="37049" y="7961"/>
                  <a:pt x="36988" y="7941"/>
                </a:cubicBezTo>
                <a:cubicBezTo>
                  <a:pt x="37090" y="7819"/>
                  <a:pt x="37130" y="7941"/>
                  <a:pt x="37252" y="7859"/>
                </a:cubicBezTo>
                <a:cubicBezTo>
                  <a:pt x="37231" y="7900"/>
                  <a:pt x="37292" y="7900"/>
                  <a:pt x="37312" y="7920"/>
                </a:cubicBezTo>
                <a:cubicBezTo>
                  <a:pt x="37393" y="7900"/>
                  <a:pt x="37292" y="7839"/>
                  <a:pt x="37373" y="7819"/>
                </a:cubicBezTo>
                <a:cubicBezTo>
                  <a:pt x="37454" y="7799"/>
                  <a:pt x="37434" y="7880"/>
                  <a:pt x="37454" y="7859"/>
                </a:cubicBezTo>
                <a:cubicBezTo>
                  <a:pt x="37475" y="7799"/>
                  <a:pt x="37414" y="7819"/>
                  <a:pt x="37434" y="7758"/>
                </a:cubicBezTo>
                <a:cubicBezTo>
                  <a:pt x="37373" y="7819"/>
                  <a:pt x="37333" y="7799"/>
                  <a:pt x="37312" y="7738"/>
                </a:cubicBezTo>
                <a:cubicBezTo>
                  <a:pt x="37393" y="7677"/>
                  <a:pt x="37535" y="7799"/>
                  <a:pt x="37535" y="7637"/>
                </a:cubicBezTo>
                <a:lnTo>
                  <a:pt x="37454" y="7697"/>
                </a:lnTo>
                <a:cubicBezTo>
                  <a:pt x="37414" y="7637"/>
                  <a:pt x="37353" y="7657"/>
                  <a:pt x="37414" y="7596"/>
                </a:cubicBezTo>
                <a:cubicBezTo>
                  <a:pt x="37495" y="7657"/>
                  <a:pt x="37454" y="7535"/>
                  <a:pt x="37495" y="7475"/>
                </a:cubicBezTo>
                <a:cubicBezTo>
                  <a:pt x="37414" y="7454"/>
                  <a:pt x="37414" y="7475"/>
                  <a:pt x="37312" y="7454"/>
                </a:cubicBezTo>
                <a:cubicBezTo>
                  <a:pt x="37373" y="7434"/>
                  <a:pt x="37252" y="7373"/>
                  <a:pt x="37312" y="7353"/>
                </a:cubicBezTo>
                <a:cubicBezTo>
                  <a:pt x="37373" y="7333"/>
                  <a:pt x="37434" y="7475"/>
                  <a:pt x="37434" y="7373"/>
                </a:cubicBezTo>
                <a:cubicBezTo>
                  <a:pt x="37373" y="7373"/>
                  <a:pt x="37393" y="7313"/>
                  <a:pt x="37333" y="7292"/>
                </a:cubicBezTo>
                <a:cubicBezTo>
                  <a:pt x="37272" y="7333"/>
                  <a:pt x="37272" y="7394"/>
                  <a:pt x="37231" y="7353"/>
                </a:cubicBezTo>
                <a:cubicBezTo>
                  <a:pt x="37252" y="7252"/>
                  <a:pt x="37414" y="7272"/>
                  <a:pt x="37414" y="7232"/>
                </a:cubicBezTo>
                <a:cubicBezTo>
                  <a:pt x="37353" y="7211"/>
                  <a:pt x="37292" y="7191"/>
                  <a:pt x="37252" y="7151"/>
                </a:cubicBezTo>
                <a:cubicBezTo>
                  <a:pt x="37333" y="7110"/>
                  <a:pt x="37333" y="7029"/>
                  <a:pt x="37414" y="6988"/>
                </a:cubicBezTo>
                <a:cubicBezTo>
                  <a:pt x="37414" y="7110"/>
                  <a:pt x="37556" y="6948"/>
                  <a:pt x="37596" y="6988"/>
                </a:cubicBezTo>
                <a:cubicBezTo>
                  <a:pt x="37596" y="7070"/>
                  <a:pt x="37495" y="7029"/>
                  <a:pt x="37414" y="7090"/>
                </a:cubicBezTo>
                <a:cubicBezTo>
                  <a:pt x="37475" y="7130"/>
                  <a:pt x="37495" y="7110"/>
                  <a:pt x="37475" y="7191"/>
                </a:cubicBezTo>
                <a:cubicBezTo>
                  <a:pt x="37556" y="7110"/>
                  <a:pt x="37616" y="7151"/>
                  <a:pt x="37616" y="7252"/>
                </a:cubicBezTo>
                <a:cubicBezTo>
                  <a:pt x="37677" y="7090"/>
                  <a:pt x="37859" y="7191"/>
                  <a:pt x="38001" y="7070"/>
                </a:cubicBezTo>
                <a:cubicBezTo>
                  <a:pt x="37961" y="6968"/>
                  <a:pt x="38062" y="7009"/>
                  <a:pt x="38102" y="7029"/>
                </a:cubicBezTo>
                <a:cubicBezTo>
                  <a:pt x="38082" y="6988"/>
                  <a:pt x="37981" y="6948"/>
                  <a:pt x="38042" y="6887"/>
                </a:cubicBezTo>
                <a:lnTo>
                  <a:pt x="38123" y="6887"/>
                </a:lnTo>
                <a:cubicBezTo>
                  <a:pt x="38082" y="6826"/>
                  <a:pt x="38163" y="6786"/>
                  <a:pt x="38143" y="6705"/>
                </a:cubicBezTo>
                <a:cubicBezTo>
                  <a:pt x="38123" y="6705"/>
                  <a:pt x="38102" y="6725"/>
                  <a:pt x="38082" y="6705"/>
                </a:cubicBezTo>
                <a:cubicBezTo>
                  <a:pt x="38163" y="6685"/>
                  <a:pt x="38265" y="6685"/>
                  <a:pt x="38346" y="6664"/>
                </a:cubicBezTo>
                <a:cubicBezTo>
                  <a:pt x="38325" y="6786"/>
                  <a:pt x="38427" y="6948"/>
                  <a:pt x="38548" y="6928"/>
                </a:cubicBezTo>
                <a:cubicBezTo>
                  <a:pt x="38528" y="6988"/>
                  <a:pt x="38386" y="7110"/>
                  <a:pt x="38487" y="7151"/>
                </a:cubicBezTo>
                <a:cubicBezTo>
                  <a:pt x="38487" y="7090"/>
                  <a:pt x="38528" y="7049"/>
                  <a:pt x="38568" y="7049"/>
                </a:cubicBezTo>
                <a:cubicBezTo>
                  <a:pt x="38589" y="7070"/>
                  <a:pt x="38548" y="7171"/>
                  <a:pt x="38609" y="7171"/>
                </a:cubicBezTo>
                <a:cubicBezTo>
                  <a:pt x="38690" y="7070"/>
                  <a:pt x="38589" y="7009"/>
                  <a:pt x="38649" y="6907"/>
                </a:cubicBezTo>
                <a:cubicBezTo>
                  <a:pt x="38609" y="6907"/>
                  <a:pt x="38548" y="6907"/>
                  <a:pt x="38548" y="6847"/>
                </a:cubicBezTo>
                <a:cubicBezTo>
                  <a:pt x="38629" y="6847"/>
                  <a:pt x="38629" y="6786"/>
                  <a:pt x="38670" y="6766"/>
                </a:cubicBezTo>
                <a:cubicBezTo>
                  <a:pt x="38690" y="6624"/>
                  <a:pt x="38629" y="6462"/>
                  <a:pt x="38710" y="6340"/>
                </a:cubicBezTo>
                <a:cubicBezTo>
                  <a:pt x="38629" y="6340"/>
                  <a:pt x="38670" y="6442"/>
                  <a:pt x="38589" y="6421"/>
                </a:cubicBezTo>
                <a:cubicBezTo>
                  <a:pt x="38568" y="6361"/>
                  <a:pt x="38649" y="6361"/>
                  <a:pt x="38629" y="6300"/>
                </a:cubicBezTo>
                <a:cubicBezTo>
                  <a:pt x="38589" y="6300"/>
                  <a:pt x="38528" y="6320"/>
                  <a:pt x="38528" y="6280"/>
                </a:cubicBezTo>
                <a:cubicBezTo>
                  <a:pt x="38528" y="6239"/>
                  <a:pt x="38609" y="6259"/>
                  <a:pt x="38609" y="6239"/>
                </a:cubicBezTo>
                <a:cubicBezTo>
                  <a:pt x="38568" y="6198"/>
                  <a:pt x="38487" y="6178"/>
                  <a:pt x="38447" y="6138"/>
                </a:cubicBezTo>
                <a:cubicBezTo>
                  <a:pt x="38649" y="6077"/>
                  <a:pt x="38568" y="5935"/>
                  <a:pt x="38427" y="5955"/>
                </a:cubicBezTo>
                <a:cubicBezTo>
                  <a:pt x="38427" y="5874"/>
                  <a:pt x="38487" y="5834"/>
                  <a:pt x="38548" y="5733"/>
                </a:cubicBezTo>
                <a:cubicBezTo>
                  <a:pt x="38670" y="5793"/>
                  <a:pt x="38589" y="5834"/>
                  <a:pt x="38609" y="5915"/>
                </a:cubicBezTo>
                <a:cubicBezTo>
                  <a:pt x="38832" y="5915"/>
                  <a:pt x="38690" y="5631"/>
                  <a:pt x="38609" y="5712"/>
                </a:cubicBezTo>
                <a:cubicBezTo>
                  <a:pt x="38629" y="5652"/>
                  <a:pt x="38690" y="5652"/>
                  <a:pt x="38771" y="5652"/>
                </a:cubicBezTo>
                <a:cubicBezTo>
                  <a:pt x="38730" y="5591"/>
                  <a:pt x="38852" y="5591"/>
                  <a:pt x="38832" y="5550"/>
                </a:cubicBezTo>
                <a:cubicBezTo>
                  <a:pt x="38771" y="5571"/>
                  <a:pt x="38710" y="5571"/>
                  <a:pt x="38710" y="5550"/>
                </a:cubicBezTo>
                <a:cubicBezTo>
                  <a:pt x="38730" y="5510"/>
                  <a:pt x="38791" y="5490"/>
                  <a:pt x="38832" y="5469"/>
                </a:cubicBezTo>
                <a:cubicBezTo>
                  <a:pt x="38751" y="5327"/>
                  <a:pt x="38771" y="5307"/>
                  <a:pt x="38730" y="5125"/>
                </a:cubicBezTo>
                <a:cubicBezTo>
                  <a:pt x="38670" y="5125"/>
                  <a:pt x="38568" y="5125"/>
                  <a:pt x="38528" y="5105"/>
                </a:cubicBezTo>
                <a:cubicBezTo>
                  <a:pt x="38568" y="5044"/>
                  <a:pt x="38568" y="5024"/>
                  <a:pt x="38528" y="4983"/>
                </a:cubicBezTo>
                <a:cubicBezTo>
                  <a:pt x="38568" y="4963"/>
                  <a:pt x="38609" y="4963"/>
                  <a:pt x="38629" y="4922"/>
                </a:cubicBezTo>
                <a:cubicBezTo>
                  <a:pt x="38629" y="4841"/>
                  <a:pt x="38548" y="4862"/>
                  <a:pt x="38528" y="4801"/>
                </a:cubicBezTo>
                <a:cubicBezTo>
                  <a:pt x="38609" y="4781"/>
                  <a:pt x="38690" y="4760"/>
                  <a:pt x="38791" y="4760"/>
                </a:cubicBezTo>
                <a:cubicBezTo>
                  <a:pt x="38771" y="4720"/>
                  <a:pt x="38811" y="4700"/>
                  <a:pt x="38791" y="4679"/>
                </a:cubicBezTo>
                <a:cubicBezTo>
                  <a:pt x="38690" y="4679"/>
                  <a:pt x="38629" y="4781"/>
                  <a:pt x="38568" y="4740"/>
                </a:cubicBezTo>
                <a:cubicBezTo>
                  <a:pt x="38508" y="4679"/>
                  <a:pt x="38670" y="4639"/>
                  <a:pt x="38710" y="4659"/>
                </a:cubicBezTo>
                <a:cubicBezTo>
                  <a:pt x="38730" y="4517"/>
                  <a:pt x="39136" y="4315"/>
                  <a:pt x="38771" y="4274"/>
                </a:cubicBezTo>
                <a:cubicBezTo>
                  <a:pt x="38811" y="4254"/>
                  <a:pt x="38811" y="4234"/>
                  <a:pt x="38892" y="4234"/>
                </a:cubicBezTo>
                <a:cubicBezTo>
                  <a:pt x="38811" y="4153"/>
                  <a:pt x="38852" y="4132"/>
                  <a:pt x="38751" y="4092"/>
                </a:cubicBezTo>
                <a:cubicBezTo>
                  <a:pt x="38791" y="4072"/>
                  <a:pt x="38791" y="4051"/>
                  <a:pt x="38832" y="4031"/>
                </a:cubicBezTo>
                <a:cubicBezTo>
                  <a:pt x="38913" y="3991"/>
                  <a:pt x="38933" y="4031"/>
                  <a:pt x="39014" y="4031"/>
                </a:cubicBezTo>
                <a:cubicBezTo>
                  <a:pt x="39136" y="3869"/>
                  <a:pt x="38872" y="3606"/>
                  <a:pt x="38589" y="3829"/>
                </a:cubicBezTo>
                <a:cubicBezTo>
                  <a:pt x="38568" y="3768"/>
                  <a:pt x="38589" y="3707"/>
                  <a:pt x="38649" y="3687"/>
                </a:cubicBezTo>
                <a:cubicBezTo>
                  <a:pt x="38791" y="3666"/>
                  <a:pt x="38892" y="3687"/>
                  <a:pt x="39054" y="3666"/>
                </a:cubicBezTo>
                <a:cubicBezTo>
                  <a:pt x="39358" y="3808"/>
                  <a:pt x="39601" y="4011"/>
                  <a:pt x="39298" y="4234"/>
                </a:cubicBezTo>
                <a:cubicBezTo>
                  <a:pt x="39196" y="4335"/>
                  <a:pt x="39075" y="4294"/>
                  <a:pt x="39054" y="4416"/>
                </a:cubicBezTo>
                <a:cubicBezTo>
                  <a:pt x="39196" y="4375"/>
                  <a:pt x="39237" y="4355"/>
                  <a:pt x="39338" y="4375"/>
                </a:cubicBezTo>
                <a:cubicBezTo>
                  <a:pt x="39257" y="4234"/>
                  <a:pt x="39723" y="4274"/>
                  <a:pt x="39824" y="4193"/>
                </a:cubicBezTo>
                <a:cubicBezTo>
                  <a:pt x="39885" y="4213"/>
                  <a:pt x="39885" y="4274"/>
                  <a:pt x="39966" y="4274"/>
                </a:cubicBezTo>
                <a:cubicBezTo>
                  <a:pt x="40027" y="4254"/>
                  <a:pt x="40067" y="4213"/>
                  <a:pt x="40128" y="4193"/>
                </a:cubicBezTo>
                <a:cubicBezTo>
                  <a:pt x="40250" y="4254"/>
                  <a:pt x="40452" y="4153"/>
                  <a:pt x="40756" y="4193"/>
                </a:cubicBezTo>
                <a:cubicBezTo>
                  <a:pt x="40756" y="4213"/>
                  <a:pt x="40715" y="4213"/>
                  <a:pt x="40715" y="4234"/>
                </a:cubicBezTo>
                <a:cubicBezTo>
                  <a:pt x="41060" y="4193"/>
                  <a:pt x="41384" y="4294"/>
                  <a:pt x="41688" y="4213"/>
                </a:cubicBezTo>
                <a:cubicBezTo>
                  <a:pt x="41809" y="4254"/>
                  <a:pt x="41931" y="4274"/>
                  <a:pt x="42052" y="4294"/>
                </a:cubicBezTo>
                <a:cubicBezTo>
                  <a:pt x="42052" y="4355"/>
                  <a:pt x="42093" y="4396"/>
                  <a:pt x="42113" y="4456"/>
                </a:cubicBezTo>
                <a:cubicBezTo>
                  <a:pt x="42579" y="4294"/>
                  <a:pt x="42417" y="3646"/>
                  <a:pt x="41728" y="3585"/>
                </a:cubicBezTo>
                <a:cubicBezTo>
                  <a:pt x="41546" y="3464"/>
                  <a:pt x="41343" y="3403"/>
                  <a:pt x="41141" y="3363"/>
                </a:cubicBezTo>
                <a:cubicBezTo>
                  <a:pt x="40918" y="3322"/>
                  <a:pt x="40675" y="3302"/>
                  <a:pt x="40432" y="3322"/>
                </a:cubicBezTo>
                <a:cubicBezTo>
                  <a:pt x="40371" y="3261"/>
                  <a:pt x="40452" y="3241"/>
                  <a:pt x="40391" y="3201"/>
                </a:cubicBezTo>
                <a:cubicBezTo>
                  <a:pt x="40209" y="3241"/>
                  <a:pt x="40027" y="3221"/>
                  <a:pt x="39865" y="3120"/>
                </a:cubicBezTo>
                <a:cubicBezTo>
                  <a:pt x="39844" y="3180"/>
                  <a:pt x="39784" y="3120"/>
                  <a:pt x="39723" y="3140"/>
                </a:cubicBezTo>
                <a:cubicBezTo>
                  <a:pt x="39804" y="3160"/>
                  <a:pt x="39865" y="3221"/>
                  <a:pt x="39926" y="3282"/>
                </a:cubicBezTo>
                <a:cubicBezTo>
                  <a:pt x="39561" y="3282"/>
                  <a:pt x="39460" y="3464"/>
                  <a:pt x="39136" y="3444"/>
                </a:cubicBezTo>
                <a:cubicBezTo>
                  <a:pt x="39176" y="3261"/>
                  <a:pt x="39460" y="3160"/>
                  <a:pt x="39419" y="2937"/>
                </a:cubicBezTo>
                <a:cubicBezTo>
                  <a:pt x="39358" y="2876"/>
                  <a:pt x="39217" y="2917"/>
                  <a:pt x="39196" y="2836"/>
                </a:cubicBezTo>
                <a:cubicBezTo>
                  <a:pt x="39156" y="2836"/>
                  <a:pt x="39095" y="2856"/>
                  <a:pt x="39054" y="2876"/>
                </a:cubicBezTo>
                <a:cubicBezTo>
                  <a:pt x="38913" y="2755"/>
                  <a:pt x="38649" y="2795"/>
                  <a:pt x="38366" y="2917"/>
                </a:cubicBezTo>
                <a:cubicBezTo>
                  <a:pt x="38305" y="2856"/>
                  <a:pt x="38346" y="2836"/>
                  <a:pt x="38224" y="2856"/>
                </a:cubicBezTo>
                <a:cubicBezTo>
                  <a:pt x="38163" y="2795"/>
                  <a:pt x="38346" y="2795"/>
                  <a:pt x="38285" y="2755"/>
                </a:cubicBezTo>
                <a:cubicBezTo>
                  <a:pt x="38244" y="2755"/>
                  <a:pt x="38224" y="2755"/>
                  <a:pt x="38224" y="2735"/>
                </a:cubicBezTo>
                <a:cubicBezTo>
                  <a:pt x="38183" y="2735"/>
                  <a:pt x="38123" y="2755"/>
                  <a:pt x="38082" y="2775"/>
                </a:cubicBezTo>
                <a:cubicBezTo>
                  <a:pt x="37900" y="2735"/>
                  <a:pt x="37718" y="2714"/>
                  <a:pt x="37535" y="2755"/>
                </a:cubicBezTo>
                <a:cubicBezTo>
                  <a:pt x="37333" y="2755"/>
                  <a:pt x="37211" y="2755"/>
                  <a:pt x="37373" y="2552"/>
                </a:cubicBezTo>
                <a:cubicBezTo>
                  <a:pt x="37475" y="2492"/>
                  <a:pt x="37596" y="2471"/>
                  <a:pt x="37718" y="2471"/>
                </a:cubicBezTo>
                <a:cubicBezTo>
                  <a:pt x="37738" y="2330"/>
                  <a:pt x="38042" y="2370"/>
                  <a:pt x="38143" y="2269"/>
                </a:cubicBezTo>
                <a:cubicBezTo>
                  <a:pt x="37880" y="2330"/>
                  <a:pt x="37778" y="2309"/>
                  <a:pt x="37616" y="2431"/>
                </a:cubicBezTo>
                <a:cubicBezTo>
                  <a:pt x="37616" y="2289"/>
                  <a:pt x="37393" y="2330"/>
                  <a:pt x="37576" y="2228"/>
                </a:cubicBezTo>
                <a:cubicBezTo>
                  <a:pt x="37454" y="2249"/>
                  <a:pt x="37333" y="2269"/>
                  <a:pt x="37211" y="2269"/>
                </a:cubicBezTo>
                <a:cubicBezTo>
                  <a:pt x="37312" y="2208"/>
                  <a:pt x="37130" y="2249"/>
                  <a:pt x="37171" y="2168"/>
                </a:cubicBezTo>
                <a:cubicBezTo>
                  <a:pt x="37272" y="2147"/>
                  <a:pt x="37373" y="2086"/>
                  <a:pt x="37434" y="1985"/>
                </a:cubicBezTo>
                <a:cubicBezTo>
                  <a:pt x="37616" y="2026"/>
                  <a:pt x="37778" y="2026"/>
                  <a:pt x="37940" y="1965"/>
                </a:cubicBezTo>
                <a:cubicBezTo>
                  <a:pt x="37940" y="1945"/>
                  <a:pt x="37920" y="1924"/>
                  <a:pt x="37961" y="1904"/>
                </a:cubicBezTo>
                <a:cubicBezTo>
                  <a:pt x="38102" y="1924"/>
                  <a:pt x="38244" y="1904"/>
                  <a:pt x="38386" y="1864"/>
                </a:cubicBezTo>
                <a:cubicBezTo>
                  <a:pt x="38325" y="1762"/>
                  <a:pt x="38427" y="1702"/>
                  <a:pt x="38305" y="1641"/>
                </a:cubicBezTo>
                <a:cubicBezTo>
                  <a:pt x="38670" y="1519"/>
                  <a:pt x="38183" y="1398"/>
                  <a:pt x="38548" y="1256"/>
                </a:cubicBezTo>
                <a:cubicBezTo>
                  <a:pt x="38366" y="1398"/>
                  <a:pt x="38062" y="1337"/>
                  <a:pt x="37940" y="1499"/>
                </a:cubicBezTo>
                <a:cubicBezTo>
                  <a:pt x="37839" y="1438"/>
                  <a:pt x="37718" y="1418"/>
                  <a:pt x="37596" y="1418"/>
                </a:cubicBezTo>
                <a:cubicBezTo>
                  <a:pt x="37616" y="1499"/>
                  <a:pt x="37495" y="1540"/>
                  <a:pt x="37373" y="1560"/>
                </a:cubicBezTo>
                <a:cubicBezTo>
                  <a:pt x="37272" y="1580"/>
                  <a:pt x="37150" y="1580"/>
                  <a:pt x="37049" y="1540"/>
                </a:cubicBezTo>
                <a:cubicBezTo>
                  <a:pt x="36928" y="1600"/>
                  <a:pt x="36826" y="1681"/>
                  <a:pt x="36725" y="1742"/>
                </a:cubicBezTo>
                <a:cubicBezTo>
                  <a:pt x="36725" y="1722"/>
                  <a:pt x="36685" y="1742"/>
                  <a:pt x="36664" y="1722"/>
                </a:cubicBezTo>
                <a:cubicBezTo>
                  <a:pt x="36685" y="1641"/>
                  <a:pt x="36786" y="1580"/>
                  <a:pt x="36907" y="1519"/>
                </a:cubicBezTo>
                <a:cubicBezTo>
                  <a:pt x="36826" y="1560"/>
                  <a:pt x="36806" y="1540"/>
                  <a:pt x="36806" y="1499"/>
                </a:cubicBezTo>
                <a:cubicBezTo>
                  <a:pt x="36705" y="1540"/>
                  <a:pt x="36543" y="1641"/>
                  <a:pt x="36502" y="1600"/>
                </a:cubicBezTo>
                <a:cubicBezTo>
                  <a:pt x="36604" y="1519"/>
                  <a:pt x="36806" y="1479"/>
                  <a:pt x="36725" y="1459"/>
                </a:cubicBezTo>
                <a:cubicBezTo>
                  <a:pt x="36522" y="1580"/>
                  <a:pt x="36725" y="1378"/>
                  <a:pt x="36563" y="1398"/>
                </a:cubicBezTo>
                <a:cubicBezTo>
                  <a:pt x="36644" y="1317"/>
                  <a:pt x="36806" y="1317"/>
                  <a:pt x="36928" y="1256"/>
                </a:cubicBezTo>
                <a:cubicBezTo>
                  <a:pt x="36968" y="1195"/>
                  <a:pt x="36887" y="1215"/>
                  <a:pt x="36928" y="1175"/>
                </a:cubicBezTo>
                <a:cubicBezTo>
                  <a:pt x="37353" y="1033"/>
                  <a:pt x="37637" y="952"/>
                  <a:pt x="37900" y="891"/>
                </a:cubicBezTo>
                <a:cubicBezTo>
                  <a:pt x="37738" y="912"/>
                  <a:pt x="37880" y="790"/>
                  <a:pt x="38001" y="750"/>
                </a:cubicBezTo>
                <a:cubicBezTo>
                  <a:pt x="38062" y="831"/>
                  <a:pt x="38204" y="669"/>
                  <a:pt x="38325" y="729"/>
                </a:cubicBezTo>
                <a:cubicBezTo>
                  <a:pt x="38224" y="770"/>
                  <a:pt x="38123" y="810"/>
                  <a:pt x="38021" y="810"/>
                </a:cubicBezTo>
                <a:cubicBezTo>
                  <a:pt x="37981" y="891"/>
                  <a:pt x="38082" y="871"/>
                  <a:pt x="38021" y="932"/>
                </a:cubicBezTo>
                <a:cubicBezTo>
                  <a:pt x="38204" y="932"/>
                  <a:pt x="38001" y="851"/>
                  <a:pt x="38123" y="831"/>
                </a:cubicBezTo>
                <a:cubicBezTo>
                  <a:pt x="38183" y="810"/>
                  <a:pt x="38285" y="790"/>
                  <a:pt x="38305" y="810"/>
                </a:cubicBezTo>
                <a:cubicBezTo>
                  <a:pt x="38325" y="831"/>
                  <a:pt x="38204" y="851"/>
                  <a:pt x="38224" y="891"/>
                </a:cubicBezTo>
                <a:cubicBezTo>
                  <a:pt x="38447" y="851"/>
                  <a:pt x="38467" y="891"/>
                  <a:pt x="38447" y="972"/>
                </a:cubicBezTo>
                <a:cubicBezTo>
                  <a:pt x="38528" y="952"/>
                  <a:pt x="38589" y="972"/>
                  <a:pt x="38670" y="993"/>
                </a:cubicBezTo>
                <a:cubicBezTo>
                  <a:pt x="38670" y="952"/>
                  <a:pt x="38609" y="952"/>
                  <a:pt x="38609" y="912"/>
                </a:cubicBezTo>
                <a:cubicBezTo>
                  <a:pt x="38649" y="891"/>
                  <a:pt x="38751" y="871"/>
                  <a:pt x="38811" y="851"/>
                </a:cubicBezTo>
                <a:cubicBezTo>
                  <a:pt x="38710" y="891"/>
                  <a:pt x="38973" y="932"/>
                  <a:pt x="39034" y="871"/>
                </a:cubicBezTo>
                <a:lnTo>
                  <a:pt x="38892" y="831"/>
                </a:lnTo>
                <a:cubicBezTo>
                  <a:pt x="39136" y="790"/>
                  <a:pt x="39217" y="871"/>
                  <a:pt x="39338" y="790"/>
                </a:cubicBezTo>
                <a:cubicBezTo>
                  <a:pt x="39277" y="790"/>
                  <a:pt x="39277" y="750"/>
                  <a:pt x="39237" y="750"/>
                </a:cubicBezTo>
                <a:cubicBezTo>
                  <a:pt x="39338" y="770"/>
                  <a:pt x="39439" y="729"/>
                  <a:pt x="39541" y="669"/>
                </a:cubicBezTo>
                <a:cubicBezTo>
                  <a:pt x="39439" y="689"/>
                  <a:pt x="39358" y="729"/>
                  <a:pt x="39318" y="669"/>
                </a:cubicBezTo>
                <a:cubicBezTo>
                  <a:pt x="39500" y="588"/>
                  <a:pt x="39176" y="446"/>
                  <a:pt x="39095" y="567"/>
                </a:cubicBezTo>
                <a:cubicBezTo>
                  <a:pt x="39460" y="486"/>
                  <a:pt x="39136" y="729"/>
                  <a:pt x="39196" y="588"/>
                </a:cubicBezTo>
                <a:cubicBezTo>
                  <a:pt x="39054" y="588"/>
                  <a:pt x="39156" y="669"/>
                  <a:pt x="39034" y="669"/>
                </a:cubicBezTo>
                <a:cubicBezTo>
                  <a:pt x="38872" y="486"/>
                  <a:pt x="39277" y="527"/>
                  <a:pt x="39379" y="365"/>
                </a:cubicBezTo>
                <a:cubicBezTo>
                  <a:pt x="39257" y="425"/>
                  <a:pt x="39136" y="446"/>
                  <a:pt x="39014" y="425"/>
                </a:cubicBezTo>
                <a:cubicBezTo>
                  <a:pt x="38913" y="243"/>
                  <a:pt x="38508" y="182"/>
                  <a:pt x="38163" y="243"/>
                </a:cubicBezTo>
                <a:cubicBezTo>
                  <a:pt x="38366" y="223"/>
                  <a:pt x="38325" y="142"/>
                  <a:pt x="38346" y="81"/>
                </a:cubicBezTo>
                <a:cubicBezTo>
                  <a:pt x="38143" y="122"/>
                  <a:pt x="38163" y="81"/>
                  <a:pt x="38082" y="0"/>
                </a:cubicBezTo>
                <a:cubicBezTo>
                  <a:pt x="37981" y="61"/>
                  <a:pt x="37859" y="101"/>
                  <a:pt x="37758" y="81"/>
                </a:cubicBezTo>
                <a:cubicBezTo>
                  <a:pt x="37697" y="122"/>
                  <a:pt x="37778" y="182"/>
                  <a:pt x="37657" y="203"/>
                </a:cubicBezTo>
                <a:cubicBezTo>
                  <a:pt x="37535" y="243"/>
                  <a:pt x="37292" y="263"/>
                  <a:pt x="37393" y="182"/>
                </a:cubicBezTo>
                <a:cubicBezTo>
                  <a:pt x="37231" y="243"/>
                  <a:pt x="36968" y="263"/>
                  <a:pt x="36948" y="385"/>
                </a:cubicBezTo>
                <a:cubicBezTo>
                  <a:pt x="36988" y="385"/>
                  <a:pt x="37029" y="385"/>
                  <a:pt x="37090" y="385"/>
                </a:cubicBezTo>
                <a:cubicBezTo>
                  <a:pt x="37049" y="405"/>
                  <a:pt x="36988" y="405"/>
                  <a:pt x="36948" y="425"/>
                </a:cubicBezTo>
                <a:cubicBezTo>
                  <a:pt x="37292" y="486"/>
                  <a:pt x="36705" y="831"/>
                  <a:pt x="36482" y="750"/>
                </a:cubicBezTo>
                <a:cubicBezTo>
                  <a:pt x="36543" y="729"/>
                  <a:pt x="36806" y="648"/>
                  <a:pt x="36664" y="669"/>
                </a:cubicBezTo>
                <a:cubicBezTo>
                  <a:pt x="36543" y="729"/>
                  <a:pt x="36502" y="709"/>
                  <a:pt x="36502" y="669"/>
                </a:cubicBezTo>
                <a:cubicBezTo>
                  <a:pt x="36583" y="669"/>
                  <a:pt x="36685" y="588"/>
                  <a:pt x="36685" y="527"/>
                </a:cubicBezTo>
                <a:cubicBezTo>
                  <a:pt x="36604" y="588"/>
                  <a:pt x="36502" y="608"/>
                  <a:pt x="36401" y="567"/>
                </a:cubicBezTo>
                <a:cubicBezTo>
                  <a:pt x="36219" y="729"/>
                  <a:pt x="35793" y="831"/>
                  <a:pt x="35550" y="1053"/>
                </a:cubicBezTo>
                <a:cubicBezTo>
                  <a:pt x="35530" y="1033"/>
                  <a:pt x="35449" y="1053"/>
                  <a:pt x="35429" y="1053"/>
                </a:cubicBezTo>
                <a:cubicBezTo>
                  <a:pt x="35489" y="1013"/>
                  <a:pt x="35570" y="972"/>
                  <a:pt x="35530" y="952"/>
                </a:cubicBezTo>
                <a:cubicBezTo>
                  <a:pt x="35287" y="1053"/>
                  <a:pt x="35287" y="1134"/>
                  <a:pt x="35105" y="1215"/>
                </a:cubicBezTo>
                <a:cubicBezTo>
                  <a:pt x="35044" y="1175"/>
                  <a:pt x="34882" y="1215"/>
                  <a:pt x="35024" y="1256"/>
                </a:cubicBezTo>
                <a:cubicBezTo>
                  <a:pt x="34841" y="1357"/>
                  <a:pt x="34720" y="1418"/>
                  <a:pt x="34699" y="1317"/>
                </a:cubicBezTo>
                <a:cubicBezTo>
                  <a:pt x="34922" y="1155"/>
                  <a:pt x="34821" y="1215"/>
                  <a:pt x="34963" y="1114"/>
                </a:cubicBezTo>
                <a:cubicBezTo>
                  <a:pt x="34841" y="1155"/>
                  <a:pt x="34780" y="1114"/>
                  <a:pt x="34659" y="1175"/>
                </a:cubicBezTo>
                <a:cubicBezTo>
                  <a:pt x="34639" y="1134"/>
                  <a:pt x="34760" y="1094"/>
                  <a:pt x="34760" y="1074"/>
                </a:cubicBezTo>
                <a:cubicBezTo>
                  <a:pt x="34537" y="1094"/>
                  <a:pt x="34618" y="1215"/>
                  <a:pt x="34517" y="1296"/>
                </a:cubicBezTo>
                <a:lnTo>
                  <a:pt x="34294" y="1418"/>
                </a:lnTo>
                <a:cubicBezTo>
                  <a:pt x="34274" y="1398"/>
                  <a:pt x="34274" y="1357"/>
                  <a:pt x="34213" y="1378"/>
                </a:cubicBezTo>
                <a:cubicBezTo>
                  <a:pt x="34234" y="1459"/>
                  <a:pt x="34254" y="1479"/>
                  <a:pt x="34213" y="1540"/>
                </a:cubicBezTo>
                <a:cubicBezTo>
                  <a:pt x="34112" y="1600"/>
                  <a:pt x="34132" y="1519"/>
                  <a:pt x="34051" y="1560"/>
                </a:cubicBezTo>
                <a:cubicBezTo>
                  <a:pt x="34051" y="1600"/>
                  <a:pt x="33990" y="1621"/>
                  <a:pt x="33950" y="1661"/>
                </a:cubicBezTo>
                <a:cubicBezTo>
                  <a:pt x="33950" y="1722"/>
                  <a:pt x="33869" y="1843"/>
                  <a:pt x="34051" y="1742"/>
                </a:cubicBezTo>
                <a:cubicBezTo>
                  <a:pt x="34092" y="1661"/>
                  <a:pt x="33909" y="1742"/>
                  <a:pt x="34011" y="1661"/>
                </a:cubicBezTo>
                <a:cubicBezTo>
                  <a:pt x="34112" y="1600"/>
                  <a:pt x="34153" y="1641"/>
                  <a:pt x="34213" y="1641"/>
                </a:cubicBezTo>
                <a:cubicBezTo>
                  <a:pt x="34153" y="1742"/>
                  <a:pt x="33808" y="1843"/>
                  <a:pt x="33727" y="1924"/>
                </a:cubicBezTo>
                <a:cubicBezTo>
                  <a:pt x="33788" y="1904"/>
                  <a:pt x="33808" y="1924"/>
                  <a:pt x="33727" y="1985"/>
                </a:cubicBezTo>
                <a:cubicBezTo>
                  <a:pt x="33646" y="1965"/>
                  <a:pt x="33747" y="1904"/>
                  <a:pt x="33687" y="1864"/>
                </a:cubicBezTo>
                <a:cubicBezTo>
                  <a:pt x="33484" y="1985"/>
                  <a:pt x="33484" y="2066"/>
                  <a:pt x="33363" y="2168"/>
                </a:cubicBezTo>
                <a:cubicBezTo>
                  <a:pt x="33342" y="2147"/>
                  <a:pt x="33282" y="2168"/>
                  <a:pt x="33282" y="2147"/>
                </a:cubicBezTo>
                <a:cubicBezTo>
                  <a:pt x="33099" y="2289"/>
                  <a:pt x="32957" y="2451"/>
                  <a:pt x="32795" y="2613"/>
                </a:cubicBezTo>
                <a:cubicBezTo>
                  <a:pt x="32795" y="2613"/>
                  <a:pt x="32755" y="2613"/>
                  <a:pt x="32735" y="2613"/>
                </a:cubicBezTo>
                <a:cubicBezTo>
                  <a:pt x="32795" y="2532"/>
                  <a:pt x="32755" y="2492"/>
                  <a:pt x="32795" y="2411"/>
                </a:cubicBezTo>
                <a:cubicBezTo>
                  <a:pt x="32897" y="2330"/>
                  <a:pt x="33059" y="2289"/>
                  <a:pt x="33079" y="2208"/>
                </a:cubicBezTo>
                <a:cubicBezTo>
                  <a:pt x="32978" y="2289"/>
                  <a:pt x="32836" y="2350"/>
                  <a:pt x="32714" y="2390"/>
                </a:cubicBezTo>
                <a:cubicBezTo>
                  <a:pt x="32897" y="2249"/>
                  <a:pt x="32735" y="2249"/>
                  <a:pt x="32836" y="2107"/>
                </a:cubicBezTo>
                <a:cubicBezTo>
                  <a:pt x="32937" y="2046"/>
                  <a:pt x="33261" y="1985"/>
                  <a:pt x="33200" y="1965"/>
                </a:cubicBezTo>
                <a:cubicBezTo>
                  <a:pt x="33119" y="1965"/>
                  <a:pt x="33140" y="1985"/>
                  <a:pt x="33119" y="1965"/>
                </a:cubicBezTo>
                <a:cubicBezTo>
                  <a:pt x="33342" y="1803"/>
                  <a:pt x="33565" y="1762"/>
                  <a:pt x="33626" y="1580"/>
                </a:cubicBezTo>
                <a:cubicBezTo>
                  <a:pt x="33484" y="1702"/>
                  <a:pt x="33342" y="1803"/>
                  <a:pt x="33180" y="1884"/>
                </a:cubicBezTo>
                <a:cubicBezTo>
                  <a:pt x="33180" y="1823"/>
                  <a:pt x="33261" y="1742"/>
                  <a:pt x="33383" y="1661"/>
                </a:cubicBezTo>
                <a:cubicBezTo>
                  <a:pt x="33464" y="1621"/>
                  <a:pt x="33565" y="1580"/>
                  <a:pt x="33666" y="1540"/>
                </a:cubicBezTo>
                <a:cubicBezTo>
                  <a:pt x="33727" y="1438"/>
                  <a:pt x="33484" y="1438"/>
                  <a:pt x="33606" y="1317"/>
                </a:cubicBezTo>
                <a:cubicBezTo>
                  <a:pt x="33444" y="1378"/>
                  <a:pt x="33302" y="1459"/>
                  <a:pt x="33180" y="1580"/>
                </a:cubicBezTo>
                <a:cubicBezTo>
                  <a:pt x="33261" y="1540"/>
                  <a:pt x="33342" y="1499"/>
                  <a:pt x="33423" y="1479"/>
                </a:cubicBezTo>
                <a:cubicBezTo>
                  <a:pt x="33119" y="1864"/>
                  <a:pt x="32856" y="1702"/>
                  <a:pt x="32816" y="1621"/>
                </a:cubicBezTo>
                <a:cubicBezTo>
                  <a:pt x="32714" y="1681"/>
                  <a:pt x="32613" y="1722"/>
                  <a:pt x="32512" y="1762"/>
                </a:cubicBezTo>
                <a:cubicBezTo>
                  <a:pt x="32451" y="1681"/>
                  <a:pt x="32816" y="1499"/>
                  <a:pt x="32714" y="1459"/>
                </a:cubicBezTo>
                <a:cubicBezTo>
                  <a:pt x="32593" y="1499"/>
                  <a:pt x="32633" y="1600"/>
                  <a:pt x="32573" y="1580"/>
                </a:cubicBezTo>
                <a:cubicBezTo>
                  <a:pt x="32714" y="1438"/>
                  <a:pt x="32411" y="1540"/>
                  <a:pt x="32633" y="1357"/>
                </a:cubicBezTo>
                <a:lnTo>
                  <a:pt x="32694" y="1418"/>
                </a:lnTo>
                <a:cubicBezTo>
                  <a:pt x="32937" y="1256"/>
                  <a:pt x="32633" y="1256"/>
                  <a:pt x="32775" y="1134"/>
                </a:cubicBezTo>
                <a:cubicBezTo>
                  <a:pt x="32836" y="1114"/>
                  <a:pt x="33038" y="1013"/>
                  <a:pt x="32978" y="972"/>
                </a:cubicBezTo>
                <a:cubicBezTo>
                  <a:pt x="32917" y="912"/>
                  <a:pt x="32755" y="1155"/>
                  <a:pt x="32775" y="1033"/>
                </a:cubicBezTo>
                <a:cubicBezTo>
                  <a:pt x="32755" y="1013"/>
                  <a:pt x="32876" y="952"/>
                  <a:pt x="32876" y="912"/>
                </a:cubicBezTo>
                <a:cubicBezTo>
                  <a:pt x="32735" y="993"/>
                  <a:pt x="32897" y="831"/>
                  <a:pt x="32795" y="851"/>
                </a:cubicBezTo>
                <a:cubicBezTo>
                  <a:pt x="32694" y="912"/>
                  <a:pt x="32552" y="1033"/>
                  <a:pt x="32451" y="1013"/>
                </a:cubicBezTo>
                <a:cubicBezTo>
                  <a:pt x="32532" y="1074"/>
                  <a:pt x="32370" y="1134"/>
                  <a:pt x="32532" y="1114"/>
                </a:cubicBezTo>
                <a:cubicBezTo>
                  <a:pt x="32451" y="1134"/>
                  <a:pt x="32289" y="1236"/>
                  <a:pt x="32350" y="1134"/>
                </a:cubicBezTo>
                <a:cubicBezTo>
                  <a:pt x="31965" y="1378"/>
                  <a:pt x="31621" y="1661"/>
                  <a:pt x="31276" y="1985"/>
                </a:cubicBezTo>
                <a:cubicBezTo>
                  <a:pt x="31195" y="1985"/>
                  <a:pt x="31033" y="2086"/>
                  <a:pt x="30952" y="2066"/>
                </a:cubicBezTo>
                <a:cubicBezTo>
                  <a:pt x="30891" y="2046"/>
                  <a:pt x="31094" y="1924"/>
                  <a:pt x="31074" y="1884"/>
                </a:cubicBezTo>
                <a:cubicBezTo>
                  <a:pt x="31013" y="1924"/>
                  <a:pt x="31033" y="1884"/>
                  <a:pt x="31033" y="1843"/>
                </a:cubicBezTo>
                <a:cubicBezTo>
                  <a:pt x="30912" y="1945"/>
                  <a:pt x="30770" y="2026"/>
                  <a:pt x="30628" y="2086"/>
                </a:cubicBezTo>
                <a:cubicBezTo>
                  <a:pt x="30912" y="1884"/>
                  <a:pt x="30729" y="1884"/>
                  <a:pt x="30932" y="1681"/>
                </a:cubicBezTo>
                <a:cubicBezTo>
                  <a:pt x="30952" y="1762"/>
                  <a:pt x="31296" y="1459"/>
                  <a:pt x="31337" y="1378"/>
                </a:cubicBezTo>
                <a:cubicBezTo>
                  <a:pt x="31134" y="1459"/>
                  <a:pt x="30972" y="1681"/>
                  <a:pt x="30871" y="1641"/>
                </a:cubicBezTo>
                <a:cubicBezTo>
                  <a:pt x="31013" y="1540"/>
                  <a:pt x="31195" y="1378"/>
                  <a:pt x="31175" y="1296"/>
                </a:cubicBezTo>
                <a:cubicBezTo>
                  <a:pt x="31013" y="1438"/>
                  <a:pt x="30851" y="1540"/>
                  <a:pt x="30668" y="1600"/>
                </a:cubicBezTo>
                <a:cubicBezTo>
                  <a:pt x="30750" y="1519"/>
                  <a:pt x="31398" y="1114"/>
                  <a:pt x="31418" y="993"/>
                </a:cubicBezTo>
                <a:cubicBezTo>
                  <a:pt x="31094" y="1215"/>
                  <a:pt x="30912" y="1276"/>
                  <a:pt x="30770" y="1236"/>
                </a:cubicBezTo>
                <a:cubicBezTo>
                  <a:pt x="30628" y="1337"/>
                  <a:pt x="30587" y="1479"/>
                  <a:pt x="30506" y="1479"/>
                </a:cubicBezTo>
                <a:cubicBezTo>
                  <a:pt x="30729" y="1296"/>
                  <a:pt x="30284" y="1540"/>
                  <a:pt x="30304" y="1600"/>
                </a:cubicBezTo>
                <a:cubicBezTo>
                  <a:pt x="30425" y="1499"/>
                  <a:pt x="30466" y="1600"/>
                  <a:pt x="30344" y="1702"/>
                </a:cubicBezTo>
                <a:cubicBezTo>
                  <a:pt x="30405" y="1600"/>
                  <a:pt x="30263" y="1661"/>
                  <a:pt x="30203" y="1661"/>
                </a:cubicBezTo>
                <a:cubicBezTo>
                  <a:pt x="29980" y="1884"/>
                  <a:pt x="29777" y="2127"/>
                  <a:pt x="29615" y="2390"/>
                </a:cubicBezTo>
                <a:cubicBezTo>
                  <a:pt x="29716" y="2249"/>
                  <a:pt x="29797" y="2249"/>
                  <a:pt x="29838" y="2127"/>
                </a:cubicBezTo>
                <a:cubicBezTo>
                  <a:pt x="30020" y="2066"/>
                  <a:pt x="30000" y="2168"/>
                  <a:pt x="30223" y="2005"/>
                </a:cubicBezTo>
                <a:cubicBezTo>
                  <a:pt x="30122" y="2107"/>
                  <a:pt x="30041" y="2208"/>
                  <a:pt x="30000" y="2309"/>
                </a:cubicBezTo>
                <a:cubicBezTo>
                  <a:pt x="29939" y="2309"/>
                  <a:pt x="30041" y="2168"/>
                  <a:pt x="29899" y="2309"/>
                </a:cubicBezTo>
                <a:cubicBezTo>
                  <a:pt x="29818" y="2512"/>
                  <a:pt x="29656" y="2694"/>
                  <a:pt x="29453" y="2795"/>
                </a:cubicBezTo>
                <a:cubicBezTo>
                  <a:pt x="29291" y="3039"/>
                  <a:pt x="28845" y="3849"/>
                  <a:pt x="28704" y="3768"/>
                </a:cubicBezTo>
                <a:cubicBezTo>
                  <a:pt x="28663" y="3808"/>
                  <a:pt x="28643" y="3869"/>
                  <a:pt x="28623" y="3910"/>
                </a:cubicBezTo>
                <a:cubicBezTo>
                  <a:pt x="28542" y="4072"/>
                  <a:pt x="28724" y="3788"/>
                  <a:pt x="28704" y="3889"/>
                </a:cubicBezTo>
                <a:cubicBezTo>
                  <a:pt x="28683" y="3950"/>
                  <a:pt x="28683" y="3950"/>
                  <a:pt x="28663" y="3991"/>
                </a:cubicBezTo>
                <a:cubicBezTo>
                  <a:pt x="28643" y="4031"/>
                  <a:pt x="28440" y="4092"/>
                  <a:pt x="28440" y="4173"/>
                </a:cubicBezTo>
                <a:cubicBezTo>
                  <a:pt x="28400" y="4355"/>
                  <a:pt x="28319" y="4517"/>
                  <a:pt x="28217" y="4679"/>
                </a:cubicBezTo>
                <a:cubicBezTo>
                  <a:pt x="28096" y="4882"/>
                  <a:pt x="28015" y="5084"/>
                  <a:pt x="27934" y="5307"/>
                </a:cubicBezTo>
                <a:cubicBezTo>
                  <a:pt x="27812" y="5388"/>
                  <a:pt x="27731" y="5490"/>
                  <a:pt x="27691" y="5631"/>
                </a:cubicBezTo>
                <a:cubicBezTo>
                  <a:pt x="27711" y="5591"/>
                  <a:pt x="27812" y="5510"/>
                  <a:pt x="27752" y="5611"/>
                </a:cubicBezTo>
                <a:cubicBezTo>
                  <a:pt x="27711" y="5692"/>
                  <a:pt x="27610" y="5773"/>
                  <a:pt x="27650" y="5834"/>
                </a:cubicBezTo>
                <a:cubicBezTo>
                  <a:pt x="27650" y="5793"/>
                  <a:pt x="27691" y="5773"/>
                  <a:pt x="27650" y="5834"/>
                </a:cubicBezTo>
                <a:cubicBezTo>
                  <a:pt x="27549" y="5976"/>
                  <a:pt x="27468" y="5976"/>
                  <a:pt x="27367" y="6036"/>
                </a:cubicBezTo>
                <a:cubicBezTo>
                  <a:pt x="27306" y="6036"/>
                  <a:pt x="27407" y="5773"/>
                  <a:pt x="27286" y="5895"/>
                </a:cubicBezTo>
                <a:cubicBezTo>
                  <a:pt x="27286" y="6016"/>
                  <a:pt x="26962" y="6381"/>
                  <a:pt x="26840" y="6462"/>
                </a:cubicBezTo>
                <a:cubicBezTo>
                  <a:pt x="26921" y="6280"/>
                  <a:pt x="26881" y="6097"/>
                  <a:pt x="27063" y="5915"/>
                </a:cubicBezTo>
                <a:cubicBezTo>
                  <a:pt x="27022" y="5814"/>
                  <a:pt x="27043" y="5733"/>
                  <a:pt x="27124" y="5550"/>
                </a:cubicBezTo>
                <a:cubicBezTo>
                  <a:pt x="27124" y="5652"/>
                  <a:pt x="27184" y="5550"/>
                  <a:pt x="27245" y="5490"/>
                </a:cubicBezTo>
                <a:cubicBezTo>
                  <a:pt x="27144" y="5510"/>
                  <a:pt x="27144" y="5429"/>
                  <a:pt x="27225" y="5429"/>
                </a:cubicBezTo>
                <a:cubicBezTo>
                  <a:pt x="27144" y="5388"/>
                  <a:pt x="27326" y="5226"/>
                  <a:pt x="27245" y="5226"/>
                </a:cubicBezTo>
                <a:cubicBezTo>
                  <a:pt x="27083" y="5429"/>
                  <a:pt x="27144" y="5510"/>
                  <a:pt x="27002" y="5672"/>
                </a:cubicBezTo>
                <a:cubicBezTo>
                  <a:pt x="27043" y="5409"/>
                  <a:pt x="27286" y="5084"/>
                  <a:pt x="27205" y="4902"/>
                </a:cubicBezTo>
                <a:cubicBezTo>
                  <a:pt x="27306" y="4740"/>
                  <a:pt x="27407" y="4578"/>
                  <a:pt x="27549" y="4416"/>
                </a:cubicBezTo>
                <a:cubicBezTo>
                  <a:pt x="27407" y="4517"/>
                  <a:pt x="27650" y="4173"/>
                  <a:pt x="27650" y="4132"/>
                </a:cubicBezTo>
                <a:cubicBezTo>
                  <a:pt x="27610" y="4051"/>
                  <a:pt x="27509" y="4234"/>
                  <a:pt x="27468" y="4153"/>
                </a:cubicBezTo>
                <a:cubicBezTo>
                  <a:pt x="27407" y="4254"/>
                  <a:pt x="27367" y="4416"/>
                  <a:pt x="27286" y="4416"/>
                </a:cubicBezTo>
                <a:cubicBezTo>
                  <a:pt x="27407" y="4153"/>
                  <a:pt x="27590" y="3991"/>
                  <a:pt x="27671" y="3768"/>
                </a:cubicBezTo>
                <a:cubicBezTo>
                  <a:pt x="27590" y="3849"/>
                  <a:pt x="27731" y="3565"/>
                  <a:pt x="27752" y="3484"/>
                </a:cubicBezTo>
                <a:cubicBezTo>
                  <a:pt x="27711" y="3545"/>
                  <a:pt x="27711" y="3504"/>
                  <a:pt x="27711" y="3464"/>
                </a:cubicBezTo>
                <a:cubicBezTo>
                  <a:pt x="27650" y="3545"/>
                  <a:pt x="27569" y="3606"/>
                  <a:pt x="27509" y="3666"/>
                </a:cubicBezTo>
                <a:cubicBezTo>
                  <a:pt x="27610" y="3464"/>
                  <a:pt x="27428" y="3687"/>
                  <a:pt x="27387" y="3666"/>
                </a:cubicBezTo>
                <a:cubicBezTo>
                  <a:pt x="27387" y="3626"/>
                  <a:pt x="27529" y="3444"/>
                  <a:pt x="27448" y="3464"/>
                </a:cubicBezTo>
                <a:cubicBezTo>
                  <a:pt x="27367" y="3545"/>
                  <a:pt x="27144" y="3788"/>
                  <a:pt x="27205" y="3829"/>
                </a:cubicBezTo>
                <a:cubicBezTo>
                  <a:pt x="27367" y="3606"/>
                  <a:pt x="27346" y="3869"/>
                  <a:pt x="27306" y="4011"/>
                </a:cubicBezTo>
                <a:cubicBezTo>
                  <a:pt x="27124" y="4092"/>
                  <a:pt x="26962" y="4537"/>
                  <a:pt x="26800" y="4537"/>
                </a:cubicBezTo>
                <a:cubicBezTo>
                  <a:pt x="26800" y="4598"/>
                  <a:pt x="26800" y="4659"/>
                  <a:pt x="26800" y="4720"/>
                </a:cubicBezTo>
                <a:cubicBezTo>
                  <a:pt x="26617" y="4922"/>
                  <a:pt x="26536" y="5064"/>
                  <a:pt x="26516" y="4882"/>
                </a:cubicBezTo>
                <a:cubicBezTo>
                  <a:pt x="26475" y="4963"/>
                  <a:pt x="26415" y="5024"/>
                  <a:pt x="26354" y="5064"/>
                </a:cubicBezTo>
                <a:cubicBezTo>
                  <a:pt x="26374" y="4983"/>
                  <a:pt x="26536" y="4679"/>
                  <a:pt x="26597" y="4700"/>
                </a:cubicBezTo>
                <a:cubicBezTo>
                  <a:pt x="26678" y="4578"/>
                  <a:pt x="26658" y="4537"/>
                  <a:pt x="26739" y="4456"/>
                </a:cubicBezTo>
                <a:cubicBezTo>
                  <a:pt x="26759" y="4375"/>
                  <a:pt x="26759" y="4294"/>
                  <a:pt x="26739" y="4213"/>
                </a:cubicBezTo>
                <a:cubicBezTo>
                  <a:pt x="26921" y="3991"/>
                  <a:pt x="26860" y="3970"/>
                  <a:pt x="27002" y="3788"/>
                </a:cubicBezTo>
                <a:lnTo>
                  <a:pt x="26860" y="3747"/>
                </a:lnTo>
                <a:cubicBezTo>
                  <a:pt x="26779" y="3849"/>
                  <a:pt x="26800" y="3950"/>
                  <a:pt x="26719" y="3970"/>
                </a:cubicBezTo>
                <a:cubicBezTo>
                  <a:pt x="26800" y="3808"/>
                  <a:pt x="26779" y="3666"/>
                  <a:pt x="26658" y="3768"/>
                </a:cubicBezTo>
                <a:cubicBezTo>
                  <a:pt x="26678" y="3687"/>
                  <a:pt x="26719" y="3626"/>
                  <a:pt x="26779" y="3585"/>
                </a:cubicBezTo>
                <a:cubicBezTo>
                  <a:pt x="26678" y="3646"/>
                  <a:pt x="26597" y="3666"/>
                  <a:pt x="26638" y="3504"/>
                </a:cubicBezTo>
                <a:cubicBezTo>
                  <a:pt x="26556" y="3646"/>
                  <a:pt x="26496" y="3707"/>
                  <a:pt x="26455" y="3687"/>
                </a:cubicBezTo>
                <a:cubicBezTo>
                  <a:pt x="26415" y="3768"/>
                  <a:pt x="26415" y="3788"/>
                  <a:pt x="26374" y="3889"/>
                </a:cubicBezTo>
                <a:cubicBezTo>
                  <a:pt x="26334" y="3869"/>
                  <a:pt x="26293" y="3869"/>
                  <a:pt x="26273" y="3889"/>
                </a:cubicBezTo>
                <a:cubicBezTo>
                  <a:pt x="26354" y="3727"/>
                  <a:pt x="26293" y="3687"/>
                  <a:pt x="26273" y="3525"/>
                </a:cubicBezTo>
                <a:cubicBezTo>
                  <a:pt x="26232" y="3565"/>
                  <a:pt x="26212" y="3585"/>
                  <a:pt x="26192" y="3565"/>
                </a:cubicBezTo>
                <a:cubicBezTo>
                  <a:pt x="26131" y="3788"/>
                  <a:pt x="26010" y="3768"/>
                  <a:pt x="26010" y="3910"/>
                </a:cubicBezTo>
                <a:cubicBezTo>
                  <a:pt x="25868" y="3970"/>
                  <a:pt x="25888" y="3910"/>
                  <a:pt x="25868" y="3849"/>
                </a:cubicBezTo>
                <a:cubicBezTo>
                  <a:pt x="25929" y="3808"/>
                  <a:pt x="25989" y="3687"/>
                  <a:pt x="25969" y="3646"/>
                </a:cubicBezTo>
                <a:cubicBezTo>
                  <a:pt x="25848" y="3808"/>
                  <a:pt x="25787" y="3991"/>
                  <a:pt x="25746" y="4173"/>
                </a:cubicBezTo>
                <a:cubicBezTo>
                  <a:pt x="25685" y="4234"/>
                  <a:pt x="25523" y="4456"/>
                  <a:pt x="25564" y="4294"/>
                </a:cubicBezTo>
                <a:cubicBezTo>
                  <a:pt x="25584" y="4294"/>
                  <a:pt x="25604" y="4294"/>
                  <a:pt x="25625" y="4254"/>
                </a:cubicBezTo>
                <a:cubicBezTo>
                  <a:pt x="25503" y="4274"/>
                  <a:pt x="25402" y="4456"/>
                  <a:pt x="25361" y="4619"/>
                </a:cubicBezTo>
                <a:cubicBezTo>
                  <a:pt x="25301" y="4558"/>
                  <a:pt x="25139" y="4922"/>
                  <a:pt x="25159" y="4740"/>
                </a:cubicBezTo>
                <a:cubicBezTo>
                  <a:pt x="25058" y="4922"/>
                  <a:pt x="25240" y="4801"/>
                  <a:pt x="25139" y="4963"/>
                </a:cubicBezTo>
                <a:cubicBezTo>
                  <a:pt x="24814" y="5409"/>
                  <a:pt x="24592" y="5915"/>
                  <a:pt x="24470" y="6442"/>
                </a:cubicBezTo>
                <a:cubicBezTo>
                  <a:pt x="24470" y="6421"/>
                  <a:pt x="24511" y="6340"/>
                  <a:pt x="24531" y="6361"/>
                </a:cubicBezTo>
                <a:cubicBezTo>
                  <a:pt x="24328" y="6786"/>
                  <a:pt x="23964" y="7252"/>
                  <a:pt x="24024" y="7596"/>
                </a:cubicBezTo>
                <a:cubicBezTo>
                  <a:pt x="23943" y="7718"/>
                  <a:pt x="23984" y="7515"/>
                  <a:pt x="23923" y="7637"/>
                </a:cubicBezTo>
                <a:cubicBezTo>
                  <a:pt x="23943" y="7637"/>
                  <a:pt x="23923" y="7718"/>
                  <a:pt x="23883" y="7738"/>
                </a:cubicBezTo>
                <a:cubicBezTo>
                  <a:pt x="23883" y="7697"/>
                  <a:pt x="23883" y="7677"/>
                  <a:pt x="23862" y="7677"/>
                </a:cubicBezTo>
                <a:cubicBezTo>
                  <a:pt x="23923" y="7556"/>
                  <a:pt x="23964" y="7495"/>
                  <a:pt x="23903" y="7475"/>
                </a:cubicBezTo>
                <a:cubicBezTo>
                  <a:pt x="23640" y="8103"/>
                  <a:pt x="23356" y="8893"/>
                  <a:pt x="23174" y="9439"/>
                </a:cubicBezTo>
                <a:cubicBezTo>
                  <a:pt x="23133" y="9541"/>
                  <a:pt x="23153" y="9683"/>
                  <a:pt x="23052" y="9743"/>
                </a:cubicBezTo>
                <a:cubicBezTo>
                  <a:pt x="23093" y="9764"/>
                  <a:pt x="23113" y="9683"/>
                  <a:pt x="23133" y="9662"/>
                </a:cubicBezTo>
                <a:cubicBezTo>
                  <a:pt x="23133" y="9743"/>
                  <a:pt x="23133" y="9824"/>
                  <a:pt x="23133" y="9905"/>
                </a:cubicBezTo>
                <a:cubicBezTo>
                  <a:pt x="23032" y="9966"/>
                  <a:pt x="22971" y="10310"/>
                  <a:pt x="22951" y="10533"/>
                </a:cubicBezTo>
                <a:cubicBezTo>
                  <a:pt x="22728" y="11040"/>
                  <a:pt x="22769" y="11465"/>
                  <a:pt x="22586" y="11789"/>
                </a:cubicBezTo>
                <a:cubicBezTo>
                  <a:pt x="22566" y="12134"/>
                  <a:pt x="22222" y="12863"/>
                  <a:pt x="22282" y="13227"/>
                </a:cubicBezTo>
                <a:cubicBezTo>
                  <a:pt x="22282" y="13268"/>
                  <a:pt x="22262" y="13329"/>
                  <a:pt x="22222" y="13308"/>
                </a:cubicBezTo>
                <a:cubicBezTo>
                  <a:pt x="22181" y="13470"/>
                  <a:pt x="22303" y="13389"/>
                  <a:pt x="22262" y="13551"/>
                </a:cubicBezTo>
                <a:cubicBezTo>
                  <a:pt x="22242" y="13653"/>
                  <a:pt x="22181" y="13592"/>
                  <a:pt x="22161" y="13673"/>
                </a:cubicBezTo>
                <a:cubicBezTo>
                  <a:pt x="22201" y="13774"/>
                  <a:pt x="22161" y="13876"/>
                  <a:pt x="22222" y="13835"/>
                </a:cubicBezTo>
                <a:cubicBezTo>
                  <a:pt x="22161" y="13936"/>
                  <a:pt x="22100" y="13957"/>
                  <a:pt x="22060" y="14058"/>
                </a:cubicBezTo>
                <a:cubicBezTo>
                  <a:pt x="22141" y="14139"/>
                  <a:pt x="22019" y="14281"/>
                  <a:pt x="21979" y="14362"/>
                </a:cubicBezTo>
                <a:cubicBezTo>
                  <a:pt x="21938" y="14868"/>
                  <a:pt x="21756" y="15496"/>
                  <a:pt x="21756" y="16063"/>
                </a:cubicBezTo>
                <a:cubicBezTo>
                  <a:pt x="21796" y="15962"/>
                  <a:pt x="21817" y="15739"/>
                  <a:pt x="21857" y="15921"/>
                </a:cubicBezTo>
                <a:cubicBezTo>
                  <a:pt x="21796" y="15759"/>
                  <a:pt x="21898" y="15557"/>
                  <a:pt x="21837" y="15435"/>
                </a:cubicBezTo>
                <a:cubicBezTo>
                  <a:pt x="21918" y="15294"/>
                  <a:pt x="21938" y="15111"/>
                  <a:pt x="21918" y="14949"/>
                </a:cubicBezTo>
                <a:cubicBezTo>
                  <a:pt x="21958" y="14888"/>
                  <a:pt x="21979" y="14787"/>
                  <a:pt x="21979" y="14706"/>
                </a:cubicBezTo>
                <a:cubicBezTo>
                  <a:pt x="22019" y="14726"/>
                  <a:pt x="22039" y="14666"/>
                  <a:pt x="22060" y="14645"/>
                </a:cubicBezTo>
                <a:cubicBezTo>
                  <a:pt x="22141" y="14868"/>
                  <a:pt x="21979" y="15152"/>
                  <a:pt x="21958" y="15496"/>
                </a:cubicBezTo>
                <a:cubicBezTo>
                  <a:pt x="22080" y="15172"/>
                  <a:pt x="22161" y="14828"/>
                  <a:pt x="22222" y="14483"/>
                </a:cubicBezTo>
                <a:cubicBezTo>
                  <a:pt x="22262" y="14483"/>
                  <a:pt x="22282" y="14483"/>
                  <a:pt x="22303" y="14402"/>
                </a:cubicBezTo>
                <a:cubicBezTo>
                  <a:pt x="22222" y="14220"/>
                  <a:pt x="22445" y="13531"/>
                  <a:pt x="22566" y="13369"/>
                </a:cubicBezTo>
                <a:cubicBezTo>
                  <a:pt x="22586" y="13086"/>
                  <a:pt x="22566" y="12761"/>
                  <a:pt x="22728" y="12579"/>
                </a:cubicBezTo>
                <a:cubicBezTo>
                  <a:pt x="22667" y="12620"/>
                  <a:pt x="22728" y="12032"/>
                  <a:pt x="22829" y="12032"/>
                </a:cubicBezTo>
                <a:cubicBezTo>
                  <a:pt x="22870" y="12032"/>
                  <a:pt x="22809" y="12154"/>
                  <a:pt x="22829" y="12154"/>
                </a:cubicBezTo>
                <a:cubicBezTo>
                  <a:pt x="22890" y="12053"/>
                  <a:pt x="22850" y="11830"/>
                  <a:pt x="22971" y="11749"/>
                </a:cubicBezTo>
                <a:cubicBezTo>
                  <a:pt x="22870" y="11566"/>
                  <a:pt x="23194" y="11019"/>
                  <a:pt x="23133" y="10736"/>
                </a:cubicBezTo>
                <a:cubicBezTo>
                  <a:pt x="23194" y="10614"/>
                  <a:pt x="23234" y="10594"/>
                  <a:pt x="23275" y="10655"/>
                </a:cubicBezTo>
                <a:cubicBezTo>
                  <a:pt x="23275" y="10452"/>
                  <a:pt x="23295" y="10412"/>
                  <a:pt x="23336" y="10108"/>
                </a:cubicBezTo>
                <a:cubicBezTo>
                  <a:pt x="23478" y="10027"/>
                  <a:pt x="23559" y="9764"/>
                  <a:pt x="23619" y="9480"/>
                </a:cubicBezTo>
                <a:cubicBezTo>
                  <a:pt x="23660" y="9237"/>
                  <a:pt x="23761" y="9014"/>
                  <a:pt x="23923" y="8832"/>
                </a:cubicBezTo>
                <a:cubicBezTo>
                  <a:pt x="23680" y="9561"/>
                  <a:pt x="23498" y="10331"/>
                  <a:pt x="23376" y="11100"/>
                </a:cubicBezTo>
                <a:cubicBezTo>
                  <a:pt x="23417" y="10857"/>
                  <a:pt x="23599" y="10594"/>
                  <a:pt x="23538" y="10392"/>
                </a:cubicBezTo>
                <a:cubicBezTo>
                  <a:pt x="23640" y="10452"/>
                  <a:pt x="23680" y="10067"/>
                  <a:pt x="23781" y="10067"/>
                </a:cubicBezTo>
                <a:cubicBezTo>
                  <a:pt x="23640" y="10412"/>
                  <a:pt x="23579" y="11080"/>
                  <a:pt x="23376" y="11182"/>
                </a:cubicBezTo>
                <a:cubicBezTo>
                  <a:pt x="23437" y="11202"/>
                  <a:pt x="23478" y="11060"/>
                  <a:pt x="23538" y="11040"/>
                </a:cubicBezTo>
                <a:cubicBezTo>
                  <a:pt x="23478" y="11364"/>
                  <a:pt x="23255" y="11546"/>
                  <a:pt x="23316" y="11890"/>
                </a:cubicBezTo>
                <a:cubicBezTo>
                  <a:pt x="23275" y="11830"/>
                  <a:pt x="23275" y="11870"/>
                  <a:pt x="23214" y="11931"/>
                </a:cubicBezTo>
                <a:cubicBezTo>
                  <a:pt x="23153" y="12255"/>
                  <a:pt x="23052" y="12579"/>
                  <a:pt x="22951" y="12883"/>
                </a:cubicBezTo>
                <a:cubicBezTo>
                  <a:pt x="22910" y="13025"/>
                  <a:pt x="22809" y="13146"/>
                  <a:pt x="22789" y="13288"/>
                </a:cubicBezTo>
                <a:cubicBezTo>
                  <a:pt x="22748" y="13430"/>
                  <a:pt x="22789" y="13491"/>
                  <a:pt x="22748" y="13612"/>
                </a:cubicBezTo>
                <a:cubicBezTo>
                  <a:pt x="22728" y="13734"/>
                  <a:pt x="22607" y="13997"/>
                  <a:pt x="22627" y="13855"/>
                </a:cubicBezTo>
                <a:cubicBezTo>
                  <a:pt x="22546" y="14038"/>
                  <a:pt x="22526" y="14220"/>
                  <a:pt x="22526" y="14402"/>
                </a:cubicBezTo>
                <a:cubicBezTo>
                  <a:pt x="22445" y="14382"/>
                  <a:pt x="22485" y="14747"/>
                  <a:pt x="22384" y="14706"/>
                </a:cubicBezTo>
                <a:cubicBezTo>
                  <a:pt x="22363" y="14828"/>
                  <a:pt x="22445" y="14868"/>
                  <a:pt x="22384" y="15030"/>
                </a:cubicBezTo>
                <a:cubicBezTo>
                  <a:pt x="22303" y="15071"/>
                  <a:pt x="22262" y="15152"/>
                  <a:pt x="22242" y="15253"/>
                </a:cubicBezTo>
                <a:cubicBezTo>
                  <a:pt x="22242" y="15577"/>
                  <a:pt x="22181" y="15901"/>
                  <a:pt x="22080" y="16205"/>
                </a:cubicBezTo>
                <a:cubicBezTo>
                  <a:pt x="22100" y="16205"/>
                  <a:pt x="22141" y="16205"/>
                  <a:pt x="22120" y="16246"/>
                </a:cubicBezTo>
                <a:cubicBezTo>
                  <a:pt x="22080" y="16529"/>
                  <a:pt x="22120" y="16792"/>
                  <a:pt x="21958" y="16914"/>
                </a:cubicBezTo>
                <a:cubicBezTo>
                  <a:pt x="22039" y="17056"/>
                  <a:pt x="21898" y="17198"/>
                  <a:pt x="21857" y="17319"/>
                </a:cubicBezTo>
                <a:cubicBezTo>
                  <a:pt x="21837" y="17441"/>
                  <a:pt x="21857" y="17846"/>
                  <a:pt x="21715" y="17826"/>
                </a:cubicBezTo>
                <a:cubicBezTo>
                  <a:pt x="21736" y="17866"/>
                  <a:pt x="21796" y="17866"/>
                  <a:pt x="21776" y="17947"/>
                </a:cubicBezTo>
                <a:cubicBezTo>
                  <a:pt x="21715" y="17927"/>
                  <a:pt x="21695" y="18028"/>
                  <a:pt x="21655" y="18069"/>
                </a:cubicBezTo>
                <a:cubicBezTo>
                  <a:pt x="21776" y="18190"/>
                  <a:pt x="21573" y="18474"/>
                  <a:pt x="21614" y="18575"/>
                </a:cubicBezTo>
                <a:cubicBezTo>
                  <a:pt x="21411" y="18818"/>
                  <a:pt x="21492" y="19142"/>
                  <a:pt x="21351" y="19385"/>
                </a:cubicBezTo>
                <a:cubicBezTo>
                  <a:pt x="21330" y="19385"/>
                  <a:pt x="21290" y="19365"/>
                  <a:pt x="21270" y="19426"/>
                </a:cubicBezTo>
                <a:cubicBezTo>
                  <a:pt x="21330" y="19426"/>
                  <a:pt x="21371" y="19385"/>
                  <a:pt x="21371" y="19466"/>
                </a:cubicBezTo>
                <a:cubicBezTo>
                  <a:pt x="21330" y="19588"/>
                  <a:pt x="21270" y="19628"/>
                  <a:pt x="21229" y="19689"/>
                </a:cubicBezTo>
                <a:cubicBezTo>
                  <a:pt x="21270" y="19689"/>
                  <a:pt x="21310" y="19669"/>
                  <a:pt x="21290" y="19750"/>
                </a:cubicBezTo>
                <a:cubicBezTo>
                  <a:pt x="21290" y="19831"/>
                  <a:pt x="21087" y="20033"/>
                  <a:pt x="21148" y="20094"/>
                </a:cubicBezTo>
                <a:cubicBezTo>
                  <a:pt x="21047" y="20317"/>
                  <a:pt x="20946" y="20580"/>
                  <a:pt x="20865" y="20823"/>
                </a:cubicBezTo>
                <a:cubicBezTo>
                  <a:pt x="20763" y="20823"/>
                  <a:pt x="20743" y="21067"/>
                  <a:pt x="20682" y="21148"/>
                </a:cubicBezTo>
                <a:cubicBezTo>
                  <a:pt x="20601" y="21229"/>
                  <a:pt x="20561" y="21188"/>
                  <a:pt x="20520" y="21249"/>
                </a:cubicBezTo>
                <a:cubicBezTo>
                  <a:pt x="20480" y="21289"/>
                  <a:pt x="20439" y="21431"/>
                  <a:pt x="20378" y="21492"/>
                </a:cubicBezTo>
                <a:cubicBezTo>
                  <a:pt x="20257" y="21694"/>
                  <a:pt x="20277" y="21715"/>
                  <a:pt x="20176" y="21857"/>
                </a:cubicBezTo>
                <a:cubicBezTo>
                  <a:pt x="20135" y="21836"/>
                  <a:pt x="20176" y="21796"/>
                  <a:pt x="20135" y="21775"/>
                </a:cubicBezTo>
                <a:cubicBezTo>
                  <a:pt x="20115" y="21836"/>
                  <a:pt x="20176" y="21877"/>
                  <a:pt x="20135" y="21917"/>
                </a:cubicBezTo>
                <a:cubicBezTo>
                  <a:pt x="20075" y="21917"/>
                  <a:pt x="20034" y="22079"/>
                  <a:pt x="19973" y="21978"/>
                </a:cubicBezTo>
                <a:cubicBezTo>
                  <a:pt x="19913" y="22059"/>
                  <a:pt x="20014" y="22120"/>
                  <a:pt x="19973" y="22181"/>
                </a:cubicBezTo>
                <a:cubicBezTo>
                  <a:pt x="19913" y="22241"/>
                  <a:pt x="19892" y="22160"/>
                  <a:pt x="19872" y="22201"/>
                </a:cubicBezTo>
                <a:cubicBezTo>
                  <a:pt x="19892" y="22241"/>
                  <a:pt x="19892" y="22302"/>
                  <a:pt x="19852" y="22322"/>
                </a:cubicBezTo>
                <a:cubicBezTo>
                  <a:pt x="19831" y="22322"/>
                  <a:pt x="19811" y="22322"/>
                  <a:pt x="19811" y="22282"/>
                </a:cubicBezTo>
                <a:cubicBezTo>
                  <a:pt x="19750" y="22505"/>
                  <a:pt x="19629" y="22464"/>
                  <a:pt x="19487" y="22586"/>
                </a:cubicBezTo>
                <a:cubicBezTo>
                  <a:pt x="19528" y="22606"/>
                  <a:pt x="19568" y="22646"/>
                  <a:pt x="19507" y="22667"/>
                </a:cubicBezTo>
                <a:cubicBezTo>
                  <a:pt x="19467" y="22606"/>
                  <a:pt x="19366" y="22687"/>
                  <a:pt x="19305" y="22687"/>
                </a:cubicBezTo>
                <a:cubicBezTo>
                  <a:pt x="19345" y="22768"/>
                  <a:pt x="19366" y="22646"/>
                  <a:pt x="19406" y="22728"/>
                </a:cubicBezTo>
                <a:cubicBezTo>
                  <a:pt x="19345" y="22748"/>
                  <a:pt x="19325" y="22728"/>
                  <a:pt x="19345" y="22809"/>
                </a:cubicBezTo>
                <a:cubicBezTo>
                  <a:pt x="19305" y="22788"/>
                  <a:pt x="19305" y="22748"/>
                  <a:pt x="19264" y="22748"/>
                </a:cubicBezTo>
                <a:cubicBezTo>
                  <a:pt x="19285" y="22809"/>
                  <a:pt x="19325" y="22849"/>
                  <a:pt x="19285" y="22869"/>
                </a:cubicBezTo>
                <a:cubicBezTo>
                  <a:pt x="19264" y="22809"/>
                  <a:pt x="19244" y="22849"/>
                  <a:pt x="19204" y="22788"/>
                </a:cubicBezTo>
                <a:cubicBezTo>
                  <a:pt x="19163" y="22930"/>
                  <a:pt x="19062" y="22991"/>
                  <a:pt x="18960" y="23072"/>
                </a:cubicBezTo>
                <a:cubicBezTo>
                  <a:pt x="18900" y="23092"/>
                  <a:pt x="18859" y="23133"/>
                  <a:pt x="18798" y="23153"/>
                </a:cubicBezTo>
                <a:cubicBezTo>
                  <a:pt x="18758" y="23193"/>
                  <a:pt x="18738" y="23193"/>
                  <a:pt x="18738" y="23254"/>
                </a:cubicBezTo>
                <a:cubicBezTo>
                  <a:pt x="18717" y="23295"/>
                  <a:pt x="18576" y="23214"/>
                  <a:pt x="18576" y="23335"/>
                </a:cubicBezTo>
                <a:cubicBezTo>
                  <a:pt x="18495" y="23315"/>
                  <a:pt x="18454" y="23396"/>
                  <a:pt x="18393" y="23436"/>
                </a:cubicBezTo>
                <a:cubicBezTo>
                  <a:pt x="18373" y="23376"/>
                  <a:pt x="18353" y="23355"/>
                  <a:pt x="18333" y="23396"/>
                </a:cubicBezTo>
                <a:cubicBezTo>
                  <a:pt x="18333" y="23436"/>
                  <a:pt x="18333" y="23436"/>
                  <a:pt x="18333" y="23436"/>
                </a:cubicBezTo>
                <a:lnTo>
                  <a:pt x="18312" y="23376"/>
                </a:lnTo>
                <a:cubicBezTo>
                  <a:pt x="18312" y="23396"/>
                  <a:pt x="18312" y="23416"/>
                  <a:pt x="18292" y="23416"/>
                </a:cubicBezTo>
                <a:cubicBezTo>
                  <a:pt x="18272" y="23234"/>
                  <a:pt x="18211" y="23558"/>
                  <a:pt x="18191" y="23396"/>
                </a:cubicBezTo>
                <a:cubicBezTo>
                  <a:pt x="18150" y="23457"/>
                  <a:pt x="18110" y="23477"/>
                  <a:pt x="18089" y="23457"/>
                </a:cubicBezTo>
                <a:cubicBezTo>
                  <a:pt x="18049" y="23457"/>
                  <a:pt x="18008" y="23457"/>
                  <a:pt x="17968" y="23457"/>
                </a:cubicBezTo>
                <a:cubicBezTo>
                  <a:pt x="17948" y="23457"/>
                  <a:pt x="17927" y="23497"/>
                  <a:pt x="17887" y="23558"/>
                </a:cubicBezTo>
                <a:cubicBezTo>
                  <a:pt x="17907" y="23578"/>
                  <a:pt x="17948" y="23436"/>
                  <a:pt x="17948" y="23518"/>
                </a:cubicBezTo>
                <a:cubicBezTo>
                  <a:pt x="17867" y="23720"/>
                  <a:pt x="17826" y="23578"/>
                  <a:pt x="17705" y="23639"/>
                </a:cubicBezTo>
                <a:cubicBezTo>
                  <a:pt x="17684" y="23659"/>
                  <a:pt x="17684" y="23680"/>
                  <a:pt x="17684" y="23700"/>
                </a:cubicBezTo>
                <a:cubicBezTo>
                  <a:pt x="17644" y="23740"/>
                  <a:pt x="17563" y="23700"/>
                  <a:pt x="17583" y="23619"/>
                </a:cubicBezTo>
                <a:cubicBezTo>
                  <a:pt x="17482" y="23720"/>
                  <a:pt x="17441" y="23538"/>
                  <a:pt x="17360" y="23558"/>
                </a:cubicBezTo>
                <a:cubicBezTo>
                  <a:pt x="17401" y="23477"/>
                  <a:pt x="17380" y="23477"/>
                  <a:pt x="17340" y="23558"/>
                </a:cubicBezTo>
                <a:cubicBezTo>
                  <a:pt x="17340" y="23518"/>
                  <a:pt x="17380" y="23457"/>
                  <a:pt x="17380" y="23436"/>
                </a:cubicBezTo>
                <a:cubicBezTo>
                  <a:pt x="17340" y="23477"/>
                  <a:pt x="17320" y="23436"/>
                  <a:pt x="17279" y="23416"/>
                </a:cubicBezTo>
                <a:cubicBezTo>
                  <a:pt x="17259" y="23396"/>
                  <a:pt x="17198" y="23335"/>
                  <a:pt x="17137" y="23376"/>
                </a:cubicBezTo>
                <a:cubicBezTo>
                  <a:pt x="17137" y="23295"/>
                  <a:pt x="17097" y="23274"/>
                  <a:pt x="17056" y="23214"/>
                </a:cubicBezTo>
                <a:cubicBezTo>
                  <a:pt x="16996" y="23153"/>
                  <a:pt x="16955" y="23112"/>
                  <a:pt x="16915" y="23052"/>
                </a:cubicBezTo>
                <a:cubicBezTo>
                  <a:pt x="16834" y="23092"/>
                  <a:pt x="16692" y="22950"/>
                  <a:pt x="16611" y="22869"/>
                </a:cubicBezTo>
                <a:cubicBezTo>
                  <a:pt x="16591" y="22890"/>
                  <a:pt x="16611" y="22930"/>
                  <a:pt x="16591" y="22950"/>
                </a:cubicBezTo>
                <a:cubicBezTo>
                  <a:pt x="16530" y="22890"/>
                  <a:pt x="16509" y="22950"/>
                  <a:pt x="16469" y="22930"/>
                </a:cubicBezTo>
                <a:cubicBezTo>
                  <a:pt x="16347" y="22829"/>
                  <a:pt x="16408" y="22748"/>
                  <a:pt x="16287" y="22707"/>
                </a:cubicBezTo>
                <a:cubicBezTo>
                  <a:pt x="16307" y="22728"/>
                  <a:pt x="16388" y="22646"/>
                  <a:pt x="16327" y="22667"/>
                </a:cubicBezTo>
                <a:cubicBezTo>
                  <a:pt x="16246" y="22768"/>
                  <a:pt x="16044" y="22606"/>
                  <a:pt x="15942" y="22464"/>
                </a:cubicBezTo>
                <a:cubicBezTo>
                  <a:pt x="15922" y="22545"/>
                  <a:pt x="15882" y="22363"/>
                  <a:pt x="15821" y="22363"/>
                </a:cubicBezTo>
                <a:cubicBezTo>
                  <a:pt x="15740" y="22383"/>
                  <a:pt x="15821" y="22484"/>
                  <a:pt x="15841" y="22545"/>
                </a:cubicBezTo>
                <a:cubicBezTo>
                  <a:pt x="15861" y="22525"/>
                  <a:pt x="15902" y="22525"/>
                  <a:pt x="15922" y="22545"/>
                </a:cubicBezTo>
                <a:cubicBezTo>
                  <a:pt x="15983" y="22646"/>
                  <a:pt x="15963" y="22748"/>
                  <a:pt x="16023" y="22849"/>
                </a:cubicBezTo>
                <a:cubicBezTo>
                  <a:pt x="15983" y="22788"/>
                  <a:pt x="15922" y="22728"/>
                  <a:pt x="15882" y="22768"/>
                </a:cubicBezTo>
                <a:cubicBezTo>
                  <a:pt x="16064" y="22950"/>
                  <a:pt x="16125" y="22971"/>
                  <a:pt x="16287" y="23153"/>
                </a:cubicBezTo>
                <a:cubicBezTo>
                  <a:pt x="16246" y="23193"/>
                  <a:pt x="16307" y="23234"/>
                  <a:pt x="16287" y="23274"/>
                </a:cubicBezTo>
                <a:cubicBezTo>
                  <a:pt x="16368" y="23315"/>
                  <a:pt x="16428" y="23295"/>
                  <a:pt x="16489" y="23335"/>
                </a:cubicBezTo>
                <a:cubicBezTo>
                  <a:pt x="16489" y="23457"/>
                  <a:pt x="16732" y="23619"/>
                  <a:pt x="16753" y="23761"/>
                </a:cubicBezTo>
                <a:cubicBezTo>
                  <a:pt x="16834" y="23781"/>
                  <a:pt x="16975" y="23761"/>
                  <a:pt x="16935" y="23882"/>
                </a:cubicBezTo>
                <a:cubicBezTo>
                  <a:pt x="16955" y="23923"/>
                  <a:pt x="16996" y="23862"/>
                  <a:pt x="17016" y="23882"/>
                </a:cubicBezTo>
                <a:cubicBezTo>
                  <a:pt x="17036" y="23902"/>
                  <a:pt x="16955" y="23983"/>
                  <a:pt x="16975" y="24004"/>
                </a:cubicBezTo>
                <a:cubicBezTo>
                  <a:pt x="17016" y="23963"/>
                  <a:pt x="17016" y="24004"/>
                  <a:pt x="17077" y="23963"/>
                </a:cubicBezTo>
                <a:cubicBezTo>
                  <a:pt x="17036" y="24044"/>
                  <a:pt x="17097" y="24064"/>
                  <a:pt x="17077" y="24145"/>
                </a:cubicBezTo>
                <a:cubicBezTo>
                  <a:pt x="17036" y="24145"/>
                  <a:pt x="16935" y="24145"/>
                  <a:pt x="16915" y="24226"/>
                </a:cubicBezTo>
                <a:cubicBezTo>
                  <a:pt x="17097" y="24064"/>
                  <a:pt x="17218" y="24206"/>
                  <a:pt x="17158" y="24409"/>
                </a:cubicBezTo>
                <a:cubicBezTo>
                  <a:pt x="17198" y="24409"/>
                  <a:pt x="17158" y="24328"/>
                  <a:pt x="17198" y="24348"/>
                </a:cubicBezTo>
                <a:cubicBezTo>
                  <a:pt x="17239" y="24409"/>
                  <a:pt x="17239" y="24470"/>
                  <a:pt x="17198" y="24530"/>
                </a:cubicBezTo>
                <a:lnTo>
                  <a:pt x="17158" y="24510"/>
                </a:lnTo>
                <a:cubicBezTo>
                  <a:pt x="17056" y="24672"/>
                  <a:pt x="17158" y="24672"/>
                  <a:pt x="17239" y="24733"/>
                </a:cubicBezTo>
                <a:cubicBezTo>
                  <a:pt x="17137" y="24875"/>
                  <a:pt x="17056" y="24733"/>
                  <a:pt x="16955" y="24652"/>
                </a:cubicBezTo>
                <a:cubicBezTo>
                  <a:pt x="16894" y="24713"/>
                  <a:pt x="16935" y="24713"/>
                  <a:pt x="16935" y="24753"/>
                </a:cubicBezTo>
                <a:cubicBezTo>
                  <a:pt x="16793" y="24814"/>
                  <a:pt x="16773" y="24551"/>
                  <a:pt x="16631" y="24632"/>
                </a:cubicBezTo>
                <a:cubicBezTo>
                  <a:pt x="16651" y="24672"/>
                  <a:pt x="16692" y="24713"/>
                  <a:pt x="16712" y="24753"/>
                </a:cubicBezTo>
                <a:cubicBezTo>
                  <a:pt x="16651" y="24713"/>
                  <a:pt x="16611" y="24692"/>
                  <a:pt x="16570" y="24652"/>
                </a:cubicBezTo>
                <a:lnTo>
                  <a:pt x="16428" y="24510"/>
                </a:lnTo>
                <a:cubicBezTo>
                  <a:pt x="16327" y="24409"/>
                  <a:pt x="16206" y="24348"/>
                  <a:pt x="16044" y="24186"/>
                </a:cubicBezTo>
                <a:cubicBezTo>
                  <a:pt x="16064" y="24166"/>
                  <a:pt x="16084" y="24186"/>
                  <a:pt x="16104" y="24166"/>
                </a:cubicBezTo>
                <a:cubicBezTo>
                  <a:pt x="16023" y="24105"/>
                  <a:pt x="15963" y="24125"/>
                  <a:pt x="15861" y="24044"/>
                </a:cubicBezTo>
                <a:cubicBezTo>
                  <a:pt x="15861" y="24024"/>
                  <a:pt x="15902" y="24004"/>
                  <a:pt x="15882" y="23983"/>
                </a:cubicBezTo>
                <a:cubicBezTo>
                  <a:pt x="15861" y="24004"/>
                  <a:pt x="15821" y="23963"/>
                  <a:pt x="15821" y="23943"/>
                </a:cubicBezTo>
                <a:cubicBezTo>
                  <a:pt x="15760" y="23963"/>
                  <a:pt x="15861" y="24004"/>
                  <a:pt x="15821" y="24044"/>
                </a:cubicBezTo>
                <a:cubicBezTo>
                  <a:pt x="15719" y="24024"/>
                  <a:pt x="15638" y="23963"/>
                  <a:pt x="15598" y="23902"/>
                </a:cubicBezTo>
                <a:cubicBezTo>
                  <a:pt x="15517" y="23801"/>
                  <a:pt x="15436" y="23720"/>
                  <a:pt x="15335" y="23659"/>
                </a:cubicBezTo>
                <a:cubicBezTo>
                  <a:pt x="15335" y="23578"/>
                  <a:pt x="15233" y="23477"/>
                  <a:pt x="15213" y="23396"/>
                </a:cubicBezTo>
                <a:cubicBezTo>
                  <a:pt x="15132" y="23436"/>
                  <a:pt x="15152" y="23518"/>
                  <a:pt x="15051" y="23457"/>
                </a:cubicBezTo>
                <a:cubicBezTo>
                  <a:pt x="15071" y="23355"/>
                  <a:pt x="15031" y="23173"/>
                  <a:pt x="15193" y="23274"/>
                </a:cubicBezTo>
                <a:cubicBezTo>
                  <a:pt x="15173" y="23234"/>
                  <a:pt x="15233" y="23214"/>
                  <a:pt x="15193" y="23173"/>
                </a:cubicBezTo>
                <a:cubicBezTo>
                  <a:pt x="15132" y="23274"/>
                  <a:pt x="15011" y="23092"/>
                  <a:pt x="14909" y="22971"/>
                </a:cubicBezTo>
                <a:cubicBezTo>
                  <a:pt x="14869" y="23052"/>
                  <a:pt x="14707" y="22890"/>
                  <a:pt x="14727" y="22829"/>
                </a:cubicBezTo>
                <a:cubicBezTo>
                  <a:pt x="14666" y="22829"/>
                  <a:pt x="14626" y="22829"/>
                  <a:pt x="14545" y="22728"/>
                </a:cubicBezTo>
                <a:cubicBezTo>
                  <a:pt x="14524" y="22565"/>
                  <a:pt x="14666" y="22728"/>
                  <a:pt x="14707" y="22687"/>
                </a:cubicBezTo>
                <a:cubicBezTo>
                  <a:pt x="14646" y="22646"/>
                  <a:pt x="14545" y="22484"/>
                  <a:pt x="14484" y="22484"/>
                </a:cubicBezTo>
                <a:cubicBezTo>
                  <a:pt x="14605" y="22667"/>
                  <a:pt x="14342" y="22363"/>
                  <a:pt x="14403" y="22565"/>
                </a:cubicBezTo>
                <a:cubicBezTo>
                  <a:pt x="14464" y="22626"/>
                  <a:pt x="14464" y="22565"/>
                  <a:pt x="14545" y="22626"/>
                </a:cubicBezTo>
                <a:cubicBezTo>
                  <a:pt x="14504" y="22707"/>
                  <a:pt x="14443" y="22687"/>
                  <a:pt x="14362" y="22626"/>
                </a:cubicBezTo>
                <a:cubicBezTo>
                  <a:pt x="14302" y="22505"/>
                  <a:pt x="14383" y="22403"/>
                  <a:pt x="14403" y="22363"/>
                </a:cubicBezTo>
                <a:cubicBezTo>
                  <a:pt x="14322" y="22322"/>
                  <a:pt x="14261" y="22140"/>
                  <a:pt x="14140" y="22120"/>
                </a:cubicBezTo>
                <a:cubicBezTo>
                  <a:pt x="14281" y="22221"/>
                  <a:pt x="14403" y="22464"/>
                  <a:pt x="14281" y="22464"/>
                </a:cubicBezTo>
                <a:cubicBezTo>
                  <a:pt x="14180" y="22363"/>
                  <a:pt x="14302" y="22363"/>
                  <a:pt x="14261" y="22322"/>
                </a:cubicBezTo>
                <a:cubicBezTo>
                  <a:pt x="14221" y="22262"/>
                  <a:pt x="13998" y="22120"/>
                  <a:pt x="14140" y="22079"/>
                </a:cubicBezTo>
                <a:cubicBezTo>
                  <a:pt x="14018" y="21998"/>
                  <a:pt x="13998" y="22039"/>
                  <a:pt x="13998" y="22140"/>
                </a:cubicBezTo>
                <a:cubicBezTo>
                  <a:pt x="13876" y="22019"/>
                  <a:pt x="13937" y="21978"/>
                  <a:pt x="14018" y="21998"/>
                </a:cubicBezTo>
                <a:cubicBezTo>
                  <a:pt x="13937" y="21938"/>
                  <a:pt x="13998" y="21917"/>
                  <a:pt x="13937" y="21877"/>
                </a:cubicBezTo>
                <a:cubicBezTo>
                  <a:pt x="13856" y="21857"/>
                  <a:pt x="13896" y="21998"/>
                  <a:pt x="13836" y="21978"/>
                </a:cubicBezTo>
                <a:cubicBezTo>
                  <a:pt x="13795" y="21938"/>
                  <a:pt x="13815" y="21897"/>
                  <a:pt x="13815" y="21836"/>
                </a:cubicBezTo>
                <a:cubicBezTo>
                  <a:pt x="13714" y="21755"/>
                  <a:pt x="13633" y="21755"/>
                  <a:pt x="13532" y="21593"/>
                </a:cubicBezTo>
                <a:cubicBezTo>
                  <a:pt x="13552" y="21431"/>
                  <a:pt x="13370" y="21411"/>
                  <a:pt x="13350" y="21208"/>
                </a:cubicBezTo>
                <a:cubicBezTo>
                  <a:pt x="13309" y="21249"/>
                  <a:pt x="13350" y="21310"/>
                  <a:pt x="13269" y="21229"/>
                </a:cubicBezTo>
                <a:cubicBezTo>
                  <a:pt x="13228" y="21168"/>
                  <a:pt x="13289" y="21148"/>
                  <a:pt x="13248" y="21087"/>
                </a:cubicBezTo>
                <a:cubicBezTo>
                  <a:pt x="13228" y="21127"/>
                  <a:pt x="13187" y="21168"/>
                  <a:pt x="13127" y="21107"/>
                </a:cubicBezTo>
                <a:cubicBezTo>
                  <a:pt x="13127" y="21107"/>
                  <a:pt x="13127" y="21087"/>
                  <a:pt x="13106" y="21067"/>
                </a:cubicBezTo>
                <a:cubicBezTo>
                  <a:pt x="13147" y="21046"/>
                  <a:pt x="13187" y="21127"/>
                  <a:pt x="13208" y="21067"/>
                </a:cubicBezTo>
                <a:cubicBezTo>
                  <a:pt x="12823" y="20742"/>
                  <a:pt x="12762" y="20661"/>
                  <a:pt x="12641" y="20297"/>
                </a:cubicBezTo>
                <a:cubicBezTo>
                  <a:pt x="12539" y="20317"/>
                  <a:pt x="12397" y="20114"/>
                  <a:pt x="12337" y="19993"/>
                </a:cubicBezTo>
                <a:cubicBezTo>
                  <a:pt x="12316" y="20074"/>
                  <a:pt x="12235" y="19993"/>
                  <a:pt x="12215" y="20013"/>
                </a:cubicBezTo>
                <a:cubicBezTo>
                  <a:pt x="12357" y="20155"/>
                  <a:pt x="12235" y="20135"/>
                  <a:pt x="12215" y="20155"/>
                </a:cubicBezTo>
                <a:cubicBezTo>
                  <a:pt x="12296" y="20256"/>
                  <a:pt x="12377" y="20358"/>
                  <a:pt x="12438" y="20479"/>
                </a:cubicBezTo>
                <a:cubicBezTo>
                  <a:pt x="12479" y="20418"/>
                  <a:pt x="12560" y="20540"/>
                  <a:pt x="12620" y="20560"/>
                </a:cubicBezTo>
                <a:cubicBezTo>
                  <a:pt x="12620" y="20641"/>
                  <a:pt x="12641" y="20702"/>
                  <a:pt x="12681" y="20763"/>
                </a:cubicBezTo>
                <a:cubicBezTo>
                  <a:pt x="12722" y="20742"/>
                  <a:pt x="12924" y="20945"/>
                  <a:pt x="12924" y="20985"/>
                </a:cubicBezTo>
                <a:cubicBezTo>
                  <a:pt x="12863" y="20985"/>
                  <a:pt x="12742" y="20742"/>
                  <a:pt x="12701" y="20864"/>
                </a:cubicBezTo>
                <a:cubicBezTo>
                  <a:pt x="12863" y="20965"/>
                  <a:pt x="12803" y="21006"/>
                  <a:pt x="12701" y="20945"/>
                </a:cubicBezTo>
                <a:cubicBezTo>
                  <a:pt x="12884" y="21168"/>
                  <a:pt x="13086" y="21411"/>
                  <a:pt x="13289" y="21634"/>
                </a:cubicBezTo>
                <a:cubicBezTo>
                  <a:pt x="13289" y="21674"/>
                  <a:pt x="13187" y="21634"/>
                  <a:pt x="13187" y="21694"/>
                </a:cubicBezTo>
                <a:cubicBezTo>
                  <a:pt x="13309" y="21654"/>
                  <a:pt x="13390" y="21938"/>
                  <a:pt x="13491" y="22100"/>
                </a:cubicBezTo>
                <a:cubicBezTo>
                  <a:pt x="13451" y="22059"/>
                  <a:pt x="13410" y="21978"/>
                  <a:pt x="13390" y="21998"/>
                </a:cubicBezTo>
                <a:cubicBezTo>
                  <a:pt x="13390" y="22079"/>
                  <a:pt x="13451" y="22079"/>
                  <a:pt x="13451" y="22160"/>
                </a:cubicBezTo>
                <a:cubicBezTo>
                  <a:pt x="13410" y="22120"/>
                  <a:pt x="13410" y="22181"/>
                  <a:pt x="13451" y="22221"/>
                </a:cubicBezTo>
                <a:cubicBezTo>
                  <a:pt x="13532" y="22221"/>
                  <a:pt x="13512" y="22181"/>
                  <a:pt x="13572" y="22181"/>
                </a:cubicBezTo>
                <a:cubicBezTo>
                  <a:pt x="13755" y="22444"/>
                  <a:pt x="14038" y="22829"/>
                  <a:pt x="13998" y="23072"/>
                </a:cubicBezTo>
                <a:cubicBezTo>
                  <a:pt x="13937" y="22910"/>
                  <a:pt x="13775" y="22869"/>
                  <a:pt x="13714" y="22687"/>
                </a:cubicBezTo>
                <a:cubicBezTo>
                  <a:pt x="13694" y="22728"/>
                  <a:pt x="13633" y="22667"/>
                  <a:pt x="13613" y="22728"/>
                </a:cubicBezTo>
                <a:cubicBezTo>
                  <a:pt x="13734" y="22910"/>
                  <a:pt x="13836" y="23031"/>
                  <a:pt x="13957" y="23234"/>
                </a:cubicBezTo>
                <a:cubicBezTo>
                  <a:pt x="13917" y="23234"/>
                  <a:pt x="13917" y="23234"/>
                  <a:pt x="13957" y="23295"/>
                </a:cubicBezTo>
                <a:cubicBezTo>
                  <a:pt x="13977" y="23295"/>
                  <a:pt x="13998" y="23274"/>
                  <a:pt x="14018" y="23315"/>
                </a:cubicBezTo>
                <a:cubicBezTo>
                  <a:pt x="13977" y="23315"/>
                  <a:pt x="13957" y="23315"/>
                  <a:pt x="13998" y="23396"/>
                </a:cubicBezTo>
                <a:cubicBezTo>
                  <a:pt x="14018" y="23355"/>
                  <a:pt x="14160" y="23457"/>
                  <a:pt x="14140" y="23497"/>
                </a:cubicBezTo>
                <a:cubicBezTo>
                  <a:pt x="13998" y="23355"/>
                  <a:pt x="14038" y="23578"/>
                  <a:pt x="13917" y="23497"/>
                </a:cubicBezTo>
                <a:cubicBezTo>
                  <a:pt x="13815" y="23396"/>
                  <a:pt x="13937" y="23355"/>
                  <a:pt x="13856" y="23315"/>
                </a:cubicBezTo>
                <a:cubicBezTo>
                  <a:pt x="13876" y="23355"/>
                  <a:pt x="13795" y="23335"/>
                  <a:pt x="13856" y="23436"/>
                </a:cubicBezTo>
                <a:cubicBezTo>
                  <a:pt x="13815" y="23396"/>
                  <a:pt x="13674" y="23355"/>
                  <a:pt x="13674" y="23254"/>
                </a:cubicBezTo>
                <a:cubicBezTo>
                  <a:pt x="13755" y="23295"/>
                  <a:pt x="13755" y="23193"/>
                  <a:pt x="13714" y="23112"/>
                </a:cubicBezTo>
                <a:cubicBezTo>
                  <a:pt x="13714" y="23234"/>
                  <a:pt x="13653" y="23234"/>
                  <a:pt x="13593" y="23234"/>
                </a:cubicBezTo>
                <a:cubicBezTo>
                  <a:pt x="13491" y="23112"/>
                  <a:pt x="13350" y="22971"/>
                  <a:pt x="13370" y="22890"/>
                </a:cubicBezTo>
                <a:cubicBezTo>
                  <a:pt x="13410" y="22910"/>
                  <a:pt x="13451" y="22910"/>
                  <a:pt x="13471" y="22890"/>
                </a:cubicBezTo>
                <a:cubicBezTo>
                  <a:pt x="13410" y="22768"/>
                  <a:pt x="13410" y="22930"/>
                  <a:pt x="13370" y="22849"/>
                </a:cubicBezTo>
                <a:cubicBezTo>
                  <a:pt x="13309" y="22788"/>
                  <a:pt x="13289" y="22748"/>
                  <a:pt x="13248" y="22768"/>
                </a:cubicBezTo>
                <a:cubicBezTo>
                  <a:pt x="13269" y="22849"/>
                  <a:pt x="13390" y="22849"/>
                  <a:pt x="13350" y="22930"/>
                </a:cubicBezTo>
                <a:cubicBezTo>
                  <a:pt x="13269" y="22829"/>
                  <a:pt x="13248" y="22849"/>
                  <a:pt x="13167" y="22748"/>
                </a:cubicBezTo>
                <a:cubicBezTo>
                  <a:pt x="13208" y="22707"/>
                  <a:pt x="13147" y="22646"/>
                  <a:pt x="13208" y="22606"/>
                </a:cubicBezTo>
                <a:cubicBezTo>
                  <a:pt x="13269" y="22707"/>
                  <a:pt x="13289" y="22586"/>
                  <a:pt x="13269" y="22565"/>
                </a:cubicBezTo>
                <a:cubicBezTo>
                  <a:pt x="13269" y="22606"/>
                  <a:pt x="13106" y="22383"/>
                  <a:pt x="13167" y="22545"/>
                </a:cubicBezTo>
                <a:cubicBezTo>
                  <a:pt x="13187" y="22525"/>
                  <a:pt x="13228" y="22565"/>
                  <a:pt x="13208" y="22586"/>
                </a:cubicBezTo>
                <a:cubicBezTo>
                  <a:pt x="13167" y="22545"/>
                  <a:pt x="13167" y="22626"/>
                  <a:pt x="13127" y="22586"/>
                </a:cubicBezTo>
                <a:cubicBezTo>
                  <a:pt x="13086" y="22565"/>
                  <a:pt x="13046" y="22444"/>
                  <a:pt x="13046" y="22403"/>
                </a:cubicBezTo>
                <a:cubicBezTo>
                  <a:pt x="13046" y="22343"/>
                  <a:pt x="13127" y="22464"/>
                  <a:pt x="13147" y="22464"/>
                </a:cubicBezTo>
                <a:cubicBezTo>
                  <a:pt x="13127" y="22322"/>
                  <a:pt x="12823" y="22302"/>
                  <a:pt x="12904" y="22140"/>
                </a:cubicBezTo>
                <a:cubicBezTo>
                  <a:pt x="12944" y="22181"/>
                  <a:pt x="13025" y="22322"/>
                  <a:pt x="13046" y="22282"/>
                </a:cubicBezTo>
                <a:cubicBezTo>
                  <a:pt x="13005" y="22140"/>
                  <a:pt x="12884" y="22079"/>
                  <a:pt x="12803" y="21917"/>
                </a:cubicBezTo>
                <a:cubicBezTo>
                  <a:pt x="12782" y="21958"/>
                  <a:pt x="12762" y="21958"/>
                  <a:pt x="12701" y="21917"/>
                </a:cubicBezTo>
                <a:cubicBezTo>
                  <a:pt x="12742" y="21877"/>
                  <a:pt x="12661" y="21735"/>
                  <a:pt x="12580" y="21715"/>
                </a:cubicBezTo>
                <a:cubicBezTo>
                  <a:pt x="12560" y="21613"/>
                  <a:pt x="12641" y="21694"/>
                  <a:pt x="12620" y="21613"/>
                </a:cubicBezTo>
                <a:cubicBezTo>
                  <a:pt x="12580" y="21634"/>
                  <a:pt x="12438" y="21451"/>
                  <a:pt x="12418" y="21472"/>
                </a:cubicBezTo>
                <a:cubicBezTo>
                  <a:pt x="12458" y="21512"/>
                  <a:pt x="12479" y="21553"/>
                  <a:pt x="12458" y="21553"/>
                </a:cubicBezTo>
                <a:cubicBezTo>
                  <a:pt x="12377" y="21532"/>
                  <a:pt x="12397" y="21472"/>
                  <a:pt x="12296" y="21370"/>
                </a:cubicBezTo>
                <a:cubicBezTo>
                  <a:pt x="12215" y="21411"/>
                  <a:pt x="12377" y="21532"/>
                  <a:pt x="12377" y="21593"/>
                </a:cubicBezTo>
                <a:cubicBezTo>
                  <a:pt x="12235" y="21391"/>
                  <a:pt x="12296" y="21613"/>
                  <a:pt x="12296" y="21613"/>
                </a:cubicBezTo>
                <a:cubicBezTo>
                  <a:pt x="12195" y="21613"/>
                  <a:pt x="12175" y="21411"/>
                  <a:pt x="12195" y="21350"/>
                </a:cubicBezTo>
                <a:cubicBezTo>
                  <a:pt x="12175" y="21451"/>
                  <a:pt x="12033" y="21370"/>
                  <a:pt x="12114" y="21512"/>
                </a:cubicBezTo>
                <a:cubicBezTo>
                  <a:pt x="12215" y="21492"/>
                  <a:pt x="12195" y="21654"/>
                  <a:pt x="12337" y="21694"/>
                </a:cubicBezTo>
                <a:cubicBezTo>
                  <a:pt x="12296" y="21715"/>
                  <a:pt x="12296" y="21755"/>
                  <a:pt x="12337" y="21816"/>
                </a:cubicBezTo>
                <a:cubicBezTo>
                  <a:pt x="12418" y="21857"/>
                  <a:pt x="12337" y="21694"/>
                  <a:pt x="12458" y="21796"/>
                </a:cubicBezTo>
                <a:cubicBezTo>
                  <a:pt x="12641" y="22039"/>
                  <a:pt x="12377" y="22019"/>
                  <a:pt x="12235" y="21816"/>
                </a:cubicBezTo>
                <a:cubicBezTo>
                  <a:pt x="12256" y="21917"/>
                  <a:pt x="12256" y="21897"/>
                  <a:pt x="12357" y="21998"/>
                </a:cubicBezTo>
                <a:cubicBezTo>
                  <a:pt x="12235" y="21958"/>
                  <a:pt x="12377" y="22100"/>
                  <a:pt x="12397" y="22160"/>
                </a:cubicBezTo>
                <a:cubicBezTo>
                  <a:pt x="12296" y="22120"/>
                  <a:pt x="12134" y="21836"/>
                  <a:pt x="12073" y="21877"/>
                </a:cubicBezTo>
                <a:cubicBezTo>
                  <a:pt x="12195" y="22019"/>
                  <a:pt x="12316" y="22160"/>
                  <a:pt x="12438" y="22322"/>
                </a:cubicBezTo>
                <a:cubicBezTo>
                  <a:pt x="12256" y="22282"/>
                  <a:pt x="12114" y="22019"/>
                  <a:pt x="11891" y="21857"/>
                </a:cubicBezTo>
                <a:cubicBezTo>
                  <a:pt x="11911" y="21816"/>
                  <a:pt x="11932" y="21775"/>
                  <a:pt x="11891" y="21735"/>
                </a:cubicBezTo>
                <a:cubicBezTo>
                  <a:pt x="11790" y="21674"/>
                  <a:pt x="11668" y="21512"/>
                  <a:pt x="11587" y="21472"/>
                </a:cubicBezTo>
                <a:cubicBezTo>
                  <a:pt x="11628" y="21391"/>
                  <a:pt x="11445" y="21249"/>
                  <a:pt x="11385" y="21208"/>
                </a:cubicBezTo>
                <a:cubicBezTo>
                  <a:pt x="11385" y="21249"/>
                  <a:pt x="11304" y="21330"/>
                  <a:pt x="11405" y="21370"/>
                </a:cubicBezTo>
                <a:cubicBezTo>
                  <a:pt x="11344" y="21310"/>
                  <a:pt x="11445" y="21330"/>
                  <a:pt x="11466" y="21350"/>
                </a:cubicBezTo>
                <a:cubicBezTo>
                  <a:pt x="11506" y="21391"/>
                  <a:pt x="11526" y="21411"/>
                  <a:pt x="11567" y="21431"/>
                </a:cubicBezTo>
                <a:cubicBezTo>
                  <a:pt x="11547" y="21553"/>
                  <a:pt x="11689" y="21593"/>
                  <a:pt x="11689" y="21715"/>
                </a:cubicBezTo>
                <a:cubicBezTo>
                  <a:pt x="11729" y="21694"/>
                  <a:pt x="11689" y="21654"/>
                  <a:pt x="11709" y="21613"/>
                </a:cubicBezTo>
                <a:cubicBezTo>
                  <a:pt x="11952" y="21978"/>
                  <a:pt x="12033" y="22059"/>
                  <a:pt x="12175" y="22282"/>
                </a:cubicBezTo>
                <a:cubicBezTo>
                  <a:pt x="12418" y="22424"/>
                  <a:pt x="12600" y="22646"/>
                  <a:pt x="12701" y="22890"/>
                </a:cubicBezTo>
                <a:cubicBezTo>
                  <a:pt x="12742" y="22869"/>
                  <a:pt x="12701" y="22809"/>
                  <a:pt x="12742" y="22849"/>
                </a:cubicBezTo>
                <a:cubicBezTo>
                  <a:pt x="12742" y="22950"/>
                  <a:pt x="12863" y="22991"/>
                  <a:pt x="12944" y="23092"/>
                </a:cubicBezTo>
                <a:cubicBezTo>
                  <a:pt x="12944" y="23133"/>
                  <a:pt x="12904" y="23173"/>
                  <a:pt x="12965" y="23234"/>
                </a:cubicBezTo>
                <a:cubicBezTo>
                  <a:pt x="13005" y="23133"/>
                  <a:pt x="13127" y="23315"/>
                  <a:pt x="13106" y="23355"/>
                </a:cubicBezTo>
                <a:cubicBezTo>
                  <a:pt x="13127" y="23355"/>
                  <a:pt x="13127" y="23335"/>
                  <a:pt x="13147" y="23355"/>
                </a:cubicBezTo>
                <a:cubicBezTo>
                  <a:pt x="13147" y="23436"/>
                  <a:pt x="12985" y="23274"/>
                  <a:pt x="13046" y="23376"/>
                </a:cubicBezTo>
                <a:cubicBezTo>
                  <a:pt x="13066" y="23355"/>
                  <a:pt x="13147" y="23497"/>
                  <a:pt x="13167" y="23436"/>
                </a:cubicBezTo>
                <a:cubicBezTo>
                  <a:pt x="13147" y="23416"/>
                  <a:pt x="13147" y="23355"/>
                  <a:pt x="13167" y="23335"/>
                </a:cubicBezTo>
                <a:lnTo>
                  <a:pt x="13370" y="23558"/>
                </a:lnTo>
                <a:cubicBezTo>
                  <a:pt x="13370" y="23457"/>
                  <a:pt x="13471" y="23497"/>
                  <a:pt x="13390" y="23355"/>
                </a:cubicBezTo>
                <a:cubicBezTo>
                  <a:pt x="13350" y="23376"/>
                  <a:pt x="13410" y="23436"/>
                  <a:pt x="13350" y="23457"/>
                </a:cubicBezTo>
                <a:cubicBezTo>
                  <a:pt x="13269" y="23376"/>
                  <a:pt x="13127" y="23234"/>
                  <a:pt x="13208" y="23173"/>
                </a:cubicBezTo>
                <a:cubicBezTo>
                  <a:pt x="13167" y="23234"/>
                  <a:pt x="12965" y="22829"/>
                  <a:pt x="13005" y="23031"/>
                </a:cubicBezTo>
                <a:cubicBezTo>
                  <a:pt x="12965" y="22991"/>
                  <a:pt x="12944" y="22950"/>
                  <a:pt x="12924" y="22890"/>
                </a:cubicBezTo>
                <a:cubicBezTo>
                  <a:pt x="12965" y="22829"/>
                  <a:pt x="13005" y="22849"/>
                  <a:pt x="13046" y="22809"/>
                </a:cubicBezTo>
                <a:cubicBezTo>
                  <a:pt x="13005" y="22748"/>
                  <a:pt x="12965" y="22687"/>
                  <a:pt x="12944" y="22606"/>
                </a:cubicBezTo>
                <a:cubicBezTo>
                  <a:pt x="12985" y="22646"/>
                  <a:pt x="12985" y="22586"/>
                  <a:pt x="13025" y="22606"/>
                </a:cubicBezTo>
                <a:cubicBezTo>
                  <a:pt x="13066" y="22687"/>
                  <a:pt x="13167" y="22667"/>
                  <a:pt x="13147" y="22748"/>
                </a:cubicBezTo>
                <a:cubicBezTo>
                  <a:pt x="13127" y="22768"/>
                  <a:pt x="13066" y="22667"/>
                  <a:pt x="13046" y="22707"/>
                </a:cubicBezTo>
                <a:cubicBezTo>
                  <a:pt x="13106" y="22788"/>
                  <a:pt x="13066" y="22829"/>
                  <a:pt x="13187" y="22930"/>
                </a:cubicBezTo>
                <a:cubicBezTo>
                  <a:pt x="13289" y="22890"/>
                  <a:pt x="13653" y="23295"/>
                  <a:pt x="13512" y="23315"/>
                </a:cubicBezTo>
                <a:cubicBezTo>
                  <a:pt x="13653" y="23396"/>
                  <a:pt x="13694" y="23477"/>
                  <a:pt x="13653" y="23315"/>
                </a:cubicBezTo>
                <a:cubicBezTo>
                  <a:pt x="13714" y="23436"/>
                  <a:pt x="13876" y="23578"/>
                  <a:pt x="13896" y="23518"/>
                </a:cubicBezTo>
                <a:cubicBezTo>
                  <a:pt x="13856" y="23538"/>
                  <a:pt x="13957" y="23599"/>
                  <a:pt x="13917" y="23639"/>
                </a:cubicBezTo>
                <a:cubicBezTo>
                  <a:pt x="13876" y="23659"/>
                  <a:pt x="13795" y="23477"/>
                  <a:pt x="13755" y="23558"/>
                </a:cubicBezTo>
                <a:cubicBezTo>
                  <a:pt x="13734" y="23639"/>
                  <a:pt x="13937" y="23720"/>
                  <a:pt x="13896" y="23761"/>
                </a:cubicBezTo>
                <a:cubicBezTo>
                  <a:pt x="13836" y="23700"/>
                  <a:pt x="13836" y="23801"/>
                  <a:pt x="13775" y="23700"/>
                </a:cubicBezTo>
                <a:cubicBezTo>
                  <a:pt x="13856" y="23700"/>
                  <a:pt x="13775" y="23619"/>
                  <a:pt x="13694" y="23578"/>
                </a:cubicBezTo>
                <a:cubicBezTo>
                  <a:pt x="13755" y="23599"/>
                  <a:pt x="13755" y="23518"/>
                  <a:pt x="13674" y="23457"/>
                </a:cubicBezTo>
                <a:cubicBezTo>
                  <a:pt x="13694" y="23578"/>
                  <a:pt x="13653" y="23558"/>
                  <a:pt x="13552" y="23497"/>
                </a:cubicBezTo>
                <a:cubicBezTo>
                  <a:pt x="13674" y="23639"/>
                  <a:pt x="13795" y="23821"/>
                  <a:pt x="13917" y="23963"/>
                </a:cubicBezTo>
                <a:cubicBezTo>
                  <a:pt x="13876" y="23902"/>
                  <a:pt x="14018" y="24004"/>
                  <a:pt x="14038" y="23963"/>
                </a:cubicBezTo>
                <a:cubicBezTo>
                  <a:pt x="14221" y="24145"/>
                  <a:pt x="14200" y="24247"/>
                  <a:pt x="14403" y="24409"/>
                </a:cubicBezTo>
                <a:cubicBezTo>
                  <a:pt x="14322" y="24368"/>
                  <a:pt x="14383" y="24510"/>
                  <a:pt x="14302" y="24470"/>
                </a:cubicBezTo>
                <a:cubicBezTo>
                  <a:pt x="14362" y="24429"/>
                  <a:pt x="14160" y="24247"/>
                  <a:pt x="14160" y="24247"/>
                </a:cubicBezTo>
                <a:cubicBezTo>
                  <a:pt x="14180" y="24287"/>
                  <a:pt x="14160" y="24287"/>
                  <a:pt x="14119" y="24287"/>
                </a:cubicBezTo>
                <a:cubicBezTo>
                  <a:pt x="14383" y="24449"/>
                  <a:pt x="14261" y="24672"/>
                  <a:pt x="14079" y="24429"/>
                </a:cubicBezTo>
                <a:cubicBezTo>
                  <a:pt x="14099" y="24409"/>
                  <a:pt x="14119" y="24389"/>
                  <a:pt x="14119" y="24348"/>
                </a:cubicBezTo>
                <a:cubicBezTo>
                  <a:pt x="14058" y="24308"/>
                  <a:pt x="13977" y="24145"/>
                  <a:pt x="13937" y="24226"/>
                </a:cubicBezTo>
                <a:cubicBezTo>
                  <a:pt x="14140" y="24409"/>
                  <a:pt x="13937" y="24368"/>
                  <a:pt x="14038" y="24551"/>
                </a:cubicBezTo>
                <a:cubicBezTo>
                  <a:pt x="14058" y="24571"/>
                  <a:pt x="14079" y="24470"/>
                  <a:pt x="14160" y="24551"/>
                </a:cubicBezTo>
                <a:cubicBezTo>
                  <a:pt x="14180" y="24632"/>
                  <a:pt x="14058" y="24611"/>
                  <a:pt x="14099" y="24692"/>
                </a:cubicBezTo>
                <a:cubicBezTo>
                  <a:pt x="14200" y="24753"/>
                  <a:pt x="14180" y="24652"/>
                  <a:pt x="14241" y="24652"/>
                </a:cubicBezTo>
                <a:cubicBezTo>
                  <a:pt x="14322" y="24753"/>
                  <a:pt x="14342" y="24875"/>
                  <a:pt x="14221" y="24794"/>
                </a:cubicBezTo>
                <a:cubicBezTo>
                  <a:pt x="14261" y="24814"/>
                  <a:pt x="14302" y="24875"/>
                  <a:pt x="14322" y="24935"/>
                </a:cubicBezTo>
                <a:cubicBezTo>
                  <a:pt x="14281" y="24895"/>
                  <a:pt x="14261" y="24935"/>
                  <a:pt x="14241" y="24915"/>
                </a:cubicBezTo>
                <a:cubicBezTo>
                  <a:pt x="14058" y="24713"/>
                  <a:pt x="13876" y="24510"/>
                  <a:pt x="13714" y="24287"/>
                </a:cubicBezTo>
                <a:cubicBezTo>
                  <a:pt x="13775" y="24328"/>
                  <a:pt x="13795" y="24429"/>
                  <a:pt x="13734" y="24368"/>
                </a:cubicBezTo>
                <a:cubicBezTo>
                  <a:pt x="13694" y="24308"/>
                  <a:pt x="13653" y="24247"/>
                  <a:pt x="13633" y="24166"/>
                </a:cubicBezTo>
                <a:cubicBezTo>
                  <a:pt x="13593" y="24247"/>
                  <a:pt x="13613" y="24206"/>
                  <a:pt x="13552" y="24125"/>
                </a:cubicBezTo>
                <a:cubicBezTo>
                  <a:pt x="13512" y="24145"/>
                  <a:pt x="13552" y="24186"/>
                  <a:pt x="13512" y="24206"/>
                </a:cubicBezTo>
                <a:cubicBezTo>
                  <a:pt x="13370" y="24044"/>
                  <a:pt x="13228" y="23963"/>
                  <a:pt x="13208" y="23842"/>
                </a:cubicBezTo>
                <a:cubicBezTo>
                  <a:pt x="13309" y="23882"/>
                  <a:pt x="13269" y="23720"/>
                  <a:pt x="13269" y="23659"/>
                </a:cubicBezTo>
                <a:cubicBezTo>
                  <a:pt x="13471" y="23781"/>
                  <a:pt x="13613" y="24125"/>
                  <a:pt x="13734" y="24226"/>
                </a:cubicBezTo>
                <a:cubicBezTo>
                  <a:pt x="13734" y="24125"/>
                  <a:pt x="13613" y="24024"/>
                  <a:pt x="13613" y="23943"/>
                </a:cubicBezTo>
                <a:cubicBezTo>
                  <a:pt x="13795" y="24125"/>
                  <a:pt x="13775" y="24267"/>
                  <a:pt x="13876" y="24389"/>
                </a:cubicBezTo>
                <a:cubicBezTo>
                  <a:pt x="13937" y="24308"/>
                  <a:pt x="13836" y="24166"/>
                  <a:pt x="13795" y="24044"/>
                </a:cubicBezTo>
                <a:cubicBezTo>
                  <a:pt x="13836" y="23923"/>
                  <a:pt x="14018" y="24247"/>
                  <a:pt x="14140" y="24226"/>
                </a:cubicBezTo>
                <a:cubicBezTo>
                  <a:pt x="14018" y="24085"/>
                  <a:pt x="13876" y="23983"/>
                  <a:pt x="13714" y="23923"/>
                </a:cubicBezTo>
                <a:cubicBezTo>
                  <a:pt x="13714" y="23761"/>
                  <a:pt x="13613" y="23680"/>
                  <a:pt x="13491" y="23497"/>
                </a:cubicBezTo>
                <a:cubicBezTo>
                  <a:pt x="13491" y="23619"/>
                  <a:pt x="13552" y="23578"/>
                  <a:pt x="13431" y="23619"/>
                </a:cubicBezTo>
                <a:cubicBezTo>
                  <a:pt x="13471" y="23700"/>
                  <a:pt x="13552" y="23680"/>
                  <a:pt x="13532" y="23720"/>
                </a:cubicBezTo>
                <a:cubicBezTo>
                  <a:pt x="13512" y="23761"/>
                  <a:pt x="13390" y="23619"/>
                  <a:pt x="13350" y="23619"/>
                </a:cubicBezTo>
                <a:cubicBezTo>
                  <a:pt x="13329" y="23558"/>
                  <a:pt x="13269" y="23477"/>
                  <a:pt x="13208" y="23436"/>
                </a:cubicBezTo>
                <a:cubicBezTo>
                  <a:pt x="13167" y="23477"/>
                  <a:pt x="13289" y="23659"/>
                  <a:pt x="13167" y="23599"/>
                </a:cubicBezTo>
                <a:cubicBezTo>
                  <a:pt x="13106" y="23457"/>
                  <a:pt x="13127" y="23578"/>
                  <a:pt x="13005" y="23457"/>
                </a:cubicBezTo>
                <a:cubicBezTo>
                  <a:pt x="12944" y="23355"/>
                  <a:pt x="13066" y="23416"/>
                  <a:pt x="12965" y="23295"/>
                </a:cubicBezTo>
                <a:cubicBezTo>
                  <a:pt x="12924" y="23355"/>
                  <a:pt x="12762" y="23234"/>
                  <a:pt x="12762" y="23133"/>
                </a:cubicBezTo>
                <a:cubicBezTo>
                  <a:pt x="12803" y="23133"/>
                  <a:pt x="12843" y="23214"/>
                  <a:pt x="12823" y="23112"/>
                </a:cubicBezTo>
                <a:cubicBezTo>
                  <a:pt x="12701" y="23112"/>
                  <a:pt x="12641" y="22930"/>
                  <a:pt x="12580" y="23011"/>
                </a:cubicBezTo>
                <a:cubicBezTo>
                  <a:pt x="12519" y="22829"/>
                  <a:pt x="12418" y="22849"/>
                  <a:pt x="12337" y="22646"/>
                </a:cubicBezTo>
                <a:cubicBezTo>
                  <a:pt x="12276" y="22646"/>
                  <a:pt x="12296" y="22707"/>
                  <a:pt x="12256" y="22687"/>
                </a:cubicBezTo>
                <a:cubicBezTo>
                  <a:pt x="12235" y="22565"/>
                  <a:pt x="12073" y="22586"/>
                  <a:pt x="12053" y="22464"/>
                </a:cubicBezTo>
                <a:cubicBezTo>
                  <a:pt x="12094" y="22484"/>
                  <a:pt x="12134" y="22545"/>
                  <a:pt x="12134" y="22525"/>
                </a:cubicBezTo>
                <a:cubicBezTo>
                  <a:pt x="11992" y="22363"/>
                  <a:pt x="12195" y="22464"/>
                  <a:pt x="12094" y="22343"/>
                </a:cubicBezTo>
                <a:cubicBezTo>
                  <a:pt x="11952" y="22383"/>
                  <a:pt x="11567" y="21938"/>
                  <a:pt x="11810" y="21917"/>
                </a:cubicBezTo>
                <a:cubicBezTo>
                  <a:pt x="11851" y="21998"/>
                  <a:pt x="11972" y="22100"/>
                  <a:pt x="11911" y="21978"/>
                </a:cubicBezTo>
                <a:cubicBezTo>
                  <a:pt x="11891" y="21998"/>
                  <a:pt x="11830" y="21917"/>
                  <a:pt x="11790" y="21877"/>
                </a:cubicBezTo>
                <a:cubicBezTo>
                  <a:pt x="11668" y="21917"/>
                  <a:pt x="11547" y="21836"/>
                  <a:pt x="11506" y="21715"/>
                </a:cubicBezTo>
                <a:cubicBezTo>
                  <a:pt x="11547" y="21715"/>
                  <a:pt x="11668" y="21755"/>
                  <a:pt x="11608" y="21654"/>
                </a:cubicBezTo>
                <a:cubicBezTo>
                  <a:pt x="11547" y="21715"/>
                  <a:pt x="11526" y="21512"/>
                  <a:pt x="11466" y="21451"/>
                </a:cubicBezTo>
                <a:cubicBezTo>
                  <a:pt x="11445" y="21553"/>
                  <a:pt x="11385" y="21512"/>
                  <a:pt x="11304" y="21451"/>
                </a:cubicBezTo>
                <a:cubicBezTo>
                  <a:pt x="11304" y="21492"/>
                  <a:pt x="11385" y="21674"/>
                  <a:pt x="11324" y="21634"/>
                </a:cubicBezTo>
                <a:cubicBezTo>
                  <a:pt x="11263" y="21573"/>
                  <a:pt x="11263" y="21512"/>
                  <a:pt x="11202" y="21472"/>
                </a:cubicBezTo>
                <a:lnTo>
                  <a:pt x="11243" y="21411"/>
                </a:lnTo>
                <a:cubicBezTo>
                  <a:pt x="11000" y="21249"/>
                  <a:pt x="10797" y="21046"/>
                  <a:pt x="10655" y="20783"/>
                </a:cubicBezTo>
                <a:cubicBezTo>
                  <a:pt x="10574" y="20803"/>
                  <a:pt x="10554" y="20661"/>
                  <a:pt x="10493" y="20661"/>
                </a:cubicBezTo>
                <a:cubicBezTo>
                  <a:pt x="10514" y="20702"/>
                  <a:pt x="10574" y="20844"/>
                  <a:pt x="10514" y="20783"/>
                </a:cubicBezTo>
                <a:cubicBezTo>
                  <a:pt x="10372" y="20661"/>
                  <a:pt x="10412" y="20520"/>
                  <a:pt x="10250" y="20479"/>
                </a:cubicBezTo>
                <a:cubicBezTo>
                  <a:pt x="10291" y="20439"/>
                  <a:pt x="10291" y="20398"/>
                  <a:pt x="10230" y="20337"/>
                </a:cubicBezTo>
                <a:cubicBezTo>
                  <a:pt x="10190" y="20398"/>
                  <a:pt x="10088" y="20216"/>
                  <a:pt x="10129" y="20378"/>
                </a:cubicBezTo>
                <a:cubicBezTo>
                  <a:pt x="10088" y="20277"/>
                  <a:pt x="9987" y="20256"/>
                  <a:pt x="9926" y="20216"/>
                </a:cubicBezTo>
                <a:cubicBezTo>
                  <a:pt x="9865" y="20114"/>
                  <a:pt x="10048" y="20216"/>
                  <a:pt x="9967" y="20074"/>
                </a:cubicBezTo>
                <a:cubicBezTo>
                  <a:pt x="9845" y="20074"/>
                  <a:pt x="9622" y="19750"/>
                  <a:pt x="9501" y="19790"/>
                </a:cubicBezTo>
                <a:cubicBezTo>
                  <a:pt x="9440" y="19689"/>
                  <a:pt x="9562" y="19770"/>
                  <a:pt x="9521" y="19669"/>
                </a:cubicBezTo>
                <a:cubicBezTo>
                  <a:pt x="9319" y="19669"/>
                  <a:pt x="9136" y="19385"/>
                  <a:pt x="8873" y="19264"/>
                </a:cubicBezTo>
                <a:cubicBezTo>
                  <a:pt x="9177" y="19466"/>
                  <a:pt x="9501" y="19912"/>
                  <a:pt x="9784" y="20033"/>
                </a:cubicBezTo>
                <a:cubicBezTo>
                  <a:pt x="10210" y="20621"/>
                  <a:pt x="10757" y="21046"/>
                  <a:pt x="11142" y="21654"/>
                </a:cubicBezTo>
                <a:cubicBezTo>
                  <a:pt x="11182" y="21634"/>
                  <a:pt x="11142" y="21553"/>
                  <a:pt x="11182" y="21593"/>
                </a:cubicBezTo>
                <a:cubicBezTo>
                  <a:pt x="11304" y="21735"/>
                  <a:pt x="11324" y="21857"/>
                  <a:pt x="11445" y="21958"/>
                </a:cubicBezTo>
                <a:cubicBezTo>
                  <a:pt x="11526" y="21917"/>
                  <a:pt x="11344" y="21877"/>
                  <a:pt x="11385" y="21836"/>
                </a:cubicBezTo>
                <a:cubicBezTo>
                  <a:pt x="11526" y="21897"/>
                  <a:pt x="11587" y="22039"/>
                  <a:pt x="11709" y="22181"/>
                </a:cubicBezTo>
                <a:cubicBezTo>
                  <a:pt x="11648" y="22201"/>
                  <a:pt x="11749" y="22403"/>
                  <a:pt x="11810" y="22424"/>
                </a:cubicBezTo>
                <a:cubicBezTo>
                  <a:pt x="11749" y="22343"/>
                  <a:pt x="11851" y="22363"/>
                  <a:pt x="11891" y="22403"/>
                </a:cubicBezTo>
                <a:cubicBezTo>
                  <a:pt x="11932" y="22505"/>
                  <a:pt x="12053" y="22545"/>
                  <a:pt x="12033" y="22626"/>
                </a:cubicBezTo>
                <a:cubicBezTo>
                  <a:pt x="11952" y="22545"/>
                  <a:pt x="11851" y="22403"/>
                  <a:pt x="11810" y="22464"/>
                </a:cubicBezTo>
                <a:cubicBezTo>
                  <a:pt x="11932" y="22586"/>
                  <a:pt x="12013" y="22707"/>
                  <a:pt x="12094" y="22849"/>
                </a:cubicBezTo>
                <a:cubicBezTo>
                  <a:pt x="12114" y="22809"/>
                  <a:pt x="12154" y="22829"/>
                  <a:pt x="12195" y="22890"/>
                </a:cubicBezTo>
                <a:cubicBezTo>
                  <a:pt x="12195" y="23072"/>
                  <a:pt x="12479" y="23193"/>
                  <a:pt x="12580" y="23254"/>
                </a:cubicBezTo>
                <a:cubicBezTo>
                  <a:pt x="12580" y="23355"/>
                  <a:pt x="12600" y="23436"/>
                  <a:pt x="12641" y="23518"/>
                </a:cubicBezTo>
                <a:cubicBezTo>
                  <a:pt x="12681" y="23497"/>
                  <a:pt x="12641" y="23436"/>
                  <a:pt x="12681" y="23477"/>
                </a:cubicBezTo>
                <a:cubicBezTo>
                  <a:pt x="12722" y="23538"/>
                  <a:pt x="12762" y="23619"/>
                  <a:pt x="12762" y="23700"/>
                </a:cubicBezTo>
                <a:cubicBezTo>
                  <a:pt x="12843" y="23619"/>
                  <a:pt x="12884" y="23761"/>
                  <a:pt x="13025" y="23862"/>
                </a:cubicBezTo>
                <a:cubicBezTo>
                  <a:pt x="13005" y="23862"/>
                  <a:pt x="12965" y="23842"/>
                  <a:pt x="12944" y="23862"/>
                </a:cubicBezTo>
                <a:cubicBezTo>
                  <a:pt x="13005" y="23963"/>
                  <a:pt x="13167" y="24085"/>
                  <a:pt x="13187" y="24166"/>
                </a:cubicBezTo>
                <a:cubicBezTo>
                  <a:pt x="13167" y="24206"/>
                  <a:pt x="13127" y="24166"/>
                  <a:pt x="13106" y="24166"/>
                </a:cubicBezTo>
                <a:cubicBezTo>
                  <a:pt x="13106" y="24206"/>
                  <a:pt x="13187" y="24267"/>
                  <a:pt x="13127" y="24287"/>
                </a:cubicBezTo>
                <a:cubicBezTo>
                  <a:pt x="13187" y="24328"/>
                  <a:pt x="13248" y="24409"/>
                  <a:pt x="13309" y="24409"/>
                </a:cubicBezTo>
                <a:cubicBezTo>
                  <a:pt x="13289" y="24328"/>
                  <a:pt x="13187" y="24226"/>
                  <a:pt x="13248" y="24166"/>
                </a:cubicBezTo>
                <a:cubicBezTo>
                  <a:pt x="13309" y="24287"/>
                  <a:pt x="13248" y="24247"/>
                  <a:pt x="13350" y="24247"/>
                </a:cubicBezTo>
                <a:cubicBezTo>
                  <a:pt x="13329" y="24308"/>
                  <a:pt x="13431" y="24449"/>
                  <a:pt x="13289" y="24368"/>
                </a:cubicBezTo>
                <a:cubicBezTo>
                  <a:pt x="13350" y="24429"/>
                  <a:pt x="13431" y="24510"/>
                  <a:pt x="13410" y="24551"/>
                </a:cubicBezTo>
                <a:cubicBezTo>
                  <a:pt x="13329" y="24510"/>
                  <a:pt x="13269" y="24470"/>
                  <a:pt x="13208" y="24409"/>
                </a:cubicBezTo>
                <a:cubicBezTo>
                  <a:pt x="13208" y="24530"/>
                  <a:pt x="13147" y="24470"/>
                  <a:pt x="13066" y="24409"/>
                </a:cubicBezTo>
                <a:cubicBezTo>
                  <a:pt x="13106" y="24490"/>
                  <a:pt x="13187" y="24530"/>
                  <a:pt x="13269" y="24551"/>
                </a:cubicBezTo>
                <a:cubicBezTo>
                  <a:pt x="13228" y="24470"/>
                  <a:pt x="13248" y="24470"/>
                  <a:pt x="13289" y="24470"/>
                </a:cubicBezTo>
                <a:cubicBezTo>
                  <a:pt x="13309" y="24551"/>
                  <a:pt x="13390" y="24551"/>
                  <a:pt x="13370" y="24632"/>
                </a:cubicBezTo>
                <a:cubicBezTo>
                  <a:pt x="13410" y="24611"/>
                  <a:pt x="13410" y="24571"/>
                  <a:pt x="13451" y="24591"/>
                </a:cubicBezTo>
                <a:cubicBezTo>
                  <a:pt x="13471" y="24632"/>
                  <a:pt x="13491" y="24672"/>
                  <a:pt x="13491" y="24713"/>
                </a:cubicBezTo>
                <a:cubicBezTo>
                  <a:pt x="13350" y="24733"/>
                  <a:pt x="13228" y="24611"/>
                  <a:pt x="13066" y="24449"/>
                </a:cubicBezTo>
                <a:cubicBezTo>
                  <a:pt x="13025" y="24449"/>
                  <a:pt x="13025" y="24571"/>
                  <a:pt x="12965" y="24510"/>
                </a:cubicBezTo>
                <a:cubicBezTo>
                  <a:pt x="12985" y="24490"/>
                  <a:pt x="12944" y="24449"/>
                  <a:pt x="12944" y="24429"/>
                </a:cubicBezTo>
                <a:cubicBezTo>
                  <a:pt x="12985" y="24348"/>
                  <a:pt x="13086" y="24429"/>
                  <a:pt x="13005" y="24308"/>
                </a:cubicBezTo>
                <a:cubicBezTo>
                  <a:pt x="12823" y="24429"/>
                  <a:pt x="12580" y="24004"/>
                  <a:pt x="12499" y="23842"/>
                </a:cubicBezTo>
                <a:cubicBezTo>
                  <a:pt x="12438" y="23761"/>
                  <a:pt x="12519" y="23963"/>
                  <a:pt x="12438" y="23862"/>
                </a:cubicBezTo>
                <a:cubicBezTo>
                  <a:pt x="12357" y="23740"/>
                  <a:pt x="12276" y="23619"/>
                  <a:pt x="12175" y="23497"/>
                </a:cubicBezTo>
                <a:cubicBezTo>
                  <a:pt x="12195" y="23477"/>
                  <a:pt x="12235" y="23457"/>
                  <a:pt x="12195" y="23436"/>
                </a:cubicBezTo>
                <a:cubicBezTo>
                  <a:pt x="12033" y="23457"/>
                  <a:pt x="11790" y="22890"/>
                  <a:pt x="11668" y="22849"/>
                </a:cubicBezTo>
                <a:cubicBezTo>
                  <a:pt x="11689" y="22869"/>
                  <a:pt x="11729" y="22930"/>
                  <a:pt x="11668" y="22890"/>
                </a:cubicBezTo>
                <a:cubicBezTo>
                  <a:pt x="11587" y="22788"/>
                  <a:pt x="11689" y="22768"/>
                  <a:pt x="11608" y="22667"/>
                </a:cubicBezTo>
                <a:cubicBezTo>
                  <a:pt x="11567" y="22667"/>
                  <a:pt x="11648" y="22829"/>
                  <a:pt x="11567" y="22768"/>
                </a:cubicBezTo>
                <a:cubicBezTo>
                  <a:pt x="11567" y="22646"/>
                  <a:pt x="11526" y="22728"/>
                  <a:pt x="11445" y="22667"/>
                </a:cubicBezTo>
                <a:cubicBezTo>
                  <a:pt x="11445" y="22586"/>
                  <a:pt x="11344" y="22484"/>
                  <a:pt x="11385" y="22464"/>
                </a:cubicBezTo>
                <a:cubicBezTo>
                  <a:pt x="11101" y="22343"/>
                  <a:pt x="11000" y="21958"/>
                  <a:pt x="10818" y="21796"/>
                </a:cubicBezTo>
                <a:cubicBezTo>
                  <a:pt x="10858" y="21735"/>
                  <a:pt x="10757" y="21613"/>
                  <a:pt x="10696" y="21512"/>
                </a:cubicBezTo>
                <a:cubicBezTo>
                  <a:pt x="10635" y="21553"/>
                  <a:pt x="10797" y="21694"/>
                  <a:pt x="10757" y="21735"/>
                </a:cubicBezTo>
                <a:cubicBezTo>
                  <a:pt x="10493" y="21431"/>
                  <a:pt x="10169" y="21148"/>
                  <a:pt x="9825" y="20904"/>
                </a:cubicBezTo>
                <a:cubicBezTo>
                  <a:pt x="9825" y="20844"/>
                  <a:pt x="9926" y="20945"/>
                  <a:pt x="9947" y="20904"/>
                </a:cubicBezTo>
                <a:cubicBezTo>
                  <a:pt x="9845" y="20803"/>
                  <a:pt x="9825" y="20904"/>
                  <a:pt x="9744" y="20844"/>
                </a:cubicBezTo>
                <a:cubicBezTo>
                  <a:pt x="9643" y="20621"/>
                  <a:pt x="9541" y="20358"/>
                  <a:pt x="9298" y="20317"/>
                </a:cubicBezTo>
                <a:cubicBezTo>
                  <a:pt x="9359" y="20358"/>
                  <a:pt x="9420" y="20418"/>
                  <a:pt x="9420" y="20439"/>
                </a:cubicBezTo>
                <a:cubicBezTo>
                  <a:pt x="9339" y="20358"/>
                  <a:pt x="9055" y="20236"/>
                  <a:pt x="8974" y="20054"/>
                </a:cubicBezTo>
                <a:cubicBezTo>
                  <a:pt x="9015" y="20054"/>
                  <a:pt x="9055" y="20013"/>
                  <a:pt x="9116" y="20054"/>
                </a:cubicBezTo>
                <a:cubicBezTo>
                  <a:pt x="9136" y="20114"/>
                  <a:pt x="9177" y="20155"/>
                  <a:pt x="9238" y="20195"/>
                </a:cubicBezTo>
                <a:cubicBezTo>
                  <a:pt x="9238" y="20135"/>
                  <a:pt x="9339" y="20236"/>
                  <a:pt x="9379" y="20195"/>
                </a:cubicBezTo>
                <a:cubicBezTo>
                  <a:pt x="9278" y="20054"/>
                  <a:pt x="9298" y="20195"/>
                  <a:pt x="9197" y="20094"/>
                </a:cubicBezTo>
                <a:cubicBezTo>
                  <a:pt x="9217" y="20033"/>
                  <a:pt x="9278" y="20094"/>
                  <a:pt x="9238" y="20013"/>
                </a:cubicBezTo>
                <a:cubicBezTo>
                  <a:pt x="9177" y="20013"/>
                  <a:pt x="8954" y="19851"/>
                  <a:pt x="8974" y="19932"/>
                </a:cubicBezTo>
                <a:cubicBezTo>
                  <a:pt x="8934" y="19790"/>
                  <a:pt x="8610" y="19689"/>
                  <a:pt x="8549" y="19507"/>
                </a:cubicBezTo>
                <a:cubicBezTo>
                  <a:pt x="8610" y="19487"/>
                  <a:pt x="8691" y="19689"/>
                  <a:pt x="8731" y="19608"/>
                </a:cubicBezTo>
                <a:cubicBezTo>
                  <a:pt x="8650" y="19527"/>
                  <a:pt x="8569" y="19446"/>
                  <a:pt x="8468" y="19385"/>
                </a:cubicBezTo>
                <a:cubicBezTo>
                  <a:pt x="8407" y="19446"/>
                  <a:pt x="8549" y="19426"/>
                  <a:pt x="8508" y="19466"/>
                </a:cubicBezTo>
                <a:cubicBezTo>
                  <a:pt x="8508" y="19568"/>
                  <a:pt x="8144" y="19284"/>
                  <a:pt x="8204" y="19406"/>
                </a:cubicBezTo>
                <a:cubicBezTo>
                  <a:pt x="8468" y="19466"/>
                  <a:pt x="8670" y="19790"/>
                  <a:pt x="8751" y="19750"/>
                </a:cubicBezTo>
                <a:cubicBezTo>
                  <a:pt x="8792" y="19851"/>
                  <a:pt x="8934" y="19993"/>
                  <a:pt x="8934" y="20094"/>
                </a:cubicBezTo>
                <a:cubicBezTo>
                  <a:pt x="8832" y="19993"/>
                  <a:pt x="8853" y="20013"/>
                  <a:pt x="8630" y="19851"/>
                </a:cubicBezTo>
                <a:cubicBezTo>
                  <a:pt x="8630" y="19790"/>
                  <a:pt x="8468" y="19466"/>
                  <a:pt x="8387" y="19608"/>
                </a:cubicBezTo>
                <a:cubicBezTo>
                  <a:pt x="8508" y="19689"/>
                  <a:pt x="8508" y="19750"/>
                  <a:pt x="8508" y="19790"/>
                </a:cubicBezTo>
                <a:cubicBezTo>
                  <a:pt x="8427" y="19669"/>
                  <a:pt x="8346" y="19730"/>
                  <a:pt x="8265" y="19588"/>
                </a:cubicBezTo>
                <a:cubicBezTo>
                  <a:pt x="8245" y="19669"/>
                  <a:pt x="8529" y="19831"/>
                  <a:pt x="8589" y="19851"/>
                </a:cubicBezTo>
                <a:cubicBezTo>
                  <a:pt x="8569" y="19871"/>
                  <a:pt x="8529" y="19851"/>
                  <a:pt x="8529" y="19871"/>
                </a:cubicBezTo>
                <a:cubicBezTo>
                  <a:pt x="8711" y="20013"/>
                  <a:pt x="8893" y="20155"/>
                  <a:pt x="9055" y="20337"/>
                </a:cubicBezTo>
                <a:cubicBezTo>
                  <a:pt x="9197" y="20479"/>
                  <a:pt x="9298" y="20661"/>
                  <a:pt x="9440" y="20844"/>
                </a:cubicBezTo>
                <a:cubicBezTo>
                  <a:pt x="9501" y="20763"/>
                  <a:pt x="9278" y="20580"/>
                  <a:pt x="9319" y="20499"/>
                </a:cubicBezTo>
                <a:cubicBezTo>
                  <a:pt x="9339" y="20540"/>
                  <a:pt x="9359" y="20520"/>
                  <a:pt x="9400" y="20540"/>
                </a:cubicBezTo>
                <a:cubicBezTo>
                  <a:pt x="9359" y="20601"/>
                  <a:pt x="9440" y="20702"/>
                  <a:pt x="9562" y="20803"/>
                </a:cubicBezTo>
                <a:cubicBezTo>
                  <a:pt x="9521" y="20844"/>
                  <a:pt x="9562" y="20925"/>
                  <a:pt x="9582" y="20985"/>
                </a:cubicBezTo>
                <a:cubicBezTo>
                  <a:pt x="9805" y="21006"/>
                  <a:pt x="9987" y="21330"/>
                  <a:pt x="10129" y="21532"/>
                </a:cubicBezTo>
                <a:cubicBezTo>
                  <a:pt x="10109" y="21553"/>
                  <a:pt x="10068" y="21492"/>
                  <a:pt x="10048" y="21492"/>
                </a:cubicBezTo>
                <a:cubicBezTo>
                  <a:pt x="10190" y="21715"/>
                  <a:pt x="10291" y="21816"/>
                  <a:pt x="10372" y="21796"/>
                </a:cubicBezTo>
                <a:cubicBezTo>
                  <a:pt x="10331" y="21816"/>
                  <a:pt x="10574" y="21938"/>
                  <a:pt x="10554" y="21998"/>
                </a:cubicBezTo>
                <a:cubicBezTo>
                  <a:pt x="10534" y="21998"/>
                  <a:pt x="10392" y="21938"/>
                  <a:pt x="10473" y="22039"/>
                </a:cubicBezTo>
                <a:cubicBezTo>
                  <a:pt x="10554" y="22039"/>
                  <a:pt x="10676" y="22181"/>
                  <a:pt x="10797" y="22322"/>
                </a:cubicBezTo>
                <a:cubicBezTo>
                  <a:pt x="10757" y="22363"/>
                  <a:pt x="10757" y="22424"/>
                  <a:pt x="10797" y="22484"/>
                </a:cubicBezTo>
                <a:cubicBezTo>
                  <a:pt x="10899" y="22545"/>
                  <a:pt x="10797" y="22343"/>
                  <a:pt x="10899" y="22424"/>
                </a:cubicBezTo>
                <a:cubicBezTo>
                  <a:pt x="10899" y="22545"/>
                  <a:pt x="11121" y="22687"/>
                  <a:pt x="11121" y="22849"/>
                </a:cubicBezTo>
                <a:cubicBezTo>
                  <a:pt x="11142" y="22809"/>
                  <a:pt x="11182" y="22809"/>
                  <a:pt x="11243" y="22890"/>
                </a:cubicBezTo>
                <a:cubicBezTo>
                  <a:pt x="11223" y="22890"/>
                  <a:pt x="11101" y="22950"/>
                  <a:pt x="11182" y="22950"/>
                </a:cubicBezTo>
                <a:cubicBezTo>
                  <a:pt x="11223" y="22890"/>
                  <a:pt x="11405" y="23133"/>
                  <a:pt x="11364" y="23153"/>
                </a:cubicBezTo>
                <a:cubicBezTo>
                  <a:pt x="11182" y="22910"/>
                  <a:pt x="11202" y="23153"/>
                  <a:pt x="11020" y="22971"/>
                </a:cubicBezTo>
                <a:cubicBezTo>
                  <a:pt x="11040" y="22971"/>
                  <a:pt x="11020" y="22930"/>
                  <a:pt x="11020" y="22930"/>
                </a:cubicBezTo>
                <a:cubicBezTo>
                  <a:pt x="11020" y="22910"/>
                  <a:pt x="11101" y="22971"/>
                  <a:pt x="11121" y="22930"/>
                </a:cubicBezTo>
                <a:cubicBezTo>
                  <a:pt x="11020" y="22788"/>
                  <a:pt x="11061" y="22748"/>
                  <a:pt x="10919" y="22687"/>
                </a:cubicBezTo>
                <a:cubicBezTo>
                  <a:pt x="10899" y="22606"/>
                  <a:pt x="10858" y="22565"/>
                  <a:pt x="10919" y="22545"/>
                </a:cubicBezTo>
                <a:cubicBezTo>
                  <a:pt x="10838" y="22444"/>
                  <a:pt x="10818" y="22565"/>
                  <a:pt x="10736" y="22484"/>
                </a:cubicBezTo>
                <a:cubicBezTo>
                  <a:pt x="10655" y="22403"/>
                  <a:pt x="10676" y="22383"/>
                  <a:pt x="10595" y="22302"/>
                </a:cubicBezTo>
                <a:lnTo>
                  <a:pt x="10635" y="22241"/>
                </a:lnTo>
                <a:cubicBezTo>
                  <a:pt x="10473" y="22120"/>
                  <a:pt x="10574" y="22181"/>
                  <a:pt x="10412" y="22100"/>
                </a:cubicBezTo>
                <a:cubicBezTo>
                  <a:pt x="10311" y="21958"/>
                  <a:pt x="10331" y="21897"/>
                  <a:pt x="10352" y="21836"/>
                </a:cubicBezTo>
                <a:cubicBezTo>
                  <a:pt x="10291" y="21796"/>
                  <a:pt x="10291" y="21938"/>
                  <a:pt x="10230" y="21877"/>
                </a:cubicBezTo>
                <a:cubicBezTo>
                  <a:pt x="10088" y="21715"/>
                  <a:pt x="9987" y="21674"/>
                  <a:pt x="9906" y="21512"/>
                </a:cubicBezTo>
                <a:cubicBezTo>
                  <a:pt x="9926" y="21492"/>
                  <a:pt x="9987" y="21593"/>
                  <a:pt x="10028" y="21573"/>
                </a:cubicBezTo>
                <a:lnTo>
                  <a:pt x="9906" y="21451"/>
                </a:lnTo>
                <a:cubicBezTo>
                  <a:pt x="9865" y="21492"/>
                  <a:pt x="9926" y="21553"/>
                  <a:pt x="9845" y="21532"/>
                </a:cubicBezTo>
                <a:cubicBezTo>
                  <a:pt x="10169" y="21796"/>
                  <a:pt x="10331" y="22160"/>
                  <a:pt x="10635" y="22363"/>
                </a:cubicBezTo>
                <a:cubicBezTo>
                  <a:pt x="10635" y="22403"/>
                  <a:pt x="10615" y="22464"/>
                  <a:pt x="10595" y="22484"/>
                </a:cubicBezTo>
                <a:cubicBezTo>
                  <a:pt x="10716" y="22606"/>
                  <a:pt x="10838" y="22728"/>
                  <a:pt x="10696" y="22525"/>
                </a:cubicBezTo>
                <a:cubicBezTo>
                  <a:pt x="10757" y="22545"/>
                  <a:pt x="10797" y="22565"/>
                  <a:pt x="10838" y="22606"/>
                </a:cubicBezTo>
                <a:cubicBezTo>
                  <a:pt x="10777" y="22667"/>
                  <a:pt x="10919" y="22849"/>
                  <a:pt x="10939" y="22788"/>
                </a:cubicBezTo>
                <a:cubicBezTo>
                  <a:pt x="10899" y="22829"/>
                  <a:pt x="11040" y="22849"/>
                  <a:pt x="11000" y="22890"/>
                </a:cubicBezTo>
                <a:cubicBezTo>
                  <a:pt x="11000" y="22971"/>
                  <a:pt x="10838" y="22768"/>
                  <a:pt x="10757" y="22707"/>
                </a:cubicBezTo>
                <a:cubicBezTo>
                  <a:pt x="10797" y="22849"/>
                  <a:pt x="11020" y="23011"/>
                  <a:pt x="11142" y="23133"/>
                </a:cubicBezTo>
                <a:cubicBezTo>
                  <a:pt x="11000" y="23092"/>
                  <a:pt x="11324" y="23335"/>
                  <a:pt x="11304" y="23396"/>
                </a:cubicBezTo>
                <a:cubicBezTo>
                  <a:pt x="11283" y="23477"/>
                  <a:pt x="11121" y="23254"/>
                  <a:pt x="11182" y="23376"/>
                </a:cubicBezTo>
                <a:cubicBezTo>
                  <a:pt x="11304" y="23436"/>
                  <a:pt x="11405" y="23599"/>
                  <a:pt x="11547" y="23639"/>
                </a:cubicBezTo>
                <a:cubicBezTo>
                  <a:pt x="11608" y="23902"/>
                  <a:pt x="12053" y="24024"/>
                  <a:pt x="12114" y="24389"/>
                </a:cubicBezTo>
                <a:cubicBezTo>
                  <a:pt x="12195" y="24389"/>
                  <a:pt x="12296" y="24551"/>
                  <a:pt x="12337" y="24652"/>
                </a:cubicBezTo>
                <a:cubicBezTo>
                  <a:pt x="12296" y="24672"/>
                  <a:pt x="12195" y="24470"/>
                  <a:pt x="12195" y="24591"/>
                </a:cubicBezTo>
                <a:cubicBezTo>
                  <a:pt x="12235" y="24672"/>
                  <a:pt x="12316" y="24713"/>
                  <a:pt x="12418" y="24733"/>
                </a:cubicBezTo>
                <a:cubicBezTo>
                  <a:pt x="12458" y="24794"/>
                  <a:pt x="12418" y="24814"/>
                  <a:pt x="12479" y="24875"/>
                </a:cubicBezTo>
                <a:cubicBezTo>
                  <a:pt x="12499" y="24854"/>
                  <a:pt x="12641" y="24956"/>
                  <a:pt x="12620" y="24976"/>
                </a:cubicBezTo>
                <a:cubicBezTo>
                  <a:pt x="12600" y="25016"/>
                  <a:pt x="12560" y="24956"/>
                  <a:pt x="12539" y="24915"/>
                </a:cubicBezTo>
                <a:cubicBezTo>
                  <a:pt x="12499" y="24956"/>
                  <a:pt x="12539" y="25016"/>
                  <a:pt x="12560" y="25057"/>
                </a:cubicBezTo>
                <a:cubicBezTo>
                  <a:pt x="12580" y="25037"/>
                  <a:pt x="12600" y="24996"/>
                  <a:pt x="12620" y="25016"/>
                </a:cubicBezTo>
                <a:cubicBezTo>
                  <a:pt x="12641" y="25199"/>
                  <a:pt x="12722" y="25381"/>
                  <a:pt x="12823" y="25523"/>
                </a:cubicBezTo>
                <a:cubicBezTo>
                  <a:pt x="12884" y="25462"/>
                  <a:pt x="12944" y="25705"/>
                  <a:pt x="12985" y="25604"/>
                </a:cubicBezTo>
                <a:cubicBezTo>
                  <a:pt x="12904" y="25503"/>
                  <a:pt x="12742" y="25401"/>
                  <a:pt x="12884" y="25462"/>
                </a:cubicBezTo>
                <a:cubicBezTo>
                  <a:pt x="12843" y="25341"/>
                  <a:pt x="12722" y="25320"/>
                  <a:pt x="12701" y="25219"/>
                </a:cubicBezTo>
                <a:lnTo>
                  <a:pt x="12722" y="25199"/>
                </a:lnTo>
                <a:cubicBezTo>
                  <a:pt x="12863" y="25320"/>
                  <a:pt x="12884" y="25523"/>
                  <a:pt x="13046" y="25584"/>
                </a:cubicBezTo>
                <a:cubicBezTo>
                  <a:pt x="13005" y="25563"/>
                  <a:pt x="12965" y="25523"/>
                  <a:pt x="12985" y="25503"/>
                </a:cubicBezTo>
                <a:cubicBezTo>
                  <a:pt x="13005" y="25523"/>
                  <a:pt x="13025" y="25523"/>
                  <a:pt x="13046" y="25523"/>
                </a:cubicBezTo>
                <a:cubicBezTo>
                  <a:pt x="13086" y="25584"/>
                  <a:pt x="13005" y="25604"/>
                  <a:pt x="13106" y="25685"/>
                </a:cubicBezTo>
                <a:cubicBezTo>
                  <a:pt x="13106" y="25523"/>
                  <a:pt x="13350" y="25948"/>
                  <a:pt x="13431" y="25827"/>
                </a:cubicBezTo>
                <a:cubicBezTo>
                  <a:pt x="13431" y="25928"/>
                  <a:pt x="13491" y="25867"/>
                  <a:pt x="13572" y="25969"/>
                </a:cubicBezTo>
                <a:cubicBezTo>
                  <a:pt x="13572" y="25989"/>
                  <a:pt x="13572" y="26009"/>
                  <a:pt x="13572" y="26029"/>
                </a:cubicBezTo>
                <a:cubicBezTo>
                  <a:pt x="13572" y="26050"/>
                  <a:pt x="13410" y="25948"/>
                  <a:pt x="13471" y="26070"/>
                </a:cubicBezTo>
                <a:cubicBezTo>
                  <a:pt x="13512" y="26029"/>
                  <a:pt x="13633" y="26212"/>
                  <a:pt x="13653" y="26151"/>
                </a:cubicBezTo>
                <a:cubicBezTo>
                  <a:pt x="13613" y="26131"/>
                  <a:pt x="13572" y="26029"/>
                  <a:pt x="13633" y="26070"/>
                </a:cubicBezTo>
                <a:cubicBezTo>
                  <a:pt x="13734" y="26151"/>
                  <a:pt x="13674" y="26272"/>
                  <a:pt x="13815" y="26293"/>
                </a:cubicBezTo>
                <a:cubicBezTo>
                  <a:pt x="13775" y="26252"/>
                  <a:pt x="13775" y="26212"/>
                  <a:pt x="13815" y="26232"/>
                </a:cubicBezTo>
                <a:cubicBezTo>
                  <a:pt x="13896" y="26394"/>
                  <a:pt x="13998" y="26434"/>
                  <a:pt x="14119" y="26556"/>
                </a:cubicBezTo>
                <a:cubicBezTo>
                  <a:pt x="14038" y="26536"/>
                  <a:pt x="13917" y="26434"/>
                  <a:pt x="13856" y="26455"/>
                </a:cubicBezTo>
                <a:cubicBezTo>
                  <a:pt x="13977" y="26536"/>
                  <a:pt x="14018" y="26617"/>
                  <a:pt x="14018" y="26677"/>
                </a:cubicBezTo>
                <a:cubicBezTo>
                  <a:pt x="14079" y="26637"/>
                  <a:pt x="14018" y="26536"/>
                  <a:pt x="14119" y="26596"/>
                </a:cubicBezTo>
                <a:cubicBezTo>
                  <a:pt x="14099" y="26677"/>
                  <a:pt x="14241" y="26738"/>
                  <a:pt x="14221" y="26799"/>
                </a:cubicBezTo>
                <a:cubicBezTo>
                  <a:pt x="14221" y="26698"/>
                  <a:pt x="14362" y="26779"/>
                  <a:pt x="14322" y="26718"/>
                </a:cubicBezTo>
                <a:cubicBezTo>
                  <a:pt x="14200" y="26718"/>
                  <a:pt x="14322" y="26657"/>
                  <a:pt x="14281" y="26637"/>
                </a:cubicBezTo>
                <a:cubicBezTo>
                  <a:pt x="14281" y="26677"/>
                  <a:pt x="14140" y="26556"/>
                  <a:pt x="14160" y="26536"/>
                </a:cubicBezTo>
                <a:cubicBezTo>
                  <a:pt x="14221" y="26617"/>
                  <a:pt x="14362" y="26657"/>
                  <a:pt x="14322" y="26596"/>
                </a:cubicBezTo>
                <a:cubicBezTo>
                  <a:pt x="14302" y="26637"/>
                  <a:pt x="14241" y="26536"/>
                  <a:pt x="14261" y="26515"/>
                </a:cubicBezTo>
                <a:cubicBezTo>
                  <a:pt x="14342" y="26515"/>
                  <a:pt x="14322" y="26576"/>
                  <a:pt x="14403" y="26637"/>
                </a:cubicBezTo>
                <a:cubicBezTo>
                  <a:pt x="14464" y="26637"/>
                  <a:pt x="14362" y="26515"/>
                  <a:pt x="14464" y="26576"/>
                </a:cubicBezTo>
                <a:cubicBezTo>
                  <a:pt x="14565" y="26718"/>
                  <a:pt x="14707" y="26840"/>
                  <a:pt x="14869" y="26941"/>
                </a:cubicBezTo>
                <a:cubicBezTo>
                  <a:pt x="14767" y="26921"/>
                  <a:pt x="14950" y="27123"/>
                  <a:pt x="14869" y="27083"/>
                </a:cubicBezTo>
                <a:cubicBezTo>
                  <a:pt x="14808" y="27022"/>
                  <a:pt x="14686" y="26880"/>
                  <a:pt x="14605" y="26921"/>
                </a:cubicBezTo>
                <a:cubicBezTo>
                  <a:pt x="14686" y="26961"/>
                  <a:pt x="14767" y="27022"/>
                  <a:pt x="14828" y="27083"/>
                </a:cubicBezTo>
                <a:cubicBezTo>
                  <a:pt x="14909" y="27123"/>
                  <a:pt x="14970" y="27184"/>
                  <a:pt x="15011" y="27265"/>
                </a:cubicBezTo>
                <a:cubicBezTo>
                  <a:pt x="14889" y="27204"/>
                  <a:pt x="14788" y="27123"/>
                  <a:pt x="14727" y="27002"/>
                </a:cubicBezTo>
                <a:cubicBezTo>
                  <a:pt x="14686" y="27103"/>
                  <a:pt x="14626" y="27083"/>
                  <a:pt x="14524" y="27164"/>
                </a:cubicBezTo>
                <a:cubicBezTo>
                  <a:pt x="14605" y="27224"/>
                  <a:pt x="14747" y="27245"/>
                  <a:pt x="14707" y="27224"/>
                </a:cubicBezTo>
                <a:cubicBezTo>
                  <a:pt x="14666" y="27143"/>
                  <a:pt x="14605" y="27224"/>
                  <a:pt x="14605" y="27164"/>
                </a:cubicBezTo>
                <a:cubicBezTo>
                  <a:pt x="14605" y="27103"/>
                  <a:pt x="14707" y="27123"/>
                  <a:pt x="14788" y="27164"/>
                </a:cubicBezTo>
                <a:cubicBezTo>
                  <a:pt x="14808" y="27265"/>
                  <a:pt x="14869" y="27245"/>
                  <a:pt x="14970" y="27326"/>
                </a:cubicBezTo>
                <a:cubicBezTo>
                  <a:pt x="14889" y="27366"/>
                  <a:pt x="15011" y="27407"/>
                  <a:pt x="15011" y="27447"/>
                </a:cubicBezTo>
                <a:cubicBezTo>
                  <a:pt x="14950" y="27447"/>
                  <a:pt x="14950" y="27407"/>
                  <a:pt x="14869" y="27366"/>
                </a:cubicBezTo>
                <a:cubicBezTo>
                  <a:pt x="14848" y="27488"/>
                  <a:pt x="14990" y="27447"/>
                  <a:pt x="15051" y="27488"/>
                </a:cubicBezTo>
                <a:cubicBezTo>
                  <a:pt x="15051" y="27508"/>
                  <a:pt x="15031" y="27548"/>
                  <a:pt x="14990" y="27548"/>
                </a:cubicBezTo>
                <a:cubicBezTo>
                  <a:pt x="15051" y="27569"/>
                  <a:pt x="15092" y="27589"/>
                  <a:pt x="15112" y="27569"/>
                </a:cubicBezTo>
                <a:cubicBezTo>
                  <a:pt x="15011" y="27467"/>
                  <a:pt x="15213" y="27427"/>
                  <a:pt x="15335" y="27528"/>
                </a:cubicBezTo>
                <a:cubicBezTo>
                  <a:pt x="15355" y="27609"/>
                  <a:pt x="15375" y="27609"/>
                  <a:pt x="15314" y="27650"/>
                </a:cubicBezTo>
                <a:cubicBezTo>
                  <a:pt x="15375" y="27690"/>
                  <a:pt x="15395" y="27670"/>
                  <a:pt x="15436" y="27690"/>
                </a:cubicBezTo>
                <a:cubicBezTo>
                  <a:pt x="15395" y="27751"/>
                  <a:pt x="15517" y="27792"/>
                  <a:pt x="15497" y="27852"/>
                </a:cubicBezTo>
                <a:cubicBezTo>
                  <a:pt x="15618" y="27893"/>
                  <a:pt x="15638" y="27933"/>
                  <a:pt x="15699" y="27873"/>
                </a:cubicBezTo>
                <a:cubicBezTo>
                  <a:pt x="15699" y="27812"/>
                  <a:pt x="15598" y="27832"/>
                  <a:pt x="15598" y="27792"/>
                </a:cubicBezTo>
                <a:cubicBezTo>
                  <a:pt x="15598" y="27751"/>
                  <a:pt x="15760" y="27792"/>
                  <a:pt x="15760" y="27852"/>
                </a:cubicBezTo>
                <a:cubicBezTo>
                  <a:pt x="15740" y="27913"/>
                  <a:pt x="15659" y="27913"/>
                  <a:pt x="15780" y="27994"/>
                </a:cubicBezTo>
                <a:cubicBezTo>
                  <a:pt x="15760" y="27852"/>
                  <a:pt x="15821" y="27994"/>
                  <a:pt x="15882" y="27974"/>
                </a:cubicBezTo>
                <a:cubicBezTo>
                  <a:pt x="15861" y="27913"/>
                  <a:pt x="15801" y="27873"/>
                  <a:pt x="15841" y="27792"/>
                </a:cubicBezTo>
                <a:cubicBezTo>
                  <a:pt x="15942" y="27852"/>
                  <a:pt x="16044" y="27893"/>
                  <a:pt x="16125" y="27974"/>
                </a:cubicBezTo>
                <a:cubicBezTo>
                  <a:pt x="16064" y="27974"/>
                  <a:pt x="15942" y="27893"/>
                  <a:pt x="15902" y="27933"/>
                </a:cubicBezTo>
                <a:cubicBezTo>
                  <a:pt x="15963" y="27994"/>
                  <a:pt x="16023" y="28035"/>
                  <a:pt x="16104" y="28055"/>
                </a:cubicBezTo>
                <a:cubicBezTo>
                  <a:pt x="16185" y="28055"/>
                  <a:pt x="16266" y="28095"/>
                  <a:pt x="16307" y="28156"/>
                </a:cubicBezTo>
                <a:cubicBezTo>
                  <a:pt x="16185" y="28055"/>
                  <a:pt x="16165" y="28156"/>
                  <a:pt x="16084" y="28176"/>
                </a:cubicBezTo>
                <a:cubicBezTo>
                  <a:pt x="16064" y="28136"/>
                  <a:pt x="16064" y="28095"/>
                  <a:pt x="15983" y="28055"/>
                </a:cubicBezTo>
                <a:cubicBezTo>
                  <a:pt x="15942" y="28156"/>
                  <a:pt x="15942" y="28055"/>
                  <a:pt x="15861" y="28035"/>
                </a:cubicBezTo>
                <a:cubicBezTo>
                  <a:pt x="15861" y="28075"/>
                  <a:pt x="15821" y="28075"/>
                  <a:pt x="15760" y="28055"/>
                </a:cubicBezTo>
                <a:cubicBezTo>
                  <a:pt x="15740" y="27994"/>
                  <a:pt x="15699" y="27954"/>
                  <a:pt x="15638" y="27933"/>
                </a:cubicBezTo>
                <a:cubicBezTo>
                  <a:pt x="15638" y="27994"/>
                  <a:pt x="15740" y="28075"/>
                  <a:pt x="15780" y="28136"/>
                </a:cubicBezTo>
                <a:cubicBezTo>
                  <a:pt x="15780" y="28075"/>
                  <a:pt x="15841" y="28095"/>
                  <a:pt x="15882" y="28075"/>
                </a:cubicBezTo>
                <a:cubicBezTo>
                  <a:pt x="15942" y="28116"/>
                  <a:pt x="15922" y="28176"/>
                  <a:pt x="15983" y="28217"/>
                </a:cubicBezTo>
                <a:cubicBezTo>
                  <a:pt x="15983" y="28156"/>
                  <a:pt x="16003" y="28136"/>
                  <a:pt x="16084" y="28176"/>
                </a:cubicBezTo>
                <a:cubicBezTo>
                  <a:pt x="16165" y="28217"/>
                  <a:pt x="16023" y="28217"/>
                  <a:pt x="16084" y="28257"/>
                </a:cubicBezTo>
                <a:cubicBezTo>
                  <a:pt x="16084" y="28217"/>
                  <a:pt x="16145" y="28217"/>
                  <a:pt x="16185" y="28217"/>
                </a:cubicBezTo>
                <a:cubicBezTo>
                  <a:pt x="16185" y="28278"/>
                  <a:pt x="16347" y="28359"/>
                  <a:pt x="16287" y="28379"/>
                </a:cubicBezTo>
                <a:cubicBezTo>
                  <a:pt x="16408" y="28399"/>
                  <a:pt x="16611" y="28379"/>
                  <a:pt x="16732" y="28521"/>
                </a:cubicBezTo>
                <a:cubicBezTo>
                  <a:pt x="16732" y="28521"/>
                  <a:pt x="16753" y="28541"/>
                  <a:pt x="16753" y="28561"/>
                </a:cubicBezTo>
                <a:cubicBezTo>
                  <a:pt x="16753" y="28561"/>
                  <a:pt x="16732" y="28561"/>
                  <a:pt x="16732" y="28561"/>
                </a:cubicBezTo>
                <a:cubicBezTo>
                  <a:pt x="16692" y="28541"/>
                  <a:pt x="16672" y="28480"/>
                  <a:pt x="16631" y="28521"/>
                </a:cubicBezTo>
                <a:cubicBezTo>
                  <a:pt x="16651" y="28521"/>
                  <a:pt x="16672" y="28561"/>
                  <a:pt x="16631" y="28541"/>
                </a:cubicBezTo>
                <a:cubicBezTo>
                  <a:pt x="16611" y="28541"/>
                  <a:pt x="16672" y="28460"/>
                  <a:pt x="16550" y="28460"/>
                </a:cubicBezTo>
                <a:cubicBezTo>
                  <a:pt x="16509" y="28541"/>
                  <a:pt x="16266" y="28460"/>
                  <a:pt x="16145" y="28460"/>
                </a:cubicBezTo>
                <a:cubicBezTo>
                  <a:pt x="16165" y="28420"/>
                  <a:pt x="16084" y="28399"/>
                  <a:pt x="16064" y="28379"/>
                </a:cubicBezTo>
                <a:cubicBezTo>
                  <a:pt x="16084" y="28440"/>
                  <a:pt x="15902" y="28379"/>
                  <a:pt x="16003" y="28440"/>
                </a:cubicBezTo>
                <a:cubicBezTo>
                  <a:pt x="16084" y="28379"/>
                  <a:pt x="16084" y="28501"/>
                  <a:pt x="16165" y="28501"/>
                </a:cubicBezTo>
                <a:cubicBezTo>
                  <a:pt x="16206" y="28420"/>
                  <a:pt x="16368" y="28602"/>
                  <a:pt x="16509" y="28582"/>
                </a:cubicBezTo>
                <a:cubicBezTo>
                  <a:pt x="16509" y="28602"/>
                  <a:pt x="16509" y="28642"/>
                  <a:pt x="16469" y="28642"/>
                </a:cubicBezTo>
                <a:cubicBezTo>
                  <a:pt x="16428" y="28642"/>
                  <a:pt x="16347" y="28561"/>
                  <a:pt x="16347" y="28602"/>
                </a:cubicBezTo>
                <a:cubicBezTo>
                  <a:pt x="16408" y="28642"/>
                  <a:pt x="16489" y="28683"/>
                  <a:pt x="16550" y="28703"/>
                </a:cubicBezTo>
                <a:cubicBezTo>
                  <a:pt x="16550" y="28663"/>
                  <a:pt x="16591" y="28663"/>
                  <a:pt x="16651" y="28683"/>
                </a:cubicBezTo>
                <a:cubicBezTo>
                  <a:pt x="16631" y="28622"/>
                  <a:pt x="16651" y="28602"/>
                  <a:pt x="16712" y="28602"/>
                </a:cubicBezTo>
                <a:lnTo>
                  <a:pt x="16712" y="28602"/>
                </a:lnTo>
                <a:cubicBezTo>
                  <a:pt x="16712" y="28622"/>
                  <a:pt x="16712" y="28642"/>
                  <a:pt x="16692" y="28663"/>
                </a:cubicBezTo>
                <a:cubicBezTo>
                  <a:pt x="16692" y="28663"/>
                  <a:pt x="16712" y="28683"/>
                  <a:pt x="16732" y="28703"/>
                </a:cubicBezTo>
                <a:cubicBezTo>
                  <a:pt x="16813" y="28622"/>
                  <a:pt x="16894" y="28561"/>
                  <a:pt x="16975" y="28521"/>
                </a:cubicBezTo>
                <a:cubicBezTo>
                  <a:pt x="16935" y="28582"/>
                  <a:pt x="17036" y="28582"/>
                  <a:pt x="17036" y="28622"/>
                </a:cubicBezTo>
                <a:cubicBezTo>
                  <a:pt x="17056" y="28663"/>
                  <a:pt x="16975" y="28622"/>
                  <a:pt x="16975" y="28622"/>
                </a:cubicBezTo>
                <a:cubicBezTo>
                  <a:pt x="17117" y="28622"/>
                  <a:pt x="16915" y="28683"/>
                  <a:pt x="17036" y="28723"/>
                </a:cubicBezTo>
                <a:cubicBezTo>
                  <a:pt x="17077" y="28582"/>
                  <a:pt x="17137" y="28703"/>
                  <a:pt x="17259" y="28622"/>
                </a:cubicBezTo>
                <a:cubicBezTo>
                  <a:pt x="17218" y="28683"/>
                  <a:pt x="17218" y="28663"/>
                  <a:pt x="17279" y="28723"/>
                </a:cubicBezTo>
                <a:cubicBezTo>
                  <a:pt x="17117" y="28683"/>
                  <a:pt x="17259" y="28723"/>
                  <a:pt x="17259" y="28784"/>
                </a:cubicBezTo>
                <a:lnTo>
                  <a:pt x="17178" y="28784"/>
                </a:lnTo>
                <a:cubicBezTo>
                  <a:pt x="17239" y="28723"/>
                  <a:pt x="17056" y="28703"/>
                  <a:pt x="17056" y="28723"/>
                </a:cubicBezTo>
                <a:cubicBezTo>
                  <a:pt x="17137" y="28764"/>
                  <a:pt x="17077" y="28845"/>
                  <a:pt x="17056" y="28865"/>
                </a:cubicBezTo>
                <a:cubicBezTo>
                  <a:pt x="17198" y="28845"/>
                  <a:pt x="17299" y="28865"/>
                  <a:pt x="17360" y="28804"/>
                </a:cubicBezTo>
                <a:cubicBezTo>
                  <a:pt x="17502" y="28825"/>
                  <a:pt x="17644" y="28845"/>
                  <a:pt x="17583" y="28926"/>
                </a:cubicBezTo>
                <a:cubicBezTo>
                  <a:pt x="17502" y="28926"/>
                  <a:pt x="17502" y="28885"/>
                  <a:pt x="17441" y="28865"/>
                </a:cubicBezTo>
                <a:cubicBezTo>
                  <a:pt x="17320" y="28885"/>
                  <a:pt x="17218" y="28906"/>
                  <a:pt x="17097" y="28926"/>
                </a:cubicBezTo>
                <a:cubicBezTo>
                  <a:pt x="17178" y="28906"/>
                  <a:pt x="17178" y="29027"/>
                  <a:pt x="17117" y="29007"/>
                </a:cubicBezTo>
                <a:cubicBezTo>
                  <a:pt x="17056" y="28987"/>
                  <a:pt x="16894" y="28885"/>
                  <a:pt x="16894" y="28946"/>
                </a:cubicBezTo>
                <a:cubicBezTo>
                  <a:pt x="16854" y="28865"/>
                  <a:pt x="16732" y="28845"/>
                  <a:pt x="16672" y="28804"/>
                </a:cubicBezTo>
                <a:cubicBezTo>
                  <a:pt x="16631" y="28784"/>
                  <a:pt x="16611" y="28744"/>
                  <a:pt x="16611" y="28723"/>
                </a:cubicBezTo>
                <a:cubicBezTo>
                  <a:pt x="16509" y="28683"/>
                  <a:pt x="16489" y="28744"/>
                  <a:pt x="16449" y="28764"/>
                </a:cubicBezTo>
                <a:cubicBezTo>
                  <a:pt x="16449" y="28703"/>
                  <a:pt x="16327" y="28683"/>
                  <a:pt x="16307" y="28642"/>
                </a:cubicBezTo>
                <a:cubicBezTo>
                  <a:pt x="16368" y="28622"/>
                  <a:pt x="16287" y="28582"/>
                  <a:pt x="16246" y="28521"/>
                </a:cubicBezTo>
                <a:cubicBezTo>
                  <a:pt x="16246" y="28582"/>
                  <a:pt x="16044" y="28420"/>
                  <a:pt x="16125" y="28501"/>
                </a:cubicBezTo>
                <a:cubicBezTo>
                  <a:pt x="16165" y="28521"/>
                  <a:pt x="16185" y="28541"/>
                  <a:pt x="16206" y="28582"/>
                </a:cubicBezTo>
                <a:cubicBezTo>
                  <a:pt x="16104" y="28541"/>
                  <a:pt x="16084" y="28582"/>
                  <a:pt x="16003" y="28561"/>
                </a:cubicBezTo>
                <a:cubicBezTo>
                  <a:pt x="15983" y="28622"/>
                  <a:pt x="16145" y="28642"/>
                  <a:pt x="16084" y="28703"/>
                </a:cubicBezTo>
                <a:cubicBezTo>
                  <a:pt x="16023" y="28683"/>
                  <a:pt x="15942" y="28663"/>
                  <a:pt x="15922" y="28622"/>
                </a:cubicBezTo>
                <a:cubicBezTo>
                  <a:pt x="16003" y="28622"/>
                  <a:pt x="15861" y="28561"/>
                  <a:pt x="15882" y="28521"/>
                </a:cubicBezTo>
                <a:cubicBezTo>
                  <a:pt x="15780" y="28480"/>
                  <a:pt x="15679" y="28440"/>
                  <a:pt x="15598" y="28379"/>
                </a:cubicBezTo>
                <a:cubicBezTo>
                  <a:pt x="15557" y="28480"/>
                  <a:pt x="15719" y="28460"/>
                  <a:pt x="15841" y="28541"/>
                </a:cubicBezTo>
                <a:cubicBezTo>
                  <a:pt x="15801" y="28703"/>
                  <a:pt x="16084" y="28764"/>
                  <a:pt x="16104" y="28906"/>
                </a:cubicBezTo>
                <a:cubicBezTo>
                  <a:pt x="16206" y="28926"/>
                  <a:pt x="16206" y="28845"/>
                  <a:pt x="16307" y="28946"/>
                </a:cubicBezTo>
                <a:lnTo>
                  <a:pt x="16307" y="28845"/>
                </a:lnTo>
                <a:cubicBezTo>
                  <a:pt x="16206" y="28804"/>
                  <a:pt x="16226" y="28885"/>
                  <a:pt x="16104" y="28825"/>
                </a:cubicBezTo>
                <a:cubicBezTo>
                  <a:pt x="16064" y="28804"/>
                  <a:pt x="16003" y="28784"/>
                  <a:pt x="16003" y="28723"/>
                </a:cubicBezTo>
                <a:cubicBezTo>
                  <a:pt x="16084" y="28744"/>
                  <a:pt x="16125" y="28723"/>
                  <a:pt x="16266" y="28764"/>
                </a:cubicBezTo>
                <a:cubicBezTo>
                  <a:pt x="16226" y="28845"/>
                  <a:pt x="16408" y="28845"/>
                  <a:pt x="16408" y="28906"/>
                </a:cubicBezTo>
                <a:cubicBezTo>
                  <a:pt x="16388" y="28744"/>
                  <a:pt x="16145" y="28744"/>
                  <a:pt x="16064" y="28582"/>
                </a:cubicBezTo>
                <a:cubicBezTo>
                  <a:pt x="16246" y="28663"/>
                  <a:pt x="16428" y="28784"/>
                  <a:pt x="16570" y="28946"/>
                </a:cubicBezTo>
                <a:cubicBezTo>
                  <a:pt x="16631" y="28966"/>
                  <a:pt x="16550" y="28906"/>
                  <a:pt x="16611" y="28926"/>
                </a:cubicBezTo>
                <a:cubicBezTo>
                  <a:pt x="16591" y="28926"/>
                  <a:pt x="16591" y="28926"/>
                  <a:pt x="16611" y="28946"/>
                </a:cubicBezTo>
                <a:cubicBezTo>
                  <a:pt x="16611" y="28946"/>
                  <a:pt x="16651" y="28966"/>
                  <a:pt x="16651" y="28946"/>
                </a:cubicBezTo>
                <a:cubicBezTo>
                  <a:pt x="16631" y="28926"/>
                  <a:pt x="16631" y="28926"/>
                  <a:pt x="16611" y="28926"/>
                </a:cubicBezTo>
                <a:cubicBezTo>
                  <a:pt x="16550" y="28885"/>
                  <a:pt x="16509" y="28845"/>
                  <a:pt x="16570" y="28845"/>
                </a:cubicBezTo>
                <a:lnTo>
                  <a:pt x="16611" y="28885"/>
                </a:lnTo>
                <a:cubicBezTo>
                  <a:pt x="16692" y="28926"/>
                  <a:pt x="16773" y="28946"/>
                  <a:pt x="16813" y="28987"/>
                </a:cubicBezTo>
                <a:cubicBezTo>
                  <a:pt x="16813" y="29027"/>
                  <a:pt x="16692" y="28987"/>
                  <a:pt x="16692" y="29027"/>
                </a:cubicBezTo>
                <a:cubicBezTo>
                  <a:pt x="16732" y="29047"/>
                  <a:pt x="16773" y="29068"/>
                  <a:pt x="16813" y="29088"/>
                </a:cubicBezTo>
                <a:cubicBezTo>
                  <a:pt x="16834" y="29007"/>
                  <a:pt x="16935" y="29007"/>
                  <a:pt x="16996" y="29047"/>
                </a:cubicBezTo>
                <a:cubicBezTo>
                  <a:pt x="16773" y="29047"/>
                  <a:pt x="17320" y="29149"/>
                  <a:pt x="17178" y="29230"/>
                </a:cubicBezTo>
                <a:cubicBezTo>
                  <a:pt x="17279" y="29230"/>
                  <a:pt x="17279" y="29189"/>
                  <a:pt x="17421" y="29209"/>
                </a:cubicBezTo>
                <a:cubicBezTo>
                  <a:pt x="17340" y="29291"/>
                  <a:pt x="17462" y="29250"/>
                  <a:pt x="17522" y="29311"/>
                </a:cubicBezTo>
                <a:cubicBezTo>
                  <a:pt x="17340" y="29311"/>
                  <a:pt x="17158" y="29311"/>
                  <a:pt x="16975" y="29270"/>
                </a:cubicBezTo>
                <a:cubicBezTo>
                  <a:pt x="16834" y="29250"/>
                  <a:pt x="16692" y="29209"/>
                  <a:pt x="16550" y="29128"/>
                </a:cubicBezTo>
                <a:cubicBezTo>
                  <a:pt x="16530" y="29108"/>
                  <a:pt x="16530" y="29088"/>
                  <a:pt x="16509" y="29068"/>
                </a:cubicBezTo>
                <a:cubicBezTo>
                  <a:pt x="16287" y="29007"/>
                  <a:pt x="16206" y="28966"/>
                  <a:pt x="16084" y="28946"/>
                </a:cubicBezTo>
                <a:cubicBezTo>
                  <a:pt x="16064" y="28966"/>
                  <a:pt x="16044" y="28987"/>
                  <a:pt x="16023" y="29007"/>
                </a:cubicBezTo>
                <a:cubicBezTo>
                  <a:pt x="16145" y="29027"/>
                  <a:pt x="16084" y="29108"/>
                  <a:pt x="16185" y="29149"/>
                </a:cubicBezTo>
                <a:cubicBezTo>
                  <a:pt x="16165" y="29088"/>
                  <a:pt x="16165" y="29047"/>
                  <a:pt x="16206" y="29027"/>
                </a:cubicBezTo>
                <a:cubicBezTo>
                  <a:pt x="16287" y="29088"/>
                  <a:pt x="16388" y="29027"/>
                  <a:pt x="16428" y="29108"/>
                </a:cubicBezTo>
                <a:cubicBezTo>
                  <a:pt x="16368" y="29108"/>
                  <a:pt x="16287" y="29088"/>
                  <a:pt x="16226" y="29068"/>
                </a:cubicBezTo>
                <a:cubicBezTo>
                  <a:pt x="16287" y="29169"/>
                  <a:pt x="16388" y="29270"/>
                  <a:pt x="16509" y="29291"/>
                </a:cubicBezTo>
                <a:cubicBezTo>
                  <a:pt x="16530" y="29291"/>
                  <a:pt x="16570" y="29291"/>
                  <a:pt x="16591" y="29291"/>
                </a:cubicBezTo>
                <a:lnTo>
                  <a:pt x="16530" y="29270"/>
                </a:lnTo>
                <a:cubicBezTo>
                  <a:pt x="16449" y="29250"/>
                  <a:pt x="16408" y="29230"/>
                  <a:pt x="16428" y="29189"/>
                </a:cubicBezTo>
                <a:lnTo>
                  <a:pt x="16530" y="29230"/>
                </a:lnTo>
                <a:cubicBezTo>
                  <a:pt x="16732" y="29270"/>
                  <a:pt x="16975" y="29291"/>
                  <a:pt x="17137" y="29351"/>
                </a:cubicBezTo>
                <a:cubicBezTo>
                  <a:pt x="17320" y="29392"/>
                  <a:pt x="17441" y="29412"/>
                  <a:pt x="17462" y="29534"/>
                </a:cubicBezTo>
                <a:cubicBezTo>
                  <a:pt x="17522" y="29473"/>
                  <a:pt x="17603" y="29675"/>
                  <a:pt x="17705" y="29574"/>
                </a:cubicBezTo>
                <a:cubicBezTo>
                  <a:pt x="17684" y="29554"/>
                  <a:pt x="17583" y="29554"/>
                  <a:pt x="17603" y="29513"/>
                </a:cubicBezTo>
                <a:cubicBezTo>
                  <a:pt x="17765" y="29513"/>
                  <a:pt x="17563" y="29513"/>
                  <a:pt x="17603" y="29453"/>
                </a:cubicBezTo>
                <a:lnTo>
                  <a:pt x="17826" y="29453"/>
                </a:lnTo>
                <a:cubicBezTo>
                  <a:pt x="17826" y="29372"/>
                  <a:pt x="17644" y="29372"/>
                  <a:pt x="17624" y="29311"/>
                </a:cubicBezTo>
                <a:cubicBezTo>
                  <a:pt x="17887" y="29392"/>
                  <a:pt x="18312" y="29615"/>
                  <a:pt x="18333" y="29392"/>
                </a:cubicBezTo>
                <a:lnTo>
                  <a:pt x="18414" y="29392"/>
                </a:lnTo>
                <a:cubicBezTo>
                  <a:pt x="18454" y="29453"/>
                  <a:pt x="18312" y="29493"/>
                  <a:pt x="18414" y="29493"/>
                </a:cubicBezTo>
                <a:cubicBezTo>
                  <a:pt x="18454" y="29453"/>
                  <a:pt x="18495" y="29412"/>
                  <a:pt x="18555" y="29412"/>
                </a:cubicBezTo>
                <a:cubicBezTo>
                  <a:pt x="18555" y="29513"/>
                  <a:pt x="18717" y="29372"/>
                  <a:pt x="18798" y="29412"/>
                </a:cubicBezTo>
                <a:cubicBezTo>
                  <a:pt x="18616" y="29534"/>
                  <a:pt x="18373" y="29574"/>
                  <a:pt x="18150" y="29554"/>
                </a:cubicBezTo>
                <a:cubicBezTo>
                  <a:pt x="18150" y="29574"/>
                  <a:pt x="18110" y="29574"/>
                  <a:pt x="18069" y="29594"/>
                </a:cubicBezTo>
                <a:cubicBezTo>
                  <a:pt x="18008" y="29675"/>
                  <a:pt x="18231" y="29696"/>
                  <a:pt x="18130" y="29736"/>
                </a:cubicBezTo>
                <a:cubicBezTo>
                  <a:pt x="18049" y="29696"/>
                  <a:pt x="18089" y="29696"/>
                  <a:pt x="18029" y="29736"/>
                </a:cubicBezTo>
                <a:cubicBezTo>
                  <a:pt x="17968" y="29675"/>
                  <a:pt x="17867" y="29675"/>
                  <a:pt x="17725" y="29655"/>
                </a:cubicBezTo>
                <a:cubicBezTo>
                  <a:pt x="17725" y="29777"/>
                  <a:pt x="17846" y="29655"/>
                  <a:pt x="17907" y="29716"/>
                </a:cubicBezTo>
                <a:cubicBezTo>
                  <a:pt x="17765" y="29756"/>
                  <a:pt x="17603" y="29756"/>
                  <a:pt x="17462" y="29716"/>
                </a:cubicBezTo>
                <a:cubicBezTo>
                  <a:pt x="17320" y="29675"/>
                  <a:pt x="17178" y="29655"/>
                  <a:pt x="17036" y="29655"/>
                </a:cubicBezTo>
                <a:cubicBezTo>
                  <a:pt x="16975" y="29736"/>
                  <a:pt x="16834" y="29655"/>
                  <a:pt x="16854" y="29756"/>
                </a:cubicBezTo>
                <a:cubicBezTo>
                  <a:pt x="16813" y="29675"/>
                  <a:pt x="16692" y="29615"/>
                  <a:pt x="16854" y="29594"/>
                </a:cubicBezTo>
                <a:cubicBezTo>
                  <a:pt x="16732" y="29554"/>
                  <a:pt x="16570" y="29594"/>
                  <a:pt x="16651" y="29655"/>
                </a:cubicBezTo>
                <a:cubicBezTo>
                  <a:pt x="16712" y="29655"/>
                  <a:pt x="16570" y="29696"/>
                  <a:pt x="16753" y="29736"/>
                </a:cubicBezTo>
                <a:cubicBezTo>
                  <a:pt x="16692" y="29756"/>
                  <a:pt x="16611" y="29756"/>
                  <a:pt x="16530" y="29756"/>
                </a:cubicBezTo>
                <a:cubicBezTo>
                  <a:pt x="16469" y="29696"/>
                  <a:pt x="16570" y="29716"/>
                  <a:pt x="16530" y="29655"/>
                </a:cubicBezTo>
                <a:cubicBezTo>
                  <a:pt x="16489" y="29635"/>
                  <a:pt x="16469" y="29635"/>
                  <a:pt x="16428" y="29615"/>
                </a:cubicBezTo>
                <a:cubicBezTo>
                  <a:pt x="16388" y="29594"/>
                  <a:pt x="16368" y="29594"/>
                  <a:pt x="16287" y="29574"/>
                </a:cubicBezTo>
                <a:cubicBezTo>
                  <a:pt x="16206" y="29554"/>
                  <a:pt x="16347" y="29675"/>
                  <a:pt x="16246" y="29675"/>
                </a:cubicBezTo>
                <a:cubicBezTo>
                  <a:pt x="16165" y="29594"/>
                  <a:pt x="16084" y="29534"/>
                  <a:pt x="16003" y="29493"/>
                </a:cubicBezTo>
                <a:cubicBezTo>
                  <a:pt x="15801" y="29554"/>
                  <a:pt x="15517" y="29392"/>
                  <a:pt x="15294" y="29270"/>
                </a:cubicBezTo>
                <a:cubicBezTo>
                  <a:pt x="15314" y="29230"/>
                  <a:pt x="15274" y="29108"/>
                  <a:pt x="15213" y="29149"/>
                </a:cubicBezTo>
                <a:cubicBezTo>
                  <a:pt x="15254" y="29189"/>
                  <a:pt x="15274" y="29250"/>
                  <a:pt x="15274" y="29311"/>
                </a:cubicBezTo>
                <a:cubicBezTo>
                  <a:pt x="15173" y="29209"/>
                  <a:pt x="15152" y="29169"/>
                  <a:pt x="15011" y="29149"/>
                </a:cubicBezTo>
                <a:cubicBezTo>
                  <a:pt x="15051" y="29047"/>
                  <a:pt x="14828" y="29068"/>
                  <a:pt x="14788" y="28966"/>
                </a:cubicBezTo>
                <a:cubicBezTo>
                  <a:pt x="14767" y="28987"/>
                  <a:pt x="14788" y="29088"/>
                  <a:pt x="14727" y="29047"/>
                </a:cubicBezTo>
                <a:lnTo>
                  <a:pt x="14666" y="29007"/>
                </a:lnTo>
                <a:cubicBezTo>
                  <a:pt x="14686" y="28946"/>
                  <a:pt x="14767" y="28946"/>
                  <a:pt x="14788" y="28885"/>
                </a:cubicBezTo>
                <a:cubicBezTo>
                  <a:pt x="14666" y="28804"/>
                  <a:pt x="14747" y="28987"/>
                  <a:pt x="14626" y="28885"/>
                </a:cubicBezTo>
                <a:cubicBezTo>
                  <a:pt x="14585" y="28906"/>
                  <a:pt x="14666" y="28946"/>
                  <a:pt x="14626" y="28987"/>
                </a:cubicBezTo>
                <a:cubicBezTo>
                  <a:pt x="14504" y="28885"/>
                  <a:pt x="14302" y="28845"/>
                  <a:pt x="14200" y="28663"/>
                </a:cubicBezTo>
                <a:cubicBezTo>
                  <a:pt x="14140" y="28723"/>
                  <a:pt x="14058" y="28622"/>
                  <a:pt x="13977" y="28602"/>
                </a:cubicBezTo>
                <a:cubicBezTo>
                  <a:pt x="13896" y="28582"/>
                  <a:pt x="14018" y="28521"/>
                  <a:pt x="13917" y="28460"/>
                </a:cubicBezTo>
                <a:cubicBezTo>
                  <a:pt x="13917" y="28501"/>
                  <a:pt x="13856" y="28480"/>
                  <a:pt x="13836" y="28521"/>
                </a:cubicBezTo>
                <a:cubicBezTo>
                  <a:pt x="13876" y="28541"/>
                  <a:pt x="13917" y="28561"/>
                  <a:pt x="13896" y="28602"/>
                </a:cubicBezTo>
                <a:cubicBezTo>
                  <a:pt x="13714" y="28663"/>
                  <a:pt x="13491" y="28318"/>
                  <a:pt x="13329" y="28197"/>
                </a:cubicBezTo>
                <a:cubicBezTo>
                  <a:pt x="13289" y="28156"/>
                  <a:pt x="12985" y="28035"/>
                  <a:pt x="13167" y="28014"/>
                </a:cubicBezTo>
                <a:cubicBezTo>
                  <a:pt x="13066" y="27974"/>
                  <a:pt x="12944" y="27873"/>
                  <a:pt x="13025" y="27812"/>
                </a:cubicBezTo>
                <a:cubicBezTo>
                  <a:pt x="13066" y="27893"/>
                  <a:pt x="13106" y="27954"/>
                  <a:pt x="13187" y="27994"/>
                </a:cubicBezTo>
                <a:cubicBezTo>
                  <a:pt x="13208" y="27933"/>
                  <a:pt x="13289" y="27994"/>
                  <a:pt x="13329" y="27954"/>
                </a:cubicBezTo>
                <a:cubicBezTo>
                  <a:pt x="13187" y="27873"/>
                  <a:pt x="13410" y="27954"/>
                  <a:pt x="13269" y="27852"/>
                </a:cubicBezTo>
                <a:cubicBezTo>
                  <a:pt x="13167" y="27792"/>
                  <a:pt x="13289" y="28014"/>
                  <a:pt x="13167" y="27933"/>
                </a:cubicBezTo>
                <a:cubicBezTo>
                  <a:pt x="13147" y="27893"/>
                  <a:pt x="13066" y="27832"/>
                  <a:pt x="13086" y="27792"/>
                </a:cubicBezTo>
                <a:cubicBezTo>
                  <a:pt x="13127" y="27812"/>
                  <a:pt x="13147" y="27792"/>
                  <a:pt x="13167" y="27792"/>
                </a:cubicBezTo>
                <a:cubicBezTo>
                  <a:pt x="13127" y="27731"/>
                  <a:pt x="13005" y="27569"/>
                  <a:pt x="12965" y="27569"/>
                </a:cubicBezTo>
                <a:cubicBezTo>
                  <a:pt x="12965" y="27609"/>
                  <a:pt x="13086" y="27690"/>
                  <a:pt x="13086" y="27731"/>
                </a:cubicBezTo>
                <a:cubicBezTo>
                  <a:pt x="13066" y="27771"/>
                  <a:pt x="12924" y="27812"/>
                  <a:pt x="13025" y="27731"/>
                </a:cubicBezTo>
                <a:cubicBezTo>
                  <a:pt x="12924" y="27630"/>
                  <a:pt x="12944" y="27812"/>
                  <a:pt x="12823" y="27650"/>
                </a:cubicBezTo>
                <a:cubicBezTo>
                  <a:pt x="12823" y="27609"/>
                  <a:pt x="12884" y="27650"/>
                  <a:pt x="12843" y="27589"/>
                </a:cubicBezTo>
                <a:cubicBezTo>
                  <a:pt x="12762" y="27508"/>
                  <a:pt x="12823" y="27650"/>
                  <a:pt x="12722" y="27589"/>
                </a:cubicBezTo>
                <a:cubicBezTo>
                  <a:pt x="12681" y="27548"/>
                  <a:pt x="12681" y="27488"/>
                  <a:pt x="12681" y="27447"/>
                </a:cubicBezTo>
                <a:cubicBezTo>
                  <a:pt x="12539" y="27407"/>
                  <a:pt x="12377" y="27103"/>
                  <a:pt x="12418" y="27326"/>
                </a:cubicBezTo>
                <a:cubicBezTo>
                  <a:pt x="12377" y="27285"/>
                  <a:pt x="12316" y="27224"/>
                  <a:pt x="12316" y="27164"/>
                </a:cubicBezTo>
                <a:cubicBezTo>
                  <a:pt x="12397" y="27224"/>
                  <a:pt x="12357" y="27164"/>
                  <a:pt x="12397" y="27123"/>
                </a:cubicBezTo>
                <a:cubicBezTo>
                  <a:pt x="12276" y="27002"/>
                  <a:pt x="12154" y="26880"/>
                  <a:pt x="12073" y="26738"/>
                </a:cubicBezTo>
                <a:cubicBezTo>
                  <a:pt x="12013" y="26738"/>
                  <a:pt x="12094" y="26880"/>
                  <a:pt x="12013" y="26799"/>
                </a:cubicBezTo>
                <a:cubicBezTo>
                  <a:pt x="12053" y="26758"/>
                  <a:pt x="11952" y="26779"/>
                  <a:pt x="11911" y="26698"/>
                </a:cubicBezTo>
                <a:cubicBezTo>
                  <a:pt x="11932" y="26677"/>
                  <a:pt x="11972" y="26657"/>
                  <a:pt x="11932" y="26617"/>
                </a:cubicBezTo>
                <a:cubicBezTo>
                  <a:pt x="11830" y="26495"/>
                  <a:pt x="11668" y="26394"/>
                  <a:pt x="11709" y="26313"/>
                </a:cubicBezTo>
                <a:cubicBezTo>
                  <a:pt x="11749" y="26333"/>
                  <a:pt x="11810" y="26455"/>
                  <a:pt x="11851" y="26414"/>
                </a:cubicBezTo>
                <a:cubicBezTo>
                  <a:pt x="11770" y="26272"/>
                  <a:pt x="11628" y="26272"/>
                  <a:pt x="11587" y="26151"/>
                </a:cubicBezTo>
                <a:lnTo>
                  <a:pt x="11547" y="26212"/>
                </a:lnTo>
                <a:cubicBezTo>
                  <a:pt x="11445" y="26090"/>
                  <a:pt x="11283" y="26050"/>
                  <a:pt x="11364" y="25928"/>
                </a:cubicBezTo>
                <a:cubicBezTo>
                  <a:pt x="11445" y="26090"/>
                  <a:pt x="11628" y="26110"/>
                  <a:pt x="11608" y="25989"/>
                </a:cubicBezTo>
                <a:cubicBezTo>
                  <a:pt x="11547" y="25908"/>
                  <a:pt x="11445" y="25827"/>
                  <a:pt x="11425" y="25766"/>
                </a:cubicBezTo>
                <a:cubicBezTo>
                  <a:pt x="11344" y="25705"/>
                  <a:pt x="11425" y="25847"/>
                  <a:pt x="11344" y="25786"/>
                </a:cubicBezTo>
                <a:cubicBezTo>
                  <a:pt x="11283" y="25665"/>
                  <a:pt x="10980" y="25503"/>
                  <a:pt x="10919" y="25320"/>
                </a:cubicBezTo>
                <a:cubicBezTo>
                  <a:pt x="10919" y="25381"/>
                  <a:pt x="11020" y="25482"/>
                  <a:pt x="10980" y="25523"/>
                </a:cubicBezTo>
                <a:cubicBezTo>
                  <a:pt x="10757" y="25381"/>
                  <a:pt x="10655" y="25057"/>
                  <a:pt x="10514" y="24935"/>
                </a:cubicBezTo>
                <a:cubicBezTo>
                  <a:pt x="10534" y="24996"/>
                  <a:pt x="10595" y="25057"/>
                  <a:pt x="10595" y="25118"/>
                </a:cubicBezTo>
                <a:cubicBezTo>
                  <a:pt x="10473" y="24996"/>
                  <a:pt x="10412" y="24834"/>
                  <a:pt x="10230" y="24632"/>
                </a:cubicBezTo>
                <a:cubicBezTo>
                  <a:pt x="10271" y="24672"/>
                  <a:pt x="10311" y="24632"/>
                  <a:pt x="10352" y="24611"/>
                </a:cubicBezTo>
                <a:cubicBezTo>
                  <a:pt x="10250" y="24470"/>
                  <a:pt x="10190" y="24510"/>
                  <a:pt x="10129" y="24470"/>
                </a:cubicBezTo>
                <a:cubicBezTo>
                  <a:pt x="10190" y="24551"/>
                  <a:pt x="10230" y="24551"/>
                  <a:pt x="10230" y="24632"/>
                </a:cubicBezTo>
                <a:cubicBezTo>
                  <a:pt x="10190" y="24591"/>
                  <a:pt x="10190" y="24632"/>
                  <a:pt x="10149" y="24611"/>
                </a:cubicBezTo>
                <a:cubicBezTo>
                  <a:pt x="10068" y="24470"/>
                  <a:pt x="10007" y="24328"/>
                  <a:pt x="10007" y="24166"/>
                </a:cubicBezTo>
                <a:cubicBezTo>
                  <a:pt x="9886" y="24226"/>
                  <a:pt x="10028" y="24389"/>
                  <a:pt x="10048" y="24490"/>
                </a:cubicBezTo>
                <a:cubicBezTo>
                  <a:pt x="9906" y="24389"/>
                  <a:pt x="9926" y="24267"/>
                  <a:pt x="9784" y="24186"/>
                </a:cubicBezTo>
                <a:cubicBezTo>
                  <a:pt x="9784" y="24226"/>
                  <a:pt x="9906" y="24308"/>
                  <a:pt x="9845" y="24348"/>
                </a:cubicBezTo>
                <a:cubicBezTo>
                  <a:pt x="10088" y="24510"/>
                  <a:pt x="10271" y="24753"/>
                  <a:pt x="10372" y="25016"/>
                </a:cubicBezTo>
                <a:cubicBezTo>
                  <a:pt x="10250" y="24794"/>
                  <a:pt x="10311" y="24956"/>
                  <a:pt x="10190" y="24895"/>
                </a:cubicBezTo>
                <a:cubicBezTo>
                  <a:pt x="10129" y="24814"/>
                  <a:pt x="10068" y="24611"/>
                  <a:pt x="10007" y="24591"/>
                </a:cubicBezTo>
                <a:cubicBezTo>
                  <a:pt x="10028" y="24632"/>
                  <a:pt x="10028" y="24652"/>
                  <a:pt x="10007" y="24652"/>
                </a:cubicBezTo>
                <a:cubicBezTo>
                  <a:pt x="9906" y="24611"/>
                  <a:pt x="9845" y="24368"/>
                  <a:pt x="9825" y="24429"/>
                </a:cubicBezTo>
                <a:cubicBezTo>
                  <a:pt x="9845" y="24449"/>
                  <a:pt x="9865" y="24490"/>
                  <a:pt x="9865" y="24551"/>
                </a:cubicBezTo>
                <a:cubicBezTo>
                  <a:pt x="9622" y="24328"/>
                  <a:pt x="9562" y="24125"/>
                  <a:pt x="9379" y="24044"/>
                </a:cubicBezTo>
                <a:cubicBezTo>
                  <a:pt x="9440" y="23923"/>
                  <a:pt x="8994" y="23619"/>
                  <a:pt x="9055" y="23497"/>
                </a:cubicBezTo>
                <a:cubicBezTo>
                  <a:pt x="9319" y="23781"/>
                  <a:pt x="9420" y="23943"/>
                  <a:pt x="9602" y="24105"/>
                </a:cubicBezTo>
                <a:cubicBezTo>
                  <a:pt x="9602" y="24024"/>
                  <a:pt x="9703" y="24186"/>
                  <a:pt x="9764" y="24206"/>
                </a:cubicBezTo>
                <a:cubicBezTo>
                  <a:pt x="9703" y="23983"/>
                  <a:pt x="9440" y="23862"/>
                  <a:pt x="9298" y="23740"/>
                </a:cubicBezTo>
                <a:cubicBezTo>
                  <a:pt x="9298" y="23720"/>
                  <a:pt x="9298" y="23680"/>
                  <a:pt x="9298" y="23659"/>
                </a:cubicBezTo>
                <a:cubicBezTo>
                  <a:pt x="9379" y="23781"/>
                  <a:pt x="9440" y="23761"/>
                  <a:pt x="9521" y="23862"/>
                </a:cubicBezTo>
                <a:cubicBezTo>
                  <a:pt x="9521" y="23821"/>
                  <a:pt x="9582" y="23781"/>
                  <a:pt x="9521" y="23720"/>
                </a:cubicBezTo>
                <a:cubicBezTo>
                  <a:pt x="9481" y="23740"/>
                  <a:pt x="9521" y="23781"/>
                  <a:pt x="9481" y="23801"/>
                </a:cubicBezTo>
                <a:lnTo>
                  <a:pt x="9298" y="23578"/>
                </a:lnTo>
                <a:cubicBezTo>
                  <a:pt x="9339" y="23416"/>
                  <a:pt x="9379" y="23497"/>
                  <a:pt x="9481" y="23396"/>
                </a:cubicBezTo>
                <a:cubicBezTo>
                  <a:pt x="9521" y="23436"/>
                  <a:pt x="9501" y="23457"/>
                  <a:pt x="9541" y="23497"/>
                </a:cubicBezTo>
                <a:cubicBezTo>
                  <a:pt x="9622" y="23376"/>
                  <a:pt x="9784" y="23538"/>
                  <a:pt x="9906" y="23578"/>
                </a:cubicBezTo>
                <a:cubicBezTo>
                  <a:pt x="9865" y="23457"/>
                  <a:pt x="9784" y="23538"/>
                  <a:pt x="9663" y="23376"/>
                </a:cubicBezTo>
                <a:cubicBezTo>
                  <a:pt x="9683" y="23355"/>
                  <a:pt x="9744" y="23376"/>
                  <a:pt x="9703" y="23315"/>
                </a:cubicBezTo>
                <a:cubicBezTo>
                  <a:pt x="9663" y="23376"/>
                  <a:pt x="9582" y="23193"/>
                  <a:pt x="9541" y="23274"/>
                </a:cubicBezTo>
                <a:cubicBezTo>
                  <a:pt x="9602" y="23315"/>
                  <a:pt x="9643" y="23376"/>
                  <a:pt x="9643" y="23436"/>
                </a:cubicBezTo>
                <a:cubicBezTo>
                  <a:pt x="9622" y="23396"/>
                  <a:pt x="9602" y="23436"/>
                  <a:pt x="9582" y="23416"/>
                </a:cubicBezTo>
                <a:cubicBezTo>
                  <a:pt x="9481" y="23335"/>
                  <a:pt x="9521" y="23295"/>
                  <a:pt x="9481" y="23234"/>
                </a:cubicBezTo>
                <a:cubicBezTo>
                  <a:pt x="9460" y="23234"/>
                  <a:pt x="9440" y="23274"/>
                  <a:pt x="9420" y="23234"/>
                </a:cubicBezTo>
                <a:cubicBezTo>
                  <a:pt x="9359" y="23295"/>
                  <a:pt x="9521" y="23315"/>
                  <a:pt x="9440" y="23396"/>
                </a:cubicBezTo>
                <a:cubicBezTo>
                  <a:pt x="9258" y="23355"/>
                  <a:pt x="9238" y="23578"/>
                  <a:pt x="9055" y="23274"/>
                </a:cubicBezTo>
                <a:cubicBezTo>
                  <a:pt x="9055" y="23133"/>
                  <a:pt x="8934" y="23052"/>
                  <a:pt x="8772" y="22930"/>
                </a:cubicBezTo>
                <a:cubicBezTo>
                  <a:pt x="8792" y="22910"/>
                  <a:pt x="8812" y="22910"/>
                  <a:pt x="8832" y="22910"/>
                </a:cubicBezTo>
                <a:cubicBezTo>
                  <a:pt x="8792" y="22849"/>
                  <a:pt x="8610" y="22565"/>
                  <a:pt x="8549" y="22626"/>
                </a:cubicBezTo>
                <a:cubicBezTo>
                  <a:pt x="8488" y="22687"/>
                  <a:pt x="8630" y="22667"/>
                  <a:pt x="8670" y="22768"/>
                </a:cubicBezTo>
                <a:cubicBezTo>
                  <a:pt x="8610" y="22788"/>
                  <a:pt x="8731" y="22869"/>
                  <a:pt x="8691" y="22910"/>
                </a:cubicBezTo>
                <a:cubicBezTo>
                  <a:pt x="8468" y="22687"/>
                  <a:pt x="8468" y="22626"/>
                  <a:pt x="8488" y="22505"/>
                </a:cubicBezTo>
                <a:cubicBezTo>
                  <a:pt x="8245" y="22262"/>
                  <a:pt x="8164" y="22120"/>
                  <a:pt x="7820" y="21755"/>
                </a:cubicBezTo>
                <a:cubicBezTo>
                  <a:pt x="7759" y="21755"/>
                  <a:pt x="7840" y="21877"/>
                  <a:pt x="7779" y="21816"/>
                </a:cubicBezTo>
                <a:cubicBezTo>
                  <a:pt x="7698" y="21715"/>
                  <a:pt x="7637" y="21715"/>
                  <a:pt x="7516" y="21613"/>
                </a:cubicBezTo>
                <a:cubicBezTo>
                  <a:pt x="7577" y="21613"/>
                  <a:pt x="7577" y="21593"/>
                  <a:pt x="7516" y="21532"/>
                </a:cubicBezTo>
                <a:cubicBezTo>
                  <a:pt x="7394" y="21512"/>
                  <a:pt x="7414" y="21370"/>
                  <a:pt x="7333" y="21431"/>
                </a:cubicBezTo>
                <a:cubicBezTo>
                  <a:pt x="7273" y="21370"/>
                  <a:pt x="7293" y="21310"/>
                  <a:pt x="7273" y="21249"/>
                </a:cubicBezTo>
                <a:cubicBezTo>
                  <a:pt x="7232" y="21249"/>
                  <a:pt x="7212" y="21289"/>
                  <a:pt x="7171" y="21289"/>
                </a:cubicBezTo>
                <a:cubicBezTo>
                  <a:pt x="7273" y="21411"/>
                  <a:pt x="7374" y="21553"/>
                  <a:pt x="7313" y="21573"/>
                </a:cubicBezTo>
                <a:cubicBezTo>
                  <a:pt x="7394" y="21613"/>
                  <a:pt x="7597" y="21735"/>
                  <a:pt x="7617" y="21796"/>
                </a:cubicBezTo>
                <a:cubicBezTo>
                  <a:pt x="7475" y="21816"/>
                  <a:pt x="6827" y="21229"/>
                  <a:pt x="7171" y="21289"/>
                </a:cubicBezTo>
                <a:cubicBezTo>
                  <a:pt x="7111" y="21249"/>
                  <a:pt x="7070" y="21208"/>
                  <a:pt x="7030" y="21148"/>
                </a:cubicBezTo>
                <a:cubicBezTo>
                  <a:pt x="6989" y="21148"/>
                  <a:pt x="6969" y="21188"/>
                  <a:pt x="6928" y="21208"/>
                </a:cubicBezTo>
                <a:cubicBezTo>
                  <a:pt x="7050" y="21269"/>
                  <a:pt x="7009" y="21330"/>
                  <a:pt x="7030" y="21391"/>
                </a:cubicBezTo>
                <a:cubicBezTo>
                  <a:pt x="7111" y="21472"/>
                  <a:pt x="7131" y="21411"/>
                  <a:pt x="7192" y="21492"/>
                </a:cubicBezTo>
                <a:lnTo>
                  <a:pt x="7151" y="21573"/>
                </a:lnTo>
                <a:cubicBezTo>
                  <a:pt x="7070" y="21512"/>
                  <a:pt x="7070" y="21431"/>
                  <a:pt x="7009" y="21472"/>
                </a:cubicBezTo>
                <a:cubicBezTo>
                  <a:pt x="7070" y="21634"/>
                  <a:pt x="7273" y="21512"/>
                  <a:pt x="7414" y="21755"/>
                </a:cubicBezTo>
                <a:cubicBezTo>
                  <a:pt x="7273" y="21613"/>
                  <a:pt x="7374" y="21775"/>
                  <a:pt x="7293" y="21755"/>
                </a:cubicBezTo>
                <a:cubicBezTo>
                  <a:pt x="7475" y="21877"/>
                  <a:pt x="7698" y="22383"/>
                  <a:pt x="7374" y="22079"/>
                </a:cubicBezTo>
                <a:cubicBezTo>
                  <a:pt x="7313" y="22120"/>
                  <a:pt x="7374" y="22181"/>
                  <a:pt x="7435" y="22241"/>
                </a:cubicBezTo>
                <a:cubicBezTo>
                  <a:pt x="7455" y="22181"/>
                  <a:pt x="7475" y="22181"/>
                  <a:pt x="7536" y="22262"/>
                </a:cubicBezTo>
                <a:cubicBezTo>
                  <a:pt x="7577" y="22241"/>
                  <a:pt x="7577" y="22140"/>
                  <a:pt x="7637" y="22181"/>
                </a:cubicBezTo>
                <a:cubicBezTo>
                  <a:pt x="7698" y="22241"/>
                  <a:pt x="7779" y="22363"/>
                  <a:pt x="7860" y="22363"/>
                </a:cubicBezTo>
                <a:cubicBezTo>
                  <a:pt x="7941" y="22484"/>
                  <a:pt x="8063" y="22626"/>
                  <a:pt x="8164" y="22728"/>
                </a:cubicBezTo>
                <a:cubicBezTo>
                  <a:pt x="8265" y="22829"/>
                  <a:pt x="8387" y="22991"/>
                  <a:pt x="8488" y="23112"/>
                </a:cubicBezTo>
                <a:cubicBezTo>
                  <a:pt x="8731" y="23355"/>
                  <a:pt x="8954" y="23619"/>
                  <a:pt x="9157" y="23862"/>
                </a:cubicBezTo>
                <a:cubicBezTo>
                  <a:pt x="9075" y="23801"/>
                  <a:pt x="9015" y="23720"/>
                  <a:pt x="8954" y="23639"/>
                </a:cubicBezTo>
                <a:cubicBezTo>
                  <a:pt x="8893" y="23740"/>
                  <a:pt x="8812" y="23538"/>
                  <a:pt x="8772" y="23518"/>
                </a:cubicBezTo>
                <a:cubicBezTo>
                  <a:pt x="8832" y="23619"/>
                  <a:pt x="8691" y="23457"/>
                  <a:pt x="8731" y="23578"/>
                </a:cubicBezTo>
                <a:cubicBezTo>
                  <a:pt x="8529" y="23376"/>
                  <a:pt x="8407" y="23173"/>
                  <a:pt x="8225" y="23112"/>
                </a:cubicBezTo>
                <a:cubicBezTo>
                  <a:pt x="8427" y="23335"/>
                  <a:pt x="8083" y="23133"/>
                  <a:pt x="8204" y="23274"/>
                </a:cubicBezTo>
                <a:cubicBezTo>
                  <a:pt x="8367" y="23274"/>
                  <a:pt x="8529" y="23477"/>
                  <a:pt x="8610" y="23659"/>
                </a:cubicBezTo>
                <a:cubicBezTo>
                  <a:pt x="8630" y="23659"/>
                  <a:pt x="8650" y="23619"/>
                  <a:pt x="8670" y="23639"/>
                </a:cubicBezTo>
                <a:cubicBezTo>
                  <a:pt x="8711" y="23781"/>
                  <a:pt x="8529" y="23599"/>
                  <a:pt x="8468" y="23558"/>
                </a:cubicBezTo>
                <a:cubicBezTo>
                  <a:pt x="8529" y="23680"/>
                  <a:pt x="8610" y="23801"/>
                  <a:pt x="8691" y="23923"/>
                </a:cubicBezTo>
                <a:cubicBezTo>
                  <a:pt x="8630" y="23923"/>
                  <a:pt x="8569" y="23902"/>
                  <a:pt x="8549" y="23862"/>
                </a:cubicBezTo>
                <a:cubicBezTo>
                  <a:pt x="8468" y="23740"/>
                  <a:pt x="8508" y="23761"/>
                  <a:pt x="8387" y="23659"/>
                </a:cubicBezTo>
                <a:cubicBezTo>
                  <a:pt x="8407" y="23639"/>
                  <a:pt x="8427" y="23639"/>
                  <a:pt x="8448" y="23639"/>
                </a:cubicBezTo>
                <a:cubicBezTo>
                  <a:pt x="8387" y="23558"/>
                  <a:pt x="8346" y="23599"/>
                  <a:pt x="8286" y="23518"/>
                </a:cubicBezTo>
                <a:lnTo>
                  <a:pt x="8346" y="23436"/>
                </a:lnTo>
                <a:cubicBezTo>
                  <a:pt x="8204" y="23396"/>
                  <a:pt x="8063" y="23335"/>
                  <a:pt x="7961" y="23234"/>
                </a:cubicBezTo>
                <a:cubicBezTo>
                  <a:pt x="8083" y="23436"/>
                  <a:pt x="8164" y="23740"/>
                  <a:pt x="8326" y="23842"/>
                </a:cubicBezTo>
                <a:cubicBezTo>
                  <a:pt x="8326" y="23862"/>
                  <a:pt x="8326" y="24004"/>
                  <a:pt x="8265" y="23963"/>
                </a:cubicBezTo>
                <a:cubicBezTo>
                  <a:pt x="8204" y="23821"/>
                  <a:pt x="8204" y="23801"/>
                  <a:pt x="8063" y="23720"/>
                </a:cubicBezTo>
                <a:cubicBezTo>
                  <a:pt x="8083" y="23700"/>
                  <a:pt x="8103" y="23720"/>
                  <a:pt x="8123" y="23700"/>
                </a:cubicBezTo>
                <a:cubicBezTo>
                  <a:pt x="7921" y="23497"/>
                  <a:pt x="8123" y="23497"/>
                  <a:pt x="7921" y="23274"/>
                </a:cubicBezTo>
                <a:cubicBezTo>
                  <a:pt x="7860" y="23254"/>
                  <a:pt x="7799" y="23274"/>
                  <a:pt x="7739" y="23234"/>
                </a:cubicBezTo>
                <a:cubicBezTo>
                  <a:pt x="7779" y="23295"/>
                  <a:pt x="7678" y="23315"/>
                  <a:pt x="7658" y="23274"/>
                </a:cubicBezTo>
                <a:cubicBezTo>
                  <a:pt x="7637" y="23193"/>
                  <a:pt x="7597" y="23153"/>
                  <a:pt x="7597" y="23254"/>
                </a:cubicBezTo>
                <a:cubicBezTo>
                  <a:pt x="7516" y="23112"/>
                  <a:pt x="7313" y="22971"/>
                  <a:pt x="7293" y="22849"/>
                </a:cubicBezTo>
                <a:cubicBezTo>
                  <a:pt x="7333" y="22809"/>
                  <a:pt x="7374" y="22849"/>
                  <a:pt x="7394" y="22768"/>
                </a:cubicBezTo>
                <a:cubicBezTo>
                  <a:pt x="7597" y="22910"/>
                  <a:pt x="7779" y="23072"/>
                  <a:pt x="7941" y="23254"/>
                </a:cubicBezTo>
                <a:cubicBezTo>
                  <a:pt x="7961" y="23234"/>
                  <a:pt x="7961" y="23173"/>
                  <a:pt x="7941" y="23153"/>
                </a:cubicBezTo>
                <a:cubicBezTo>
                  <a:pt x="7901" y="23193"/>
                  <a:pt x="7880" y="23173"/>
                  <a:pt x="7820" y="23112"/>
                </a:cubicBezTo>
                <a:cubicBezTo>
                  <a:pt x="7820" y="23052"/>
                  <a:pt x="7840" y="23052"/>
                  <a:pt x="7880" y="23031"/>
                </a:cubicBezTo>
                <a:cubicBezTo>
                  <a:pt x="7820" y="22971"/>
                  <a:pt x="7759" y="22930"/>
                  <a:pt x="7779" y="22890"/>
                </a:cubicBezTo>
                <a:lnTo>
                  <a:pt x="7880" y="22971"/>
                </a:lnTo>
                <a:cubicBezTo>
                  <a:pt x="7961" y="22910"/>
                  <a:pt x="7779" y="22687"/>
                  <a:pt x="7698" y="22646"/>
                </a:cubicBezTo>
                <a:cubicBezTo>
                  <a:pt x="7739" y="22667"/>
                  <a:pt x="7739" y="22707"/>
                  <a:pt x="7739" y="22768"/>
                </a:cubicBezTo>
                <a:cubicBezTo>
                  <a:pt x="7698" y="22728"/>
                  <a:pt x="7678" y="22768"/>
                  <a:pt x="7637" y="22728"/>
                </a:cubicBezTo>
                <a:cubicBezTo>
                  <a:pt x="7556" y="22626"/>
                  <a:pt x="7637" y="22646"/>
                  <a:pt x="7617" y="22565"/>
                </a:cubicBezTo>
                <a:cubicBezTo>
                  <a:pt x="7536" y="22565"/>
                  <a:pt x="7617" y="22505"/>
                  <a:pt x="7597" y="22484"/>
                </a:cubicBezTo>
                <a:cubicBezTo>
                  <a:pt x="7556" y="22505"/>
                  <a:pt x="7496" y="22484"/>
                  <a:pt x="7455" y="22444"/>
                </a:cubicBezTo>
                <a:cubicBezTo>
                  <a:pt x="7475" y="22403"/>
                  <a:pt x="7516" y="22383"/>
                  <a:pt x="7475" y="22343"/>
                </a:cubicBezTo>
                <a:cubicBezTo>
                  <a:pt x="7151" y="22241"/>
                  <a:pt x="7131" y="21917"/>
                  <a:pt x="6746" y="21775"/>
                </a:cubicBezTo>
                <a:cubicBezTo>
                  <a:pt x="6766" y="21715"/>
                  <a:pt x="6706" y="21654"/>
                  <a:pt x="6665" y="21593"/>
                </a:cubicBezTo>
                <a:cubicBezTo>
                  <a:pt x="6625" y="21654"/>
                  <a:pt x="6665" y="21735"/>
                  <a:pt x="6645" y="21816"/>
                </a:cubicBezTo>
                <a:cubicBezTo>
                  <a:pt x="6766" y="21897"/>
                  <a:pt x="7009" y="22100"/>
                  <a:pt x="7030" y="22221"/>
                </a:cubicBezTo>
                <a:cubicBezTo>
                  <a:pt x="6969" y="22181"/>
                  <a:pt x="6847" y="22140"/>
                  <a:pt x="6827" y="22039"/>
                </a:cubicBezTo>
                <a:cubicBezTo>
                  <a:pt x="6807" y="22059"/>
                  <a:pt x="6807" y="22100"/>
                  <a:pt x="6766" y="22079"/>
                </a:cubicBezTo>
                <a:cubicBezTo>
                  <a:pt x="6503" y="21796"/>
                  <a:pt x="6057" y="21634"/>
                  <a:pt x="5855" y="21391"/>
                </a:cubicBezTo>
                <a:cubicBezTo>
                  <a:pt x="5916" y="21431"/>
                  <a:pt x="5835" y="21492"/>
                  <a:pt x="5855" y="21532"/>
                </a:cubicBezTo>
                <a:cubicBezTo>
                  <a:pt x="5997" y="21532"/>
                  <a:pt x="6118" y="21613"/>
                  <a:pt x="6159" y="21755"/>
                </a:cubicBezTo>
                <a:cubicBezTo>
                  <a:pt x="6280" y="21796"/>
                  <a:pt x="6402" y="21857"/>
                  <a:pt x="6503" y="21938"/>
                </a:cubicBezTo>
                <a:cubicBezTo>
                  <a:pt x="6604" y="22019"/>
                  <a:pt x="6726" y="22120"/>
                  <a:pt x="6807" y="22181"/>
                </a:cubicBezTo>
                <a:cubicBezTo>
                  <a:pt x="6746" y="22282"/>
                  <a:pt x="6969" y="22505"/>
                  <a:pt x="6888" y="22545"/>
                </a:cubicBezTo>
                <a:cubicBezTo>
                  <a:pt x="6949" y="22606"/>
                  <a:pt x="7111" y="22687"/>
                  <a:pt x="7111" y="22748"/>
                </a:cubicBezTo>
                <a:cubicBezTo>
                  <a:pt x="7030" y="22687"/>
                  <a:pt x="7009" y="22748"/>
                  <a:pt x="6928" y="22707"/>
                </a:cubicBezTo>
                <a:cubicBezTo>
                  <a:pt x="6989" y="22788"/>
                  <a:pt x="7050" y="22869"/>
                  <a:pt x="7111" y="22930"/>
                </a:cubicBezTo>
                <a:cubicBezTo>
                  <a:pt x="7070" y="22971"/>
                  <a:pt x="7030" y="22930"/>
                  <a:pt x="7090" y="23011"/>
                </a:cubicBezTo>
                <a:cubicBezTo>
                  <a:pt x="7333" y="23193"/>
                  <a:pt x="7536" y="23436"/>
                  <a:pt x="7658" y="23720"/>
                </a:cubicBezTo>
                <a:cubicBezTo>
                  <a:pt x="7556" y="23761"/>
                  <a:pt x="7435" y="23538"/>
                  <a:pt x="7313" y="23477"/>
                </a:cubicBezTo>
                <a:cubicBezTo>
                  <a:pt x="7394" y="23599"/>
                  <a:pt x="7212" y="23355"/>
                  <a:pt x="7192" y="23416"/>
                </a:cubicBezTo>
                <a:cubicBezTo>
                  <a:pt x="7252" y="23477"/>
                  <a:pt x="7192" y="23578"/>
                  <a:pt x="7111" y="23538"/>
                </a:cubicBezTo>
                <a:cubicBezTo>
                  <a:pt x="7070" y="23477"/>
                  <a:pt x="7050" y="23416"/>
                  <a:pt x="7111" y="23376"/>
                </a:cubicBezTo>
                <a:cubicBezTo>
                  <a:pt x="7050" y="23315"/>
                  <a:pt x="6989" y="23254"/>
                  <a:pt x="6949" y="23295"/>
                </a:cubicBezTo>
                <a:cubicBezTo>
                  <a:pt x="7111" y="23396"/>
                  <a:pt x="6908" y="23416"/>
                  <a:pt x="6949" y="23457"/>
                </a:cubicBezTo>
                <a:cubicBezTo>
                  <a:pt x="6989" y="23436"/>
                  <a:pt x="7030" y="23436"/>
                  <a:pt x="7070" y="23477"/>
                </a:cubicBezTo>
                <a:cubicBezTo>
                  <a:pt x="7009" y="23578"/>
                  <a:pt x="7192" y="23599"/>
                  <a:pt x="7252" y="23619"/>
                </a:cubicBezTo>
                <a:cubicBezTo>
                  <a:pt x="7273" y="23740"/>
                  <a:pt x="7617" y="23902"/>
                  <a:pt x="7658" y="24125"/>
                </a:cubicBezTo>
                <a:cubicBezTo>
                  <a:pt x="7577" y="24064"/>
                  <a:pt x="7516" y="24004"/>
                  <a:pt x="7455" y="23943"/>
                </a:cubicBezTo>
                <a:cubicBezTo>
                  <a:pt x="7374" y="23983"/>
                  <a:pt x="7293" y="23943"/>
                  <a:pt x="7171" y="23842"/>
                </a:cubicBezTo>
                <a:cubicBezTo>
                  <a:pt x="7151" y="23761"/>
                  <a:pt x="7212" y="23821"/>
                  <a:pt x="7252" y="23801"/>
                </a:cubicBezTo>
                <a:cubicBezTo>
                  <a:pt x="7171" y="23740"/>
                  <a:pt x="7009" y="23740"/>
                  <a:pt x="7030" y="23619"/>
                </a:cubicBezTo>
                <a:cubicBezTo>
                  <a:pt x="7070" y="23659"/>
                  <a:pt x="7192" y="23700"/>
                  <a:pt x="7151" y="23659"/>
                </a:cubicBezTo>
                <a:cubicBezTo>
                  <a:pt x="6989" y="23599"/>
                  <a:pt x="6827" y="23538"/>
                  <a:pt x="6665" y="23436"/>
                </a:cubicBezTo>
                <a:cubicBezTo>
                  <a:pt x="6645" y="23457"/>
                  <a:pt x="6645" y="23497"/>
                  <a:pt x="6645" y="23538"/>
                </a:cubicBezTo>
                <a:cubicBezTo>
                  <a:pt x="6523" y="23457"/>
                  <a:pt x="6402" y="23376"/>
                  <a:pt x="6300" y="23295"/>
                </a:cubicBezTo>
                <a:cubicBezTo>
                  <a:pt x="6199" y="23234"/>
                  <a:pt x="6118" y="23173"/>
                  <a:pt x="6098" y="23092"/>
                </a:cubicBezTo>
                <a:cubicBezTo>
                  <a:pt x="6017" y="23031"/>
                  <a:pt x="5895" y="22890"/>
                  <a:pt x="5835" y="22890"/>
                </a:cubicBezTo>
                <a:cubicBezTo>
                  <a:pt x="5895" y="22971"/>
                  <a:pt x="5855" y="23052"/>
                  <a:pt x="5916" y="23092"/>
                </a:cubicBezTo>
                <a:cubicBezTo>
                  <a:pt x="5835" y="23052"/>
                  <a:pt x="5753" y="23031"/>
                  <a:pt x="5672" y="23052"/>
                </a:cubicBezTo>
                <a:cubicBezTo>
                  <a:pt x="5672" y="22971"/>
                  <a:pt x="5510" y="22910"/>
                  <a:pt x="5490" y="22849"/>
                </a:cubicBezTo>
                <a:cubicBezTo>
                  <a:pt x="5470" y="22788"/>
                  <a:pt x="5591" y="22930"/>
                  <a:pt x="5612" y="22869"/>
                </a:cubicBezTo>
                <a:cubicBezTo>
                  <a:pt x="5490" y="22748"/>
                  <a:pt x="5369" y="22626"/>
                  <a:pt x="5227" y="22525"/>
                </a:cubicBezTo>
                <a:cubicBezTo>
                  <a:pt x="5065" y="22444"/>
                  <a:pt x="4943" y="22343"/>
                  <a:pt x="4822" y="22241"/>
                </a:cubicBezTo>
                <a:cubicBezTo>
                  <a:pt x="4903" y="22201"/>
                  <a:pt x="5004" y="22383"/>
                  <a:pt x="5065" y="22302"/>
                </a:cubicBezTo>
                <a:cubicBezTo>
                  <a:pt x="4984" y="22221"/>
                  <a:pt x="4862" y="22181"/>
                  <a:pt x="4781" y="22079"/>
                </a:cubicBezTo>
                <a:cubicBezTo>
                  <a:pt x="4781" y="21998"/>
                  <a:pt x="4842" y="22019"/>
                  <a:pt x="4923" y="22059"/>
                </a:cubicBezTo>
                <a:cubicBezTo>
                  <a:pt x="4882" y="22181"/>
                  <a:pt x="5207" y="22262"/>
                  <a:pt x="5045" y="22343"/>
                </a:cubicBezTo>
                <a:cubicBezTo>
                  <a:pt x="5166" y="22343"/>
                  <a:pt x="5288" y="22424"/>
                  <a:pt x="5328" y="22545"/>
                </a:cubicBezTo>
                <a:cubicBezTo>
                  <a:pt x="5389" y="22565"/>
                  <a:pt x="5389" y="22484"/>
                  <a:pt x="5450" y="22545"/>
                </a:cubicBezTo>
                <a:cubicBezTo>
                  <a:pt x="5450" y="22586"/>
                  <a:pt x="5409" y="22565"/>
                  <a:pt x="5389" y="22565"/>
                </a:cubicBezTo>
                <a:cubicBezTo>
                  <a:pt x="5510" y="22606"/>
                  <a:pt x="5632" y="22667"/>
                  <a:pt x="5733" y="22748"/>
                </a:cubicBezTo>
                <a:cubicBezTo>
                  <a:pt x="5855" y="22849"/>
                  <a:pt x="5997" y="22930"/>
                  <a:pt x="6138" y="22991"/>
                </a:cubicBezTo>
                <a:cubicBezTo>
                  <a:pt x="6118" y="23031"/>
                  <a:pt x="6118" y="23072"/>
                  <a:pt x="6138" y="23112"/>
                </a:cubicBezTo>
                <a:cubicBezTo>
                  <a:pt x="6179" y="23072"/>
                  <a:pt x="6260" y="23112"/>
                  <a:pt x="6300" y="23112"/>
                </a:cubicBezTo>
                <a:cubicBezTo>
                  <a:pt x="6199" y="23052"/>
                  <a:pt x="6240" y="23011"/>
                  <a:pt x="6199" y="22950"/>
                </a:cubicBezTo>
                <a:cubicBezTo>
                  <a:pt x="6179" y="22971"/>
                  <a:pt x="6057" y="22930"/>
                  <a:pt x="6057" y="22869"/>
                </a:cubicBezTo>
                <a:cubicBezTo>
                  <a:pt x="6057" y="22809"/>
                  <a:pt x="6138" y="22890"/>
                  <a:pt x="6159" y="22869"/>
                </a:cubicBezTo>
                <a:cubicBezTo>
                  <a:pt x="6138" y="22849"/>
                  <a:pt x="6118" y="22829"/>
                  <a:pt x="6118" y="22809"/>
                </a:cubicBezTo>
                <a:cubicBezTo>
                  <a:pt x="6138" y="22788"/>
                  <a:pt x="6179" y="22849"/>
                  <a:pt x="6179" y="22829"/>
                </a:cubicBezTo>
                <a:cubicBezTo>
                  <a:pt x="6078" y="22748"/>
                  <a:pt x="5875" y="22728"/>
                  <a:pt x="5855" y="22606"/>
                </a:cubicBezTo>
                <a:cubicBezTo>
                  <a:pt x="5936" y="22687"/>
                  <a:pt x="5936" y="22586"/>
                  <a:pt x="5997" y="22606"/>
                </a:cubicBezTo>
                <a:cubicBezTo>
                  <a:pt x="6098" y="22707"/>
                  <a:pt x="6219" y="22788"/>
                  <a:pt x="6361" y="22829"/>
                </a:cubicBezTo>
                <a:cubicBezTo>
                  <a:pt x="6199" y="22728"/>
                  <a:pt x="6300" y="22646"/>
                  <a:pt x="6219" y="22545"/>
                </a:cubicBezTo>
                <a:cubicBezTo>
                  <a:pt x="6321" y="22586"/>
                  <a:pt x="6240" y="22626"/>
                  <a:pt x="6321" y="22667"/>
                </a:cubicBezTo>
                <a:cubicBezTo>
                  <a:pt x="6402" y="22586"/>
                  <a:pt x="6341" y="22505"/>
                  <a:pt x="6300" y="22403"/>
                </a:cubicBezTo>
                <a:cubicBezTo>
                  <a:pt x="6361" y="22464"/>
                  <a:pt x="6361" y="22403"/>
                  <a:pt x="6402" y="22403"/>
                </a:cubicBezTo>
                <a:cubicBezTo>
                  <a:pt x="6361" y="22322"/>
                  <a:pt x="6199" y="22241"/>
                  <a:pt x="6341" y="22221"/>
                </a:cubicBezTo>
                <a:cubicBezTo>
                  <a:pt x="6260" y="22140"/>
                  <a:pt x="6118" y="22079"/>
                  <a:pt x="6159" y="22039"/>
                </a:cubicBezTo>
                <a:cubicBezTo>
                  <a:pt x="6219" y="22019"/>
                  <a:pt x="6361" y="22201"/>
                  <a:pt x="6402" y="22100"/>
                </a:cubicBezTo>
                <a:cubicBezTo>
                  <a:pt x="6179" y="22059"/>
                  <a:pt x="5997" y="21897"/>
                  <a:pt x="5895" y="21694"/>
                </a:cubicBezTo>
                <a:cubicBezTo>
                  <a:pt x="5855" y="21613"/>
                  <a:pt x="5794" y="21532"/>
                  <a:pt x="5713" y="21451"/>
                </a:cubicBezTo>
                <a:cubicBezTo>
                  <a:pt x="5632" y="21370"/>
                  <a:pt x="5531" y="21330"/>
                  <a:pt x="5409" y="21310"/>
                </a:cubicBezTo>
                <a:cubicBezTo>
                  <a:pt x="5470" y="21249"/>
                  <a:pt x="5389" y="21208"/>
                  <a:pt x="5348" y="21148"/>
                </a:cubicBezTo>
                <a:cubicBezTo>
                  <a:pt x="5429" y="21107"/>
                  <a:pt x="5510" y="21067"/>
                  <a:pt x="5591" y="21067"/>
                </a:cubicBezTo>
                <a:cubicBezTo>
                  <a:pt x="5632" y="21127"/>
                  <a:pt x="5672" y="21107"/>
                  <a:pt x="5733" y="21148"/>
                </a:cubicBezTo>
                <a:cubicBezTo>
                  <a:pt x="5794" y="21208"/>
                  <a:pt x="5693" y="21208"/>
                  <a:pt x="5794" y="21249"/>
                </a:cubicBezTo>
                <a:cubicBezTo>
                  <a:pt x="5814" y="21229"/>
                  <a:pt x="5814" y="21188"/>
                  <a:pt x="5794" y="21168"/>
                </a:cubicBezTo>
                <a:cubicBezTo>
                  <a:pt x="5916" y="21229"/>
                  <a:pt x="5936" y="21289"/>
                  <a:pt x="6118" y="21431"/>
                </a:cubicBezTo>
                <a:cubicBezTo>
                  <a:pt x="6199" y="21391"/>
                  <a:pt x="6280" y="21431"/>
                  <a:pt x="6260" y="21350"/>
                </a:cubicBezTo>
                <a:cubicBezTo>
                  <a:pt x="6057" y="21249"/>
                  <a:pt x="6037" y="21127"/>
                  <a:pt x="5814" y="21107"/>
                </a:cubicBezTo>
                <a:cubicBezTo>
                  <a:pt x="5895" y="21107"/>
                  <a:pt x="5814" y="20864"/>
                  <a:pt x="5713" y="20945"/>
                </a:cubicBezTo>
                <a:cubicBezTo>
                  <a:pt x="5753" y="20965"/>
                  <a:pt x="5814" y="20985"/>
                  <a:pt x="5814" y="21026"/>
                </a:cubicBezTo>
                <a:cubicBezTo>
                  <a:pt x="5814" y="21046"/>
                  <a:pt x="5794" y="21087"/>
                  <a:pt x="5753" y="21087"/>
                </a:cubicBezTo>
                <a:cubicBezTo>
                  <a:pt x="5652" y="21006"/>
                  <a:pt x="5531" y="21046"/>
                  <a:pt x="5571" y="20945"/>
                </a:cubicBezTo>
                <a:cubicBezTo>
                  <a:pt x="5591" y="20985"/>
                  <a:pt x="5672" y="21026"/>
                  <a:pt x="5693" y="20985"/>
                </a:cubicBezTo>
                <a:cubicBezTo>
                  <a:pt x="5591" y="20925"/>
                  <a:pt x="5713" y="20945"/>
                  <a:pt x="5632" y="20884"/>
                </a:cubicBezTo>
                <a:cubicBezTo>
                  <a:pt x="5490" y="20864"/>
                  <a:pt x="5348" y="20803"/>
                  <a:pt x="5247" y="20682"/>
                </a:cubicBezTo>
                <a:lnTo>
                  <a:pt x="5267" y="20621"/>
                </a:lnTo>
                <a:cubicBezTo>
                  <a:pt x="5389" y="20742"/>
                  <a:pt x="5531" y="20601"/>
                  <a:pt x="5429" y="20661"/>
                </a:cubicBezTo>
                <a:cubicBezTo>
                  <a:pt x="5308" y="20560"/>
                  <a:pt x="5126" y="20560"/>
                  <a:pt x="5024" y="20682"/>
                </a:cubicBezTo>
                <a:cubicBezTo>
                  <a:pt x="4923" y="20661"/>
                  <a:pt x="5024" y="20601"/>
                  <a:pt x="4943" y="20580"/>
                </a:cubicBezTo>
                <a:cubicBezTo>
                  <a:pt x="4903" y="20661"/>
                  <a:pt x="4761" y="20621"/>
                  <a:pt x="4680" y="20641"/>
                </a:cubicBezTo>
                <a:cubicBezTo>
                  <a:pt x="4720" y="20641"/>
                  <a:pt x="4761" y="20742"/>
                  <a:pt x="4680" y="20722"/>
                </a:cubicBezTo>
                <a:cubicBezTo>
                  <a:pt x="4558" y="20661"/>
                  <a:pt x="4457" y="20621"/>
                  <a:pt x="4336" y="20580"/>
                </a:cubicBezTo>
                <a:cubicBezTo>
                  <a:pt x="4214" y="20560"/>
                  <a:pt x="4092" y="20520"/>
                  <a:pt x="4011" y="20459"/>
                </a:cubicBezTo>
                <a:cubicBezTo>
                  <a:pt x="4032" y="20418"/>
                  <a:pt x="4113" y="20418"/>
                  <a:pt x="4011" y="20378"/>
                </a:cubicBezTo>
                <a:cubicBezTo>
                  <a:pt x="3971" y="20520"/>
                  <a:pt x="3748" y="20297"/>
                  <a:pt x="3667" y="20337"/>
                </a:cubicBezTo>
                <a:cubicBezTo>
                  <a:pt x="3627" y="20418"/>
                  <a:pt x="3789" y="20398"/>
                  <a:pt x="3748" y="20459"/>
                </a:cubicBezTo>
                <a:cubicBezTo>
                  <a:pt x="3586" y="20418"/>
                  <a:pt x="3627" y="20540"/>
                  <a:pt x="3525" y="20540"/>
                </a:cubicBezTo>
                <a:cubicBezTo>
                  <a:pt x="3424" y="20479"/>
                  <a:pt x="3323" y="20459"/>
                  <a:pt x="3201" y="20459"/>
                </a:cubicBezTo>
                <a:cubicBezTo>
                  <a:pt x="3100" y="20459"/>
                  <a:pt x="2999" y="20479"/>
                  <a:pt x="2897" y="20499"/>
                </a:cubicBezTo>
                <a:cubicBezTo>
                  <a:pt x="2938" y="20560"/>
                  <a:pt x="3059" y="20479"/>
                  <a:pt x="3100" y="20560"/>
                </a:cubicBezTo>
                <a:cubicBezTo>
                  <a:pt x="3059" y="20601"/>
                  <a:pt x="3080" y="20682"/>
                  <a:pt x="3019" y="20722"/>
                </a:cubicBezTo>
                <a:cubicBezTo>
                  <a:pt x="2938" y="20702"/>
                  <a:pt x="2857" y="20722"/>
                  <a:pt x="2776" y="20763"/>
                </a:cubicBezTo>
                <a:cubicBezTo>
                  <a:pt x="2877" y="20763"/>
                  <a:pt x="2918" y="20823"/>
                  <a:pt x="2796" y="20844"/>
                </a:cubicBezTo>
                <a:cubicBezTo>
                  <a:pt x="3039" y="20884"/>
                  <a:pt x="3181" y="20803"/>
                  <a:pt x="3444" y="20864"/>
                </a:cubicBezTo>
                <a:cubicBezTo>
                  <a:pt x="3444" y="20823"/>
                  <a:pt x="3465" y="20783"/>
                  <a:pt x="3505" y="20783"/>
                </a:cubicBezTo>
                <a:cubicBezTo>
                  <a:pt x="3505" y="20823"/>
                  <a:pt x="3627" y="20803"/>
                  <a:pt x="3647" y="20844"/>
                </a:cubicBezTo>
                <a:cubicBezTo>
                  <a:pt x="3647" y="20884"/>
                  <a:pt x="3465" y="20844"/>
                  <a:pt x="3465" y="20925"/>
                </a:cubicBezTo>
                <a:cubicBezTo>
                  <a:pt x="3546" y="20945"/>
                  <a:pt x="3809" y="20904"/>
                  <a:pt x="3768" y="21006"/>
                </a:cubicBezTo>
                <a:cubicBezTo>
                  <a:pt x="3809" y="21006"/>
                  <a:pt x="3870" y="21006"/>
                  <a:pt x="3910" y="21026"/>
                </a:cubicBezTo>
                <a:cubicBezTo>
                  <a:pt x="3910" y="20884"/>
                  <a:pt x="4275" y="21026"/>
                  <a:pt x="4174" y="21127"/>
                </a:cubicBezTo>
                <a:cubicBezTo>
                  <a:pt x="4295" y="21168"/>
                  <a:pt x="4498" y="21208"/>
                  <a:pt x="4457" y="21330"/>
                </a:cubicBezTo>
                <a:cubicBezTo>
                  <a:pt x="4356" y="21229"/>
                  <a:pt x="4194" y="21188"/>
                  <a:pt x="4032" y="21208"/>
                </a:cubicBezTo>
                <a:cubicBezTo>
                  <a:pt x="4092" y="21229"/>
                  <a:pt x="4072" y="21289"/>
                  <a:pt x="4174" y="21289"/>
                </a:cubicBezTo>
                <a:cubicBezTo>
                  <a:pt x="4174" y="21229"/>
                  <a:pt x="4234" y="21269"/>
                  <a:pt x="4255" y="21249"/>
                </a:cubicBezTo>
                <a:cubicBezTo>
                  <a:pt x="4255" y="21310"/>
                  <a:pt x="4356" y="21310"/>
                  <a:pt x="4376" y="21350"/>
                </a:cubicBezTo>
                <a:cubicBezTo>
                  <a:pt x="4336" y="21411"/>
                  <a:pt x="4396" y="21431"/>
                  <a:pt x="4396" y="21472"/>
                </a:cubicBezTo>
                <a:cubicBezTo>
                  <a:pt x="4275" y="21492"/>
                  <a:pt x="4153" y="21350"/>
                  <a:pt x="4052" y="21330"/>
                </a:cubicBezTo>
                <a:cubicBezTo>
                  <a:pt x="4032" y="21391"/>
                  <a:pt x="4194" y="21370"/>
                  <a:pt x="4194" y="21451"/>
                </a:cubicBezTo>
                <a:cubicBezTo>
                  <a:pt x="4174" y="21512"/>
                  <a:pt x="4113" y="21451"/>
                  <a:pt x="4113" y="21472"/>
                </a:cubicBezTo>
                <a:cubicBezTo>
                  <a:pt x="4092" y="21472"/>
                  <a:pt x="4295" y="21512"/>
                  <a:pt x="4295" y="21573"/>
                </a:cubicBezTo>
                <a:cubicBezTo>
                  <a:pt x="4234" y="21573"/>
                  <a:pt x="4133" y="21532"/>
                  <a:pt x="4113" y="21593"/>
                </a:cubicBezTo>
                <a:cubicBezTo>
                  <a:pt x="4032" y="21553"/>
                  <a:pt x="3971" y="21492"/>
                  <a:pt x="3890" y="21431"/>
                </a:cubicBezTo>
                <a:cubicBezTo>
                  <a:pt x="3930" y="21532"/>
                  <a:pt x="3748" y="21492"/>
                  <a:pt x="3728" y="21613"/>
                </a:cubicBezTo>
                <a:cubicBezTo>
                  <a:pt x="3849" y="21553"/>
                  <a:pt x="4052" y="21492"/>
                  <a:pt x="4113" y="21674"/>
                </a:cubicBezTo>
                <a:cubicBezTo>
                  <a:pt x="4255" y="21694"/>
                  <a:pt x="4396" y="21755"/>
                  <a:pt x="4498" y="21857"/>
                </a:cubicBezTo>
                <a:cubicBezTo>
                  <a:pt x="4437" y="21836"/>
                  <a:pt x="4376" y="21857"/>
                  <a:pt x="4336" y="21897"/>
                </a:cubicBezTo>
                <a:cubicBezTo>
                  <a:pt x="4356" y="21998"/>
                  <a:pt x="4538" y="21897"/>
                  <a:pt x="4579" y="21978"/>
                </a:cubicBezTo>
                <a:cubicBezTo>
                  <a:pt x="4558" y="21978"/>
                  <a:pt x="4518" y="21978"/>
                  <a:pt x="4518" y="22019"/>
                </a:cubicBezTo>
                <a:cubicBezTo>
                  <a:pt x="4599" y="22039"/>
                  <a:pt x="4619" y="22019"/>
                  <a:pt x="4660" y="21998"/>
                </a:cubicBezTo>
                <a:cubicBezTo>
                  <a:pt x="4700" y="22019"/>
                  <a:pt x="4741" y="22140"/>
                  <a:pt x="4660" y="22140"/>
                </a:cubicBezTo>
                <a:cubicBezTo>
                  <a:pt x="4538" y="22059"/>
                  <a:pt x="4396" y="21998"/>
                  <a:pt x="4255" y="21958"/>
                </a:cubicBezTo>
                <a:cubicBezTo>
                  <a:pt x="4113" y="21897"/>
                  <a:pt x="3971" y="21816"/>
                  <a:pt x="3849" y="21755"/>
                </a:cubicBezTo>
                <a:cubicBezTo>
                  <a:pt x="4052" y="21755"/>
                  <a:pt x="4214" y="21978"/>
                  <a:pt x="4336" y="21857"/>
                </a:cubicBezTo>
                <a:cubicBezTo>
                  <a:pt x="4214" y="21877"/>
                  <a:pt x="4194" y="21755"/>
                  <a:pt x="4113" y="21816"/>
                </a:cubicBezTo>
                <a:cubicBezTo>
                  <a:pt x="4011" y="21735"/>
                  <a:pt x="4011" y="21654"/>
                  <a:pt x="3910" y="21674"/>
                </a:cubicBezTo>
                <a:cubicBezTo>
                  <a:pt x="3991" y="21674"/>
                  <a:pt x="3930" y="21735"/>
                  <a:pt x="3910" y="21735"/>
                </a:cubicBezTo>
                <a:cubicBezTo>
                  <a:pt x="3849" y="21694"/>
                  <a:pt x="3789" y="21674"/>
                  <a:pt x="3728" y="21654"/>
                </a:cubicBezTo>
                <a:cubicBezTo>
                  <a:pt x="3708" y="21755"/>
                  <a:pt x="3485" y="21674"/>
                  <a:pt x="3485" y="21796"/>
                </a:cubicBezTo>
                <a:cubicBezTo>
                  <a:pt x="3606" y="21755"/>
                  <a:pt x="3728" y="21755"/>
                  <a:pt x="3849" y="21836"/>
                </a:cubicBezTo>
                <a:cubicBezTo>
                  <a:pt x="3890" y="21857"/>
                  <a:pt x="3951" y="21897"/>
                  <a:pt x="3991" y="21938"/>
                </a:cubicBezTo>
                <a:cubicBezTo>
                  <a:pt x="4052" y="21958"/>
                  <a:pt x="4092" y="22019"/>
                  <a:pt x="4133" y="22059"/>
                </a:cubicBezTo>
                <a:cubicBezTo>
                  <a:pt x="4194" y="22059"/>
                  <a:pt x="4113" y="21958"/>
                  <a:pt x="4174" y="21958"/>
                </a:cubicBezTo>
                <a:cubicBezTo>
                  <a:pt x="4194" y="21978"/>
                  <a:pt x="4214" y="21998"/>
                  <a:pt x="4234" y="22039"/>
                </a:cubicBezTo>
                <a:cubicBezTo>
                  <a:pt x="4133" y="22120"/>
                  <a:pt x="4234" y="22120"/>
                  <a:pt x="4255" y="22241"/>
                </a:cubicBezTo>
                <a:cubicBezTo>
                  <a:pt x="4113" y="22241"/>
                  <a:pt x="4194" y="22120"/>
                  <a:pt x="4113" y="22100"/>
                </a:cubicBezTo>
                <a:cubicBezTo>
                  <a:pt x="4032" y="22059"/>
                  <a:pt x="3951" y="22140"/>
                  <a:pt x="3930" y="22100"/>
                </a:cubicBezTo>
                <a:cubicBezTo>
                  <a:pt x="3890" y="22059"/>
                  <a:pt x="3971" y="22100"/>
                  <a:pt x="3971" y="22059"/>
                </a:cubicBezTo>
                <a:cubicBezTo>
                  <a:pt x="3951" y="22039"/>
                  <a:pt x="3930" y="22019"/>
                  <a:pt x="3890" y="21998"/>
                </a:cubicBezTo>
                <a:cubicBezTo>
                  <a:pt x="3890" y="22039"/>
                  <a:pt x="3870" y="22079"/>
                  <a:pt x="3829" y="22079"/>
                </a:cubicBezTo>
                <a:cubicBezTo>
                  <a:pt x="3849" y="21958"/>
                  <a:pt x="3768" y="21877"/>
                  <a:pt x="3667" y="21857"/>
                </a:cubicBezTo>
                <a:cubicBezTo>
                  <a:pt x="3667" y="21897"/>
                  <a:pt x="3708" y="21917"/>
                  <a:pt x="3667" y="21917"/>
                </a:cubicBezTo>
                <a:cubicBezTo>
                  <a:pt x="3606" y="21857"/>
                  <a:pt x="3465" y="21836"/>
                  <a:pt x="3404" y="21775"/>
                </a:cubicBezTo>
                <a:cubicBezTo>
                  <a:pt x="3343" y="21836"/>
                  <a:pt x="3282" y="21775"/>
                  <a:pt x="3201" y="21816"/>
                </a:cubicBezTo>
                <a:cubicBezTo>
                  <a:pt x="3201" y="21715"/>
                  <a:pt x="2978" y="21816"/>
                  <a:pt x="2978" y="21715"/>
                </a:cubicBezTo>
                <a:cubicBezTo>
                  <a:pt x="2978" y="21735"/>
                  <a:pt x="2958" y="21755"/>
                  <a:pt x="2938" y="21755"/>
                </a:cubicBezTo>
                <a:cubicBezTo>
                  <a:pt x="2918" y="21836"/>
                  <a:pt x="2999" y="21857"/>
                  <a:pt x="3100" y="21857"/>
                </a:cubicBezTo>
                <a:cubicBezTo>
                  <a:pt x="3181" y="21877"/>
                  <a:pt x="3282" y="21877"/>
                  <a:pt x="3323" y="21938"/>
                </a:cubicBezTo>
                <a:cubicBezTo>
                  <a:pt x="3181" y="21917"/>
                  <a:pt x="3221" y="21978"/>
                  <a:pt x="3282" y="21998"/>
                </a:cubicBezTo>
                <a:cubicBezTo>
                  <a:pt x="3100" y="22079"/>
                  <a:pt x="2918" y="21816"/>
                  <a:pt x="2897" y="21958"/>
                </a:cubicBezTo>
                <a:cubicBezTo>
                  <a:pt x="2837" y="21958"/>
                  <a:pt x="2675" y="21857"/>
                  <a:pt x="2695" y="21897"/>
                </a:cubicBezTo>
                <a:cubicBezTo>
                  <a:pt x="2816" y="21917"/>
                  <a:pt x="2715" y="21897"/>
                  <a:pt x="2735" y="21998"/>
                </a:cubicBezTo>
                <a:cubicBezTo>
                  <a:pt x="2756" y="22039"/>
                  <a:pt x="2877" y="21938"/>
                  <a:pt x="2918" y="21998"/>
                </a:cubicBezTo>
                <a:cubicBezTo>
                  <a:pt x="2918" y="22019"/>
                  <a:pt x="2756" y="21998"/>
                  <a:pt x="2837" y="22039"/>
                </a:cubicBezTo>
                <a:cubicBezTo>
                  <a:pt x="2938" y="22039"/>
                  <a:pt x="2918" y="22039"/>
                  <a:pt x="2978" y="21998"/>
                </a:cubicBezTo>
                <a:cubicBezTo>
                  <a:pt x="3019" y="22019"/>
                  <a:pt x="3019" y="22079"/>
                  <a:pt x="3059" y="22100"/>
                </a:cubicBezTo>
                <a:cubicBezTo>
                  <a:pt x="3100" y="22079"/>
                  <a:pt x="3059" y="21998"/>
                  <a:pt x="3120" y="22019"/>
                </a:cubicBezTo>
                <a:cubicBezTo>
                  <a:pt x="3161" y="22241"/>
                  <a:pt x="3444" y="22140"/>
                  <a:pt x="3566" y="22262"/>
                </a:cubicBezTo>
                <a:cubicBezTo>
                  <a:pt x="3262" y="22262"/>
                  <a:pt x="2958" y="22221"/>
                  <a:pt x="2756" y="22241"/>
                </a:cubicBezTo>
                <a:cubicBezTo>
                  <a:pt x="2776" y="22241"/>
                  <a:pt x="2776" y="22282"/>
                  <a:pt x="2756" y="22282"/>
                </a:cubicBezTo>
                <a:lnTo>
                  <a:pt x="2695" y="22282"/>
                </a:lnTo>
                <a:cubicBezTo>
                  <a:pt x="2695" y="22241"/>
                  <a:pt x="2675" y="22201"/>
                  <a:pt x="2654" y="22181"/>
                </a:cubicBezTo>
                <a:cubicBezTo>
                  <a:pt x="2573" y="22241"/>
                  <a:pt x="2553" y="22140"/>
                  <a:pt x="2472" y="22140"/>
                </a:cubicBezTo>
                <a:cubicBezTo>
                  <a:pt x="2229" y="22201"/>
                  <a:pt x="1986" y="22241"/>
                  <a:pt x="1743" y="22241"/>
                </a:cubicBezTo>
                <a:cubicBezTo>
                  <a:pt x="1682" y="22241"/>
                  <a:pt x="1560" y="22302"/>
                  <a:pt x="1419" y="22322"/>
                </a:cubicBezTo>
                <a:cubicBezTo>
                  <a:pt x="1317" y="22383"/>
                  <a:pt x="1196" y="22383"/>
                  <a:pt x="1074" y="22363"/>
                </a:cubicBezTo>
                <a:cubicBezTo>
                  <a:pt x="1074" y="22383"/>
                  <a:pt x="1095" y="22424"/>
                  <a:pt x="1074" y="22444"/>
                </a:cubicBezTo>
                <a:lnTo>
                  <a:pt x="750" y="22646"/>
                </a:lnTo>
                <a:lnTo>
                  <a:pt x="548" y="22707"/>
                </a:lnTo>
                <a:cubicBezTo>
                  <a:pt x="548" y="22748"/>
                  <a:pt x="588" y="22768"/>
                  <a:pt x="548" y="22788"/>
                </a:cubicBezTo>
                <a:cubicBezTo>
                  <a:pt x="507" y="22829"/>
                  <a:pt x="467" y="22748"/>
                  <a:pt x="406" y="22748"/>
                </a:cubicBezTo>
                <a:cubicBezTo>
                  <a:pt x="365" y="22930"/>
                  <a:pt x="102" y="22829"/>
                  <a:pt x="1" y="23011"/>
                </a:cubicBezTo>
                <a:cubicBezTo>
                  <a:pt x="82" y="23072"/>
                  <a:pt x="102" y="22950"/>
                  <a:pt x="82" y="22930"/>
                </a:cubicBezTo>
                <a:close/>
                <a:moveTo>
                  <a:pt x="5429" y="22829"/>
                </a:moveTo>
                <a:cubicBezTo>
                  <a:pt x="5429" y="22930"/>
                  <a:pt x="5227" y="22748"/>
                  <a:pt x="5267" y="22849"/>
                </a:cubicBezTo>
                <a:cubicBezTo>
                  <a:pt x="5207" y="22910"/>
                  <a:pt x="5247" y="22788"/>
                  <a:pt x="5227" y="22788"/>
                </a:cubicBezTo>
                <a:cubicBezTo>
                  <a:pt x="5267" y="22748"/>
                  <a:pt x="5348" y="22809"/>
                  <a:pt x="5429" y="22829"/>
                </a:cubicBezTo>
                <a:close/>
                <a:moveTo>
                  <a:pt x="8913" y="24206"/>
                </a:moveTo>
                <a:cubicBezTo>
                  <a:pt x="8954" y="24267"/>
                  <a:pt x="9015" y="24328"/>
                  <a:pt x="9075" y="24389"/>
                </a:cubicBezTo>
                <a:cubicBezTo>
                  <a:pt x="9096" y="24449"/>
                  <a:pt x="8913" y="24328"/>
                  <a:pt x="8832" y="24226"/>
                </a:cubicBezTo>
                <a:cubicBezTo>
                  <a:pt x="8853" y="24409"/>
                  <a:pt x="9157" y="24551"/>
                  <a:pt x="9278" y="24672"/>
                </a:cubicBezTo>
                <a:cubicBezTo>
                  <a:pt x="9238" y="24733"/>
                  <a:pt x="9217" y="24733"/>
                  <a:pt x="9217" y="24773"/>
                </a:cubicBezTo>
                <a:cubicBezTo>
                  <a:pt x="9157" y="24773"/>
                  <a:pt x="9157" y="24632"/>
                  <a:pt x="9217" y="24672"/>
                </a:cubicBezTo>
                <a:cubicBezTo>
                  <a:pt x="9096" y="24672"/>
                  <a:pt x="8913" y="24368"/>
                  <a:pt x="8832" y="24470"/>
                </a:cubicBezTo>
                <a:cubicBezTo>
                  <a:pt x="8772" y="24368"/>
                  <a:pt x="8711" y="24267"/>
                  <a:pt x="8650" y="24166"/>
                </a:cubicBezTo>
                <a:cubicBezTo>
                  <a:pt x="8549" y="24145"/>
                  <a:pt x="8448" y="24064"/>
                  <a:pt x="8407" y="23963"/>
                </a:cubicBezTo>
                <a:cubicBezTo>
                  <a:pt x="8569" y="23983"/>
                  <a:pt x="8711" y="24166"/>
                  <a:pt x="8913" y="24206"/>
                </a:cubicBezTo>
                <a:close/>
                <a:moveTo>
                  <a:pt x="7516" y="21897"/>
                </a:moveTo>
                <a:cubicBezTo>
                  <a:pt x="7577" y="21978"/>
                  <a:pt x="7678" y="22059"/>
                  <a:pt x="7759" y="22140"/>
                </a:cubicBezTo>
                <a:cubicBezTo>
                  <a:pt x="7658" y="22120"/>
                  <a:pt x="7658" y="22079"/>
                  <a:pt x="7698" y="22221"/>
                </a:cubicBezTo>
                <a:cubicBezTo>
                  <a:pt x="7637" y="22241"/>
                  <a:pt x="7637" y="22181"/>
                  <a:pt x="7556" y="22140"/>
                </a:cubicBezTo>
                <a:cubicBezTo>
                  <a:pt x="7597" y="22039"/>
                  <a:pt x="7556" y="22039"/>
                  <a:pt x="7435" y="21938"/>
                </a:cubicBezTo>
                <a:cubicBezTo>
                  <a:pt x="7455" y="21897"/>
                  <a:pt x="7496" y="21917"/>
                  <a:pt x="7516" y="21897"/>
                </a:cubicBezTo>
                <a:close/>
                <a:moveTo>
                  <a:pt x="10068" y="24935"/>
                </a:moveTo>
                <a:cubicBezTo>
                  <a:pt x="9987" y="24814"/>
                  <a:pt x="9886" y="24713"/>
                  <a:pt x="9805" y="24611"/>
                </a:cubicBezTo>
                <a:cubicBezTo>
                  <a:pt x="9886" y="24652"/>
                  <a:pt x="10129" y="24834"/>
                  <a:pt x="10068" y="24935"/>
                </a:cubicBezTo>
                <a:close/>
                <a:moveTo>
                  <a:pt x="17482" y="29777"/>
                </a:moveTo>
                <a:cubicBezTo>
                  <a:pt x="17462" y="29837"/>
                  <a:pt x="17380" y="29858"/>
                  <a:pt x="17259" y="29858"/>
                </a:cubicBezTo>
                <a:lnTo>
                  <a:pt x="17259" y="29777"/>
                </a:lnTo>
                <a:close/>
                <a:moveTo>
                  <a:pt x="18333" y="29351"/>
                </a:moveTo>
                <a:cubicBezTo>
                  <a:pt x="18393" y="29351"/>
                  <a:pt x="18414" y="29331"/>
                  <a:pt x="18474" y="29311"/>
                </a:cubicBezTo>
                <a:cubicBezTo>
                  <a:pt x="18576" y="29392"/>
                  <a:pt x="18717" y="29392"/>
                  <a:pt x="18819" y="29311"/>
                </a:cubicBezTo>
                <a:cubicBezTo>
                  <a:pt x="18738" y="29453"/>
                  <a:pt x="18576" y="29392"/>
                  <a:pt x="18414" y="29453"/>
                </a:cubicBezTo>
                <a:cubicBezTo>
                  <a:pt x="18373" y="29453"/>
                  <a:pt x="18333" y="29412"/>
                  <a:pt x="18333" y="29372"/>
                </a:cubicBezTo>
                <a:close/>
                <a:moveTo>
                  <a:pt x="16996" y="29047"/>
                </a:moveTo>
                <a:cubicBezTo>
                  <a:pt x="17158" y="29047"/>
                  <a:pt x="17077" y="29169"/>
                  <a:pt x="17239" y="29169"/>
                </a:cubicBezTo>
                <a:cubicBezTo>
                  <a:pt x="17158" y="29230"/>
                  <a:pt x="16975" y="29128"/>
                  <a:pt x="16996" y="29068"/>
                </a:cubicBezTo>
                <a:close/>
                <a:moveTo>
                  <a:pt x="13775" y="26272"/>
                </a:moveTo>
                <a:cubicBezTo>
                  <a:pt x="13815" y="26232"/>
                  <a:pt x="13917" y="26333"/>
                  <a:pt x="13957" y="26313"/>
                </a:cubicBezTo>
                <a:cubicBezTo>
                  <a:pt x="13998" y="26394"/>
                  <a:pt x="13917" y="26333"/>
                  <a:pt x="13937" y="26414"/>
                </a:cubicBezTo>
                <a:cubicBezTo>
                  <a:pt x="13917" y="26353"/>
                  <a:pt x="13856" y="26374"/>
                  <a:pt x="13775" y="26293"/>
                </a:cubicBezTo>
                <a:close/>
                <a:moveTo>
                  <a:pt x="13957" y="24794"/>
                </a:moveTo>
                <a:cubicBezTo>
                  <a:pt x="13998" y="24773"/>
                  <a:pt x="14058" y="24895"/>
                  <a:pt x="13977" y="24854"/>
                </a:cubicBezTo>
                <a:cubicBezTo>
                  <a:pt x="14058" y="24935"/>
                  <a:pt x="14140" y="24935"/>
                  <a:pt x="14119" y="25016"/>
                </a:cubicBezTo>
                <a:cubicBezTo>
                  <a:pt x="14140" y="25037"/>
                  <a:pt x="14160" y="25016"/>
                  <a:pt x="14180" y="24996"/>
                </a:cubicBezTo>
                <a:cubicBezTo>
                  <a:pt x="14200" y="25057"/>
                  <a:pt x="14241" y="25097"/>
                  <a:pt x="14302" y="25138"/>
                </a:cubicBezTo>
                <a:cubicBezTo>
                  <a:pt x="14261" y="25199"/>
                  <a:pt x="14200" y="25199"/>
                  <a:pt x="14140" y="25158"/>
                </a:cubicBezTo>
                <a:cubicBezTo>
                  <a:pt x="14200" y="25239"/>
                  <a:pt x="14261" y="25341"/>
                  <a:pt x="14322" y="25442"/>
                </a:cubicBezTo>
                <a:cubicBezTo>
                  <a:pt x="14403" y="25482"/>
                  <a:pt x="14322" y="25361"/>
                  <a:pt x="14383" y="25401"/>
                </a:cubicBezTo>
                <a:cubicBezTo>
                  <a:pt x="14464" y="25422"/>
                  <a:pt x="14443" y="25503"/>
                  <a:pt x="14484" y="25563"/>
                </a:cubicBezTo>
                <a:cubicBezTo>
                  <a:pt x="14403" y="25523"/>
                  <a:pt x="14241" y="25482"/>
                  <a:pt x="14241" y="25381"/>
                </a:cubicBezTo>
                <a:cubicBezTo>
                  <a:pt x="14180" y="25320"/>
                  <a:pt x="14099" y="25381"/>
                  <a:pt x="14119" y="25260"/>
                </a:cubicBezTo>
                <a:cubicBezTo>
                  <a:pt x="14058" y="25320"/>
                  <a:pt x="13876" y="25057"/>
                  <a:pt x="13876" y="25219"/>
                </a:cubicBezTo>
                <a:cubicBezTo>
                  <a:pt x="13937" y="25280"/>
                  <a:pt x="13856" y="25118"/>
                  <a:pt x="13937" y="25219"/>
                </a:cubicBezTo>
                <a:cubicBezTo>
                  <a:pt x="13876" y="25260"/>
                  <a:pt x="13937" y="25320"/>
                  <a:pt x="13917" y="25361"/>
                </a:cubicBezTo>
                <a:cubicBezTo>
                  <a:pt x="14079" y="25462"/>
                  <a:pt x="14200" y="25604"/>
                  <a:pt x="14302" y="25786"/>
                </a:cubicBezTo>
                <a:cubicBezTo>
                  <a:pt x="14322" y="25806"/>
                  <a:pt x="14342" y="25786"/>
                  <a:pt x="14342" y="25746"/>
                </a:cubicBezTo>
                <a:cubicBezTo>
                  <a:pt x="14565" y="26029"/>
                  <a:pt x="14747" y="26110"/>
                  <a:pt x="14848" y="26333"/>
                </a:cubicBezTo>
                <a:cubicBezTo>
                  <a:pt x="14828" y="26434"/>
                  <a:pt x="14727" y="26333"/>
                  <a:pt x="14666" y="26333"/>
                </a:cubicBezTo>
                <a:cubicBezTo>
                  <a:pt x="14605" y="26232"/>
                  <a:pt x="14767" y="26333"/>
                  <a:pt x="14808" y="26333"/>
                </a:cubicBezTo>
                <a:cubicBezTo>
                  <a:pt x="14788" y="26212"/>
                  <a:pt x="14565" y="26212"/>
                  <a:pt x="14666" y="26110"/>
                </a:cubicBezTo>
                <a:cubicBezTo>
                  <a:pt x="14605" y="26070"/>
                  <a:pt x="14585" y="26110"/>
                  <a:pt x="14524" y="26029"/>
                </a:cubicBezTo>
                <a:cubicBezTo>
                  <a:pt x="14484" y="25948"/>
                  <a:pt x="14545" y="26090"/>
                  <a:pt x="14484" y="26110"/>
                </a:cubicBezTo>
                <a:cubicBezTo>
                  <a:pt x="14464" y="25969"/>
                  <a:pt x="14383" y="25867"/>
                  <a:pt x="14261" y="25806"/>
                </a:cubicBezTo>
                <a:cubicBezTo>
                  <a:pt x="14241" y="25867"/>
                  <a:pt x="14281" y="25928"/>
                  <a:pt x="14322" y="26009"/>
                </a:cubicBezTo>
                <a:cubicBezTo>
                  <a:pt x="14261" y="25989"/>
                  <a:pt x="14119" y="25908"/>
                  <a:pt x="14119" y="25827"/>
                </a:cubicBezTo>
                <a:cubicBezTo>
                  <a:pt x="14079" y="25786"/>
                  <a:pt x="14119" y="25908"/>
                  <a:pt x="14058" y="25867"/>
                </a:cubicBezTo>
                <a:cubicBezTo>
                  <a:pt x="13977" y="25766"/>
                  <a:pt x="13917" y="25665"/>
                  <a:pt x="13856" y="25543"/>
                </a:cubicBezTo>
                <a:cubicBezTo>
                  <a:pt x="13775" y="25503"/>
                  <a:pt x="13896" y="25665"/>
                  <a:pt x="13836" y="25685"/>
                </a:cubicBezTo>
                <a:cubicBezTo>
                  <a:pt x="13775" y="25705"/>
                  <a:pt x="13856" y="25563"/>
                  <a:pt x="13734" y="25482"/>
                </a:cubicBezTo>
                <a:cubicBezTo>
                  <a:pt x="13755" y="25482"/>
                  <a:pt x="13795" y="25503"/>
                  <a:pt x="13815" y="25482"/>
                </a:cubicBezTo>
                <a:cubicBezTo>
                  <a:pt x="13815" y="25422"/>
                  <a:pt x="13674" y="25482"/>
                  <a:pt x="13653" y="25361"/>
                </a:cubicBezTo>
                <a:cubicBezTo>
                  <a:pt x="13775" y="25341"/>
                  <a:pt x="13876" y="25401"/>
                  <a:pt x="13957" y="25482"/>
                </a:cubicBezTo>
                <a:cubicBezTo>
                  <a:pt x="13896" y="25381"/>
                  <a:pt x="13815" y="25341"/>
                  <a:pt x="13734" y="25219"/>
                </a:cubicBezTo>
                <a:cubicBezTo>
                  <a:pt x="13714" y="25280"/>
                  <a:pt x="13734" y="25381"/>
                  <a:pt x="13674" y="25239"/>
                </a:cubicBezTo>
                <a:cubicBezTo>
                  <a:pt x="13633" y="25280"/>
                  <a:pt x="13593" y="25320"/>
                  <a:pt x="13653" y="25381"/>
                </a:cubicBezTo>
                <a:cubicBezTo>
                  <a:pt x="13552" y="25239"/>
                  <a:pt x="13390" y="25199"/>
                  <a:pt x="13309" y="25037"/>
                </a:cubicBezTo>
                <a:cubicBezTo>
                  <a:pt x="13410" y="25016"/>
                  <a:pt x="13491" y="25260"/>
                  <a:pt x="13593" y="25239"/>
                </a:cubicBezTo>
                <a:cubicBezTo>
                  <a:pt x="13613" y="25179"/>
                  <a:pt x="13491" y="25118"/>
                  <a:pt x="13451" y="25118"/>
                </a:cubicBezTo>
                <a:cubicBezTo>
                  <a:pt x="13431" y="25138"/>
                  <a:pt x="13451" y="25097"/>
                  <a:pt x="13451" y="25077"/>
                </a:cubicBezTo>
                <a:cubicBezTo>
                  <a:pt x="13471" y="25077"/>
                  <a:pt x="13451" y="25057"/>
                  <a:pt x="13451" y="25037"/>
                </a:cubicBezTo>
                <a:cubicBezTo>
                  <a:pt x="13532" y="25077"/>
                  <a:pt x="13593" y="25118"/>
                  <a:pt x="13653" y="25179"/>
                </a:cubicBezTo>
                <a:cubicBezTo>
                  <a:pt x="13694" y="25158"/>
                  <a:pt x="13653" y="25097"/>
                  <a:pt x="13674" y="25057"/>
                </a:cubicBezTo>
                <a:cubicBezTo>
                  <a:pt x="13572" y="25097"/>
                  <a:pt x="13451" y="24996"/>
                  <a:pt x="13329" y="24875"/>
                </a:cubicBezTo>
                <a:cubicBezTo>
                  <a:pt x="13289" y="24915"/>
                  <a:pt x="13471" y="24996"/>
                  <a:pt x="13390" y="25037"/>
                </a:cubicBezTo>
                <a:cubicBezTo>
                  <a:pt x="13309" y="24976"/>
                  <a:pt x="13350" y="24935"/>
                  <a:pt x="13289" y="24895"/>
                </a:cubicBezTo>
                <a:cubicBezTo>
                  <a:pt x="13269" y="24935"/>
                  <a:pt x="13370" y="24996"/>
                  <a:pt x="13309" y="25016"/>
                </a:cubicBezTo>
                <a:cubicBezTo>
                  <a:pt x="13228" y="24976"/>
                  <a:pt x="13248" y="24935"/>
                  <a:pt x="13187" y="24875"/>
                </a:cubicBezTo>
                <a:cubicBezTo>
                  <a:pt x="13228" y="24875"/>
                  <a:pt x="13309" y="24875"/>
                  <a:pt x="13289" y="24814"/>
                </a:cubicBezTo>
                <a:cubicBezTo>
                  <a:pt x="13228" y="24753"/>
                  <a:pt x="13208" y="24814"/>
                  <a:pt x="13167" y="24854"/>
                </a:cubicBezTo>
                <a:cubicBezTo>
                  <a:pt x="13106" y="24773"/>
                  <a:pt x="13086" y="24814"/>
                  <a:pt x="13005" y="24713"/>
                </a:cubicBezTo>
                <a:cubicBezTo>
                  <a:pt x="13025" y="24692"/>
                  <a:pt x="13086" y="24713"/>
                  <a:pt x="13046" y="24672"/>
                </a:cubicBezTo>
                <a:cubicBezTo>
                  <a:pt x="13086" y="24632"/>
                  <a:pt x="13147" y="24753"/>
                  <a:pt x="13147" y="24773"/>
                </a:cubicBezTo>
                <a:cubicBezTo>
                  <a:pt x="13147" y="24713"/>
                  <a:pt x="13167" y="24733"/>
                  <a:pt x="13208" y="24652"/>
                </a:cubicBezTo>
                <a:cubicBezTo>
                  <a:pt x="13248" y="24773"/>
                  <a:pt x="13370" y="24814"/>
                  <a:pt x="13491" y="24753"/>
                </a:cubicBezTo>
                <a:cubicBezTo>
                  <a:pt x="13491" y="24814"/>
                  <a:pt x="13491" y="24854"/>
                  <a:pt x="13491" y="24915"/>
                </a:cubicBezTo>
                <a:cubicBezTo>
                  <a:pt x="13593" y="25077"/>
                  <a:pt x="13633" y="24935"/>
                  <a:pt x="13755" y="25118"/>
                </a:cubicBezTo>
                <a:cubicBezTo>
                  <a:pt x="13755" y="25057"/>
                  <a:pt x="13795" y="25016"/>
                  <a:pt x="13714" y="24956"/>
                </a:cubicBezTo>
                <a:cubicBezTo>
                  <a:pt x="13856" y="24996"/>
                  <a:pt x="13734" y="25199"/>
                  <a:pt x="13896" y="25260"/>
                </a:cubicBezTo>
                <a:cubicBezTo>
                  <a:pt x="13896" y="25138"/>
                  <a:pt x="13815" y="24834"/>
                  <a:pt x="13572" y="24814"/>
                </a:cubicBezTo>
                <a:cubicBezTo>
                  <a:pt x="13532" y="24733"/>
                  <a:pt x="13512" y="24652"/>
                  <a:pt x="13512" y="24551"/>
                </a:cubicBezTo>
                <a:cubicBezTo>
                  <a:pt x="13613" y="24773"/>
                  <a:pt x="13896" y="24935"/>
                  <a:pt x="13977" y="24854"/>
                </a:cubicBezTo>
                <a:cubicBezTo>
                  <a:pt x="13977" y="24956"/>
                  <a:pt x="14038" y="25057"/>
                  <a:pt x="14099" y="25158"/>
                </a:cubicBezTo>
                <a:cubicBezTo>
                  <a:pt x="14079" y="25037"/>
                  <a:pt x="14018" y="24915"/>
                  <a:pt x="13957" y="24814"/>
                </a:cubicBezTo>
                <a:close/>
                <a:moveTo>
                  <a:pt x="14626" y="26293"/>
                </a:moveTo>
                <a:lnTo>
                  <a:pt x="14524" y="26232"/>
                </a:lnTo>
                <a:cubicBezTo>
                  <a:pt x="14605" y="26232"/>
                  <a:pt x="14565" y="26191"/>
                  <a:pt x="14585" y="26151"/>
                </a:cubicBezTo>
                <a:cubicBezTo>
                  <a:pt x="14666" y="26212"/>
                  <a:pt x="14646" y="26272"/>
                  <a:pt x="14626" y="26313"/>
                </a:cubicBezTo>
                <a:close/>
                <a:moveTo>
                  <a:pt x="11223" y="21593"/>
                </a:moveTo>
                <a:cubicBezTo>
                  <a:pt x="11243" y="21593"/>
                  <a:pt x="11243" y="21553"/>
                  <a:pt x="11223" y="21532"/>
                </a:cubicBezTo>
                <a:cubicBezTo>
                  <a:pt x="11202" y="21492"/>
                  <a:pt x="11283" y="21573"/>
                  <a:pt x="11304" y="21553"/>
                </a:cubicBezTo>
                <a:cubicBezTo>
                  <a:pt x="11385" y="21674"/>
                  <a:pt x="11304" y="21715"/>
                  <a:pt x="11223" y="21613"/>
                </a:cubicBezTo>
                <a:close/>
                <a:moveTo>
                  <a:pt x="25767" y="4092"/>
                </a:moveTo>
                <a:cubicBezTo>
                  <a:pt x="25726" y="4213"/>
                  <a:pt x="25706" y="4315"/>
                  <a:pt x="25665" y="4416"/>
                </a:cubicBezTo>
                <a:cubicBezTo>
                  <a:pt x="25584" y="4436"/>
                  <a:pt x="25726" y="4234"/>
                  <a:pt x="25625" y="4274"/>
                </a:cubicBezTo>
                <a:cubicBezTo>
                  <a:pt x="25665" y="4193"/>
                  <a:pt x="25706" y="4254"/>
                  <a:pt x="25767" y="4112"/>
                </a:cubicBezTo>
                <a:close/>
                <a:moveTo>
                  <a:pt x="30891" y="1438"/>
                </a:moveTo>
                <a:cubicBezTo>
                  <a:pt x="30932" y="1499"/>
                  <a:pt x="30466" y="1843"/>
                  <a:pt x="30628" y="1742"/>
                </a:cubicBezTo>
                <a:cubicBezTo>
                  <a:pt x="30628" y="1803"/>
                  <a:pt x="30446" y="1864"/>
                  <a:pt x="30425" y="1864"/>
                </a:cubicBezTo>
                <a:cubicBezTo>
                  <a:pt x="30425" y="1803"/>
                  <a:pt x="30628" y="1641"/>
                  <a:pt x="30668" y="1681"/>
                </a:cubicBezTo>
                <a:cubicBezTo>
                  <a:pt x="30709" y="1641"/>
                  <a:pt x="30668" y="1621"/>
                  <a:pt x="30668" y="1600"/>
                </a:cubicBezTo>
                <a:cubicBezTo>
                  <a:pt x="30729" y="1560"/>
                  <a:pt x="30810" y="1499"/>
                  <a:pt x="30891" y="1459"/>
                </a:cubicBezTo>
                <a:close/>
                <a:moveTo>
                  <a:pt x="31134" y="2005"/>
                </a:moveTo>
                <a:cubicBezTo>
                  <a:pt x="31134" y="2066"/>
                  <a:pt x="30891" y="2249"/>
                  <a:pt x="30891" y="2168"/>
                </a:cubicBezTo>
                <a:cubicBezTo>
                  <a:pt x="30993" y="2046"/>
                  <a:pt x="31033" y="2066"/>
                  <a:pt x="31134" y="2005"/>
                </a:cubicBezTo>
                <a:close/>
                <a:moveTo>
                  <a:pt x="34639" y="1296"/>
                </a:moveTo>
                <a:cubicBezTo>
                  <a:pt x="34598" y="1357"/>
                  <a:pt x="34537" y="1337"/>
                  <a:pt x="34436" y="1418"/>
                </a:cubicBezTo>
                <a:cubicBezTo>
                  <a:pt x="34436" y="1378"/>
                  <a:pt x="34477" y="1337"/>
                  <a:pt x="34537" y="1296"/>
                </a:cubicBezTo>
                <a:cubicBezTo>
                  <a:pt x="34537" y="1276"/>
                  <a:pt x="34517" y="1296"/>
                  <a:pt x="34497" y="1296"/>
                </a:cubicBezTo>
                <a:cubicBezTo>
                  <a:pt x="34456" y="1296"/>
                  <a:pt x="34497" y="1276"/>
                  <a:pt x="34517" y="1256"/>
                </a:cubicBezTo>
                <a:lnTo>
                  <a:pt x="34598" y="1215"/>
                </a:lnTo>
                <a:cubicBezTo>
                  <a:pt x="34537" y="1296"/>
                  <a:pt x="34618" y="1236"/>
                  <a:pt x="34639" y="1296"/>
                </a:cubicBezTo>
                <a:close/>
                <a:moveTo>
                  <a:pt x="36117" y="7434"/>
                </a:moveTo>
                <a:cubicBezTo>
                  <a:pt x="36036" y="7495"/>
                  <a:pt x="35976" y="7475"/>
                  <a:pt x="35874" y="7596"/>
                </a:cubicBezTo>
                <a:cubicBezTo>
                  <a:pt x="35834" y="7535"/>
                  <a:pt x="35712" y="7556"/>
                  <a:pt x="35773" y="7495"/>
                </a:cubicBezTo>
                <a:cubicBezTo>
                  <a:pt x="35834" y="7414"/>
                  <a:pt x="35895" y="7495"/>
                  <a:pt x="35935" y="7495"/>
                </a:cubicBezTo>
                <a:lnTo>
                  <a:pt x="36057" y="7394"/>
                </a:lnTo>
                <a:cubicBezTo>
                  <a:pt x="36057" y="7414"/>
                  <a:pt x="36097" y="7394"/>
                  <a:pt x="36097" y="7434"/>
                </a:cubicBezTo>
                <a:close/>
                <a:moveTo>
                  <a:pt x="35064" y="15152"/>
                </a:moveTo>
                <a:lnTo>
                  <a:pt x="35024" y="15273"/>
                </a:lnTo>
                <a:cubicBezTo>
                  <a:pt x="34963" y="15233"/>
                  <a:pt x="34983" y="15375"/>
                  <a:pt x="34943" y="15395"/>
                </a:cubicBezTo>
                <a:cubicBezTo>
                  <a:pt x="34963" y="15294"/>
                  <a:pt x="34882" y="15314"/>
                  <a:pt x="34943" y="15152"/>
                </a:cubicBezTo>
                <a:cubicBezTo>
                  <a:pt x="34983" y="15192"/>
                  <a:pt x="35003" y="15131"/>
                  <a:pt x="35044" y="15152"/>
                </a:cubicBezTo>
                <a:close/>
                <a:moveTo>
                  <a:pt x="7252" y="25847"/>
                </a:moveTo>
                <a:cubicBezTo>
                  <a:pt x="7192" y="25847"/>
                  <a:pt x="7131" y="25705"/>
                  <a:pt x="7171" y="25665"/>
                </a:cubicBezTo>
                <a:cubicBezTo>
                  <a:pt x="7293" y="25746"/>
                  <a:pt x="7192" y="25786"/>
                  <a:pt x="7252" y="25847"/>
                </a:cubicBezTo>
                <a:close/>
                <a:moveTo>
                  <a:pt x="1540" y="22565"/>
                </a:moveTo>
                <a:cubicBezTo>
                  <a:pt x="1540" y="22525"/>
                  <a:pt x="1621" y="22505"/>
                  <a:pt x="1662" y="22464"/>
                </a:cubicBezTo>
                <a:cubicBezTo>
                  <a:pt x="1702" y="22545"/>
                  <a:pt x="1601" y="22565"/>
                  <a:pt x="1540" y="22565"/>
                </a:cubicBezTo>
                <a:close/>
                <a:moveTo>
                  <a:pt x="2371" y="22464"/>
                </a:moveTo>
                <a:cubicBezTo>
                  <a:pt x="2432" y="22424"/>
                  <a:pt x="2472" y="22444"/>
                  <a:pt x="2553" y="22444"/>
                </a:cubicBezTo>
                <a:lnTo>
                  <a:pt x="2553" y="22525"/>
                </a:lnTo>
                <a:cubicBezTo>
                  <a:pt x="2492" y="22525"/>
                  <a:pt x="2411" y="22505"/>
                  <a:pt x="2371" y="22464"/>
                </a:cubicBezTo>
                <a:close/>
                <a:moveTo>
                  <a:pt x="3323" y="21958"/>
                </a:moveTo>
                <a:cubicBezTo>
                  <a:pt x="3444" y="21978"/>
                  <a:pt x="3384" y="22019"/>
                  <a:pt x="3525" y="21998"/>
                </a:cubicBezTo>
                <a:cubicBezTo>
                  <a:pt x="3546" y="22079"/>
                  <a:pt x="3444" y="21998"/>
                  <a:pt x="3444" y="22059"/>
                </a:cubicBezTo>
                <a:cubicBezTo>
                  <a:pt x="3444" y="22100"/>
                  <a:pt x="3606" y="22059"/>
                  <a:pt x="3546" y="22140"/>
                </a:cubicBezTo>
                <a:cubicBezTo>
                  <a:pt x="3465" y="22140"/>
                  <a:pt x="3404" y="22079"/>
                  <a:pt x="3323" y="22100"/>
                </a:cubicBezTo>
                <a:cubicBezTo>
                  <a:pt x="3282" y="22059"/>
                  <a:pt x="3343" y="22019"/>
                  <a:pt x="3323" y="21958"/>
                </a:cubicBezTo>
                <a:close/>
                <a:moveTo>
                  <a:pt x="3627" y="22079"/>
                </a:moveTo>
                <a:cubicBezTo>
                  <a:pt x="3667" y="22100"/>
                  <a:pt x="3728" y="22120"/>
                  <a:pt x="3768" y="22120"/>
                </a:cubicBezTo>
                <a:cubicBezTo>
                  <a:pt x="3748" y="22201"/>
                  <a:pt x="3586" y="22181"/>
                  <a:pt x="3627" y="22079"/>
                </a:cubicBezTo>
                <a:close/>
                <a:moveTo>
                  <a:pt x="3728" y="22525"/>
                </a:moveTo>
                <a:cubicBezTo>
                  <a:pt x="3728" y="22444"/>
                  <a:pt x="3890" y="22484"/>
                  <a:pt x="3870" y="22505"/>
                </a:cubicBezTo>
                <a:cubicBezTo>
                  <a:pt x="3870" y="22565"/>
                  <a:pt x="3789" y="22505"/>
                  <a:pt x="3728" y="22505"/>
                </a:cubicBezTo>
                <a:close/>
                <a:moveTo>
                  <a:pt x="4011" y="22788"/>
                </a:moveTo>
                <a:cubicBezTo>
                  <a:pt x="4072" y="22748"/>
                  <a:pt x="4174" y="22809"/>
                  <a:pt x="4194" y="22869"/>
                </a:cubicBezTo>
                <a:cubicBezTo>
                  <a:pt x="4153" y="22971"/>
                  <a:pt x="4032" y="22849"/>
                  <a:pt x="4032" y="22788"/>
                </a:cubicBezTo>
                <a:close/>
                <a:moveTo>
                  <a:pt x="4336" y="21755"/>
                </a:moveTo>
                <a:cubicBezTo>
                  <a:pt x="4396" y="21755"/>
                  <a:pt x="4518" y="21836"/>
                  <a:pt x="4518" y="21897"/>
                </a:cubicBezTo>
                <a:cubicBezTo>
                  <a:pt x="4477" y="21816"/>
                  <a:pt x="4336" y="21877"/>
                  <a:pt x="4356" y="21755"/>
                </a:cubicBezTo>
                <a:close/>
                <a:moveTo>
                  <a:pt x="4882" y="21006"/>
                </a:moveTo>
                <a:cubicBezTo>
                  <a:pt x="4964" y="20985"/>
                  <a:pt x="4943" y="20945"/>
                  <a:pt x="4943" y="20864"/>
                </a:cubicBezTo>
                <a:cubicBezTo>
                  <a:pt x="5105" y="20925"/>
                  <a:pt x="5105" y="21006"/>
                  <a:pt x="5207" y="20945"/>
                </a:cubicBezTo>
                <a:cubicBezTo>
                  <a:pt x="5328" y="21046"/>
                  <a:pt x="5369" y="21310"/>
                  <a:pt x="5166" y="21208"/>
                </a:cubicBezTo>
                <a:cubicBezTo>
                  <a:pt x="5207" y="21168"/>
                  <a:pt x="5146" y="21127"/>
                  <a:pt x="5065" y="21107"/>
                </a:cubicBezTo>
                <a:cubicBezTo>
                  <a:pt x="5004" y="21067"/>
                  <a:pt x="4903" y="21046"/>
                  <a:pt x="4882" y="21006"/>
                </a:cubicBezTo>
                <a:close/>
                <a:moveTo>
                  <a:pt x="4761" y="21958"/>
                </a:moveTo>
                <a:cubicBezTo>
                  <a:pt x="4781" y="21917"/>
                  <a:pt x="4862" y="21998"/>
                  <a:pt x="4923" y="22019"/>
                </a:cubicBezTo>
                <a:cubicBezTo>
                  <a:pt x="4903" y="22100"/>
                  <a:pt x="4781" y="22019"/>
                  <a:pt x="4761" y="21958"/>
                </a:cubicBezTo>
                <a:close/>
                <a:moveTo>
                  <a:pt x="4964" y="21249"/>
                </a:moveTo>
                <a:cubicBezTo>
                  <a:pt x="4964" y="21188"/>
                  <a:pt x="5085" y="21310"/>
                  <a:pt x="5065" y="21208"/>
                </a:cubicBezTo>
                <a:cubicBezTo>
                  <a:pt x="5105" y="21269"/>
                  <a:pt x="5146" y="21289"/>
                  <a:pt x="5207" y="21310"/>
                </a:cubicBezTo>
                <a:cubicBezTo>
                  <a:pt x="5186" y="21451"/>
                  <a:pt x="5024" y="21310"/>
                  <a:pt x="4964" y="21249"/>
                </a:cubicBezTo>
                <a:close/>
                <a:moveTo>
                  <a:pt x="4741" y="22505"/>
                </a:moveTo>
                <a:cubicBezTo>
                  <a:pt x="4700" y="22444"/>
                  <a:pt x="4862" y="22565"/>
                  <a:pt x="4822" y="22444"/>
                </a:cubicBezTo>
                <a:cubicBezTo>
                  <a:pt x="4882" y="22505"/>
                  <a:pt x="4882" y="22565"/>
                  <a:pt x="4964" y="22565"/>
                </a:cubicBezTo>
                <a:lnTo>
                  <a:pt x="4943" y="22626"/>
                </a:lnTo>
                <a:cubicBezTo>
                  <a:pt x="5024" y="22667"/>
                  <a:pt x="5085" y="22626"/>
                  <a:pt x="5126" y="22728"/>
                </a:cubicBezTo>
                <a:cubicBezTo>
                  <a:pt x="5146" y="22748"/>
                  <a:pt x="5166" y="22728"/>
                  <a:pt x="5166" y="22707"/>
                </a:cubicBezTo>
                <a:cubicBezTo>
                  <a:pt x="5227" y="22768"/>
                  <a:pt x="5126" y="22728"/>
                  <a:pt x="5146" y="22788"/>
                </a:cubicBezTo>
                <a:cubicBezTo>
                  <a:pt x="5045" y="22728"/>
                  <a:pt x="4943" y="22667"/>
                  <a:pt x="4842" y="22626"/>
                </a:cubicBezTo>
                <a:cubicBezTo>
                  <a:pt x="4903" y="22545"/>
                  <a:pt x="4822" y="22545"/>
                  <a:pt x="4741" y="22525"/>
                </a:cubicBezTo>
                <a:close/>
                <a:moveTo>
                  <a:pt x="4984" y="22039"/>
                </a:moveTo>
                <a:cubicBezTo>
                  <a:pt x="5045" y="22059"/>
                  <a:pt x="5085" y="22079"/>
                  <a:pt x="5105" y="22120"/>
                </a:cubicBezTo>
                <a:cubicBezTo>
                  <a:pt x="5085" y="22160"/>
                  <a:pt x="5045" y="22181"/>
                  <a:pt x="4984" y="22160"/>
                </a:cubicBezTo>
                <a:cubicBezTo>
                  <a:pt x="4964" y="22120"/>
                  <a:pt x="4984" y="22079"/>
                  <a:pt x="5004" y="22059"/>
                </a:cubicBezTo>
                <a:close/>
                <a:moveTo>
                  <a:pt x="5166" y="22160"/>
                </a:moveTo>
                <a:cubicBezTo>
                  <a:pt x="5308" y="22140"/>
                  <a:pt x="5490" y="22403"/>
                  <a:pt x="5652" y="22403"/>
                </a:cubicBezTo>
                <a:cubicBezTo>
                  <a:pt x="5713" y="22464"/>
                  <a:pt x="5753" y="22545"/>
                  <a:pt x="5794" y="22626"/>
                </a:cubicBezTo>
                <a:cubicBezTo>
                  <a:pt x="5753" y="22667"/>
                  <a:pt x="5672" y="22586"/>
                  <a:pt x="5693" y="22525"/>
                </a:cubicBezTo>
                <a:cubicBezTo>
                  <a:pt x="5510" y="22545"/>
                  <a:pt x="5429" y="22363"/>
                  <a:pt x="5288" y="22322"/>
                </a:cubicBezTo>
                <a:cubicBezTo>
                  <a:pt x="5308" y="22221"/>
                  <a:pt x="5207" y="22262"/>
                  <a:pt x="5186" y="22160"/>
                </a:cubicBezTo>
                <a:close/>
                <a:moveTo>
                  <a:pt x="5551" y="22282"/>
                </a:moveTo>
                <a:cubicBezTo>
                  <a:pt x="5571" y="22201"/>
                  <a:pt x="5733" y="22363"/>
                  <a:pt x="5753" y="22383"/>
                </a:cubicBezTo>
                <a:cubicBezTo>
                  <a:pt x="5693" y="22464"/>
                  <a:pt x="5652" y="22343"/>
                  <a:pt x="5551" y="22302"/>
                </a:cubicBezTo>
                <a:close/>
                <a:moveTo>
                  <a:pt x="6037" y="22181"/>
                </a:moveTo>
                <a:cubicBezTo>
                  <a:pt x="6159" y="22241"/>
                  <a:pt x="6057" y="22241"/>
                  <a:pt x="6078" y="22343"/>
                </a:cubicBezTo>
                <a:cubicBezTo>
                  <a:pt x="6057" y="22302"/>
                  <a:pt x="5976" y="22262"/>
                  <a:pt x="5956" y="22201"/>
                </a:cubicBezTo>
                <a:cubicBezTo>
                  <a:pt x="5976" y="22201"/>
                  <a:pt x="6017" y="22221"/>
                  <a:pt x="5997" y="22241"/>
                </a:cubicBezTo>
                <a:cubicBezTo>
                  <a:pt x="6037" y="22241"/>
                  <a:pt x="6057" y="22221"/>
                  <a:pt x="6037" y="22201"/>
                </a:cubicBezTo>
                <a:close/>
                <a:moveTo>
                  <a:pt x="6037" y="22403"/>
                </a:moveTo>
                <a:cubicBezTo>
                  <a:pt x="6057" y="22363"/>
                  <a:pt x="6118" y="22464"/>
                  <a:pt x="6159" y="22484"/>
                </a:cubicBezTo>
                <a:cubicBezTo>
                  <a:pt x="6179" y="22484"/>
                  <a:pt x="6179" y="22444"/>
                  <a:pt x="6159" y="22444"/>
                </a:cubicBezTo>
                <a:cubicBezTo>
                  <a:pt x="6341" y="22505"/>
                  <a:pt x="6118" y="22565"/>
                  <a:pt x="6057" y="22424"/>
                </a:cubicBezTo>
                <a:close/>
                <a:moveTo>
                  <a:pt x="6159" y="22748"/>
                </a:moveTo>
                <a:cubicBezTo>
                  <a:pt x="6240" y="22849"/>
                  <a:pt x="6057" y="22626"/>
                  <a:pt x="6118" y="22748"/>
                </a:cubicBezTo>
                <a:cubicBezTo>
                  <a:pt x="6078" y="22748"/>
                  <a:pt x="6017" y="22626"/>
                  <a:pt x="5956" y="22586"/>
                </a:cubicBezTo>
                <a:cubicBezTo>
                  <a:pt x="5976" y="22565"/>
                  <a:pt x="6017" y="22606"/>
                  <a:pt x="6037" y="22626"/>
                </a:cubicBezTo>
                <a:cubicBezTo>
                  <a:pt x="6078" y="22646"/>
                  <a:pt x="6078" y="22606"/>
                  <a:pt x="6118" y="22626"/>
                </a:cubicBezTo>
                <a:cubicBezTo>
                  <a:pt x="6179" y="22626"/>
                  <a:pt x="6098" y="22687"/>
                  <a:pt x="6179" y="22748"/>
                </a:cubicBezTo>
                <a:close/>
                <a:moveTo>
                  <a:pt x="5753" y="23295"/>
                </a:moveTo>
                <a:cubicBezTo>
                  <a:pt x="5774" y="23214"/>
                  <a:pt x="5814" y="23234"/>
                  <a:pt x="5855" y="23214"/>
                </a:cubicBezTo>
                <a:cubicBezTo>
                  <a:pt x="5916" y="23295"/>
                  <a:pt x="5956" y="23355"/>
                  <a:pt x="5895" y="23416"/>
                </a:cubicBezTo>
                <a:close/>
                <a:moveTo>
                  <a:pt x="5997" y="23295"/>
                </a:moveTo>
                <a:cubicBezTo>
                  <a:pt x="6037" y="23396"/>
                  <a:pt x="6098" y="23477"/>
                  <a:pt x="6179" y="23558"/>
                </a:cubicBezTo>
                <a:cubicBezTo>
                  <a:pt x="6240" y="23659"/>
                  <a:pt x="6321" y="23761"/>
                  <a:pt x="6381" y="23842"/>
                </a:cubicBezTo>
                <a:cubicBezTo>
                  <a:pt x="6219" y="23781"/>
                  <a:pt x="6098" y="23497"/>
                  <a:pt x="5956" y="23457"/>
                </a:cubicBezTo>
                <a:cubicBezTo>
                  <a:pt x="6078" y="23436"/>
                  <a:pt x="5916" y="23355"/>
                  <a:pt x="6017" y="23295"/>
                </a:cubicBezTo>
                <a:close/>
                <a:moveTo>
                  <a:pt x="7556" y="21917"/>
                </a:moveTo>
                <a:cubicBezTo>
                  <a:pt x="7597" y="21917"/>
                  <a:pt x="7617" y="21917"/>
                  <a:pt x="7617" y="21897"/>
                </a:cubicBezTo>
                <a:cubicBezTo>
                  <a:pt x="7718" y="21978"/>
                  <a:pt x="7779" y="22039"/>
                  <a:pt x="7718" y="22079"/>
                </a:cubicBezTo>
                <a:cubicBezTo>
                  <a:pt x="7678" y="22019"/>
                  <a:pt x="7637" y="21958"/>
                  <a:pt x="7577" y="21917"/>
                </a:cubicBezTo>
                <a:close/>
                <a:moveTo>
                  <a:pt x="6462" y="23842"/>
                </a:moveTo>
                <a:cubicBezTo>
                  <a:pt x="6523" y="23923"/>
                  <a:pt x="6483" y="23902"/>
                  <a:pt x="6584" y="23983"/>
                </a:cubicBezTo>
                <a:cubicBezTo>
                  <a:pt x="6564" y="24044"/>
                  <a:pt x="6422" y="23862"/>
                  <a:pt x="6483" y="23842"/>
                </a:cubicBezTo>
                <a:close/>
                <a:moveTo>
                  <a:pt x="6625" y="23680"/>
                </a:moveTo>
                <a:cubicBezTo>
                  <a:pt x="6665" y="23619"/>
                  <a:pt x="6787" y="23740"/>
                  <a:pt x="6787" y="23781"/>
                </a:cubicBezTo>
                <a:cubicBezTo>
                  <a:pt x="6766" y="23781"/>
                  <a:pt x="6706" y="23740"/>
                  <a:pt x="6645" y="23680"/>
                </a:cubicBezTo>
                <a:close/>
                <a:moveTo>
                  <a:pt x="7779" y="22059"/>
                </a:moveTo>
                <a:cubicBezTo>
                  <a:pt x="7880" y="22140"/>
                  <a:pt x="7880" y="22221"/>
                  <a:pt x="7961" y="22302"/>
                </a:cubicBezTo>
                <a:cubicBezTo>
                  <a:pt x="7941" y="22302"/>
                  <a:pt x="7901" y="22262"/>
                  <a:pt x="7880" y="22282"/>
                </a:cubicBezTo>
                <a:cubicBezTo>
                  <a:pt x="7941" y="22363"/>
                  <a:pt x="8123" y="22565"/>
                  <a:pt x="8002" y="22545"/>
                </a:cubicBezTo>
                <a:cubicBezTo>
                  <a:pt x="7941" y="22484"/>
                  <a:pt x="7982" y="22464"/>
                  <a:pt x="7961" y="22403"/>
                </a:cubicBezTo>
                <a:cubicBezTo>
                  <a:pt x="7880" y="22363"/>
                  <a:pt x="7860" y="22302"/>
                  <a:pt x="7739" y="22221"/>
                </a:cubicBezTo>
                <a:cubicBezTo>
                  <a:pt x="7759" y="22140"/>
                  <a:pt x="7820" y="22201"/>
                  <a:pt x="7840" y="22262"/>
                </a:cubicBezTo>
                <a:cubicBezTo>
                  <a:pt x="7921" y="22221"/>
                  <a:pt x="7698" y="22100"/>
                  <a:pt x="7779" y="22059"/>
                </a:cubicBezTo>
                <a:close/>
                <a:moveTo>
                  <a:pt x="7901" y="22120"/>
                </a:moveTo>
                <a:cubicBezTo>
                  <a:pt x="7941" y="22120"/>
                  <a:pt x="7961" y="22120"/>
                  <a:pt x="7982" y="22140"/>
                </a:cubicBezTo>
                <a:cubicBezTo>
                  <a:pt x="8103" y="22262"/>
                  <a:pt x="8002" y="22343"/>
                  <a:pt x="8144" y="22464"/>
                </a:cubicBezTo>
                <a:cubicBezTo>
                  <a:pt x="8123" y="22484"/>
                  <a:pt x="8063" y="22403"/>
                  <a:pt x="8042" y="22424"/>
                </a:cubicBezTo>
                <a:cubicBezTo>
                  <a:pt x="7961" y="22302"/>
                  <a:pt x="8103" y="22302"/>
                  <a:pt x="7921" y="22140"/>
                </a:cubicBezTo>
                <a:close/>
                <a:moveTo>
                  <a:pt x="9258" y="20499"/>
                </a:moveTo>
                <a:cubicBezTo>
                  <a:pt x="9298" y="20459"/>
                  <a:pt x="9339" y="20560"/>
                  <a:pt x="9339" y="20459"/>
                </a:cubicBezTo>
                <a:lnTo>
                  <a:pt x="9400" y="20499"/>
                </a:lnTo>
                <a:cubicBezTo>
                  <a:pt x="9379" y="20499"/>
                  <a:pt x="9400" y="20540"/>
                  <a:pt x="9420" y="20560"/>
                </a:cubicBezTo>
                <a:cubicBezTo>
                  <a:pt x="9379" y="20540"/>
                  <a:pt x="9359" y="20601"/>
                  <a:pt x="9258" y="20499"/>
                </a:cubicBezTo>
                <a:close/>
                <a:moveTo>
                  <a:pt x="8123" y="22606"/>
                </a:moveTo>
                <a:cubicBezTo>
                  <a:pt x="8265" y="22606"/>
                  <a:pt x="8448" y="22930"/>
                  <a:pt x="8529" y="23031"/>
                </a:cubicBezTo>
                <a:cubicBezTo>
                  <a:pt x="8387" y="23031"/>
                  <a:pt x="8346" y="22788"/>
                  <a:pt x="8144" y="22626"/>
                </a:cubicBezTo>
                <a:close/>
                <a:moveTo>
                  <a:pt x="7212" y="24085"/>
                </a:moveTo>
                <a:cubicBezTo>
                  <a:pt x="7354" y="24004"/>
                  <a:pt x="7597" y="24308"/>
                  <a:pt x="7698" y="24449"/>
                </a:cubicBezTo>
                <a:cubicBezTo>
                  <a:pt x="7658" y="24530"/>
                  <a:pt x="7556" y="24449"/>
                  <a:pt x="7496" y="24429"/>
                </a:cubicBezTo>
                <a:cubicBezTo>
                  <a:pt x="7394" y="24267"/>
                  <a:pt x="7293" y="24186"/>
                  <a:pt x="7232" y="24085"/>
                </a:cubicBezTo>
                <a:close/>
                <a:moveTo>
                  <a:pt x="9663" y="21006"/>
                </a:moveTo>
                <a:cubicBezTo>
                  <a:pt x="9784" y="20985"/>
                  <a:pt x="10007" y="21310"/>
                  <a:pt x="10068" y="21391"/>
                </a:cubicBezTo>
                <a:cubicBezTo>
                  <a:pt x="9967" y="21391"/>
                  <a:pt x="9724" y="21046"/>
                  <a:pt x="9663" y="21006"/>
                </a:cubicBezTo>
                <a:close/>
                <a:moveTo>
                  <a:pt x="8610" y="23173"/>
                </a:moveTo>
                <a:cubicBezTo>
                  <a:pt x="8670" y="23112"/>
                  <a:pt x="8589" y="23153"/>
                  <a:pt x="8549" y="23072"/>
                </a:cubicBezTo>
                <a:cubicBezTo>
                  <a:pt x="8670" y="23031"/>
                  <a:pt x="8650" y="23214"/>
                  <a:pt x="8772" y="23214"/>
                </a:cubicBezTo>
                <a:cubicBezTo>
                  <a:pt x="8812" y="23274"/>
                  <a:pt x="8691" y="23234"/>
                  <a:pt x="8630" y="23173"/>
                </a:cubicBezTo>
                <a:close/>
                <a:moveTo>
                  <a:pt x="7678" y="24530"/>
                </a:moveTo>
                <a:lnTo>
                  <a:pt x="7718" y="24470"/>
                </a:lnTo>
                <a:cubicBezTo>
                  <a:pt x="7840" y="24571"/>
                  <a:pt x="7759" y="24591"/>
                  <a:pt x="7759" y="24652"/>
                </a:cubicBezTo>
                <a:cubicBezTo>
                  <a:pt x="7739" y="24611"/>
                  <a:pt x="7718" y="24571"/>
                  <a:pt x="7678" y="24530"/>
                </a:cubicBezTo>
                <a:close/>
                <a:moveTo>
                  <a:pt x="8731" y="23315"/>
                </a:moveTo>
                <a:cubicBezTo>
                  <a:pt x="8853" y="23335"/>
                  <a:pt x="8934" y="23416"/>
                  <a:pt x="8994" y="23497"/>
                </a:cubicBezTo>
                <a:cubicBezTo>
                  <a:pt x="8893" y="23538"/>
                  <a:pt x="8873" y="23416"/>
                  <a:pt x="8751" y="23315"/>
                </a:cubicBezTo>
                <a:close/>
                <a:moveTo>
                  <a:pt x="10149" y="21593"/>
                </a:moveTo>
                <a:cubicBezTo>
                  <a:pt x="10190" y="21573"/>
                  <a:pt x="10271" y="21674"/>
                  <a:pt x="10352" y="21755"/>
                </a:cubicBezTo>
                <a:cubicBezTo>
                  <a:pt x="10331" y="21836"/>
                  <a:pt x="10230" y="21654"/>
                  <a:pt x="10169" y="21593"/>
                </a:cubicBezTo>
                <a:close/>
                <a:moveTo>
                  <a:pt x="8306" y="24125"/>
                </a:moveTo>
                <a:cubicBezTo>
                  <a:pt x="8326" y="24085"/>
                  <a:pt x="8367" y="24085"/>
                  <a:pt x="8407" y="24105"/>
                </a:cubicBezTo>
                <a:cubicBezTo>
                  <a:pt x="8549" y="24226"/>
                  <a:pt x="8407" y="24287"/>
                  <a:pt x="8306" y="24125"/>
                </a:cubicBezTo>
                <a:close/>
                <a:moveTo>
                  <a:pt x="8994" y="24206"/>
                </a:moveTo>
                <a:cubicBezTo>
                  <a:pt x="8873" y="24206"/>
                  <a:pt x="8772" y="24064"/>
                  <a:pt x="8711" y="24044"/>
                </a:cubicBezTo>
                <a:cubicBezTo>
                  <a:pt x="8630" y="23963"/>
                  <a:pt x="8731" y="23923"/>
                  <a:pt x="8650" y="23821"/>
                </a:cubicBezTo>
                <a:cubicBezTo>
                  <a:pt x="8772" y="23882"/>
                  <a:pt x="8893" y="23983"/>
                  <a:pt x="8974" y="23963"/>
                </a:cubicBezTo>
                <a:cubicBezTo>
                  <a:pt x="8853" y="23862"/>
                  <a:pt x="8772" y="23882"/>
                  <a:pt x="8650" y="23720"/>
                </a:cubicBezTo>
                <a:lnTo>
                  <a:pt x="8751" y="23720"/>
                </a:lnTo>
                <a:cubicBezTo>
                  <a:pt x="8812" y="23781"/>
                  <a:pt x="8772" y="23801"/>
                  <a:pt x="8853" y="23862"/>
                </a:cubicBezTo>
                <a:cubicBezTo>
                  <a:pt x="8832" y="23700"/>
                  <a:pt x="9157" y="24044"/>
                  <a:pt x="9197" y="24206"/>
                </a:cubicBezTo>
                <a:cubicBezTo>
                  <a:pt x="9116" y="24247"/>
                  <a:pt x="9116" y="24145"/>
                  <a:pt x="9035" y="24064"/>
                </a:cubicBezTo>
                <a:cubicBezTo>
                  <a:pt x="8994" y="24024"/>
                  <a:pt x="8974" y="24105"/>
                  <a:pt x="8934" y="24064"/>
                </a:cubicBezTo>
                <a:cubicBezTo>
                  <a:pt x="8913" y="24105"/>
                  <a:pt x="9035" y="24186"/>
                  <a:pt x="9075" y="24247"/>
                </a:cubicBezTo>
                <a:cubicBezTo>
                  <a:pt x="9116" y="24348"/>
                  <a:pt x="9015" y="24287"/>
                  <a:pt x="9096" y="24389"/>
                </a:cubicBezTo>
                <a:cubicBezTo>
                  <a:pt x="9075" y="24389"/>
                  <a:pt x="8994" y="24226"/>
                  <a:pt x="8994" y="24206"/>
                </a:cubicBezTo>
                <a:close/>
                <a:moveTo>
                  <a:pt x="12195" y="20216"/>
                </a:moveTo>
                <a:cubicBezTo>
                  <a:pt x="12215" y="20216"/>
                  <a:pt x="12296" y="20277"/>
                  <a:pt x="12235" y="20216"/>
                </a:cubicBezTo>
                <a:cubicBezTo>
                  <a:pt x="12296" y="20216"/>
                  <a:pt x="12377" y="20337"/>
                  <a:pt x="12438" y="20378"/>
                </a:cubicBezTo>
                <a:cubicBezTo>
                  <a:pt x="12438" y="20499"/>
                  <a:pt x="12235" y="20236"/>
                  <a:pt x="12296" y="20337"/>
                </a:cubicBezTo>
                <a:cubicBezTo>
                  <a:pt x="12276" y="20378"/>
                  <a:pt x="12215" y="20236"/>
                  <a:pt x="12195" y="20216"/>
                </a:cubicBezTo>
                <a:close/>
                <a:moveTo>
                  <a:pt x="9359" y="24287"/>
                </a:moveTo>
                <a:cubicBezTo>
                  <a:pt x="9339" y="24267"/>
                  <a:pt x="9319" y="24287"/>
                  <a:pt x="9298" y="24247"/>
                </a:cubicBezTo>
                <a:cubicBezTo>
                  <a:pt x="9298" y="24287"/>
                  <a:pt x="9359" y="24348"/>
                  <a:pt x="9298" y="24368"/>
                </a:cubicBezTo>
                <a:cubicBezTo>
                  <a:pt x="9157" y="24206"/>
                  <a:pt x="9319" y="24166"/>
                  <a:pt x="9136" y="24044"/>
                </a:cubicBezTo>
                <a:cubicBezTo>
                  <a:pt x="9440" y="24206"/>
                  <a:pt x="9602" y="24672"/>
                  <a:pt x="9926" y="24915"/>
                </a:cubicBezTo>
                <a:cubicBezTo>
                  <a:pt x="9926" y="24935"/>
                  <a:pt x="9947" y="24976"/>
                  <a:pt x="9967" y="24996"/>
                </a:cubicBezTo>
                <a:cubicBezTo>
                  <a:pt x="9886" y="24996"/>
                  <a:pt x="9825" y="24915"/>
                  <a:pt x="9784" y="24976"/>
                </a:cubicBezTo>
                <a:cubicBezTo>
                  <a:pt x="9724" y="24915"/>
                  <a:pt x="9764" y="24895"/>
                  <a:pt x="9784" y="24875"/>
                </a:cubicBezTo>
                <a:cubicBezTo>
                  <a:pt x="9724" y="24814"/>
                  <a:pt x="9663" y="24834"/>
                  <a:pt x="9582" y="24713"/>
                </a:cubicBezTo>
                <a:cubicBezTo>
                  <a:pt x="9643" y="24510"/>
                  <a:pt x="9319" y="24429"/>
                  <a:pt x="9359" y="24287"/>
                </a:cubicBezTo>
                <a:close/>
                <a:moveTo>
                  <a:pt x="9136" y="24470"/>
                </a:moveTo>
                <a:cubicBezTo>
                  <a:pt x="9217" y="24490"/>
                  <a:pt x="9157" y="24449"/>
                  <a:pt x="9197" y="24409"/>
                </a:cubicBezTo>
                <a:cubicBezTo>
                  <a:pt x="9217" y="24571"/>
                  <a:pt x="9622" y="24814"/>
                  <a:pt x="9622" y="24935"/>
                </a:cubicBezTo>
                <a:cubicBezTo>
                  <a:pt x="9460" y="24854"/>
                  <a:pt x="9298" y="24551"/>
                  <a:pt x="9157" y="24470"/>
                </a:cubicBezTo>
                <a:close/>
                <a:moveTo>
                  <a:pt x="9015" y="25118"/>
                </a:moveTo>
                <a:cubicBezTo>
                  <a:pt x="8994" y="25057"/>
                  <a:pt x="9116" y="25219"/>
                  <a:pt x="9197" y="25300"/>
                </a:cubicBezTo>
                <a:cubicBezTo>
                  <a:pt x="9157" y="25381"/>
                  <a:pt x="9055" y="25179"/>
                  <a:pt x="9035" y="25118"/>
                </a:cubicBezTo>
                <a:close/>
                <a:moveTo>
                  <a:pt x="9258" y="24794"/>
                </a:moveTo>
                <a:lnTo>
                  <a:pt x="9298" y="24733"/>
                </a:lnTo>
                <a:cubicBezTo>
                  <a:pt x="9460" y="24895"/>
                  <a:pt x="9379" y="24996"/>
                  <a:pt x="9278" y="24794"/>
                </a:cubicBezTo>
                <a:close/>
                <a:moveTo>
                  <a:pt x="12701" y="21026"/>
                </a:moveTo>
                <a:cubicBezTo>
                  <a:pt x="12782" y="21026"/>
                  <a:pt x="12863" y="21046"/>
                  <a:pt x="12944" y="21107"/>
                </a:cubicBezTo>
                <a:cubicBezTo>
                  <a:pt x="13025" y="21229"/>
                  <a:pt x="12924" y="21188"/>
                  <a:pt x="12863" y="21208"/>
                </a:cubicBezTo>
                <a:close/>
                <a:moveTo>
                  <a:pt x="9562" y="25016"/>
                </a:moveTo>
                <a:cubicBezTo>
                  <a:pt x="9460" y="24976"/>
                  <a:pt x="9521" y="25097"/>
                  <a:pt x="9460" y="25077"/>
                </a:cubicBezTo>
                <a:cubicBezTo>
                  <a:pt x="9379" y="25037"/>
                  <a:pt x="9481" y="24854"/>
                  <a:pt x="9562" y="25016"/>
                </a:cubicBezTo>
                <a:close/>
                <a:moveTo>
                  <a:pt x="9157" y="25401"/>
                </a:moveTo>
                <a:cubicBezTo>
                  <a:pt x="9217" y="25361"/>
                  <a:pt x="9359" y="25543"/>
                  <a:pt x="9298" y="25584"/>
                </a:cubicBezTo>
                <a:cubicBezTo>
                  <a:pt x="9238" y="25543"/>
                  <a:pt x="9197" y="25462"/>
                  <a:pt x="9177" y="25401"/>
                </a:cubicBezTo>
                <a:close/>
                <a:moveTo>
                  <a:pt x="12985" y="21350"/>
                </a:moveTo>
                <a:cubicBezTo>
                  <a:pt x="12944" y="21269"/>
                  <a:pt x="13046" y="21350"/>
                  <a:pt x="13005" y="21269"/>
                </a:cubicBezTo>
                <a:cubicBezTo>
                  <a:pt x="13025" y="21229"/>
                  <a:pt x="13127" y="21451"/>
                  <a:pt x="13147" y="21391"/>
                </a:cubicBezTo>
                <a:cubicBezTo>
                  <a:pt x="13228" y="21472"/>
                  <a:pt x="13187" y="21492"/>
                  <a:pt x="13228" y="21532"/>
                </a:cubicBezTo>
                <a:cubicBezTo>
                  <a:pt x="13289" y="21593"/>
                  <a:pt x="13228" y="21492"/>
                  <a:pt x="13289" y="21532"/>
                </a:cubicBezTo>
                <a:cubicBezTo>
                  <a:pt x="13309" y="21553"/>
                  <a:pt x="13329" y="21593"/>
                  <a:pt x="13350" y="21634"/>
                </a:cubicBezTo>
                <a:cubicBezTo>
                  <a:pt x="13329" y="21613"/>
                  <a:pt x="13289" y="21634"/>
                  <a:pt x="13269" y="21654"/>
                </a:cubicBezTo>
                <a:cubicBezTo>
                  <a:pt x="13410" y="21735"/>
                  <a:pt x="13370" y="21654"/>
                  <a:pt x="13471" y="21857"/>
                </a:cubicBezTo>
                <a:cubicBezTo>
                  <a:pt x="13431" y="21877"/>
                  <a:pt x="13350" y="21775"/>
                  <a:pt x="13289" y="21694"/>
                </a:cubicBezTo>
                <a:cubicBezTo>
                  <a:pt x="13289" y="21735"/>
                  <a:pt x="13309" y="21775"/>
                  <a:pt x="13329" y="21816"/>
                </a:cubicBezTo>
                <a:cubicBezTo>
                  <a:pt x="13228" y="21796"/>
                  <a:pt x="13269" y="21654"/>
                  <a:pt x="13127" y="21553"/>
                </a:cubicBezTo>
                <a:cubicBezTo>
                  <a:pt x="13208" y="21532"/>
                  <a:pt x="13086" y="21431"/>
                  <a:pt x="13005" y="21350"/>
                </a:cubicBezTo>
                <a:close/>
                <a:moveTo>
                  <a:pt x="11405" y="23295"/>
                </a:moveTo>
                <a:cubicBezTo>
                  <a:pt x="11466" y="23254"/>
                  <a:pt x="11466" y="23376"/>
                  <a:pt x="11567" y="23436"/>
                </a:cubicBezTo>
                <a:cubicBezTo>
                  <a:pt x="11567" y="23518"/>
                  <a:pt x="11466" y="23355"/>
                  <a:pt x="11405" y="23295"/>
                </a:cubicBezTo>
                <a:close/>
                <a:moveTo>
                  <a:pt x="9865" y="25138"/>
                </a:moveTo>
                <a:cubicBezTo>
                  <a:pt x="9886" y="25057"/>
                  <a:pt x="9947" y="25199"/>
                  <a:pt x="10007" y="25239"/>
                </a:cubicBezTo>
                <a:cubicBezTo>
                  <a:pt x="9967" y="25280"/>
                  <a:pt x="9886" y="25219"/>
                  <a:pt x="9865" y="25138"/>
                </a:cubicBezTo>
                <a:close/>
                <a:moveTo>
                  <a:pt x="10149" y="24976"/>
                </a:moveTo>
                <a:cubicBezTo>
                  <a:pt x="10190" y="25057"/>
                  <a:pt x="10149" y="25118"/>
                  <a:pt x="10271" y="25219"/>
                </a:cubicBezTo>
                <a:cubicBezTo>
                  <a:pt x="10169" y="25300"/>
                  <a:pt x="10068" y="25016"/>
                  <a:pt x="10149" y="24976"/>
                </a:cubicBezTo>
                <a:close/>
                <a:moveTo>
                  <a:pt x="12073" y="22768"/>
                </a:moveTo>
                <a:cubicBezTo>
                  <a:pt x="12073" y="22768"/>
                  <a:pt x="12114" y="22788"/>
                  <a:pt x="12134" y="22809"/>
                </a:cubicBezTo>
                <a:cubicBezTo>
                  <a:pt x="12154" y="22829"/>
                  <a:pt x="12154" y="22788"/>
                  <a:pt x="12134" y="22748"/>
                </a:cubicBezTo>
                <a:cubicBezTo>
                  <a:pt x="12195" y="22728"/>
                  <a:pt x="12215" y="22849"/>
                  <a:pt x="12215" y="22890"/>
                </a:cubicBezTo>
                <a:cubicBezTo>
                  <a:pt x="12175" y="22890"/>
                  <a:pt x="12114" y="22809"/>
                  <a:pt x="12073" y="22768"/>
                </a:cubicBezTo>
                <a:close/>
                <a:moveTo>
                  <a:pt x="10311" y="26860"/>
                </a:moveTo>
                <a:cubicBezTo>
                  <a:pt x="10190" y="26819"/>
                  <a:pt x="10514" y="27184"/>
                  <a:pt x="10311" y="27062"/>
                </a:cubicBezTo>
                <a:cubicBezTo>
                  <a:pt x="10352" y="27103"/>
                  <a:pt x="10392" y="27103"/>
                  <a:pt x="10433" y="27164"/>
                </a:cubicBezTo>
                <a:cubicBezTo>
                  <a:pt x="10433" y="27123"/>
                  <a:pt x="10433" y="27103"/>
                  <a:pt x="10453" y="27083"/>
                </a:cubicBezTo>
                <a:cubicBezTo>
                  <a:pt x="10534" y="27184"/>
                  <a:pt x="10615" y="27346"/>
                  <a:pt x="10676" y="27285"/>
                </a:cubicBezTo>
                <a:cubicBezTo>
                  <a:pt x="10716" y="27386"/>
                  <a:pt x="10736" y="27407"/>
                  <a:pt x="10858" y="27508"/>
                </a:cubicBezTo>
                <a:cubicBezTo>
                  <a:pt x="10838" y="27589"/>
                  <a:pt x="10696" y="27366"/>
                  <a:pt x="10655" y="27386"/>
                </a:cubicBezTo>
                <a:cubicBezTo>
                  <a:pt x="10696" y="27508"/>
                  <a:pt x="10818" y="27528"/>
                  <a:pt x="10838" y="27650"/>
                </a:cubicBezTo>
                <a:cubicBezTo>
                  <a:pt x="10919" y="27650"/>
                  <a:pt x="10757" y="27548"/>
                  <a:pt x="10838" y="27528"/>
                </a:cubicBezTo>
                <a:cubicBezTo>
                  <a:pt x="10939" y="27650"/>
                  <a:pt x="10939" y="27711"/>
                  <a:pt x="11020" y="27812"/>
                </a:cubicBezTo>
                <a:cubicBezTo>
                  <a:pt x="11020" y="27913"/>
                  <a:pt x="10919" y="27731"/>
                  <a:pt x="10899" y="27771"/>
                </a:cubicBezTo>
                <a:cubicBezTo>
                  <a:pt x="10899" y="27832"/>
                  <a:pt x="11020" y="27852"/>
                  <a:pt x="11040" y="27933"/>
                </a:cubicBezTo>
                <a:cubicBezTo>
                  <a:pt x="11121" y="27994"/>
                  <a:pt x="10980" y="27792"/>
                  <a:pt x="11101" y="27852"/>
                </a:cubicBezTo>
                <a:cubicBezTo>
                  <a:pt x="11142" y="27994"/>
                  <a:pt x="11101" y="27994"/>
                  <a:pt x="11283" y="28136"/>
                </a:cubicBezTo>
                <a:cubicBezTo>
                  <a:pt x="11263" y="28136"/>
                  <a:pt x="11223" y="28156"/>
                  <a:pt x="11202" y="28176"/>
                </a:cubicBezTo>
                <a:cubicBezTo>
                  <a:pt x="11304" y="28298"/>
                  <a:pt x="11304" y="28176"/>
                  <a:pt x="11364" y="28237"/>
                </a:cubicBezTo>
                <a:cubicBezTo>
                  <a:pt x="11547" y="28602"/>
                  <a:pt x="11932" y="28804"/>
                  <a:pt x="12195" y="29149"/>
                </a:cubicBezTo>
                <a:cubicBezTo>
                  <a:pt x="12256" y="29108"/>
                  <a:pt x="12519" y="29331"/>
                  <a:pt x="12458" y="29392"/>
                </a:cubicBezTo>
                <a:cubicBezTo>
                  <a:pt x="12560" y="29412"/>
                  <a:pt x="12661" y="29453"/>
                  <a:pt x="12722" y="29534"/>
                </a:cubicBezTo>
                <a:cubicBezTo>
                  <a:pt x="12742" y="29797"/>
                  <a:pt x="13552" y="30101"/>
                  <a:pt x="13795" y="30384"/>
                </a:cubicBezTo>
                <a:cubicBezTo>
                  <a:pt x="13775" y="30425"/>
                  <a:pt x="13694" y="30405"/>
                  <a:pt x="13653" y="30344"/>
                </a:cubicBezTo>
                <a:cubicBezTo>
                  <a:pt x="13653" y="30364"/>
                  <a:pt x="13694" y="30384"/>
                  <a:pt x="13674" y="30405"/>
                </a:cubicBezTo>
                <a:cubicBezTo>
                  <a:pt x="13937" y="30445"/>
                  <a:pt x="14180" y="30567"/>
                  <a:pt x="14383" y="30749"/>
                </a:cubicBezTo>
                <a:cubicBezTo>
                  <a:pt x="14605" y="30769"/>
                  <a:pt x="14788" y="30952"/>
                  <a:pt x="15051" y="31053"/>
                </a:cubicBezTo>
                <a:cubicBezTo>
                  <a:pt x="15031" y="31093"/>
                  <a:pt x="14930" y="31053"/>
                  <a:pt x="14909" y="31093"/>
                </a:cubicBezTo>
                <a:cubicBezTo>
                  <a:pt x="14848" y="31012"/>
                  <a:pt x="14747" y="30952"/>
                  <a:pt x="14646" y="30952"/>
                </a:cubicBezTo>
                <a:cubicBezTo>
                  <a:pt x="14646" y="30992"/>
                  <a:pt x="14707" y="31033"/>
                  <a:pt x="14808" y="31073"/>
                </a:cubicBezTo>
                <a:cubicBezTo>
                  <a:pt x="14585" y="30992"/>
                  <a:pt x="14342" y="30891"/>
                  <a:pt x="14140" y="30769"/>
                </a:cubicBezTo>
                <a:cubicBezTo>
                  <a:pt x="14200" y="30769"/>
                  <a:pt x="14160" y="30749"/>
                  <a:pt x="14160" y="30708"/>
                </a:cubicBezTo>
                <a:cubicBezTo>
                  <a:pt x="14079" y="30708"/>
                  <a:pt x="13998" y="30668"/>
                  <a:pt x="13957" y="30587"/>
                </a:cubicBezTo>
                <a:cubicBezTo>
                  <a:pt x="13714" y="30567"/>
                  <a:pt x="13025" y="29939"/>
                  <a:pt x="13005" y="30222"/>
                </a:cubicBezTo>
                <a:cubicBezTo>
                  <a:pt x="12782" y="30040"/>
                  <a:pt x="12539" y="29898"/>
                  <a:pt x="12296" y="29777"/>
                </a:cubicBezTo>
                <a:cubicBezTo>
                  <a:pt x="12276" y="29696"/>
                  <a:pt x="12175" y="29615"/>
                  <a:pt x="12154" y="29554"/>
                </a:cubicBezTo>
                <a:cubicBezTo>
                  <a:pt x="12114" y="29574"/>
                  <a:pt x="11992" y="29493"/>
                  <a:pt x="11871" y="29392"/>
                </a:cubicBezTo>
                <a:cubicBezTo>
                  <a:pt x="11749" y="29291"/>
                  <a:pt x="11648" y="29169"/>
                  <a:pt x="11567" y="29047"/>
                </a:cubicBezTo>
                <a:cubicBezTo>
                  <a:pt x="11486" y="28966"/>
                  <a:pt x="11466" y="29007"/>
                  <a:pt x="11405" y="28987"/>
                </a:cubicBezTo>
                <a:cubicBezTo>
                  <a:pt x="11263" y="28845"/>
                  <a:pt x="11101" y="28663"/>
                  <a:pt x="10980" y="28501"/>
                </a:cubicBezTo>
                <a:cubicBezTo>
                  <a:pt x="10838" y="28338"/>
                  <a:pt x="10716" y="28197"/>
                  <a:pt x="10595" y="28055"/>
                </a:cubicBezTo>
                <a:cubicBezTo>
                  <a:pt x="10635" y="27994"/>
                  <a:pt x="10493" y="27792"/>
                  <a:pt x="10331" y="27670"/>
                </a:cubicBezTo>
                <a:cubicBezTo>
                  <a:pt x="10271" y="27528"/>
                  <a:pt x="9967" y="27062"/>
                  <a:pt x="9764" y="27002"/>
                </a:cubicBezTo>
                <a:cubicBezTo>
                  <a:pt x="9643" y="26880"/>
                  <a:pt x="9784" y="26981"/>
                  <a:pt x="9784" y="26900"/>
                </a:cubicBezTo>
                <a:cubicBezTo>
                  <a:pt x="9643" y="26779"/>
                  <a:pt x="9501" y="26637"/>
                  <a:pt x="9400" y="26475"/>
                </a:cubicBezTo>
                <a:cubicBezTo>
                  <a:pt x="9582" y="26556"/>
                  <a:pt x="9379" y="26212"/>
                  <a:pt x="9278" y="26090"/>
                </a:cubicBezTo>
                <a:cubicBezTo>
                  <a:pt x="9420" y="26151"/>
                  <a:pt x="9501" y="26374"/>
                  <a:pt x="9541" y="26475"/>
                </a:cubicBezTo>
                <a:cubicBezTo>
                  <a:pt x="9602" y="26515"/>
                  <a:pt x="9643" y="26475"/>
                  <a:pt x="9703" y="26576"/>
                </a:cubicBezTo>
                <a:cubicBezTo>
                  <a:pt x="9683" y="26576"/>
                  <a:pt x="9663" y="26576"/>
                  <a:pt x="9663" y="26576"/>
                </a:cubicBezTo>
                <a:cubicBezTo>
                  <a:pt x="10028" y="26941"/>
                  <a:pt x="10372" y="27326"/>
                  <a:pt x="10676" y="27751"/>
                </a:cubicBezTo>
                <a:cubicBezTo>
                  <a:pt x="10777" y="27812"/>
                  <a:pt x="10919" y="28014"/>
                  <a:pt x="10980" y="27994"/>
                </a:cubicBezTo>
                <a:cubicBezTo>
                  <a:pt x="10757" y="27690"/>
                  <a:pt x="10493" y="27386"/>
                  <a:pt x="10210" y="27123"/>
                </a:cubicBezTo>
                <a:cubicBezTo>
                  <a:pt x="10230" y="27123"/>
                  <a:pt x="10250" y="27123"/>
                  <a:pt x="10271" y="27103"/>
                </a:cubicBezTo>
                <a:cubicBezTo>
                  <a:pt x="10291" y="27103"/>
                  <a:pt x="9967" y="26860"/>
                  <a:pt x="10109" y="26819"/>
                </a:cubicBezTo>
                <a:cubicBezTo>
                  <a:pt x="9947" y="26779"/>
                  <a:pt x="9926" y="26617"/>
                  <a:pt x="9805" y="26637"/>
                </a:cubicBezTo>
                <a:cubicBezTo>
                  <a:pt x="9683" y="26515"/>
                  <a:pt x="9562" y="26394"/>
                  <a:pt x="9622" y="26313"/>
                </a:cubicBezTo>
                <a:cubicBezTo>
                  <a:pt x="9703" y="26414"/>
                  <a:pt x="9683" y="26475"/>
                  <a:pt x="9764" y="26495"/>
                </a:cubicBezTo>
                <a:cubicBezTo>
                  <a:pt x="9724" y="26414"/>
                  <a:pt x="9683" y="26313"/>
                  <a:pt x="9663" y="26212"/>
                </a:cubicBezTo>
                <a:cubicBezTo>
                  <a:pt x="9622" y="26191"/>
                  <a:pt x="9622" y="26313"/>
                  <a:pt x="9541" y="26252"/>
                </a:cubicBezTo>
                <a:cubicBezTo>
                  <a:pt x="9460" y="26151"/>
                  <a:pt x="9420" y="26029"/>
                  <a:pt x="9379" y="25908"/>
                </a:cubicBezTo>
                <a:cubicBezTo>
                  <a:pt x="9481" y="25928"/>
                  <a:pt x="9582" y="26050"/>
                  <a:pt x="9663" y="26050"/>
                </a:cubicBezTo>
                <a:cubicBezTo>
                  <a:pt x="9724" y="26110"/>
                  <a:pt x="9683" y="26131"/>
                  <a:pt x="9663" y="26151"/>
                </a:cubicBezTo>
                <a:cubicBezTo>
                  <a:pt x="9845" y="26293"/>
                  <a:pt x="9825" y="26313"/>
                  <a:pt x="10028" y="26556"/>
                </a:cubicBezTo>
                <a:cubicBezTo>
                  <a:pt x="10048" y="26455"/>
                  <a:pt x="10028" y="26414"/>
                  <a:pt x="10129" y="26434"/>
                </a:cubicBezTo>
                <a:cubicBezTo>
                  <a:pt x="10230" y="26596"/>
                  <a:pt x="10169" y="26596"/>
                  <a:pt x="10210" y="26758"/>
                </a:cubicBezTo>
                <a:cubicBezTo>
                  <a:pt x="10109" y="26677"/>
                  <a:pt x="10190" y="26657"/>
                  <a:pt x="10088" y="26576"/>
                </a:cubicBezTo>
                <a:cubicBezTo>
                  <a:pt x="10048" y="26536"/>
                  <a:pt x="10088" y="26637"/>
                  <a:pt x="10048" y="26576"/>
                </a:cubicBezTo>
                <a:cubicBezTo>
                  <a:pt x="10109" y="26799"/>
                  <a:pt x="10311" y="26758"/>
                  <a:pt x="10412" y="26981"/>
                </a:cubicBezTo>
                <a:cubicBezTo>
                  <a:pt x="10412" y="27022"/>
                  <a:pt x="10271" y="26860"/>
                  <a:pt x="10311" y="26860"/>
                </a:cubicBezTo>
                <a:close/>
                <a:moveTo>
                  <a:pt x="9663" y="25847"/>
                </a:moveTo>
                <a:cubicBezTo>
                  <a:pt x="9744" y="25887"/>
                  <a:pt x="9825" y="25948"/>
                  <a:pt x="9865" y="26029"/>
                </a:cubicBezTo>
                <a:cubicBezTo>
                  <a:pt x="9805" y="26009"/>
                  <a:pt x="9703" y="25948"/>
                  <a:pt x="9663" y="25847"/>
                </a:cubicBezTo>
                <a:close/>
                <a:moveTo>
                  <a:pt x="10392" y="25138"/>
                </a:moveTo>
                <a:cubicBezTo>
                  <a:pt x="10433" y="25179"/>
                  <a:pt x="10412" y="25239"/>
                  <a:pt x="10372" y="25280"/>
                </a:cubicBezTo>
                <a:lnTo>
                  <a:pt x="10412" y="25341"/>
                </a:lnTo>
                <a:cubicBezTo>
                  <a:pt x="10453" y="25381"/>
                  <a:pt x="10412" y="25300"/>
                  <a:pt x="10453" y="25300"/>
                </a:cubicBezTo>
                <a:cubicBezTo>
                  <a:pt x="10493" y="25361"/>
                  <a:pt x="10453" y="25381"/>
                  <a:pt x="10554" y="25462"/>
                </a:cubicBezTo>
                <a:cubicBezTo>
                  <a:pt x="10534" y="25462"/>
                  <a:pt x="10493" y="25422"/>
                  <a:pt x="10473" y="25442"/>
                </a:cubicBezTo>
                <a:cubicBezTo>
                  <a:pt x="10473" y="25503"/>
                  <a:pt x="10595" y="25503"/>
                  <a:pt x="10655" y="25624"/>
                </a:cubicBezTo>
                <a:cubicBezTo>
                  <a:pt x="10493" y="25584"/>
                  <a:pt x="10352" y="25381"/>
                  <a:pt x="10291" y="25260"/>
                </a:cubicBezTo>
                <a:cubicBezTo>
                  <a:pt x="10412" y="25280"/>
                  <a:pt x="10311" y="25118"/>
                  <a:pt x="10392" y="25138"/>
                </a:cubicBezTo>
                <a:close/>
                <a:moveTo>
                  <a:pt x="10230" y="25381"/>
                </a:moveTo>
                <a:cubicBezTo>
                  <a:pt x="10291" y="25361"/>
                  <a:pt x="10493" y="25644"/>
                  <a:pt x="10473" y="25725"/>
                </a:cubicBezTo>
                <a:cubicBezTo>
                  <a:pt x="10392" y="25604"/>
                  <a:pt x="10291" y="25503"/>
                  <a:pt x="10210" y="25401"/>
                </a:cubicBezTo>
                <a:close/>
                <a:moveTo>
                  <a:pt x="9764" y="26029"/>
                </a:moveTo>
                <a:cubicBezTo>
                  <a:pt x="9784" y="25989"/>
                  <a:pt x="9947" y="26171"/>
                  <a:pt x="9845" y="26212"/>
                </a:cubicBezTo>
                <a:cubicBezTo>
                  <a:pt x="9744" y="26131"/>
                  <a:pt x="9845" y="26131"/>
                  <a:pt x="9744" y="26050"/>
                </a:cubicBezTo>
                <a:close/>
                <a:moveTo>
                  <a:pt x="13471" y="22019"/>
                </a:moveTo>
                <a:cubicBezTo>
                  <a:pt x="13410" y="21958"/>
                  <a:pt x="13410" y="21917"/>
                  <a:pt x="13390" y="21877"/>
                </a:cubicBezTo>
                <a:cubicBezTo>
                  <a:pt x="13410" y="21877"/>
                  <a:pt x="13451" y="21917"/>
                  <a:pt x="13471" y="21958"/>
                </a:cubicBezTo>
                <a:cubicBezTo>
                  <a:pt x="13512" y="21998"/>
                  <a:pt x="13532" y="21897"/>
                  <a:pt x="13613" y="22019"/>
                </a:cubicBezTo>
                <a:lnTo>
                  <a:pt x="13572" y="22079"/>
                </a:lnTo>
                <a:cubicBezTo>
                  <a:pt x="13532" y="22019"/>
                  <a:pt x="13491" y="21998"/>
                  <a:pt x="13471" y="22019"/>
                </a:cubicBezTo>
                <a:close/>
                <a:moveTo>
                  <a:pt x="9886" y="26070"/>
                </a:moveTo>
                <a:cubicBezTo>
                  <a:pt x="9947" y="25989"/>
                  <a:pt x="10007" y="26191"/>
                  <a:pt x="10028" y="26232"/>
                </a:cubicBezTo>
                <a:cubicBezTo>
                  <a:pt x="10007" y="26313"/>
                  <a:pt x="9967" y="26272"/>
                  <a:pt x="9926" y="26293"/>
                </a:cubicBezTo>
                <a:cubicBezTo>
                  <a:pt x="9886" y="26212"/>
                  <a:pt x="9987" y="26191"/>
                  <a:pt x="9886" y="26070"/>
                </a:cubicBezTo>
                <a:close/>
                <a:moveTo>
                  <a:pt x="12134" y="24247"/>
                </a:moveTo>
                <a:cubicBezTo>
                  <a:pt x="12154" y="24166"/>
                  <a:pt x="12033" y="24044"/>
                  <a:pt x="12053" y="23963"/>
                </a:cubicBezTo>
                <a:cubicBezTo>
                  <a:pt x="12094" y="23943"/>
                  <a:pt x="12154" y="24085"/>
                  <a:pt x="12215" y="24125"/>
                </a:cubicBezTo>
                <a:cubicBezTo>
                  <a:pt x="12175" y="24166"/>
                  <a:pt x="12215" y="24226"/>
                  <a:pt x="12175" y="24267"/>
                </a:cubicBezTo>
                <a:cubicBezTo>
                  <a:pt x="12276" y="24287"/>
                  <a:pt x="12357" y="24328"/>
                  <a:pt x="12418" y="24389"/>
                </a:cubicBezTo>
                <a:cubicBezTo>
                  <a:pt x="12357" y="24470"/>
                  <a:pt x="12215" y="24308"/>
                  <a:pt x="12276" y="24490"/>
                </a:cubicBezTo>
                <a:cubicBezTo>
                  <a:pt x="12215" y="24470"/>
                  <a:pt x="12175" y="24429"/>
                  <a:pt x="12134" y="24368"/>
                </a:cubicBezTo>
                <a:cubicBezTo>
                  <a:pt x="12154" y="24348"/>
                  <a:pt x="12195" y="24368"/>
                  <a:pt x="12215" y="24348"/>
                </a:cubicBezTo>
                <a:cubicBezTo>
                  <a:pt x="12134" y="24267"/>
                  <a:pt x="12033" y="24308"/>
                  <a:pt x="11972" y="24166"/>
                </a:cubicBezTo>
                <a:cubicBezTo>
                  <a:pt x="12114" y="24287"/>
                  <a:pt x="12053" y="24085"/>
                  <a:pt x="12134" y="24267"/>
                </a:cubicBezTo>
                <a:close/>
                <a:moveTo>
                  <a:pt x="10230" y="26596"/>
                </a:moveTo>
                <a:cubicBezTo>
                  <a:pt x="10250" y="26515"/>
                  <a:pt x="10372" y="26718"/>
                  <a:pt x="10433" y="26779"/>
                </a:cubicBezTo>
                <a:cubicBezTo>
                  <a:pt x="10392" y="26860"/>
                  <a:pt x="10271" y="26698"/>
                  <a:pt x="10230" y="26617"/>
                </a:cubicBezTo>
                <a:close/>
                <a:moveTo>
                  <a:pt x="12316" y="24490"/>
                </a:moveTo>
                <a:cubicBezTo>
                  <a:pt x="12377" y="24490"/>
                  <a:pt x="12418" y="24470"/>
                  <a:pt x="12458" y="24429"/>
                </a:cubicBezTo>
                <a:cubicBezTo>
                  <a:pt x="12560" y="24530"/>
                  <a:pt x="12519" y="24551"/>
                  <a:pt x="12539" y="24611"/>
                </a:cubicBezTo>
                <a:cubicBezTo>
                  <a:pt x="12519" y="24632"/>
                  <a:pt x="12377" y="24470"/>
                  <a:pt x="12438" y="24591"/>
                </a:cubicBezTo>
                <a:cubicBezTo>
                  <a:pt x="12397" y="24611"/>
                  <a:pt x="12357" y="24530"/>
                  <a:pt x="12316" y="24490"/>
                </a:cubicBezTo>
                <a:close/>
                <a:moveTo>
                  <a:pt x="12580" y="24692"/>
                </a:moveTo>
                <a:cubicBezTo>
                  <a:pt x="12600" y="24652"/>
                  <a:pt x="12681" y="24794"/>
                  <a:pt x="12701" y="24713"/>
                </a:cubicBezTo>
                <a:cubicBezTo>
                  <a:pt x="12742" y="24773"/>
                  <a:pt x="12641" y="24794"/>
                  <a:pt x="12762" y="24875"/>
                </a:cubicBezTo>
                <a:cubicBezTo>
                  <a:pt x="12701" y="24733"/>
                  <a:pt x="12823" y="24834"/>
                  <a:pt x="12803" y="24915"/>
                </a:cubicBezTo>
                <a:cubicBezTo>
                  <a:pt x="12701" y="24935"/>
                  <a:pt x="12620" y="24814"/>
                  <a:pt x="12560" y="24713"/>
                </a:cubicBezTo>
                <a:close/>
                <a:moveTo>
                  <a:pt x="12722" y="24976"/>
                </a:moveTo>
                <a:cubicBezTo>
                  <a:pt x="12681" y="24996"/>
                  <a:pt x="12620" y="24935"/>
                  <a:pt x="12580" y="24875"/>
                </a:cubicBezTo>
                <a:lnTo>
                  <a:pt x="12600" y="24834"/>
                </a:lnTo>
                <a:lnTo>
                  <a:pt x="12681" y="24915"/>
                </a:lnTo>
                <a:cubicBezTo>
                  <a:pt x="12600" y="24935"/>
                  <a:pt x="12641" y="24915"/>
                  <a:pt x="12701" y="24976"/>
                </a:cubicBezTo>
                <a:close/>
                <a:moveTo>
                  <a:pt x="10716" y="27224"/>
                </a:moveTo>
                <a:cubicBezTo>
                  <a:pt x="10736" y="27143"/>
                  <a:pt x="10838" y="27326"/>
                  <a:pt x="10899" y="27366"/>
                </a:cubicBezTo>
                <a:cubicBezTo>
                  <a:pt x="10858" y="27467"/>
                  <a:pt x="10757" y="27326"/>
                  <a:pt x="10696" y="27245"/>
                </a:cubicBezTo>
                <a:close/>
                <a:moveTo>
                  <a:pt x="14443" y="22910"/>
                </a:moveTo>
                <a:cubicBezTo>
                  <a:pt x="14464" y="22849"/>
                  <a:pt x="14524" y="22910"/>
                  <a:pt x="14545" y="22829"/>
                </a:cubicBezTo>
                <a:cubicBezTo>
                  <a:pt x="14605" y="22910"/>
                  <a:pt x="14747" y="23011"/>
                  <a:pt x="14707" y="23092"/>
                </a:cubicBezTo>
                <a:cubicBezTo>
                  <a:pt x="14545" y="22869"/>
                  <a:pt x="14545" y="22991"/>
                  <a:pt x="14443" y="22910"/>
                </a:cubicBezTo>
                <a:close/>
                <a:moveTo>
                  <a:pt x="13269" y="24429"/>
                </a:moveTo>
                <a:cubicBezTo>
                  <a:pt x="13289" y="24429"/>
                  <a:pt x="13329" y="24429"/>
                  <a:pt x="13289" y="24368"/>
                </a:cubicBezTo>
                <a:cubicBezTo>
                  <a:pt x="13431" y="24429"/>
                  <a:pt x="13329" y="24490"/>
                  <a:pt x="13370" y="24571"/>
                </a:cubicBezTo>
                <a:cubicBezTo>
                  <a:pt x="13309" y="24611"/>
                  <a:pt x="13370" y="24490"/>
                  <a:pt x="13269" y="24429"/>
                </a:cubicBezTo>
                <a:close/>
                <a:moveTo>
                  <a:pt x="12904" y="25179"/>
                </a:moveTo>
                <a:cubicBezTo>
                  <a:pt x="12944" y="25097"/>
                  <a:pt x="13046" y="25260"/>
                  <a:pt x="13086" y="25239"/>
                </a:cubicBezTo>
                <a:cubicBezTo>
                  <a:pt x="13147" y="25341"/>
                  <a:pt x="13066" y="25280"/>
                  <a:pt x="13086" y="25361"/>
                </a:cubicBezTo>
                <a:cubicBezTo>
                  <a:pt x="13147" y="25361"/>
                  <a:pt x="13228" y="25482"/>
                  <a:pt x="13309" y="25563"/>
                </a:cubicBezTo>
                <a:cubicBezTo>
                  <a:pt x="13106" y="25523"/>
                  <a:pt x="13025" y="25320"/>
                  <a:pt x="12904" y="25179"/>
                </a:cubicBezTo>
                <a:close/>
                <a:moveTo>
                  <a:pt x="13086" y="25179"/>
                </a:moveTo>
                <a:cubicBezTo>
                  <a:pt x="13228" y="25239"/>
                  <a:pt x="13289" y="25462"/>
                  <a:pt x="13431" y="25523"/>
                </a:cubicBezTo>
                <a:cubicBezTo>
                  <a:pt x="13289" y="25543"/>
                  <a:pt x="13187" y="25300"/>
                  <a:pt x="13086" y="25179"/>
                </a:cubicBezTo>
                <a:close/>
                <a:moveTo>
                  <a:pt x="14848" y="23153"/>
                </a:moveTo>
                <a:cubicBezTo>
                  <a:pt x="14909" y="23214"/>
                  <a:pt x="14828" y="23254"/>
                  <a:pt x="14889" y="23315"/>
                </a:cubicBezTo>
                <a:cubicBezTo>
                  <a:pt x="14808" y="23335"/>
                  <a:pt x="14767" y="23133"/>
                  <a:pt x="14869" y="23173"/>
                </a:cubicBezTo>
                <a:close/>
                <a:moveTo>
                  <a:pt x="14180" y="24510"/>
                </a:moveTo>
                <a:cubicBezTo>
                  <a:pt x="14281" y="24692"/>
                  <a:pt x="14180" y="24632"/>
                  <a:pt x="14302" y="24834"/>
                </a:cubicBezTo>
                <a:cubicBezTo>
                  <a:pt x="14160" y="24713"/>
                  <a:pt x="14079" y="24591"/>
                  <a:pt x="14200" y="24530"/>
                </a:cubicBezTo>
                <a:close/>
                <a:moveTo>
                  <a:pt x="13370" y="25746"/>
                </a:moveTo>
                <a:cubicBezTo>
                  <a:pt x="13451" y="25705"/>
                  <a:pt x="13593" y="25887"/>
                  <a:pt x="13694" y="25908"/>
                </a:cubicBezTo>
                <a:cubicBezTo>
                  <a:pt x="13613" y="25928"/>
                  <a:pt x="13775" y="26070"/>
                  <a:pt x="13917" y="26212"/>
                </a:cubicBezTo>
                <a:cubicBezTo>
                  <a:pt x="13876" y="26212"/>
                  <a:pt x="13856" y="26212"/>
                  <a:pt x="13856" y="26232"/>
                </a:cubicBezTo>
                <a:cubicBezTo>
                  <a:pt x="13755" y="26191"/>
                  <a:pt x="13795" y="26151"/>
                  <a:pt x="13755" y="26090"/>
                </a:cubicBezTo>
                <a:cubicBezTo>
                  <a:pt x="13714" y="26171"/>
                  <a:pt x="13633" y="25969"/>
                  <a:pt x="13552" y="26029"/>
                </a:cubicBezTo>
                <a:cubicBezTo>
                  <a:pt x="13532" y="25989"/>
                  <a:pt x="13532" y="25806"/>
                  <a:pt x="13451" y="25867"/>
                </a:cubicBezTo>
                <a:cubicBezTo>
                  <a:pt x="13431" y="25847"/>
                  <a:pt x="13410" y="25806"/>
                  <a:pt x="13390" y="25746"/>
                </a:cubicBezTo>
                <a:close/>
                <a:moveTo>
                  <a:pt x="13977" y="25260"/>
                </a:moveTo>
                <a:lnTo>
                  <a:pt x="14058" y="25361"/>
                </a:lnTo>
                <a:cubicBezTo>
                  <a:pt x="14038" y="25442"/>
                  <a:pt x="13917" y="25320"/>
                  <a:pt x="13977" y="25280"/>
                </a:cubicBezTo>
                <a:close/>
                <a:moveTo>
                  <a:pt x="14261" y="25239"/>
                </a:moveTo>
                <a:cubicBezTo>
                  <a:pt x="14362" y="25179"/>
                  <a:pt x="14423" y="25361"/>
                  <a:pt x="14545" y="25442"/>
                </a:cubicBezTo>
                <a:cubicBezTo>
                  <a:pt x="14443" y="25442"/>
                  <a:pt x="14423" y="25341"/>
                  <a:pt x="14281" y="25260"/>
                </a:cubicBezTo>
                <a:close/>
                <a:moveTo>
                  <a:pt x="14140" y="25462"/>
                </a:moveTo>
                <a:cubicBezTo>
                  <a:pt x="14160" y="25381"/>
                  <a:pt x="14261" y="25523"/>
                  <a:pt x="14302" y="25543"/>
                </a:cubicBezTo>
                <a:cubicBezTo>
                  <a:pt x="14281" y="25604"/>
                  <a:pt x="14221" y="25523"/>
                  <a:pt x="14140" y="25462"/>
                </a:cubicBezTo>
                <a:close/>
                <a:moveTo>
                  <a:pt x="14038" y="26333"/>
                </a:moveTo>
                <a:cubicBezTo>
                  <a:pt x="14058" y="26353"/>
                  <a:pt x="14099" y="26394"/>
                  <a:pt x="14119" y="26374"/>
                </a:cubicBezTo>
                <a:cubicBezTo>
                  <a:pt x="14180" y="26495"/>
                  <a:pt x="13957" y="26434"/>
                  <a:pt x="14038" y="26353"/>
                </a:cubicBezTo>
                <a:close/>
                <a:moveTo>
                  <a:pt x="14362" y="25969"/>
                </a:moveTo>
                <a:cubicBezTo>
                  <a:pt x="14423" y="25969"/>
                  <a:pt x="14443" y="26110"/>
                  <a:pt x="14423" y="26151"/>
                </a:cubicBezTo>
                <a:cubicBezTo>
                  <a:pt x="14362" y="26090"/>
                  <a:pt x="14403" y="26050"/>
                  <a:pt x="14362" y="25989"/>
                </a:cubicBezTo>
                <a:close/>
                <a:moveTo>
                  <a:pt x="14808" y="25381"/>
                </a:moveTo>
                <a:cubicBezTo>
                  <a:pt x="14909" y="25381"/>
                  <a:pt x="15011" y="25543"/>
                  <a:pt x="15152" y="25604"/>
                </a:cubicBezTo>
                <a:cubicBezTo>
                  <a:pt x="15112" y="25624"/>
                  <a:pt x="15011" y="25503"/>
                  <a:pt x="14970" y="25584"/>
                </a:cubicBezTo>
                <a:cubicBezTo>
                  <a:pt x="14930" y="25523"/>
                  <a:pt x="14848" y="25462"/>
                  <a:pt x="14808" y="25401"/>
                </a:cubicBezTo>
                <a:close/>
                <a:moveTo>
                  <a:pt x="15011" y="25604"/>
                </a:moveTo>
                <a:cubicBezTo>
                  <a:pt x="15071" y="25624"/>
                  <a:pt x="15274" y="25665"/>
                  <a:pt x="15213" y="25766"/>
                </a:cubicBezTo>
                <a:cubicBezTo>
                  <a:pt x="15132" y="25725"/>
                  <a:pt x="15071" y="25685"/>
                  <a:pt x="15011" y="25624"/>
                </a:cubicBezTo>
                <a:close/>
                <a:moveTo>
                  <a:pt x="14950" y="26353"/>
                </a:moveTo>
                <a:cubicBezTo>
                  <a:pt x="15031" y="26394"/>
                  <a:pt x="15011" y="26434"/>
                  <a:pt x="15092" y="26495"/>
                </a:cubicBezTo>
                <a:cubicBezTo>
                  <a:pt x="15071" y="26556"/>
                  <a:pt x="15031" y="26536"/>
                  <a:pt x="14990" y="26556"/>
                </a:cubicBezTo>
                <a:lnTo>
                  <a:pt x="14869" y="26475"/>
                </a:lnTo>
                <a:cubicBezTo>
                  <a:pt x="14869" y="26414"/>
                  <a:pt x="14909" y="26374"/>
                  <a:pt x="14950" y="26374"/>
                </a:cubicBezTo>
                <a:close/>
                <a:moveTo>
                  <a:pt x="13633" y="28723"/>
                </a:moveTo>
                <a:cubicBezTo>
                  <a:pt x="13613" y="28622"/>
                  <a:pt x="13734" y="28744"/>
                  <a:pt x="13755" y="28683"/>
                </a:cubicBezTo>
                <a:cubicBezTo>
                  <a:pt x="13815" y="28744"/>
                  <a:pt x="13714" y="28825"/>
                  <a:pt x="13633" y="28723"/>
                </a:cubicBezTo>
                <a:close/>
                <a:moveTo>
                  <a:pt x="13836" y="28784"/>
                </a:moveTo>
                <a:cubicBezTo>
                  <a:pt x="14038" y="28926"/>
                  <a:pt x="13977" y="28845"/>
                  <a:pt x="14241" y="28987"/>
                </a:cubicBezTo>
                <a:cubicBezTo>
                  <a:pt x="14221" y="29027"/>
                  <a:pt x="14261" y="29068"/>
                  <a:pt x="14241" y="29088"/>
                </a:cubicBezTo>
                <a:cubicBezTo>
                  <a:pt x="14099" y="28946"/>
                  <a:pt x="13917" y="28946"/>
                  <a:pt x="13775" y="28804"/>
                </a:cubicBezTo>
                <a:cubicBezTo>
                  <a:pt x="13795" y="28764"/>
                  <a:pt x="13836" y="28723"/>
                  <a:pt x="13957" y="28784"/>
                </a:cubicBezTo>
                <a:cubicBezTo>
                  <a:pt x="13937" y="28845"/>
                  <a:pt x="13917" y="28845"/>
                  <a:pt x="13836" y="28784"/>
                </a:cubicBezTo>
                <a:close/>
                <a:moveTo>
                  <a:pt x="15193" y="26596"/>
                </a:moveTo>
                <a:cubicBezTo>
                  <a:pt x="15173" y="26596"/>
                  <a:pt x="15193" y="26556"/>
                  <a:pt x="15193" y="26536"/>
                </a:cubicBezTo>
                <a:cubicBezTo>
                  <a:pt x="15233" y="26556"/>
                  <a:pt x="15274" y="26576"/>
                  <a:pt x="15294" y="26617"/>
                </a:cubicBezTo>
                <a:cubicBezTo>
                  <a:pt x="15254" y="26698"/>
                  <a:pt x="15213" y="26576"/>
                  <a:pt x="15173" y="26617"/>
                </a:cubicBezTo>
                <a:close/>
                <a:moveTo>
                  <a:pt x="14889" y="27164"/>
                </a:moveTo>
                <a:cubicBezTo>
                  <a:pt x="14869" y="27083"/>
                  <a:pt x="15011" y="27164"/>
                  <a:pt x="14970" y="27184"/>
                </a:cubicBezTo>
                <a:cubicBezTo>
                  <a:pt x="15051" y="27224"/>
                  <a:pt x="14970" y="27123"/>
                  <a:pt x="15031" y="27123"/>
                </a:cubicBezTo>
                <a:cubicBezTo>
                  <a:pt x="15071" y="27164"/>
                  <a:pt x="15092" y="27224"/>
                  <a:pt x="15071" y="27265"/>
                </a:cubicBezTo>
                <a:close/>
                <a:moveTo>
                  <a:pt x="15152" y="27224"/>
                </a:moveTo>
                <a:cubicBezTo>
                  <a:pt x="15092" y="27164"/>
                  <a:pt x="15233" y="27204"/>
                  <a:pt x="15233" y="27265"/>
                </a:cubicBezTo>
                <a:cubicBezTo>
                  <a:pt x="15233" y="27305"/>
                  <a:pt x="15193" y="27326"/>
                  <a:pt x="15152" y="27305"/>
                </a:cubicBezTo>
                <a:cubicBezTo>
                  <a:pt x="15152" y="27346"/>
                  <a:pt x="15193" y="27386"/>
                  <a:pt x="15233" y="27386"/>
                </a:cubicBezTo>
                <a:cubicBezTo>
                  <a:pt x="15254" y="27346"/>
                  <a:pt x="15274" y="27326"/>
                  <a:pt x="15233" y="27305"/>
                </a:cubicBezTo>
                <a:cubicBezTo>
                  <a:pt x="15274" y="27265"/>
                  <a:pt x="15436" y="27488"/>
                  <a:pt x="15314" y="27407"/>
                </a:cubicBezTo>
                <a:cubicBezTo>
                  <a:pt x="15314" y="27467"/>
                  <a:pt x="15456" y="27488"/>
                  <a:pt x="15436" y="27407"/>
                </a:cubicBezTo>
                <a:cubicBezTo>
                  <a:pt x="15456" y="27427"/>
                  <a:pt x="15497" y="27447"/>
                  <a:pt x="15517" y="27467"/>
                </a:cubicBezTo>
                <a:cubicBezTo>
                  <a:pt x="15476" y="27589"/>
                  <a:pt x="15456" y="27488"/>
                  <a:pt x="15395" y="27589"/>
                </a:cubicBezTo>
                <a:cubicBezTo>
                  <a:pt x="15274" y="27508"/>
                  <a:pt x="15173" y="27407"/>
                  <a:pt x="15071" y="27305"/>
                </a:cubicBezTo>
                <a:cubicBezTo>
                  <a:pt x="15092" y="27285"/>
                  <a:pt x="15233" y="27245"/>
                  <a:pt x="15152" y="27245"/>
                </a:cubicBezTo>
                <a:close/>
                <a:moveTo>
                  <a:pt x="13937" y="30729"/>
                </a:moveTo>
                <a:lnTo>
                  <a:pt x="13917" y="30789"/>
                </a:lnTo>
                <a:cubicBezTo>
                  <a:pt x="13755" y="30749"/>
                  <a:pt x="13775" y="30627"/>
                  <a:pt x="13937" y="30729"/>
                </a:cubicBezTo>
                <a:close/>
                <a:moveTo>
                  <a:pt x="13957" y="30810"/>
                </a:moveTo>
                <a:cubicBezTo>
                  <a:pt x="14038" y="30911"/>
                  <a:pt x="14099" y="30870"/>
                  <a:pt x="14241" y="30952"/>
                </a:cubicBezTo>
                <a:cubicBezTo>
                  <a:pt x="14160" y="30952"/>
                  <a:pt x="14241" y="30992"/>
                  <a:pt x="14221" y="31033"/>
                </a:cubicBezTo>
                <a:cubicBezTo>
                  <a:pt x="14079" y="30972"/>
                  <a:pt x="13937" y="30891"/>
                  <a:pt x="13957" y="30830"/>
                </a:cubicBezTo>
                <a:close/>
                <a:moveTo>
                  <a:pt x="15294" y="27650"/>
                </a:moveTo>
                <a:cubicBezTo>
                  <a:pt x="15294" y="27609"/>
                  <a:pt x="15335" y="27630"/>
                  <a:pt x="15335" y="27609"/>
                </a:cubicBezTo>
                <a:cubicBezTo>
                  <a:pt x="15416" y="27630"/>
                  <a:pt x="15375" y="27670"/>
                  <a:pt x="15436" y="27690"/>
                </a:cubicBezTo>
                <a:cubicBezTo>
                  <a:pt x="15436" y="27751"/>
                  <a:pt x="15335" y="27670"/>
                  <a:pt x="15294" y="27650"/>
                </a:cubicBezTo>
                <a:close/>
                <a:moveTo>
                  <a:pt x="15983" y="27832"/>
                </a:moveTo>
                <a:cubicBezTo>
                  <a:pt x="15983" y="27812"/>
                  <a:pt x="16125" y="27913"/>
                  <a:pt x="16104" y="27954"/>
                </a:cubicBezTo>
                <a:cubicBezTo>
                  <a:pt x="16003" y="27974"/>
                  <a:pt x="16023" y="27893"/>
                  <a:pt x="15983" y="27852"/>
                </a:cubicBezTo>
                <a:close/>
                <a:moveTo>
                  <a:pt x="16145" y="28176"/>
                </a:moveTo>
                <a:cubicBezTo>
                  <a:pt x="16206" y="28237"/>
                  <a:pt x="16327" y="28278"/>
                  <a:pt x="16327" y="28338"/>
                </a:cubicBezTo>
                <a:cubicBezTo>
                  <a:pt x="16206" y="28318"/>
                  <a:pt x="16165" y="28257"/>
                  <a:pt x="16145" y="28197"/>
                </a:cubicBezTo>
                <a:close/>
                <a:moveTo>
                  <a:pt x="16388" y="28278"/>
                </a:moveTo>
                <a:cubicBezTo>
                  <a:pt x="16449" y="28318"/>
                  <a:pt x="16449" y="28359"/>
                  <a:pt x="16530" y="28379"/>
                </a:cubicBezTo>
                <a:cubicBezTo>
                  <a:pt x="16489" y="28399"/>
                  <a:pt x="16428" y="28399"/>
                  <a:pt x="16388" y="28379"/>
                </a:cubicBezTo>
                <a:cubicBezTo>
                  <a:pt x="16347" y="28338"/>
                  <a:pt x="16428" y="28359"/>
                  <a:pt x="16408" y="28298"/>
                </a:cubicBezTo>
                <a:close/>
                <a:moveTo>
                  <a:pt x="16246" y="33180"/>
                </a:moveTo>
                <a:cubicBezTo>
                  <a:pt x="16347" y="33180"/>
                  <a:pt x="16347" y="33220"/>
                  <a:pt x="16368" y="33261"/>
                </a:cubicBezTo>
                <a:cubicBezTo>
                  <a:pt x="16509" y="33281"/>
                  <a:pt x="16489" y="33200"/>
                  <a:pt x="16611" y="33281"/>
                </a:cubicBezTo>
                <a:cubicBezTo>
                  <a:pt x="16591" y="33321"/>
                  <a:pt x="16266" y="33281"/>
                  <a:pt x="16266" y="33200"/>
                </a:cubicBezTo>
                <a:close/>
                <a:moveTo>
                  <a:pt x="16955" y="28116"/>
                </a:moveTo>
                <a:cubicBezTo>
                  <a:pt x="16996" y="28035"/>
                  <a:pt x="17117" y="28176"/>
                  <a:pt x="17077" y="28257"/>
                </a:cubicBezTo>
                <a:cubicBezTo>
                  <a:pt x="17016" y="28237"/>
                  <a:pt x="17097" y="28136"/>
                  <a:pt x="16975" y="28136"/>
                </a:cubicBezTo>
                <a:close/>
                <a:moveTo>
                  <a:pt x="16955" y="28460"/>
                </a:moveTo>
                <a:cubicBezTo>
                  <a:pt x="17056" y="28521"/>
                  <a:pt x="17097" y="28501"/>
                  <a:pt x="17218" y="28541"/>
                </a:cubicBezTo>
                <a:cubicBezTo>
                  <a:pt x="17218" y="28602"/>
                  <a:pt x="17077" y="28501"/>
                  <a:pt x="17117" y="28602"/>
                </a:cubicBezTo>
                <a:cubicBezTo>
                  <a:pt x="17077" y="28561"/>
                  <a:pt x="16996" y="28541"/>
                  <a:pt x="16975" y="28480"/>
                </a:cubicBezTo>
                <a:close/>
                <a:moveTo>
                  <a:pt x="17401" y="33524"/>
                </a:moveTo>
                <a:cubicBezTo>
                  <a:pt x="17360" y="33443"/>
                  <a:pt x="17725" y="33504"/>
                  <a:pt x="17684" y="33544"/>
                </a:cubicBezTo>
                <a:cubicBezTo>
                  <a:pt x="17563" y="33585"/>
                  <a:pt x="17563" y="33544"/>
                  <a:pt x="17421" y="33544"/>
                </a:cubicBezTo>
                <a:close/>
                <a:moveTo>
                  <a:pt x="17198" y="28784"/>
                </a:moveTo>
                <a:cubicBezTo>
                  <a:pt x="17239" y="28764"/>
                  <a:pt x="17239" y="28723"/>
                  <a:pt x="17239" y="28683"/>
                </a:cubicBezTo>
                <a:cubicBezTo>
                  <a:pt x="17401" y="28723"/>
                  <a:pt x="17360" y="28865"/>
                  <a:pt x="17198" y="28784"/>
                </a:cubicBezTo>
                <a:close/>
                <a:moveTo>
                  <a:pt x="17259" y="29007"/>
                </a:moveTo>
                <a:cubicBezTo>
                  <a:pt x="17279" y="28926"/>
                  <a:pt x="17380" y="28987"/>
                  <a:pt x="17421" y="29007"/>
                </a:cubicBezTo>
                <a:cubicBezTo>
                  <a:pt x="17421" y="29047"/>
                  <a:pt x="17279" y="29007"/>
                  <a:pt x="17259" y="29007"/>
                </a:cubicBezTo>
                <a:close/>
                <a:moveTo>
                  <a:pt x="17522" y="29817"/>
                </a:moveTo>
                <a:cubicBezTo>
                  <a:pt x="17624" y="29878"/>
                  <a:pt x="17806" y="29858"/>
                  <a:pt x="17786" y="29979"/>
                </a:cubicBezTo>
                <a:cubicBezTo>
                  <a:pt x="17705" y="29898"/>
                  <a:pt x="17522" y="29959"/>
                  <a:pt x="17522" y="29817"/>
                </a:cubicBezTo>
                <a:close/>
                <a:moveTo>
                  <a:pt x="17927" y="33342"/>
                </a:moveTo>
                <a:cubicBezTo>
                  <a:pt x="18069" y="33362"/>
                  <a:pt x="18292" y="33342"/>
                  <a:pt x="18272" y="33443"/>
                </a:cubicBezTo>
                <a:cubicBezTo>
                  <a:pt x="18089" y="33443"/>
                  <a:pt x="17927" y="33423"/>
                  <a:pt x="17927" y="33342"/>
                </a:cubicBezTo>
                <a:close/>
                <a:moveTo>
                  <a:pt x="17624" y="28804"/>
                </a:moveTo>
                <a:cubicBezTo>
                  <a:pt x="17745" y="28784"/>
                  <a:pt x="17705" y="28885"/>
                  <a:pt x="17786" y="28885"/>
                </a:cubicBezTo>
                <a:cubicBezTo>
                  <a:pt x="17745" y="28906"/>
                  <a:pt x="17684" y="28906"/>
                  <a:pt x="17624" y="28926"/>
                </a:cubicBezTo>
                <a:cubicBezTo>
                  <a:pt x="17563" y="28865"/>
                  <a:pt x="17644" y="28885"/>
                  <a:pt x="17624" y="28804"/>
                </a:cubicBezTo>
                <a:close/>
                <a:moveTo>
                  <a:pt x="17867" y="28885"/>
                </a:moveTo>
                <a:cubicBezTo>
                  <a:pt x="17867" y="28825"/>
                  <a:pt x="18029" y="28845"/>
                  <a:pt x="18130" y="28825"/>
                </a:cubicBezTo>
                <a:cubicBezTo>
                  <a:pt x="18089" y="28906"/>
                  <a:pt x="17948" y="28885"/>
                  <a:pt x="17887" y="28885"/>
                </a:cubicBezTo>
                <a:close/>
                <a:moveTo>
                  <a:pt x="18069" y="29918"/>
                </a:moveTo>
                <a:cubicBezTo>
                  <a:pt x="18049" y="29878"/>
                  <a:pt x="18049" y="29817"/>
                  <a:pt x="18170" y="29837"/>
                </a:cubicBezTo>
                <a:cubicBezTo>
                  <a:pt x="18170" y="29878"/>
                  <a:pt x="18191" y="29918"/>
                  <a:pt x="18089" y="29918"/>
                </a:cubicBezTo>
                <a:close/>
                <a:moveTo>
                  <a:pt x="18008" y="29412"/>
                </a:moveTo>
                <a:cubicBezTo>
                  <a:pt x="18008" y="29372"/>
                  <a:pt x="18191" y="29392"/>
                  <a:pt x="18231" y="29412"/>
                </a:cubicBezTo>
                <a:cubicBezTo>
                  <a:pt x="18191" y="29453"/>
                  <a:pt x="18211" y="29493"/>
                  <a:pt x="18089" y="29493"/>
                </a:cubicBezTo>
                <a:cubicBezTo>
                  <a:pt x="18150" y="29432"/>
                  <a:pt x="18130" y="29412"/>
                  <a:pt x="18029" y="29412"/>
                </a:cubicBezTo>
                <a:close/>
                <a:moveTo>
                  <a:pt x="18859" y="29554"/>
                </a:moveTo>
                <a:lnTo>
                  <a:pt x="18717" y="29574"/>
                </a:lnTo>
                <a:cubicBezTo>
                  <a:pt x="18717" y="29513"/>
                  <a:pt x="18819" y="29513"/>
                  <a:pt x="18839" y="29453"/>
                </a:cubicBezTo>
                <a:cubicBezTo>
                  <a:pt x="18920" y="29473"/>
                  <a:pt x="18778" y="29513"/>
                  <a:pt x="18859" y="29554"/>
                </a:cubicBezTo>
                <a:close/>
                <a:moveTo>
                  <a:pt x="20723" y="33058"/>
                </a:moveTo>
                <a:cubicBezTo>
                  <a:pt x="20784" y="32997"/>
                  <a:pt x="20865" y="32957"/>
                  <a:pt x="20966" y="32937"/>
                </a:cubicBezTo>
                <a:cubicBezTo>
                  <a:pt x="21087" y="32997"/>
                  <a:pt x="20804" y="33058"/>
                  <a:pt x="20723" y="33058"/>
                </a:cubicBezTo>
                <a:close/>
                <a:moveTo>
                  <a:pt x="20115" y="29189"/>
                </a:moveTo>
                <a:cubicBezTo>
                  <a:pt x="20075" y="29128"/>
                  <a:pt x="20358" y="29047"/>
                  <a:pt x="20338" y="29149"/>
                </a:cubicBezTo>
                <a:cubicBezTo>
                  <a:pt x="20237" y="29209"/>
                  <a:pt x="20237" y="29128"/>
                  <a:pt x="20135" y="29189"/>
                </a:cubicBezTo>
                <a:close/>
                <a:moveTo>
                  <a:pt x="21168" y="31235"/>
                </a:moveTo>
                <a:cubicBezTo>
                  <a:pt x="21168" y="31195"/>
                  <a:pt x="21209" y="31154"/>
                  <a:pt x="21229" y="31134"/>
                </a:cubicBezTo>
                <a:cubicBezTo>
                  <a:pt x="21310" y="31134"/>
                  <a:pt x="21411" y="31114"/>
                  <a:pt x="21513" y="31093"/>
                </a:cubicBezTo>
                <a:cubicBezTo>
                  <a:pt x="21513" y="31174"/>
                  <a:pt x="21310" y="31174"/>
                  <a:pt x="21189" y="31215"/>
                </a:cubicBezTo>
                <a:close/>
                <a:moveTo>
                  <a:pt x="23093" y="30324"/>
                </a:moveTo>
                <a:cubicBezTo>
                  <a:pt x="23093" y="30283"/>
                  <a:pt x="23113" y="30222"/>
                  <a:pt x="23194" y="30162"/>
                </a:cubicBezTo>
                <a:lnTo>
                  <a:pt x="23255" y="30222"/>
                </a:lnTo>
                <a:close/>
                <a:moveTo>
                  <a:pt x="25220" y="31579"/>
                </a:moveTo>
                <a:cubicBezTo>
                  <a:pt x="25442" y="31438"/>
                  <a:pt x="25645" y="31296"/>
                  <a:pt x="25827" y="31134"/>
                </a:cubicBezTo>
                <a:cubicBezTo>
                  <a:pt x="25868" y="31174"/>
                  <a:pt x="25685" y="31336"/>
                  <a:pt x="25604" y="31357"/>
                </a:cubicBezTo>
                <a:cubicBezTo>
                  <a:pt x="25604" y="31397"/>
                  <a:pt x="25706" y="31336"/>
                  <a:pt x="25767" y="31296"/>
                </a:cubicBezTo>
                <a:cubicBezTo>
                  <a:pt x="25604" y="31417"/>
                  <a:pt x="25341" y="31600"/>
                  <a:pt x="25240" y="31559"/>
                </a:cubicBezTo>
                <a:close/>
                <a:moveTo>
                  <a:pt x="28380" y="29351"/>
                </a:moveTo>
                <a:cubicBezTo>
                  <a:pt x="28319" y="29331"/>
                  <a:pt x="28400" y="29230"/>
                  <a:pt x="28461" y="29149"/>
                </a:cubicBezTo>
                <a:cubicBezTo>
                  <a:pt x="28562" y="29128"/>
                  <a:pt x="28481" y="29270"/>
                  <a:pt x="28400" y="29351"/>
                </a:cubicBezTo>
                <a:close/>
                <a:moveTo>
                  <a:pt x="27225" y="22241"/>
                </a:moveTo>
                <a:cubicBezTo>
                  <a:pt x="27286" y="22221"/>
                  <a:pt x="27265" y="22302"/>
                  <a:pt x="27306" y="22302"/>
                </a:cubicBezTo>
                <a:cubicBezTo>
                  <a:pt x="27286" y="22403"/>
                  <a:pt x="27164" y="22363"/>
                  <a:pt x="27245" y="22221"/>
                </a:cubicBezTo>
                <a:close/>
                <a:moveTo>
                  <a:pt x="32390" y="22930"/>
                </a:moveTo>
                <a:cubicBezTo>
                  <a:pt x="32309" y="22971"/>
                  <a:pt x="32390" y="22606"/>
                  <a:pt x="32451" y="22667"/>
                </a:cubicBezTo>
                <a:cubicBezTo>
                  <a:pt x="32370" y="22809"/>
                  <a:pt x="32431" y="22768"/>
                  <a:pt x="32390" y="22930"/>
                </a:cubicBezTo>
                <a:close/>
                <a:moveTo>
                  <a:pt x="33606" y="22484"/>
                </a:moveTo>
                <a:cubicBezTo>
                  <a:pt x="33565" y="22444"/>
                  <a:pt x="33484" y="22464"/>
                  <a:pt x="33545" y="22302"/>
                </a:cubicBezTo>
                <a:cubicBezTo>
                  <a:pt x="33585" y="22282"/>
                  <a:pt x="33646" y="22343"/>
                  <a:pt x="33606" y="22484"/>
                </a:cubicBezTo>
                <a:close/>
                <a:moveTo>
                  <a:pt x="34213" y="18291"/>
                </a:moveTo>
                <a:cubicBezTo>
                  <a:pt x="34132" y="18291"/>
                  <a:pt x="34173" y="18150"/>
                  <a:pt x="34173" y="18069"/>
                </a:cubicBezTo>
                <a:cubicBezTo>
                  <a:pt x="34294" y="18069"/>
                  <a:pt x="34193" y="18190"/>
                  <a:pt x="34193" y="18291"/>
                </a:cubicBezTo>
                <a:close/>
                <a:moveTo>
                  <a:pt x="22141" y="14159"/>
                </a:moveTo>
                <a:cubicBezTo>
                  <a:pt x="22100" y="14341"/>
                  <a:pt x="21999" y="14463"/>
                  <a:pt x="22080" y="14544"/>
                </a:cubicBezTo>
                <a:cubicBezTo>
                  <a:pt x="21918" y="14767"/>
                  <a:pt x="21979" y="14341"/>
                  <a:pt x="22019" y="14240"/>
                </a:cubicBezTo>
                <a:cubicBezTo>
                  <a:pt x="21999" y="14281"/>
                  <a:pt x="22100" y="14260"/>
                  <a:pt x="22060" y="14200"/>
                </a:cubicBezTo>
                <a:cubicBezTo>
                  <a:pt x="22080" y="14139"/>
                  <a:pt x="22080" y="14200"/>
                  <a:pt x="22141" y="14159"/>
                </a:cubicBezTo>
                <a:close/>
                <a:moveTo>
                  <a:pt x="33423" y="16023"/>
                </a:moveTo>
                <a:cubicBezTo>
                  <a:pt x="33363" y="16124"/>
                  <a:pt x="33403" y="15881"/>
                  <a:pt x="33383" y="15840"/>
                </a:cubicBezTo>
                <a:cubicBezTo>
                  <a:pt x="33444" y="15759"/>
                  <a:pt x="33403" y="15982"/>
                  <a:pt x="33423" y="16023"/>
                </a:cubicBezTo>
                <a:close/>
                <a:moveTo>
                  <a:pt x="33464" y="15719"/>
                </a:moveTo>
                <a:cubicBezTo>
                  <a:pt x="33423" y="15719"/>
                  <a:pt x="33423" y="15800"/>
                  <a:pt x="33363" y="15759"/>
                </a:cubicBezTo>
                <a:cubicBezTo>
                  <a:pt x="33423" y="15375"/>
                  <a:pt x="33525" y="15192"/>
                  <a:pt x="33565" y="14848"/>
                </a:cubicBezTo>
                <a:cubicBezTo>
                  <a:pt x="33444" y="14990"/>
                  <a:pt x="33525" y="14726"/>
                  <a:pt x="33383" y="14828"/>
                </a:cubicBezTo>
                <a:cubicBezTo>
                  <a:pt x="33383" y="14888"/>
                  <a:pt x="33383" y="14969"/>
                  <a:pt x="33383" y="15030"/>
                </a:cubicBezTo>
                <a:cubicBezTo>
                  <a:pt x="33342" y="15131"/>
                  <a:pt x="33322" y="15010"/>
                  <a:pt x="33282" y="15192"/>
                </a:cubicBezTo>
                <a:cubicBezTo>
                  <a:pt x="33221" y="15172"/>
                  <a:pt x="33200" y="15091"/>
                  <a:pt x="33160" y="15071"/>
                </a:cubicBezTo>
                <a:cubicBezTo>
                  <a:pt x="33200" y="14929"/>
                  <a:pt x="33221" y="15111"/>
                  <a:pt x="33241" y="14969"/>
                </a:cubicBezTo>
                <a:cubicBezTo>
                  <a:pt x="33302" y="14969"/>
                  <a:pt x="33261" y="15050"/>
                  <a:pt x="33322" y="15030"/>
                </a:cubicBezTo>
                <a:cubicBezTo>
                  <a:pt x="33261" y="14969"/>
                  <a:pt x="33322" y="14807"/>
                  <a:pt x="33302" y="14706"/>
                </a:cubicBezTo>
                <a:cubicBezTo>
                  <a:pt x="33423" y="14807"/>
                  <a:pt x="33423" y="14585"/>
                  <a:pt x="33464" y="14706"/>
                </a:cubicBezTo>
                <a:cubicBezTo>
                  <a:pt x="33504" y="14726"/>
                  <a:pt x="33504" y="14585"/>
                  <a:pt x="33525" y="14544"/>
                </a:cubicBezTo>
                <a:cubicBezTo>
                  <a:pt x="33565" y="14544"/>
                  <a:pt x="33565" y="14585"/>
                  <a:pt x="33606" y="14585"/>
                </a:cubicBezTo>
                <a:cubicBezTo>
                  <a:pt x="33585" y="14666"/>
                  <a:pt x="33525" y="14726"/>
                  <a:pt x="33545" y="14787"/>
                </a:cubicBezTo>
                <a:cubicBezTo>
                  <a:pt x="33585" y="14767"/>
                  <a:pt x="33606" y="14645"/>
                  <a:pt x="33646" y="14645"/>
                </a:cubicBezTo>
                <a:cubicBezTo>
                  <a:pt x="33646" y="14747"/>
                  <a:pt x="33626" y="14828"/>
                  <a:pt x="33585" y="14929"/>
                </a:cubicBezTo>
                <a:cubicBezTo>
                  <a:pt x="33646" y="14848"/>
                  <a:pt x="33727" y="14868"/>
                  <a:pt x="33768" y="14686"/>
                </a:cubicBezTo>
                <a:cubicBezTo>
                  <a:pt x="33828" y="14666"/>
                  <a:pt x="33768" y="14767"/>
                  <a:pt x="33768" y="14828"/>
                </a:cubicBezTo>
                <a:cubicBezTo>
                  <a:pt x="33808" y="14848"/>
                  <a:pt x="33828" y="14767"/>
                  <a:pt x="33849" y="14828"/>
                </a:cubicBezTo>
                <a:cubicBezTo>
                  <a:pt x="33849" y="14747"/>
                  <a:pt x="33869" y="14666"/>
                  <a:pt x="33909" y="14585"/>
                </a:cubicBezTo>
                <a:cubicBezTo>
                  <a:pt x="33970" y="14625"/>
                  <a:pt x="33889" y="14767"/>
                  <a:pt x="33990" y="14706"/>
                </a:cubicBezTo>
                <a:cubicBezTo>
                  <a:pt x="33990" y="14807"/>
                  <a:pt x="33930" y="14787"/>
                  <a:pt x="33909" y="14828"/>
                </a:cubicBezTo>
                <a:cubicBezTo>
                  <a:pt x="33869" y="14848"/>
                  <a:pt x="33930" y="14848"/>
                  <a:pt x="33950" y="14868"/>
                </a:cubicBezTo>
                <a:cubicBezTo>
                  <a:pt x="33930" y="14929"/>
                  <a:pt x="33909" y="14929"/>
                  <a:pt x="33889" y="14888"/>
                </a:cubicBezTo>
                <a:cubicBezTo>
                  <a:pt x="33889" y="14949"/>
                  <a:pt x="33909" y="15010"/>
                  <a:pt x="33869" y="15050"/>
                </a:cubicBezTo>
                <a:cubicBezTo>
                  <a:pt x="33828" y="15050"/>
                  <a:pt x="33828" y="15010"/>
                  <a:pt x="33808" y="15010"/>
                </a:cubicBezTo>
                <a:cubicBezTo>
                  <a:pt x="33687" y="15152"/>
                  <a:pt x="33747" y="15395"/>
                  <a:pt x="33666" y="15638"/>
                </a:cubicBezTo>
                <a:cubicBezTo>
                  <a:pt x="33707" y="15638"/>
                  <a:pt x="33727" y="15557"/>
                  <a:pt x="33768" y="15597"/>
                </a:cubicBezTo>
                <a:cubicBezTo>
                  <a:pt x="33747" y="15678"/>
                  <a:pt x="33687" y="15658"/>
                  <a:pt x="33666" y="15780"/>
                </a:cubicBezTo>
                <a:cubicBezTo>
                  <a:pt x="33585" y="15699"/>
                  <a:pt x="33565" y="15881"/>
                  <a:pt x="33525" y="15962"/>
                </a:cubicBezTo>
                <a:cubicBezTo>
                  <a:pt x="33464" y="15942"/>
                  <a:pt x="33423" y="15881"/>
                  <a:pt x="33464" y="15719"/>
                </a:cubicBezTo>
                <a:close/>
                <a:moveTo>
                  <a:pt x="33241" y="15395"/>
                </a:moveTo>
                <a:cubicBezTo>
                  <a:pt x="33221" y="15354"/>
                  <a:pt x="33180" y="15354"/>
                  <a:pt x="33160" y="15314"/>
                </a:cubicBezTo>
                <a:lnTo>
                  <a:pt x="33200" y="15131"/>
                </a:lnTo>
                <a:cubicBezTo>
                  <a:pt x="33282" y="15172"/>
                  <a:pt x="33180" y="15314"/>
                  <a:pt x="33241" y="15395"/>
                </a:cubicBezTo>
                <a:close/>
                <a:moveTo>
                  <a:pt x="33140" y="15597"/>
                </a:moveTo>
                <a:cubicBezTo>
                  <a:pt x="33119" y="15537"/>
                  <a:pt x="33119" y="15476"/>
                  <a:pt x="33140" y="15415"/>
                </a:cubicBezTo>
                <a:lnTo>
                  <a:pt x="33200" y="15415"/>
                </a:lnTo>
                <a:cubicBezTo>
                  <a:pt x="33200" y="15516"/>
                  <a:pt x="33160" y="15496"/>
                  <a:pt x="33160" y="15597"/>
                </a:cubicBezTo>
                <a:close/>
                <a:moveTo>
                  <a:pt x="34922" y="15719"/>
                </a:moveTo>
                <a:cubicBezTo>
                  <a:pt x="34861" y="15699"/>
                  <a:pt x="34882" y="15618"/>
                  <a:pt x="34882" y="15537"/>
                </a:cubicBezTo>
                <a:cubicBezTo>
                  <a:pt x="34963" y="15557"/>
                  <a:pt x="34943" y="15638"/>
                  <a:pt x="34922" y="15719"/>
                </a:cubicBezTo>
                <a:close/>
                <a:moveTo>
                  <a:pt x="22201" y="13734"/>
                </a:moveTo>
                <a:cubicBezTo>
                  <a:pt x="22222" y="13491"/>
                  <a:pt x="22262" y="13227"/>
                  <a:pt x="22323" y="12984"/>
                </a:cubicBezTo>
                <a:cubicBezTo>
                  <a:pt x="22384" y="13248"/>
                  <a:pt x="22323" y="13511"/>
                  <a:pt x="22201" y="13734"/>
                </a:cubicBezTo>
                <a:close/>
                <a:moveTo>
                  <a:pt x="33869" y="15375"/>
                </a:moveTo>
                <a:cubicBezTo>
                  <a:pt x="33849" y="15294"/>
                  <a:pt x="33869" y="15192"/>
                  <a:pt x="33889" y="15131"/>
                </a:cubicBezTo>
                <a:cubicBezTo>
                  <a:pt x="33950" y="15131"/>
                  <a:pt x="33950" y="15172"/>
                  <a:pt x="34011" y="15172"/>
                </a:cubicBezTo>
                <a:cubicBezTo>
                  <a:pt x="33970" y="15273"/>
                  <a:pt x="33909" y="15212"/>
                  <a:pt x="33889" y="15375"/>
                </a:cubicBezTo>
                <a:close/>
                <a:moveTo>
                  <a:pt x="34092" y="15091"/>
                </a:moveTo>
                <a:cubicBezTo>
                  <a:pt x="34072" y="15071"/>
                  <a:pt x="34051" y="15050"/>
                  <a:pt x="34031" y="15050"/>
                </a:cubicBezTo>
                <a:cubicBezTo>
                  <a:pt x="34051" y="14969"/>
                  <a:pt x="34092" y="14909"/>
                  <a:pt x="34132" y="14828"/>
                </a:cubicBezTo>
                <a:cubicBezTo>
                  <a:pt x="34132" y="14929"/>
                  <a:pt x="34112" y="15010"/>
                  <a:pt x="34092" y="15091"/>
                </a:cubicBezTo>
                <a:close/>
                <a:moveTo>
                  <a:pt x="33484" y="14585"/>
                </a:moveTo>
                <a:cubicBezTo>
                  <a:pt x="33423" y="14585"/>
                  <a:pt x="33464" y="14524"/>
                  <a:pt x="33423" y="14504"/>
                </a:cubicBezTo>
                <a:cubicBezTo>
                  <a:pt x="33423" y="14443"/>
                  <a:pt x="33484" y="14504"/>
                  <a:pt x="33525" y="14483"/>
                </a:cubicBezTo>
                <a:cubicBezTo>
                  <a:pt x="33504" y="14524"/>
                  <a:pt x="33484" y="14564"/>
                  <a:pt x="33484" y="14605"/>
                </a:cubicBezTo>
                <a:close/>
                <a:moveTo>
                  <a:pt x="22384" y="12579"/>
                </a:moveTo>
                <a:cubicBezTo>
                  <a:pt x="22323" y="12579"/>
                  <a:pt x="22384" y="12417"/>
                  <a:pt x="22404" y="12377"/>
                </a:cubicBezTo>
                <a:cubicBezTo>
                  <a:pt x="22445" y="12437"/>
                  <a:pt x="22424" y="12518"/>
                  <a:pt x="22384" y="12599"/>
                </a:cubicBezTo>
                <a:close/>
                <a:moveTo>
                  <a:pt x="23498" y="10290"/>
                </a:moveTo>
                <a:cubicBezTo>
                  <a:pt x="23437" y="10108"/>
                  <a:pt x="23660" y="9743"/>
                  <a:pt x="23700" y="9419"/>
                </a:cubicBezTo>
                <a:cubicBezTo>
                  <a:pt x="23802" y="9561"/>
                  <a:pt x="23619" y="10067"/>
                  <a:pt x="23518" y="10290"/>
                </a:cubicBezTo>
                <a:close/>
                <a:moveTo>
                  <a:pt x="34396" y="12012"/>
                </a:moveTo>
                <a:cubicBezTo>
                  <a:pt x="34456" y="11911"/>
                  <a:pt x="34436" y="11688"/>
                  <a:pt x="34598" y="11708"/>
                </a:cubicBezTo>
                <a:cubicBezTo>
                  <a:pt x="34558" y="11789"/>
                  <a:pt x="34517" y="11870"/>
                  <a:pt x="34598" y="11870"/>
                </a:cubicBezTo>
                <a:cubicBezTo>
                  <a:pt x="34578" y="11951"/>
                  <a:pt x="34537" y="11971"/>
                  <a:pt x="34517" y="12032"/>
                </a:cubicBezTo>
                <a:cubicBezTo>
                  <a:pt x="34477" y="12012"/>
                  <a:pt x="34436" y="12053"/>
                  <a:pt x="34396" y="12032"/>
                </a:cubicBezTo>
                <a:close/>
                <a:moveTo>
                  <a:pt x="23640" y="9075"/>
                </a:moveTo>
                <a:cubicBezTo>
                  <a:pt x="23538" y="9075"/>
                  <a:pt x="23680" y="8852"/>
                  <a:pt x="23741" y="8751"/>
                </a:cubicBezTo>
                <a:cubicBezTo>
                  <a:pt x="23781" y="8791"/>
                  <a:pt x="23680" y="8974"/>
                  <a:pt x="23640" y="9075"/>
                </a:cubicBezTo>
                <a:close/>
                <a:moveTo>
                  <a:pt x="34294" y="11850"/>
                </a:moveTo>
                <a:cubicBezTo>
                  <a:pt x="34254" y="11850"/>
                  <a:pt x="34335" y="11728"/>
                  <a:pt x="34335" y="11688"/>
                </a:cubicBezTo>
                <a:cubicBezTo>
                  <a:pt x="34396" y="11728"/>
                  <a:pt x="34335" y="11830"/>
                  <a:pt x="34294" y="11870"/>
                </a:cubicBezTo>
                <a:close/>
                <a:moveTo>
                  <a:pt x="23781" y="8670"/>
                </a:moveTo>
                <a:lnTo>
                  <a:pt x="23842" y="8467"/>
                </a:lnTo>
                <a:cubicBezTo>
                  <a:pt x="23923" y="8467"/>
                  <a:pt x="23842" y="8731"/>
                  <a:pt x="23781" y="8670"/>
                </a:cubicBezTo>
                <a:close/>
                <a:moveTo>
                  <a:pt x="24369" y="6948"/>
                </a:moveTo>
                <a:cubicBezTo>
                  <a:pt x="24308" y="6928"/>
                  <a:pt x="24430" y="6644"/>
                  <a:pt x="24490" y="6705"/>
                </a:cubicBezTo>
                <a:cubicBezTo>
                  <a:pt x="24490" y="6847"/>
                  <a:pt x="24409" y="6786"/>
                  <a:pt x="24369" y="6948"/>
                </a:cubicBezTo>
                <a:close/>
                <a:moveTo>
                  <a:pt x="24977" y="6745"/>
                </a:moveTo>
                <a:cubicBezTo>
                  <a:pt x="25037" y="6300"/>
                  <a:pt x="25442" y="5753"/>
                  <a:pt x="25422" y="5409"/>
                </a:cubicBezTo>
                <a:cubicBezTo>
                  <a:pt x="25483" y="5246"/>
                  <a:pt x="25503" y="5388"/>
                  <a:pt x="25564" y="5226"/>
                </a:cubicBezTo>
                <a:cubicBezTo>
                  <a:pt x="25625" y="5348"/>
                  <a:pt x="25625" y="5409"/>
                  <a:pt x="25665" y="5550"/>
                </a:cubicBezTo>
                <a:cubicBezTo>
                  <a:pt x="25483" y="5753"/>
                  <a:pt x="25483" y="6036"/>
                  <a:pt x="25402" y="6239"/>
                </a:cubicBezTo>
                <a:cubicBezTo>
                  <a:pt x="25321" y="6340"/>
                  <a:pt x="25260" y="6462"/>
                  <a:pt x="25199" y="6604"/>
                </a:cubicBezTo>
                <a:cubicBezTo>
                  <a:pt x="25118" y="6563"/>
                  <a:pt x="25240" y="6462"/>
                  <a:pt x="25260" y="6300"/>
                </a:cubicBezTo>
                <a:cubicBezTo>
                  <a:pt x="25118" y="6300"/>
                  <a:pt x="25098" y="6604"/>
                  <a:pt x="24977" y="6745"/>
                </a:cubicBezTo>
                <a:close/>
                <a:moveTo>
                  <a:pt x="24652" y="6158"/>
                </a:moveTo>
                <a:cubicBezTo>
                  <a:pt x="24713" y="6178"/>
                  <a:pt x="24733" y="6097"/>
                  <a:pt x="24733" y="6178"/>
                </a:cubicBezTo>
                <a:lnTo>
                  <a:pt x="24774" y="6097"/>
                </a:lnTo>
                <a:cubicBezTo>
                  <a:pt x="24875" y="6036"/>
                  <a:pt x="24490" y="6543"/>
                  <a:pt x="24652" y="6158"/>
                </a:cubicBezTo>
                <a:close/>
                <a:moveTo>
                  <a:pt x="24916" y="6178"/>
                </a:moveTo>
                <a:cubicBezTo>
                  <a:pt x="24895" y="6077"/>
                  <a:pt x="24936" y="5955"/>
                  <a:pt x="25017" y="5874"/>
                </a:cubicBezTo>
                <a:cubicBezTo>
                  <a:pt x="25058" y="5895"/>
                  <a:pt x="24956" y="6057"/>
                  <a:pt x="24895" y="6198"/>
                </a:cubicBezTo>
                <a:close/>
                <a:moveTo>
                  <a:pt x="26860" y="6604"/>
                </a:moveTo>
                <a:cubicBezTo>
                  <a:pt x="26779" y="6725"/>
                  <a:pt x="26881" y="6482"/>
                  <a:pt x="26800" y="6543"/>
                </a:cubicBezTo>
                <a:cubicBezTo>
                  <a:pt x="26860" y="6462"/>
                  <a:pt x="26921" y="6381"/>
                  <a:pt x="26982" y="6381"/>
                </a:cubicBezTo>
                <a:cubicBezTo>
                  <a:pt x="26941" y="6543"/>
                  <a:pt x="26820" y="6543"/>
                  <a:pt x="26840" y="6604"/>
                </a:cubicBezTo>
                <a:close/>
                <a:moveTo>
                  <a:pt x="27225" y="6421"/>
                </a:moveTo>
                <a:cubicBezTo>
                  <a:pt x="27205" y="6421"/>
                  <a:pt x="27265" y="6219"/>
                  <a:pt x="27164" y="6401"/>
                </a:cubicBezTo>
                <a:cubicBezTo>
                  <a:pt x="27245" y="5955"/>
                  <a:pt x="27428" y="6158"/>
                  <a:pt x="27428" y="6138"/>
                </a:cubicBezTo>
                <a:lnTo>
                  <a:pt x="27428" y="6178"/>
                </a:lnTo>
                <a:lnTo>
                  <a:pt x="27448" y="6198"/>
                </a:lnTo>
                <a:cubicBezTo>
                  <a:pt x="27367" y="6300"/>
                  <a:pt x="27286" y="6320"/>
                  <a:pt x="27225" y="6421"/>
                </a:cubicBezTo>
                <a:close/>
                <a:moveTo>
                  <a:pt x="25220" y="5611"/>
                </a:moveTo>
                <a:cubicBezTo>
                  <a:pt x="25139" y="5611"/>
                  <a:pt x="25341" y="5307"/>
                  <a:pt x="25321" y="5246"/>
                </a:cubicBezTo>
                <a:cubicBezTo>
                  <a:pt x="25422" y="5125"/>
                  <a:pt x="25341" y="5429"/>
                  <a:pt x="25220" y="5611"/>
                </a:cubicBezTo>
                <a:close/>
                <a:moveTo>
                  <a:pt x="26779" y="6057"/>
                </a:moveTo>
                <a:cubicBezTo>
                  <a:pt x="26719" y="6016"/>
                  <a:pt x="26881" y="5712"/>
                  <a:pt x="26941" y="5793"/>
                </a:cubicBezTo>
                <a:cubicBezTo>
                  <a:pt x="26840" y="5955"/>
                  <a:pt x="26860" y="5955"/>
                  <a:pt x="26759" y="6057"/>
                </a:cubicBezTo>
                <a:close/>
                <a:moveTo>
                  <a:pt x="25767" y="4821"/>
                </a:moveTo>
                <a:cubicBezTo>
                  <a:pt x="25848" y="4862"/>
                  <a:pt x="25908" y="4902"/>
                  <a:pt x="25787" y="5125"/>
                </a:cubicBezTo>
                <a:cubicBezTo>
                  <a:pt x="25848" y="4902"/>
                  <a:pt x="25564" y="5186"/>
                  <a:pt x="25746" y="4821"/>
                </a:cubicBezTo>
                <a:close/>
                <a:moveTo>
                  <a:pt x="25260" y="4882"/>
                </a:moveTo>
                <a:cubicBezTo>
                  <a:pt x="25341" y="4740"/>
                  <a:pt x="25402" y="4578"/>
                  <a:pt x="25442" y="4416"/>
                </a:cubicBezTo>
                <a:cubicBezTo>
                  <a:pt x="25544" y="4456"/>
                  <a:pt x="25361" y="4862"/>
                  <a:pt x="25280" y="5003"/>
                </a:cubicBezTo>
                <a:cubicBezTo>
                  <a:pt x="25240" y="4983"/>
                  <a:pt x="25382" y="4760"/>
                  <a:pt x="25260" y="4882"/>
                </a:cubicBezTo>
                <a:close/>
                <a:moveTo>
                  <a:pt x="26111" y="5024"/>
                </a:moveTo>
                <a:cubicBezTo>
                  <a:pt x="26111" y="4963"/>
                  <a:pt x="26151" y="4882"/>
                  <a:pt x="26192" y="4821"/>
                </a:cubicBezTo>
                <a:lnTo>
                  <a:pt x="26253" y="4862"/>
                </a:lnTo>
                <a:cubicBezTo>
                  <a:pt x="26192" y="5003"/>
                  <a:pt x="26192" y="4862"/>
                  <a:pt x="26131" y="5024"/>
                </a:cubicBezTo>
                <a:close/>
                <a:moveTo>
                  <a:pt x="26172" y="4234"/>
                </a:moveTo>
                <a:cubicBezTo>
                  <a:pt x="26070" y="4335"/>
                  <a:pt x="26273" y="4072"/>
                  <a:pt x="26313" y="4051"/>
                </a:cubicBezTo>
                <a:cubicBezTo>
                  <a:pt x="26374" y="4193"/>
                  <a:pt x="26435" y="4213"/>
                  <a:pt x="26415" y="4396"/>
                </a:cubicBezTo>
                <a:cubicBezTo>
                  <a:pt x="26253" y="4558"/>
                  <a:pt x="26111" y="4578"/>
                  <a:pt x="25969" y="4740"/>
                </a:cubicBezTo>
                <a:cubicBezTo>
                  <a:pt x="25989" y="4578"/>
                  <a:pt x="26070" y="4416"/>
                  <a:pt x="26192" y="4294"/>
                </a:cubicBezTo>
                <a:cubicBezTo>
                  <a:pt x="26212" y="4234"/>
                  <a:pt x="26232" y="4173"/>
                  <a:pt x="26192" y="4234"/>
                </a:cubicBezTo>
                <a:close/>
                <a:moveTo>
                  <a:pt x="26010" y="4355"/>
                </a:moveTo>
                <a:cubicBezTo>
                  <a:pt x="25949" y="4436"/>
                  <a:pt x="25949" y="4274"/>
                  <a:pt x="25908" y="4254"/>
                </a:cubicBezTo>
                <a:cubicBezTo>
                  <a:pt x="25969" y="4153"/>
                  <a:pt x="26030" y="4051"/>
                  <a:pt x="26111" y="3950"/>
                </a:cubicBezTo>
                <a:cubicBezTo>
                  <a:pt x="26111" y="4072"/>
                  <a:pt x="25989" y="4274"/>
                  <a:pt x="26030" y="4335"/>
                </a:cubicBezTo>
                <a:close/>
                <a:moveTo>
                  <a:pt x="27124" y="4740"/>
                </a:moveTo>
                <a:cubicBezTo>
                  <a:pt x="27063" y="4821"/>
                  <a:pt x="27063" y="4659"/>
                  <a:pt x="26982" y="4700"/>
                </a:cubicBezTo>
                <a:cubicBezTo>
                  <a:pt x="27063" y="4558"/>
                  <a:pt x="27124" y="4578"/>
                  <a:pt x="27205" y="4497"/>
                </a:cubicBezTo>
                <a:cubicBezTo>
                  <a:pt x="27265" y="4497"/>
                  <a:pt x="27083" y="4700"/>
                  <a:pt x="27124" y="4740"/>
                </a:cubicBezTo>
                <a:close/>
                <a:moveTo>
                  <a:pt x="26070" y="3950"/>
                </a:moveTo>
                <a:cubicBezTo>
                  <a:pt x="26091" y="3829"/>
                  <a:pt x="26030" y="3910"/>
                  <a:pt x="25989" y="3910"/>
                </a:cubicBezTo>
                <a:lnTo>
                  <a:pt x="26070" y="3747"/>
                </a:lnTo>
                <a:cubicBezTo>
                  <a:pt x="26111" y="3747"/>
                  <a:pt x="26070" y="3950"/>
                  <a:pt x="26172" y="3727"/>
                </a:cubicBezTo>
                <a:cubicBezTo>
                  <a:pt x="26192" y="3768"/>
                  <a:pt x="26111" y="3869"/>
                  <a:pt x="26070" y="3950"/>
                </a:cubicBezTo>
                <a:close/>
                <a:moveTo>
                  <a:pt x="35165" y="8913"/>
                </a:moveTo>
                <a:cubicBezTo>
                  <a:pt x="35105" y="8852"/>
                  <a:pt x="35206" y="8751"/>
                  <a:pt x="35267" y="8710"/>
                </a:cubicBezTo>
                <a:cubicBezTo>
                  <a:pt x="35267" y="8751"/>
                  <a:pt x="35206" y="8893"/>
                  <a:pt x="35165" y="8913"/>
                </a:cubicBezTo>
                <a:close/>
                <a:moveTo>
                  <a:pt x="36198" y="9014"/>
                </a:moveTo>
                <a:cubicBezTo>
                  <a:pt x="36158" y="8994"/>
                  <a:pt x="36117" y="8953"/>
                  <a:pt x="36097" y="8893"/>
                </a:cubicBezTo>
                <a:cubicBezTo>
                  <a:pt x="36198" y="8852"/>
                  <a:pt x="36219" y="8872"/>
                  <a:pt x="36279" y="8812"/>
                </a:cubicBezTo>
                <a:cubicBezTo>
                  <a:pt x="36320" y="8872"/>
                  <a:pt x="36259" y="8953"/>
                  <a:pt x="36219" y="9014"/>
                </a:cubicBezTo>
                <a:close/>
                <a:moveTo>
                  <a:pt x="36644" y="9176"/>
                </a:moveTo>
                <a:cubicBezTo>
                  <a:pt x="36563" y="9115"/>
                  <a:pt x="36664" y="9115"/>
                  <a:pt x="36705" y="9055"/>
                </a:cubicBezTo>
                <a:cubicBezTo>
                  <a:pt x="36766" y="9115"/>
                  <a:pt x="36705" y="9115"/>
                  <a:pt x="36644" y="9176"/>
                </a:cubicBezTo>
                <a:close/>
                <a:moveTo>
                  <a:pt x="35611" y="8163"/>
                </a:moveTo>
                <a:lnTo>
                  <a:pt x="35672" y="8103"/>
                </a:lnTo>
                <a:cubicBezTo>
                  <a:pt x="35733" y="8143"/>
                  <a:pt x="35793" y="8163"/>
                  <a:pt x="35854" y="8184"/>
                </a:cubicBezTo>
                <a:lnTo>
                  <a:pt x="35793" y="8265"/>
                </a:lnTo>
                <a:cubicBezTo>
                  <a:pt x="35793" y="8123"/>
                  <a:pt x="35712" y="8224"/>
                  <a:pt x="35611" y="8163"/>
                </a:cubicBezTo>
                <a:close/>
                <a:moveTo>
                  <a:pt x="30668" y="4072"/>
                </a:moveTo>
                <a:cubicBezTo>
                  <a:pt x="30770" y="3970"/>
                  <a:pt x="30871" y="3970"/>
                  <a:pt x="30972" y="3869"/>
                </a:cubicBezTo>
                <a:cubicBezTo>
                  <a:pt x="31033" y="3808"/>
                  <a:pt x="31013" y="3788"/>
                  <a:pt x="31094" y="3727"/>
                </a:cubicBezTo>
                <a:cubicBezTo>
                  <a:pt x="31053" y="3687"/>
                  <a:pt x="30993" y="3687"/>
                  <a:pt x="30932" y="3727"/>
                </a:cubicBezTo>
                <a:cubicBezTo>
                  <a:pt x="30871" y="3747"/>
                  <a:pt x="30972" y="3727"/>
                  <a:pt x="30993" y="3768"/>
                </a:cubicBezTo>
                <a:cubicBezTo>
                  <a:pt x="30932" y="3829"/>
                  <a:pt x="30912" y="3829"/>
                  <a:pt x="30851" y="3889"/>
                </a:cubicBezTo>
                <a:cubicBezTo>
                  <a:pt x="30770" y="3889"/>
                  <a:pt x="30932" y="3747"/>
                  <a:pt x="30831" y="3768"/>
                </a:cubicBezTo>
                <a:cubicBezTo>
                  <a:pt x="30709" y="3768"/>
                  <a:pt x="30729" y="3930"/>
                  <a:pt x="30668" y="3930"/>
                </a:cubicBezTo>
                <a:cubicBezTo>
                  <a:pt x="30608" y="3889"/>
                  <a:pt x="30871" y="3666"/>
                  <a:pt x="30770" y="3666"/>
                </a:cubicBezTo>
                <a:cubicBezTo>
                  <a:pt x="30851" y="3525"/>
                  <a:pt x="30891" y="3525"/>
                  <a:pt x="30972" y="3444"/>
                </a:cubicBezTo>
                <a:cubicBezTo>
                  <a:pt x="30952" y="3383"/>
                  <a:pt x="30871" y="3504"/>
                  <a:pt x="30810" y="3565"/>
                </a:cubicBezTo>
                <a:lnTo>
                  <a:pt x="30750" y="3525"/>
                </a:lnTo>
                <a:cubicBezTo>
                  <a:pt x="30831" y="3423"/>
                  <a:pt x="30932" y="3322"/>
                  <a:pt x="31033" y="3241"/>
                </a:cubicBezTo>
                <a:cubicBezTo>
                  <a:pt x="31053" y="3201"/>
                  <a:pt x="31094" y="3059"/>
                  <a:pt x="30993" y="3201"/>
                </a:cubicBezTo>
                <a:cubicBezTo>
                  <a:pt x="31134" y="2998"/>
                  <a:pt x="31337" y="2836"/>
                  <a:pt x="31580" y="2714"/>
                </a:cubicBezTo>
                <a:cubicBezTo>
                  <a:pt x="31702" y="2593"/>
                  <a:pt x="31438" y="2714"/>
                  <a:pt x="31560" y="2633"/>
                </a:cubicBezTo>
                <a:cubicBezTo>
                  <a:pt x="31641" y="2593"/>
                  <a:pt x="31783" y="2593"/>
                  <a:pt x="31803" y="2654"/>
                </a:cubicBezTo>
                <a:cubicBezTo>
                  <a:pt x="31560" y="2856"/>
                  <a:pt x="31357" y="2937"/>
                  <a:pt x="31134" y="3140"/>
                </a:cubicBezTo>
                <a:cubicBezTo>
                  <a:pt x="31215" y="3140"/>
                  <a:pt x="31337" y="2998"/>
                  <a:pt x="31479" y="2897"/>
                </a:cubicBezTo>
                <a:cubicBezTo>
                  <a:pt x="31458" y="3018"/>
                  <a:pt x="31539" y="2897"/>
                  <a:pt x="31641" y="2856"/>
                </a:cubicBezTo>
                <a:cubicBezTo>
                  <a:pt x="31641" y="2917"/>
                  <a:pt x="31600" y="2978"/>
                  <a:pt x="31519" y="3059"/>
                </a:cubicBezTo>
                <a:cubicBezTo>
                  <a:pt x="31438" y="3120"/>
                  <a:pt x="31337" y="3221"/>
                  <a:pt x="31276" y="3302"/>
                </a:cubicBezTo>
                <a:cubicBezTo>
                  <a:pt x="31377" y="3261"/>
                  <a:pt x="31458" y="3201"/>
                  <a:pt x="31519" y="3120"/>
                </a:cubicBezTo>
                <a:cubicBezTo>
                  <a:pt x="31641" y="3018"/>
                  <a:pt x="31742" y="2917"/>
                  <a:pt x="31823" y="2795"/>
                </a:cubicBezTo>
                <a:cubicBezTo>
                  <a:pt x="31884" y="2816"/>
                  <a:pt x="31742" y="2937"/>
                  <a:pt x="31843" y="2937"/>
                </a:cubicBezTo>
                <a:cubicBezTo>
                  <a:pt x="31945" y="2897"/>
                  <a:pt x="31945" y="2856"/>
                  <a:pt x="32066" y="2735"/>
                </a:cubicBezTo>
                <a:cubicBezTo>
                  <a:pt x="32127" y="2795"/>
                  <a:pt x="31924" y="2958"/>
                  <a:pt x="31783" y="3079"/>
                </a:cubicBezTo>
                <a:cubicBezTo>
                  <a:pt x="31843" y="3018"/>
                  <a:pt x="31823" y="2917"/>
                  <a:pt x="31702" y="3018"/>
                </a:cubicBezTo>
                <a:cubicBezTo>
                  <a:pt x="31621" y="3201"/>
                  <a:pt x="31479" y="3342"/>
                  <a:pt x="31377" y="3565"/>
                </a:cubicBezTo>
                <a:cubicBezTo>
                  <a:pt x="31539" y="3464"/>
                  <a:pt x="31539" y="3282"/>
                  <a:pt x="31742" y="3120"/>
                </a:cubicBezTo>
                <a:cubicBezTo>
                  <a:pt x="31722" y="3221"/>
                  <a:pt x="31803" y="3079"/>
                  <a:pt x="31904" y="3059"/>
                </a:cubicBezTo>
                <a:cubicBezTo>
                  <a:pt x="31945" y="3099"/>
                  <a:pt x="31945" y="3160"/>
                  <a:pt x="31843" y="3261"/>
                </a:cubicBezTo>
                <a:cubicBezTo>
                  <a:pt x="31843" y="3241"/>
                  <a:pt x="31864" y="3201"/>
                  <a:pt x="31884" y="3180"/>
                </a:cubicBezTo>
                <a:cubicBezTo>
                  <a:pt x="31479" y="3484"/>
                  <a:pt x="31377" y="3727"/>
                  <a:pt x="31195" y="3849"/>
                </a:cubicBezTo>
                <a:lnTo>
                  <a:pt x="31094" y="3768"/>
                </a:lnTo>
                <a:cubicBezTo>
                  <a:pt x="31013" y="3910"/>
                  <a:pt x="30952" y="3930"/>
                  <a:pt x="30851" y="4051"/>
                </a:cubicBezTo>
                <a:cubicBezTo>
                  <a:pt x="30831" y="3930"/>
                  <a:pt x="30729" y="4112"/>
                  <a:pt x="30668" y="4072"/>
                </a:cubicBezTo>
                <a:close/>
                <a:moveTo>
                  <a:pt x="30527" y="3565"/>
                </a:moveTo>
                <a:cubicBezTo>
                  <a:pt x="30689" y="3403"/>
                  <a:pt x="30750" y="3363"/>
                  <a:pt x="30608" y="3363"/>
                </a:cubicBezTo>
                <a:cubicBezTo>
                  <a:pt x="30729" y="3282"/>
                  <a:pt x="30831" y="3282"/>
                  <a:pt x="30831" y="3160"/>
                </a:cubicBezTo>
                <a:cubicBezTo>
                  <a:pt x="30952" y="3039"/>
                  <a:pt x="30993" y="3099"/>
                  <a:pt x="31074" y="3018"/>
                </a:cubicBezTo>
                <a:cubicBezTo>
                  <a:pt x="31013" y="3140"/>
                  <a:pt x="30932" y="3261"/>
                  <a:pt x="30851" y="3363"/>
                </a:cubicBezTo>
                <a:cubicBezTo>
                  <a:pt x="30790" y="3180"/>
                  <a:pt x="30628" y="3606"/>
                  <a:pt x="30527" y="3565"/>
                </a:cubicBezTo>
                <a:close/>
                <a:moveTo>
                  <a:pt x="31013" y="4254"/>
                </a:moveTo>
                <a:cubicBezTo>
                  <a:pt x="31013" y="4193"/>
                  <a:pt x="31114" y="4031"/>
                  <a:pt x="31175" y="4011"/>
                </a:cubicBezTo>
                <a:cubicBezTo>
                  <a:pt x="31256" y="4051"/>
                  <a:pt x="31094" y="4173"/>
                  <a:pt x="31033" y="4254"/>
                </a:cubicBezTo>
                <a:close/>
                <a:moveTo>
                  <a:pt x="30851" y="3059"/>
                </a:moveTo>
                <a:cubicBezTo>
                  <a:pt x="30912" y="2917"/>
                  <a:pt x="31114" y="2816"/>
                  <a:pt x="31074" y="2714"/>
                </a:cubicBezTo>
                <a:cubicBezTo>
                  <a:pt x="31215" y="2573"/>
                  <a:pt x="31074" y="2755"/>
                  <a:pt x="31195" y="2694"/>
                </a:cubicBezTo>
                <a:cubicBezTo>
                  <a:pt x="31317" y="2552"/>
                  <a:pt x="31560" y="2350"/>
                  <a:pt x="31621" y="2289"/>
                </a:cubicBezTo>
                <a:cubicBezTo>
                  <a:pt x="31702" y="2289"/>
                  <a:pt x="31560" y="2390"/>
                  <a:pt x="31479" y="2451"/>
                </a:cubicBezTo>
                <a:cubicBezTo>
                  <a:pt x="31580" y="2471"/>
                  <a:pt x="31742" y="2330"/>
                  <a:pt x="31945" y="2147"/>
                </a:cubicBezTo>
                <a:cubicBezTo>
                  <a:pt x="31945" y="2228"/>
                  <a:pt x="31864" y="2330"/>
                  <a:pt x="31904" y="2330"/>
                </a:cubicBezTo>
                <a:cubicBezTo>
                  <a:pt x="31783" y="2431"/>
                  <a:pt x="31864" y="2330"/>
                  <a:pt x="31661" y="2532"/>
                </a:cubicBezTo>
                <a:cubicBezTo>
                  <a:pt x="31641" y="2492"/>
                  <a:pt x="31722" y="2411"/>
                  <a:pt x="31702" y="2370"/>
                </a:cubicBezTo>
                <a:cubicBezTo>
                  <a:pt x="31560" y="2613"/>
                  <a:pt x="31357" y="2795"/>
                  <a:pt x="31155" y="2978"/>
                </a:cubicBezTo>
                <a:cubicBezTo>
                  <a:pt x="31276" y="2795"/>
                  <a:pt x="31418" y="2633"/>
                  <a:pt x="31519" y="2471"/>
                </a:cubicBezTo>
                <a:cubicBezTo>
                  <a:pt x="31377" y="2573"/>
                  <a:pt x="31276" y="2674"/>
                  <a:pt x="31175" y="2795"/>
                </a:cubicBezTo>
                <a:cubicBezTo>
                  <a:pt x="31053" y="2937"/>
                  <a:pt x="30932" y="3079"/>
                  <a:pt x="30851" y="3059"/>
                </a:cubicBezTo>
                <a:close/>
                <a:moveTo>
                  <a:pt x="29899" y="1945"/>
                </a:moveTo>
                <a:cubicBezTo>
                  <a:pt x="29899" y="1884"/>
                  <a:pt x="30142" y="1641"/>
                  <a:pt x="30142" y="1722"/>
                </a:cubicBezTo>
                <a:cubicBezTo>
                  <a:pt x="30081" y="1823"/>
                  <a:pt x="29980" y="1904"/>
                  <a:pt x="29899" y="1965"/>
                </a:cubicBezTo>
                <a:close/>
                <a:moveTo>
                  <a:pt x="35834" y="7151"/>
                </a:moveTo>
                <a:lnTo>
                  <a:pt x="35895" y="7090"/>
                </a:lnTo>
                <a:lnTo>
                  <a:pt x="35955" y="7171"/>
                </a:lnTo>
                <a:cubicBezTo>
                  <a:pt x="35915" y="7211"/>
                  <a:pt x="35854" y="7191"/>
                  <a:pt x="35834" y="7151"/>
                </a:cubicBezTo>
                <a:close/>
                <a:moveTo>
                  <a:pt x="30365" y="1762"/>
                </a:moveTo>
                <a:cubicBezTo>
                  <a:pt x="30425" y="1722"/>
                  <a:pt x="30466" y="1702"/>
                  <a:pt x="30527" y="1661"/>
                </a:cubicBezTo>
                <a:cubicBezTo>
                  <a:pt x="30567" y="1702"/>
                  <a:pt x="30405" y="1843"/>
                  <a:pt x="30344" y="1884"/>
                </a:cubicBezTo>
                <a:cubicBezTo>
                  <a:pt x="30385" y="1803"/>
                  <a:pt x="30284" y="1783"/>
                  <a:pt x="30405" y="1661"/>
                </a:cubicBezTo>
                <a:cubicBezTo>
                  <a:pt x="30446" y="1661"/>
                  <a:pt x="30405" y="1702"/>
                  <a:pt x="30365" y="1762"/>
                </a:cubicBezTo>
                <a:close/>
                <a:moveTo>
                  <a:pt x="31742" y="2532"/>
                </a:moveTo>
                <a:lnTo>
                  <a:pt x="31884" y="2390"/>
                </a:lnTo>
                <a:lnTo>
                  <a:pt x="31945" y="2451"/>
                </a:lnTo>
                <a:cubicBezTo>
                  <a:pt x="31823" y="2573"/>
                  <a:pt x="31762" y="2593"/>
                  <a:pt x="31742" y="2532"/>
                </a:cubicBezTo>
                <a:close/>
                <a:moveTo>
                  <a:pt x="30527" y="1519"/>
                </a:moveTo>
                <a:cubicBezTo>
                  <a:pt x="30506" y="1398"/>
                  <a:pt x="30912" y="1215"/>
                  <a:pt x="30851" y="1337"/>
                </a:cubicBezTo>
                <a:cubicBezTo>
                  <a:pt x="30750" y="1418"/>
                  <a:pt x="30628" y="1479"/>
                  <a:pt x="30527" y="1519"/>
                </a:cubicBezTo>
                <a:close/>
                <a:moveTo>
                  <a:pt x="32593" y="2694"/>
                </a:moveTo>
                <a:lnTo>
                  <a:pt x="32552" y="2654"/>
                </a:lnTo>
                <a:cubicBezTo>
                  <a:pt x="32593" y="2613"/>
                  <a:pt x="32613" y="2593"/>
                  <a:pt x="32593" y="2573"/>
                </a:cubicBezTo>
                <a:cubicBezTo>
                  <a:pt x="32674" y="2512"/>
                  <a:pt x="32694" y="2654"/>
                  <a:pt x="32593" y="2714"/>
                </a:cubicBezTo>
                <a:close/>
                <a:moveTo>
                  <a:pt x="31904" y="1641"/>
                </a:moveTo>
                <a:cubicBezTo>
                  <a:pt x="31884" y="1540"/>
                  <a:pt x="32107" y="1438"/>
                  <a:pt x="32147" y="1499"/>
                </a:cubicBezTo>
                <a:cubicBezTo>
                  <a:pt x="32046" y="1580"/>
                  <a:pt x="31985" y="1560"/>
                  <a:pt x="31904" y="1641"/>
                </a:cubicBezTo>
                <a:close/>
                <a:moveTo>
                  <a:pt x="32228" y="1276"/>
                </a:moveTo>
                <a:cubicBezTo>
                  <a:pt x="32289" y="1215"/>
                  <a:pt x="32370" y="1175"/>
                  <a:pt x="32451" y="1134"/>
                </a:cubicBezTo>
                <a:cubicBezTo>
                  <a:pt x="32492" y="1155"/>
                  <a:pt x="32350" y="1236"/>
                  <a:pt x="32370" y="1276"/>
                </a:cubicBezTo>
                <a:cubicBezTo>
                  <a:pt x="32289" y="1317"/>
                  <a:pt x="32248" y="1317"/>
                  <a:pt x="32228" y="1276"/>
                </a:cubicBezTo>
                <a:close/>
                <a:moveTo>
                  <a:pt x="36928" y="3950"/>
                </a:moveTo>
                <a:cubicBezTo>
                  <a:pt x="36988" y="3869"/>
                  <a:pt x="36766" y="3991"/>
                  <a:pt x="36766" y="3869"/>
                </a:cubicBezTo>
                <a:cubicBezTo>
                  <a:pt x="37009" y="3829"/>
                  <a:pt x="37272" y="3626"/>
                  <a:pt x="37556" y="3626"/>
                </a:cubicBezTo>
                <a:cubicBezTo>
                  <a:pt x="37576" y="3687"/>
                  <a:pt x="37616" y="3747"/>
                  <a:pt x="37738" y="3687"/>
                </a:cubicBezTo>
                <a:cubicBezTo>
                  <a:pt x="37697" y="3768"/>
                  <a:pt x="37778" y="3788"/>
                  <a:pt x="37799" y="3869"/>
                </a:cubicBezTo>
                <a:cubicBezTo>
                  <a:pt x="37697" y="3869"/>
                  <a:pt x="37657" y="3829"/>
                  <a:pt x="37576" y="3849"/>
                </a:cubicBezTo>
                <a:cubicBezTo>
                  <a:pt x="37475" y="3970"/>
                  <a:pt x="37272" y="3950"/>
                  <a:pt x="37231" y="4031"/>
                </a:cubicBezTo>
                <a:cubicBezTo>
                  <a:pt x="37150" y="4031"/>
                  <a:pt x="37090" y="4011"/>
                  <a:pt x="37049" y="3950"/>
                </a:cubicBezTo>
                <a:cubicBezTo>
                  <a:pt x="36948" y="4031"/>
                  <a:pt x="36867" y="4072"/>
                  <a:pt x="36786" y="3991"/>
                </a:cubicBezTo>
                <a:cubicBezTo>
                  <a:pt x="36826" y="3970"/>
                  <a:pt x="36887" y="3930"/>
                  <a:pt x="36928" y="3950"/>
                </a:cubicBezTo>
                <a:close/>
                <a:moveTo>
                  <a:pt x="36847" y="4031"/>
                </a:moveTo>
                <a:cubicBezTo>
                  <a:pt x="36786" y="4173"/>
                  <a:pt x="36988" y="4092"/>
                  <a:pt x="37029" y="4173"/>
                </a:cubicBezTo>
                <a:cubicBezTo>
                  <a:pt x="36624" y="4294"/>
                  <a:pt x="36117" y="4659"/>
                  <a:pt x="35874" y="4598"/>
                </a:cubicBezTo>
                <a:cubicBezTo>
                  <a:pt x="35814" y="4659"/>
                  <a:pt x="35733" y="4700"/>
                  <a:pt x="35651" y="4700"/>
                </a:cubicBezTo>
                <a:cubicBezTo>
                  <a:pt x="35570" y="4781"/>
                  <a:pt x="35712" y="4720"/>
                  <a:pt x="35692" y="4781"/>
                </a:cubicBezTo>
                <a:cubicBezTo>
                  <a:pt x="35591" y="4821"/>
                  <a:pt x="35489" y="4821"/>
                  <a:pt x="35368" y="4801"/>
                </a:cubicBezTo>
                <a:cubicBezTo>
                  <a:pt x="35570" y="4679"/>
                  <a:pt x="35793" y="4558"/>
                  <a:pt x="36016" y="4436"/>
                </a:cubicBezTo>
                <a:cubicBezTo>
                  <a:pt x="35996" y="4416"/>
                  <a:pt x="35955" y="4456"/>
                  <a:pt x="35915" y="4477"/>
                </a:cubicBezTo>
                <a:cubicBezTo>
                  <a:pt x="36036" y="4173"/>
                  <a:pt x="36259" y="4274"/>
                  <a:pt x="36624" y="4011"/>
                </a:cubicBezTo>
                <a:cubicBezTo>
                  <a:pt x="36685" y="4031"/>
                  <a:pt x="36725" y="4072"/>
                  <a:pt x="36766" y="4132"/>
                </a:cubicBezTo>
                <a:cubicBezTo>
                  <a:pt x="36786" y="4092"/>
                  <a:pt x="36786" y="4072"/>
                  <a:pt x="36847" y="4031"/>
                </a:cubicBezTo>
                <a:close/>
                <a:moveTo>
                  <a:pt x="36928" y="5652"/>
                </a:moveTo>
                <a:cubicBezTo>
                  <a:pt x="36867" y="5591"/>
                  <a:pt x="37009" y="5510"/>
                  <a:pt x="37029" y="5591"/>
                </a:cubicBezTo>
                <a:close/>
                <a:moveTo>
                  <a:pt x="34274" y="1499"/>
                </a:moveTo>
                <a:cubicBezTo>
                  <a:pt x="34193" y="1378"/>
                  <a:pt x="34578" y="1317"/>
                  <a:pt x="34274" y="1499"/>
                </a:cubicBezTo>
                <a:close/>
                <a:moveTo>
                  <a:pt x="34355" y="1540"/>
                </a:moveTo>
                <a:cubicBezTo>
                  <a:pt x="34335" y="1499"/>
                  <a:pt x="34578" y="1357"/>
                  <a:pt x="34578" y="1438"/>
                </a:cubicBezTo>
                <a:cubicBezTo>
                  <a:pt x="34477" y="1499"/>
                  <a:pt x="34456" y="1459"/>
                  <a:pt x="34355" y="1540"/>
                </a:cubicBezTo>
                <a:close/>
                <a:moveTo>
                  <a:pt x="37110" y="5733"/>
                </a:moveTo>
                <a:cubicBezTo>
                  <a:pt x="37211" y="5652"/>
                  <a:pt x="37231" y="5733"/>
                  <a:pt x="37312" y="5672"/>
                </a:cubicBezTo>
                <a:cubicBezTo>
                  <a:pt x="37272" y="5712"/>
                  <a:pt x="37231" y="5773"/>
                  <a:pt x="37171" y="5793"/>
                </a:cubicBezTo>
                <a:cubicBezTo>
                  <a:pt x="37130" y="5793"/>
                  <a:pt x="37110" y="5753"/>
                  <a:pt x="37110" y="5733"/>
                </a:cubicBezTo>
                <a:close/>
                <a:moveTo>
                  <a:pt x="37718" y="5388"/>
                </a:moveTo>
                <a:cubicBezTo>
                  <a:pt x="37738" y="5307"/>
                  <a:pt x="37778" y="5246"/>
                  <a:pt x="37839" y="5206"/>
                </a:cubicBezTo>
                <a:cubicBezTo>
                  <a:pt x="37778" y="5125"/>
                  <a:pt x="37738" y="5267"/>
                  <a:pt x="37718" y="5226"/>
                </a:cubicBezTo>
                <a:cubicBezTo>
                  <a:pt x="37677" y="5186"/>
                  <a:pt x="37839" y="5165"/>
                  <a:pt x="37900" y="5125"/>
                </a:cubicBezTo>
                <a:cubicBezTo>
                  <a:pt x="37920" y="5206"/>
                  <a:pt x="38062" y="5125"/>
                  <a:pt x="38082" y="5206"/>
                </a:cubicBezTo>
                <a:cubicBezTo>
                  <a:pt x="37981" y="5226"/>
                  <a:pt x="37859" y="5267"/>
                  <a:pt x="37880" y="5348"/>
                </a:cubicBezTo>
                <a:cubicBezTo>
                  <a:pt x="37799" y="5388"/>
                  <a:pt x="37758" y="5368"/>
                  <a:pt x="37718" y="5388"/>
                </a:cubicBezTo>
                <a:close/>
                <a:moveTo>
                  <a:pt x="36036" y="891"/>
                </a:moveTo>
                <a:cubicBezTo>
                  <a:pt x="36016" y="831"/>
                  <a:pt x="36259" y="770"/>
                  <a:pt x="36259" y="831"/>
                </a:cubicBezTo>
                <a:cubicBezTo>
                  <a:pt x="36198" y="871"/>
                  <a:pt x="36117" y="891"/>
                  <a:pt x="36036" y="891"/>
                </a:cubicBezTo>
                <a:close/>
                <a:moveTo>
                  <a:pt x="36725" y="1053"/>
                </a:moveTo>
                <a:cubicBezTo>
                  <a:pt x="36644" y="1053"/>
                  <a:pt x="36502" y="1134"/>
                  <a:pt x="36482" y="1074"/>
                </a:cubicBezTo>
                <a:cubicBezTo>
                  <a:pt x="36604" y="1033"/>
                  <a:pt x="36745" y="972"/>
                  <a:pt x="36725" y="1053"/>
                </a:cubicBezTo>
                <a:close/>
                <a:moveTo>
                  <a:pt x="36968" y="810"/>
                </a:moveTo>
                <a:cubicBezTo>
                  <a:pt x="37029" y="871"/>
                  <a:pt x="37191" y="810"/>
                  <a:pt x="37069" y="912"/>
                </a:cubicBezTo>
                <a:cubicBezTo>
                  <a:pt x="37252" y="912"/>
                  <a:pt x="37515" y="750"/>
                  <a:pt x="37576" y="871"/>
                </a:cubicBezTo>
                <a:cubicBezTo>
                  <a:pt x="37434" y="912"/>
                  <a:pt x="37272" y="972"/>
                  <a:pt x="37130" y="1013"/>
                </a:cubicBezTo>
                <a:cubicBezTo>
                  <a:pt x="37009" y="1053"/>
                  <a:pt x="36867" y="1074"/>
                  <a:pt x="36725" y="1053"/>
                </a:cubicBezTo>
                <a:cubicBezTo>
                  <a:pt x="36725" y="1013"/>
                  <a:pt x="36887" y="952"/>
                  <a:pt x="36948" y="912"/>
                </a:cubicBezTo>
                <a:cubicBezTo>
                  <a:pt x="36745" y="912"/>
                  <a:pt x="36522" y="972"/>
                  <a:pt x="36340" y="1114"/>
                </a:cubicBezTo>
                <a:cubicBezTo>
                  <a:pt x="36219" y="1033"/>
                  <a:pt x="36725" y="851"/>
                  <a:pt x="36887" y="871"/>
                </a:cubicBezTo>
                <a:cubicBezTo>
                  <a:pt x="36948" y="871"/>
                  <a:pt x="37009" y="770"/>
                  <a:pt x="36907" y="790"/>
                </a:cubicBezTo>
                <a:cubicBezTo>
                  <a:pt x="36968" y="729"/>
                  <a:pt x="37211" y="729"/>
                  <a:pt x="37312" y="709"/>
                </a:cubicBezTo>
                <a:cubicBezTo>
                  <a:pt x="37333" y="810"/>
                  <a:pt x="37029" y="810"/>
                  <a:pt x="36968" y="810"/>
                </a:cubicBezTo>
                <a:close/>
                <a:moveTo>
                  <a:pt x="37859" y="3991"/>
                </a:moveTo>
                <a:cubicBezTo>
                  <a:pt x="37859" y="3910"/>
                  <a:pt x="38001" y="3930"/>
                  <a:pt x="38062" y="3869"/>
                </a:cubicBezTo>
                <a:cubicBezTo>
                  <a:pt x="38042" y="3829"/>
                  <a:pt x="37940" y="3869"/>
                  <a:pt x="37880" y="3869"/>
                </a:cubicBezTo>
                <a:cubicBezTo>
                  <a:pt x="37880" y="3808"/>
                  <a:pt x="37940" y="3747"/>
                  <a:pt x="38042" y="3707"/>
                </a:cubicBezTo>
                <a:cubicBezTo>
                  <a:pt x="38244" y="3788"/>
                  <a:pt x="38143" y="3889"/>
                  <a:pt x="38346" y="3970"/>
                </a:cubicBezTo>
                <a:cubicBezTo>
                  <a:pt x="38204" y="3991"/>
                  <a:pt x="38305" y="4092"/>
                  <a:pt x="38143" y="4092"/>
                </a:cubicBezTo>
                <a:cubicBezTo>
                  <a:pt x="38183" y="4031"/>
                  <a:pt x="38183" y="3970"/>
                  <a:pt x="38082" y="3950"/>
                </a:cubicBezTo>
                <a:cubicBezTo>
                  <a:pt x="37981" y="3991"/>
                  <a:pt x="37961" y="4031"/>
                  <a:pt x="37859" y="3991"/>
                </a:cubicBezTo>
                <a:close/>
                <a:moveTo>
                  <a:pt x="37535" y="689"/>
                </a:moveTo>
                <a:cubicBezTo>
                  <a:pt x="37616" y="588"/>
                  <a:pt x="37697" y="628"/>
                  <a:pt x="37880" y="567"/>
                </a:cubicBezTo>
                <a:cubicBezTo>
                  <a:pt x="37799" y="648"/>
                  <a:pt x="37657" y="689"/>
                  <a:pt x="37535" y="689"/>
                </a:cubicBezTo>
                <a:close/>
                <a:moveTo>
                  <a:pt x="12296" y="21634"/>
                </a:moveTo>
                <a:cubicBezTo>
                  <a:pt x="12438" y="21796"/>
                  <a:pt x="12519" y="21857"/>
                  <a:pt x="12580" y="21958"/>
                </a:cubicBezTo>
                <a:cubicBezTo>
                  <a:pt x="12539" y="21978"/>
                  <a:pt x="12479" y="21897"/>
                  <a:pt x="12458" y="21978"/>
                </a:cubicBezTo>
                <a:cubicBezTo>
                  <a:pt x="12458" y="21836"/>
                  <a:pt x="12296" y="21796"/>
                  <a:pt x="12296" y="21634"/>
                </a:cubicBezTo>
                <a:close/>
                <a:moveTo>
                  <a:pt x="12843" y="22687"/>
                </a:moveTo>
                <a:cubicBezTo>
                  <a:pt x="12742" y="22687"/>
                  <a:pt x="12742" y="22565"/>
                  <a:pt x="12681" y="22646"/>
                </a:cubicBezTo>
                <a:cubicBezTo>
                  <a:pt x="12560" y="22525"/>
                  <a:pt x="12580" y="22464"/>
                  <a:pt x="12479" y="22403"/>
                </a:cubicBezTo>
                <a:cubicBezTo>
                  <a:pt x="12580" y="22343"/>
                  <a:pt x="12722" y="22545"/>
                  <a:pt x="12843" y="22687"/>
                </a:cubicBezTo>
                <a:close/>
                <a:moveTo>
                  <a:pt x="12701" y="22444"/>
                </a:moveTo>
                <a:cubicBezTo>
                  <a:pt x="12580" y="22241"/>
                  <a:pt x="12782" y="22444"/>
                  <a:pt x="12823" y="22525"/>
                </a:cubicBezTo>
                <a:cubicBezTo>
                  <a:pt x="12782" y="22525"/>
                  <a:pt x="12722" y="22505"/>
                  <a:pt x="12681" y="22464"/>
                </a:cubicBezTo>
                <a:cubicBezTo>
                  <a:pt x="12620" y="22403"/>
                  <a:pt x="12580" y="22322"/>
                  <a:pt x="12519" y="22241"/>
                </a:cubicBezTo>
                <a:cubicBezTo>
                  <a:pt x="12620" y="22221"/>
                  <a:pt x="12600" y="22343"/>
                  <a:pt x="12701" y="22444"/>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grpSp>
        <p:nvGrpSpPr>
          <p:cNvPr id="891" name="Google Shape;891;p30"/>
          <p:cNvGrpSpPr/>
          <p:nvPr/>
        </p:nvGrpSpPr>
        <p:grpSpPr>
          <a:xfrm>
            <a:off x="652929" y="-321955"/>
            <a:ext cx="795985" cy="835396"/>
            <a:chOff x="3146600" y="1308775"/>
            <a:chExt cx="652875" cy="685200"/>
          </a:xfrm>
        </p:grpSpPr>
        <p:sp>
          <p:nvSpPr>
            <p:cNvPr id="892" name="Google Shape;892;p30"/>
            <p:cNvSpPr/>
            <p:nvPr/>
          </p:nvSpPr>
          <p:spPr>
            <a:xfrm>
              <a:off x="3464850" y="1613725"/>
              <a:ext cx="23325" cy="71500"/>
            </a:xfrm>
            <a:custGeom>
              <a:avLst/>
              <a:gdLst/>
              <a:ahLst/>
              <a:cxnLst/>
              <a:rect l="l" t="t" r="r" b="b"/>
              <a:pathLst>
                <a:path w="933" h="2860" extrusionOk="0">
                  <a:moveTo>
                    <a:pt x="329" y="0"/>
                  </a:moveTo>
                  <a:cubicBezTo>
                    <a:pt x="166" y="0"/>
                    <a:pt x="1" y="121"/>
                    <a:pt x="1" y="336"/>
                  </a:cubicBezTo>
                  <a:cubicBezTo>
                    <a:pt x="1" y="721"/>
                    <a:pt x="62" y="1106"/>
                    <a:pt x="163" y="1491"/>
                  </a:cubicBezTo>
                  <a:cubicBezTo>
                    <a:pt x="224" y="1896"/>
                    <a:pt x="325" y="2301"/>
                    <a:pt x="447" y="2706"/>
                  </a:cubicBezTo>
                  <a:cubicBezTo>
                    <a:pt x="490" y="2811"/>
                    <a:pt x="583" y="2859"/>
                    <a:pt x="676" y="2859"/>
                  </a:cubicBezTo>
                  <a:cubicBezTo>
                    <a:pt x="798" y="2859"/>
                    <a:pt x="921" y="2775"/>
                    <a:pt x="933" y="2625"/>
                  </a:cubicBezTo>
                  <a:cubicBezTo>
                    <a:pt x="933" y="2220"/>
                    <a:pt x="892" y="1795"/>
                    <a:pt x="831" y="1389"/>
                  </a:cubicBezTo>
                  <a:cubicBezTo>
                    <a:pt x="811" y="1005"/>
                    <a:pt x="750" y="620"/>
                    <a:pt x="629" y="235"/>
                  </a:cubicBezTo>
                  <a:cubicBezTo>
                    <a:pt x="584" y="74"/>
                    <a:pt x="458" y="0"/>
                    <a:pt x="329"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893" name="Google Shape;893;p30"/>
            <p:cNvSpPr/>
            <p:nvPr/>
          </p:nvSpPr>
          <p:spPr>
            <a:xfrm>
              <a:off x="3368475" y="1653900"/>
              <a:ext cx="58825" cy="33900"/>
            </a:xfrm>
            <a:custGeom>
              <a:avLst/>
              <a:gdLst/>
              <a:ahLst/>
              <a:cxnLst/>
              <a:rect l="l" t="t" r="r" b="b"/>
              <a:pathLst>
                <a:path w="2353" h="1356" extrusionOk="0">
                  <a:moveTo>
                    <a:pt x="347" y="1"/>
                  </a:moveTo>
                  <a:cubicBezTo>
                    <a:pt x="161" y="1"/>
                    <a:pt x="1" y="220"/>
                    <a:pt x="169" y="370"/>
                  </a:cubicBezTo>
                  <a:lnTo>
                    <a:pt x="169" y="390"/>
                  </a:lnTo>
                  <a:cubicBezTo>
                    <a:pt x="656" y="815"/>
                    <a:pt x="1243" y="1140"/>
                    <a:pt x="1871" y="1342"/>
                  </a:cubicBezTo>
                  <a:cubicBezTo>
                    <a:pt x="1905" y="1352"/>
                    <a:pt x="1936" y="1356"/>
                    <a:pt x="1966" y="1356"/>
                  </a:cubicBezTo>
                  <a:cubicBezTo>
                    <a:pt x="2258" y="1356"/>
                    <a:pt x="2353" y="939"/>
                    <a:pt x="2114" y="755"/>
                  </a:cubicBezTo>
                  <a:cubicBezTo>
                    <a:pt x="1608" y="370"/>
                    <a:pt x="1020" y="127"/>
                    <a:pt x="392" y="5"/>
                  </a:cubicBezTo>
                  <a:cubicBezTo>
                    <a:pt x="377" y="2"/>
                    <a:pt x="362" y="1"/>
                    <a:pt x="347"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894" name="Google Shape;894;p30"/>
            <p:cNvSpPr/>
            <p:nvPr/>
          </p:nvSpPr>
          <p:spPr>
            <a:xfrm>
              <a:off x="3374725" y="1712900"/>
              <a:ext cx="68375" cy="36500"/>
            </a:xfrm>
            <a:custGeom>
              <a:avLst/>
              <a:gdLst/>
              <a:ahLst/>
              <a:cxnLst/>
              <a:rect l="l" t="t" r="r" b="b"/>
              <a:pathLst>
                <a:path w="2735" h="1460" extrusionOk="0">
                  <a:moveTo>
                    <a:pt x="2282" y="0"/>
                  </a:moveTo>
                  <a:cubicBezTo>
                    <a:pt x="1898" y="0"/>
                    <a:pt x="1531" y="223"/>
                    <a:pt x="1196" y="400"/>
                  </a:cubicBezTo>
                  <a:cubicBezTo>
                    <a:pt x="790" y="582"/>
                    <a:pt x="243" y="744"/>
                    <a:pt x="61" y="1150"/>
                  </a:cubicBezTo>
                  <a:cubicBezTo>
                    <a:pt x="0" y="1271"/>
                    <a:pt x="61" y="1393"/>
                    <a:pt x="183" y="1433"/>
                  </a:cubicBezTo>
                  <a:lnTo>
                    <a:pt x="162" y="1413"/>
                  </a:lnTo>
                  <a:lnTo>
                    <a:pt x="162" y="1413"/>
                  </a:lnTo>
                  <a:cubicBezTo>
                    <a:pt x="248" y="1445"/>
                    <a:pt x="336" y="1459"/>
                    <a:pt x="426" y="1459"/>
                  </a:cubicBezTo>
                  <a:cubicBezTo>
                    <a:pt x="786" y="1459"/>
                    <a:pt x="1171" y="1239"/>
                    <a:pt x="1479" y="1109"/>
                  </a:cubicBezTo>
                  <a:cubicBezTo>
                    <a:pt x="1884" y="947"/>
                    <a:pt x="2391" y="825"/>
                    <a:pt x="2634" y="441"/>
                  </a:cubicBezTo>
                  <a:cubicBezTo>
                    <a:pt x="2735" y="279"/>
                    <a:pt x="2634" y="56"/>
                    <a:pt x="2451" y="15"/>
                  </a:cubicBezTo>
                  <a:cubicBezTo>
                    <a:pt x="2395" y="5"/>
                    <a:pt x="2338" y="0"/>
                    <a:pt x="2282"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895" name="Google Shape;895;p30"/>
            <p:cNvSpPr/>
            <p:nvPr/>
          </p:nvSpPr>
          <p:spPr>
            <a:xfrm>
              <a:off x="3466375" y="1734300"/>
              <a:ext cx="25350" cy="62200"/>
            </a:xfrm>
            <a:custGeom>
              <a:avLst/>
              <a:gdLst/>
              <a:ahLst/>
              <a:cxnLst/>
              <a:rect l="l" t="t" r="r" b="b"/>
              <a:pathLst>
                <a:path w="1014" h="2488" extrusionOk="0">
                  <a:moveTo>
                    <a:pt x="281" y="0"/>
                  </a:moveTo>
                  <a:cubicBezTo>
                    <a:pt x="179" y="0"/>
                    <a:pt x="75" y="68"/>
                    <a:pt x="41" y="192"/>
                  </a:cubicBezTo>
                  <a:cubicBezTo>
                    <a:pt x="1" y="557"/>
                    <a:pt x="1" y="962"/>
                    <a:pt x="41" y="1347"/>
                  </a:cubicBezTo>
                  <a:cubicBezTo>
                    <a:pt x="82" y="1711"/>
                    <a:pt x="82" y="2076"/>
                    <a:pt x="325" y="2380"/>
                  </a:cubicBezTo>
                  <a:cubicBezTo>
                    <a:pt x="380" y="2456"/>
                    <a:pt x="452" y="2487"/>
                    <a:pt x="526" y="2487"/>
                  </a:cubicBezTo>
                  <a:cubicBezTo>
                    <a:pt x="669" y="2487"/>
                    <a:pt x="818" y="2371"/>
                    <a:pt x="872" y="2238"/>
                  </a:cubicBezTo>
                  <a:cubicBezTo>
                    <a:pt x="1014" y="1894"/>
                    <a:pt x="872" y="1509"/>
                    <a:pt x="791" y="1165"/>
                  </a:cubicBezTo>
                  <a:cubicBezTo>
                    <a:pt x="750" y="800"/>
                    <a:pt x="649" y="456"/>
                    <a:pt x="487" y="132"/>
                  </a:cubicBezTo>
                  <a:cubicBezTo>
                    <a:pt x="442" y="42"/>
                    <a:pt x="362" y="0"/>
                    <a:pt x="281"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896" name="Google Shape;896;p30"/>
            <p:cNvSpPr/>
            <p:nvPr/>
          </p:nvSpPr>
          <p:spPr>
            <a:xfrm>
              <a:off x="3511950" y="1716675"/>
              <a:ext cx="73975" cy="25875"/>
            </a:xfrm>
            <a:custGeom>
              <a:avLst/>
              <a:gdLst/>
              <a:ahLst/>
              <a:cxnLst/>
              <a:rect l="l" t="t" r="r" b="b"/>
              <a:pathLst>
                <a:path w="2959" h="1035" extrusionOk="0">
                  <a:moveTo>
                    <a:pt x="625" y="1"/>
                  </a:moveTo>
                  <a:cubicBezTo>
                    <a:pt x="552" y="1"/>
                    <a:pt x="479" y="3"/>
                    <a:pt x="406" y="6"/>
                  </a:cubicBezTo>
                  <a:cubicBezTo>
                    <a:pt x="163" y="26"/>
                    <a:pt x="1" y="371"/>
                    <a:pt x="264" y="512"/>
                  </a:cubicBezTo>
                  <a:cubicBezTo>
                    <a:pt x="649" y="674"/>
                    <a:pt x="1054" y="796"/>
                    <a:pt x="1459" y="877"/>
                  </a:cubicBezTo>
                  <a:cubicBezTo>
                    <a:pt x="1735" y="935"/>
                    <a:pt x="2031" y="1034"/>
                    <a:pt x="2318" y="1034"/>
                  </a:cubicBezTo>
                  <a:cubicBezTo>
                    <a:pt x="2432" y="1034"/>
                    <a:pt x="2545" y="1019"/>
                    <a:pt x="2654" y="978"/>
                  </a:cubicBezTo>
                  <a:cubicBezTo>
                    <a:pt x="2877" y="918"/>
                    <a:pt x="2958" y="634"/>
                    <a:pt x="2796" y="452"/>
                  </a:cubicBezTo>
                  <a:cubicBezTo>
                    <a:pt x="2472" y="168"/>
                    <a:pt x="2087" y="168"/>
                    <a:pt x="1682" y="107"/>
                  </a:cubicBezTo>
                  <a:cubicBezTo>
                    <a:pt x="1330" y="40"/>
                    <a:pt x="977" y="1"/>
                    <a:pt x="625"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897" name="Google Shape;897;p30"/>
            <p:cNvSpPr/>
            <p:nvPr/>
          </p:nvSpPr>
          <p:spPr>
            <a:xfrm>
              <a:off x="3507275" y="1633900"/>
              <a:ext cx="57125" cy="52450"/>
            </a:xfrm>
            <a:custGeom>
              <a:avLst/>
              <a:gdLst/>
              <a:ahLst/>
              <a:cxnLst/>
              <a:rect l="l" t="t" r="r" b="b"/>
              <a:pathLst>
                <a:path w="2285" h="2098" extrusionOk="0">
                  <a:moveTo>
                    <a:pt x="1852" y="0"/>
                  </a:moveTo>
                  <a:cubicBezTo>
                    <a:pt x="1818" y="0"/>
                    <a:pt x="1783" y="5"/>
                    <a:pt x="1748" y="15"/>
                  </a:cubicBezTo>
                  <a:cubicBezTo>
                    <a:pt x="1383" y="117"/>
                    <a:pt x="1140" y="420"/>
                    <a:pt x="877" y="684"/>
                  </a:cubicBezTo>
                  <a:cubicBezTo>
                    <a:pt x="613" y="947"/>
                    <a:pt x="370" y="1231"/>
                    <a:pt x="147" y="1534"/>
                  </a:cubicBezTo>
                  <a:cubicBezTo>
                    <a:pt x="0" y="1796"/>
                    <a:pt x="209" y="2097"/>
                    <a:pt x="476" y="2097"/>
                  </a:cubicBezTo>
                  <a:cubicBezTo>
                    <a:pt x="540" y="2097"/>
                    <a:pt x="608" y="2080"/>
                    <a:pt x="674" y="2041"/>
                  </a:cubicBezTo>
                  <a:cubicBezTo>
                    <a:pt x="978" y="1838"/>
                    <a:pt x="1261" y="1595"/>
                    <a:pt x="1525" y="1332"/>
                  </a:cubicBezTo>
                  <a:cubicBezTo>
                    <a:pt x="1808" y="1089"/>
                    <a:pt x="2092" y="846"/>
                    <a:pt x="2213" y="481"/>
                  </a:cubicBezTo>
                  <a:cubicBezTo>
                    <a:pt x="2284" y="233"/>
                    <a:pt x="2092" y="0"/>
                    <a:pt x="1852"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898" name="Google Shape;898;p30"/>
            <p:cNvSpPr/>
            <p:nvPr/>
          </p:nvSpPr>
          <p:spPr>
            <a:xfrm>
              <a:off x="3484100" y="1539375"/>
              <a:ext cx="27375" cy="60475"/>
            </a:xfrm>
            <a:custGeom>
              <a:avLst/>
              <a:gdLst/>
              <a:ahLst/>
              <a:cxnLst/>
              <a:rect l="l" t="t" r="r" b="b"/>
              <a:pathLst>
                <a:path w="1095" h="2419" extrusionOk="0">
                  <a:moveTo>
                    <a:pt x="480" y="0"/>
                  </a:moveTo>
                  <a:cubicBezTo>
                    <a:pt x="397" y="0"/>
                    <a:pt x="317" y="37"/>
                    <a:pt x="244" y="110"/>
                  </a:cubicBezTo>
                  <a:cubicBezTo>
                    <a:pt x="1" y="393"/>
                    <a:pt x="82" y="697"/>
                    <a:pt x="143" y="1062"/>
                  </a:cubicBezTo>
                  <a:cubicBezTo>
                    <a:pt x="224" y="1426"/>
                    <a:pt x="305" y="1811"/>
                    <a:pt x="426" y="2176"/>
                  </a:cubicBezTo>
                  <a:cubicBezTo>
                    <a:pt x="481" y="2341"/>
                    <a:pt x="619" y="2419"/>
                    <a:pt x="756" y="2419"/>
                  </a:cubicBezTo>
                  <a:cubicBezTo>
                    <a:pt x="921" y="2419"/>
                    <a:pt x="1083" y="2305"/>
                    <a:pt x="1095" y="2095"/>
                  </a:cubicBezTo>
                  <a:cubicBezTo>
                    <a:pt x="1095" y="1710"/>
                    <a:pt x="1074" y="1325"/>
                    <a:pt x="1014" y="940"/>
                  </a:cubicBezTo>
                  <a:cubicBezTo>
                    <a:pt x="973" y="596"/>
                    <a:pt x="973" y="251"/>
                    <a:pt x="649" y="49"/>
                  </a:cubicBezTo>
                  <a:cubicBezTo>
                    <a:pt x="592" y="16"/>
                    <a:pt x="535" y="0"/>
                    <a:pt x="480"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899" name="Google Shape;899;p30"/>
            <p:cNvSpPr/>
            <p:nvPr/>
          </p:nvSpPr>
          <p:spPr>
            <a:xfrm>
              <a:off x="3399225" y="1575750"/>
              <a:ext cx="48275" cy="47150"/>
            </a:xfrm>
            <a:custGeom>
              <a:avLst/>
              <a:gdLst/>
              <a:ahLst/>
              <a:cxnLst/>
              <a:rect l="l" t="t" r="r" b="b"/>
              <a:pathLst>
                <a:path w="1931" h="1886" extrusionOk="0">
                  <a:moveTo>
                    <a:pt x="371" y="1"/>
                  </a:moveTo>
                  <a:cubicBezTo>
                    <a:pt x="166" y="1"/>
                    <a:pt x="0" y="183"/>
                    <a:pt x="53" y="397"/>
                  </a:cubicBezTo>
                  <a:cubicBezTo>
                    <a:pt x="175" y="741"/>
                    <a:pt x="378" y="1025"/>
                    <a:pt x="641" y="1268"/>
                  </a:cubicBezTo>
                  <a:cubicBezTo>
                    <a:pt x="864" y="1551"/>
                    <a:pt x="1147" y="1754"/>
                    <a:pt x="1471" y="1875"/>
                  </a:cubicBezTo>
                  <a:cubicBezTo>
                    <a:pt x="1499" y="1882"/>
                    <a:pt x="1526" y="1885"/>
                    <a:pt x="1553" y="1885"/>
                  </a:cubicBezTo>
                  <a:cubicBezTo>
                    <a:pt x="1761" y="1885"/>
                    <a:pt x="1930" y="1686"/>
                    <a:pt x="1877" y="1470"/>
                  </a:cubicBezTo>
                  <a:cubicBezTo>
                    <a:pt x="1755" y="1146"/>
                    <a:pt x="1552" y="842"/>
                    <a:pt x="1289" y="599"/>
                  </a:cubicBezTo>
                  <a:cubicBezTo>
                    <a:pt x="1066" y="336"/>
                    <a:pt x="783" y="133"/>
                    <a:pt x="459" y="12"/>
                  </a:cubicBezTo>
                  <a:cubicBezTo>
                    <a:pt x="429" y="4"/>
                    <a:pt x="400" y="1"/>
                    <a:pt x="371"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900" name="Google Shape;900;p30"/>
            <p:cNvSpPr/>
            <p:nvPr/>
          </p:nvSpPr>
          <p:spPr>
            <a:xfrm>
              <a:off x="3285100" y="1605175"/>
              <a:ext cx="66350" cy="23050"/>
            </a:xfrm>
            <a:custGeom>
              <a:avLst/>
              <a:gdLst/>
              <a:ahLst/>
              <a:cxnLst/>
              <a:rect l="l" t="t" r="r" b="b"/>
              <a:pathLst>
                <a:path w="2654" h="922" extrusionOk="0">
                  <a:moveTo>
                    <a:pt x="1030" y="0"/>
                  </a:moveTo>
                  <a:cubicBezTo>
                    <a:pt x="874" y="0"/>
                    <a:pt x="720" y="10"/>
                    <a:pt x="567" y="30"/>
                  </a:cubicBezTo>
                  <a:cubicBezTo>
                    <a:pt x="142" y="70"/>
                    <a:pt x="0" y="658"/>
                    <a:pt x="466" y="779"/>
                  </a:cubicBezTo>
                  <a:cubicBezTo>
                    <a:pt x="770" y="881"/>
                    <a:pt x="1114" y="921"/>
                    <a:pt x="1438" y="921"/>
                  </a:cubicBezTo>
                  <a:cubicBezTo>
                    <a:pt x="1762" y="921"/>
                    <a:pt x="2086" y="901"/>
                    <a:pt x="2390" y="820"/>
                  </a:cubicBezTo>
                  <a:cubicBezTo>
                    <a:pt x="2613" y="739"/>
                    <a:pt x="2654" y="435"/>
                    <a:pt x="2451" y="313"/>
                  </a:cubicBezTo>
                  <a:cubicBezTo>
                    <a:pt x="2006" y="99"/>
                    <a:pt x="1515" y="0"/>
                    <a:pt x="1030"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901" name="Google Shape;901;p30"/>
            <p:cNvSpPr/>
            <p:nvPr/>
          </p:nvSpPr>
          <p:spPr>
            <a:xfrm>
              <a:off x="3306400" y="1700925"/>
              <a:ext cx="70975" cy="44525"/>
            </a:xfrm>
            <a:custGeom>
              <a:avLst/>
              <a:gdLst/>
              <a:ahLst/>
              <a:cxnLst/>
              <a:rect l="l" t="t" r="r" b="b"/>
              <a:pathLst>
                <a:path w="2839" h="1781" extrusionOk="0">
                  <a:moveTo>
                    <a:pt x="2492" y="0"/>
                  </a:moveTo>
                  <a:cubicBezTo>
                    <a:pt x="2472" y="0"/>
                    <a:pt x="2451" y="3"/>
                    <a:pt x="2430" y="8"/>
                  </a:cubicBezTo>
                  <a:lnTo>
                    <a:pt x="2409" y="8"/>
                  </a:lnTo>
                  <a:cubicBezTo>
                    <a:pt x="2024" y="150"/>
                    <a:pt x="1660" y="312"/>
                    <a:pt x="1295" y="474"/>
                  </a:cubicBezTo>
                  <a:cubicBezTo>
                    <a:pt x="890" y="636"/>
                    <a:pt x="546" y="859"/>
                    <a:pt x="242" y="1142"/>
                  </a:cubicBezTo>
                  <a:cubicBezTo>
                    <a:pt x="1" y="1402"/>
                    <a:pt x="201" y="1780"/>
                    <a:pt x="516" y="1780"/>
                  </a:cubicBezTo>
                  <a:cubicBezTo>
                    <a:pt x="546" y="1780"/>
                    <a:pt x="576" y="1777"/>
                    <a:pt x="607" y="1770"/>
                  </a:cubicBezTo>
                  <a:cubicBezTo>
                    <a:pt x="991" y="1649"/>
                    <a:pt x="1376" y="1446"/>
                    <a:pt x="1700" y="1183"/>
                  </a:cubicBezTo>
                  <a:cubicBezTo>
                    <a:pt x="2045" y="960"/>
                    <a:pt x="2369" y="717"/>
                    <a:pt x="2673" y="454"/>
                  </a:cubicBezTo>
                  <a:cubicBezTo>
                    <a:pt x="2839" y="269"/>
                    <a:pt x="2702" y="0"/>
                    <a:pt x="2492"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902" name="Google Shape;902;p30"/>
            <p:cNvSpPr/>
            <p:nvPr/>
          </p:nvSpPr>
          <p:spPr>
            <a:xfrm>
              <a:off x="3408650" y="1790875"/>
              <a:ext cx="25350" cy="68000"/>
            </a:xfrm>
            <a:custGeom>
              <a:avLst/>
              <a:gdLst/>
              <a:ahLst/>
              <a:cxnLst/>
              <a:rect l="l" t="t" r="r" b="b"/>
              <a:pathLst>
                <a:path w="1014" h="2720" extrusionOk="0">
                  <a:moveTo>
                    <a:pt x="643" y="0"/>
                  </a:moveTo>
                  <a:cubicBezTo>
                    <a:pt x="527" y="0"/>
                    <a:pt x="410" y="63"/>
                    <a:pt x="365" y="198"/>
                  </a:cubicBezTo>
                  <a:cubicBezTo>
                    <a:pt x="102" y="947"/>
                    <a:pt x="1" y="1737"/>
                    <a:pt x="82" y="2527"/>
                  </a:cubicBezTo>
                  <a:cubicBezTo>
                    <a:pt x="127" y="2652"/>
                    <a:pt x="248" y="2720"/>
                    <a:pt x="368" y="2720"/>
                  </a:cubicBezTo>
                  <a:cubicBezTo>
                    <a:pt x="462" y="2720"/>
                    <a:pt x="555" y="2678"/>
                    <a:pt x="608" y="2588"/>
                  </a:cubicBezTo>
                  <a:cubicBezTo>
                    <a:pt x="912" y="1859"/>
                    <a:pt x="1013" y="1069"/>
                    <a:pt x="932" y="279"/>
                  </a:cubicBezTo>
                  <a:cubicBezTo>
                    <a:pt x="932" y="99"/>
                    <a:pt x="788" y="0"/>
                    <a:pt x="643"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903" name="Google Shape;903;p30"/>
            <p:cNvSpPr/>
            <p:nvPr/>
          </p:nvSpPr>
          <p:spPr>
            <a:xfrm>
              <a:off x="3523925" y="1787225"/>
              <a:ext cx="59250" cy="53050"/>
            </a:xfrm>
            <a:custGeom>
              <a:avLst/>
              <a:gdLst/>
              <a:ahLst/>
              <a:cxnLst/>
              <a:rect l="l" t="t" r="r" b="b"/>
              <a:pathLst>
                <a:path w="2370" h="2122" extrusionOk="0">
                  <a:moveTo>
                    <a:pt x="316" y="1"/>
                  </a:moveTo>
                  <a:cubicBezTo>
                    <a:pt x="112" y="1"/>
                    <a:pt x="1" y="269"/>
                    <a:pt x="89" y="445"/>
                  </a:cubicBezTo>
                  <a:lnTo>
                    <a:pt x="69" y="445"/>
                  </a:lnTo>
                  <a:cubicBezTo>
                    <a:pt x="271" y="790"/>
                    <a:pt x="535" y="1093"/>
                    <a:pt x="838" y="1357"/>
                  </a:cubicBezTo>
                  <a:cubicBezTo>
                    <a:pt x="1102" y="1661"/>
                    <a:pt x="1426" y="1904"/>
                    <a:pt x="1790" y="2086"/>
                  </a:cubicBezTo>
                  <a:cubicBezTo>
                    <a:pt x="1840" y="2111"/>
                    <a:pt x="1891" y="2122"/>
                    <a:pt x="1940" y="2122"/>
                  </a:cubicBezTo>
                  <a:cubicBezTo>
                    <a:pt x="2172" y="2122"/>
                    <a:pt x="2370" y="1871"/>
                    <a:pt x="2236" y="1620"/>
                  </a:cubicBezTo>
                  <a:cubicBezTo>
                    <a:pt x="2013" y="1255"/>
                    <a:pt x="1730" y="952"/>
                    <a:pt x="1406" y="709"/>
                  </a:cubicBezTo>
                  <a:cubicBezTo>
                    <a:pt x="1102" y="425"/>
                    <a:pt x="778" y="202"/>
                    <a:pt x="413" y="20"/>
                  </a:cubicBezTo>
                  <a:cubicBezTo>
                    <a:pt x="379" y="7"/>
                    <a:pt x="346" y="1"/>
                    <a:pt x="316"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904" name="Google Shape;904;p30"/>
            <p:cNvSpPr/>
            <p:nvPr/>
          </p:nvSpPr>
          <p:spPr>
            <a:xfrm>
              <a:off x="3588425" y="1757325"/>
              <a:ext cx="79025" cy="20175"/>
            </a:xfrm>
            <a:custGeom>
              <a:avLst/>
              <a:gdLst/>
              <a:ahLst/>
              <a:cxnLst/>
              <a:rect l="l" t="t" r="r" b="b"/>
              <a:pathLst>
                <a:path w="3161" h="807" extrusionOk="0">
                  <a:moveTo>
                    <a:pt x="1971" y="0"/>
                  </a:moveTo>
                  <a:cubicBezTo>
                    <a:pt x="1826" y="0"/>
                    <a:pt x="1682" y="7"/>
                    <a:pt x="1540" y="21"/>
                  </a:cubicBezTo>
                  <a:cubicBezTo>
                    <a:pt x="1094" y="21"/>
                    <a:pt x="669" y="61"/>
                    <a:pt x="244" y="142"/>
                  </a:cubicBezTo>
                  <a:cubicBezTo>
                    <a:pt x="0" y="223"/>
                    <a:pt x="0" y="568"/>
                    <a:pt x="244" y="649"/>
                  </a:cubicBezTo>
                  <a:cubicBezTo>
                    <a:pt x="669" y="750"/>
                    <a:pt x="1094" y="790"/>
                    <a:pt x="1540" y="790"/>
                  </a:cubicBezTo>
                  <a:cubicBezTo>
                    <a:pt x="1659" y="802"/>
                    <a:pt x="1779" y="807"/>
                    <a:pt x="1900" y="807"/>
                  </a:cubicBezTo>
                  <a:cubicBezTo>
                    <a:pt x="2213" y="807"/>
                    <a:pt x="2530" y="774"/>
                    <a:pt x="2836" y="730"/>
                  </a:cubicBezTo>
                  <a:cubicBezTo>
                    <a:pt x="3160" y="628"/>
                    <a:pt x="3160" y="183"/>
                    <a:pt x="2836" y="82"/>
                  </a:cubicBezTo>
                  <a:cubicBezTo>
                    <a:pt x="2553" y="27"/>
                    <a:pt x="2260" y="0"/>
                    <a:pt x="1971"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905" name="Google Shape;905;p30"/>
            <p:cNvSpPr/>
            <p:nvPr/>
          </p:nvSpPr>
          <p:spPr>
            <a:xfrm>
              <a:off x="3575250" y="1657750"/>
              <a:ext cx="73450" cy="34275"/>
            </a:xfrm>
            <a:custGeom>
              <a:avLst/>
              <a:gdLst/>
              <a:ahLst/>
              <a:cxnLst/>
              <a:rect l="l" t="t" r="r" b="b"/>
              <a:pathLst>
                <a:path w="2938" h="1371" extrusionOk="0">
                  <a:moveTo>
                    <a:pt x="2390" y="0"/>
                  </a:moveTo>
                  <a:cubicBezTo>
                    <a:pt x="2050" y="0"/>
                    <a:pt x="1764" y="136"/>
                    <a:pt x="1419" y="256"/>
                  </a:cubicBezTo>
                  <a:cubicBezTo>
                    <a:pt x="1014" y="358"/>
                    <a:pt x="629" y="540"/>
                    <a:pt x="284" y="763"/>
                  </a:cubicBezTo>
                  <a:cubicBezTo>
                    <a:pt x="1" y="945"/>
                    <a:pt x="122" y="1370"/>
                    <a:pt x="446" y="1370"/>
                  </a:cubicBezTo>
                  <a:lnTo>
                    <a:pt x="446" y="1350"/>
                  </a:lnTo>
                  <a:cubicBezTo>
                    <a:pt x="852" y="1330"/>
                    <a:pt x="1257" y="1249"/>
                    <a:pt x="1662" y="1107"/>
                  </a:cubicBezTo>
                  <a:cubicBezTo>
                    <a:pt x="2026" y="986"/>
                    <a:pt x="2452" y="925"/>
                    <a:pt x="2735" y="641"/>
                  </a:cubicBezTo>
                  <a:cubicBezTo>
                    <a:pt x="2938" y="418"/>
                    <a:pt x="2837" y="94"/>
                    <a:pt x="2573" y="13"/>
                  </a:cubicBezTo>
                  <a:cubicBezTo>
                    <a:pt x="2510" y="4"/>
                    <a:pt x="2449" y="0"/>
                    <a:pt x="2390"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906" name="Google Shape;906;p30"/>
            <p:cNvSpPr/>
            <p:nvPr/>
          </p:nvSpPr>
          <p:spPr>
            <a:xfrm>
              <a:off x="3556525" y="1542175"/>
              <a:ext cx="33950" cy="53125"/>
            </a:xfrm>
            <a:custGeom>
              <a:avLst/>
              <a:gdLst/>
              <a:ahLst/>
              <a:cxnLst/>
              <a:rect l="l" t="t" r="r" b="b"/>
              <a:pathLst>
                <a:path w="1358" h="2125" extrusionOk="0">
                  <a:moveTo>
                    <a:pt x="903" y="1"/>
                  </a:moveTo>
                  <a:cubicBezTo>
                    <a:pt x="814" y="1"/>
                    <a:pt x="723" y="32"/>
                    <a:pt x="649" y="99"/>
                  </a:cubicBezTo>
                  <a:cubicBezTo>
                    <a:pt x="345" y="362"/>
                    <a:pt x="284" y="990"/>
                    <a:pt x="183" y="1355"/>
                  </a:cubicBezTo>
                  <a:cubicBezTo>
                    <a:pt x="142" y="1557"/>
                    <a:pt x="0" y="2125"/>
                    <a:pt x="365" y="2125"/>
                  </a:cubicBezTo>
                  <a:cubicBezTo>
                    <a:pt x="730" y="2125"/>
                    <a:pt x="851" y="1719"/>
                    <a:pt x="952" y="1456"/>
                  </a:cubicBezTo>
                  <a:cubicBezTo>
                    <a:pt x="1094" y="1091"/>
                    <a:pt x="1357" y="666"/>
                    <a:pt x="1256" y="261"/>
                  </a:cubicBezTo>
                  <a:cubicBezTo>
                    <a:pt x="1205" y="94"/>
                    <a:pt x="1056" y="1"/>
                    <a:pt x="903"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907" name="Google Shape;907;p30"/>
            <p:cNvSpPr/>
            <p:nvPr/>
          </p:nvSpPr>
          <p:spPr>
            <a:xfrm>
              <a:off x="3412925" y="1487700"/>
              <a:ext cx="44800" cy="56875"/>
            </a:xfrm>
            <a:custGeom>
              <a:avLst/>
              <a:gdLst/>
              <a:ahLst/>
              <a:cxnLst/>
              <a:rect l="l" t="t" r="r" b="b"/>
              <a:pathLst>
                <a:path w="1792" h="2275" extrusionOk="0">
                  <a:moveTo>
                    <a:pt x="364" y="0"/>
                  </a:moveTo>
                  <a:cubicBezTo>
                    <a:pt x="157" y="0"/>
                    <a:pt x="0" y="211"/>
                    <a:pt x="32" y="435"/>
                  </a:cubicBezTo>
                  <a:cubicBezTo>
                    <a:pt x="113" y="779"/>
                    <a:pt x="255" y="1083"/>
                    <a:pt x="498" y="1366"/>
                  </a:cubicBezTo>
                  <a:cubicBezTo>
                    <a:pt x="680" y="1650"/>
                    <a:pt x="883" y="1934"/>
                    <a:pt x="1146" y="2177"/>
                  </a:cubicBezTo>
                  <a:cubicBezTo>
                    <a:pt x="1220" y="2245"/>
                    <a:pt x="1306" y="2275"/>
                    <a:pt x="1388" y="2275"/>
                  </a:cubicBezTo>
                  <a:cubicBezTo>
                    <a:pt x="1599" y="2275"/>
                    <a:pt x="1792" y="2080"/>
                    <a:pt x="1734" y="1832"/>
                  </a:cubicBezTo>
                  <a:cubicBezTo>
                    <a:pt x="1612" y="1488"/>
                    <a:pt x="1430" y="1164"/>
                    <a:pt x="1227" y="860"/>
                  </a:cubicBezTo>
                  <a:cubicBezTo>
                    <a:pt x="1065" y="536"/>
                    <a:pt x="822" y="252"/>
                    <a:pt x="539" y="50"/>
                  </a:cubicBezTo>
                  <a:cubicBezTo>
                    <a:pt x="478" y="15"/>
                    <a:pt x="419" y="0"/>
                    <a:pt x="364"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908" name="Google Shape;908;p30"/>
            <p:cNvSpPr/>
            <p:nvPr/>
          </p:nvSpPr>
          <p:spPr>
            <a:xfrm>
              <a:off x="3324250" y="1515125"/>
              <a:ext cx="48025" cy="54075"/>
            </a:xfrm>
            <a:custGeom>
              <a:avLst/>
              <a:gdLst/>
              <a:ahLst/>
              <a:cxnLst/>
              <a:rect l="l" t="t" r="r" b="b"/>
              <a:pathLst>
                <a:path w="1921" h="2163" extrusionOk="0">
                  <a:moveTo>
                    <a:pt x="479" y="0"/>
                  </a:moveTo>
                  <a:cubicBezTo>
                    <a:pt x="233" y="0"/>
                    <a:pt x="0" y="170"/>
                    <a:pt x="115" y="472"/>
                  </a:cubicBezTo>
                  <a:cubicBezTo>
                    <a:pt x="237" y="796"/>
                    <a:pt x="439" y="1100"/>
                    <a:pt x="683" y="1363"/>
                  </a:cubicBezTo>
                  <a:cubicBezTo>
                    <a:pt x="885" y="1647"/>
                    <a:pt x="1128" y="1890"/>
                    <a:pt x="1412" y="2113"/>
                  </a:cubicBezTo>
                  <a:cubicBezTo>
                    <a:pt x="1455" y="2147"/>
                    <a:pt x="1504" y="2163"/>
                    <a:pt x="1554" y="2163"/>
                  </a:cubicBezTo>
                  <a:cubicBezTo>
                    <a:pt x="1735" y="2163"/>
                    <a:pt x="1921" y="1959"/>
                    <a:pt x="1857" y="1768"/>
                  </a:cubicBezTo>
                  <a:cubicBezTo>
                    <a:pt x="1736" y="1444"/>
                    <a:pt x="1574" y="1161"/>
                    <a:pt x="1391" y="877"/>
                  </a:cubicBezTo>
                  <a:cubicBezTo>
                    <a:pt x="1229" y="573"/>
                    <a:pt x="1007" y="310"/>
                    <a:pt x="764" y="87"/>
                  </a:cubicBezTo>
                  <a:cubicBezTo>
                    <a:pt x="681" y="28"/>
                    <a:pt x="579" y="0"/>
                    <a:pt x="479"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909" name="Google Shape;909;p30"/>
            <p:cNvSpPr/>
            <p:nvPr/>
          </p:nvSpPr>
          <p:spPr>
            <a:xfrm>
              <a:off x="3268375" y="1668700"/>
              <a:ext cx="64850" cy="29900"/>
            </a:xfrm>
            <a:custGeom>
              <a:avLst/>
              <a:gdLst/>
              <a:ahLst/>
              <a:cxnLst/>
              <a:rect l="l" t="t" r="r" b="b"/>
              <a:pathLst>
                <a:path w="2594" h="1196" extrusionOk="0">
                  <a:moveTo>
                    <a:pt x="2290" y="1"/>
                  </a:moveTo>
                  <a:cubicBezTo>
                    <a:pt x="1965" y="1"/>
                    <a:pt x="1621" y="41"/>
                    <a:pt x="1297" y="122"/>
                  </a:cubicBezTo>
                  <a:cubicBezTo>
                    <a:pt x="973" y="163"/>
                    <a:pt x="629" y="284"/>
                    <a:pt x="345" y="467"/>
                  </a:cubicBezTo>
                  <a:cubicBezTo>
                    <a:pt x="1" y="669"/>
                    <a:pt x="142" y="1176"/>
                    <a:pt x="548" y="1196"/>
                  </a:cubicBezTo>
                  <a:cubicBezTo>
                    <a:pt x="892" y="1176"/>
                    <a:pt x="1236" y="1054"/>
                    <a:pt x="1560" y="892"/>
                  </a:cubicBezTo>
                  <a:cubicBezTo>
                    <a:pt x="1864" y="770"/>
                    <a:pt x="2168" y="588"/>
                    <a:pt x="2431" y="386"/>
                  </a:cubicBezTo>
                  <a:cubicBezTo>
                    <a:pt x="2593" y="264"/>
                    <a:pt x="2452" y="21"/>
                    <a:pt x="2269" y="21"/>
                  </a:cubicBezTo>
                  <a:lnTo>
                    <a:pt x="2290"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910" name="Google Shape;910;p30"/>
            <p:cNvSpPr/>
            <p:nvPr/>
          </p:nvSpPr>
          <p:spPr>
            <a:xfrm>
              <a:off x="3313900" y="1782475"/>
              <a:ext cx="48350" cy="55675"/>
            </a:xfrm>
            <a:custGeom>
              <a:avLst/>
              <a:gdLst/>
              <a:ahLst/>
              <a:cxnLst/>
              <a:rect l="l" t="t" r="r" b="b"/>
              <a:pathLst>
                <a:path w="1934" h="2227" extrusionOk="0">
                  <a:moveTo>
                    <a:pt x="1644" y="1"/>
                  </a:moveTo>
                  <a:cubicBezTo>
                    <a:pt x="1597" y="1"/>
                    <a:pt x="1548" y="15"/>
                    <a:pt x="1502" y="48"/>
                  </a:cubicBezTo>
                  <a:cubicBezTo>
                    <a:pt x="1198" y="271"/>
                    <a:pt x="934" y="534"/>
                    <a:pt x="712" y="838"/>
                  </a:cubicBezTo>
                  <a:cubicBezTo>
                    <a:pt x="469" y="1121"/>
                    <a:pt x="124" y="1425"/>
                    <a:pt x="63" y="1770"/>
                  </a:cubicBezTo>
                  <a:cubicBezTo>
                    <a:pt x="0" y="2023"/>
                    <a:pt x="184" y="2226"/>
                    <a:pt x="402" y="2226"/>
                  </a:cubicBezTo>
                  <a:cubicBezTo>
                    <a:pt x="464" y="2226"/>
                    <a:pt x="528" y="2210"/>
                    <a:pt x="590" y="2175"/>
                  </a:cubicBezTo>
                  <a:cubicBezTo>
                    <a:pt x="914" y="2013"/>
                    <a:pt x="1117" y="1608"/>
                    <a:pt x="1319" y="1324"/>
                  </a:cubicBezTo>
                  <a:cubicBezTo>
                    <a:pt x="1542" y="1020"/>
                    <a:pt x="1745" y="676"/>
                    <a:pt x="1886" y="331"/>
                  </a:cubicBezTo>
                  <a:cubicBezTo>
                    <a:pt x="1933" y="160"/>
                    <a:pt x="1800" y="1"/>
                    <a:pt x="1644"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911" name="Google Shape;911;p30"/>
            <p:cNvSpPr/>
            <p:nvPr/>
          </p:nvSpPr>
          <p:spPr>
            <a:xfrm>
              <a:off x="3345050" y="1831275"/>
              <a:ext cx="30200" cy="68600"/>
            </a:xfrm>
            <a:custGeom>
              <a:avLst/>
              <a:gdLst/>
              <a:ahLst/>
              <a:cxnLst/>
              <a:rect l="l" t="t" r="r" b="b"/>
              <a:pathLst>
                <a:path w="1208" h="2744" extrusionOk="0">
                  <a:moveTo>
                    <a:pt x="894" y="1"/>
                  </a:moveTo>
                  <a:cubicBezTo>
                    <a:pt x="802" y="1"/>
                    <a:pt x="709" y="49"/>
                    <a:pt x="661" y="162"/>
                  </a:cubicBezTo>
                  <a:cubicBezTo>
                    <a:pt x="256" y="790"/>
                    <a:pt x="114" y="1701"/>
                    <a:pt x="33" y="2451"/>
                  </a:cubicBezTo>
                  <a:cubicBezTo>
                    <a:pt x="0" y="2647"/>
                    <a:pt x="149" y="2744"/>
                    <a:pt x="310" y="2744"/>
                  </a:cubicBezTo>
                  <a:cubicBezTo>
                    <a:pt x="447" y="2744"/>
                    <a:pt x="594" y="2672"/>
                    <a:pt x="640" y="2532"/>
                  </a:cubicBezTo>
                  <a:cubicBezTo>
                    <a:pt x="904" y="1863"/>
                    <a:pt x="1208" y="1013"/>
                    <a:pt x="1147" y="283"/>
                  </a:cubicBezTo>
                  <a:cubicBezTo>
                    <a:pt x="1171" y="113"/>
                    <a:pt x="1034" y="1"/>
                    <a:pt x="894"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912" name="Google Shape;912;p30"/>
            <p:cNvSpPr/>
            <p:nvPr/>
          </p:nvSpPr>
          <p:spPr>
            <a:xfrm>
              <a:off x="3449175" y="1841625"/>
              <a:ext cx="21275" cy="74300"/>
            </a:xfrm>
            <a:custGeom>
              <a:avLst/>
              <a:gdLst/>
              <a:ahLst/>
              <a:cxnLst/>
              <a:rect l="l" t="t" r="r" b="b"/>
              <a:pathLst>
                <a:path w="851" h="2972" extrusionOk="0">
                  <a:moveTo>
                    <a:pt x="443" y="0"/>
                  </a:moveTo>
                  <a:cubicBezTo>
                    <a:pt x="342" y="0"/>
                    <a:pt x="248" y="58"/>
                    <a:pt x="223" y="194"/>
                  </a:cubicBezTo>
                  <a:cubicBezTo>
                    <a:pt x="41" y="1024"/>
                    <a:pt x="0" y="1875"/>
                    <a:pt x="81" y="2705"/>
                  </a:cubicBezTo>
                  <a:cubicBezTo>
                    <a:pt x="104" y="2869"/>
                    <a:pt x="248" y="2971"/>
                    <a:pt x="382" y="2971"/>
                  </a:cubicBezTo>
                  <a:cubicBezTo>
                    <a:pt x="481" y="2971"/>
                    <a:pt x="573" y="2915"/>
                    <a:pt x="608" y="2786"/>
                  </a:cubicBezTo>
                  <a:cubicBezTo>
                    <a:pt x="790" y="1956"/>
                    <a:pt x="851" y="1105"/>
                    <a:pt x="750" y="275"/>
                  </a:cubicBezTo>
                  <a:cubicBezTo>
                    <a:pt x="738" y="110"/>
                    <a:pt x="583" y="0"/>
                    <a:pt x="443"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913" name="Google Shape;913;p30"/>
            <p:cNvSpPr/>
            <p:nvPr/>
          </p:nvSpPr>
          <p:spPr>
            <a:xfrm>
              <a:off x="3516850" y="1853825"/>
              <a:ext cx="31250" cy="60950"/>
            </a:xfrm>
            <a:custGeom>
              <a:avLst/>
              <a:gdLst/>
              <a:ahLst/>
              <a:cxnLst/>
              <a:rect l="l" t="t" r="r" b="b"/>
              <a:pathLst>
                <a:path w="1250" h="2438" extrusionOk="0">
                  <a:moveTo>
                    <a:pt x="388" y="0"/>
                  </a:moveTo>
                  <a:cubicBezTo>
                    <a:pt x="199" y="0"/>
                    <a:pt x="1" y="198"/>
                    <a:pt x="28" y="415"/>
                  </a:cubicBezTo>
                  <a:cubicBezTo>
                    <a:pt x="109" y="1063"/>
                    <a:pt x="311" y="1670"/>
                    <a:pt x="595" y="2258"/>
                  </a:cubicBezTo>
                  <a:cubicBezTo>
                    <a:pt x="655" y="2385"/>
                    <a:pt x="749" y="2437"/>
                    <a:pt x="846" y="2437"/>
                  </a:cubicBezTo>
                  <a:cubicBezTo>
                    <a:pt x="1041" y="2437"/>
                    <a:pt x="1250" y="2225"/>
                    <a:pt x="1223" y="1995"/>
                  </a:cubicBezTo>
                  <a:cubicBezTo>
                    <a:pt x="1121" y="1367"/>
                    <a:pt x="919" y="739"/>
                    <a:pt x="635" y="171"/>
                  </a:cubicBezTo>
                  <a:cubicBezTo>
                    <a:pt x="575" y="50"/>
                    <a:pt x="482" y="0"/>
                    <a:pt x="38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914" name="Google Shape;914;p30"/>
            <p:cNvSpPr/>
            <p:nvPr/>
          </p:nvSpPr>
          <p:spPr>
            <a:xfrm>
              <a:off x="3602100" y="1808475"/>
              <a:ext cx="68525" cy="30400"/>
            </a:xfrm>
            <a:custGeom>
              <a:avLst/>
              <a:gdLst/>
              <a:ahLst/>
              <a:cxnLst/>
              <a:rect l="l" t="t" r="r" b="b"/>
              <a:pathLst>
                <a:path w="2741" h="1216" extrusionOk="0">
                  <a:moveTo>
                    <a:pt x="162" y="0"/>
                  </a:moveTo>
                  <a:cubicBezTo>
                    <a:pt x="61" y="21"/>
                    <a:pt x="0" y="142"/>
                    <a:pt x="81" y="223"/>
                  </a:cubicBezTo>
                  <a:cubicBezTo>
                    <a:pt x="385" y="487"/>
                    <a:pt x="730" y="689"/>
                    <a:pt x="1094" y="811"/>
                  </a:cubicBezTo>
                  <a:cubicBezTo>
                    <a:pt x="1479" y="993"/>
                    <a:pt x="1864" y="1114"/>
                    <a:pt x="2269" y="1195"/>
                  </a:cubicBezTo>
                  <a:cubicBezTo>
                    <a:pt x="2306" y="1209"/>
                    <a:pt x="2341" y="1215"/>
                    <a:pt x="2373" y="1215"/>
                  </a:cubicBezTo>
                  <a:cubicBezTo>
                    <a:pt x="2628" y="1215"/>
                    <a:pt x="2741" y="835"/>
                    <a:pt x="2472" y="709"/>
                  </a:cubicBezTo>
                  <a:cubicBezTo>
                    <a:pt x="2107" y="507"/>
                    <a:pt x="1722" y="345"/>
                    <a:pt x="1337" y="223"/>
                  </a:cubicBezTo>
                  <a:cubicBezTo>
                    <a:pt x="952" y="81"/>
                    <a:pt x="568" y="0"/>
                    <a:pt x="162"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915" name="Google Shape;915;p30"/>
            <p:cNvSpPr/>
            <p:nvPr/>
          </p:nvSpPr>
          <p:spPr>
            <a:xfrm>
              <a:off x="3630450" y="1694800"/>
              <a:ext cx="61750" cy="30150"/>
            </a:xfrm>
            <a:custGeom>
              <a:avLst/>
              <a:gdLst/>
              <a:ahLst/>
              <a:cxnLst/>
              <a:rect l="l" t="t" r="r" b="b"/>
              <a:pathLst>
                <a:path w="2470" h="1206" extrusionOk="0">
                  <a:moveTo>
                    <a:pt x="2005" y="1"/>
                  </a:moveTo>
                  <a:cubicBezTo>
                    <a:pt x="1979" y="1"/>
                    <a:pt x="1953" y="4"/>
                    <a:pt x="1925" y="10"/>
                  </a:cubicBezTo>
                  <a:cubicBezTo>
                    <a:pt x="1601" y="91"/>
                    <a:pt x="1277" y="233"/>
                    <a:pt x="973" y="395"/>
                  </a:cubicBezTo>
                  <a:cubicBezTo>
                    <a:pt x="669" y="496"/>
                    <a:pt x="365" y="658"/>
                    <a:pt x="122" y="881"/>
                  </a:cubicBezTo>
                  <a:cubicBezTo>
                    <a:pt x="1" y="1003"/>
                    <a:pt x="102" y="1205"/>
                    <a:pt x="264" y="1205"/>
                  </a:cubicBezTo>
                  <a:cubicBezTo>
                    <a:pt x="588" y="1185"/>
                    <a:pt x="912" y="1124"/>
                    <a:pt x="1236" y="982"/>
                  </a:cubicBezTo>
                  <a:cubicBezTo>
                    <a:pt x="1560" y="901"/>
                    <a:pt x="1885" y="780"/>
                    <a:pt x="2188" y="618"/>
                  </a:cubicBezTo>
                  <a:cubicBezTo>
                    <a:pt x="2469" y="430"/>
                    <a:pt x="2317" y="1"/>
                    <a:pt x="2005"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916" name="Google Shape;916;p30"/>
            <p:cNvSpPr/>
            <p:nvPr/>
          </p:nvSpPr>
          <p:spPr>
            <a:xfrm>
              <a:off x="3600575" y="1570750"/>
              <a:ext cx="69625" cy="59500"/>
            </a:xfrm>
            <a:custGeom>
              <a:avLst/>
              <a:gdLst/>
              <a:ahLst/>
              <a:cxnLst/>
              <a:rect l="l" t="t" r="r" b="b"/>
              <a:pathLst>
                <a:path w="2785" h="2380" extrusionOk="0">
                  <a:moveTo>
                    <a:pt x="2402" y="1"/>
                  </a:moveTo>
                  <a:cubicBezTo>
                    <a:pt x="2379" y="1"/>
                    <a:pt x="2355" y="4"/>
                    <a:pt x="2330" y="9"/>
                  </a:cubicBezTo>
                  <a:cubicBezTo>
                    <a:pt x="1824" y="171"/>
                    <a:pt x="1439" y="597"/>
                    <a:pt x="1034" y="961"/>
                  </a:cubicBezTo>
                  <a:cubicBezTo>
                    <a:pt x="689" y="1265"/>
                    <a:pt x="142" y="1630"/>
                    <a:pt x="21" y="2096"/>
                  </a:cubicBezTo>
                  <a:cubicBezTo>
                    <a:pt x="1" y="2237"/>
                    <a:pt x="102" y="2359"/>
                    <a:pt x="223" y="2359"/>
                  </a:cubicBezTo>
                  <a:lnTo>
                    <a:pt x="223" y="2379"/>
                  </a:lnTo>
                  <a:cubicBezTo>
                    <a:pt x="689" y="2339"/>
                    <a:pt x="1094" y="1913"/>
                    <a:pt x="1459" y="1609"/>
                  </a:cubicBezTo>
                  <a:cubicBezTo>
                    <a:pt x="1884" y="1285"/>
                    <a:pt x="2431" y="961"/>
                    <a:pt x="2674" y="455"/>
                  </a:cubicBezTo>
                  <a:cubicBezTo>
                    <a:pt x="2785" y="253"/>
                    <a:pt x="2628" y="1"/>
                    <a:pt x="2402"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917" name="Google Shape;917;p30"/>
            <p:cNvSpPr/>
            <p:nvPr/>
          </p:nvSpPr>
          <p:spPr>
            <a:xfrm>
              <a:off x="3524100" y="1457150"/>
              <a:ext cx="20800" cy="72950"/>
            </a:xfrm>
            <a:custGeom>
              <a:avLst/>
              <a:gdLst/>
              <a:ahLst/>
              <a:cxnLst/>
              <a:rect l="l" t="t" r="r" b="b"/>
              <a:pathLst>
                <a:path w="832" h="2918" extrusionOk="0">
                  <a:moveTo>
                    <a:pt x="463" y="1"/>
                  </a:moveTo>
                  <a:cubicBezTo>
                    <a:pt x="380" y="1"/>
                    <a:pt x="297" y="38"/>
                    <a:pt x="244" y="117"/>
                  </a:cubicBezTo>
                  <a:cubicBezTo>
                    <a:pt x="82" y="522"/>
                    <a:pt x="1" y="948"/>
                    <a:pt x="41" y="1373"/>
                  </a:cubicBezTo>
                  <a:cubicBezTo>
                    <a:pt x="21" y="1819"/>
                    <a:pt x="21" y="2285"/>
                    <a:pt x="102" y="2750"/>
                  </a:cubicBezTo>
                  <a:cubicBezTo>
                    <a:pt x="122" y="2866"/>
                    <a:pt x="215" y="2918"/>
                    <a:pt x="314" y="2918"/>
                  </a:cubicBezTo>
                  <a:cubicBezTo>
                    <a:pt x="422" y="2918"/>
                    <a:pt x="536" y="2856"/>
                    <a:pt x="568" y="2750"/>
                  </a:cubicBezTo>
                  <a:cubicBezTo>
                    <a:pt x="669" y="2325"/>
                    <a:pt x="730" y="1900"/>
                    <a:pt x="750" y="1454"/>
                  </a:cubicBezTo>
                  <a:cubicBezTo>
                    <a:pt x="831" y="1029"/>
                    <a:pt x="811" y="603"/>
                    <a:pt x="710" y="178"/>
                  </a:cubicBezTo>
                  <a:cubicBezTo>
                    <a:pt x="676" y="63"/>
                    <a:pt x="570" y="1"/>
                    <a:pt x="463"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918" name="Google Shape;918;p30"/>
            <p:cNvSpPr/>
            <p:nvPr/>
          </p:nvSpPr>
          <p:spPr>
            <a:xfrm>
              <a:off x="3454975" y="1421150"/>
              <a:ext cx="28650" cy="68850"/>
            </a:xfrm>
            <a:custGeom>
              <a:avLst/>
              <a:gdLst/>
              <a:ahLst/>
              <a:cxnLst/>
              <a:rect l="l" t="t" r="r" b="b"/>
              <a:pathLst>
                <a:path w="1146" h="2754" extrusionOk="0">
                  <a:moveTo>
                    <a:pt x="340" y="1"/>
                  </a:moveTo>
                  <a:cubicBezTo>
                    <a:pt x="166" y="1"/>
                    <a:pt x="0" y="112"/>
                    <a:pt x="11" y="342"/>
                  </a:cubicBezTo>
                  <a:cubicBezTo>
                    <a:pt x="31" y="1071"/>
                    <a:pt x="153" y="2003"/>
                    <a:pt x="538" y="2631"/>
                  </a:cubicBezTo>
                  <a:cubicBezTo>
                    <a:pt x="592" y="2713"/>
                    <a:pt x="680" y="2754"/>
                    <a:pt x="765" y="2754"/>
                  </a:cubicBezTo>
                  <a:cubicBezTo>
                    <a:pt x="869" y="2754"/>
                    <a:pt x="970" y="2692"/>
                    <a:pt x="1004" y="2570"/>
                  </a:cubicBezTo>
                  <a:cubicBezTo>
                    <a:pt x="1145" y="1841"/>
                    <a:pt x="943" y="929"/>
                    <a:pt x="700" y="240"/>
                  </a:cubicBezTo>
                  <a:cubicBezTo>
                    <a:pt x="644" y="82"/>
                    <a:pt x="489" y="1"/>
                    <a:pt x="340"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919" name="Google Shape;919;p30"/>
            <p:cNvSpPr/>
            <p:nvPr/>
          </p:nvSpPr>
          <p:spPr>
            <a:xfrm>
              <a:off x="3354150" y="1438175"/>
              <a:ext cx="36800" cy="72425"/>
            </a:xfrm>
            <a:custGeom>
              <a:avLst/>
              <a:gdLst/>
              <a:ahLst/>
              <a:cxnLst/>
              <a:rect l="l" t="t" r="r" b="b"/>
              <a:pathLst>
                <a:path w="1472" h="2897" extrusionOk="0">
                  <a:moveTo>
                    <a:pt x="392" y="1"/>
                  </a:moveTo>
                  <a:cubicBezTo>
                    <a:pt x="202" y="1"/>
                    <a:pt x="0" y="183"/>
                    <a:pt x="54" y="410"/>
                  </a:cubicBezTo>
                  <a:cubicBezTo>
                    <a:pt x="256" y="1241"/>
                    <a:pt x="560" y="2010"/>
                    <a:pt x="945" y="2760"/>
                  </a:cubicBezTo>
                  <a:cubicBezTo>
                    <a:pt x="993" y="2856"/>
                    <a:pt x="1072" y="2897"/>
                    <a:pt x="1152" y="2897"/>
                  </a:cubicBezTo>
                  <a:cubicBezTo>
                    <a:pt x="1308" y="2897"/>
                    <a:pt x="1471" y="2745"/>
                    <a:pt x="1431" y="2557"/>
                  </a:cubicBezTo>
                  <a:cubicBezTo>
                    <a:pt x="1269" y="1727"/>
                    <a:pt x="1006" y="917"/>
                    <a:pt x="641" y="167"/>
                  </a:cubicBezTo>
                  <a:cubicBezTo>
                    <a:pt x="586" y="50"/>
                    <a:pt x="490" y="1"/>
                    <a:pt x="392"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920" name="Google Shape;920;p30"/>
            <p:cNvSpPr/>
            <p:nvPr/>
          </p:nvSpPr>
          <p:spPr>
            <a:xfrm>
              <a:off x="3245600" y="1545425"/>
              <a:ext cx="75975" cy="24150"/>
            </a:xfrm>
            <a:custGeom>
              <a:avLst/>
              <a:gdLst/>
              <a:ahLst/>
              <a:cxnLst/>
              <a:rect l="l" t="t" r="r" b="b"/>
              <a:pathLst>
                <a:path w="3039" h="966" extrusionOk="0">
                  <a:moveTo>
                    <a:pt x="1075" y="1"/>
                  </a:moveTo>
                  <a:cubicBezTo>
                    <a:pt x="809" y="1"/>
                    <a:pt x="549" y="33"/>
                    <a:pt x="304" y="111"/>
                  </a:cubicBezTo>
                  <a:cubicBezTo>
                    <a:pt x="41" y="192"/>
                    <a:pt x="0" y="536"/>
                    <a:pt x="223" y="678"/>
                  </a:cubicBezTo>
                  <a:cubicBezTo>
                    <a:pt x="645" y="889"/>
                    <a:pt x="1115" y="966"/>
                    <a:pt x="1590" y="966"/>
                  </a:cubicBezTo>
                  <a:cubicBezTo>
                    <a:pt x="1983" y="966"/>
                    <a:pt x="2379" y="913"/>
                    <a:pt x="2755" y="840"/>
                  </a:cubicBezTo>
                  <a:cubicBezTo>
                    <a:pt x="3039" y="799"/>
                    <a:pt x="2978" y="394"/>
                    <a:pt x="2755" y="313"/>
                  </a:cubicBezTo>
                  <a:cubicBezTo>
                    <a:pt x="2231" y="148"/>
                    <a:pt x="1641" y="1"/>
                    <a:pt x="1075"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921" name="Google Shape;921;p30"/>
            <p:cNvSpPr/>
            <p:nvPr/>
          </p:nvSpPr>
          <p:spPr>
            <a:xfrm>
              <a:off x="3200025" y="1638675"/>
              <a:ext cx="80025" cy="30050"/>
            </a:xfrm>
            <a:custGeom>
              <a:avLst/>
              <a:gdLst/>
              <a:ahLst/>
              <a:cxnLst/>
              <a:rect l="l" t="t" r="r" b="b"/>
              <a:pathLst>
                <a:path w="3201" h="1202" extrusionOk="0">
                  <a:moveTo>
                    <a:pt x="2618" y="0"/>
                  </a:moveTo>
                  <a:cubicBezTo>
                    <a:pt x="1851" y="0"/>
                    <a:pt x="1075" y="161"/>
                    <a:pt x="365" y="452"/>
                  </a:cubicBezTo>
                  <a:cubicBezTo>
                    <a:pt x="0" y="614"/>
                    <a:pt x="182" y="1202"/>
                    <a:pt x="567" y="1202"/>
                  </a:cubicBezTo>
                  <a:cubicBezTo>
                    <a:pt x="1418" y="1141"/>
                    <a:pt x="2248" y="878"/>
                    <a:pt x="2998" y="472"/>
                  </a:cubicBezTo>
                  <a:cubicBezTo>
                    <a:pt x="3201" y="331"/>
                    <a:pt x="3119" y="27"/>
                    <a:pt x="2876" y="7"/>
                  </a:cubicBezTo>
                  <a:cubicBezTo>
                    <a:pt x="2790" y="2"/>
                    <a:pt x="2704" y="0"/>
                    <a:pt x="261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922" name="Google Shape;922;p30"/>
            <p:cNvSpPr/>
            <p:nvPr/>
          </p:nvSpPr>
          <p:spPr>
            <a:xfrm>
              <a:off x="3209350" y="1727925"/>
              <a:ext cx="70100" cy="55000"/>
            </a:xfrm>
            <a:custGeom>
              <a:avLst/>
              <a:gdLst/>
              <a:ahLst/>
              <a:cxnLst/>
              <a:rect l="l" t="t" r="r" b="b"/>
              <a:pathLst>
                <a:path w="2804" h="2200" extrusionOk="0">
                  <a:moveTo>
                    <a:pt x="2471" y="0"/>
                  </a:moveTo>
                  <a:cubicBezTo>
                    <a:pt x="2461" y="0"/>
                    <a:pt x="2452" y="1"/>
                    <a:pt x="2443" y="2"/>
                  </a:cubicBezTo>
                  <a:cubicBezTo>
                    <a:pt x="2017" y="143"/>
                    <a:pt x="1632" y="387"/>
                    <a:pt x="1288" y="670"/>
                  </a:cubicBezTo>
                  <a:cubicBezTo>
                    <a:pt x="903" y="954"/>
                    <a:pt x="559" y="1258"/>
                    <a:pt x="235" y="1602"/>
                  </a:cubicBezTo>
                  <a:cubicBezTo>
                    <a:pt x="1" y="1853"/>
                    <a:pt x="208" y="2200"/>
                    <a:pt x="481" y="2200"/>
                  </a:cubicBezTo>
                  <a:cubicBezTo>
                    <a:pt x="539" y="2200"/>
                    <a:pt x="600" y="2184"/>
                    <a:pt x="660" y="2149"/>
                  </a:cubicBezTo>
                  <a:cubicBezTo>
                    <a:pt x="1065" y="1926"/>
                    <a:pt x="1450" y="1663"/>
                    <a:pt x="1815" y="1359"/>
                  </a:cubicBezTo>
                  <a:cubicBezTo>
                    <a:pt x="2139" y="1055"/>
                    <a:pt x="2524" y="751"/>
                    <a:pt x="2726" y="366"/>
                  </a:cubicBezTo>
                  <a:cubicBezTo>
                    <a:pt x="2803" y="192"/>
                    <a:pt x="2660" y="0"/>
                    <a:pt x="2471"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923" name="Google Shape;923;p30"/>
            <p:cNvSpPr/>
            <p:nvPr/>
          </p:nvSpPr>
          <p:spPr>
            <a:xfrm>
              <a:off x="3225125" y="1813175"/>
              <a:ext cx="76375" cy="58575"/>
            </a:xfrm>
            <a:custGeom>
              <a:avLst/>
              <a:gdLst/>
              <a:ahLst/>
              <a:cxnLst/>
              <a:rect l="l" t="t" r="r" b="b"/>
              <a:pathLst>
                <a:path w="3055" h="2343" extrusionOk="0">
                  <a:moveTo>
                    <a:pt x="2673" y="0"/>
                  </a:moveTo>
                  <a:cubicBezTo>
                    <a:pt x="2623" y="0"/>
                    <a:pt x="2571" y="17"/>
                    <a:pt x="2521" y="55"/>
                  </a:cubicBezTo>
                  <a:cubicBezTo>
                    <a:pt x="1650" y="481"/>
                    <a:pt x="880" y="1068"/>
                    <a:pt x="232" y="1777"/>
                  </a:cubicBezTo>
                  <a:cubicBezTo>
                    <a:pt x="0" y="1992"/>
                    <a:pt x="187" y="2342"/>
                    <a:pt x="440" y="2342"/>
                  </a:cubicBezTo>
                  <a:cubicBezTo>
                    <a:pt x="497" y="2342"/>
                    <a:pt x="557" y="2325"/>
                    <a:pt x="617" y="2284"/>
                  </a:cubicBezTo>
                  <a:cubicBezTo>
                    <a:pt x="1467" y="1838"/>
                    <a:pt x="2217" y="1230"/>
                    <a:pt x="2824" y="481"/>
                  </a:cubicBezTo>
                  <a:cubicBezTo>
                    <a:pt x="3054" y="300"/>
                    <a:pt x="2885" y="0"/>
                    <a:pt x="2673"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924" name="Google Shape;924;p30"/>
            <p:cNvSpPr/>
            <p:nvPr/>
          </p:nvSpPr>
          <p:spPr>
            <a:xfrm>
              <a:off x="3377750" y="1896425"/>
              <a:ext cx="24350" cy="65000"/>
            </a:xfrm>
            <a:custGeom>
              <a:avLst/>
              <a:gdLst/>
              <a:ahLst/>
              <a:cxnLst/>
              <a:rect l="l" t="t" r="r" b="b"/>
              <a:pathLst>
                <a:path w="974" h="2600" extrusionOk="0">
                  <a:moveTo>
                    <a:pt x="626" y="1"/>
                  </a:moveTo>
                  <a:cubicBezTo>
                    <a:pt x="528" y="1"/>
                    <a:pt x="430" y="54"/>
                    <a:pt x="386" y="169"/>
                  </a:cubicBezTo>
                  <a:cubicBezTo>
                    <a:pt x="122" y="837"/>
                    <a:pt x="1" y="1546"/>
                    <a:pt x="21" y="2276"/>
                  </a:cubicBezTo>
                  <a:cubicBezTo>
                    <a:pt x="32" y="2486"/>
                    <a:pt x="201" y="2600"/>
                    <a:pt x="368" y="2600"/>
                  </a:cubicBezTo>
                  <a:cubicBezTo>
                    <a:pt x="506" y="2600"/>
                    <a:pt x="644" y="2522"/>
                    <a:pt x="690" y="2357"/>
                  </a:cubicBezTo>
                  <a:cubicBezTo>
                    <a:pt x="912" y="1668"/>
                    <a:pt x="973" y="959"/>
                    <a:pt x="892" y="250"/>
                  </a:cubicBezTo>
                  <a:cubicBezTo>
                    <a:pt x="881" y="90"/>
                    <a:pt x="753" y="1"/>
                    <a:pt x="626"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925" name="Google Shape;925;p30"/>
            <p:cNvSpPr/>
            <p:nvPr/>
          </p:nvSpPr>
          <p:spPr>
            <a:xfrm>
              <a:off x="3278700" y="1890375"/>
              <a:ext cx="36625" cy="67375"/>
            </a:xfrm>
            <a:custGeom>
              <a:avLst/>
              <a:gdLst/>
              <a:ahLst/>
              <a:cxnLst/>
              <a:rect l="l" t="t" r="r" b="b"/>
              <a:pathLst>
                <a:path w="1465" h="2695" extrusionOk="0">
                  <a:moveTo>
                    <a:pt x="1249" y="1"/>
                  </a:moveTo>
                  <a:cubicBezTo>
                    <a:pt x="1198" y="1"/>
                    <a:pt x="1146" y="21"/>
                    <a:pt x="1107" y="67"/>
                  </a:cubicBezTo>
                  <a:cubicBezTo>
                    <a:pt x="580" y="674"/>
                    <a:pt x="276" y="1525"/>
                    <a:pt x="94" y="2275"/>
                  </a:cubicBezTo>
                  <a:cubicBezTo>
                    <a:pt x="0" y="2516"/>
                    <a:pt x="199" y="2695"/>
                    <a:pt x="397" y="2695"/>
                  </a:cubicBezTo>
                  <a:cubicBezTo>
                    <a:pt x="498" y="2695"/>
                    <a:pt x="599" y="2648"/>
                    <a:pt x="661" y="2538"/>
                  </a:cubicBezTo>
                  <a:cubicBezTo>
                    <a:pt x="1046" y="1849"/>
                    <a:pt x="1411" y="1019"/>
                    <a:pt x="1451" y="229"/>
                  </a:cubicBezTo>
                  <a:cubicBezTo>
                    <a:pt x="1465" y="91"/>
                    <a:pt x="1358" y="1"/>
                    <a:pt x="1249"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926" name="Google Shape;926;p30"/>
            <p:cNvSpPr/>
            <p:nvPr/>
          </p:nvSpPr>
          <p:spPr>
            <a:xfrm>
              <a:off x="3466900" y="1935200"/>
              <a:ext cx="24825" cy="58775"/>
            </a:xfrm>
            <a:custGeom>
              <a:avLst/>
              <a:gdLst/>
              <a:ahLst/>
              <a:cxnLst/>
              <a:rect l="l" t="t" r="r" b="b"/>
              <a:pathLst>
                <a:path w="993" h="2351" extrusionOk="0">
                  <a:moveTo>
                    <a:pt x="469" y="0"/>
                  </a:moveTo>
                  <a:cubicBezTo>
                    <a:pt x="311" y="0"/>
                    <a:pt x="145" y="124"/>
                    <a:pt x="122" y="320"/>
                  </a:cubicBezTo>
                  <a:cubicBezTo>
                    <a:pt x="61" y="907"/>
                    <a:pt x="0" y="1778"/>
                    <a:pt x="385" y="2264"/>
                  </a:cubicBezTo>
                  <a:cubicBezTo>
                    <a:pt x="436" y="2323"/>
                    <a:pt x="504" y="2351"/>
                    <a:pt x="573" y="2351"/>
                  </a:cubicBezTo>
                  <a:cubicBezTo>
                    <a:pt x="668" y="2351"/>
                    <a:pt x="763" y="2298"/>
                    <a:pt x="810" y="2203"/>
                  </a:cubicBezTo>
                  <a:cubicBezTo>
                    <a:pt x="952" y="1920"/>
                    <a:pt x="993" y="1596"/>
                    <a:pt x="912" y="1292"/>
                  </a:cubicBezTo>
                  <a:cubicBezTo>
                    <a:pt x="891" y="927"/>
                    <a:pt x="831" y="583"/>
                    <a:pt x="749" y="238"/>
                  </a:cubicBezTo>
                  <a:cubicBezTo>
                    <a:pt x="706" y="72"/>
                    <a:pt x="590" y="0"/>
                    <a:pt x="469"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927" name="Google Shape;927;p30"/>
            <p:cNvSpPr/>
            <p:nvPr/>
          </p:nvSpPr>
          <p:spPr>
            <a:xfrm>
              <a:off x="3554625" y="1935200"/>
              <a:ext cx="45975" cy="50700"/>
            </a:xfrm>
            <a:custGeom>
              <a:avLst/>
              <a:gdLst/>
              <a:ahLst/>
              <a:cxnLst/>
              <a:rect l="l" t="t" r="r" b="b"/>
              <a:pathLst>
                <a:path w="1839" h="2028" extrusionOk="0">
                  <a:moveTo>
                    <a:pt x="318" y="1"/>
                  </a:moveTo>
                  <a:cubicBezTo>
                    <a:pt x="135" y="1"/>
                    <a:pt x="0" y="224"/>
                    <a:pt x="36" y="401"/>
                  </a:cubicBezTo>
                  <a:cubicBezTo>
                    <a:pt x="137" y="704"/>
                    <a:pt x="299" y="1008"/>
                    <a:pt x="522" y="1251"/>
                  </a:cubicBezTo>
                  <a:cubicBezTo>
                    <a:pt x="704" y="1535"/>
                    <a:pt x="947" y="1778"/>
                    <a:pt x="1211" y="1981"/>
                  </a:cubicBezTo>
                  <a:cubicBezTo>
                    <a:pt x="1264" y="2013"/>
                    <a:pt x="1322" y="2028"/>
                    <a:pt x="1380" y="2028"/>
                  </a:cubicBezTo>
                  <a:cubicBezTo>
                    <a:pt x="1610" y="2028"/>
                    <a:pt x="1838" y="1802"/>
                    <a:pt x="1758" y="1575"/>
                  </a:cubicBezTo>
                  <a:cubicBezTo>
                    <a:pt x="1616" y="1231"/>
                    <a:pt x="1413" y="947"/>
                    <a:pt x="1170" y="684"/>
                  </a:cubicBezTo>
                  <a:cubicBezTo>
                    <a:pt x="968" y="421"/>
                    <a:pt x="704" y="178"/>
                    <a:pt x="400" y="16"/>
                  </a:cubicBezTo>
                  <a:cubicBezTo>
                    <a:pt x="372" y="5"/>
                    <a:pt x="344" y="1"/>
                    <a:pt x="318"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928" name="Google Shape;928;p30"/>
            <p:cNvSpPr/>
            <p:nvPr/>
          </p:nvSpPr>
          <p:spPr>
            <a:xfrm>
              <a:off x="3614250" y="1883925"/>
              <a:ext cx="76475" cy="45850"/>
            </a:xfrm>
            <a:custGeom>
              <a:avLst/>
              <a:gdLst/>
              <a:ahLst/>
              <a:cxnLst/>
              <a:rect l="l" t="t" r="r" b="b"/>
              <a:pathLst>
                <a:path w="3059" h="1834" extrusionOk="0">
                  <a:moveTo>
                    <a:pt x="304" y="1"/>
                  </a:moveTo>
                  <a:cubicBezTo>
                    <a:pt x="122" y="21"/>
                    <a:pt x="1" y="203"/>
                    <a:pt x="102" y="365"/>
                  </a:cubicBezTo>
                  <a:lnTo>
                    <a:pt x="82" y="365"/>
                  </a:lnTo>
                  <a:cubicBezTo>
                    <a:pt x="345" y="730"/>
                    <a:pt x="791" y="932"/>
                    <a:pt x="1175" y="1155"/>
                  </a:cubicBezTo>
                  <a:cubicBezTo>
                    <a:pt x="1560" y="1378"/>
                    <a:pt x="2026" y="1743"/>
                    <a:pt x="2492" y="1824"/>
                  </a:cubicBezTo>
                  <a:cubicBezTo>
                    <a:pt x="2521" y="1830"/>
                    <a:pt x="2550" y="1834"/>
                    <a:pt x="2577" y="1834"/>
                  </a:cubicBezTo>
                  <a:cubicBezTo>
                    <a:pt x="2874" y="1834"/>
                    <a:pt x="3059" y="1459"/>
                    <a:pt x="2836" y="1236"/>
                  </a:cubicBezTo>
                  <a:cubicBezTo>
                    <a:pt x="2512" y="872"/>
                    <a:pt x="1986" y="689"/>
                    <a:pt x="1560" y="487"/>
                  </a:cubicBezTo>
                  <a:cubicBezTo>
                    <a:pt x="1155" y="284"/>
                    <a:pt x="750" y="21"/>
                    <a:pt x="304"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929" name="Google Shape;929;p30"/>
            <p:cNvSpPr/>
            <p:nvPr/>
          </p:nvSpPr>
          <p:spPr>
            <a:xfrm>
              <a:off x="3697300" y="1820625"/>
              <a:ext cx="62825" cy="27800"/>
            </a:xfrm>
            <a:custGeom>
              <a:avLst/>
              <a:gdLst/>
              <a:ahLst/>
              <a:cxnLst/>
              <a:rect l="l" t="t" r="r" b="b"/>
              <a:pathLst>
                <a:path w="2513" h="1112" extrusionOk="0">
                  <a:moveTo>
                    <a:pt x="426" y="1"/>
                  </a:moveTo>
                  <a:cubicBezTo>
                    <a:pt x="122" y="21"/>
                    <a:pt x="1" y="406"/>
                    <a:pt x="264" y="568"/>
                  </a:cubicBezTo>
                  <a:lnTo>
                    <a:pt x="264" y="588"/>
                  </a:lnTo>
                  <a:cubicBezTo>
                    <a:pt x="628" y="770"/>
                    <a:pt x="993" y="892"/>
                    <a:pt x="1398" y="973"/>
                  </a:cubicBezTo>
                  <a:cubicBezTo>
                    <a:pt x="1599" y="1032"/>
                    <a:pt x="1807" y="1112"/>
                    <a:pt x="2005" y="1112"/>
                  </a:cubicBezTo>
                  <a:cubicBezTo>
                    <a:pt x="2147" y="1112"/>
                    <a:pt x="2284" y="1071"/>
                    <a:pt x="2411" y="953"/>
                  </a:cubicBezTo>
                  <a:cubicBezTo>
                    <a:pt x="2492" y="872"/>
                    <a:pt x="2512" y="750"/>
                    <a:pt x="2492" y="628"/>
                  </a:cubicBezTo>
                  <a:cubicBezTo>
                    <a:pt x="2350" y="244"/>
                    <a:pt x="1986" y="203"/>
                    <a:pt x="1621" y="142"/>
                  </a:cubicBezTo>
                  <a:cubicBezTo>
                    <a:pt x="1216" y="41"/>
                    <a:pt x="831" y="1"/>
                    <a:pt x="426"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930" name="Google Shape;930;p30"/>
            <p:cNvSpPr/>
            <p:nvPr/>
          </p:nvSpPr>
          <p:spPr>
            <a:xfrm>
              <a:off x="3698825" y="1708900"/>
              <a:ext cx="60275" cy="23825"/>
            </a:xfrm>
            <a:custGeom>
              <a:avLst/>
              <a:gdLst/>
              <a:ahLst/>
              <a:cxnLst/>
              <a:rect l="l" t="t" r="r" b="b"/>
              <a:pathLst>
                <a:path w="2411" h="953" extrusionOk="0">
                  <a:moveTo>
                    <a:pt x="1876" y="1"/>
                  </a:moveTo>
                  <a:cubicBezTo>
                    <a:pt x="1603" y="1"/>
                    <a:pt x="1336" y="62"/>
                    <a:pt x="1094" y="175"/>
                  </a:cubicBezTo>
                  <a:cubicBezTo>
                    <a:pt x="770" y="297"/>
                    <a:pt x="446" y="439"/>
                    <a:pt x="162" y="601"/>
                  </a:cubicBezTo>
                  <a:cubicBezTo>
                    <a:pt x="0" y="702"/>
                    <a:pt x="61" y="945"/>
                    <a:pt x="243" y="945"/>
                  </a:cubicBezTo>
                  <a:cubicBezTo>
                    <a:pt x="329" y="950"/>
                    <a:pt x="417" y="953"/>
                    <a:pt x="505" y="953"/>
                  </a:cubicBezTo>
                  <a:cubicBezTo>
                    <a:pt x="769" y="953"/>
                    <a:pt x="1038" y="930"/>
                    <a:pt x="1297" y="884"/>
                  </a:cubicBezTo>
                  <a:cubicBezTo>
                    <a:pt x="1621" y="884"/>
                    <a:pt x="1965" y="763"/>
                    <a:pt x="2228" y="580"/>
                  </a:cubicBezTo>
                  <a:cubicBezTo>
                    <a:pt x="2411" y="398"/>
                    <a:pt x="2330" y="94"/>
                    <a:pt x="2087" y="13"/>
                  </a:cubicBezTo>
                  <a:cubicBezTo>
                    <a:pt x="2016" y="5"/>
                    <a:pt x="1946" y="1"/>
                    <a:pt x="1876"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931" name="Google Shape;931;p30"/>
            <p:cNvSpPr/>
            <p:nvPr/>
          </p:nvSpPr>
          <p:spPr>
            <a:xfrm>
              <a:off x="3678650" y="1624150"/>
              <a:ext cx="65275" cy="37500"/>
            </a:xfrm>
            <a:custGeom>
              <a:avLst/>
              <a:gdLst/>
              <a:ahLst/>
              <a:cxnLst/>
              <a:rect l="l" t="t" r="r" b="b"/>
              <a:pathLst>
                <a:path w="2611" h="1500" extrusionOk="0">
                  <a:moveTo>
                    <a:pt x="2083" y="0"/>
                  </a:moveTo>
                  <a:cubicBezTo>
                    <a:pt x="1739" y="61"/>
                    <a:pt x="1395" y="182"/>
                    <a:pt x="1091" y="365"/>
                  </a:cubicBezTo>
                  <a:cubicBezTo>
                    <a:pt x="767" y="507"/>
                    <a:pt x="463" y="689"/>
                    <a:pt x="200" y="912"/>
                  </a:cubicBezTo>
                  <a:cubicBezTo>
                    <a:pt x="1" y="1130"/>
                    <a:pt x="134" y="1486"/>
                    <a:pt x="446" y="1499"/>
                  </a:cubicBezTo>
                  <a:lnTo>
                    <a:pt x="446" y="1499"/>
                  </a:lnTo>
                  <a:cubicBezTo>
                    <a:pt x="789" y="1458"/>
                    <a:pt x="1132" y="1357"/>
                    <a:pt x="1435" y="1195"/>
                  </a:cubicBezTo>
                  <a:cubicBezTo>
                    <a:pt x="1759" y="1053"/>
                    <a:pt x="2144" y="952"/>
                    <a:pt x="2367" y="689"/>
                  </a:cubicBezTo>
                  <a:cubicBezTo>
                    <a:pt x="2610" y="446"/>
                    <a:pt x="2448" y="20"/>
                    <a:pt x="2083" y="0"/>
                  </a:cubicBezTo>
                  <a:close/>
                  <a:moveTo>
                    <a:pt x="446" y="1499"/>
                  </a:moveTo>
                  <a:cubicBezTo>
                    <a:pt x="445" y="1499"/>
                    <a:pt x="444" y="1499"/>
                    <a:pt x="443" y="1499"/>
                  </a:cubicBezTo>
                  <a:lnTo>
                    <a:pt x="463" y="1499"/>
                  </a:lnTo>
                  <a:cubicBezTo>
                    <a:pt x="457" y="1499"/>
                    <a:pt x="451" y="1499"/>
                    <a:pt x="446" y="1499"/>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932" name="Google Shape;932;p30"/>
            <p:cNvSpPr/>
            <p:nvPr/>
          </p:nvSpPr>
          <p:spPr>
            <a:xfrm>
              <a:off x="3609850" y="1477025"/>
              <a:ext cx="58200" cy="67225"/>
            </a:xfrm>
            <a:custGeom>
              <a:avLst/>
              <a:gdLst/>
              <a:ahLst/>
              <a:cxnLst/>
              <a:rect l="l" t="t" r="r" b="b"/>
              <a:pathLst>
                <a:path w="2328" h="2689" extrusionOk="0">
                  <a:moveTo>
                    <a:pt x="1770" y="1"/>
                  </a:moveTo>
                  <a:cubicBezTo>
                    <a:pt x="1674" y="1"/>
                    <a:pt x="1576" y="40"/>
                    <a:pt x="1493" y="132"/>
                  </a:cubicBezTo>
                  <a:cubicBezTo>
                    <a:pt x="1210" y="456"/>
                    <a:pt x="967" y="801"/>
                    <a:pt x="723" y="1165"/>
                  </a:cubicBezTo>
                  <a:cubicBezTo>
                    <a:pt x="622" y="1348"/>
                    <a:pt x="501" y="1530"/>
                    <a:pt x="399" y="1692"/>
                  </a:cubicBezTo>
                  <a:cubicBezTo>
                    <a:pt x="278" y="1895"/>
                    <a:pt x="177" y="2117"/>
                    <a:pt x="96" y="2340"/>
                  </a:cubicBezTo>
                  <a:cubicBezTo>
                    <a:pt x="0" y="2514"/>
                    <a:pt x="153" y="2689"/>
                    <a:pt x="331" y="2689"/>
                  </a:cubicBezTo>
                  <a:cubicBezTo>
                    <a:pt x="380" y="2689"/>
                    <a:pt x="432" y="2675"/>
                    <a:pt x="480" y="2644"/>
                  </a:cubicBezTo>
                  <a:lnTo>
                    <a:pt x="480" y="2624"/>
                  </a:lnTo>
                  <a:cubicBezTo>
                    <a:pt x="642" y="2502"/>
                    <a:pt x="804" y="2361"/>
                    <a:pt x="946" y="2219"/>
                  </a:cubicBezTo>
                  <a:cubicBezTo>
                    <a:pt x="1108" y="2036"/>
                    <a:pt x="1250" y="1854"/>
                    <a:pt x="1392" y="1672"/>
                  </a:cubicBezTo>
                  <a:cubicBezTo>
                    <a:pt x="1675" y="1348"/>
                    <a:pt x="1919" y="1003"/>
                    <a:pt x="2162" y="639"/>
                  </a:cubicBezTo>
                  <a:cubicBezTo>
                    <a:pt x="2328" y="337"/>
                    <a:pt x="2055" y="1"/>
                    <a:pt x="1770"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933" name="Google Shape;933;p30"/>
            <p:cNvSpPr/>
            <p:nvPr/>
          </p:nvSpPr>
          <p:spPr>
            <a:xfrm>
              <a:off x="3568575" y="1392275"/>
              <a:ext cx="43125" cy="64375"/>
            </a:xfrm>
            <a:custGeom>
              <a:avLst/>
              <a:gdLst/>
              <a:ahLst/>
              <a:cxnLst/>
              <a:rect l="l" t="t" r="r" b="b"/>
              <a:pathLst>
                <a:path w="1725" h="2575" extrusionOk="0">
                  <a:moveTo>
                    <a:pt x="1232" y="1"/>
                  </a:moveTo>
                  <a:cubicBezTo>
                    <a:pt x="1100" y="1"/>
                    <a:pt x="966" y="61"/>
                    <a:pt x="875" y="200"/>
                  </a:cubicBezTo>
                  <a:cubicBezTo>
                    <a:pt x="693" y="484"/>
                    <a:pt x="531" y="788"/>
                    <a:pt x="389" y="1112"/>
                  </a:cubicBezTo>
                  <a:cubicBezTo>
                    <a:pt x="248" y="1416"/>
                    <a:pt x="126" y="1740"/>
                    <a:pt x="45" y="2064"/>
                  </a:cubicBezTo>
                  <a:cubicBezTo>
                    <a:pt x="1" y="2314"/>
                    <a:pt x="234" y="2575"/>
                    <a:pt x="466" y="2575"/>
                  </a:cubicBezTo>
                  <a:cubicBezTo>
                    <a:pt x="554" y="2575"/>
                    <a:pt x="641" y="2538"/>
                    <a:pt x="713" y="2449"/>
                  </a:cubicBezTo>
                  <a:cubicBezTo>
                    <a:pt x="1159" y="1882"/>
                    <a:pt x="1483" y="1213"/>
                    <a:pt x="1645" y="524"/>
                  </a:cubicBezTo>
                  <a:cubicBezTo>
                    <a:pt x="1725" y="219"/>
                    <a:pt x="1482" y="1"/>
                    <a:pt x="1232"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934" name="Google Shape;934;p30"/>
            <p:cNvSpPr/>
            <p:nvPr/>
          </p:nvSpPr>
          <p:spPr>
            <a:xfrm>
              <a:off x="3248625" y="1424100"/>
              <a:ext cx="57575" cy="48275"/>
            </a:xfrm>
            <a:custGeom>
              <a:avLst/>
              <a:gdLst/>
              <a:ahLst/>
              <a:cxnLst/>
              <a:rect l="l" t="t" r="r" b="b"/>
              <a:pathLst>
                <a:path w="2303" h="1931" extrusionOk="0">
                  <a:moveTo>
                    <a:pt x="406" y="1"/>
                  </a:moveTo>
                  <a:cubicBezTo>
                    <a:pt x="163" y="1"/>
                    <a:pt x="1" y="203"/>
                    <a:pt x="61" y="447"/>
                  </a:cubicBezTo>
                  <a:cubicBezTo>
                    <a:pt x="142" y="831"/>
                    <a:pt x="588" y="1075"/>
                    <a:pt x="912" y="1297"/>
                  </a:cubicBezTo>
                  <a:cubicBezTo>
                    <a:pt x="1216" y="1561"/>
                    <a:pt x="1581" y="1783"/>
                    <a:pt x="1965" y="1925"/>
                  </a:cubicBezTo>
                  <a:cubicBezTo>
                    <a:pt x="1981" y="1929"/>
                    <a:pt x="1997" y="1930"/>
                    <a:pt x="2013" y="1930"/>
                  </a:cubicBezTo>
                  <a:cubicBezTo>
                    <a:pt x="2174" y="1930"/>
                    <a:pt x="2303" y="1746"/>
                    <a:pt x="2229" y="1561"/>
                  </a:cubicBezTo>
                  <a:lnTo>
                    <a:pt x="2229" y="1561"/>
                  </a:lnTo>
                  <a:lnTo>
                    <a:pt x="2229" y="1581"/>
                  </a:lnTo>
                  <a:cubicBezTo>
                    <a:pt x="2006" y="1216"/>
                    <a:pt x="1743" y="912"/>
                    <a:pt x="1419" y="649"/>
                  </a:cubicBezTo>
                  <a:cubicBezTo>
                    <a:pt x="1115" y="386"/>
                    <a:pt x="831" y="1"/>
                    <a:pt x="406"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935" name="Google Shape;935;p30"/>
            <p:cNvSpPr/>
            <p:nvPr/>
          </p:nvSpPr>
          <p:spPr>
            <a:xfrm>
              <a:off x="3162550" y="1597600"/>
              <a:ext cx="68375" cy="22050"/>
            </a:xfrm>
            <a:custGeom>
              <a:avLst/>
              <a:gdLst/>
              <a:ahLst/>
              <a:cxnLst/>
              <a:rect l="l" t="t" r="r" b="b"/>
              <a:pathLst>
                <a:path w="2735" h="882" extrusionOk="0">
                  <a:moveTo>
                    <a:pt x="619" y="1"/>
                  </a:moveTo>
                  <a:cubicBezTo>
                    <a:pt x="404" y="1"/>
                    <a:pt x="221" y="50"/>
                    <a:pt x="61" y="272"/>
                  </a:cubicBezTo>
                  <a:cubicBezTo>
                    <a:pt x="0" y="373"/>
                    <a:pt x="0" y="495"/>
                    <a:pt x="61" y="596"/>
                  </a:cubicBezTo>
                  <a:cubicBezTo>
                    <a:pt x="244" y="832"/>
                    <a:pt x="436" y="881"/>
                    <a:pt x="664" y="881"/>
                  </a:cubicBezTo>
                  <a:cubicBezTo>
                    <a:pt x="788" y="881"/>
                    <a:pt x="923" y="867"/>
                    <a:pt x="1074" y="860"/>
                  </a:cubicBezTo>
                  <a:cubicBezTo>
                    <a:pt x="1560" y="819"/>
                    <a:pt x="2005" y="738"/>
                    <a:pt x="2492" y="677"/>
                  </a:cubicBezTo>
                  <a:cubicBezTo>
                    <a:pt x="2735" y="616"/>
                    <a:pt x="2735" y="272"/>
                    <a:pt x="2492" y="191"/>
                  </a:cubicBezTo>
                  <a:cubicBezTo>
                    <a:pt x="2005" y="151"/>
                    <a:pt x="1560" y="49"/>
                    <a:pt x="1074" y="29"/>
                  </a:cubicBezTo>
                  <a:cubicBezTo>
                    <a:pt x="907" y="21"/>
                    <a:pt x="757" y="1"/>
                    <a:pt x="619"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936" name="Google Shape;936;p30"/>
            <p:cNvSpPr/>
            <p:nvPr/>
          </p:nvSpPr>
          <p:spPr>
            <a:xfrm>
              <a:off x="3681350" y="1505025"/>
              <a:ext cx="69150" cy="43150"/>
            </a:xfrm>
            <a:custGeom>
              <a:avLst/>
              <a:gdLst/>
              <a:ahLst/>
              <a:cxnLst/>
              <a:rect l="l" t="t" r="r" b="b"/>
              <a:pathLst>
                <a:path w="2766" h="1726" extrusionOk="0">
                  <a:moveTo>
                    <a:pt x="2361" y="1"/>
                  </a:moveTo>
                  <a:cubicBezTo>
                    <a:pt x="2006" y="1"/>
                    <a:pt x="1669" y="240"/>
                    <a:pt x="1368" y="410"/>
                  </a:cubicBezTo>
                  <a:cubicBezTo>
                    <a:pt x="1003" y="653"/>
                    <a:pt x="639" y="876"/>
                    <a:pt x="294" y="1139"/>
                  </a:cubicBezTo>
                  <a:cubicBezTo>
                    <a:pt x="1" y="1329"/>
                    <a:pt x="178" y="1725"/>
                    <a:pt x="463" y="1725"/>
                  </a:cubicBezTo>
                  <a:cubicBezTo>
                    <a:pt x="512" y="1725"/>
                    <a:pt x="564" y="1713"/>
                    <a:pt x="618" y="1686"/>
                  </a:cubicBezTo>
                  <a:cubicBezTo>
                    <a:pt x="1003" y="1524"/>
                    <a:pt x="1388" y="1301"/>
                    <a:pt x="1773" y="1099"/>
                  </a:cubicBezTo>
                  <a:cubicBezTo>
                    <a:pt x="2097" y="916"/>
                    <a:pt x="2502" y="734"/>
                    <a:pt x="2664" y="390"/>
                  </a:cubicBezTo>
                  <a:cubicBezTo>
                    <a:pt x="2765" y="207"/>
                    <a:pt x="2624" y="5"/>
                    <a:pt x="2441" y="5"/>
                  </a:cubicBezTo>
                  <a:cubicBezTo>
                    <a:pt x="2414" y="2"/>
                    <a:pt x="2388" y="1"/>
                    <a:pt x="2361"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937" name="Google Shape;937;p30"/>
            <p:cNvSpPr/>
            <p:nvPr/>
          </p:nvSpPr>
          <p:spPr>
            <a:xfrm>
              <a:off x="3503350" y="1371025"/>
              <a:ext cx="23325" cy="57200"/>
            </a:xfrm>
            <a:custGeom>
              <a:avLst/>
              <a:gdLst/>
              <a:ahLst/>
              <a:cxnLst/>
              <a:rect l="l" t="t" r="r" b="b"/>
              <a:pathLst>
                <a:path w="933" h="2288" extrusionOk="0">
                  <a:moveTo>
                    <a:pt x="342" y="0"/>
                  </a:moveTo>
                  <a:cubicBezTo>
                    <a:pt x="178" y="0"/>
                    <a:pt x="12" y="116"/>
                    <a:pt x="0" y="321"/>
                  </a:cubicBezTo>
                  <a:cubicBezTo>
                    <a:pt x="0" y="969"/>
                    <a:pt x="162" y="1618"/>
                    <a:pt x="466" y="2185"/>
                  </a:cubicBezTo>
                  <a:cubicBezTo>
                    <a:pt x="502" y="2256"/>
                    <a:pt x="569" y="2288"/>
                    <a:pt x="636" y="2288"/>
                  </a:cubicBezTo>
                  <a:cubicBezTo>
                    <a:pt x="722" y="2288"/>
                    <a:pt x="808" y="2235"/>
                    <a:pt x="831" y="2144"/>
                  </a:cubicBezTo>
                  <a:cubicBezTo>
                    <a:pt x="932" y="1496"/>
                    <a:pt x="871" y="848"/>
                    <a:pt x="649" y="220"/>
                  </a:cubicBezTo>
                  <a:cubicBezTo>
                    <a:pt x="596" y="70"/>
                    <a:pt x="469" y="0"/>
                    <a:pt x="342"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938" name="Google Shape;938;p30"/>
            <p:cNvSpPr/>
            <p:nvPr/>
          </p:nvSpPr>
          <p:spPr>
            <a:xfrm>
              <a:off x="3394975" y="1390775"/>
              <a:ext cx="25850" cy="53175"/>
            </a:xfrm>
            <a:custGeom>
              <a:avLst/>
              <a:gdLst/>
              <a:ahLst/>
              <a:cxnLst/>
              <a:rect l="l" t="t" r="r" b="b"/>
              <a:pathLst>
                <a:path w="1034" h="2127" extrusionOk="0">
                  <a:moveTo>
                    <a:pt x="339" y="0"/>
                  </a:moveTo>
                  <a:cubicBezTo>
                    <a:pt x="168" y="0"/>
                    <a:pt x="1" y="123"/>
                    <a:pt x="1" y="321"/>
                  </a:cubicBezTo>
                  <a:cubicBezTo>
                    <a:pt x="1" y="909"/>
                    <a:pt x="163" y="1476"/>
                    <a:pt x="446" y="1982"/>
                  </a:cubicBezTo>
                  <a:cubicBezTo>
                    <a:pt x="508" y="2082"/>
                    <a:pt x="605" y="2127"/>
                    <a:pt x="702" y="2127"/>
                  </a:cubicBezTo>
                  <a:cubicBezTo>
                    <a:pt x="861" y="2127"/>
                    <a:pt x="1021" y="2008"/>
                    <a:pt x="1034" y="1820"/>
                  </a:cubicBezTo>
                  <a:cubicBezTo>
                    <a:pt x="1034" y="1233"/>
                    <a:pt x="892" y="665"/>
                    <a:pt x="629" y="159"/>
                  </a:cubicBezTo>
                  <a:cubicBezTo>
                    <a:pt x="558" y="49"/>
                    <a:pt x="448" y="0"/>
                    <a:pt x="339"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939" name="Google Shape;939;p30"/>
            <p:cNvSpPr/>
            <p:nvPr/>
          </p:nvSpPr>
          <p:spPr>
            <a:xfrm>
              <a:off x="3205575" y="1481675"/>
              <a:ext cx="64350" cy="25225"/>
            </a:xfrm>
            <a:custGeom>
              <a:avLst/>
              <a:gdLst/>
              <a:ahLst/>
              <a:cxnLst/>
              <a:rect l="l" t="t" r="r" b="b"/>
              <a:pathLst>
                <a:path w="2574" h="1009" extrusionOk="0">
                  <a:moveTo>
                    <a:pt x="782" y="0"/>
                  </a:moveTo>
                  <a:cubicBezTo>
                    <a:pt x="615" y="0"/>
                    <a:pt x="448" y="16"/>
                    <a:pt x="284" y="48"/>
                  </a:cubicBezTo>
                  <a:cubicBezTo>
                    <a:pt x="41" y="108"/>
                    <a:pt x="1" y="453"/>
                    <a:pt x="224" y="595"/>
                  </a:cubicBezTo>
                  <a:cubicBezTo>
                    <a:pt x="568" y="797"/>
                    <a:pt x="973" y="919"/>
                    <a:pt x="1378" y="939"/>
                  </a:cubicBezTo>
                  <a:cubicBezTo>
                    <a:pt x="1569" y="961"/>
                    <a:pt x="1790" y="1009"/>
                    <a:pt x="2002" y="1009"/>
                  </a:cubicBezTo>
                  <a:cubicBezTo>
                    <a:pt x="2172" y="1009"/>
                    <a:pt x="2336" y="978"/>
                    <a:pt x="2472" y="878"/>
                  </a:cubicBezTo>
                  <a:cubicBezTo>
                    <a:pt x="2553" y="817"/>
                    <a:pt x="2573" y="716"/>
                    <a:pt x="2533" y="615"/>
                  </a:cubicBezTo>
                  <a:cubicBezTo>
                    <a:pt x="2330" y="291"/>
                    <a:pt x="1905" y="230"/>
                    <a:pt x="1561" y="129"/>
                  </a:cubicBezTo>
                  <a:cubicBezTo>
                    <a:pt x="1312" y="41"/>
                    <a:pt x="1047" y="0"/>
                    <a:pt x="782"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940" name="Google Shape;940;p30"/>
            <p:cNvSpPr/>
            <p:nvPr/>
          </p:nvSpPr>
          <p:spPr>
            <a:xfrm>
              <a:off x="3149875" y="1539575"/>
              <a:ext cx="63825" cy="20775"/>
            </a:xfrm>
            <a:custGeom>
              <a:avLst/>
              <a:gdLst/>
              <a:ahLst/>
              <a:cxnLst/>
              <a:rect l="l" t="t" r="r" b="b"/>
              <a:pathLst>
                <a:path w="2553" h="831" extrusionOk="0">
                  <a:moveTo>
                    <a:pt x="1317" y="0"/>
                  </a:moveTo>
                  <a:cubicBezTo>
                    <a:pt x="1029" y="0"/>
                    <a:pt x="740" y="21"/>
                    <a:pt x="446" y="61"/>
                  </a:cubicBezTo>
                  <a:cubicBezTo>
                    <a:pt x="1" y="142"/>
                    <a:pt x="122" y="811"/>
                    <a:pt x="568" y="831"/>
                  </a:cubicBezTo>
                  <a:cubicBezTo>
                    <a:pt x="1135" y="811"/>
                    <a:pt x="1702" y="709"/>
                    <a:pt x="2249" y="568"/>
                  </a:cubicBezTo>
                  <a:cubicBezTo>
                    <a:pt x="2553" y="507"/>
                    <a:pt x="2452" y="81"/>
                    <a:pt x="2188" y="61"/>
                  </a:cubicBezTo>
                  <a:cubicBezTo>
                    <a:pt x="1895" y="21"/>
                    <a:pt x="1606" y="0"/>
                    <a:pt x="1317"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941" name="Google Shape;941;p30"/>
            <p:cNvSpPr/>
            <p:nvPr/>
          </p:nvSpPr>
          <p:spPr>
            <a:xfrm>
              <a:off x="3154075" y="1692500"/>
              <a:ext cx="62175" cy="28600"/>
            </a:xfrm>
            <a:custGeom>
              <a:avLst/>
              <a:gdLst/>
              <a:ahLst/>
              <a:cxnLst/>
              <a:rect l="l" t="t" r="r" b="b"/>
              <a:pathLst>
                <a:path w="2487" h="1144" extrusionOk="0">
                  <a:moveTo>
                    <a:pt x="2061" y="1"/>
                  </a:moveTo>
                  <a:cubicBezTo>
                    <a:pt x="1473" y="102"/>
                    <a:pt x="886" y="264"/>
                    <a:pt x="339" y="507"/>
                  </a:cubicBezTo>
                  <a:cubicBezTo>
                    <a:pt x="0" y="677"/>
                    <a:pt x="204" y="1143"/>
                    <a:pt x="527" y="1143"/>
                  </a:cubicBezTo>
                  <a:cubicBezTo>
                    <a:pt x="551" y="1143"/>
                    <a:pt x="577" y="1141"/>
                    <a:pt x="602" y="1135"/>
                  </a:cubicBezTo>
                  <a:cubicBezTo>
                    <a:pt x="1170" y="993"/>
                    <a:pt x="1737" y="770"/>
                    <a:pt x="2243" y="467"/>
                  </a:cubicBezTo>
                  <a:cubicBezTo>
                    <a:pt x="2487" y="336"/>
                    <a:pt x="2349" y="14"/>
                    <a:pt x="2119" y="14"/>
                  </a:cubicBezTo>
                  <a:cubicBezTo>
                    <a:pt x="2100" y="14"/>
                    <a:pt x="2081" y="16"/>
                    <a:pt x="2061" y="21"/>
                  </a:cubicBezTo>
                  <a:lnTo>
                    <a:pt x="2061"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942" name="Google Shape;942;p30"/>
            <p:cNvSpPr/>
            <p:nvPr/>
          </p:nvSpPr>
          <p:spPr>
            <a:xfrm>
              <a:off x="3146600" y="1805725"/>
              <a:ext cx="58900" cy="31425"/>
            </a:xfrm>
            <a:custGeom>
              <a:avLst/>
              <a:gdLst/>
              <a:ahLst/>
              <a:cxnLst/>
              <a:rect l="l" t="t" r="r" b="b"/>
              <a:pathLst>
                <a:path w="2356" h="1257" extrusionOk="0">
                  <a:moveTo>
                    <a:pt x="1893" y="0"/>
                  </a:moveTo>
                  <a:cubicBezTo>
                    <a:pt x="1867" y="0"/>
                    <a:pt x="1841" y="3"/>
                    <a:pt x="1813" y="9"/>
                  </a:cubicBezTo>
                  <a:cubicBezTo>
                    <a:pt x="1307" y="131"/>
                    <a:pt x="820" y="313"/>
                    <a:pt x="355" y="536"/>
                  </a:cubicBezTo>
                  <a:cubicBezTo>
                    <a:pt x="1" y="759"/>
                    <a:pt x="178" y="1257"/>
                    <a:pt x="555" y="1257"/>
                  </a:cubicBezTo>
                  <a:cubicBezTo>
                    <a:pt x="588" y="1257"/>
                    <a:pt x="622" y="1253"/>
                    <a:pt x="658" y="1245"/>
                  </a:cubicBezTo>
                  <a:cubicBezTo>
                    <a:pt x="1145" y="1083"/>
                    <a:pt x="1610" y="860"/>
                    <a:pt x="2056" y="617"/>
                  </a:cubicBezTo>
                  <a:cubicBezTo>
                    <a:pt x="2356" y="430"/>
                    <a:pt x="2205" y="0"/>
                    <a:pt x="1893"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943" name="Google Shape;943;p30"/>
            <p:cNvSpPr/>
            <p:nvPr/>
          </p:nvSpPr>
          <p:spPr>
            <a:xfrm>
              <a:off x="3729700" y="1774425"/>
              <a:ext cx="67375" cy="20600"/>
            </a:xfrm>
            <a:custGeom>
              <a:avLst/>
              <a:gdLst/>
              <a:ahLst/>
              <a:cxnLst/>
              <a:rect l="l" t="t" r="r" b="b"/>
              <a:pathLst>
                <a:path w="2695" h="824" extrusionOk="0">
                  <a:moveTo>
                    <a:pt x="1814" y="0"/>
                  </a:moveTo>
                  <a:cubicBezTo>
                    <a:pt x="1642" y="0"/>
                    <a:pt x="1469" y="15"/>
                    <a:pt x="1297" y="46"/>
                  </a:cubicBezTo>
                  <a:cubicBezTo>
                    <a:pt x="953" y="66"/>
                    <a:pt x="609" y="127"/>
                    <a:pt x="285" y="208"/>
                  </a:cubicBezTo>
                  <a:cubicBezTo>
                    <a:pt x="41" y="309"/>
                    <a:pt x="1" y="694"/>
                    <a:pt x="285" y="755"/>
                  </a:cubicBezTo>
                  <a:lnTo>
                    <a:pt x="285" y="775"/>
                  </a:lnTo>
                  <a:cubicBezTo>
                    <a:pt x="537" y="805"/>
                    <a:pt x="810" y="823"/>
                    <a:pt x="1082" y="823"/>
                  </a:cubicBezTo>
                  <a:cubicBezTo>
                    <a:pt x="1181" y="823"/>
                    <a:pt x="1281" y="821"/>
                    <a:pt x="1378" y="815"/>
                  </a:cubicBezTo>
                  <a:cubicBezTo>
                    <a:pt x="1422" y="818"/>
                    <a:pt x="1466" y="819"/>
                    <a:pt x="1510" y="819"/>
                  </a:cubicBezTo>
                  <a:cubicBezTo>
                    <a:pt x="1815" y="819"/>
                    <a:pt x="2128" y="759"/>
                    <a:pt x="2411" y="653"/>
                  </a:cubicBezTo>
                  <a:cubicBezTo>
                    <a:pt x="2695" y="532"/>
                    <a:pt x="2594" y="127"/>
                    <a:pt x="2330" y="46"/>
                  </a:cubicBezTo>
                  <a:cubicBezTo>
                    <a:pt x="2158" y="15"/>
                    <a:pt x="1986" y="0"/>
                    <a:pt x="1814"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944" name="Google Shape;944;p30"/>
            <p:cNvSpPr/>
            <p:nvPr/>
          </p:nvSpPr>
          <p:spPr>
            <a:xfrm>
              <a:off x="3710925" y="1563500"/>
              <a:ext cx="56700" cy="33125"/>
            </a:xfrm>
            <a:custGeom>
              <a:avLst/>
              <a:gdLst/>
              <a:ahLst/>
              <a:cxnLst/>
              <a:rect l="l" t="t" r="r" b="b"/>
              <a:pathLst>
                <a:path w="2268" h="1325" extrusionOk="0">
                  <a:moveTo>
                    <a:pt x="1922" y="1"/>
                  </a:moveTo>
                  <a:cubicBezTo>
                    <a:pt x="1892" y="1"/>
                    <a:pt x="1860" y="6"/>
                    <a:pt x="1825" y="16"/>
                  </a:cubicBezTo>
                  <a:cubicBezTo>
                    <a:pt x="1218" y="218"/>
                    <a:pt x="651" y="522"/>
                    <a:pt x="164" y="907"/>
                  </a:cubicBezTo>
                  <a:cubicBezTo>
                    <a:pt x="1" y="1034"/>
                    <a:pt x="49" y="1324"/>
                    <a:pt x="251" y="1324"/>
                  </a:cubicBezTo>
                  <a:cubicBezTo>
                    <a:pt x="274" y="1324"/>
                    <a:pt x="299" y="1320"/>
                    <a:pt x="327" y="1312"/>
                  </a:cubicBezTo>
                  <a:cubicBezTo>
                    <a:pt x="934" y="1170"/>
                    <a:pt x="1522" y="907"/>
                    <a:pt x="2048" y="563"/>
                  </a:cubicBezTo>
                  <a:cubicBezTo>
                    <a:pt x="2267" y="380"/>
                    <a:pt x="2190" y="1"/>
                    <a:pt x="1922"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945" name="Google Shape;945;p30"/>
            <p:cNvSpPr/>
            <p:nvPr/>
          </p:nvSpPr>
          <p:spPr>
            <a:xfrm>
              <a:off x="3677625" y="1433200"/>
              <a:ext cx="34375" cy="43125"/>
            </a:xfrm>
            <a:custGeom>
              <a:avLst/>
              <a:gdLst/>
              <a:ahLst/>
              <a:cxnLst/>
              <a:rect l="l" t="t" r="r" b="b"/>
              <a:pathLst>
                <a:path w="1375" h="1725" extrusionOk="0">
                  <a:moveTo>
                    <a:pt x="1011" y="1"/>
                  </a:moveTo>
                  <a:cubicBezTo>
                    <a:pt x="956" y="1"/>
                    <a:pt x="900" y="14"/>
                    <a:pt x="848" y="42"/>
                  </a:cubicBezTo>
                  <a:cubicBezTo>
                    <a:pt x="403" y="326"/>
                    <a:pt x="220" y="893"/>
                    <a:pt x="58" y="1359"/>
                  </a:cubicBezTo>
                  <a:cubicBezTo>
                    <a:pt x="0" y="1562"/>
                    <a:pt x="172" y="1724"/>
                    <a:pt x="348" y="1724"/>
                  </a:cubicBezTo>
                  <a:cubicBezTo>
                    <a:pt x="417" y="1724"/>
                    <a:pt x="487" y="1699"/>
                    <a:pt x="544" y="1642"/>
                  </a:cubicBezTo>
                  <a:cubicBezTo>
                    <a:pt x="727" y="1460"/>
                    <a:pt x="909" y="1278"/>
                    <a:pt x="1051" y="1055"/>
                  </a:cubicBezTo>
                  <a:cubicBezTo>
                    <a:pt x="1132" y="974"/>
                    <a:pt x="1193" y="873"/>
                    <a:pt x="1253" y="792"/>
                  </a:cubicBezTo>
                  <a:cubicBezTo>
                    <a:pt x="1314" y="650"/>
                    <a:pt x="1355" y="508"/>
                    <a:pt x="1375" y="346"/>
                  </a:cubicBezTo>
                  <a:cubicBezTo>
                    <a:pt x="1375" y="144"/>
                    <a:pt x="1196" y="1"/>
                    <a:pt x="1011"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946" name="Google Shape;946;p30"/>
            <p:cNvSpPr/>
            <p:nvPr/>
          </p:nvSpPr>
          <p:spPr>
            <a:xfrm>
              <a:off x="3590450" y="1433425"/>
              <a:ext cx="34075" cy="50600"/>
            </a:xfrm>
            <a:custGeom>
              <a:avLst/>
              <a:gdLst/>
              <a:ahLst/>
              <a:cxnLst/>
              <a:rect l="l" t="t" r="r" b="b"/>
              <a:pathLst>
                <a:path w="1363" h="2024" extrusionOk="0">
                  <a:moveTo>
                    <a:pt x="1052" y="1"/>
                  </a:moveTo>
                  <a:cubicBezTo>
                    <a:pt x="965" y="1"/>
                    <a:pt x="874" y="36"/>
                    <a:pt x="811" y="114"/>
                  </a:cubicBezTo>
                  <a:cubicBezTo>
                    <a:pt x="608" y="398"/>
                    <a:pt x="426" y="702"/>
                    <a:pt x="304" y="1046"/>
                  </a:cubicBezTo>
                  <a:cubicBezTo>
                    <a:pt x="183" y="1309"/>
                    <a:pt x="0" y="1633"/>
                    <a:pt x="82" y="1917"/>
                  </a:cubicBezTo>
                  <a:cubicBezTo>
                    <a:pt x="115" y="1984"/>
                    <a:pt x="176" y="2023"/>
                    <a:pt x="243" y="2023"/>
                  </a:cubicBezTo>
                  <a:cubicBezTo>
                    <a:pt x="256" y="2023"/>
                    <a:pt x="270" y="2022"/>
                    <a:pt x="284" y="2018"/>
                  </a:cubicBezTo>
                  <a:cubicBezTo>
                    <a:pt x="568" y="1917"/>
                    <a:pt x="709" y="1593"/>
                    <a:pt x="872" y="1350"/>
                  </a:cubicBezTo>
                  <a:cubicBezTo>
                    <a:pt x="1054" y="1026"/>
                    <a:pt x="1196" y="681"/>
                    <a:pt x="1297" y="337"/>
                  </a:cubicBezTo>
                  <a:cubicBezTo>
                    <a:pt x="1363" y="126"/>
                    <a:pt x="1214" y="1"/>
                    <a:pt x="1052"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947" name="Google Shape;947;p30"/>
            <p:cNvSpPr/>
            <p:nvPr/>
          </p:nvSpPr>
          <p:spPr>
            <a:xfrm>
              <a:off x="3543350" y="1308775"/>
              <a:ext cx="25350" cy="52450"/>
            </a:xfrm>
            <a:custGeom>
              <a:avLst/>
              <a:gdLst/>
              <a:ahLst/>
              <a:cxnLst/>
              <a:rect l="l" t="t" r="r" b="b"/>
              <a:pathLst>
                <a:path w="1014" h="2098" extrusionOk="0">
                  <a:moveTo>
                    <a:pt x="499" y="1"/>
                  </a:moveTo>
                  <a:cubicBezTo>
                    <a:pt x="340" y="1"/>
                    <a:pt x="183" y="87"/>
                    <a:pt x="122" y="259"/>
                  </a:cubicBezTo>
                  <a:cubicBezTo>
                    <a:pt x="1" y="765"/>
                    <a:pt x="82" y="1332"/>
                    <a:pt x="163" y="1839"/>
                  </a:cubicBezTo>
                  <a:cubicBezTo>
                    <a:pt x="183" y="2011"/>
                    <a:pt x="345" y="2097"/>
                    <a:pt x="507" y="2097"/>
                  </a:cubicBezTo>
                  <a:cubicBezTo>
                    <a:pt x="669" y="2097"/>
                    <a:pt x="831" y="2011"/>
                    <a:pt x="851" y="1839"/>
                  </a:cubicBezTo>
                  <a:cubicBezTo>
                    <a:pt x="912" y="1332"/>
                    <a:pt x="1013" y="765"/>
                    <a:pt x="892" y="259"/>
                  </a:cubicBezTo>
                  <a:cubicBezTo>
                    <a:pt x="821" y="87"/>
                    <a:pt x="659" y="1"/>
                    <a:pt x="499"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948" name="Google Shape;948;p30"/>
            <p:cNvSpPr/>
            <p:nvPr/>
          </p:nvSpPr>
          <p:spPr>
            <a:xfrm>
              <a:off x="3440550" y="1317875"/>
              <a:ext cx="19275" cy="54275"/>
            </a:xfrm>
            <a:custGeom>
              <a:avLst/>
              <a:gdLst/>
              <a:ahLst/>
              <a:cxnLst/>
              <a:rect l="l" t="t" r="r" b="b"/>
              <a:pathLst>
                <a:path w="771" h="2171" extrusionOk="0">
                  <a:moveTo>
                    <a:pt x="297" y="1"/>
                  </a:moveTo>
                  <a:cubicBezTo>
                    <a:pt x="155" y="1"/>
                    <a:pt x="12" y="100"/>
                    <a:pt x="1" y="280"/>
                  </a:cubicBezTo>
                  <a:cubicBezTo>
                    <a:pt x="41" y="887"/>
                    <a:pt x="183" y="1495"/>
                    <a:pt x="426" y="2083"/>
                  </a:cubicBezTo>
                  <a:cubicBezTo>
                    <a:pt x="443" y="2143"/>
                    <a:pt x="495" y="2171"/>
                    <a:pt x="549" y="2171"/>
                  </a:cubicBezTo>
                  <a:cubicBezTo>
                    <a:pt x="621" y="2171"/>
                    <a:pt x="698" y="2123"/>
                    <a:pt x="710" y="2042"/>
                  </a:cubicBezTo>
                  <a:cubicBezTo>
                    <a:pt x="770" y="1414"/>
                    <a:pt x="730" y="806"/>
                    <a:pt x="568" y="199"/>
                  </a:cubicBezTo>
                  <a:cubicBezTo>
                    <a:pt x="523" y="64"/>
                    <a:pt x="410" y="1"/>
                    <a:pt x="297"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949" name="Google Shape;949;p30"/>
            <p:cNvSpPr/>
            <p:nvPr/>
          </p:nvSpPr>
          <p:spPr>
            <a:xfrm>
              <a:off x="3307200" y="1357050"/>
              <a:ext cx="26525" cy="56925"/>
            </a:xfrm>
            <a:custGeom>
              <a:avLst/>
              <a:gdLst/>
              <a:ahLst/>
              <a:cxnLst/>
              <a:rect l="l" t="t" r="r" b="b"/>
              <a:pathLst>
                <a:path w="1061" h="2277" extrusionOk="0">
                  <a:moveTo>
                    <a:pt x="375" y="1"/>
                  </a:moveTo>
                  <a:cubicBezTo>
                    <a:pt x="191" y="1"/>
                    <a:pt x="0" y="204"/>
                    <a:pt x="28" y="435"/>
                  </a:cubicBezTo>
                  <a:cubicBezTo>
                    <a:pt x="149" y="1062"/>
                    <a:pt x="372" y="1650"/>
                    <a:pt x="716" y="2197"/>
                  </a:cubicBezTo>
                  <a:cubicBezTo>
                    <a:pt x="756" y="2252"/>
                    <a:pt x="813" y="2276"/>
                    <a:pt x="870" y="2276"/>
                  </a:cubicBezTo>
                  <a:cubicBezTo>
                    <a:pt x="960" y="2276"/>
                    <a:pt x="1048" y="2215"/>
                    <a:pt x="1061" y="2116"/>
                  </a:cubicBezTo>
                  <a:lnTo>
                    <a:pt x="1061" y="2096"/>
                  </a:lnTo>
                  <a:cubicBezTo>
                    <a:pt x="1040" y="1427"/>
                    <a:pt x="878" y="779"/>
                    <a:pt x="615" y="171"/>
                  </a:cubicBezTo>
                  <a:cubicBezTo>
                    <a:pt x="555" y="51"/>
                    <a:pt x="466" y="1"/>
                    <a:pt x="375"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950" name="Google Shape;950;p30"/>
            <p:cNvSpPr/>
            <p:nvPr/>
          </p:nvSpPr>
          <p:spPr>
            <a:xfrm>
              <a:off x="3754125" y="1656525"/>
              <a:ext cx="45350" cy="21575"/>
            </a:xfrm>
            <a:custGeom>
              <a:avLst/>
              <a:gdLst/>
              <a:ahLst/>
              <a:cxnLst/>
              <a:rect l="l" t="t" r="r" b="b"/>
              <a:pathLst>
                <a:path w="1814" h="863" extrusionOk="0">
                  <a:moveTo>
                    <a:pt x="1537" y="1"/>
                  </a:moveTo>
                  <a:cubicBezTo>
                    <a:pt x="1530" y="1"/>
                    <a:pt x="1523" y="1"/>
                    <a:pt x="1515" y="2"/>
                  </a:cubicBezTo>
                  <a:cubicBezTo>
                    <a:pt x="1090" y="83"/>
                    <a:pt x="665" y="224"/>
                    <a:pt x="260" y="407"/>
                  </a:cubicBezTo>
                  <a:cubicBezTo>
                    <a:pt x="0" y="499"/>
                    <a:pt x="63" y="862"/>
                    <a:pt x="307" y="862"/>
                  </a:cubicBezTo>
                  <a:cubicBezTo>
                    <a:pt x="330" y="862"/>
                    <a:pt x="355" y="859"/>
                    <a:pt x="381" y="852"/>
                  </a:cubicBezTo>
                  <a:lnTo>
                    <a:pt x="361" y="852"/>
                  </a:lnTo>
                  <a:cubicBezTo>
                    <a:pt x="806" y="751"/>
                    <a:pt x="1232" y="609"/>
                    <a:pt x="1637" y="407"/>
                  </a:cubicBezTo>
                  <a:cubicBezTo>
                    <a:pt x="1814" y="308"/>
                    <a:pt x="1762" y="1"/>
                    <a:pt x="1537"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951" name="Google Shape;951;p30"/>
            <p:cNvSpPr/>
            <p:nvPr/>
          </p:nvSpPr>
          <p:spPr>
            <a:xfrm>
              <a:off x="3607650" y="1922300"/>
              <a:ext cx="34600" cy="37300"/>
            </a:xfrm>
            <a:custGeom>
              <a:avLst/>
              <a:gdLst/>
              <a:ahLst/>
              <a:cxnLst/>
              <a:rect l="l" t="t" r="r" b="b"/>
              <a:pathLst>
                <a:path w="1384" h="1492" extrusionOk="0">
                  <a:moveTo>
                    <a:pt x="383" y="0"/>
                  </a:moveTo>
                  <a:cubicBezTo>
                    <a:pt x="188" y="0"/>
                    <a:pt x="1" y="232"/>
                    <a:pt x="123" y="430"/>
                  </a:cubicBezTo>
                  <a:cubicBezTo>
                    <a:pt x="305" y="795"/>
                    <a:pt x="548" y="1139"/>
                    <a:pt x="852" y="1423"/>
                  </a:cubicBezTo>
                  <a:cubicBezTo>
                    <a:pt x="905" y="1470"/>
                    <a:pt x="974" y="1491"/>
                    <a:pt x="1044" y="1491"/>
                  </a:cubicBezTo>
                  <a:cubicBezTo>
                    <a:pt x="1214" y="1491"/>
                    <a:pt x="1384" y="1361"/>
                    <a:pt x="1298" y="1160"/>
                  </a:cubicBezTo>
                  <a:cubicBezTo>
                    <a:pt x="1217" y="957"/>
                    <a:pt x="1115" y="775"/>
                    <a:pt x="973" y="592"/>
                  </a:cubicBezTo>
                  <a:cubicBezTo>
                    <a:pt x="852" y="430"/>
                    <a:pt x="710" y="268"/>
                    <a:pt x="568" y="86"/>
                  </a:cubicBezTo>
                  <a:cubicBezTo>
                    <a:pt x="513" y="26"/>
                    <a:pt x="448" y="0"/>
                    <a:pt x="383"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grpSp>
      <p:sp>
        <p:nvSpPr>
          <p:cNvPr id="952" name="Google Shape;952;p30"/>
          <p:cNvSpPr/>
          <p:nvPr/>
        </p:nvSpPr>
        <p:spPr>
          <a:xfrm rot="-2078444">
            <a:off x="7862412" y="4820017"/>
            <a:ext cx="1249980" cy="330773"/>
          </a:xfrm>
          <a:custGeom>
            <a:avLst/>
            <a:gdLst/>
            <a:ahLst/>
            <a:cxnLst/>
            <a:rect l="l" t="t" r="r" b="b"/>
            <a:pathLst>
              <a:path w="24946" h="6601" extrusionOk="0">
                <a:moveTo>
                  <a:pt x="2185" y="1"/>
                </a:moveTo>
                <a:cubicBezTo>
                  <a:pt x="2118" y="1"/>
                  <a:pt x="2048" y="27"/>
                  <a:pt x="1986" y="89"/>
                </a:cubicBezTo>
                <a:cubicBezTo>
                  <a:pt x="1" y="1750"/>
                  <a:pt x="467" y="5558"/>
                  <a:pt x="3262" y="6085"/>
                </a:cubicBezTo>
                <a:cubicBezTo>
                  <a:pt x="3343" y="6101"/>
                  <a:pt x="3428" y="6108"/>
                  <a:pt x="3518" y="6108"/>
                </a:cubicBezTo>
                <a:cubicBezTo>
                  <a:pt x="4222" y="6108"/>
                  <a:pt x="5193" y="5635"/>
                  <a:pt x="6037" y="4970"/>
                </a:cubicBezTo>
                <a:cubicBezTo>
                  <a:pt x="6240" y="5214"/>
                  <a:pt x="6463" y="5436"/>
                  <a:pt x="6706" y="5619"/>
                </a:cubicBezTo>
                <a:cubicBezTo>
                  <a:pt x="7356" y="6070"/>
                  <a:pt x="8018" y="6268"/>
                  <a:pt x="8648" y="6268"/>
                </a:cubicBezTo>
                <a:cubicBezTo>
                  <a:pt x="9489" y="6268"/>
                  <a:pt x="10273" y="5914"/>
                  <a:pt x="10899" y="5335"/>
                </a:cubicBezTo>
                <a:cubicBezTo>
                  <a:pt x="11466" y="6024"/>
                  <a:pt x="12276" y="6449"/>
                  <a:pt x="13147" y="6571"/>
                </a:cubicBezTo>
                <a:cubicBezTo>
                  <a:pt x="13339" y="6591"/>
                  <a:pt x="13532" y="6601"/>
                  <a:pt x="13724" y="6601"/>
                </a:cubicBezTo>
                <a:cubicBezTo>
                  <a:pt x="14889" y="6601"/>
                  <a:pt x="16039" y="6236"/>
                  <a:pt x="16996" y="5558"/>
                </a:cubicBezTo>
                <a:cubicBezTo>
                  <a:pt x="17340" y="5821"/>
                  <a:pt x="17705" y="6044"/>
                  <a:pt x="18110" y="6186"/>
                </a:cubicBezTo>
                <a:cubicBezTo>
                  <a:pt x="18694" y="6407"/>
                  <a:pt x="19283" y="6509"/>
                  <a:pt x="19859" y="6509"/>
                </a:cubicBezTo>
                <a:cubicBezTo>
                  <a:pt x="22560" y="6509"/>
                  <a:pt x="24946" y="4253"/>
                  <a:pt x="24896" y="1365"/>
                </a:cubicBezTo>
                <a:cubicBezTo>
                  <a:pt x="24896" y="988"/>
                  <a:pt x="24633" y="805"/>
                  <a:pt x="24356" y="805"/>
                </a:cubicBezTo>
                <a:cubicBezTo>
                  <a:pt x="24067" y="805"/>
                  <a:pt x="23762" y="1003"/>
                  <a:pt x="23721" y="1385"/>
                </a:cubicBezTo>
                <a:cubicBezTo>
                  <a:pt x="23559" y="2742"/>
                  <a:pt x="22951" y="4059"/>
                  <a:pt x="21695" y="4768"/>
                </a:cubicBezTo>
                <a:cubicBezTo>
                  <a:pt x="21140" y="5074"/>
                  <a:pt x="20495" y="5235"/>
                  <a:pt x="19863" y="5235"/>
                </a:cubicBezTo>
                <a:cubicBezTo>
                  <a:pt x="19825" y="5235"/>
                  <a:pt x="19788" y="5235"/>
                  <a:pt x="19751" y="5234"/>
                </a:cubicBezTo>
                <a:cubicBezTo>
                  <a:pt x="19709" y="5237"/>
                  <a:pt x="19667" y="5239"/>
                  <a:pt x="19626" y="5239"/>
                </a:cubicBezTo>
                <a:cubicBezTo>
                  <a:pt x="19425" y="5239"/>
                  <a:pt x="19226" y="5200"/>
                  <a:pt x="19042" y="5133"/>
                </a:cubicBezTo>
                <a:cubicBezTo>
                  <a:pt x="18657" y="5112"/>
                  <a:pt x="18292" y="4950"/>
                  <a:pt x="18029" y="4687"/>
                </a:cubicBezTo>
                <a:cubicBezTo>
                  <a:pt x="18758" y="3856"/>
                  <a:pt x="19325" y="2560"/>
                  <a:pt x="18191" y="1790"/>
                </a:cubicBezTo>
                <a:cubicBezTo>
                  <a:pt x="17956" y="1628"/>
                  <a:pt x="17719" y="1558"/>
                  <a:pt x="17493" y="1558"/>
                </a:cubicBezTo>
                <a:cubicBezTo>
                  <a:pt x="16784" y="1558"/>
                  <a:pt x="16177" y="2248"/>
                  <a:pt x="16023" y="2985"/>
                </a:cubicBezTo>
                <a:cubicBezTo>
                  <a:pt x="15902" y="3553"/>
                  <a:pt x="15983" y="4120"/>
                  <a:pt x="16246" y="4626"/>
                </a:cubicBezTo>
                <a:cubicBezTo>
                  <a:pt x="16226" y="4646"/>
                  <a:pt x="16186" y="4687"/>
                  <a:pt x="16145" y="4707"/>
                </a:cubicBezTo>
                <a:cubicBezTo>
                  <a:pt x="15618" y="5031"/>
                  <a:pt x="15011" y="5274"/>
                  <a:pt x="14403" y="5396"/>
                </a:cubicBezTo>
                <a:cubicBezTo>
                  <a:pt x="14158" y="5440"/>
                  <a:pt x="13884" y="5469"/>
                  <a:pt x="13604" y="5469"/>
                </a:cubicBezTo>
                <a:cubicBezTo>
                  <a:pt x="13120" y="5469"/>
                  <a:pt x="12621" y="5384"/>
                  <a:pt x="12236" y="5153"/>
                </a:cubicBezTo>
                <a:cubicBezTo>
                  <a:pt x="11993" y="5011"/>
                  <a:pt x="11770" y="4808"/>
                  <a:pt x="11608" y="4545"/>
                </a:cubicBezTo>
                <a:cubicBezTo>
                  <a:pt x="12114" y="3796"/>
                  <a:pt x="12357" y="2884"/>
                  <a:pt x="12317" y="1973"/>
                </a:cubicBezTo>
                <a:cubicBezTo>
                  <a:pt x="12301" y="1647"/>
                  <a:pt x="12037" y="1417"/>
                  <a:pt x="11741" y="1417"/>
                </a:cubicBezTo>
                <a:cubicBezTo>
                  <a:pt x="11650" y="1417"/>
                  <a:pt x="11556" y="1439"/>
                  <a:pt x="11466" y="1486"/>
                </a:cubicBezTo>
                <a:cubicBezTo>
                  <a:pt x="10149" y="2256"/>
                  <a:pt x="9947" y="3431"/>
                  <a:pt x="10372" y="4464"/>
                </a:cubicBezTo>
                <a:cubicBezTo>
                  <a:pt x="10088" y="4768"/>
                  <a:pt x="9724" y="4970"/>
                  <a:pt x="9319" y="5092"/>
                </a:cubicBezTo>
                <a:cubicBezTo>
                  <a:pt x="9127" y="5139"/>
                  <a:pt x="8934" y="5162"/>
                  <a:pt x="8742" y="5162"/>
                </a:cubicBezTo>
                <a:cubicBezTo>
                  <a:pt x="8022" y="5162"/>
                  <a:pt x="7327" y="4842"/>
                  <a:pt x="6847" y="4282"/>
                </a:cubicBezTo>
                <a:cubicBezTo>
                  <a:pt x="8022" y="3087"/>
                  <a:pt x="8650" y="1648"/>
                  <a:pt x="7394" y="919"/>
                </a:cubicBezTo>
                <a:cubicBezTo>
                  <a:pt x="7208" y="809"/>
                  <a:pt x="7031" y="761"/>
                  <a:pt x="6864" y="761"/>
                </a:cubicBezTo>
                <a:cubicBezTo>
                  <a:pt x="6141" y="761"/>
                  <a:pt x="5618" y="1666"/>
                  <a:pt x="5470" y="2357"/>
                </a:cubicBezTo>
                <a:cubicBezTo>
                  <a:pt x="5349" y="2904"/>
                  <a:pt x="5389" y="3472"/>
                  <a:pt x="5571" y="3998"/>
                </a:cubicBezTo>
                <a:cubicBezTo>
                  <a:pt x="5015" y="4606"/>
                  <a:pt x="4451" y="5189"/>
                  <a:pt x="3742" y="5189"/>
                </a:cubicBezTo>
                <a:cubicBezTo>
                  <a:pt x="3340" y="5189"/>
                  <a:pt x="2891" y="5001"/>
                  <a:pt x="2371" y="4525"/>
                </a:cubicBezTo>
                <a:cubicBezTo>
                  <a:pt x="1196" y="3431"/>
                  <a:pt x="1419" y="1628"/>
                  <a:pt x="2391" y="494"/>
                </a:cubicBezTo>
                <a:cubicBezTo>
                  <a:pt x="2593" y="277"/>
                  <a:pt x="2403" y="1"/>
                  <a:pt x="2185"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matchingName="table of contents 3">
  <p:cSld name="CUSTOM_11_2">
    <p:spTree>
      <p:nvGrpSpPr>
        <p:cNvPr id="1" name="Shape 953"/>
        <p:cNvGrpSpPr/>
        <p:nvPr/>
      </p:nvGrpSpPr>
      <p:grpSpPr>
        <a:xfrm>
          <a:off x="0" y="0"/>
          <a:ext cx="0" cy="0"/>
          <a:chOff x="0" y="0"/>
          <a:chExt cx="0" cy="0"/>
        </a:xfrm>
      </p:grpSpPr>
      <p:sp>
        <p:nvSpPr>
          <p:cNvPr id="954" name="Google Shape;954;p31"/>
          <p:cNvSpPr/>
          <p:nvPr/>
        </p:nvSpPr>
        <p:spPr>
          <a:xfrm>
            <a:off x="6932525" y="-272309"/>
            <a:ext cx="2151572" cy="571586"/>
          </a:xfrm>
          <a:custGeom>
            <a:avLst/>
            <a:gdLst/>
            <a:ahLst/>
            <a:cxnLst/>
            <a:rect l="l" t="t" r="r" b="b"/>
            <a:pathLst>
              <a:path w="51167" h="13593" extrusionOk="0">
                <a:moveTo>
                  <a:pt x="81" y="9622"/>
                </a:moveTo>
                <a:cubicBezTo>
                  <a:pt x="142" y="9622"/>
                  <a:pt x="203" y="9622"/>
                  <a:pt x="243" y="9642"/>
                </a:cubicBezTo>
                <a:cubicBezTo>
                  <a:pt x="101" y="9642"/>
                  <a:pt x="243" y="9662"/>
                  <a:pt x="243" y="9703"/>
                </a:cubicBezTo>
                <a:cubicBezTo>
                  <a:pt x="203" y="9723"/>
                  <a:pt x="142" y="9723"/>
                  <a:pt x="122" y="9703"/>
                </a:cubicBezTo>
                <a:cubicBezTo>
                  <a:pt x="122" y="9845"/>
                  <a:pt x="426" y="9703"/>
                  <a:pt x="567" y="9703"/>
                </a:cubicBezTo>
                <a:cubicBezTo>
                  <a:pt x="709" y="9703"/>
                  <a:pt x="648" y="9845"/>
                  <a:pt x="831" y="9824"/>
                </a:cubicBezTo>
                <a:cubicBezTo>
                  <a:pt x="831" y="9784"/>
                  <a:pt x="770" y="9784"/>
                  <a:pt x="750" y="9764"/>
                </a:cubicBezTo>
                <a:cubicBezTo>
                  <a:pt x="891" y="9743"/>
                  <a:pt x="1053" y="9703"/>
                  <a:pt x="1155" y="9764"/>
                </a:cubicBezTo>
                <a:cubicBezTo>
                  <a:pt x="1053" y="9784"/>
                  <a:pt x="1134" y="9845"/>
                  <a:pt x="1215" y="9845"/>
                </a:cubicBezTo>
                <a:cubicBezTo>
                  <a:pt x="1297" y="9824"/>
                  <a:pt x="1317" y="9824"/>
                  <a:pt x="1418" y="9784"/>
                </a:cubicBezTo>
                <a:cubicBezTo>
                  <a:pt x="1357" y="9865"/>
                  <a:pt x="1600" y="9784"/>
                  <a:pt x="1499" y="9885"/>
                </a:cubicBezTo>
                <a:cubicBezTo>
                  <a:pt x="1641" y="9885"/>
                  <a:pt x="1540" y="9824"/>
                  <a:pt x="1641" y="9804"/>
                </a:cubicBezTo>
                <a:cubicBezTo>
                  <a:pt x="1722" y="9885"/>
                  <a:pt x="1641" y="9784"/>
                  <a:pt x="1762" y="9784"/>
                </a:cubicBezTo>
                <a:cubicBezTo>
                  <a:pt x="1783" y="9824"/>
                  <a:pt x="1843" y="9804"/>
                  <a:pt x="1783" y="9845"/>
                </a:cubicBezTo>
                <a:cubicBezTo>
                  <a:pt x="1965" y="9845"/>
                  <a:pt x="2046" y="9804"/>
                  <a:pt x="2188" y="9845"/>
                </a:cubicBezTo>
                <a:cubicBezTo>
                  <a:pt x="2208" y="9804"/>
                  <a:pt x="2228" y="9784"/>
                  <a:pt x="2269" y="9764"/>
                </a:cubicBezTo>
                <a:cubicBezTo>
                  <a:pt x="2411" y="9784"/>
                  <a:pt x="2552" y="9784"/>
                  <a:pt x="2694" y="9784"/>
                </a:cubicBezTo>
                <a:cubicBezTo>
                  <a:pt x="2694" y="9926"/>
                  <a:pt x="3140" y="9885"/>
                  <a:pt x="3282" y="9987"/>
                </a:cubicBezTo>
                <a:cubicBezTo>
                  <a:pt x="3282" y="9966"/>
                  <a:pt x="3282" y="9946"/>
                  <a:pt x="3302" y="9946"/>
                </a:cubicBezTo>
                <a:cubicBezTo>
                  <a:pt x="3383" y="9946"/>
                  <a:pt x="3383" y="10047"/>
                  <a:pt x="3464" y="9987"/>
                </a:cubicBezTo>
                <a:cubicBezTo>
                  <a:pt x="3484" y="9926"/>
                  <a:pt x="3342" y="9966"/>
                  <a:pt x="3363" y="9905"/>
                </a:cubicBezTo>
                <a:cubicBezTo>
                  <a:pt x="3565" y="9845"/>
                  <a:pt x="3768" y="9824"/>
                  <a:pt x="3970" y="9845"/>
                </a:cubicBezTo>
                <a:cubicBezTo>
                  <a:pt x="3869" y="9845"/>
                  <a:pt x="3808" y="9926"/>
                  <a:pt x="3849" y="9926"/>
                </a:cubicBezTo>
                <a:cubicBezTo>
                  <a:pt x="3910" y="9885"/>
                  <a:pt x="3991" y="9865"/>
                  <a:pt x="4092" y="9845"/>
                </a:cubicBezTo>
                <a:cubicBezTo>
                  <a:pt x="4051" y="9865"/>
                  <a:pt x="4051" y="9926"/>
                  <a:pt x="4031" y="9946"/>
                </a:cubicBezTo>
                <a:cubicBezTo>
                  <a:pt x="4193" y="9966"/>
                  <a:pt x="4355" y="9905"/>
                  <a:pt x="4477" y="9926"/>
                </a:cubicBezTo>
                <a:cubicBezTo>
                  <a:pt x="4477" y="9946"/>
                  <a:pt x="4456" y="9946"/>
                  <a:pt x="4436" y="9966"/>
                </a:cubicBezTo>
                <a:cubicBezTo>
                  <a:pt x="4213" y="9987"/>
                  <a:pt x="3869" y="9905"/>
                  <a:pt x="3768" y="10007"/>
                </a:cubicBezTo>
                <a:cubicBezTo>
                  <a:pt x="3991" y="9966"/>
                  <a:pt x="4254" y="10068"/>
                  <a:pt x="4537" y="10007"/>
                </a:cubicBezTo>
                <a:cubicBezTo>
                  <a:pt x="4537" y="10108"/>
                  <a:pt x="4922" y="9946"/>
                  <a:pt x="5024" y="10068"/>
                </a:cubicBezTo>
                <a:cubicBezTo>
                  <a:pt x="5388" y="9987"/>
                  <a:pt x="5753" y="10007"/>
                  <a:pt x="6117" y="10088"/>
                </a:cubicBezTo>
                <a:cubicBezTo>
                  <a:pt x="6077" y="10088"/>
                  <a:pt x="6077" y="10108"/>
                  <a:pt x="6077" y="10128"/>
                </a:cubicBezTo>
                <a:cubicBezTo>
                  <a:pt x="6138" y="10128"/>
                  <a:pt x="6198" y="10128"/>
                  <a:pt x="6259" y="10088"/>
                </a:cubicBezTo>
                <a:cubicBezTo>
                  <a:pt x="6219" y="10088"/>
                  <a:pt x="6178" y="10088"/>
                  <a:pt x="6198" y="10047"/>
                </a:cubicBezTo>
                <a:cubicBezTo>
                  <a:pt x="6401" y="10047"/>
                  <a:pt x="6462" y="10068"/>
                  <a:pt x="6583" y="10047"/>
                </a:cubicBezTo>
                <a:cubicBezTo>
                  <a:pt x="6563" y="10088"/>
                  <a:pt x="6543" y="10108"/>
                  <a:pt x="6543" y="10128"/>
                </a:cubicBezTo>
                <a:cubicBezTo>
                  <a:pt x="6705" y="10088"/>
                  <a:pt x="6725" y="10189"/>
                  <a:pt x="6907" y="10149"/>
                </a:cubicBezTo>
                <a:cubicBezTo>
                  <a:pt x="6867" y="10108"/>
                  <a:pt x="6786" y="10108"/>
                  <a:pt x="6907" y="10068"/>
                </a:cubicBezTo>
                <a:cubicBezTo>
                  <a:pt x="6907" y="10108"/>
                  <a:pt x="6988" y="10108"/>
                  <a:pt x="7029" y="10128"/>
                </a:cubicBezTo>
                <a:cubicBezTo>
                  <a:pt x="7090" y="10088"/>
                  <a:pt x="6968" y="10047"/>
                  <a:pt x="7070" y="10027"/>
                </a:cubicBezTo>
                <a:cubicBezTo>
                  <a:pt x="7211" y="10027"/>
                  <a:pt x="7333" y="10027"/>
                  <a:pt x="7454" y="10007"/>
                </a:cubicBezTo>
                <a:cubicBezTo>
                  <a:pt x="7454" y="10068"/>
                  <a:pt x="7637" y="10068"/>
                  <a:pt x="7556" y="10128"/>
                </a:cubicBezTo>
                <a:cubicBezTo>
                  <a:pt x="7758" y="10128"/>
                  <a:pt x="7799" y="10169"/>
                  <a:pt x="7900" y="10088"/>
                </a:cubicBezTo>
                <a:cubicBezTo>
                  <a:pt x="7859" y="10149"/>
                  <a:pt x="7961" y="10149"/>
                  <a:pt x="7880" y="10230"/>
                </a:cubicBezTo>
                <a:cubicBezTo>
                  <a:pt x="7941" y="10230"/>
                  <a:pt x="7941" y="10189"/>
                  <a:pt x="8001" y="10189"/>
                </a:cubicBezTo>
                <a:cubicBezTo>
                  <a:pt x="7981" y="10149"/>
                  <a:pt x="7920" y="10108"/>
                  <a:pt x="8001" y="10088"/>
                </a:cubicBezTo>
                <a:cubicBezTo>
                  <a:pt x="8346" y="10108"/>
                  <a:pt x="8751" y="10169"/>
                  <a:pt x="8974" y="10068"/>
                </a:cubicBezTo>
                <a:cubicBezTo>
                  <a:pt x="8974" y="10088"/>
                  <a:pt x="8974" y="10108"/>
                  <a:pt x="8953" y="10128"/>
                </a:cubicBezTo>
                <a:lnTo>
                  <a:pt x="9095" y="10128"/>
                </a:lnTo>
                <a:cubicBezTo>
                  <a:pt x="9075" y="10088"/>
                  <a:pt x="9095" y="10068"/>
                  <a:pt x="9176" y="10068"/>
                </a:cubicBezTo>
                <a:cubicBezTo>
                  <a:pt x="9115" y="10149"/>
                  <a:pt x="9257" y="10108"/>
                  <a:pt x="9257" y="10189"/>
                </a:cubicBezTo>
                <a:cubicBezTo>
                  <a:pt x="9136" y="10230"/>
                  <a:pt x="9014" y="10169"/>
                  <a:pt x="8832" y="10149"/>
                </a:cubicBezTo>
                <a:cubicBezTo>
                  <a:pt x="8771" y="10250"/>
                  <a:pt x="8386" y="10230"/>
                  <a:pt x="8325" y="10169"/>
                </a:cubicBezTo>
                <a:cubicBezTo>
                  <a:pt x="8548" y="10270"/>
                  <a:pt x="8791" y="10290"/>
                  <a:pt x="9034" y="10230"/>
                </a:cubicBezTo>
                <a:cubicBezTo>
                  <a:pt x="9217" y="10290"/>
                  <a:pt x="9419" y="10311"/>
                  <a:pt x="9602" y="10331"/>
                </a:cubicBezTo>
                <a:cubicBezTo>
                  <a:pt x="9581" y="10290"/>
                  <a:pt x="9662" y="10290"/>
                  <a:pt x="9683" y="10270"/>
                </a:cubicBezTo>
                <a:cubicBezTo>
                  <a:pt x="9723" y="10250"/>
                  <a:pt x="9642" y="10230"/>
                  <a:pt x="9642" y="10169"/>
                </a:cubicBezTo>
                <a:cubicBezTo>
                  <a:pt x="9541" y="10149"/>
                  <a:pt x="9602" y="10209"/>
                  <a:pt x="9500" y="10209"/>
                </a:cubicBezTo>
                <a:cubicBezTo>
                  <a:pt x="9541" y="10108"/>
                  <a:pt x="9379" y="10169"/>
                  <a:pt x="9399" y="10088"/>
                </a:cubicBezTo>
                <a:cubicBezTo>
                  <a:pt x="9541" y="10088"/>
                  <a:pt x="9743" y="10169"/>
                  <a:pt x="9784" y="10068"/>
                </a:cubicBezTo>
                <a:lnTo>
                  <a:pt x="9946" y="10068"/>
                </a:lnTo>
                <a:cubicBezTo>
                  <a:pt x="9905" y="10088"/>
                  <a:pt x="9926" y="10128"/>
                  <a:pt x="9885" y="10149"/>
                </a:cubicBezTo>
                <a:cubicBezTo>
                  <a:pt x="10067" y="10149"/>
                  <a:pt x="9845" y="10068"/>
                  <a:pt x="10027" y="10068"/>
                </a:cubicBezTo>
                <a:cubicBezTo>
                  <a:pt x="10088" y="10088"/>
                  <a:pt x="10108" y="10128"/>
                  <a:pt x="10148" y="10068"/>
                </a:cubicBezTo>
                <a:cubicBezTo>
                  <a:pt x="10250" y="10108"/>
                  <a:pt x="10108" y="10169"/>
                  <a:pt x="10169" y="10189"/>
                </a:cubicBezTo>
                <a:cubicBezTo>
                  <a:pt x="10169" y="10149"/>
                  <a:pt x="10371" y="10149"/>
                  <a:pt x="10371" y="10189"/>
                </a:cubicBezTo>
                <a:cubicBezTo>
                  <a:pt x="10392" y="10230"/>
                  <a:pt x="10371" y="10270"/>
                  <a:pt x="10331" y="10270"/>
                </a:cubicBezTo>
                <a:cubicBezTo>
                  <a:pt x="10371" y="10169"/>
                  <a:pt x="10148" y="10290"/>
                  <a:pt x="10047" y="10270"/>
                </a:cubicBezTo>
                <a:cubicBezTo>
                  <a:pt x="10007" y="10250"/>
                  <a:pt x="10007" y="10209"/>
                  <a:pt x="9946" y="10189"/>
                </a:cubicBezTo>
                <a:cubicBezTo>
                  <a:pt x="9946" y="10290"/>
                  <a:pt x="9784" y="10209"/>
                  <a:pt x="9743" y="10189"/>
                </a:cubicBezTo>
                <a:cubicBezTo>
                  <a:pt x="9784" y="10311"/>
                  <a:pt x="9946" y="10270"/>
                  <a:pt x="10027" y="10290"/>
                </a:cubicBezTo>
                <a:cubicBezTo>
                  <a:pt x="10027" y="10351"/>
                  <a:pt x="9926" y="10311"/>
                  <a:pt x="9885" y="10371"/>
                </a:cubicBezTo>
                <a:cubicBezTo>
                  <a:pt x="10007" y="10351"/>
                  <a:pt x="10148" y="10290"/>
                  <a:pt x="10189" y="10371"/>
                </a:cubicBezTo>
                <a:cubicBezTo>
                  <a:pt x="10189" y="10331"/>
                  <a:pt x="10392" y="10371"/>
                  <a:pt x="10331" y="10290"/>
                </a:cubicBezTo>
                <a:cubicBezTo>
                  <a:pt x="10229" y="10270"/>
                  <a:pt x="10189" y="10351"/>
                  <a:pt x="10148" y="10290"/>
                </a:cubicBezTo>
                <a:cubicBezTo>
                  <a:pt x="10250" y="10209"/>
                  <a:pt x="10351" y="10290"/>
                  <a:pt x="10452" y="10311"/>
                </a:cubicBezTo>
                <a:cubicBezTo>
                  <a:pt x="10473" y="10250"/>
                  <a:pt x="10351" y="10311"/>
                  <a:pt x="10392" y="10250"/>
                </a:cubicBezTo>
                <a:cubicBezTo>
                  <a:pt x="10412" y="10250"/>
                  <a:pt x="10412" y="10230"/>
                  <a:pt x="10432" y="10230"/>
                </a:cubicBezTo>
                <a:cubicBezTo>
                  <a:pt x="10554" y="10209"/>
                  <a:pt x="10655" y="10230"/>
                  <a:pt x="10756" y="10290"/>
                </a:cubicBezTo>
                <a:cubicBezTo>
                  <a:pt x="10837" y="10290"/>
                  <a:pt x="10695" y="10270"/>
                  <a:pt x="10716" y="10250"/>
                </a:cubicBezTo>
                <a:cubicBezTo>
                  <a:pt x="10736" y="10250"/>
                  <a:pt x="10776" y="10230"/>
                  <a:pt x="10797" y="10230"/>
                </a:cubicBezTo>
                <a:cubicBezTo>
                  <a:pt x="10857" y="10230"/>
                  <a:pt x="10898" y="10250"/>
                  <a:pt x="10898" y="10290"/>
                </a:cubicBezTo>
                <a:cubicBezTo>
                  <a:pt x="10898" y="10331"/>
                  <a:pt x="10797" y="10311"/>
                  <a:pt x="10817" y="10371"/>
                </a:cubicBezTo>
                <a:cubicBezTo>
                  <a:pt x="10898" y="10331"/>
                  <a:pt x="10999" y="10331"/>
                  <a:pt x="11080" y="10371"/>
                </a:cubicBezTo>
                <a:cubicBezTo>
                  <a:pt x="11141" y="10351"/>
                  <a:pt x="11121" y="10290"/>
                  <a:pt x="11222" y="10290"/>
                </a:cubicBezTo>
                <a:cubicBezTo>
                  <a:pt x="11303" y="10290"/>
                  <a:pt x="11283" y="10331"/>
                  <a:pt x="11344" y="10331"/>
                </a:cubicBezTo>
                <a:cubicBezTo>
                  <a:pt x="11445" y="10290"/>
                  <a:pt x="11587" y="10290"/>
                  <a:pt x="11708" y="10331"/>
                </a:cubicBezTo>
                <a:cubicBezTo>
                  <a:pt x="11728" y="10290"/>
                  <a:pt x="11789" y="10270"/>
                  <a:pt x="11850" y="10250"/>
                </a:cubicBezTo>
                <a:cubicBezTo>
                  <a:pt x="11688" y="10230"/>
                  <a:pt x="11627" y="10270"/>
                  <a:pt x="11566" y="10209"/>
                </a:cubicBezTo>
                <a:cubicBezTo>
                  <a:pt x="11607" y="10209"/>
                  <a:pt x="11627" y="10189"/>
                  <a:pt x="11647" y="10169"/>
                </a:cubicBezTo>
                <a:cubicBezTo>
                  <a:pt x="11587" y="10169"/>
                  <a:pt x="11566" y="10209"/>
                  <a:pt x="11506" y="10209"/>
                </a:cubicBezTo>
                <a:cubicBezTo>
                  <a:pt x="11526" y="10108"/>
                  <a:pt x="11323" y="10209"/>
                  <a:pt x="11283" y="10169"/>
                </a:cubicBezTo>
                <a:cubicBezTo>
                  <a:pt x="11263" y="10128"/>
                  <a:pt x="11323" y="10128"/>
                  <a:pt x="11303" y="10088"/>
                </a:cubicBezTo>
                <a:cubicBezTo>
                  <a:pt x="11141" y="10149"/>
                  <a:pt x="10878" y="10189"/>
                  <a:pt x="10776" y="10088"/>
                </a:cubicBezTo>
                <a:cubicBezTo>
                  <a:pt x="10817" y="10209"/>
                  <a:pt x="10452" y="10128"/>
                  <a:pt x="10574" y="10047"/>
                </a:cubicBezTo>
                <a:cubicBezTo>
                  <a:pt x="10432" y="10047"/>
                  <a:pt x="10533" y="10108"/>
                  <a:pt x="10432" y="10128"/>
                </a:cubicBezTo>
                <a:cubicBezTo>
                  <a:pt x="10432" y="10088"/>
                  <a:pt x="10371" y="10088"/>
                  <a:pt x="10371" y="10047"/>
                </a:cubicBezTo>
                <a:cubicBezTo>
                  <a:pt x="10594" y="9966"/>
                  <a:pt x="10857" y="9966"/>
                  <a:pt x="11060" y="10088"/>
                </a:cubicBezTo>
                <a:cubicBezTo>
                  <a:pt x="11202" y="10047"/>
                  <a:pt x="11323" y="10027"/>
                  <a:pt x="11445" y="10027"/>
                </a:cubicBezTo>
                <a:lnTo>
                  <a:pt x="11445" y="10088"/>
                </a:lnTo>
                <a:cubicBezTo>
                  <a:pt x="11445" y="10027"/>
                  <a:pt x="11789" y="10047"/>
                  <a:pt x="11688" y="9987"/>
                </a:cubicBezTo>
                <a:cubicBezTo>
                  <a:pt x="11587" y="10027"/>
                  <a:pt x="11485" y="10027"/>
                  <a:pt x="11404" y="9966"/>
                </a:cubicBezTo>
                <a:cubicBezTo>
                  <a:pt x="11607" y="9946"/>
                  <a:pt x="11708" y="9987"/>
                  <a:pt x="11890" y="9966"/>
                </a:cubicBezTo>
                <a:cubicBezTo>
                  <a:pt x="11850" y="10027"/>
                  <a:pt x="11911" y="10027"/>
                  <a:pt x="11951" y="10068"/>
                </a:cubicBezTo>
                <a:cubicBezTo>
                  <a:pt x="11931" y="9946"/>
                  <a:pt x="12154" y="9987"/>
                  <a:pt x="12113" y="10047"/>
                </a:cubicBezTo>
                <a:cubicBezTo>
                  <a:pt x="12397" y="10047"/>
                  <a:pt x="12680" y="10047"/>
                  <a:pt x="12984" y="10007"/>
                </a:cubicBezTo>
                <a:cubicBezTo>
                  <a:pt x="13065" y="10088"/>
                  <a:pt x="13207" y="10088"/>
                  <a:pt x="13308" y="10047"/>
                </a:cubicBezTo>
                <a:cubicBezTo>
                  <a:pt x="13308" y="10068"/>
                  <a:pt x="13288" y="10088"/>
                  <a:pt x="13288" y="10088"/>
                </a:cubicBezTo>
                <a:cubicBezTo>
                  <a:pt x="13410" y="10068"/>
                  <a:pt x="13430" y="10108"/>
                  <a:pt x="13470" y="10149"/>
                </a:cubicBezTo>
                <a:cubicBezTo>
                  <a:pt x="13572" y="10088"/>
                  <a:pt x="13349" y="10088"/>
                  <a:pt x="13430" y="10047"/>
                </a:cubicBezTo>
                <a:cubicBezTo>
                  <a:pt x="13511" y="10068"/>
                  <a:pt x="13592" y="10068"/>
                  <a:pt x="13632" y="10108"/>
                </a:cubicBezTo>
                <a:cubicBezTo>
                  <a:pt x="13632" y="10108"/>
                  <a:pt x="13632" y="10149"/>
                  <a:pt x="13653" y="10149"/>
                </a:cubicBezTo>
                <a:lnTo>
                  <a:pt x="13653" y="10189"/>
                </a:lnTo>
                <a:lnTo>
                  <a:pt x="13653" y="10189"/>
                </a:lnTo>
                <a:cubicBezTo>
                  <a:pt x="13673" y="10189"/>
                  <a:pt x="13430" y="10108"/>
                  <a:pt x="13430" y="10108"/>
                </a:cubicBezTo>
                <a:lnTo>
                  <a:pt x="13430" y="10189"/>
                </a:lnTo>
                <a:lnTo>
                  <a:pt x="13572" y="10189"/>
                </a:lnTo>
                <a:lnTo>
                  <a:pt x="13572" y="10149"/>
                </a:lnTo>
                <a:cubicBezTo>
                  <a:pt x="13592" y="10149"/>
                  <a:pt x="13612" y="10128"/>
                  <a:pt x="13632" y="10128"/>
                </a:cubicBezTo>
                <a:cubicBezTo>
                  <a:pt x="13653" y="10128"/>
                  <a:pt x="13693" y="10128"/>
                  <a:pt x="13734" y="10108"/>
                </a:cubicBezTo>
                <a:lnTo>
                  <a:pt x="13977" y="10088"/>
                </a:lnTo>
                <a:cubicBezTo>
                  <a:pt x="14098" y="10088"/>
                  <a:pt x="14240" y="10088"/>
                  <a:pt x="14382" y="10128"/>
                </a:cubicBezTo>
                <a:cubicBezTo>
                  <a:pt x="14564" y="10068"/>
                  <a:pt x="15577" y="10027"/>
                  <a:pt x="15192" y="10149"/>
                </a:cubicBezTo>
                <a:cubicBezTo>
                  <a:pt x="15395" y="10149"/>
                  <a:pt x="15658" y="10128"/>
                  <a:pt x="15800" y="10128"/>
                </a:cubicBezTo>
                <a:cubicBezTo>
                  <a:pt x="15638" y="10128"/>
                  <a:pt x="15840" y="10128"/>
                  <a:pt x="15800" y="10209"/>
                </a:cubicBezTo>
                <a:cubicBezTo>
                  <a:pt x="15881" y="10189"/>
                  <a:pt x="15901" y="10169"/>
                  <a:pt x="15942" y="10209"/>
                </a:cubicBezTo>
                <a:cubicBezTo>
                  <a:pt x="15942" y="10108"/>
                  <a:pt x="16144" y="10230"/>
                  <a:pt x="16205" y="10149"/>
                </a:cubicBezTo>
                <a:cubicBezTo>
                  <a:pt x="16185" y="10149"/>
                  <a:pt x="16164" y="10149"/>
                  <a:pt x="16205" y="10128"/>
                </a:cubicBezTo>
                <a:cubicBezTo>
                  <a:pt x="16225" y="10169"/>
                  <a:pt x="16246" y="10209"/>
                  <a:pt x="16286" y="10250"/>
                </a:cubicBezTo>
                <a:cubicBezTo>
                  <a:pt x="16205" y="10290"/>
                  <a:pt x="16185" y="10250"/>
                  <a:pt x="16063" y="10290"/>
                </a:cubicBezTo>
                <a:cubicBezTo>
                  <a:pt x="16124" y="10351"/>
                  <a:pt x="16063" y="10351"/>
                  <a:pt x="16023" y="10412"/>
                </a:cubicBezTo>
                <a:cubicBezTo>
                  <a:pt x="16246" y="10371"/>
                  <a:pt x="16468" y="10371"/>
                  <a:pt x="16691" y="10412"/>
                </a:cubicBezTo>
                <a:cubicBezTo>
                  <a:pt x="16691" y="10351"/>
                  <a:pt x="16529" y="10392"/>
                  <a:pt x="16529" y="10351"/>
                </a:cubicBezTo>
                <a:lnTo>
                  <a:pt x="16671" y="10351"/>
                </a:lnTo>
                <a:cubicBezTo>
                  <a:pt x="16671" y="10311"/>
                  <a:pt x="16651" y="10270"/>
                  <a:pt x="16610" y="10270"/>
                </a:cubicBezTo>
                <a:cubicBezTo>
                  <a:pt x="16630" y="10351"/>
                  <a:pt x="16509" y="10270"/>
                  <a:pt x="16489" y="10331"/>
                </a:cubicBezTo>
                <a:cubicBezTo>
                  <a:pt x="16448" y="10311"/>
                  <a:pt x="16387" y="10331"/>
                  <a:pt x="16408" y="10270"/>
                </a:cubicBezTo>
                <a:cubicBezTo>
                  <a:pt x="16448" y="10270"/>
                  <a:pt x="16549" y="10270"/>
                  <a:pt x="16509" y="10230"/>
                </a:cubicBezTo>
                <a:cubicBezTo>
                  <a:pt x="16448" y="10230"/>
                  <a:pt x="16387" y="10250"/>
                  <a:pt x="16327" y="10230"/>
                </a:cubicBezTo>
                <a:cubicBezTo>
                  <a:pt x="16489" y="10149"/>
                  <a:pt x="16894" y="10230"/>
                  <a:pt x="17117" y="10149"/>
                </a:cubicBezTo>
                <a:cubicBezTo>
                  <a:pt x="17198" y="10209"/>
                  <a:pt x="17765" y="10230"/>
                  <a:pt x="17744" y="10128"/>
                </a:cubicBezTo>
                <a:cubicBezTo>
                  <a:pt x="17805" y="10169"/>
                  <a:pt x="17785" y="10169"/>
                  <a:pt x="17825" y="10230"/>
                </a:cubicBezTo>
                <a:cubicBezTo>
                  <a:pt x="17744" y="10250"/>
                  <a:pt x="17501" y="10189"/>
                  <a:pt x="17501" y="10270"/>
                </a:cubicBezTo>
                <a:cubicBezTo>
                  <a:pt x="17643" y="10250"/>
                  <a:pt x="17846" y="10230"/>
                  <a:pt x="17724" y="10311"/>
                </a:cubicBezTo>
                <a:cubicBezTo>
                  <a:pt x="17805" y="10311"/>
                  <a:pt x="17785" y="10250"/>
                  <a:pt x="17866" y="10250"/>
                </a:cubicBezTo>
                <a:lnTo>
                  <a:pt x="17866" y="10331"/>
                </a:lnTo>
                <a:cubicBezTo>
                  <a:pt x="17805" y="10331"/>
                  <a:pt x="17582" y="10331"/>
                  <a:pt x="17704" y="10371"/>
                </a:cubicBezTo>
                <a:cubicBezTo>
                  <a:pt x="17744" y="10311"/>
                  <a:pt x="17886" y="10371"/>
                  <a:pt x="17927" y="10371"/>
                </a:cubicBezTo>
                <a:cubicBezTo>
                  <a:pt x="17988" y="10331"/>
                  <a:pt x="18312" y="10311"/>
                  <a:pt x="18352" y="10412"/>
                </a:cubicBezTo>
                <a:cubicBezTo>
                  <a:pt x="18352" y="10432"/>
                  <a:pt x="18332" y="10452"/>
                  <a:pt x="18312" y="10452"/>
                </a:cubicBezTo>
                <a:cubicBezTo>
                  <a:pt x="18210" y="10452"/>
                  <a:pt x="18048" y="10412"/>
                  <a:pt x="18028" y="10452"/>
                </a:cubicBezTo>
                <a:cubicBezTo>
                  <a:pt x="17988" y="10432"/>
                  <a:pt x="17988" y="10371"/>
                  <a:pt x="18028" y="10371"/>
                </a:cubicBezTo>
                <a:cubicBezTo>
                  <a:pt x="17886" y="10371"/>
                  <a:pt x="18028" y="10412"/>
                  <a:pt x="17947" y="10432"/>
                </a:cubicBezTo>
                <a:cubicBezTo>
                  <a:pt x="17907" y="10412"/>
                  <a:pt x="17846" y="10371"/>
                  <a:pt x="17805" y="10432"/>
                </a:cubicBezTo>
                <a:cubicBezTo>
                  <a:pt x="18048" y="10493"/>
                  <a:pt x="18332" y="10513"/>
                  <a:pt x="18575" y="10452"/>
                </a:cubicBezTo>
                <a:cubicBezTo>
                  <a:pt x="18717" y="10533"/>
                  <a:pt x="19081" y="10392"/>
                  <a:pt x="19142" y="10574"/>
                </a:cubicBezTo>
                <a:cubicBezTo>
                  <a:pt x="19223" y="10554"/>
                  <a:pt x="19365" y="10574"/>
                  <a:pt x="19405" y="10635"/>
                </a:cubicBezTo>
                <a:cubicBezTo>
                  <a:pt x="19507" y="10635"/>
                  <a:pt x="19466" y="10574"/>
                  <a:pt x="19547" y="10594"/>
                </a:cubicBezTo>
                <a:cubicBezTo>
                  <a:pt x="19730" y="10614"/>
                  <a:pt x="19689" y="10695"/>
                  <a:pt x="19790" y="10797"/>
                </a:cubicBezTo>
                <a:cubicBezTo>
                  <a:pt x="19770" y="10695"/>
                  <a:pt x="20013" y="10716"/>
                  <a:pt x="20114" y="10756"/>
                </a:cubicBezTo>
                <a:cubicBezTo>
                  <a:pt x="20114" y="10776"/>
                  <a:pt x="20054" y="10776"/>
                  <a:pt x="20054" y="10797"/>
                </a:cubicBezTo>
                <a:cubicBezTo>
                  <a:pt x="20155" y="10858"/>
                  <a:pt x="20195" y="10695"/>
                  <a:pt x="20317" y="10797"/>
                </a:cubicBezTo>
                <a:cubicBezTo>
                  <a:pt x="20418" y="10898"/>
                  <a:pt x="20135" y="10817"/>
                  <a:pt x="20256" y="10858"/>
                </a:cubicBezTo>
                <a:cubicBezTo>
                  <a:pt x="20357" y="10797"/>
                  <a:pt x="20398" y="10898"/>
                  <a:pt x="20459" y="10817"/>
                </a:cubicBezTo>
                <a:cubicBezTo>
                  <a:pt x="20520" y="10817"/>
                  <a:pt x="20520" y="10878"/>
                  <a:pt x="20560" y="10898"/>
                </a:cubicBezTo>
                <a:cubicBezTo>
                  <a:pt x="20621" y="10817"/>
                  <a:pt x="21168" y="10817"/>
                  <a:pt x="21107" y="10939"/>
                </a:cubicBezTo>
                <a:cubicBezTo>
                  <a:pt x="21654" y="10858"/>
                  <a:pt x="22464" y="11040"/>
                  <a:pt x="22971" y="11020"/>
                </a:cubicBezTo>
                <a:cubicBezTo>
                  <a:pt x="22971" y="11060"/>
                  <a:pt x="22971" y="11101"/>
                  <a:pt x="22890" y="11101"/>
                </a:cubicBezTo>
                <a:cubicBezTo>
                  <a:pt x="22890" y="11080"/>
                  <a:pt x="22849" y="11020"/>
                  <a:pt x="22768" y="11080"/>
                </a:cubicBezTo>
                <a:cubicBezTo>
                  <a:pt x="22829" y="11080"/>
                  <a:pt x="22849" y="11101"/>
                  <a:pt x="22829" y="11141"/>
                </a:cubicBezTo>
                <a:cubicBezTo>
                  <a:pt x="22748" y="11161"/>
                  <a:pt x="22646" y="11101"/>
                  <a:pt x="22586" y="11141"/>
                </a:cubicBezTo>
                <a:cubicBezTo>
                  <a:pt x="22667" y="11141"/>
                  <a:pt x="22890" y="11161"/>
                  <a:pt x="22950" y="11161"/>
                </a:cubicBezTo>
                <a:cubicBezTo>
                  <a:pt x="22971" y="11141"/>
                  <a:pt x="22950" y="11080"/>
                  <a:pt x="23031" y="11040"/>
                </a:cubicBezTo>
                <a:cubicBezTo>
                  <a:pt x="22991" y="11182"/>
                  <a:pt x="23153" y="11040"/>
                  <a:pt x="23214" y="11121"/>
                </a:cubicBezTo>
                <a:cubicBezTo>
                  <a:pt x="23133" y="11141"/>
                  <a:pt x="23214" y="11222"/>
                  <a:pt x="23254" y="11182"/>
                </a:cubicBezTo>
                <a:cubicBezTo>
                  <a:pt x="23173" y="11182"/>
                  <a:pt x="23254" y="11121"/>
                  <a:pt x="23274" y="11121"/>
                </a:cubicBezTo>
                <a:cubicBezTo>
                  <a:pt x="23416" y="11141"/>
                  <a:pt x="23436" y="11323"/>
                  <a:pt x="23538" y="11242"/>
                </a:cubicBezTo>
                <a:cubicBezTo>
                  <a:pt x="23538" y="11202"/>
                  <a:pt x="23396" y="11263"/>
                  <a:pt x="23436" y="11202"/>
                </a:cubicBezTo>
                <a:cubicBezTo>
                  <a:pt x="23477" y="11121"/>
                  <a:pt x="23619" y="11202"/>
                  <a:pt x="23720" y="11202"/>
                </a:cubicBezTo>
                <a:cubicBezTo>
                  <a:pt x="23761" y="11080"/>
                  <a:pt x="23902" y="11040"/>
                  <a:pt x="24064" y="11080"/>
                </a:cubicBezTo>
                <a:cubicBezTo>
                  <a:pt x="23943" y="11080"/>
                  <a:pt x="24024" y="11101"/>
                  <a:pt x="24024" y="11161"/>
                </a:cubicBezTo>
                <a:cubicBezTo>
                  <a:pt x="24186" y="11141"/>
                  <a:pt x="24348" y="11161"/>
                  <a:pt x="24510" y="11202"/>
                </a:cubicBezTo>
                <a:cubicBezTo>
                  <a:pt x="24449" y="11202"/>
                  <a:pt x="24206" y="11202"/>
                  <a:pt x="24287" y="11222"/>
                </a:cubicBezTo>
                <a:cubicBezTo>
                  <a:pt x="24449" y="11202"/>
                  <a:pt x="24469" y="11283"/>
                  <a:pt x="24388" y="11323"/>
                </a:cubicBezTo>
                <a:cubicBezTo>
                  <a:pt x="24530" y="11283"/>
                  <a:pt x="24551" y="11344"/>
                  <a:pt x="24672" y="11283"/>
                </a:cubicBezTo>
                <a:cubicBezTo>
                  <a:pt x="24672" y="11303"/>
                  <a:pt x="24713" y="11303"/>
                  <a:pt x="24692" y="11344"/>
                </a:cubicBezTo>
                <a:cubicBezTo>
                  <a:pt x="24692" y="11364"/>
                  <a:pt x="24652" y="11384"/>
                  <a:pt x="24591" y="11384"/>
                </a:cubicBezTo>
                <a:cubicBezTo>
                  <a:pt x="24652" y="11445"/>
                  <a:pt x="24753" y="11485"/>
                  <a:pt x="24834" y="11526"/>
                </a:cubicBezTo>
                <a:cubicBezTo>
                  <a:pt x="24875" y="11465"/>
                  <a:pt x="24713" y="11465"/>
                  <a:pt x="24794" y="11445"/>
                </a:cubicBezTo>
                <a:cubicBezTo>
                  <a:pt x="24935" y="11465"/>
                  <a:pt x="24915" y="11404"/>
                  <a:pt x="25016" y="11404"/>
                </a:cubicBezTo>
                <a:cubicBezTo>
                  <a:pt x="25016" y="11485"/>
                  <a:pt x="25158" y="11445"/>
                  <a:pt x="25219" y="11485"/>
                </a:cubicBezTo>
                <a:cubicBezTo>
                  <a:pt x="25097" y="11566"/>
                  <a:pt x="24956" y="11425"/>
                  <a:pt x="24895" y="11526"/>
                </a:cubicBezTo>
                <a:cubicBezTo>
                  <a:pt x="24976" y="11526"/>
                  <a:pt x="25077" y="11546"/>
                  <a:pt x="25057" y="11607"/>
                </a:cubicBezTo>
                <a:cubicBezTo>
                  <a:pt x="24996" y="11627"/>
                  <a:pt x="24834" y="11587"/>
                  <a:pt x="24814" y="11627"/>
                </a:cubicBezTo>
                <a:cubicBezTo>
                  <a:pt x="24956" y="11668"/>
                  <a:pt x="25077" y="11627"/>
                  <a:pt x="25118" y="11749"/>
                </a:cubicBezTo>
                <a:cubicBezTo>
                  <a:pt x="25158" y="11668"/>
                  <a:pt x="25381" y="11749"/>
                  <a:pt x="25482" y="11688"/>
                </a:cubicBezTo>
                <a:cubicBezTo>
                  <a:pt x="25543" y="11708"/>
                  <a:pt x="25462" y="11708"/>
                  <a:pt x="25523" y="11749"/>
                </a:cubicBezTo>
                <a:cubicBezTo>
                  <a:pt x="25604" y="11708"/>
                  <a:pt x="25644" y="11810"/>
                  <a:pt x="25665" y="11769"/>
                </a:cubicBezTo>
                <a:cubicBezTo>
                  <a:pt x="25604" y="11769"/>
                  <a:pt x="25665" y="11708"/>
                  <a:pt x="25685" y="11708"/>
                </a:cubicBezTo>
                <a:cubicBezTo>
                  <a:pt x="25685" y="11749"/>
                  <a:pt x="25806" y="11749"/>
                  <a:pt x="25887" y="11729"/>
                </a:cubicBezTo>
                <a:cubicBezTo>
                  <a:pt x="25867" y="11789"/>
                  <a:pt x="25928" y="11789"/>
                  <a:pt x="25928" y="11850"/>
                </a:cubicBezTo>
                <a:cubicBezTo>
                  <a:pt x="26232" y="11789"/>
                  <a:pt x="26434" y="11911"/>
                  <a:pt x="26718" y="11891"/>
                </a:cubicBezTo>
                <a:cubicBezTo>
                  <a:pt x="26738" y="11911"/>
                  <a:pt x="26698" y="11992"/>
                  <a:pt x="26758" y="11972"/>
                </a:cubicBezTo>
                <a:cubicBezTo>
                  <a:pt x="26819" y="11911"/>
                  <a:pt x="26900" y="11891"/>
                  <a:pt x="27001" y="11931"/>
                </a:cubicBezTo>
                <a:cubicBezTo>
                  <a:pt x="27001" y="11951"/>
                  <a:pt x="26941" y="11951"/>
                  <a:pt x="26941" y="11972"/>
                </a:cubicBezTo>
                <a:cubicBezTo>
                  <a:pt x="27062" y="12012"/>
                  <a:pt x="27528" y="11951"/>
                  <a:pt x="27366" y="12073"/>
                </a:cubicBezTo>
                <a:cubicBezTo>
                  <a:pt x="27488" y="12032"/>
                  <a:pt x="27751" y="11972"/>
                  <a:pt x="27731" y="12073"/>
                </a:cubicBezTo>
                <a:cubicBezTo>
                  <a:pt x="27832" y="12073"/>
                  <a:pt x="27751" y="11992"/>
                  <a:pt x="27791" y="11992"/>
                </a:cubicBezTo>
                <a:cubicBezTo>
                  <a:pt x="28116" y="12134"/>
                  <a:pt x="28460" y="12012"/>
                  <a:pt x="28784" y="12113"/>
                </a:cubicBezTo>
                <a:cubicBezTo>
                  <a:pt x="28784" y="12032"/>
                  <a:pt x="29068" y="12194"/>
                  <a:pt x="29149" y="12073"/>
                </a:cubicBezTo>
                <a:cubicBezTo>
                  <a:pt x="29169" y="12073"/>
                  <a:pt x="29209" y="12093"/>
                  <a:pt x="29230" y="12134"/>
                </a:cubicBezTo>
                <a:cubicBezTo>
                  <a:pt x="28906" y="12194"/>
                  <a:pt x="28561" y="12215"/>
                  <a:pt x="28237" y="12194"/>
                </a:cubicBezTo>
                <a:cubicBezTo>
                  <a:pt x="28237" y="12296"/>
                  <a:pt x="28399" y="12275"/>
                  <a:pt x="28399" y="12356"/>
                </a:cubicBezTo>
                <a:cubicBezTo>
                  <a:pt x="27791" y="12519"/>
                  <a:pt x="27164" y="12559"/>
                  <a:pt x="26536" y="12458"/>
                </a:cubicBezTo>
                <a:cubicBezTo>
                  <a:pt x="25847" y="12519"/>
                  <a:pt x="25118" y="12417"/>
                  <a:pt x="24469" y="12620"/>
                </a:cubicBezTo>
                <a:cubicBezTo>
                  <a:pt x="24004" y="12660"/>
                  <a:pt x="23517" y="12660"/>
                  <a:pt x="23052" y="12640"/>
                </a:cubicBezTo>
                <a:cubicBezTo>
                  <a:pt x="23234" y="12782"/>
                  <a:pt x="23740" y="12600"/>
                  <a:pt x="23963" y="12741"/>
                </a:cubicBezTo>
                <a:cubicBezTo>
                  <a:pt x="23963" y="12782"/>
                  <a:pt x="23943" y="12822"/>
                  <a:pt x="23923" y="12863"/>
                </a:cubicBezTo>
                <a:cubicBezTo>
                  <a:pt x="24085" y="12883"/>
                  <a:pt x="24226" y="12944"/>
                  <a:pt x="24368" y="13045"/>
                </a:cubicBezTo>
                <a:cubicBezTo>
                  <a:pt x="24692" y="13025"/>
                  <a:pt x="24996" y="13086"/>
                  <a:pt x="25300" y="13227"/>
                </a:cubicBezTo>
                <a:cubicBezTo>
                  <a:pt x="25381" y="13227"/>
                  <a:pt x="25340" y="13167"/>
                  <a:pt x="25442" y="13167"/>
                </a:cubicBezTo>
                <a:cubicBezTo>
                  <a:pt x="25442" y="13227"/>
                  <a:pt x="25503" y="13207"/>
                  <a:pt x="25482" y="13268"/>
                </a:cubicBezTo>
                <a:cubicBezTo>
                  <a:pt x="25563" y="13227"/>
                  <a:pt x="25665" y="13227"/>
                  <a:pt x="25746" y="13288"/>
                </a:cubicBezTo>
                <a:cubicBezTo>
                  <a:pt x="25928" y="13227"/>
                  <a:pt x="25908" y="13329"/>
                  <a:pt x="26110" y="13248"/>
                </a:cubicBezTo>
                <a:cubicBezTo>
                  <a:pt x="26090" y="13268"/>
                  <a:pt x="26090" y="13288"/>
                  <a:pt x="26110" y="13309"/>
                </a:cubicBezTo>
                <a:cubicBezTo>
                  <a:pt x="26434" y="13288"/>
                  <a:pt x="26677" y="13430"/>
                  <a:pt x="27001" y="13369"/>
                </a:cubicBezTo>
                <a:cubicBezTo>
                  <a:pt x="27001" y="13410"/>
                  <a:pt x="27022" y="13410"/>
                  <a:pt x="27022" y="13450"/>
                </a:cubicBezTo>
                <a:cubicBezTo>
                  <a:pt x="27204" y="13450"/>
                  <a:pt x="27285" y="13410"/>
                  <a:pt x="27366" y="13491"/>
                </a:cubicBezTo>
                <a:cubicBezTo>
                  <a:pt x="27873" y="13430"/>
                  <a:pt x="28318" y="13592"/>
                  <a:pt x="28865" y="13450"/>
                </a:cubicBezTo>
                <a:cubicBezTo>
                  <a:pt x="28885" y="13491"/>
                  <a:pt x="28926" y="13491"/>
                  <a:pt x="28966" y="13511"/>
                </a:cubicBezTo>
                <a:cubicBezTo>
                  <a:pt x="29169" y="13430"/>
                  <a:pt x="29594" y="13450"/>
                  <a:pt x="29797" y="13410"/>
                </a:cubicBezTo>
                <a:cubicBezTo>
                  <a:pt x="29837" y="13369"/>
                  <a:pt x="29878" y="13329"/>
                  <a:pt x="29918" y="13288"/>
                </a:cubicBezTo>
                <a:cubicBezTo>
                  <a:pt x="29999" y="13288"/>
                  <a:pt x="29858" y="13349"/>
                  <a:pt x="29979" y="13329"/>
                </a:cubicBezTo>
                <a:cubicBezTo>
                  <a:pt x="30101" y="13309"/>
                  <a:pt x="29878" y="13268"/>
                  <a:pt x="29979" y="13248"/>
                </a:cubicBezTo>
                <a:cubicBezTo>
                  <a:pt x="30020" y="13288"/>
                  <a:pt x="30060" y="13288"/>
                  <a:pt x="30101" y="13288"/>
                </a:cubicBezTo>
                <a:cubicBezTo>
                  <a:pt x="30080" y="13207"/>
                  <a:pt x="30242" y="13227"/>
                  <a:pt x="30344" y="13227"/>
                </a:cubicBezTo>
                <a:cubicBezTo>
                  <a:pt x="30486" y="13086"/>
                  <a:pt x="30810" y="13045"/>
                  <a:pt x="30951" y="12903"/>
                </a:cubicBezTo>
                <a:cubicBezTo>
                  <a:pt x="31255" y="12924"/>
                  <a:pt x="31559" y="12822"/>
                  <a:pt x="31762" y="12600"/>
                </a:cubicBezTo>
                <a:cubicBezTo>
                  <a:pt x="31802" y="12660"/>
                  <a:pt x="31883" y="12559"/>
                  <a:pt x="31924" y="12600"/>
                </a:cubicBezTo>
                <a:cubicBezTo>
                  <a:pt x="31843" y="12539"/>
                  <a:pt x="31822" y="12559"/>
                  <a:pt x="31802" y="12437"/>
                </a:cubicBezTo>
                <a:cubicBezTo>
                  <a:pt x="31843" y="12437"/>
                  <a:pt x="31843" y="12417"/>
                  <a:pt x="31903" y="12417"/>
                </a:cubicBezTo>
                <a:cubicBezTo>
                  <a:pt x="31903" y="12458"/>
                  <a:pt x="31863" y="12458"/>
                  <a:pt x="31883" y="12498"/>
                </a:cubicBezTo>
                <a:cubicBezTo>
                  <a:pt x="31944" y="12437"/>
                  <a:pt x="32025" y="12417"/>
                  <a:pt x="32106" y="12397"/>
                </a:cubicBezTo>
                <a:cubicBezTo>
                  <a:pt x="31924" y="12356"/>
                  <a:pt x="32248" y="12275"/>
                  <a:pt x="32288" y="12296"/>
                </a:cubicBezTo>
                <a:cubicBezTo>
                  <a:pt x="32207" y="12235"/>
                  <a:pt x="32066" y="12275"/>
                  <a:pt x="31984" y="12316"/>
                </a:cubicBezTo>
                <a:cubicBezTo>
                  <a:pt x="31984" y="12275"/>
                  <a:pt x="31964" y="12235"/>
                  <a:pt x="32005" y="12235"/>
                </a:cubicBezTo>
                <a:cubicBezTo>
                  <a:pt x="32187" y="12215"/>
                  <a:pt x="32349" y="12275"/>
                  <a:pt x="32572" y="12235"/>
                </a:cubicBezTo>
                <a:cubicBezTo>
                  <a:pt x="32633" y="12194"/>
                  <a:pt x="32511" y="12134"/>
                  <a:pt x="32693" y="12134"/>
                </a:cubicBezTo>
                <a:cubicBezTo>
                  <a:pt x="32693" y="12215"/>
                  <a:pt x="32815" y="12215"/>
                  <a:pt x="32714" y="12255"/>
                </a:cubicBezTo>
                <a:cubicBezTo>
                  <a:pt x="32835" y="12275"/>
                  <a:pt x="32815" y="12215"/>
                  <a:pt x="32937" y="12215"/>
                </a:cubicBezTo>
                <a:lnTo>
                  <a:pt x="32937" y="12275"/>
                </a:lnTo>
                <a:cubicBezTo>
                  <a:pt x="33038" y="12275"/>
                  <a:pt x="32997" y="12215"/>
                  <a:pt x="33099" y="12235"/>
                </a:cubicBezTo>
                <a:cubicBezTo>
                  <a:pt x="33220" y="12275"/>
                  <a:pt x="33362" y="12336"/>
                  <a:pt x="33483" y="12397"/>
                </a:cubicBezTo>
                <a:cubicBezTo>
                  <a:pt x="33321" y="12377"/>
                  <a:pt x="33159" y="12458"/>
                  <a:pt x="33058" y="12377"/>
                </a:cubicBezTo>
                <a:cubicBezTo>
                  <a:pt x="33119" y="12356"/>
                  <a:pt x="33220" y="12356"/>
                  <a:pt x="33220" y="12316"/>
                </a:cubicBezTo>
                <a:cubicBezTo>
                  <a:pt x="33078" y="12275"/>
                  <a:pt x="33038" y="12417"/>
                  <a:pt x="32896" y="12336"/>
                </a:cubicBezTo>
                <a:cubicBezTo>
                  <a:pt x="32633" y="12437"/>
                  <a:pt x="32349" y="12275"/>
                  <a:pt x="32228" y="12417"/>
                </a:cubicBezTo>
                <a:cubicBezTo>
                  <a:pt x="32491" y="12417"/>
                  <a:pt x="32714" y="12640"/>
                  <a:pt x="32795" y="12498"/>
                </a:cubicBezTo>
                <a:cubicBezTo>
                  <a:pt x="32795" y="12539"/>
                  <a:pt x="32633" y="12519"/>
                  <a:pt x="32633" y="12498"/>
                </a:cubicBezTo>
                <a:cubicBezTo>
                  <a:pt x="32653" y="12458"/>
                  <a:pt x="32693" y="12437"/>
                  <a:pt x="32754" y="12437"/>
                </a:cubicBezTo>
                <a:cubicBezTo>
                  <a:pt x="32855" y="12519"/>
                  <a:pt x="32855" y="12437"/>
                  <a:pt x="33058" y="12437"/>
                </a:cubicBezTo>
                <a:cubicBezTo>
                  <a:pt x="32977" y="12498"/>
                  <a:pt x="33220" y="12498"/>
                  <a:pt x="33058" y="12559"/>
                </a:cubicBezTo>
                <a:cubicBezTo>
                  <a:pt x="33139" y="12579"/>
                  <a:pt x="33321" y="12498"/>
                  <a:pt x="33342" y="12600"/>
                </a:cubicBezTo>
                <a:cubicBezTo>
                  <a:pt x="33281" y="12600"/>
                  <a:pt x="33139" y="12579"/>
                  <a:pt x="33139" y="12620"/>
                </a:cubicBezTo>
                <a:cubicBezTo>
                  <a:pt x="33240" y="12620"/>
                  <a:pt x="33018" y="12681"/>
                  <a:pt x="33139" y="12701"/>
                </a:cubicBezTo>
                <a:cubicBezTo>
                  <a:pt x="33281" y="12620"/>
                  <a:pt x="33342" y="12762"/>
                  <a:pt x="33483" y="12701"/>
                </a:cubicBezTo>
                <a:cubicBezTo>
                  <a:pt x="33483" y="12721"/>
                  <a:pt x="33443" y="12721"/>
                  <a:pt x="33443" y="12762"/>
                </a:cubicBezTo>
                <a:cubicBezTo>
                  <a:pt x="33544" y="12721"/>
                  <a:pt x="33524" y="12762"/>
                  <a:pt x="33605" y="12762"/>
                </a:cubicBezTo>
                <a:cubicBezTo>
                  <a:pt x="33625" y="12701"/>
                  <a:pt x="33483" y="12741"/>
                  <a:pt x="33504" y="12681"/>
                </a:cubicBezTo>
                <a:cubicBezTo>
                  <a:pt x="33828" y="12660"/>
                  <a:pt x="33909" y="12620"/>
                  <a:pt x="34091" y="12741"/>
                </a:cubicBezTo>
                <a:cubicBezTo>
                  <a:pt x="34051" y="12741"/>
                  <a:pt x="34010" y="12741"/>
                  <a:pt x="33990" y="12762"/>
                </a:cubicBezTo>
                <a:cubicBezTo>
                  <a:pt x="34030" y="12762"/>
                  <a:pt x="34071" y="12782"/>
                  <a:pt x="34071" y="12822"/>
                </a:cubicBezTo>
                <a:cubicBezTo>
                  <a:pt x="34152" y="12822"/>
                  <a:pt x="34253" y="12802"/>
                  <a:pt x="34334" y="12762"/>
                </a:cubicBezTo>
                <a:cubicBezTo>
                  <a:pt x="34800" y="12863"/>
                  <a:pt x="35286" y="12903"/>
                  <a:pt x="35752" y="12863"/>
                </a:cubicBezTo>
                <a:cubicBezTo>
                  <a:pt x="35752" y="12883"/>
                  <a:pt x="35691" y="12883"/>
                  <a:pt x="35712" y="12924"/>
                </a:cubicBezTo>
                <a:cubicBezTo>
                  <a:pt x="35853" y="12903"/>
                  <a:pt x="35955" y="12822"/>
                  <a:pt x="35833" y="12762"/>
                </a:cubicBezTo>
                <a:cubicBezTo>
                  <a:pt x="35914" y="12762"/>
                  <a:pt x="35914" y="12782"/>
                  <a:pt x="35995" y="12762"/>
                </a:cubicBezTo>
                <a:lnTo>
                  <a:pt x="35995" y="12660"/>
                </a:lnTo>
                <a:cubicBezTo>
                  <a:pt x="36117" y="12660"/>
                  <a:pt x="36177" y="12620"/>
                  <a:pt x="36198" y="12559"/>
                </a:cubicBezTo>
                <a:cubicBezTo>
                  <a:pt x="36117" y="12519"/>
                  <a:pt x="36177" y="12397"/>
                  <a:pt x="36076" y="12397"/>
                </a:cubicBezTo>
                <a:cubicBezTo>
                  <a:pt x="36015" y="12437"/>
                  <a:pt x="35914" y="12458"/>
                  <a:pt x="35833" y="12417"/>
                </a:cubicBezTo>
                <a:cubicBezTo>
                  <a:pt x="35833" y="12478"/>
                  <a:pt x="35894" y="12559"/>
                  <a:pt x="35772" y="12539"/>
                </a:cubicBezTo>
                <a:cubicBezTo>
                  <a:pt x="35833" y="12437"/>
                  <a:pt x="35772" y="12478"/>
                  <a:pt x="35671" y="12437"/>
                </a:cubicBezTo>
                <a:cubicBezTo>
                  <a:pt x="35691" y="12356"/>
                  <a:pt x="35853" y="12316"/>
                  <a:pt x="35955" y="12377"/>
                </a:cubicBezTo>
                <a:lnTo>
                  <a:pt x="35955" y="12296"/>
                </a:lnTo>
                <a:cubicBezTo>
                  <a:pt x="35833" y="12296"/>
                  <a:pt x="35691" y="12336"/>
                  <a:pt x="35570" y="12397"/>
                </a:cubicBezTo>
                <a:cubicBezTo>
                  <a:pt x="35590" y="12356"/>
                  <a:pt x="35671" y="12336"/>
                  <a:pt x="35712" y="12296"/>
                </a:cubicBezTo>
                <a:cubicBezTo>
                  <a:pt x="35428" y="12275"/>
                  <a:pt x="34658" y="12356"/>
                  <a:pt x="34699" y="12093"/>
                </a:cubicBezTo>
                <a:cubicBezTo>
                  <a:pt x="34577" y="12053"/>
                  <a:pt x="34415" y="12053"/>
                  <a:pt x="34273" y="12073"/>
                </a:cubicBezTo>
                <a:cubicBezTo>
                  <a:pt x="34253" y="12134"/>
                  <a:pt x="34354" y="12113"/>
                  <a:pt x="34375" y="12154"/>
                </a:cubicBezTo>
                <a:cubicBezTo>
                  <a:pt x="34273" y="12215"/>
                  <a:pt x="34152" y="12174"/>
                  <a:pt x="34071" y="12093"/>
                </a:cubicBezTo>
                <a:cubicBezTo>
                  <a:pt x="34091" y="12154"/>
                  <a:pt x="33889" y="12174"/>
                  <a:pt x="33848" y="12113"/>
                </a:cubicBezTo>
                <a:cubicBezTo>
                  <a:pt x="33848" y="12194"/>
                  <a:pt x="33706" y="12194"/>
                  <a:pt x="33645" y="12154"/>
                </a:cubicBezTo>
                <a:cubicBezTo>
                  <a:pt x="33666" y="12154"/>
                  <a:pt x="33686" y="12134"/>
                  <a:pt x="33686" y="12113"/>
                </a:cubicBezTo>
                <a:cubicBezTo>
                  <a:pt x="33727" y="12113"/>
                  <a:pt x="33787" y="12113"/>
                  <a:pt x="33787" y="12093"/>
                </a:cubicBezTo>
                <a:cubicBezTo>
                  <a:pt x="33706" y="12073"/>
                  <a:pt x="33686" y="12053"/>
                  <a:pt x="33666" y="12032"/>
                </a:cubicBezTo>
                <a:cubicBezTo>
                  <a:pt x="33605" y="12053"/>
                  <a:pt x="33564" y="12032"/>
                  <a:pt x="33524" y="12093"/>
                </a:cubicBezTo>
                <a:cubicBezTo>
                  <a:pt x="33585" y="12093"/>
                  <a:pt x="33645" y="12032"/>
                  <a:pt x="33666" y="12093"/>
                </a:cubicBezTo>
                <a:cubicBezTo>
                  <a:pt x="33625" y="12134"/>
                  <a:pt x="33605" y="12194"/>
                  <a:pt x="33504" y="12194"/>
                </a:cubicBezTo>
                <a:cubicBezTo>
                  <a:pt x="33321" y="12073"/>
                  <a:pt x="33423" y="12012"/>
                  <a:pt x="33767" y="11972"/>
                </a:cubicBezTo>
                <a:cubicBezTo>
                  <a:pt x="33848" y="12012"/>
                  <a:pt x="33949" y="12032"/>
                  <a:pt x="34030" y="12012"/>
                </a:cubicBezTo>
                <a:cubicBezTo>
                  <a:pt x="34071" y="11951"/>
                  <a:pt x="33929" y="11931"/>
                  <a:pt x="34030" y="11911"/>
                </a:cubicBezTo>
                <a:cubicBezTo>
                  <a:pt x="34132" y="11891"/>
                  <a:pt x="34132" y="11972"/>
                  <a:pt x="34213" y="11911"/>
                </a:cubicBezTo>
                <a:cubicBezTo>
                  <a:pt x="34294" y="11850"/>
                  <a:pt x="34071" y="11911"/>
                  <a:pt x="34111" y="11850"/>
                </a:cubicBezTo>
                <a:cubicBezTo>
                  <a:pt x="34213" y="11749"/>
                  <a:pt x="34334" y="11850"/>
                  <a:pt x="34476" y="11769"/>
                </a:cubicBezTo>
                <a:cubicBezTo>
                  <a:pt x="34476" y="11789"/>
                  <a:pt x="34476" y="11830"/>
                  <a:pt x="34516" y="11830"/>
                </a:cubicBezTo>
                <a:cubicBezTo>
                  <a:pt x="34719" y="11769"/>
                  <a:pt x="34922" y="11749"/>
                  <a:pt x="35144" y="11769"/>
                </a:cubicBezTo>
                <a:cubicBezTo>
                  <a:pt x="35124" y="11830"/>
                  <a:pt x="35246" y="11789"/>
                  <a:pt x="35225" y="11830"/>
                </a:cubicBezTo>
                <a:cubicBezTo>
                  <a:pt x="35367" y="11810"/>
                  <a:pt x="35509" y="11789"/>
                  <a:pt x="35651" y="11789"/>
                </a:cubicBezTo>
                <a:cubicBezTo>
                  <a:pt x="35388" y="11891"/>
                  <a:pt x="35084" y="11911"/>
                  <a:pt x="34820" y="11830"/>
                </a:cubicBezTo>
                <a:cubicBezTo>
                  <a:pt x="34881" y="11891"/>
                  <a:pt x="35043" y="11891"/>
                  <a:pt x="35124" y="11951"/>
                </a:cubicBezTo>
                <a:cubicBezTo>
                  <a:pt x="35225" y="11951"/>
                  <a:pt x="35185" y="11891"/>
                  <a:pt x="35266" y="11911"/>
                </a:cubicBezTo>
                <a:cubicBezTo>
                  <a:pt x="35327" y="11972"/>
                  <a:pt x="35408" y="11992"/>
                  <a:pt x="35286" y="12032"/>
                </a:cubicBezTo>
                <a:cubicBezTo>
                  <a:pt x="35408" y="12032"/>
                  <a:pt x="35428" y="12032"/>
                  <a:pt x="35509" y="11951"/>
                </a:cubicBezTo>
                <a:cubicBezTo>
                  <a:pt x="35469" y="11931"/>
                  <a:pt x="35428" y="12012"/>
                  <a:pt x="35408" y="11951"/>
                </a:cubicBezTo>
                <a:cubicBezTo>
                  <a:pt x="35428" y="11870"/>
                  <a:pt x="35610" y="11951"/>
                  <a:pt x="35691" y="11951"/>
                </a:cubicBezTo>
                <a:cubicBezTo>
                  <a:pt x="35691" y="11891"/>
                  <a:pt x="35570" y="11911"/>
                  <a:pt x="35529" y="11870"/>
                </a:cubicBezTo>
                <a:cubicBezTo>
                  <a:pt x="35631" y="11870"/>
                  <a:pt x="35712" y="11870"/>
                  <a:pt x="35813" y="11850"/>
                </a:cubicBezTo>
                <a:cubicBezTo>
                  <a:pt x="35813" y="11810"/>
                  <a:pt x="35793" y="11789"/>
                  <a:pt x="35772" y="11769"/>
                </a:cubicBezTo>
                <a:cubicBezTo>
                  <a:pt x="35955" y="11708"/>
                  <a:pt x="36218" y="11749"/>
                  <a:pt x="36299" y="11648"/>
                </a:cubicBezTo>
                <a:cubicBezTo>
                  <a:pt x="36259" y="11607"/>
                  <a:pt x="36177" y="11607"/>
                  <a:pt x="36137" y="11566"/>
                </a:cubicBezTo>
                <a:cubicBezTo>
                  <a:pt x="36279" y="11566"/>
                  <a:pt x="36461" y="11668"/>
                  <a:pt x="36623" y="11668"/>
                </a:cubicBezTo>
                <a:cubicBezTo>
                  <a:pt x="36583" y="11688"/>
                  <a:pt x="36481" y="11688"/>
                  <a:pt x="36380" y="11688"/>
                </a:cubicBezTo>
                <a:cubicBezTo>
                  <a:pt x="36502" y="11789"/>
                  <a:pt x="36583" y="11708"/>
                  <a:pt x="36664" y="11668"/>
                </a:cubicBezTo>
                <a:cubicBezTo>
                  <a:pt x="36724" y="11708"/>
                  <a:pt x="36704" y="11789"/>
                  <a:pt x="36724" y="11749"/>
                </a:cubicBezTo>
                <a:cubicBezTo>
                  <a:pt x="36826" y="11749"/>
                  <a:pt x="36664" y="11688"/>
                  <a:pt x="36745" y="11688"/>
                </a:cubicBezTo>
                <a:lnTo>
                  <a:pt x="36805" y="11688"/>
                </a:lnTo>
                <a:cubicBezTo>
                  <a:pt x="36785" y="11708"/>
                  <a:pt x="36805" y="11769"/>
                  <a:pt x="36846" y="11810"/>
                </a:cubicBezTo>
                <a:cubicBezTo>
                  <a:pt x="36846" y="11769"/>
                  <a:pt x="36927" y="11769"/>
                  <a:pt x="36927" y="11729"/>
                </a:cubicBezTo>
                <a:cubicBezTo>
                  <a:pt x="36866" y="11729"/>
                  <a:pt x="36846" y="11769"/>
                  <a:pt x="36805" y="11708"/>
                </a:cubicBezTo>
                <a:cubicBezTo>
                  <a:pt x="36947" y="11668"/>
                  <a:pt x="37008" y="11708"/>
                  <a:pt x="37130" y="11668"/>
                </a:cubicBezTo>
                <a:cubicBezTo>
                  <a:pt x="37130" y="11729"/>
                  <a:pt x="37292" y="11769"/>
                  <a:pt x="37352" y="11729"/>
                </a:cubicBezTo>
                <a:cubicBezTo>
                  <a:pt x="37271" y="11729"/>
                  <a:pt x="37211" y="11729"/>
                  <a:pt x="37211" y="11688"/>
                </a:cubicBezTo>
                <a:cubicBezTo>
                  <a:pt x="37332" y="11688"/>
                  <a:pt x="37474" y="11648"/>
                  <a:pt x="37575" y="11587"/>
                </a:cubicBezTo>
                <a:cubicBezTo>
                  <a:pt x="37575" y="11506"/>
                  <a:pt x="37514" y="11506"/>
                  <a:pt x="37454" y="11465"/>
                </a:cubicBezTo>
                <a:cubicBezTo>
                  <a:pt x="37454" y="11526"/>
                  <a:pt x="37555" y="11526"/>
                  <a:pt x="37494" y="11566"/>
                </a:cubicBezTo>
                <a:cubicBezTo>
                  <a:pt x="37352" y="11526"/>
                  <a:pt x="37231" y="11546"/>
                  <a:pt x="37109" y="11607"/>
                </a:cubicBezTo>
                <a:cubicBezTo>
                  <a:pt x="37028" y="11566"/>
                  <a:pt x="37049" y="11425"/>
                  <a:pt x="36967" y="11445"/>
                </a:cubicBezTo>
                <a:cubicBezTo>
                  <a:pt x="37028" y="11445"/>
                  <a:pt x="36967" y="11364"/>
                  <a:pt x="37008" y="11344"/>
                </a:cubicBezTo>
                <a:cubicBezTo>
                  <a:pt x="36907" y="11364"/>
                  <a:pt x="36886" y="11303"/>
                  <a:pt x="36947" y="11283"/>
                </a:cubicBezTo>
                <a:cubicBezTo>
                  <a:pt x="36846" y="11303"/>
                  <a:pt x="36866" y="11283"/>
                  <a:pt x="36785" y="11303"/>
                </a:cubicBezTo>
                <a:cubicBezTo>
                  <a:pt x="36745" y="11202"/>
                  <a:pt x="36643" y="11141"/>
                  <a:pt x="36542" y="11121"/>
                </a:cubicBezTo>
                <a:cubicBezTo>
                  <a:pt x="36542" y="11182"/>
                  <a:pt x="36684" y="11222"/>
                  <a:pt x="36623" y="11242"/>
                </a:cubicBezTo>
                <a:cubicBezTo>
                  <a:pt x="36562" y="11283"/>
                  <a:pt x="36542" y="11202"/>
                  <a:pt x="36461" y="11202"/>
                </a:cubicBezTo>
                <a:cubicBezTo>
                  <a:pt x="36441" y="11303"/>
                  <a:pt x="36805" y="11283"/>
                  <a:pt x="36745" y="11384"/>
                </a:cubicBezTo>
                <a:cubicBezTo>
                  <a:pt x="36643" y="11384"/>
                  <a:pt x="36623" y="11323"/>
                  <a:pt x="36502" y="11344"/>
                </a:cubicBezTo>
                <a:cubicBezTo>
                  <a:pt x="36522" y="11283"/>
                  <a:pt x="36319" y="11283"/>
                  <a:pt x="36238" y="11222"/>
                </a:cubicBezTo>
                <a:cubicBezTo>
                  <a:pt x="36299" y="11202"/>
                  <a:pt x="36380" y="11263"/>
                  <a:pt x="36400" y="11222"/>
                </a:cubicBezTo>
                <a:cubicBezTo>
                  <a:pt x="36279" y="11182"/>
                  <a:pt x="36461" y="11182"/>
                  <a:pt x="36441" y="11161"/>
                </a:cubicBezTo>
                <a:cubicBezTo>
                  <a:pt x="36441" y="11121"/>
                  <a:pt x="36360" y="11101"/>
                  <a:pt x="36400" y="11080"/>
                </a:cubicBezTo>
                <a:cubicBezTo>
                  <a:pt x="36623" y="11080"/>
                  <a:pt x="36826" y="11020"/>
                  <a:pt x="37028" y="10939"/>
                </a:cubicBezTo>
                <a:cubicBezTo>
                  <a:pt x="36907" y="10918"/>
                  <a:pt x="36583" y="11060"/>
                  <a:pt x="36481" y="10999"/>
                </a:cubicBezTo>
                <a:cubicBezTo>
                  <a:pt x="36461" y="10999"/>
                  <a:pt x="36461" y="10858"/>
                  <a:pt x="36461" y="10858"/>
                </a:cubicBezTo>
                <a:cubicBezTo>
                  <a:pt x="36400" y="10939"/>
                  <a:pt x="36360" y="10817"/>
                  <a:pt x="36279" y="10817"/>
                </a:cubicBezTo>
                <a:cubicBezTo>
                  <a:pt x="36279" y="10858"/>
                  <a:pt x="36299" y="10898"/>
                  <a:pt x="36238" y="10878"/>
                </a:cubicBezTo>
                <a:lnTo>
                  <a:pt x="36238" y="10817"/>
                </a:lnTo>
                <a:cubicBezTo>
                  <a:pt x="36400" y="10776"/>
                  <a:pt x="36542" y="10817"/>
                  <a:pt x="36623" y="10776"/>
                </a:cubicBezTo>
                <a:cubicBezTo>
                  <a:pt x="36603" y="10776"/>
                  <a:pt x="36562" y="10756"/>
                  <a:pt x="36562" y="10736"/>
                </a:cubicBezTo>
                <a:cubicBezTo>
                  <a:pt x="36643" y="10716"/>
                  <a:pt x="36664" y="10776"/>
                  <a:pt x="36724" y="10695"/>
                </a:cubicBezTo>
                <a:cubicBezTo>
                  <a:pt x="36805" y="10858"/>
                  <a:pt x="37130" y="10736"/>
                  <a:pt x="37292" y="10858"/>
                </a:cubicBezTo>
                <a:cubicBezTo>
                  <a:pt x="37170" y="10878"/>
                  <a:pt x="37211" y="10959"/>
                  <a:pt x="37211" y="10918"/>
                </a:cubicBezTo>
                <a:cubicBezTo>
                  <a:pt x="37251" y="10878"/>
                  <a:pt x="37433" y="10898"/>
                  <a:pt x="37433" y="10959"/>
                </a:cubicBezTo>
                <a:cubicBezTo>
                  <a:pt x="37312" y="10999"/>
                  <a:pt x="37352" y="10918"/>
                  <a:pt x="37271" y="10918"/>
                </a:cubicBezTo>
                <a:cubicBezTo>
                  <a:pt x="37271" y="10979"/>
                  <a:pt x="37373" y="10999"/>
                  <a:pt x="37454" y="10979"/>
                </a:cubicBezTo>
                <a:cubicBezTo>
                  <a:pt x="37433" y="10918"/>
                  <a:pt x="37474" y="10878"/>
                  <a:pt x="37575" y="10878"/>
                </a:cubicBezTo>
                <a:cubicBezTo>
                  <a:pt x="37575" y="10939"/>
                  <a:pt x="37656" y="10939"/>
                  <a:pt x="37636" y="10999"/>
                </a:cubicBezTo>
                <a:cubicBezTo>
                  <a:pt x="37859" y="10979"/>
                  <a:pt x="37798" y="11060"/>
                  <a:pt x="37859" y="11080"/>
                </a:cubicBezTo>
                <a:cubicBezTo>
                  <a:pt x="38001" y="11080"/>
                  <a:pt x="37818" y="11020"/>
                  <a:pt x="37920" y="11020"/>
                </a:cubicBezTo>
                <a:cubicBezTo>
                  <a:pt x="38122" y="11020"/>
                  <a:pt x="38223" y="11121"/>
                  <a:pt x="38406" y="11080"/>
                </a:cubicBezTo>
                <a:cubicBezTo>
                  <a:pt x="38406" y="11101"/>
                  <a:pt x="38406" y="11141"/>
                  <a:pt x="38385" y="11161"/>
                </a:cubicBezTo>
                <a:cubicBezTo>
                  <a:pt x="38487" y="11141"/>
                  <a:pt x="38608" y="11222"/>
                  <a:pt x="38568" y="11242"/>
                </a:cubicBezTo>
                <a:cubicBezTo>
                  <a:pt x="38527" y="11263"/>
                  <a:pt x="38487" y="11161"/>
                  <a:pt x="38446" y="11222"/>
                </a:cubicBezTo>
                <a:cubicBezTo>
                  <a:pt x="38487" y="11222"/>
                  <a:pt x="38507" y="11242"/>
                  <a:pt x="38527" y="11283"/>
                </a:cubicBezTo>
                <a:cubicBezTo>
                  <a:pt x="38608" y="11242"/>
                  <a:pt x="38669" y="11263"/>
                  <a:pt x="38710" y="11303"/>
                </a:cubicBezTo>
                <a:cubicBezTo>
                  <a:pt x="38730" y="11263"/>
                  <a:pt x="38973" y="11303"/>
                  <a:pt x="39074" y="11323"/>
                </a:cubicBezTo>
                <a:cubicBezTo>
                  <a:pt x="39074" y="11404"/>
                  <a:pt x="38932" y="11384"/>
                  <a:pt x="38932" y="11425"/>
                </a:cubicBezTo>
                <a:cubicBezTo>
                  <a:pt x="38993" y="11425"/>
                  <a:pt x="39013" y="11425"/>
                  <a:pt x="39013" y="11485"/>
                </a:cubicBezTo>
                <a:cubicBezTo>
                  <a:pt x="38993" y="11485"/>
                  <a:pt x="38932" y="11485"/>
                  <a:pt x="38932" y="11506"/>
                </a:cubicBezTo>
                <a:cubicBezTo>
                  <a:pt x="38993" y="11506"/>
                  <a:pt x="39054" y="11506"/>
                  <a:pt x="39115" y="11485"/>
                </a:cubicBezTo>
                <a:cubicBezTo>
                  <a:pt x="38993" y="11323"/>
                  <a:pt x="39297" y="11364"/>
                  <a:pt x="39337" y="11283"/>
                </a:cubicBezTo>
                <a:cubicBezTo>
                  <a:pt x="39418" y="11303"/>
                  <a:pt x="39499" y="11303"/>
                  <a:pt x="39581" y="11283"/>
                </a:cubicBezTo>
                <a:cubicBezTo>
                  <a:pt x="39520" y="11222"/>
                  <a:pt x="39560" y="11182"/>
                  <a:pt x="39662" y="11161"/>
                </a:cubicBezTo>
                <a:cubicBezTo>
                  <a:pt x="39621" y="11040"/>
                  <a:pt x="39662" y="10918"/>
                  <a:pt x="39803" y="10918"/>
                </a:cubicBezTo>
                <a:cubicBezTo>
                  <a:pt x="39763" y="10918"/>
                  <a:pt x="39763" y="10878"/>
                  <a:pt x="39763" y="10858"/>
                </a:cubicBezTo>
                <a:cubicBezTo>
                  <a:pt x="39722" y="10858"/>
                  <a:pt x="39601" y="10918"/>
                  <a:pt x="39560" y="10858"/>
                </a:cubicBezTo>
                <a:cubicBezTo>
                  <a:pt x="39621" y="10817"/>
                  <a:pt x="39621" y="10858"/>
                  <a:pt x="39702" y="10858"/>
                </a:cubicBezTo>
                <a:cubicBezTo>
                  <a:pt x="39662" y="10797"/>
                  <a:pt x="39803" y="10837"/>
                  <a:pt x="39763" y="10776"/>
                </a:cubicBezTo>
                <a:cubicBezTo>
                  <a:pt x="39662" y="10776"/>
                  <a:pt x="39581" y="10776"/>
                  <a:pt x="39581" y="10716"/>
                </a:cubicBezTo>
                <a:cubicBezTo>
                  <a:pt x="39398" y="10756"/>
                  <a:pt x="39358" y="10817"/>
                  <a:pt x="39155" y="10817"/>
                </a:cubicBezTo>
                <a:cubicBezTo>
                  <a:pt x="39155" y="10797"/>
                  <a:pt x="39175" y="10776"/>
                  <a:pt x="39196" y="10776"/>
                </a:cubicBezTo>
                <a:cubicBezTo>
                  <a:pt x="39034" y="10776"/>
                  <a:pt x="38892" y="10797"/>
                  <a:pt x="38750" y="10858"/>
                </a:cubicBezTo>
                <a:cubicBezTo>
                  <a:pt x="38750" y="10858"/>
                  <a:pt x="38730" y="10837"/>
                  <a:pt x="38710" y="10837"/>
                </a:cubicBezTo>
                <a:cubicBezTo>
                  <a:pt x="38750" y="10736"/>
                  <a:pt x="38791" y="10797"/>
                  <a:pt x="38831" y="10716"/>
                </a:cubicBezTo>
                <a:cubicBezTo>
                  <a:pt x="38912" y="10776"/>
                  <a:pt x="38912" y="10675"/>
                  <a:pt x="38973" y="10756"/>
                </a:cubicBezTo>
                <a:cubicBezTo>
                  <a:pt x="38973" y="10736"/>
                  <a:pt x="39074" y="10736"/>
                  <a:pt x="39054" y="10695"/>
                </a:cubicBezTo>
                <a:cubicBezTo>
                  <a:pt x="39054" y="10655"/>
                  <a:pt x="38892" y="10675"/>
                  <a:pt x="38953" y="10635"/>
                </a:cubicBezTo>
                <a:cubicBezTo>
                  <a:pt x="38831" y="10635"/>
                  <a:pt x="38791" y="10675"/>
                  <a:pt x="38730" y="10635"/>
                </a:cubicBezTo>
                <a:cubicBezTo>
                  <a:pt x="38770" y="10635"/>
                  <a:pt x="38831" y="10614"/>
                  <a:pt x="38872" y="10594"/>
                </a:cubicBezTo>
                <a:cubicBezTo>
                  <a:pt x="38912" y="10635"/>
                  <a:pt x="39054" y="10614"/>
                  <a:pt x="38932" y="10594"/>
                </a:cubicBezTo>
                <a:cubicBezTo>
                  <a:pt x="39013" y="10594"/>
                  <a:pt x="39094" y="10594"/>
                  <a:pt x="39155" y="10574"/>
                </a:cubicBezTo>
                <a:cubicBezTo>
                  <a:pt x="39135" y="10574"/>
                  <a:pt x="39054" y="10533"/>
                  <a:pt x="39135" y="10513"/>
                </a:cubicBezTo>
                <a:cubicBezTo>
                  <a:pt x="39196" y="10513"/>
                  <a:pt x="39236" y="10574"/>
                  <a:pt x="39297" y="10614"/>
                </a:cubicBezTo>
                <a:cubicBezTo>
                  <a:pt x="39337" y="10574"/>
                  <a:pt x="39236" y="10554"/>
                  <a:pt x="39337" y="10533"/>
                </a:cubicBezTo>
                <a:cubicBezTo>
                  <a:pt x="39256" y="10594"/>
                  <a:pt x="39418" y="10554"/>
                  <a:pt x="39499" y="10554"/>
                </a:cubicBezTo>
                <a:cubicBezTo>
                  <a:pt x="39459" y="10473"/>
                  <a:pt x="39540" y="10513"/>
                  <a:pt x="39601" y="10513"/>
                </a:cubicBezTo>
                <a:cubicBezTo>
                  <a:pt x="39641" y="10351"/>
                  <a:pt x="39743" y="10209"/>
                  <a:pt x="39884" y="10128"/>
                </a:cubicBezTo>
                <a:cubicBezTo>
                  <a:pt x="39945" y="10128"/>
                  <a:pt x="40006" y="10128"/>
                  <a:pt x="40067" y="10128"/>
                </a:cubicBezTo>
                <a:cubicBezTo>
                  <a:pt x="40127" y="10128"/>
                  <a:pt x="40067" y="10047"/>
                  <a:pt x="40127" y="10027"/>
                </a:cubicBezTo>
                <a:cubicBezTo>
                  <a:pt x="40127" y="10068"/>
                  <a:pt x="40148" y="10108"/>
                  <a:pt x="40188" y="10128"/>
                </a:cubicBezTo>
                <a:cubicBezTo>
                  <a:pt x="40229" y="10108"/>
                  <a:pt x="40188" y="10047"/>
                  <a:pt x="40249" y="10047"/>
                </a:cubicBezTo>
                <a:cubicBezTo>
                  <a:pt x="40371" y="10088"/>
                  <a:pt x="40269" y="10189"/>
                  <a:pt x="40411" y="10209"/>
                </a:cubicBezTo>
                <a:cubicBezTo>
                  <a:pt x="40411" y="10169"/>
                  <a:pt x="40350" y="10169"/>
                  <a:pt x="40371" y="10108"/>
                </a:cubicBezTo>
                <a:cubicBezTo>
                  <a:pt x="40533" y="10108"/>
                  <a:pt x="40674" y="10108"/>
                  <a:pt x="40836" y="10128"/>
                </a:cubicBezTo>
                <a:cubicBezTo>
                  <a:pt x="40796" y="10230"/>
                  <a:pt x="40917" y="10230"/>
                  <a:pt x="40998" y="10250"/>
                </a:cubicBezTo>
                <a:cubicBezTo>
                  <a:pt x="40958" y="10392"/>
                  <a:pt x="40917" y="10311"/>
                  <a:pt x="41039" y="10392"/>
                </a:cubicBezTo>
                <a:cubicBezTo>
                  <a:pt x="40998" y="10392"/>
                  <a:pt x="40938" y="10392"/>
                  <a:pt x="40917" y="10432"/>
                </a:cubicBezTo>
                <a:cubicBezTo>
                  <a:pt x="40978" y="10432"/>
                  <a:pt x="41039" y="10473"/>
                  <a:pt x="41019" y="10533"/>
                </a:cubicBezTo>
                <a:cubicBezTo>
                  <a:pt x="40978" y="10533"/>
                  <a:pt x="40917" y="10533"/>
                  <a:pt x="40917" y="10554"/>
                </a:cubicBezTo>
                <a:cubicBezTo>
                  <a:pt x="41059" y="10533"/>
                  <a:pt x="40958" y="10716"/>
                  <a:pt x="41100" y="10695"/>
                </a:cubicBezTo>
                <a:cubicBezTo>
                  <a:pt x="41039" y="10635"/>
                  <a:pt x="41120" y="10513"/>
                  <a:pt x="41221" y="10452"/>
                </a:cubicBezTo>
                <a:cubicBezTo>
                  <a:pt x="41181" y="10452"/>
                  <a:pt x="41140" y="10452"/>
                  <a:pt x="41140" y="10432"/>
                </a:cubicBezTo>
                <a:cubicBezTo>
                  <a:pt x="41323" y="10412"/>
                  <a:pt x="41282" y="10250"/>
                  <a:pt x="41525" y="10270"/>
                </a:cubicBezTo>
                <a:cubicBezTo>
                  <a:pt x="41586" y="10270"/>
                  <a:pt x="41545" y="10331"/>
                  <a:pt x="41606" y="10331"/>
                </a:cubicBezTo>
                <a:cubicBezTo>
                  <a:pt x="41626" y="10230"/>
                  <a:pt x="41748" y="10169"/>
                  <a:pt x="41869" y="10108"/>
                </a:cubicBezTo>
                <a:cubicBezTo>
                  <a:pt x="41950" y="10128"/>
                  <a:pt x="41971" y="10189"/>
                  <a:pt x="42032" y="10209"/>
                </a:cubicBezTo>
                <a:cubicBezTo>
                  <a:pt x="42011" y="10230"/>
                  <a:pt x="41971" y="10250"/>
                  <a:pt x="41950" y="10270"/>
                </a:cubicBezTo>
                <a:cubicBezTo>
                  <a:pt x="42113" y="10230"/>
                  <a:pt x="42173" y="10311"/>
                  <a:pt x="42092" y="10371"/>
                </a:cubicBezTo>
                <a:cubicBezTo>
                  <a:pt x="42214" y="10371"/>
                  <a:pt x="42234" y="10311"/>
                  <a:pt x="42335" y="10290"/>
                </a:cubicBezTo>
                <a:cubicBezTo>
                  <a:pt x="42315" y="10351"/>
                  <a:pt x="42416" y="10331"/>
                  <a:pt x="42437" y="10371"/>
                </a:cubicBezTo>
                <a:cubicBezTo>
                  <a:pt x="42396" y="10452"/>
                  <a:pt x="42214" y="10412"/>
                  <a:pt x="42194" y="10432"/>
                </a:cubicBezTo>
                <a:cubicBezTo>
                  <a:pt x="42295" y="10554"/>
                  <a:pt x="41829" y="10513"/>
                  <a:pt x="41748" y="10594"/>
                </a:cubicBezTo>
                <a:cubicBezTo>
                  <a:pt x="41809" y="10736"/>
                  <a:pt x="41950" y="10574"/>
                  <a:pt x="42113" y="10574"/>
                </a:cubicBezTo>
                <a:cubicBezTo>
                  <a:pt x="42173" y="10574"/>
                  <a:pt x="42254" y="10635"/>
                  <a:pt x="42194" y="10675"/>
                </a:cubicBezTo>
                <a:cubicBezTo>
                  <a:pt x="42335" y="10614"/>
                  <a:pt x="42497" y="10614"/>
                  <a:pt x="42659" y="10655"/>
                </a:cubicBezTo>
                <a:cubicBezTo>
                  <a:pt x="42740" y="10635"/>
                  <a:pt x="42599" y="10594"/>
                  <a:pt x="42680" y="10574"/>
                </a:cubicBezTo>
                <a:cubicBezTo>
                  <a:pt x="42720" y="10594"/>
                  <a:pt x="42761" y="10594"/>
                  <a:pt x="42781" y="10614"/>
                </a:cubicBezTo>
                <a:cubicBezTo>
                  <a:pt x="42720" y="10614"/>
                  <a:pt x="42700" y="10635"/>
                  <a:pt x="42700" y="10655"/>
                </a:cubicBezTo>
                <a:cubicBezTo>
                  <a:pt x="42781" y="10655"/>
                  <a:pt x="42862" y="10675"/>
                  <a:pt x="42923" y="10736"/>
                </a:cubicBezTo>
                <a:cubicBezTo>
                  <a:pt x="42903" y="10695"/>
                  <a:pt x="43044" y="10675"/>
                  <a:pt x="43065" y="10716"/>
                </a:cubicBezTo>
                <a:cubicBezTo>
                  <a:pt x="43024" y="10716"/>
                  <a:pt x="43044" y="10756"/>
                  <a:pt x="43004" y="10756"/>
                </a:cubicBezTo>
                <a:cubicBezTo>
                  <a:pt x="42842" y="10756"/>
                  <a:pt x="42700" y="10776"/>
                  <a:pt x="42680" y="10858"/>
                </a:cubicBezTo>
                <a:cubicBezTo>
                  <a:pt x="42821" y="10959"/>
                  <a:pt x="42963" y="11040"/>
                  <a:pt x="43105" y="11121"/>
                </a:cubicBezTo>
                <a:cubicBezTo>
                  <a:pt x="42963" y="11121"/>
                  <a:pt x="42923" y="11080"/>
                  <a:pt x="42923" y="11040"/>
                </a:cubicBezTo>
                <a:cubicBezTo>
                  <a:pt x="42882" y="11101"/>
                  <a:pt x="42781" y="11020"/>
                  <a:pt x="42781" y="11101"/>
                </a:cubicBezTo>
                <a:cubicBezTo>
                  <a:pt x="42862" y="11121"/>
                  <a:pt x="42984" y="11141"/>
                  <a:pt x="43004" y="11222"/>
                </a:cubicBezTo>
                <a:cubicBezTo>
                  <a:pt x="43024" y="11283"/>
                  <a:pt x="42923" y="11263"/>
                  <a:pt x="42923" y="11283"/>
                </a:cubicBezTo>
                <a:cubicBezTo>
                  <a:pt x="43065" y="11323"/>
                  <a:pt x="43247" y="11384"/>
                  <a:pt x="43206" y="11485"/>
                </a:cubicBezTo>
                <a:cubicBezTo>
                  <a:pt x="43308" y="11485"/>
                  <a:pt x="43267" y="11425"/>
                  <a:pt x="43368" y="11445"/>
                </a:cubicBezTo>
                <a:cubicBezTo>
                  <a:pt x="43409" y="11506"/>
                  <a:pt x="43287" y="11566"/>
                  <a:pt x="43368" y="11587"/>
                </a:cubicBezTo>
                <a:cubicBezTo>
                  <a:pt x="43429" y="11546"/>
                  <a:pt x="43429" y="11485"/>
                  <a:pt x="43510" y="11465"/>
                </a:cubicBezTo>
                <a:cubicBezTo>
                  <a:pt x="43510" y="11485"/>
                  <a:pt x="43571" y="11506"/>
                  <a:pt x="43571" y="11526"/>
                </a:cubicBezTo>
                <a:cubicBezTo>
                  <a:pt x="43591" y="11546"/>
                  <a:pt x="43409" y="11526"/>
                  <a:pt x="43429" y="11587"/>
                </a:cubicBezTo>
                <a:cubicBezTo>
                  <a:pt x="43510" y="11607"/>
                  <a:pt x="43571" y="11627"/>
                  <a:pt x="43652" y="11627"/>
                </a:cubicBezTo>
                <a:cubicBezTo>
                  <a:pt x="43632" y="11587"/>
                  <a:pt x="43530" y="11546"/>
                  <a:pt x="43672" y="11526"/>
                </a:cubicBezTo>
                <a:cubicBezTo>
                  <a:pt x="43733" y="11546"/>
                  <a:pt x="43774" y="11587"/>
                  <a:pt x="43834" y="11627"/>
                </a:cubicBezTo>
                <a:cubicBezTo>
                  <a:pt x="43753" y="11546"/>
                  <a:pt x="43753" y="11404"/>
                  <a:pt x="43834" y="11323"/>
                </a:cubicBezTo>
                <a:cubicBezTo>
                  <a:pt x="43753" y="11323"/>
                  <a:pt x="43774" y="11263"/>
                  <a:pt x="43733" y="11242"/>
                </a:cubicBezTo>
                <a:cubicBezTo>
                  <a:pt x="43794" y="11242"/>
                  <a:pt x="43915" y="11242"/>
                  <a:pt x="43875" y="11182"/>
                </a:cubicBezTo>
                <a:cubicBezTo>
                  <a:pt x="43774" y="11182"/>
                  <a:pt x="43794" y="11182"/>
                  <a:pt x="43713" y="11141"/>
                </a:cubicBezTo>
                <a:cubicBezTo>
                  <a:pt x="43753" y="11242"/>
                  <a:pt x="43571" y="11364"/>
                  <a:pt x="43470" y="11283"/>
                </a:cubicBezTo>
                <a:cubicBezTo>
                  <a:pt x="43510" y="11263"/>
                  <a:pt x="43530" y="11202"/>
                  <a:pt x="43490" y="11182"/>
                </a:cubicBezTo>
                <a:cubicBezTo>
                  <a:pt x="43389" y="11182"/>
                  <a:pt x="43389" y="11263"/>
                  <a:pt x="43328" y="11182"/>
                </a:cubicBezTo>
                <a:cubicBezTo>
                  <a:pt x="43490" y="11182"/>
                  <a:pt x="43328" y="11121"/>
                  <a:pt x="43308" y="11121"/>
                </a:cubicBezTo>
                <a:cubicBezTo>
                  <a:pt x="43287" y="11101"/>
                  <a:pt x="43308" y="11060"/>
                  <a:pt x="43287" y="11020"/>
                </a:cubicBezTo>
                <a:cubicBezTo>
                  <a:pt x="43409" y="11020"/>
                  <a:pt x="43530" y="10959"/>
                  <a:pt x="43611" y="10979"/>
                </a:cubicBezTo>
                <a:cubicBezTo>
                  <a:pt x="43611" y="11040"/>
                  <a:pt x="43449" y="10979"/>
                  <a:pt x="43470" y="11060"/>
                </a:cubicBezTo>
                <a:cubicBezTo>
                  <a:pt x="43591" y="11101"/>
                  <a:pt x="43652" y="11060"/>
                  <a:pt x="43753" y="11101"/>
                </a:cubicBezTo>
                <a:cubicBezTo>
                  <a:pt x="43774" y="11080"/>
                  <a:pt x="43814" y="11060"/>
                  <a:pt x="43834" y="11040"/>
                </a:cubicBezTo>
                <a:cubicBezTo>
                  <a:pt x="43794" y="10999"/>
                  <a:pt x="43733" y="11020"/>
                  <a:pt x="43733" y="10959"/>
                </a:cubicBezTo>
                <a:cubicBezTo>
                  <a:pt x="43774" y="10959"/>
                  <a:pt x="43774" y="10979"/>
                  <a:pt x="43834" y="10979"/>
                </a:cubicBezTo>
                <a:lnTo>
                  <a:pt x="43834" y="10939"/>
                </a:lnTo>
                <a:cubicBezTo>
                  <a:pt x="43834" y="10939"/>
                  <a:pt x="43834" y="10898"/>
                  <a:pt x="43794" y="10898"/>
                </a:cubicBezTo>
                <a:cubicBezTo>
                  <a:pt x="43611" y="10918"/>
                  <a:pt x="43429" y="10918"/>
                  <a:pt x="43368" y="10858"/>
                </a:cubicBezTo>
                <a:cubicBezTo>
                  <a:pt x="43490" y="10898"/>
                  <a:pt x="43470" y="10858"/>
                  <a:pt x="43632" y="10837"/>
                </a:cubicBezTo>
                <a:lnTo>
                  <a:pt x="43632" y="10898"/>
                </a:lnTo>
                <a:cubicBezTo>
                  <a:pt x="43733" y="10858"/>
                  <a:pt x="43733" y="10898"/>
                  <a:pt x="43834" y="10898"/>
                </a:cubicBezTo>
                <a:cubicBezTo>
                  <a:pt x="43753" y="10837"/>
                  <a:pt x="43672" y="10858"/>
                  <a:pt x="43672" y="10776"/>
                </a:cubicBezTo>
                <a:cubicBezTo>
                  <a:pt x="43551" y="10817"/>
                  <a:pt x="43409" y="10837"/>
                  <a:pt x="43267" y="10817"/>
                </a:cubicBezTo>
                <a:cubicBezTo>
                  <a:pt x="43429" y="10817"/>
                  <a:pt x="43308" y="10675"/>
                  <a:pt x="43308" y="10675"/>
                </a:cubicBezTo>
                <a:cubicBezTo>
                  <a:pt x="43166" y="10716"/>
                  <a:pt x="43247" y="10837"/>
                  <a:pt x="43065" y="10756"/>
                </a:cubicBezTo>
                <a:cubicBezTo>
                  <a:pt x="43146" y="10756"/>
                  <a:pt x="43166" y="10716"/>
                  <a:pt x="43146" y="10655"/>
                </a:cubicBezTo>
                <a:cubicBezTo>
                  <a:pt x="43044" y="10655"/>
                  <a:pt x="43044" y="10614"/>
                  <a:pt x="42984" y="10594"/>
                </a:cubicBezTo>
                <a:cubicBezTo>
                  <a:pt x="43044" y="10594"/>
                  <a:pt x="43105" y="10574"/>
                  <a:pt x="43146" y="10533"/>
                </a:cubicBezTo>
                <a:cubicBezTo>
                  <a:pt x="43024" y="10493"/>
                  <a:pt x="43267" y="10473"/>
                  <a:pt x="43146" y="10432"/>
                </a:cubicBezTo>
                <a:cubicBezTo>
                  <a:pt x="43105" y="10473"/>
                  <a:pt x="43044" y="10473"/>
                  <a:pt x="42984" y="10493"/>
                </a:cubicBezTo>
                <a:cubicBezTo>
                  <a:pt x="42984" y="10392"/>
                  <a:pt x="42720" y="10371"/>
                  <a:pt x="42862" y="10311"/>
                </a:cubicBezTo>
                <a:cubicBezTo>
                  <a:pt x="42963" y="10331"/>
                  <a:pt x="42984" y="10290"/>
                  <a:pt x="43105" y="10311"/>
                </a:cubicBezTo>
                <a:cubicBezTo>
                  <a:pt x="43125" y="10250"/>
                  <a:pt x="43044" y="10270"/>
                  <a:pt x="43044" y="10230"/>
                </a:cubicBezTo>
                <a:cubicBezTo>
                  <a:pt x="43125" y="10209"/>
                  <a:pt x="43206" y="10189"/>
                  <a:pt x="43287" y="10149"/>
                </a:cubicBezTo>
                <a:cubicBezTo>
                  <a:pt x="43267" y="10149"/>
                  <a:pt x="43227" y="10027"/>
                  <a:pt x="43247" y="10027"/>
                </a:cubicBezTo>
                <a:cubicBezTo>
                  <a:pt x="43328" y="10128"/>
                  <a:pt x="43510" y="10027"/>
                  <a:pt x="43611" y="10047"/>
                </a:cubicBezTo>
                <a:cubicBezTo>
                  <a:pt x="43510" y="10047"/>
                  <a:pt x="43551" y="9987"/>
                  <a:pt x="43611" y="9966"/>
                </a:cubicBezTo>
                <a:cubicBezTo>
                  <a:pt x="43530" y="9966"/>
                  <a:pt x="43409" y="9987"/>
                  <a:pt x="43449" y="9905"/>
                </a:cubicBezTo>
                <a:cubicBezTo>
                  <a:pt x="43551" y="9926"/>
                  <a:pt x="43672" y="9926"/>
                  <a:pt x="43774" y="9885"/>
                </a:cubicBezTo>
                <a:cubicBezTo>
                  <a:pt x="43814" y="9926"/>
                  <a:pt x="43855" y="9966"/>
                  <a:pt x="43855" y="10027"/>
                </a:cubicBezTo>
                <a:cubicBezTo>
                  <a:pt x="43895" y="10027"/>
                  <a:pt x="43936" y="10007"/>
                  <a:pt x="43976" y="9987"/>
                </a:cubicBezTo>
                <a:cubicBezTo>
                  <a:pt x="43834" y="9966"/>
                  <a:pt x="43976" y="9885"/>
                  <a:pt x="43915" y="9824"/>
                </a:cubicBezTo>
                <a:cubicBezTo>
                  <a:pt x="44017" y="9824"/>
                  <a:pt x="44017" y="9743"/>
                  <a:pt x="44077" y="9743"/>
                </a:cubicBezTo>
                <a:cubicBezTo>
                  <a:pt x="44077" y="9824"/>
                  <a:pt x="44199" y="9885"/>
                  <a:pt x="44118" y="9946"/>
                </a:cubicBezTo>
                <a:cubicBezTo>
                  <a:pt x="44199" y="9966"/>
                  <a:pt x="44280" y="9966"/>
                  <a:pt x="44361" y="9946"/>
                </a:cubicBezTo>
                <a:cubicBezTo>
                  <a:pt x="44401" y="10047"/>
                  <a:pt x="44503" y="10128"/>
                  <a:pt x="44624" y="10149"/>
                </a:cubicBezTo>
                <a:cubicBezTo>
                  <a:pt x="44665" y="10108"/>
                  <a:pt x="44564" y="10088"/>
                  <a:pt x="44665" y="10068"/>
                </a:cubicBezTo>
                <a:cubicBezTo>
                  <a:pt x="44705" y="10108"/>
                  <a:pt x="44807" y="10088"/>
                  <a:pt x="44807" y="10169"/>
                </a:cubicBezTo>
                <a:cubicBezTo>
                  <a:pt x="44726" y="10189"/>
                  <a:pt x="44665" y="10108"/>
                  <a:pt x="44685" y="10189"/>
                </a:cubicBezTo>
                <a:cubicBezTo>
                  <a:pt x="44786" y="10189"/>
                  <a:pt x="44908" y="10230"/>
                  <a:pt x="45029" y="10270"/>
                </a:cubicBezTo>
                <a:cubicBezTo>
                  <a:pt x="44928" y="10290"/>
                  <a:pt x="44726" y="10432"/>
                  <a:pt x="44604" y="10331"/>
                </a:cubicBezTo>
                <a:cubicBezTo>
                  <a:pt x="44604" y="10311"/>
                  <a:pt x="44685" y="10311"/>
                  <a:pt x="44665" y="10270"/>
                </a:cubicBezTo>
                <a:cubicBezTo>
                  <a:pt x="44564" y="10250"/>
                  <a:pt x="44523" y="10270"/>
                  <a:pt x="44422" y="10270"/>
                </a:cubicBezTo>
                <a:cubicBezTo>
                  <a:pt x="44401" y="10290"/>
                  <a:pt x="44381" y="10331"/>
                  <a:pt x="44401" y="10351"/>
                </a:cubicBezTo>
                <a:cubicBezTo>
                  <a:pt x="44442" y="10351"/>
                  <a:pt x="44482" y="10351"/>
                  <a:pt x="44503" y="10371"/>
                </a:cubicBezTo>
                <a:cubicBezTo>
                  <a:pt x="44503" y="10452"/>
                  <a:pt x="44381" y="10452"/>
                  <a:pt x="44260" y="10473"/>
                </a:cubicBezTo>
                <a:cubicBezTo>
                  <a:pt x="44381" y="10513"/>
                  <a:pt x="44462" y="10635"/>
                  <a:pt x="44422" y="10756"/>
                </a:cubicBezTo>
                <a:cubicBezTo>
                  <a:pt x="44503" y="10776"/>
                  <a:pt x="44584" y="10776"/>
                  <a:pt x="44665" y="10756"/>
                </a:cubicBezTo>
                <a:cubicBezTo>
                  <a:pt x="44564" y="10837"/>
                  <a:pt x="44766" y="10797"/>
                  <a:pt x="44807" y="10837"/>
                </a:cubicBezTo>
                <a:cubicBezTo>
                  <a:pt x="44705" y="10878"/>
                  <a:pt x="44766" y="10878"/>
                  <a:pt x="44847" y="10898"/>
                </a:cubicBezTo>
                <a:cubicBezTo>
                  <a:pt x="44847" y="10959"/>
                  <a:pt x="44726" y="10939"/>
                  <a:pt x="44726" y="10979"/>
                </a:cubicBezTo>
                <a:cubicBezTo>
                  <a:pt x="44786" y="11020"/>
                  <a:pt x="44867" y="11020"/>
                  <a:pt x="44928" y="11060"/>
                </a:cubicBezTo>
                <a:cubicBezTo>
                  <a:pt x="44888" y="10959"/>
                  <a:pt x="44888" y="10959"/>
                  <a:pt x="44928" y="10878"/>
                </a:cubicBezTo>
                <a:cubicBezTo>
                  <a:pt x="44807" y="10878"/>
                  <a:pt x="44827" y="10756"/>
                  <a:pt x="44766" y="10776"/>
                </a:cubicBezTo>
                <a:cubicBezTo>
                  <a:pt x="44746" y="10736"/>
                  <a:pt x="44867" y="10756"/>
                  <a:pt x="44867" y="10716"/>
                </a:cubicBezTo>
                <a:cubicBezTo>
                  <a:pt x="44827" y="10716"/>
                  <a:pt x="44786" y="10695"/>
                  <a:pt x="44746" y="10695"/>
                </a:cubicBezTo>
                <a:cubicBezTo>
                  <a:pt x="44746" y="10716"/>
                  <a:pt x="44766" y="10756"/>
                  <a:pt x="44726" y="10756"/>
                </a:cubicBezTo>
                <a:cubicBezTo>
                  <a:pt x="44645" y="10716"/>
                  <a:pt x="44584" y="10655"/>
                  <a:pt x="44523" y="10594"/>
                </a:cubicBezTo>
                <a:cubicBezTo>
                  <a:pt x="44726" y="10554"/>
                  <a:pt x="44705" y="10675"/>
                  <a:pt x="44888" y="10655"/>
                </a:cubicBezTo>
                <a:cubicBezTo>
                  <a:pt x="44847" y="10695"/>
                  <a:pt x="44908" y="10716"/>
                  <a:pt x="44928" y="10756"/>
                </a:cubicBezTo>
                <a:cubicBezTo>
                  <a:pt x="45029" y="10756"/>
                  <a:pt x="44969" y="10675"/>
                  <a:pt x="45070" y="10695"/>
                </a:cubicBezTo>
                <a:cubicBezTo>
                  <a:pt x="45191" y="10695"/>
                  <a:pt x="45090" y="10756"/>
                  <a:pt x="45151" y="10756"/>
                </a:cubicBezTo>
                <a:cubicBezTo>
                  <a:pt x="45212" y="10716"/>
                  <a:pt x="45110" y="10695"/>
                  <a:pt x="45171" y="10675"/>
                </a:cubicBezTo>
                <a:cubicBezTo>
                  <a:pt x="45070" y="10675"/>
                  <a:pt x="45029" y="10655"/>
                  <a:pt x="45029" y="10594"/>
                </a:cubicBezTo>
                <a:cubicBezTo>
                  <a:pt x="45171" y="10574"/>
                  <a:pt x="45293" y="10736"/>
                  <a:pt x="45374" y="10614"/>
                </a:cubicBezTo>
                <a:lnTo>
                  <a:pt x="45212" y="10614"/>
                </a:lnTo>
                <a:cubicBezTo>
                  <a:pt x="45212" y="10554"/>
                  <a:pt x="45131" y="10554"/>
                  <a:pt x="45232" y="10533"/>
                </a:cubicBezTo>
                <a:cubicBezTo>
                  <a:pt x="45313" y="10594"/>
                  <a:pt x="45333" y="10473"/>
                  <a:pt x="45414" y="10452"/>
                </a:cubicBezTo>
                <a:cubicBezTo>
                  <a:pt x="45333" y="10412"/>
                  <a:pt x="45293" y="10432"/>
                  <a:pt x="45212" y="10351"/>
                </a:cubicBezTo>
                <a:cubicBezTo>
                  <a:pt x="45293" y="10351"/>
                  <a:pt x="45191" y="10270"/>
                  <a:pt x="45272" y="10270"/>
                </a:cubicBezTo>
                <a:cubicBezTo>
                  <a:pt x="45354" y="10290"/>
                  <a:pt x="45333" y="10412"/>
                  <a:pt x="45394" y="10351"/>
                </a:cubicBezTo>
                <a:cubicBezTo>
                  <a:pt x="45313" y="10311"/>
                  <a:pt x="45374" y="10270"/>
                  <a:pt x="45333" y="10250"/>
                </a:cubicBezTo>
                <a:cubicBezTo>
                  <a:pt x="45232" y="10250"/>
                  <a:pt x="45212" y="10290"/>
                  <a:pt x="45171" y="10250"/>
                </a:cubicBezTo>
                <a:cubicBezTo>
                  <a:pt x="45232" y="10169"/>
                  <a:pt x="45435" y="10270"/>
                  <a:pt x="45435" y="10230"/>
                </a:cubicBezTo>
                <a:cubicBezTo>
                  <a:pt x="45394" y="10189"/>
                  <a:pt x="45333" y="10169"/>
                  <a:pt x="45313" y="10108"/>
                </a:cubicBezTo>
                <a:cubicBezTo>
                  <a:pt x="45414" y="10108"/>
                  <a:pt x="45455" y="10047"/>
                  <a:pt x="45556" y="10027"/>
                </a:cubicBezTo>
                <a:cubicBezTo>
                  <a:pt x="45516" y="10149"/>
                  <a:pt x="45718" y="10027"/>
                  <a:pt x="45759" y="10108"/>
                </a:cubicBezTo>
                <a:cubicBezTo>
                  <a:pt x="45718" y="10169"/>
                  <a:pt x="45637" y="10108"/>
                  <a:pt x="45516" y="10128"/>
                </a:cubicBezTo>
                <a:cubicBezTo>
                  <a:pt x="45556" y="10189"/>
                  <a:pt x="45576" y="10189"/>
                  <a:pt x="45536" y="10250"/>
                </a:cubicBezTo>
                <a:cubicBezTo>
                  <a:pt x="45657" y="10189"/>
                  <a:pt x="45718" y="10250"/>
                  <a:pt x="45657" y="10331"/>
                </a:cubicBezTo>
                <a:cubicBezTo>
                  <a:pt x="45799" y="10230"/>
                  <a:pt x="45961" y="10371"/>
                  <a:pt x="46204" y="10331"/>
                </a:cubicBezTo>
                <a:cubicBezTo>
                  <a:pt x="46164" y="10230"/>
                  <a:pt x="46285" y="10290"/>
                  <a:pt x="46326" y="10331"/>
                </a:cubicBezTo>
                <a:cubicBezTo>
                  <a:pt x="46326" y="10290"/>
                  <a:pt x="46225" y="10230"/>
                  <a:pt x="46306" y="10209"/>
                </a:cubicBezTo>
                <a:cubicBezTo>
                  <a:pt x="46346" y="10209"/>
                  <a:pt x="46346" y="10230"/>
                  <a:pt x="46387" y="10209"/>
                </a:cubicBezTo>
                <a:cubicBezTo>
                  <a:pt x="46387" y="10149"/>
                  <a:pt x="46488" y="10128"/>
                  <a:pt x="46488" y="10068"/>
                </a:cubicBezTo>
                <a:cubicBezTo>
                  <a:pt x="46468" y="10068"/>
                  <a:pt x="46427" y="10068"/>
                  <a:pt x="46427" y="10047"/>
                </a:cubicBezTo>
                <a:cubicBezTo>
                  <a:pt x="46528" y="10047"/>
                  <a:pt x="46630" y="10068"/>
                  <a:pt x="46731" y="10088"/>
                </a:cubicBezTo>
                <a:cubicBezTo>
                  <a:pt x="46690" y="10209"/>
                  <a:pt x="46751" y="10351"/>
                  <a:pt x="46893" y="10371"/>
                </a:cubicBezTo>
                <a:cubicBezTo>
                  <a:pt x="46852" y="10432"/>
                  <a:pt x="46650" y="10493"/>
                  <a:pt x="46731" y="10554"/>
                </a:cubicBezTo>
                <a:cubicBezTo>
                  <a:pt x="46751" y="10513"/>
                  <a:pt x="46792" y="10493"/>
                  <a:pt x="46873" y="10493"/>
                </a:cubicBezTo>
                <a:cubicBezTo>
                  <a:pt x="46893" y="10513"/>
                  <a:pt x="46812" y="10594"/>
                  <a:pt x="46893" y="10594"/>
                </a:cubicBezTo>
                <a:cubicBezTo>
                  <a:pt x="47035" y="10533"/>
                  <a:pt x="46913" y="10452"/>
                  <a:pt x="47014" y="10392"/>
                </a:cubicBezTo>
                <a:cubicBezTo>
                  <a:pt x="46954" y="10371"/>
                  <a:pt x="46913" y="10351"/>
                  <a:pt x="46913" y="10311"/>
                </a:cubicBezTo>
                <a:cubicBezTo>
                  <a:pt x="47014" y="10311"/>
                  <a:pt x="47014" y="10270"/>
                  <a:pt x="47096" y="10270"/>
                </a:cubicBezTo>
                <a:cubicBezTo>
                  <a:pt x="47156" y="10149"/>
                  <a:pt x="47136" y="9987"/>
                  <a:pt x="47258" y="9885"/>
                </a:cubicBezTo>
                <a:cubicBezTo>
                  <a:pt x="47156" y="9885"/>
                  <a:pt x="47177" y="9987"/>
                  <a:pt x="47075" y="9946"/>
                </a:cubicBezTo>
                <a:cubicBezTo>
                  <a:pt x="47075" y="9885"/>
                  <a:pt x="47177" y="9885"/>
                  <a:pt x="47156" y="9845"/>
                </a:cubicBezTo>
                <a:cubicBezTo>
                  <a:pt x="47116" y="9845"/>
                  <a:pt x="47055" y="9845"/>
                  <a:pt x="47055" y="9804"/>
                </a:cubicBezTo>
                <a:cubicBezTo>
                  <a:pt x="47075" y="9784"/>
                  <a:pt x="47156" y="9804"/>
                  <a:pt x="47156" y="9784"/>
                </a:cubicBezTo>
                <a:cubicBezTo>
                  <a:pt x="47156" y="9764"/>
                  <a:pt x="47035" y="9723"/>
                  <a:pt x="47014" y="9662"/>
                </a:cubicBezTo>
                <a:cubicBezTo>
                  <a:pt x="47237" y="9642"/>
                  <a:pt x="47197" y="9521"/>
                  <a:pt x="47014" y="9500"/>
                </a:cubicBezTo>
                <a:cubicBezTo>
                  <a:pt x="47035" y="9419"/>
                  <a:pt x="47116" y="9399"/>
                  <a:pt x="47197" y="9318"/>
                </a:cubicBezTo>
                <a:cubicBezTo>
                  <a:pt x="47318" y="9399"/>
                  <a:pt x="47217" y="9419"/>
                  <a:pt x="47217" y="9500"/>
                </a:cubicBezTo>
                <a:cubicBezTo>
                  <a:pt x="47460" y="9541"/>
                  <a:pt x="47359" y="9257"/>
                  <a:pt x="47258" y="9318"/>
                </a:cubicBezTo>
                <a:cubicBezTo>
                  <a:pt x="47298" y="9257"/>
                  <a:pt x="47359" y="9278"/>
                  <a:pt x="47440" y="9278"/>
                </a:cubicBezTo>
                <a:cubicBezTo>
                  <a:pt x="47399" y="9217"/>
                  <a:pt x="47541" y="9257"/>
                  <a:pt x="47521" y="9197"/>
                </a:cubicBezTo>
                <a:cubicBezTo>
                  <a:pt x="47460" y="9197"/>
                  <a:pt x="47399" y="9197"/>
                  <a:pt x="47399" y="9176"/>
                </a:cubicBezTo>
                <a:cubicBezTo>
                  <a:pt x="47440" y="9156"/>
                  <a:pt x="47501" y="9156"/>
                  <a:pt x="47541" y="9136"/>
                </a:cubicBezTo>
                <a:cubicBezTo>
                  <a:pt x="47480" y="8994"/>
                  <a:pt x="47521" y="8974"/>
                  <a:pt x="47501" y="8812"/>
                </a:cubicBezTo>
                <a:cubicBezTo>
                  <a:pt x="47440" y="8791"/>
                  <a:pt x="47339" y="8791"/>
                  <a:pt x="47318" y="8751"/>
                </a:cubicBezTo>
                <a:cubicBezTo>
                  <a:pt x="47359" y="8710"/>
                  <a:pt x="47379" y="8690"/>
                  <a:pt x="47339" y="8629"/>
                </a:cubicBezTo>
                <a:cubicBezTo>
                  <a:pt x="47379" y="8629"/>
                  <a:pt x="47420" y="8629"/>
                  <a:pt x="47440" y="8609"/>
                </a:cubicBezTo>
                <a:cubicBezTo>
                  <a:pt x="47480" y="8528"/>
                  <a:pt x="47379" y="8548"/>
                  <a:pt x="47379" y="8488"/>
                </a:cubicBezTo>
                <a:cubicBezTo>
                  <a:pt x="47460" y="8467"/>
                  <a:pt x="47541" y="8467"/>
                  <a:pt x="47622" y="8488"/>
                </a:cubicBezTo>
                <a:cubicBezTo>
                  <a:pt x="47622" y="8447"/>
                  <a:pt x="47663" y="8447"/>
                  <a:pt x="47642" y="8407"/>
                </a:cubicBezTo>
                <a:cubicBezTo>
                  <a:pt x="47541" y="8386"/>
                  <a:pt x="47480" y="8467"/>
                  <a:pt x="47440" y="8407"/>
                </a:cubicBezTo>
                <a:cubicBezTo>
                  <a:pt x="47379" y="8346"/>
                  <a:pt x="47541" y="8346"/>
                  <a:pt x="47582" y="8366"/>
                </a:cubicBezTo>
                <a:cubicBezTo>
                  <a:pt x="47622" y="8244"/>
                  <a:pt x="48007" y="8143"/>
                  <a:pt x="47683" y="8042"/>
                </a:cubicBezTo>
                <a:cubicBezTo>
                  <a:pt x="47723" y="8042"/>
                  <a:pt x="47744" y="8001"/>
                  <a:pt x="47804" y="8022"/>
                </a:cubicBezTo>
                <a:cubicBezTo>
                  <a:pt x="47764" y="7941"/>
                  <a:pt x="47784" y="7920"/>
                  <a:pt x="47703" y="7880"/>
                </a:cubicBezTo>
                <a:cubicBezTo>
                  <a:pt x="47744" y="7880"/>
                  <a:pt x="47744" y="7839"/>
                  <a:pt x="47784" y="7839"/>
                </a:cubicBezTo>
                <a:cubicBezTo>
                  <a:pt x="47865" y="7819"/>
                  <a:pt x="47865" y="7860"/>
                  <a:pt x="47946" y="7839"/>
                </a:cubicBezTo>
                <a:cubicBezTo>
                  <a:pt x="48068" y="7698"/>
                  <a:pt x="47865" y="7434"/>
                  <a:pt x="47602" y="7576"/>
                </a:cubicBezTo>
                <a:cubicBezTo>
                  <a:pt x="47602" y="7515"/>
                  <a:pt x="47622" y="7475"/>
                  <a:pt x="47683" y="7454"/>
                </a:cubicBezTo>
                <a:cubicBezTo>
                  <a:pt x="47804" y="7475"/>
                  <a:pt x="47906" y="7495"/>
                  <a:pt x="48027" y="7495"/>
                </a:cubicBezTo>
                <a:cubicBezTo>
                  <a:pt x="48270" y="7677"/>
                  <a:pt x="48473" y="7880"/>
                  <a:pt x="48169" y="8062"/>
                </a:cubicBezTo>
                <a:cubicBezTo>
                  <a:pt x="48068" y="8123"/>
                  <a:pt x="47967" y="8062"/>
                  <a:pt x="47926" y="8184"/>
                </a:cubicBezTo>
                <a:cubicBezTo>
                  <a:pt x="48048" y="8163"/>
                  <a:pt x="48088" y="8143"/>
                  <a:pt x="48189" y="8184"/>
                </a:cubicBezTo>
                <a:cubicBezTo>
                  <a:pt x="48129" y="8022"/>
                  <a:pt x="48554" y="8143"/>
                  <a:pt x="48655" y="8062"/>
                </a:cubicBezTo>
                <a:cubicBezTo>
                  <a:pt x="48696" y="8082"/>
                  <a:pt x="48696" y="8143"/>
                  <a:pt x="48797" y="8143"/>
                </a:cubicBezTo>
                <a:cubicBezTo>
                  <a:pt x="48838" y="8123"/>
                  <a:pt x="48878" y="8103"/>
                  <a:pt x="48939" y="8062"/>
                </a:cubicBezTo>
                <a:cubicBezTo>
                  <a:pt x="49121" y="8082"/>
                  <a:pt x="49303" y="8082"/>
                  <a:pt x="49506" y="8062"/>
                </a:cubicBezTo>
                <a:cubicBezTo>
                  <a:pt x="49506" y="8082"/>
                  <a:pt x="49486" y="8103"/>
                  <a:pt x="49486" y="8103"/>
                </a:cubicBezTo>
                <a:cubicBezTo>
                  <a:pt x="49790" y="8062"/>
                  <a:pt x="50093" y="8163"/>
                  <a:pt x="50377" y="8022"/>
                </a:cubicBezTo>
                <a:cubicBezTo>
                  <a:pt x="50478" y="8062"/>
                  <a:pt x="50600" y="8062"/>
                  <a:pt x="50701" y="8062"/>
                </a:cubicBezTo>
                <a:cubicBezTo>
                  <a:pt x="50701" y="8123"/>
                  <a:pt x="50742" y="8163"/>
                  <a:pt x="50782" y="8204"/>
                </a:cubicBezTo>
                <a:cubicBezTo>
                  <a:pt x="51167" y="7961"/>
                  <a:pt x="50924" y="7454"/>
                  <a:pt x="50336" y="7454"/>
                </a:cubicBezTo>
                <a:cubicBezTo>
                  <a:pt x="49992" y="7292"/>
                  <a:pt x="49607" y="7252"/>
                  <a:pt x="49222" y="7272"/>
                </a:cubicBezTo>
                <a:cubicBezTo>
                  <a:pt x="49182" y="7232"/>
                  <a:pt x="49243" y="7211"/>
                  <a:pt x="49182" y="7171"/>
                </a:cubicBezTo>
                <a:cubicBezTo>
                  <a:pt x="49040" y="7211"/>
                  <a:pt x="48878" y="7171"/>
                  <a:pt x="48757" y="7070"/>
                </a:cubicBezTo>
                <a:cubicBezTo>
                  <a:pt x="48736" y="7130"/>
                  <a:pt x="48675" y="7070"/>
                  <a:pt x="48635" y="7070"/>
                </a:cubicBezTo>
                <a:cubicBezTo>
                  <a:pt x="48696" y="7110"/>
                  <a:pt x="48757" y="7151"/>
                  <a:pt x="48797" y="7211"/>
                </a:cubicBezTo>
                <a:cubicBezTo>
                  <a:pt x="48473" y="7211"/>
                  <a:pt x="48392" y="7353"/>
                  <a:pt x="48108" y="7292"/>
                </a:cubicBezTo>
                <a:cubicBezTo>
                  <a:pt x="48169" y="7130"/>
                  <a:pt x="48412" y="7070"/>
                  <a:pt x="48392" y="6867"/>
                </a:cubicBezTo>
                <a:cubicBezTo>
                  <a:pt x="48351" y="6806"/>
                  <a:pt x="48230" y="6827"/>
                  <a:pt x="48230" y="6746"/>
                </a:cubicBezTo>
                <a:cubicBezTo>
                  <a:pt x="48189" y="6746"/>
                  <a:pt x="48149" y="6746"/>
                  <a:pt x="48108" y="6766"/>
                </a:cubicBezTo>
                <a:cubicBezTo>
                  <a:pt x="48007" y="6644"/>
                  <a:pt x="47804" y="6644"/>
                  <a:pt x="47561" y="6705"/>
                </a:cubicBezTo>
                <a:cubicBezTo>
                  <a:pt x="47521" y="6644"/>
                  <a:pt x="47541" y="6604"/>
                  <a:pt x="47460" y="6604"/>
                </a:cubicBezTo>
                <a:cubicBezTo>
                  <a:pt x="47420" y="6543"/>
                  <a:pt x="47561" y="6583"/>
                  <a:pt x="47521" y="6523"/>
                </a:cubicBezTo>
                <a:cubicBezTo>
                  <a:pt x="47480" y="6523"/>
                  <a:pt x="47480" y="6523"/>
                  <a:pt x="47480" y="6502"/>
                </a:cubicBezTo>
                <a:cubicBezTo>
                  <a:pt x="47440" y="6502"/>
                  <a:pt x="47399" y="6502"/>
                  <a:pt x="47359" y="6523"/>
                </a:cubicBezTo>
                <a:cubicBezTo>
                  <a:pt x="47237" y="6381"/>
                  <a:pt x="46549" y="6381"/>
                  <a:pt x="46852" y="6158"/>
                </a:cubicBezTo>
                <a:cubicBezTo>
                  <a:pt x="46954" y="6138"/>
                  <a:pt x="47035" y="6138"/>
                  <a:pt x="47136" y="6158"/>
                </a:cubicBezTo>
                <a:cubicBezTo>
                  <a:pt x="47156" y="6037"/>
                  <a:pt x="47379" y="6138"/>
                  <a:pt x="47480" y="6057"/>
                </a:cubicBezTo>
                <a:cubicBezTo>
                  <a:pt x="47258" y="6057"/>
                  <a:pt x="47197" y="6016"/>
                  <a:pt x="47055" y="6097"/>
                </a:cubicBezTo>
                <a:cubicBezTo>
                  <a:pt x="47096" y="5976"/>
                  <a:pt x="46913" y="5956"/>
                  <a:pt x="47055" y="5915"/>
                </a:cubicBezTo>
                <a:cubicBezTo>
                  <a:pt x="46974" y="5915"/>
                  <a:pt x="46873" y="5895"/>
                  <a:pt x="46792" y="5854"/>
                </a:cubicBezTo>
                <a:cubicBezTo>
                  <a:pt x="46873" y="5834"/>
                  <a:pt x="46751" y="5814"/>
                  <a:pt x="46792" y="5753"/>
                </a:cubicBezTo>
                <a:cubicBezTo>
                  <a:pt x="46873" y="5773"/>
                  <a:pt x="46954" y="5733"/>
                  <a:pt x="47014" y="5672"/>
                </a:cubicBezTo>
                <a:cubicBezTo>
                  <a:pt x="47136" y="5733"/>
                  <a:pt x="47258" y="5773"/>
                  <a:pt x="47379" y="5773"/>
                </a:cubicBezTo>
                <a:cubicBezTo>
                  <a:pt x="47379" y="5753"/>
                  <a:pt x="47379" y="5712"/>
                  <a:pt x="47420" y="5712"/>
                </a:cubicBezTo>
                <a:cubicBezTo>
                  <a:pt x="47501" y="5753"/>
                  <a:pt x="47622" y="5773"/>
                  <a:pt x="47723" y="5753"/>
                </a:cubicBezTo>
                <a:cubicBezTo>
                  <a:pt x="47683" y="5652"/>
                  <a:pt x="47764" y="5611"/>
                  <a:pt x="47683" y="5550"/>
                </a:cubicBezTo>
                <a:cubicBezTo>
                  <a:pt x="47967" y="5490"/>
                  <a:pt x="47642" y="5307"/>
                  <a:pt x="47886" y="5247"/>
                </a:cubicBezTo>
                <a:cubicBezTo>
                  <a:pt x="47764" y="5348"/>
                  <a:pt x="47541" y="5226"/>
                  <a:pt x="47460" y="5328"/>
                </a:cubicBezTo>
                <a:cubicBezTo>
                  <a:pt x="47399" y="5267"/>
                  <a:pt x="47318" y="5226"/>
                  <a:pt x="47237" y="5186"/>
                </a:cubicBezTo>
                <a:cubicBezTo>
                  <a:pt x="47237" y="5348"/>
                  <a:pt x="46873" y="5267"/>
                  <a:pt x="46832" y="5166"/>
                </a:cubicBezTo>
                <a:cubicBezTo>
                  <a:pt x="46731" y="5206"/>
                  <a:pt x="46670" y="5226"/>
                  <a:pt x="46589" y="5267"/>
                </a:cubicBezTo>
                <a:cubicBezTo>
                  <a:pt x="46589" y="5247"/>
                  <a:pt x="46549" y="5247"/>
                  <a:pt x="46549" y="5226"/>
                </a:cubicBezTo>
                <a:cubicBezTo>
                  <a:pt x="46569" y="5145"/>
                  <a:pt x="46670" y="5125"/>
                  <a:pt x="46751" y="5125"/>
                </a:cubicBezTo>
                <a:cubicBezTo>
                  <a:pt x="46690" y="5125"/>
                  <a:pt x="46670" y="5105"/>
                  <a:pt x="46670" y="5064"/>
                </a:cubicBezTo>
                <a:cubicBezTo>
                  <a:pt x="46609" y="5085"/>
                  <a:pt x="46488" y="5125"/>
                  <a:pt x="46468" y="5064"/>
                </a:cubicBezTo>
                <a:cubicBezTo>
                  <a:pt x="46528" y="5044"/>
                  <a:pt x="46690" y="5064"/>
                  <a:pt x="46630" y="5024"/>
                </a:cubicBezTo>
                <a:cubicBezTo>
                  <a:pt x="46488" y="5064"/>
                  <a:pt x="46670" y="4963"/>
                  <a:pt x="46528" y="4922"/>
                </a:cubicBezTo>
                <a:cubicBezTo>
                  <a:pt x="46609" y="4862"/>
                  <a:pt x="46711" y="4922"/>
                  <a:pt x="46812" y="4902"/>
                </a:cubicBezTo>
                <a:cubicBezTo>
                  <a:pt x="46832" y="4862"/>
                  <a:pt x="46792" y="4841"/>
                  <a:pt x="46832" y="4821"/>
                </a:cubicBezTo>
                <a:cubicBezTo>
                  <a:pt x="47136" y="4821"/>
                  <a:pt x="47318" y="4801"/>
                  <a:pt x="47521" y="4801"/>
                </a:cubicBezTo>
                <a:cubicBezTo>
                  <a:pt x="47399" y="4781"/>
                  <a:pt x="47521" y="4700"/>
                  <a:pt x="47602" y="4700"/>
                </a:cubicBezTo>
                <a:cubicBezTo>
                  <a:pt x="47622" y="4781"/>
                  <a:pt x="47744" y="4679"/>
                  <a:pt x="47804" y="4720"/>
                </a:cubicBezTo>
                <a:cubicBezTo>
                  <a:pt x="47744" y="4781"/>
                  <a:pt x="47723" y="4760"/>
                  <a:pt x="47602" y="4760"/>
                </a:cubicBezTo>
                <a:cubicBezTo>
                  <a:pt x="47561" y="4821"/>
                  <a:pt x="47622" y="4821"/>
                  <a:pt x="47582" y="4862"/>
                </a:cubicBezTo>
                <a:cubicBezTo>
                  <a:pt x="47703" y="4902"/>
                  <a:pt x="47582" y="4781"/>
                  <a:pt x="47663" y="4781"/>
                </a:cubicBezTo>
                <a:cubicBezTo>
                  <a:pt x="47744" y="4781"/>
                  <a:pt x="47784" y="4781"/>
                  <a:pt x="47784" y="4801"/>
                </a:cubicBezTo>
                <a:cubicBezTo>
                  <a:pt x="47804" y="4821"/>
                  <a:pt x="47703" y="4821"/>
                  <a:pt x="47723" y="4862"/>
                </a:cubicBezTo>
                <a:cubicBezTo>
                  <a:pt x="47886" y="4862"/>
                  <a:pt x="47886" y="4902"/>
                  <a:pt x="47865" y="4963"/>
                </a:cubicBezTo>
                <a:cubicBezTo>
                  <a:pt x="47946" y="4963"/>
                  <a:pt x="47946" y="4983"/>
                  <a:pt x="48027" y="5024"/>
                </a:cubicBezTo>
                <a:cubicBezTo>
                  <a:pt x="48027" y="4983"/>
                  <a:pt x="47987" y="4983"/>
                  <a:pt x="47987" y="4943"/>
                </a:cubicBezTo>
                <a:cubicBezTo>
                  <a:pt x="48027" y="4922"/>
                  <a:pt x="48088" y="4922"/>
                  <a:pt x="48129" y="4902"/>
                </a:cubicBezTo>
                <a:cubicBezTo>
                  <a:pt x="48068" y="4922"/>
                  <a:pt x="48230" y="5003"/>
                  <a:pt x="48291" y="4943"/>
                </a:cubicBezTo>
                <a:lnTo>
                  <a:pt x="48189" y="4902"/>
                </a:lnTo>
                <a:cubicBezTo>
                  <a:pt x="48351" y="4902"/>
                  <a:pt x="48392" y="4983"/>
                  <a:pt x="48493" y="4922"/>
                </a:cubicBezTo>
                <a:cubicBezTo>
                  <a:pt x="48453" y="4922"/>
                  <a:pt x="48453" y="4882"/>
                  <a:pt x="48432" y="4862"/>
                </a:cubicBezTo>
                <a:cubicBezTo>
                  <a:pt x="48493" y="4902"/>
                  <a:pt x="48574" y="4882"/>
                  <a:pt x="48635" y="4821"/>
                </a:cubicBezTo>
                <a:cubicBezTo>
                  <a:pt x="48554" y="4821"/>
                  <a:pt x="48513" y="4862"/>
                  <a:pt x="48473" y="4821"/>
                </a:cubicBezTo>
                <a:cubicBezTo>
                  <a:pt x="48615" y="4781"/>
                  <a:pt x="48392" y="4598"/>
                  <a:pt x="48351" y="4700"/>
                </a:cubicBezTo>
                <a:cubicBezTo>
                  <a:pt x="48594" y="4679"/>
                  <a:pt x="48372" y="4862"/>
                  <a:pt x="48412" y="4720"/>
                </a:cubicBezTo>
                <a:cubicBezTo>
                  <a:pt x="48311" y="4720"/>
                  <a:pt x="48372" y="4801"/>
                  <a:pt x="48291" y="4781"/>
                </a:cubicBezTo>
                <a:cubicBezTo>
                  <a:pt x="48189" y="4598"/>
                  <a:pt x="48473" y="4679"/>
                  <a:pt x="48554" y="4558"/>
                </a:cubicBezTo>
                <a:cubicBezTo>
                  <a:pt x="48473" y="4598"/>
                  <a:pt x="48392" y="4598"/>
                  <a:pt x="48311" y="4558"/>
                </a:cubicBezTo>
                <a:cubicBezTo>
                  <a:pt x="48250" y="4376"/>
                  <a:pt x="47987" y="4274"/>
                  <a:pt x="47764" y="4274"/>
                </a:cubicBezTo>
                <a:cubicBezTo>
                  <a:pt x="47906" y="4274"/>
                  <a:pt x="47886" y="4213"/>
                  <a:pt x="47906" y="4173"/>
                </a:cubicBezTo>
                <a:cubicBezTo>
                  <a:pt x="47764" y="4173"/>
                  <a:pt x="47784" y="4132"/>
                  <a:pt x="47744" y="4031"/>
                </a:cubicBezTo>
                <a:cubicBezTo>
                  <a:pt x="47663" y="4072"/>
                  <a:pt x="47582" y="4072"/>
                  <a:pt x="47521" y="4031"/>
                </a:cubicBezTo>
                <a:cubicBezTo>
                  <a:pt x="47480" y="4072"/>
                  <a:pt x="47521" y="4132"/>
                  <a:pt x="47440" y="4132"/>
                </a:cubicBezTo>
                <a:cubicBezTo>
                  <a:pt x="47359" y="4132"/>
                  <a:pt x="47217" y="4112"/>
                  <a:pt x="47278" y="4051"/>
                </a:cubicBezTo>
                <a:cubicBezTo>
                  <a:pt x="47177" y="4072"/>
                  <a:pt x="46994" y="4051"/>
                  <a:pt x="46954" y="4132"/>
                </a:cubicBezTo>
                <a:cubicBezTo>
                  <a:pt x="46994" y="4153"/>
                  <a:pt x="47035" y="4153"/>
                  <a:pt x="47055" y="4173"/>
                </a:cubicBezTo>
                <a:lnTo>
                  <a:pt x="46974" y="4173"/>
                </a:lnTo>
                <a:cubicBezTo>
                  <a:pt x="47177" y="4315"/>
                  <a:pt x="46751" y="4457"/>
                  <a:pt x="46630" y="4315"/>
                </a:cubicBezTo>
                <a:cubicBezTo>
                  <a:pt x="46670" y="4315"/>
                  <a:pt x="46832" y="4315"/>
                  <a:pt x="46751" y="4295"/>
                </a:cubicBezTo>
                <a:cubicBezTo>
                  <a:pt x="46650" y="4274"/>
                  <a:pt x="46630" y="4295"/>
                  <a:pt x="46650" y="4254"/>
                </a:cubicBezTo>
                <a:cubicBezTo>
                  <a:pt x="46711" y="4274"/>
                  <a:pt x="46771" y="4234"/>
                  <a:pt x="46792" y="4193"/>
                </a:cubicBezTo>
                <a:cubicBezTo>
                  <a:pt x="46670" y="4213"/>
                  <a:pt x="46650" y="4153"/>
                  <a:pt x="46609" y="4132"/>
                </a:cubicBezTo>
                <a:cubicBezTo>
                  <a:pt x="46468" y="4234"/>
                  <a:pt x="46184" y="4193"/>
                  <a:pt x="45981" y="4274"/>
                </a:cubicBezTo>
                <a:cubicBezTo>
                  <a:pt x="45981" y="4254"/>
                  <a:pt x="45941" y="4254"/>
                  <a:pt x="45921" y="4234"/>
                </a:cubicBezTo>
                <a:cubicBezTo>
                  <a:pt x="45961" y="4234"/>
                  <a:pt x="46022" y="4234"/>
                  <a:pt x="46002" y="4173"/>
                </a:cubicBezTo>
                <a:cubicBezTo>
                  <a:pt x="45840" y="4173"/>
                  <a:pt x="45819" y="4254"/>
                  <a:pt x="45678" y="4254"/>
                </a:cubicBezTo>
                <a:cubicBezTo>
                  <a:pt x="45657" y="4193"/>
                  <a:pt x="45556" y="4173"/>
                  <a:pt x="45617" y="4254"/>
                </a:cubicBezTo>
                <a:cubicBezTo>
                  <a:pt x="45495" y="4274"/>
                  <a:pt x="45414" y="4254"/>
                  <a:pt x="45435" y="4173"/>
                </a:cubicBezTo>
                <a:cubicBezTo>
                  <a:pt x="45597" y="4132"/>
                  <a:pt x="45516" y="4132"/>
                  <a:pt x="45637" y="4112"/>
                </a:cubicBezTo>
                <a:cubicBezTo>
                  <a:pt x="45556" y="4112"/>
                  <a:pt x="45536" y="4051"/>
                  <a:pt x="45455" y="4031"/>
                </a:cubicBezTo>
                <a:cubicBezTo>
                  <a:pt x="45455" y="4011"/>
                  <a:pt x="45536" y="4031"/>
                  <a:pt x="45536" y="3991"/>
                </a:cubicBezTo>
                <a:cubicBezTo>
                  <a:pt x="45394" y="3930"/>
                  <a:pt x="45414" y="4072"/>
                  <a:pt x="45333" y="4072"/>
                </a:cubicBezTo>
                <a:lnTo>
                  <a:pt x="45191" y="4072"/>
                </a:lnTo>
                <a:cubicBezTo>
                  <a:pt x="45191" y="4051"/>
                  <a:pt x="45191" y="4011"/>
                  <a:pt x="45151" y="4011"/>
                </a:cubicBezTo>
                <a:cubicBezTo>
                  <a:pt x="45151" y="4072"/>
                  <a:pt x="45151" y="4112"/>
                  <a:pt x="45110" y="4132"/>
                </a:cubicBezTo>
                <a:cubicBezTo>
                  <a:pt x="45050" y="4173"/>
                  <a:pt x="45070" y="4092"/>
                  <a:pt x="45009" y="4092"/>
                </a:cubicBezTo>
                <a:cubicBezTo>
                  <a:pt x="45009" y="4112"/>
                  <a:pt x="44969" y="4112"/>
                  <a:pt x="44908" y="4112"/>
                </a:cubicBezTo>
                <a:cubicBezTo>
                  <a:pt x="44908" y="4153"/>
                  <a:pt x="44827" y="4234"/>
                  <a:pt x="44969" y="4213"/>
                </a:cubicBezTo>
                <a:cubicBezTo>
                  <a:pt x="44989" y="4173"/>
                  <a:pt x="44867" y="4153"/>
                  <a:pt x="44969" y="4153"/>
                </a:cubicBezTo>
                <a:cubicBezTo>
                  <a:pt x="45050" y="4132"/>
                  <a:pt x="45050" y="4193"/>
                  <a:pt x="45090" y="4213"/>
                </a:cubicBezTo>
                <a:cubicBezTo>
                  <a:pt x="45029" y="4274"/>
                  <a:pt x="44807" y="4213"/>
                  <a:pt x="44726" y="4234"/>
                </a:cubicBezTo>
                <a:cubicBezTo>
                  <a:pt x="44766" y="4234"/>
                  <a:pt x="44766" y="4274"/>
                  <a:pt x="44705" y="4274"/>
                </a:cubicBezTo>
                <a:cubicBezTo>
                  <a:pt x="44685" y="4213"/>
                  <a:pt x="44746" y="4213"/>
                  <a:pt x="44726" y="4153"/>
                </a:cubicBezTo>
                <a:cubicBezTo>
                  <a:pt x="44584" y="4153"/>
                  <a:pt x="44564" y="4193"/>
                  <a:pt x="44462" y="4213"/>
                </a:cubicBezTo>
                <a:cubicBezTo>
                  <a:pt x="44462" y="4193"/>
                  <a:pt x="44422" y="4193"/>
                  <a:pt x="44422" y="4153"/>
                </a:cubicBezTo>
                <a:cubicBezTo>
                  <a:pt x="44523" y="4132"/>
                  <a:pt x="44118" y="4234"/>
                  <a:pt x="44017" y="4274"/>
                </a:cubicBezTo>
                <a:cubicBezTo>
                  <a:pt x="44017" y="4254"/>
                  <a:pt x="43996" y="4254"/>
                  <a:pt x="43976" y="4234"/>
                </a:cubicBezTo>
                <a:cubicBezTo>
                  <a:pt x="44037" y="4213"/>
                  <a:pt x="44037" y="4153"/>
                  <a:pt x="44077" y="4112"/>
                </a:cubicBezTo>
                <a:cubicBezTo>
                  <a:pt x="44138" y="4092"/>
                  <a:pt x="44260" y="4173"/>
                  <a:pt x="44300" y="4112"/>
                </a:cubicBezTo>
                <a:cubicBezTo>
                  <a:pt x="44199" y="4132"/>
                  <a:pt x="44118" y="4112"/>
                  <a:pt x="44037" y="4051"/>
                </a:cubicBezTo>
                <a:cubicBezTo>
                  <a:pt x="44179" y="4051"/>
                  <a:pt x="44098" y="3970"/>
                  <a:pt x="44199" y="3910"/>
                </a:cubicBezTo>
                <a:cubicBezTo>
                  <a:pt x="44280" y="3930"/>
                  <a:pt x="44462" y="4051"/>
                  <a:pt x="44422" y="3991"/>
                </a:cubicBezTo>
                <a:cubicBezTo>
                  <a:pt x="44401" y="3991"/>
                  <a:pt x="44381" y="3991"/>
                  <a:pt x="44401" y="3970"/>
                </a:cubicBezTo>
                <a:cubicBezTo>
                  <a:pt x="44564" y="3950"/>
                  <a:pt x="44685" y="4031"/>
                  <a:pt x="44786" y="3930"/>
                </a:cubicBezTo>
                <a:cubicBezTo>
                  <a:pt x="44665" y="3950"/>
                  <a:pt x="44564" y="3950"/>
                  <a:pt x="44442" y="3930"/>
                </a:cubicBezTo>
                <a:cubicBezTo>
                  <a:pt x="44462" y="3889"/>
                  <a:pt x="44523" y="3869"/>
                  <a:pt x="44624" y="3849"/>
                </a:cubicBezTo>
                <a:lnTo>
                  <a:pt x="44807" y="3910"/>
                </a:lnTo>
                <a:cubicBezTo>
                  <a:pt x="44867" y="3849"/>
                  <a:pt x="44746" y="3748"/>
                  <a:pt x="44847" y="3707"/>
                </a:cubicBezTo>
                <a:cubicBezTo>
                  <a:pt x="44766" y="3707"/>
                  <a:pt x="44584" y="3646"/>
                  <a:pt x="44543" y="3707"/>
                </a:cubicBezTo>
                <a:cubicBezTo>
                  <a:pt x="44604" y="3707"/>
                  <a:pt x="44645" y="3727"/>
                  <a:pt x="44705" y="3748"/>
                </a:cubicBezTo>
                <a:cubicBezTo>
                  <a:pt x="44543" y="3849"/>
                  <a:pt x="44341" y="3727"/>
                  <a:pt x="44341" y="3545"/>
                </a:cubicBezTo>
                <a:cubicBezTo>
                  <a:pt x="44280" y="3525"/>
                  <a:pt x="44219" y="3505"/>
                  <a:pt x="44158" y="3484"/>
                </a:cubicBezTo>
                <a:cubicBezTo>
                  <a:pt x="44158" y="3403"/>
                  <a:pt x="44381" y="3444"/>
                  <a:pt x="44341" y="3363"/>
                </a:cubicBezTo>
                <a:cubicBezTo>
                  <a:pt x="44260" y="3322"/>
                  <a:pt x="44260" y="3424"/>
                  <a:pt x="44239" y="3383"/>
                </a:cubicBezTo>
                <a:cubicBezTo>
                  <a:pt x="44361" y="3342"/>
                  <a:pt x="44179" y="3261"/>
                  <a:pt x="44341" y="3241"/>
                </a:cubicBezTo>
                <a:lnTo>
                  <a:pt x="44341" y="3322"/>
                </a:lnTo>
                <a:cubicBezTo>
                  <a:pt x="44503" y="3322"/>
                  <a:pt x="44341" y="3160"/>
                  <a:pt x="44462" y="3140"/>
                </a:cubicBezTo>
                <a:cubicBezTo>
                  <a:pt x="44503" y="3140"/>
                  <a:pt x="44624" y="3180"/>
                  <a:pt x="44604" y="3120"/>
                </a:cubicBezTo>
                <a:cubicBezTo>
                  <a:pt x="44604" y="3059"/>
                  <a:pt x="44442" y="3140"/>
                  <a:pt x="44482" y="3059"/>
                </a:cubicBezTo>
                <a:cubicBezTo>
                  <a:pt x="44482" y="3039"/>
                  <a:pt x="44564" y="3059"/>
                  <a:pt x="44564" y="3018"/>
                </a:cubicBezTo>
                <a:cubicBezTo>
                  <a:pt x="44482" y="3018"/>
                  <a:pt x="44604" y="2978"/>
                  <a:pt x="44564" y="2937"/>
                </a:cubicBezTo>
                <a:cubicBezTo>
                  <a:pt x="44482" y="2937"/>
                  <a:pt x="44381" y="2937"/>
                  <a:pt x="44361" y="2856"/>
                </a:cubicBezTo>
                <a:cubicBezTo>
                  <a:pt x="44361" y="2978"/>
                  <a:pt x="44280" y="2937"/>
                  <a:pt x="44361" y="2998"/>
                </a:cubicBezTo>
                <a:cubicBezTo>
                  <a:pt x="44320" y="2978"/>
                  <a:pt x="44199" y="2958"/>
                  <a:pt x="44260" y="2917"/>
                </a:cubicBezTo>
                <a:cubicBezTo>
                  <a:pt x="43976" y="2937"/>
                  <a:pt x="43753" y="2897"/>
                  <a:pt x="43510" y="2917"/>
                </a:cubicBezTo>
                <a:cubicBezTo>
                  <a:pt x="43470" y="2877"/>
                  <a:pt x="43368" y="2856"/>
                  <a:pt x="43348" y="2775"/>
                </a:cubicBezTo>
                <a:cubicBezTo>
                  <a:pt x="43308" y="2715"/>
                  <a:pt x="43449" y="2755"/>
                  <a:pt x="43449" y="2715"/>
                </a:cubicBezTo>
                <a:cubicBezTo>
                  <a:pt x="43409" y="2715"/>
                  <a:pt x="43429" y="2694"/>
                  <a:pt x="43449" y="2694"/>
                </a:cubicBezTo>
                <a:cubicBezTo>
                  <a:pt x="43368" y="2674"/>
                  <a:pt x="43267" y="2634"/>
                  <a:pt x="43206" y="2593"/>
                </a:cubicBezTo>
                <a:cubicBezTo>
                  <a:pt x="43389" y="2634"/>
                  <a:pt x="43308" y="2512"/>
                  <a:pt x="43449" y="2492"/>
                </a:cubicBezTo>
                <a:cubicBezTo>
                  <a:pt x="43449" y="2573"/>
                  <a:pt x="43672" y="2552"/>
                  <a:pt x="43733" y="2512"/>
                </a:cubicBezTo>
                <a:cubicBezTo>
                  <a:pt x="43611" y="2471"/>
                  <a:pt x="43470" y="2512"/>
                  <a:pt x="43449" y="2431"/>
                </a:cubicBezTo>
                <a:cubicBezTo>
                  <a:pt x="43530" y="2431"/>
                  <a:pt x="43672" y="2431"/>
                  <a:pt x="43672" y="2370"/>
                </a:cubicBezTo>
                <a:cubicBezTo>
                  <a:pt x="43571" y="2370"/>
                  <a:pt x="43470" y="2330"/>
                  <a:pt x="43368" y="2269"/>
                </a:cubicBezTo>
                <a:cubicBezTo>
                  <a:pt x="43429" y="2269"/>
                  <a:pt x="43834" y="2370"/>
                  <a:pt x="43875" y="2289"/>
                </a:cubicBezTo>
                <a:cubicBezTo>
                  <a:pt x="43652" y="2249"/>
                  <a:pt x="43571" y="2188"/>
                  <a:pt x="43510" y="2087"/>
                </a:cubicBezTo>
                <a:cubicBezTo>
                  <a:pt x="43429" y="2066"/>
                  <a:pt x="43368" y="2147"/>
                  <a:pt x="43328" y="2087"/>
                </a:cubicBezTo>
                <a:cubicBezTo>
                  <a:pt x="43490" y="2087"/>
                  <a:pt x="43227" y="1985"/>
                  <a:pt x="43206" y="2046"/>
                </a:cubicBezTo>
                <a:cubicBezTo>
                  <a:pt x="43287" y="2046"/>
                  <a:pt x="43287" y="2147"/>
                  <a:pt x="43186" y="2147"/>
                </a:cubicBezTo>
                <a:cubicBezTo>
                  <a:pt x="43247" y="2107"/>
                  <a:pt x="43166" y="2066"/>
                  <a:pt x="43146" y="2026"/>
                </a:cubicBezTo>
                <a:cubicBezTo>
                  <a:pt x="42984" y="2006"/>
                  <a:pt x="42801" y="2046"/>
                  <a:pt x="42639" y="2107"/>
                </a:cubicBezTo>
                <a:cubicBezTo>
                  <a:pt x="42740" y="2087"/>
                  <a:pt x="42761" y="2127"/>
                  <a:pt x="42821" y="2107"/>
                </a:cubicBezTo>
                <a:cubicBezTo>
                  <a:pt x="42923" y="2168"/>
                  <a:pt x="42882" y="2228"/>
                  <a:pt x="43024" y="2269"/>
                </a:cubicBezTo>
                <a:cubicBezTo>
                  <a:pt x="42882" y="2289"/>
                  <a:pt x="42903" y="2269"/>
                  <a:pt x="42821" y="2330"/>
                </a:cubicBezTo>
                <a:cubicBezTo>
                  <a:pt x="42801" y="2289"/>
                  <a:pt x="42903" y="2269"/>
                  <a:pt x="42781" y="2269"/>
                </a:cubicBezTo>
                <a:cubicBezTo>
                  <a:pt x="42700" y="2350"/>
                  <a:pt x="42518" y="2330"/>
                  <a:pt x="42416" y="2269"/>
                </a:cubicBezTo>
                <a:cubicBezTo>
                  <a:pt x="42275" y="2309"/>
                  <a:pt x="41768" y="2451"/>
                  <a:pt x="41728" y="2309"/>
                </a:cubicBezTo>
                <a:cubicBezTo>
                  <a:pt x="41707" y="2289"/>
                  <a:pt x="41667" y="2309"/>
                  <a:pt x="41647" y="2330"/>
                </a:cubicBezTo>
                <a:cubicBezTo>
                  <a:pt x="41545" y="2350"/>
                  <a:pt x="41728" y="2330"/>
                  <a:pt x="41687" y="2370"/>
                </a:cubicBezTo>
                <a:cubicBezTo>
                  <a:pt x="41647" y="2370"/>
                  <a:pt x="41647" y="2390"/>
                  <a:pt x="41626" y="2390"/>
                </a:cubicBezTo>
                <a:cubicBezTo>
                  <a:pt x="41606" y="2411"/>
                  <a:pt x="41505" y="2289"/>
                  <a:pt x="41464" y="2330"/>
                </a:cubicBezTo>
                <a:cubicBezTo>
                  <a:pt x="41404" y="2411"/>
                  <a:pt x="40938" y="2431"/>
                  <a:pt x="40776" y="2512"/>
                </a:cubicBezTo>
                <a:cubicBezTo>
                  <a:pt x="40695" y="2451"/>
                  <a:pt x="40593" y="2451"/>
                  <a:pt x="40512" y="2471"/>
                </a:cubicBezTo>
                <a:cubicBezTo>
                  <a:pt x="40533" y="2471"/>
                  <a:pt x="40614" y="2532"/>
                  <a:pt x="40553" y="2532"/>
                </a:cubicBezTo>
                <a:cubicBezTo>
                  <a:pt x="40492" y="2512"/>
                  <a:pt x="40411" y="2471"/>
                  <a:pt x="40391" y="2532"/>
                </a:cubicBezTo>
                <a:cubicBezTo>
                  <a:pt x="40411" y="2532"/>
                  <a:pt x="40431" y="2532"/>
                  <a:pt x="40391" y="2532"/>
                </a:cubicBezTo>
                <a:cubicBezTo>
                  <a:pt x="40289" y="2532"/>
                  <a:pt x="40269" y="2451"/>
                  <a:pt x="40208" y="2411"/>
                </a:cubicBezTo>
                <a:cubicBezTo>
                  <a:pt x="40148" y="2350"/>
                  <a:pt x="40330" y="2309"/>
                  <a:pt x="40249" y="2269"/>
                </a:cubicBezTo>
                <a:cubicBezTo>
                  <a:pt x="40188" y="2330"/>
                  <a:pt x="39884" y="2208"/>
                  <a:pt x="39803" y="2168"/>
                </a:cubicBezTo>
                <a:cubicBezTo>
                  <a:pt x="39925" y="2147"/>
                  <a:pt x="40026" y="2026"/>
                  <a:pt x="40168" y="2087"/>
                </a:cubicBezTo>
                <a:cubicBezTo>
                  <a:pt x="40208" y="2006"/>
                  <a:pt x="40249" y="1985"/>
                  <a:pt x="40371" y="1985"/>
                </a:cubicBezTo>
                <a:cubicBezTo>
                  <a:pt x="40310" y="2026"/>
                  <a:pt x="40371" y="2046"/>
                  <a:pt x="40431" y="2046"/>
                </a:cubicBezTo>
                <a:cubicBezTo>
                  <a:pt x="40391" y="1965"/>
                  <a:pt x="40431" y="1945"/>
                  <a:pt x="40452" y="2006"/>
                </a:cubicBezTo>
                <a:cubicBezTo>
                  <a:pt x="40452" y="1904"/>
                  <a:pt x="40573" y="1985"/>
                  <a:pt x="40573" y="1925"/>
                </a:cubicBezTo>
                <a:cubicBezTo>
                  <a:pt x="40411" y="1884"/>
                  <a:pt x="40391" y="1985"/>
                  <a:pt x="40269" y="1925"/>
                </a:cubicBezTo>
                <a:cubicBezTo>
                  <a:pt x="40411" y="1823"/>
                  <a:pt x="40634" y="1884"/>
                  <a:pt x="40695" y="1722"/>
                </a:cubicBezTo>
                <a:cubicBezTo>
                  <a:pt x="40796" y="1722"/>
                  <a:pt x="40917" y="1722"/>
                  <a:pt x="41019" y="1742"/>
                </a:cubicBezTo>
                <a:cubicBezTo>
                  <a:pt x="40938" y="1702"/>
                  <a:pt x="41181" y="1702"/>
                  <a:pt x="41201" y="1681"/>
                </a:cubicBezTo>
                <a:cubicBezTo>
                  <a:pt x="41221" y="1621"/>
                  <a:pt x="41100" y="1641"/>
                  <a:pt x="41120" y="1560"/>
                </a:cubicBezTo>
                <a:cubicBezTo>
                  <a:pt x="41059" y="1580"/>
                  <a:pt x="40958" y="1600"/>
                  <a:pt x="40938" y="1560"/>
                </a:cubicBezTo>
                <a:cubicBezTo>
                  <a:pt x="41100" y="1519"/>
                  <a:pt x="41221" y="1560"/>
                  <a:pt x="41363" y="1519"/>
                </a:cubicBezTo>
                <a:cubicBezTo>
                  <a:pt x="41302" y="1499"/>
                  <a:pt x="41464" y="1459"/>
                  <a:pt x="41505" y="1418"/>
                </a:cubicBezTo>
                <a:cubicBezTo>
                  <a:pt x="41464" y="1418"/>
                  <a:pt x="41464" y="1398"/>
                  <a:pt x="41505" y="1378"/>
                </a:cubicBezTo>
                <a:cubicBezTo>
                  <a:pt x="41444" y="1378"/>
                  <a:pt x="41383" y="1357"/>
                  <a:pt x="41343" y="1337"/>
                </a:cubicBezTo>
                <a:cubicBezTo>
                  <a:pt x="41464" y="1297"/>
                  <a:pt x="41302" y="1297"/>
                  <a:pt x="41302" y="1236"/>
                </a:cubicBezTo>
                <a:cubicBezTo>
                  <a:pt x="41282" y="1195"/>
                  <a:pt x="41444" y="1236"/>
                  <a:pt x="41404" y="1175"/>
                </a:cubicBezTo>
                <a:cubicBezTo>
                  <a:pt x="41343" y="1175"/>
                  <a:pt x="41181" y="1135"/>
                  <a:pt x="41181" y="1195"/>
                </a:cubicBezTo>
                <a:cubicBezTo>
                  <a:pt x="41323" y="1195"/>
                  <a:pt x="41201" y="1317"/>
                  <a:pt x="41140" y="1357"/>
                </a:cubicBezTo>
                <a:cubicBezTo>
                  <a:pt x="41039" y="1276"/>
                  <a:pt x="40796" y="1357"/>
                  <a:pt x="40735" y="1236"/>
                </a:cubicBezTo>
                <a:cubicBezTo>
                  <a:pt x="40695" y="1256"/>
                  <a:pt x="40674" y="1297"/>
                  <a:pt x="40654" y="1317"/>
                </a:cubicBezTo>
                <a:cubicBezTo>
                  <a:pt x="40492" y="1276"/>
                  <a:pt x="40391" y="1256"/>
                  <a:pt x="40472" y="1175"/>
                </a:cubicBezTo>
                <a:cubicBezTo>
                  <a:pt x="40431" y="1175"/>
                  <a:pt x="40391" y="1155"/>
                  <a:pt x="40350" y="1114"/>
                </a:cubicBezTo>
                <a:cubicBezTo>
                  <a:pt x="40391" y="1094"/>
                  <a:pt x="40573" y="1094"/>
                  <a:pt x="40614" y="1155"/>
                </a:cubicBezTo>
                <a:cubicBezTo>
                  <a:pt x="40674" y="1155"/>
                  <a:pt x="40695" y="1114"/>
                  <a:pt x="40755" y="1155"/>
                </a:cubicBezTo>
                <a:cubicBezTo>
                  <a:pt x="40796" y="1114"/>
                  <a:pt x="40836" y="1074"/>
                  <a:pt x="40857" y="1033"/>
                </a:cubicBezTo>
                <a:cubicBezTo>
                  <a:pt x="41019" y="1054"/>
                  <a:pt x="40998" y="993"/>
                  <a:pt x="41120" y="1013"/>
                </a:cubicBezTo>
                <a:lnTo>
                  <a:pt x="41120" y="891"/>
                </a:lnTo>
                <a:cubicBezTo>
                  <a:pt x="41039" y="871"/>
                  <a:pt x="40998" y="952"/>
                  <a:pt x="40958" y="891"/>
                </a:cubicBezTo>
                <a:cubicBezTo>
                  <a:pt x="41059" y="851"/>
                  <a:pt x="41120" y="790"/>
                  <a:pt x="41039" y="729"/>
                </a:cubicBezTo>
                <a:cubicBezTo>
                  <a:pt x="41079" y="709"/>
                  <a:pt x="41120" y="709"/>
                  <a:pt x="41160" y="729"/>
                </a:cubicBezTo>
                <a:cubicBezTo>
                  <a:pt x="41100" y="689"/>
                  <a:pt x="41059" y="628"/>
                  <a:pt x="41140" y="588"/>
                </a:cubicBezTo>
                <a:cubicBezTo>
                  <a:pt x="41059" y="588"/>
                  <a:pt x="41019" y="588"/>
                  <a:pt x="41019" y="527"/>
                </a:cubicBezTo>
                <a:cubicBezTo>
                  <a:pt x="40958" y="527"/>
                  <a:pt x="40958" y="567"/>
                  <a:pt x="40897" y="567"/>
                </a:cubicBezTo>
                <a:cubicBezTo>
                  <a:pt x="40897" y="527"/>
                  <a:pt x="40877" y="507"/>
                  <a:pt x="40857" y="486"/>
                </a:cubicBezTo>
                <a:cubicBezTo>
                  <a:pt x="40958" y="466"/>
                  <a:pt x="40958" y="385"/>
                  <a:pt x="41019" y="304"/>
                </a:cubicBezTo>
                <a:cubicBezTo>
                  <a:pt x="40998" y="304"/>
                  <a:pt x="40978" y="304"/>
                  <a:pt x="40978" y="284"/>
                </a:cubicBezTo>
                <a:cubicBezTo>
                  <a:pt x="40877" y="324"/>
                  <a:pt x="40836" y="223"/>
                  <a:pt x="40776" y="304"/>
                </a:cubicBezTo>
                <a:cubicBezTo>
                  <a:pt x="40715" y="223"/>
                  <a:pt x="40735" y="203"/>
                  <a:pt x="40755" y="162"/>
                </a:cubicBezTo>
                <a:cubicBezTo>
                  <a:pt x="40796" y="183"/>
                  <a:pt x="40877" y="183"/>
                  <a:pt x="40877" y="122"/>
                </a:cubicBezTo>
                <a:cubicBezTo>
                  <a:pt x="40776" y="122"/>
                  <a:pt x="40674" y="162"/>
                  <a:pt x="40593" y="223"/>
                </a:cubicBezTo>
                <a:cubicBezTo>
                  <a:pt x="40553" y="203"/>
                  <a:pt x="40391" y="183"/>
                  <a:pt x="40492" y="122"/>
                </a:cubicBezTo>
                <a:cubicBezTo>
                  <a:pt x="40492" y="142"/>
                  <a:pt x="40492" y="162"/>
                  <a:pt x="40512" y="162"/>
                </a:cubicBezTo>
                <a:cubicBezTo>
                  <a:pt x="40452" y="81"/>
                  <a:pt x="40350" y="61"/>
                  <a:pt x="40269" y="122"/>
                </a:cubicBezTo>
                <a:cubicBezTo>
                  <a:pt x="40289" y="41"/>
                  <a:pt x="40067" y="81"/>
                  <a:pt x="40168" y="20"/>
                </a:cubicBezTo>
                <a:cubicBezTo>
                  <a:pt x="40046" y="0"/>
                  <a:pt x="40148" y="101"/>
                  <a:pt x="40046" y="101"/>
                </a:cubicBezTo>
                <a:cubicBezTo>
                  <a:pt x="39763" y="20"/>
                  <a:pt x="39439" y="41"/>
                  <a:pt x="39155" y="162"/>
                </a:cubicBezTo>
                <a:cubicBezTo>
                  <a:pt x="39175" y="162"/>
                  <a:pt x="39216" y="162"/>
                  <a:pt x="39216" y="162"/>
                </a:cubicBezTo>
                <a:cubicBezTo>
                  <a:pt x="38953" y="183"/>
                  <a:pt x="38608" y="20"/>
                  <a:pt x="38446" y="203"/>
                </a:cubicBezTo>
                <a:cubicBezTo>
                  <a:pt x="38365" y="183"/>
                  <a:pt x="38487" y="142"/>
                  <a:pt x="38406" y="142"/>
                </a:cubicBezTo>
                <a:cubicBezTo>
                  <a:pt x="38406" y="162"/>
                  <a:pt x="38345" y="162"/>
                  <a:pt x="38345" y="142"/>
                </a:cubicBezTo>
                <a:cubicBezTo>
                  <a:pt x="38325" y="101"/>
                  <a:pt x="38385" y="122"/>
                  <a:pt x="38365" y="101"/>
                </a:cubicBezTo>
                <a:cubicBezTo>
                  <a:pt x="38446" y="101"/>
                  <a:pt x="38487" y="122"/>
                  <a:pt x="38487" y="61"/>
                </a:cubicBezTo>
                <a:lnTo>
                  <a:pt x="37211" y="61"/>
                </a:lnTo>
                <a:cubicBezTo>
                  <a:pt x="37130" y="61"/>
                  <a:pt x="37069" y="122"/>
                  <a:pt x="37008" y="61"/>
                </a:cubicBezTo>
                <a:cubicBezTo>
                  <a:pt x="37008" y="101"/>
                  <a:pt x="37049" y="81"/>
                  <a:pt x="37069" y="101"/>
                </a:cubicBezTo>
                <a:cubicBezTo>
                  <a:pt x="37028" y="122"/>
                  <a:pt x="36988" y="142"/>
                  <a:pt x="36927" y="162"/>
                </a:cubicBezTo>
                <a:cubicBezTo>
                  <a:pt x="36866" y="101"/>
                  <a:pt x="36643" y="142"/>
                  <a:pt x="36522" y="183"/>
                </a:cubicBezTo>
                <a:cubicBezTo>
                  <a:pt x="36157" y="142"/>
                  <a:pt x="35894" y="284"/>
                  <a:pt x="35651" y="183"/>
                </a:cubicBezTo>
                <a:cubicBezTo>
                  <a:pt x="35428" y="264"/>
                  <a:pt x="34881" y="142"/>
                  <a:pt x="34638" y="284"/>
                </a:cubicBezTo>
                <a:cubicBezTo>
                  <a:pt x="34598" y="284"/>
                  <a:pt x="34557" y="284"/>
                  <a:pt x="34577" y="243"/>
                </a:cubicBezTo>
                <a:cubicBezTo>
                  <a:pt x="34435" y="243"/>
                  <a:pt x="34516" y="324"/>
                  <a:pt x="34395" y="324"/>
                </a:cubicBezTo>
                <a:cubicBezTo>
                  <a:pt x="34334" y="324"/>
                  <a:pt x="34354" y="264"/>
                  <a:pt x="34314" y="264"/>
                </a:cubicBezTo>
                <a:cubicBezTo>
                  <a:pt x="34233" y="324"/>
                  <a:pt x="34152" y="324"/>
                  <a:pt x="34192" y="345"/>
                </a:cubicBezTo>
                <a:cubicBezTo>
                  <a:pt x="34111" y="345"/>
                  <a:pt x="34091" y="284"/>
                  <a:pt x="34010" y="264"/>
                </a:cubicBezTo>
                <a:cubicBezTo>
                  <a:pt x="33970" y="365"/>
                  <a:pt x="33828" y="264"/>
                  <a:pt x="33767" y="264"/>
                </a:cubicBezTo>
                <a:cubicBezTo>
                  <a:pt x="33402" y="345"/>
                  <a:pt x="32876" y="324"/>
                  <a:pt x="32410" y="466"/>
                </a:cubicBezTo>
                <a:cubicBezTo>
                  <a:pt x="32511" y="466"/>
                  <a:pt x="32693" y="466"/>
                  <a:pt x="32552" y="527"/>
                </a:cubicBezTo>
                <a:cubicBezTo>
                  <a:pt x="32673" y="426"/>
                  <a:pt x="32835" y="486"/>
                  <a:pt x="32937" y="385"/>
                </a:cubicBezTo>
                <a:cubicBezTo>
                  <a:pt x="33058" y="426"/>
                  <a:pt x="33200" y="405"/>
                  <a:pt x="33301" y="345"/>
                </a:cubicBezTo>
                <a:cubicBezTo>
                  <a:pt x="33382" y="365"/>
                  <a:pt x="33443" y="365"/>
                  <a:pt x="33524" y="345"/>
                </a:cubicBezTo>
                <a:cubicBezTo>
                  <a:pt x="33524" y="385"/>
                  <a:pt x="33564" y="385"/>
                  <a:pt x="33585" y="405"/>
                </a:cubicBezTo>
                <a:cubicBezTo>
                  <a:pt x="33423" y="527"/>
                  <a:pt x="33180" y="446"/>
                  <a:pt x="32916" y="507"/>
                </a:cubicBezTo>
                <a:cubicBezTo>
                  <a:pt x="33180" y="547"/>
                  <a:pt x="33463" y="547"/>
                  <a:pt x="33747" y="507"/>
                </a:cubicBezTo>
                <a:cubicBezTo>
                  <a:pt x="33747" y="547"/>
                  <a:pt x="33747" y="567"/>
                  <a:pt x="33808" y="567"/>
                </a:cubicBezTo>
                <a:cubicBezTo>
                  <a:pt x="33929" y="446"/>
                  <a:pt x="34476" y="486"/>
                  <a:pt x="34598" y="567"/>
                </a:cubicBezTo>
                <a:cubicBezTo>
                  <a:pt x="34820" y="507"/>
                  <a:pt x="35023" y="426"/>
                  <a:pt x="35165" y="507"/>
                </a:cubicBezTo>
                <a:cubicBezTo>
                  <a:pt x="35124" y="466"/>
                  <a:pt x="35529" y="385"/>
                  <a:pt x="35550" y="466"/>
                </a:cubicBezTo>
                <a:cubicBezTo>
                  <a:pt x="35550" y="507"/>
                  <a:pt x="35469" y="486"/>
                  <a:pt x="35469" y="527"/>
                </a:cubicBezTo>
                <a:cubicBezTo>
                  <a:pt x="35550" y="547"/>
                  <a:pt x="35691" y="446"/>
                  <a:pt x="35772" y="547"/>
                </a:cubicBezTo>
                <a:cubicBezTo>
                  <a:pt x="35853" y="385"/>
                  <a:pt x="36279" y="547"/>
                  <a:pt x="36441" y="405"/>
                </a:cubicBezTo>
                <a:cubicBezTo>
                  <a:pt x="36522" y="426"/>
                  <a:pt x="36542" y="446"/>
                  <a:pt x="36522" y="507"/>
                </a:cubicBezTo>
                <a:cubicBezTo>
                  <a:pt x="36643" y="466"/>
                  <a:pt x="36684" y="466"/>
                  <a:pt x="36866" y="405"/>
                </a:cubicBezTo>
                <a:cubicBezTo>
                  <a:pt x="37028" y="588"/>
                  <a:pt x="37595" y="365"/>
                  <a:pt x="37757" y="527"/>
                </a:cubicBezTo>
                <a:cubicBezTo>
                  <a:pt x="37251" y="547"/>
                  <a:pt x="36765" y="628"/>
                  <a:pt x="36279" y="729"/>
                </a:cubicBezTo>
                <a:cubicBezTo>
                  <a:pt x="36441" y="689"/>
                  <a:pt x="36643" y="770"/>
                  <a:pt x="36745" y="669"/>
                </a:cubicBezTo>
                <a:cubicBezTo>
                  <a:pt x="36745" y="770"/>
                  <a:pt x="36988" y="689"/>
                  <a:pt x="37008" y="790"/>
                </a:cubicBezTo>
                <a:cubicBezTo>
                  <a:pt x="36745" y="750"/>
                  <a:pt x="36340" y="891"/>
                  <a:pt x="36218" y="750"/>
                </a:cubicBezTo>
                <a:cubicBezTo>
                  <a:pt x="36218" y="810"/>
                  <a:pt x="36319" y="810"/>
                  <a:pt x="36360" y="851"/>
                </a:cubicBezTo>
                <a:cubicBezTo>
                  <a:pt x="36137" y="891"/>
                  <a:pt x="35975" y="729"/>
                  <a:pt x="35752" y="871"/>
                </a:cubicBezTo>
                <a:cubicBezTo>
                  <a:pt x="35772" y="810"/>
                  <a:pt x="35752" y="831"/>
                  <a:pt x="35712" y="790"/>
                </a:cubicBezTo>
                <a:cubicBezTo>
                  <a:pt x="35489" y="810"/>
                  <a:pt x="35266" y="810"/>
                  <a:pt x="35023" y="810"/>
                </a:cubicBezTo>
                <a:cubicBezTo>
                  <a:pt x="34922" y="770"/>
                  <a:pt x="34820" y="750"/>
                  <a:pt x="34719" y="750"/>
                </a:cubicBezTo>
                <a:cubicBezTo>
                  <a:pt x="34638" y="750"/>
                  <a:pt x="34577" y="790"/>
                  <a:pt x="34476" y="790"/>
                </a:cubicBezTo>
                <a:cubicBezTo>
                  <a:pt x="34395" y="790"/>
                  <a:pt x="34192" y="729"/>
                  <a:pt x="34273" y="750"/>
                </a:cubicBezTo>
                <a:cubicBezTo>
                  <a:pt x="34132" y="709"/>
                  <a:pt x="33990" y="729"/>
                  <a:pt x="33868" y="770"/>
                </a:cubicBezTo>
                <a:cubicBezTo>
                  <a:pt x="33868" y="689"/>
                  <a:pt x="33605" y="810"/>
                  <a:pt x="33605" y="709"/>
                </a:cubicBezTo>
                <a:cubicBezTo>
                  <a:pt x="33504" y="729"/>
                  <a:pt x="33504" y="790"/>
                  <a:pt x="33362" y="790"/>
                </a:cubicBezTo>
                <a:cubicBezTo>
                  <a:pt x="33321" y="729"/>
                  <a:pt x="33240" y="689"/>
                  <a:pt x="33159" y="709"/>
                </a:cubicBezTo>
                <a:cubicBezTo>
                  <a:pt x="32916" y="770"/>
                  <a:pt x="32653" y="790"/>
                  <a:pt x="32369" y="770"/>
                </a:cubicBezTo>
                <a:cubicBezTo>
                  <a:pt x="32369" y="790"/>
                  <a:pt x="32390" y="831"/>
                  <a:pt x="32349" y="831"/>
                </a:cubicBezTo>
                <a:cubicBezTo>
                  <a:pt x="32106" y="851"/>
                  <a:pt x="31903" y="973"/>
                  <a:pt x="31762" y="831"/>
                </a:cubicBezTo>
                <a:cubicBezTo>
                  <a:pt x="31660" y="932"/>
                  <a:pt x="31519" y="851"/>
                  <a:pt x="31417" y="851"/>
                </a:cubicBezTo>
                <a:cubicBezTo>
                  <a:pt x="31296" y="851"/>
                  <a:pt x="30951" y="973"/>
                  <a:pt x="30931" y="851"/>
                </a:cubicBezTo>
                <a:cubicBezTo>
                  <a:pt x="30891" y="871"/>
                  <a:pt x="30911" y="932"/>
                  <a:pt x="30830" y="932"/>
                </a:cubicBezTo>
                <a:cubicBezTo>
                  <a:pt x="30830" y="871"/>
                  <a:pt x="30749" y="871"/>
                  <a:pt x="30708" y="851"/>
                </a:cubicBezTo>
                <a:cubicBezTo>
                  <a:pt x="30627" y="993"/>
                  <a:pt x="30303" y="891"/>
                  <a:pt x="30202" y="952"/>
                </a:cubicBezTo>
                <a:cubicBezTo>
                  <a:pt x="29939" y="851"/>
                  <a:pt x="29635" y="1033"/>
                  <a:pt x="29351" y="973"/>
                </a:cubicBezTo>
                <a:cubicBezTo>
                  <a:pt x="29351" y="952"/>
                  <a:pt x="29351" y="912"/>
                  <a:pt x="29290" y="932"/>
                </a:cubicBezTo>
                <a:cubicBezTo>
                  <a:pt x="29290" y="973"/>
                  <a:pt x="29351" y="993"/>
                  <a:pt x="29270" y="1013"/>
                </a:cubicBezTo>
                <a:cubicBezTo>
                  <a:pt x="29169" y="1013"/>
                  <a:pt x="29088" y="1013"/>
                  <a:pt x="28987" y="973"/>
                </a:cubicBezTo>
                <a:cubicBezTo>
                  <a:pt x="28987" y="1013"/>
                  <a:pt x="29068" y="1033"/>
                  <a:pt x="28966" y="1054"/>
                </a:cubicBezTo>
                <a:cubicBezTo>
                  <a:pt x="28885" y="1074"/>
                  <a:pt x="28581" y="973"/>
                  <a:pt x="28561" y="1054"/>
                </a:cubicBezTo>
                <a:cubicBezTo>
                  <a:pt x="28237" y="1033"/>
                  <a:pt x="27933" y="1054"/>
                  <a:pt x="27609" y="1094"/>
                </a:cubicBezTo>
                <a:cubicBezTo>
                  <a:pt x="27569" y="1013"/>
                  <a:pt x="27285" y="1094"/>
                  <a:pt x="27143" y="1074"/>
                </a:cubicBezTo>
                <a:cubicBezTo>
                  <a:pt x="27062" y="1074"/>
                  <a:pt x="27022" y="1013"/>
                  <a:pt x="26920" y="993"/>
                </a:cubicBezTo>
                <a:cubicBezTo>
                  <a:pt x="26819" y="973"/>
                  <a:pt x="26657" y="1013"/>
                  <a:pt x="26515" y="1013"/>
                </a:cubicBezTo>
                <a:cubicBezTo>
                  <a:pt x="26212" y="993"/>
                  <a:pt x="26110" y="1033"/>
                  <a:pt x="25806" y="1033"/>
                </a:cubicBezTo>
                <a:cubicBezTo>
                  <a:pt x="25806" y="993"/>
                  <a:pt x="25908" y="1013"/>
                  <a:pt x="25887" y="973"/>
                </a:cubicBezTo>
                <a:cubicBezTo>
                  <a:pt x="25786" y="973"/>
                  <a:pt x="25786" y="1033"/>
                  <a:pt x="25685" y="1054"/>
                </a:cubicBezTo>
                <a:cubicBezTo>
                  <a:pt x="25624" y="993"/>
                  <a:pt x="25320" y="1074"/>
                  <a:pt x="25422" y="973"/>
                </a:cubicBezTo>
                <a:cubicBezTo>
                  <a:pt x="25239" y="973"/>
                  <a:pt x="25280" y="1074"/>
                  <a:pt x="25118" y="1074"/>
                </a:cubicBezTo>
                <a:cubicBezTo>
                  <a:pt x="25057" y="1074"/>
                  <a:pt x="25057" y="1013"/>
                  <a:pt x="24976" y="1033"/>
                </a:cubicBezTo>
                <a:cubicBezTo>
                  <a:pt x="24956" y="1074"/>
                  <a:pt x="24915" y="1094"/>
                  <a:pt x="24794" y="1094"/>
                </a:cubicBezTo>
                <a:cubicBezTo>
                  <a:pt x="24794" y="1074"/>
                  <a:pt x="24753" y="1054"/>
                  <a:pt x="24794" y="1033"/>
                </a:cubicBezTo>
                <a:cubicBezTo>
                  <a:pt x="24429" y="1135"/>
                  <a:pt x="24348" y="1013"/>
                  <a:pt x="24004" y="1013"/>
                </a:cubicBezTo>
                <a:cubicBezTo>
                  <a:pt x="24004" y="1054"/>
                  <a:pt x="24024" y="1114"/>
                  <a:pt x="23923" y="1094"/>
                </a:cubicBezTo>
                <a:cubicBezTo>
                  <a:pt x="23943" y="1033"/>
                  <a:pt x="23700" y="1013"/>
                  <a:pt x="23578" y="973"/>
                </a:cubicBezTo>
                <a:cubicBezTo>
                  <a:pt x="23558" y="1054"/>
                  <a:pt x="23740" y="973"/>
                  <a:pt x="23700" y="1074"/>
                </a:cubicBezTo>
                <a:cubicBezTo>
                  <a:pt x="23598" y="1054"/>
                  <a:pt x="23578" y="1013"/>
                  <a:pt x="23538" y="1094"/>
                </a:cubicBezTo>
                <a:cubicBezTo>
                  <a:pt x="23497" y="1054"/>
                  <a:pt x="23538" y="1013"/>
                  <a:pt x="23436" y="1013"/>
                </a:cubicBezTo>
                <a:cubicBezTo>
                  <a:pt x="23457" y="1054"/>
                  <a:pt x="23457" y="1114"/>
                  <a:pt x="23355" y="1094"/>
                </a:cubicBezTo>
                <a:cubicBezTo>
                  <a:pt x="23376" y="1054"/>
                  <a:pt x="23315" y="1054"/>
                  <a:pt x="23315" y="1013"/>
                </a:cubicBezTo>
                <a:cubicBezTo>
                  <a:pt x="23072" y="1074"/>
                  <a:pt x="22808" y="1094"/>
                  <a:pt x="22565" y="1074"/>
                </a:cubicBezTo>
                <a:cubicBezTo>
                  <a:pt x="22262" y="1054"/>
                  <a:pt x="21958" y="1074"/>
                  <a:pt x="21654" y="1114"/>
                </a:cubicBezTo>
                <a:cubicBezTo>
                  <a:pt x="21391" y="1094"/>
                  <a:pt x="20965" y="1013"/>
                  <a:pt x="20722" y="1135"/>
                </a:cubicBezTo>
                <a:cubicBezTo>
                  <a:pt x="20418" y="1094"/>
                  <a:pt x="20094" y="1114"/>
                  <a:pt x="19770" y="1155"/>
                </a:cubicBezTo>
                <a:cubicBezTo>
                  <a:pt x="19709" y="1114"/>
                  <a:pt x="19628" y="1114"/>
                  <a:pt x="19568" y="1135"/>
                </a:cubicBezTo>
                <a:cubicBezTo>
                  <a:pt x="19608" y="1135"/>
                  <a:pt x="19568" y="1175"/>
                  <a:pt x="19527" y="1175"/>
                </a:cubicBezTo>
                <a:cubicBezTo>
                  <a:pt x="19486" y="1155"/>
                  <a:pt x="19426" y="1114"/>
                  <a:pt x="19385" y="1114"/>
                </a:cubicBezTo>
                <a:cubicBezTo>
                  <a:pt x="19345" y="1135"/>
                  <a:pt x="19304" y="1155"/>
                  <a:pt x="19264" y="1155"/>
                </a:cubicBezTo>
                <a:cubicBezTo>
                  <a:pt x="19142" y="993"/>
                  <a:pt x="18980" y="1256"/>
                  <a:pt x="18757" y="1135"/>
                </a:cubicBezTo>
                <a:cubicBezTo>
                  <a:pt x="18433" y="1276"/>
                  <a:pt x="17785" y="1094"/>
                  <a:pt x="17542" y="1297"/>
                </a:cubicBezTo>
                <a:cubicBezTo>
                  <a:pt x="17663" y="1317"/>
                  <a:pt x="17684" y="1195"/>
                  <a:pt x="17785" y="1256"/>
                </a:cubicBezTo>
                <a:cubicBezTo>
                  <a:pt x="17582" y="1459"/>
                  <a:pt x="17299" y="1337"/>
                  <a:pt x="16954" y="1438"/>
                </a:cubicBezTo>
                <a:cubicBezTo>
                  <a:pt x="16954" y="1459"/>
                  <a:pt x="16975" y="1479"/>
                  <a:pt x="16995" y="1499"/>
                </a:cubicBezTo>
                <a:cubicBezTo>
                  <a:pt x="16833" y="1560"/>
                  <a:pt x="16651" y="1540"/>
                  <a:pt x="16509" y="1479"/>
                </a:cubicBezTo>
                <a:cubicBezTo>
                  <a:pt x="16327" y="1600"/>
                  <a:pt x="15901" y="1479"/>
                  <a:pt x="15638" y="1519"/>
                </a:cubicBezTo>
                <a:cubicBezTo>
                  <a:pt x="15618" y="1459"/>
                  <a:pt x="15557" y="1459"/>
                  <a:pt x="15537" y="1519"/>
                </a:cubicBezTo>
                <a:cubicBezTo>
                  <a:pt x="15516" y="1499"/>
                  <a:pt x="15537" y="1438"/>
                  <a:pt x="15476" y="1418"/>
                </a:cubicBezTo>
                <a:cubicBezTo>
                  <a:pt x="15395" y="1540"/>
                  <a:pt x="15071" y="1378"/>
                  <a:pt x="14969" y="1499"/>
                </a:cubicBezTo>
                <a:cubicBezTo>
                  <a:pt x="14807" y="1398"/>
                  <a:pt x="14585" y="1479"/>
                  <a:pt x="14422" y="1438"/>
                </a:cubicBezTo>
                <a:cubicBezTo>
                  <a:pt x="14382" y="1519"/>
                  <a:pt x="14119" y="1519"/>
                  <a:pt x="13977" y="1499"/>
                </a:cubicBezTo>
                <a:cubicBezTo>
                  <a:pt x="13977" y="1540"/>
                  <a:pt x="14017" y="1540"/>
                  <a:pt x="14017" y="1580"/>
                </a:cubicBezTo>
                <a:cubicBezTo>
                  <a:pt x="13916" y="1560"/>
                  <a:pt x="13957" y="1621"/>
                  <a:pt x="13896" y="1641"/>
                </a:cubicBezTo>
                <a:lnTo>
                  <a:pt x="13835" y="1641"/>
                </a:lnTo>
                <a:cubicBezTo>
                  <a:pt x="13835" y="1641"/>
                  <a:pt x="13835" y="1621"/>
                  <a:pt x="13815" y="1621"/>
                </a:cubicBezTo>
                <a:lnTo>
                  <a:pt x="13815" y="1621"/>
                </a:lnTo>
                <a:lnTo>
                  <a:pt x="13815" y="1621"/>
                </a:lnTo>
                <a:cubicBezTo>
                  <a:pt x="13774" y="1621"/>
                  <a:pt x="13734" y="1621"/>
                  <a:pt x="13693" y="1621"/>
                </a:cubicBezTo>
                <a:lnTo>
                  <a:pt x="13693" y="1621"/>
                </a:lnTo>
                <a:lnTo>
                  <a:pt x="13612" y="1621"/>
                </a:lnTo>
                <a:cubicBezTo>
                  <a:pt x="13572" y="1600"/>
                  <a:pt x="13511" y="1600"/>
                  <a:pt x="13470" y="1621"/>
                </a:cubicBezTo>
                <a:cubicBezTo>
                  <a:pt x="13511" y="1621"/>
                  <a:pt x="13511" y="1499"/>
                  <a:pt x="13470" y="1560"/>
                </a:cubicBezTo>
                <a:cubicBezTo>
                  <a:pt x="13491" y="1681"/>
                  <a:pt x="13207" y="1722"/>
                  <a:pt x="13025" y="1702"/>
                </a:cubicBezTo>
                <a:cubicBezTo>
                  <a:pt x="13065" y="1763"/>
                  <a:pt x="12924" y="1681"/>
                  <a:pt x="12883" y="1742"/>
                </a:cubicBezTo>
                <a:cubicBezTo>
                  <a:pt x="12883" y="1783"/>
                  <a:pt x="12964" y="1803"/>
                  <a:pt x="13025" y="1823"/>
                </a:cubicBezTo>
                <a:cubicBezTo>
                  <a:pt x="13025" y="1803"/>
                  <a:pt x="13045" y="1783"/>
                  <a:pt x="13065" y="1763"/>
                </a:cubicBezTo>
                <a:cubicBezTo>
                  <a:pt x="13187" y="1783"/>
                  <a:pt x="13268" y="1864"/>
                  <a:pt x="13389" y="1884"/>
                </a:cubicBezTo>
                <a:cubicBezTo>
                  <a:pt x="13308" y="1884"/>
                  <a:pt x="13207" y="1884"/>
                  <a:pt x="13207" y="1925"/>
                </a:cubicBezTo>
                <a:cubicBezTo>
                  <a:pt x="13349" y="1925"/>
                  <a:pt x="13430" y="1904"/>
                  <a:pt x="13531" y="1904"/>
                </a:cubicBezTo>
                <a:lnTo>
                  <a:pt x="13653" y="1904"/>
                </a:lnTo>
                <a:lnTo>
                  <a:pt x="13693" y="1904"/>
                </a:lnTo>
                <a:lnTo>
                  <a:pt x="13693" y="1904"/>
                </a:lnTo>
                <a:lnTo>
                  <a:pt x="13693" y="1925"/>
                </a:lnTo>
                <a:lnTo>
                  <a:pt x="13815" y="1945"/>
                </a:lnTo>
                <a:lnTo>
                  <a:pt x="13815" y="1945"/>
                </a:lnTo>
                <a:lnTo>
                  <a:pt x="13815" y="1925"/>
                </a:lnTo>
                <a:lnTo>
                  <a:pt x="13835" y="1904"/>
                </a:lnTo>
                <a:lnTo>
                  <a:pt x="13936" y="1904"/>
                </a:lnTo>
                <a:cubicBezTo>
                  <a:pt x="13936" y="1965"/>
                  <a:pt x="14017" y="1965"/>
                  <a:pt x="14038" y="2006"/>
                </a:cubicBezTo>
                <a:cubicBezTo>
                  <a:pt x="14139" y="1985"/>
                  <a:pt x="14179" y="1945"/>
                  <a:pt x="14260" y="1925"/>
                </a:cubicBezTo>
                <a:cubicBezTo>
                  <a:pt x="14382" y="2006"/>
                  <a:pt x="14686" y="1925"/>
                  <a:pt x="14868" y="2026"/>
                </a:cubicBezTo>
                <a:cubicBezTo>
                  <a:pt x="14990" y="1985"/>
                  <a:pt x="15152" y="1904"/>
                  <a:pt x="15212" y="2026"/>
                </a:cubicBezTo>
                <a:cubicBezTo>
                  <a:pt x="15293" y="2026"/>
                  <a:pt x="15273" y="1965"/>
                  <a:pt x="15354" y="1965"/>
                </a:cubicBezTo>
                <a:cubicBezTo>
                  <a:pt x="15415" y="1945"/>
                  <a:pt x="15354" y="2066"/>
                  <a:pt x="15415" y="2066"/>
                </a:cubicBezTo>
                <a:cubicBezTo>
                  <a:pt x="15415" y="2026"/>
                  <a:pt x="15516" y="2046"/>
                  <a:pt x="15557" y="1985"/>
                </a:cubicBezTo>
                <a:cubicBezTo>
                  <a:pt x="15618" y="2066"/>
                  <a:pt x="15780" y="2046"/>
                  <a:pt x="15820" y="2127"/>
                </a:cubicBezTo>
                <a:cubicBezTo>
                  <a:pt x="15739" y="2147"/>
                  <a:pt x="15516" y="2188"/>
                  <a:pt x="15618" y="2269"/>
                </a:cubicBezTo>
                <a:cubicBezTo>
                  <a:pt x="15820" y="2066"/>
                  <a:pt x="16144" y="2066"/>
                  <a:pt x="16347" y="2269"/>
                </a:cubicBezTo>
                <a:cubicBezTo>
                  <a:pt x="16448" y="2269"/>
                  <a:pt x="16266" y="2208"/>
                  <a:pt x="16367" y="2208"/>
                </a:cubicBezTo>
                <a:cubicBezTo>
                  <a:pt x="16448" y="2208"/>
                  <a:pt x="16529" y="2269"/>
                  <a:pt x="16529" y="2350"/>
                </a:cubicBezTo>
                <a:lnTo>
                  <a:pt x="16408" y="2350"/>
                </a:lnTo>
                <a:cubicBezTo>
                  <a:pt x="16408" y="2532"/>
                  <a:pt x="16590" y="2492"/>
                  <a:pt x="16772" y="2512"/>
                </a:cubicBezTo>
                <a:cubicBezTo>
                  <a:pt x="16691" y="2674"/>
                  <a:pt x="16448" y="2593"/>
                  <a:pt x="16164" y="2573"/>
                </a:cubicBezTo>
                <a:cubicBezTo>
                  <a:pt x="16104" y="2634"/>
                  <a:pt x="16164" y="2634"/>
                  <a:pt x="16225" y="2654"/>
                </a:cubicBezTo>
                <a:cubicBezTo>
                  <a:pt x="16023" y="2775"/>
                  <a:pt x="15719" y="2573"/>
                  <a:pt x="15537" y="2715"/>
                </a:cubicBezTo>
                <a:cubicBezTo>
                  <a:pt x="15638" y="2735"/>
                  <a:pt x="15719" y="2755"/>
                  <a:pt x="15820" y="2775"/>
                </a:cubicBezTo>
                <a:cubicBezTo>
                  <a:pt x="15273" y="2775"/>
                  <a:pt x="15030" y="2735"/>
                  <a:pt x="14483" y="2775"/>
                </a:cubicBezTo>
                <a:cubicBezTo>
                  <a:pt x="14483" y="2735"/>
                  <a:pt x="14544" y="2735"/>
                  <a:pt x="14544" y="2715"/>
                </a:cubicBezTo>
                <a:cubicBezTo>
                  <a:pt x="14422" y="2715"/>
                  <a:pt x="14382" y="2796"/>
                  <a:pt x="14260" y="2796"/>
                </a:cubicBezTo>
                <a:cubicBezTo>
                  <a:pt x="14260" y="2775"/>
                  <a:pt x="14260" y="2755"/>
                  <a:pt x="14220" y="2735"/>
                </a:cubicBezTo>
                <a:cubicBezTo>
                  <a:pt x="14179" y="2735"/>
                  <a:pt x="14159" y="2755"/>
                  <a:pt x="14139" y="2735"/>
                </a:cubicBezTo>
                <a:cubicBezTo>
                  <a:pt x="14098" y="2796"/>
                  <a:pt x="14220" y="2775"/>
                  <a:pt x="14220" y="2816"/>
                </a:cubicBezTo>
                <a:cubicBezTo>
                  <a:pt x="14139" y="2856"/>
                  <a:pt x="14017" y="2856"/>
                  <a:pt x="13916" y="2856"/>
                </a:cubicBezTo>
                <a:cubicBezTo>
                  <a:pt x="13896" y="2856"/>
                  <a:pt x="13876" y="2816"/>
                  <a:pt x="13835" y="2816"/>
                </a:cubicBezTo>
                <a:lnTo>
                  <a:pt x="13795" y="2775"/>
                </a:lnTo>
                <a:lnTo>
                  <a:pt x="13795" y="2775"/>
                </a:lnTo>
                <a:lnTo>
                  <a:pt x="13693" y="2816"/>
                </a:lnTo>
                <a:lnTo>
                  <a:pt x="13693" y="2836"/>
                </a:lnTo>
                <a:lnTo>
                  <a:pt x="13673" y="2836"/>
                </a:lnTo>
                <a:lnTo>
                  <a:pt x="13653" y="2836"/>
                </a:lnTo>
                <a:cubicBezTo>
                  <a:pt x="13592" y="2856"/>
                  <a:pt x="13531" y="2856"/>
                  <a:pt x="13470" y="2877"/>
                </a:cubicBezTo>
                <a:cubicBezTo>
                  <a:pt x="13410" y="2836"/>
                  <a:pt x="13268" y="2836"/>
                  <a:pt x="13187" y="2796"/>
                </a:cubicBezTo>
                <a:cubicBezTo>
                  <a:pt x="13146" y="2877"/>
                  <a:pt x="13227" y="2917"/>
                  <a:pt x="13106" y="2958"/>
                </a:cubicBezTo>
                <a:cubicBezTo>
                  <a:pt x="13045" y="2877"/>
                  <a:pt x="12903" y="2796"/>
                  <a:pt x="13086" y="2735"/>
                </a:cubicBezTo>
                <a:cubicBezTo>
                  <a:pt x="13045" y="2735"/>
                  <a:pt x="13065" y="2674"/>
                  <a:pt x="13025" y="2674"/>
                </a:cubicBezTo>
                <a:cubicBezTo>
                  <a:pt x="13045" y="2775"/>
                  <a:pt x="12842" y="2755"/>
                  <a:pt x="12701" y="2775"/>
                </a:cubicBezTo>
                <a:cubicBezTo>
                  <a:pt x="12721" y="2856"/>
                  <a:pt x="12518" y="2856"/>
                  <a:pt x="12498" y="2816"/>
                </a:cubicBezTo>
                <a:cubicBezTo>
                  <a:pt x="12478" y="2856"/>
                  <a:pt x="12417" y="2877"/>
                  <a:pt x="12316" y="2877"/>
                </a:cubicBezTo>
                <a:cubicBezTo>
                  <a:pt x="12194" y="2796"/>
                  <a:pt x="12397" y="2775"/>
                  <a:pt x="12397" y="2735"/>
                </a:cubicBezTo>
                <a:cubicBezTo>
                  <a:pt x="12316" y="2755"/>
                  <a:pt x="12154" y="2735"/>
                  <a:pt x="12134" y="2775"/>
                </a:cubicBezTo>
                <a:cubicBezTo>
                  <a:pt x="12316" y="2796"/>
                  <a:pt x="11992" y="2816"/>
                  <a:pt x="12134" y="2897"/>
                </a:cubicBezTo>
                <a:cubicBezTo>
                  <a:pt x="12194" y="2897"/>
                  <a:pt x="12154" y="2836"/>
                  <a:pt x="12255" y="2816"/>
                </a:cubicBezTo>
                <a:cubicBezTo>
                  <a:pt x="12275" y="2897"/>
                  <a:pt x="12215" y="2917"/>
                  <a:pt x="12154" y="2937"/>
                </a:cubicBezTo>
                <a:cubicBezTo>
                  <a:pt x="12073" y="2958"/>
                  <a:pt x="12032" y="2796"/>
                  <a:pt x="12012" y="2775"/>
                </a:cubicBezTo>
                <a:cubicBezTo>
                  <a:pt x="11931" y="2816"/>
                  <a:pt x="11789" y="2755"/>
                  <a:pt x="11708" y="2836"/>
                </a:cubicBezTo>
                <a:cubicBezTo>
                  <a:pt x="11850" y="2775"/>
                  <a:pt x="12073" y="2836"/>
                  <a:pt x="11992" y="2937"/>
                </a:cubicBezTo>
                <a:cubicBezTo>
                  <a:pt x="11870" y="2937"/>
                  <a:pt x="11951" y="2856"/>
                  <a:pt x="11890" y="2856"/>
                </a:cubicBezTo>
                <a:cubicBezTo>
                  <a:pt x="11850" y="2856"/>
                  <a:pt x="11627" y="2937"/>
                  <a:pt x="11688" y="2816"/>
                </a:cubicBezTo>
                <a:cubicBezTo>
                  <a:pt x="11546" y="2856"/>
                  <a:pt x="11566" y="2897"/>
                  <a:pt x="11627" y="2958"/>
                </a:cubicBezTo>
                <a:cubicBezTo>
                  <a:pt x="11506" y="2958"/>
                  <a:pt x="11506" y="2897"/>
                  <a:pt x="11566" y="2856"/>
                </a:cubicBezTo>
                <a:cubicBezTo>
                  <a:pt x="11485" y="2877"/>
                  <a:pt x="11506" y="2816"/>
                  <a:pt x="11445" y="2836"/>
                </a:cubicBezTo>
                <a:cubicBezTo>
                  <a:pt x="11384" y="2877"/>
                  <a:pt x="11506" y="2937"/>
                  <a:pt x="11465" y="2978"/>
                </a:cubicBezTo>
                <a:cubicBezTo>
                  <a:pt x="11404" y="2978"/>
                  <a:pt x="11384" y="2937"/>
                  <a:pt x="11364" y="2897"/>
                </a:cubicBezTo>
                <a:cubicBezTo>
                  <a:pt x="11263" y="2917"/>
                  <a:pt x="11222" y="2978"/>
                  <a:pt x="11060" y="2978"/>
                </a:cubicBezTo>
                <a:cubicBezTo>
                  <a:pt x="10999" y="2856"/>
                  <a:pt x="10878" y="2978"/>
                  <a:pt x="10756" y="2877"/>
                </a:cubicBezTo>
                <a:cubicBezTo>
                  <a:pt x="10756" y="2917"/>
                  <a:pt x="10817" y="2937"/>
                  <a:pt x="10736" y="2958"/>
                </a:cubicBezTo>
                <a:cubicBezTo>
                  <a:pt x="10655" y="2978"/>
                  <a:pt x="10695" y="2877"/>
                  <a:pt x="10635" y="2877"/>
                </a:cubicBezTo>
                <a:cubicBezTo>
                  <a:pt x="10635" y="2937"/>
                  <a:pt x="10655" y="2978"/>
                  <a:pt x="10594" y="2978"/>
                </a:cubicBezTo>
                <a:cubicBezTo>
                  <a:pt x="10594" y="2958"/>
                  <a:pt x="10594" y="2958"/>
                  <a:pt x="10554" y="2958"/>
                </a:cubicBezTo>
                <a:cubicBezTo>
                  <a:pt x="10533" y="2958"/>
                  <a:pt x="10635" y="2937"/>
                  <a:pt x="10614" y="2897"/>
                </a:cubicBezTo>
                <a:cubicBezTo>
                  <a:pt x="10250" y="2978"/>
                  <a:pt x="10169" y="2978"/>
                  <a:pt x="9926" y="2856"/>
                </a:cubicBezTo>
                <a:cubicBezTo>
                  <a:pt x="9885" y="2937"/>
                  <a:pt x="9703" y="2917"/>
                  <a:pt x="9622" y="2897"/>
                </a:cubicBezTo>
                <a:cubicBezTo>
                  <a:pt x="9662" y="2958"/>
                  <a:pt x="9581" y="2958"/>
                  <a:pt x="9581" y="2998"/>
                </a:cubicBezTo>
                <a:cubicBezTo>
                  <a:pt x="9723" y="2958"/>
                  <a:pt x="9642" y="3039"/>
                  <a:pt x="9642" y="3079"/>
                </a:cubicBezTo>
                <a:cubicBezTo>
                  <a:pt x="9743" y="3079"/>
                  <a:pt x="9824" y="3079"/>
                  <a:pt x="9905" y="3099"/>
                </a:cubicBezTo>
                <a:cubicBezTo>
                  <a:pt x="9905" y="3039"/>
                  <a:pt x="10007" y="3059"/>
                  <a:pt x="10047" y="3018"/>
                </a:cubicBezTo>
                <a:cubicBezTo>
                  <a:pt x="10088" y="3059"/>
                  <a:pt x="10148" y="3079"/>
                  <a:pt x="10189" y="3099"/>
                </a:cubicBezTo>
                <a:cubicBezTo>
                  <a:pt x="10189" y="3059"/>
                  <a:pt x="10392" y="3039"/>
                  <a:pt x="10412" y="3059"/>
                </a:cubicBezTo>
                <a:cubicBezTo>
                  <a:pt x="10392" y="3099"/>
                  <a:pt x="10209" y="3059"/>
                  <a:pt x="10250" y="3140"/>
                </a:cubicBezTo>
                <a:cubicBezTo>
                  <a:pt x="10392" y="3099"/>
                  <a:pt x="10371" y="3160"/>
                  <a:pt x="10290" y="3201"/>
                </a:cubicBezTo>
                <a:cubicBezTo>
                  <a:pt x="10513" y="3201"/>
                  <a:pt x="10756" y="3201"/>
                  <a:pt x="10979" y="3160"/>
                </a:cubicBezTo>
                <a:cubicBezTo>
                  <a:pt x="10999" y="3201"/>
                  <a:pt x="10918" y="3241"/>
                  <a:pt x="10959" y="3282"/>
                </a:cubicBezTo>
                <a:cubicBezTo>
                  <a:pt x="10999" y="3180"/>
                  <a:pt x="11202" y="3302"/>
                  <a:pt x="11344" y="3302"/>
                </a:cubicBezTo>
                <a:cubicBezTo>
                  <a:pt x="11303" y="3302"/>
                  <a:pt x="11242" y="3302"/>
                  <a:pt x="11222" y="3322"/>
                </a:cubicBezTo>
                <a:cubicBezTo>
                  <a:pt x="11283" y="3383"/>
                  <a:pt x="11323" y="3322"/>
                  <a:pt x="11364" y="3363"/>
                </a:cubicBezTo>
                <a:cubicBezTo>
                  <a:pt x="11303" y="3363"/>
                  <a:pt x="11364" y="3403"/>
                  <a:pt x="11384" y="3403"/>
                </a:cubicBezTo>
                <a:cubicBezTo>
                  <a:pt x="11425" y="3342"/>
                  <a:pt x="11404" y="3342"/>
                  <a:pt x="11445" y="3302"/>
                </a:cubicBezTo>
                <a:cubicBezTo>
                  <a:pt x="11688" y="3302"/>
                  <a:pt x="12093" y="3322"/>
                  <a:pt x="12215" y="3505"/>
                </a:cubicBezTo>
                <a:cubicBezTo>
                  <a:pt x="12093" y="3444"/>
                  <a:pt x="11971" y="3545"/>
                  <a:pt x="11830" y="3484"/>
                </a:cubicBezTo>
                <a:cubicBezTo>
                  <a:pt x="11830" y="3525"/>
                  <a:pt x="11769" y="3525"/>
                  <a:pt x="11809" y="3586"/>
                </a:cubicBezTo>
                <a:cubicBezTo>
                  <a:pt x="11992" y="3606"/>
                  <a:pt x="12113" y="3586"/>
                  <a:pt x="12316" y="3626"/>
                </a:cubicBezTo>
                <a:cubicBezTo>
                  <a:pt x="12296" y="3646"/>
                  <a:pt x="12296" y="3667"/>
                  <a:pt x="12356" y="3687"/>
                </a:cubicBezTo>
                <a:cubicBezTo>
                  <a:pt x="12356" y="3667"/>
                  <a:pt x="12356" y="3646"/>
                  <a:pt x="12417" y="3646"/>
                </a:cubicBezTo>
                <a:cubicBezTo>
                  <a:pt x="12377" y="3667"/>
                  <a:pt x="12377" y="3687"/>
                  <a:pt x="12437" y="3687"/>
                </a:cubicBezTo>
                <a:cubicBezTo>
                  <a:pt x="12437" y="3667"/>
                  <a:pt x="12579" y="3626"/>
                  <a:pt x="12599" y="3667"/>
                </a:cubicBezTo>
                <a:cubicBezTo>
                  <a:pt x="12417" y="3687"/>
                  <a:pt x="12579" y="3788"/>
                  <a:pt x="12458" y="3829"/>
                </a:cubicBezTo>
                <a:cubicBezTo>
                  <a:pt x="12336" y="3869"/>
                  <a:pt x="12377" y="3727"/>
                  <a:pt x="12296" y="3768"/>
                </a:cubicBezTo>
                <a:cubicBezTo>
                  <a:pt x="12356" y="3768"/>
                  <a:pt x="12275" y="3808"/>
                  <a:pt x="12377" y="3829"/>
                </a:cubicBezTo>
                <a:cubicBezTo>
                  <a:pt x="12336" y="3849"/>
                  <a:pt x="12215" y="3910"/>
                  <a:pt x="12174" y="3849"/>
                </a:cubicBezTo>
                <a:cubicBezTo>
                  <a:pt x="12235" y="3808"/>
                  <a:pt x="12174" y="3748"/>
                  <a:pt x="12093" y="3748"/>
                </a:cubicBezTo>
                <a:cubicBezTo>
                  <a:pt x="12174" y="3808"/>
                  <a:pt x="12134" y="3869"/>
                  <a:pt x="12113" y="3889"/>
                </a:cubicBezTo>
                <a:cubicBezTo>
                  <a:pt x="11971" y="3889"/>
                  <a:pt x="11809" y="3930"/>
                  <a:pt x="11769" y="3849"/>
                </a:cubicBezTo>
                <a:cubicBezTo>
                  <a:pt x="11809" y="3849"/>
                  <a:pt x="11830" y="3808"/>
                  <a:pt x="11830" y="3788"/>
                </a:cubicBezTo>
                <a:cubicBezTo>
                  <a:pt x="11708" y="3748"/>
                  <a:pt x="11830" y="3849"/>
                  <a:pt x="11749" y="3849"/>
                </a:cubicBezTo>
                <a:cubicBezTo>
                  <a:pt x="11668" y="3829"/>
                  <a:pt x="11627" y="3849"/>
                  <a:pt x="11627" y="3869"/>
                </a:cubicBezTo>
                <a:cubicBezTo>
                  <a:pt x="11688" y="3910"/>
                  <a:pt x="11749" y="3829"/>
                  <a:pt x="11789" y="3889"/>
                </a:cubicBezTo>
                <a:cubicBezTo>
                  <a:pt x="11668" y="3889"/>
                  <a:pt x="11668" y="3930"/>
                  <a:pt x="11566" y="3930"/>
                </a:cubicBezTo>
                <a:cubicBezTo>
                  <a:pt x="11566" y="3869"/>
                  <a:pt x="11506" y="3869"/>
                  <a:pt x="11506" y="3808"/>
                </a:cubicBezTo>
                <a:cubicBezTo>
                  <a:pt x="11587" y="3808"/>
                  <a:pt x="11526" y="3748"/>
                  <a:pt x="11526" y="3748"/>
                </a:cubicBezTo>
                <a:cubicBezTo>
                  <a:pt x="11526" y="3727"/>
                  <a:pt x="11303" y="3768"/>
                  <a:pt x="11445" y="3808"/>
                </a:cubicBezTo>
                <a:cubicBezTo>
                  <a:pt x="11445" y="3788"/>
                  <a:pt x="11485" y="3768"/>
                  <a:pt x="11506" y="3808"/>
                </a:cubicBezTo>
                <a:cubicBezTo>
                  <a:pt x="11445" y="3808"/>
                  <a:pt x="11506" y="3849"/>
                  <a:pt x="11445" y="3849"/>
                </a:cubicBezTo>
                <a:cubicBezTo>
                  <a:pt x="11384" y="3869"/>
                  <a:pt x="11323" y="3849"/>
                  <a:pt x="11283" y="3808"/>
                </a:cubicBezTo>
                <a:cubicBezTo>
                  <a:pt x="11263" y="3788"/>
                  <a:pt x="11364" y="3788"/>
                  <a:pt x="11384" y="3768"/>
                </a:cubicBezTo>
                <a:cubicBezTo>
                  <a:pt x="11303" y="3707"/>
                  <a:pt x="11121" y="3910"/>
                  <a:pt x="11080" y="3768"/>
                </a:cubicBezTo>
                <a:cubicBezTo>
                  <a:pt x="11121" y="3768"/>
                  <a:pt x="11222" y="3788"/>
                  <a:pt x="11222" y="3748"/>
                </a:cubicBezTo>
                <a:cubicBezTo>
                  <a:pt x="11121" y="3687"/>
                  <a:pt x="11019" y="3748"/>
                  <a:pt x="10878" y="3707"/>
                </a:cubicBezTo>
                <a:cubicBezTo>
                  <a:pt x="10878" y="3748"/>
                  <a:pt x="10878" y="3768"/>
                  <a:pt x="10837" y="3788"/>
                </a:cubicBezTo>
                <a:cubicBezTo>
                  <a:pt x="10837" y="3727"/>
                  <a:pt x="10716" y="3707"/>
                  <a:pt x="10655" y="3748"/>
                </a:cubicBezTo>
                <a:cubicBezTo>
                  <a:pt x="10574" y="3707"/>
                  <a:pt x="10675" y="3687"/>
                  <a:pt x="10614" y="3646"/>
                </a:cubicBezTo>
                <a:cubicBezTo>
                  <a:pt x="10614" y="3707"/>
                  <a:pt x="10432" y="3707"/>
                  <a:pt x="10432" y="3727"/>
                </a:cubicBezTo>
                <a:cubicBezTo>
                  <a:pt x="10432" y="3748"/>
                  <a:pt x="10513" y="3727"/>
                  <a:pt x="10493" y="3748"/>
                </a:cubicBezTo>
                <a:cubicBezTo>
                  <a:pt x="10452" y="3788"/>
                  <a:pt x="10432" y="3748"/>
                  <a:pt x="10331" y="3748"/>
                </a:cubicBezTo>
                <a:cubicBezTo>
                  <a:pt x="10310" y="3829"/>
                  <a:pt x="10452" y="3788"/>
                  <a:pt x="10473" y="3829"/>
                </a:cubicBezTo>
                <a:cubicBezTo>
                  <a:pt x="10310" y="3808"/>
                  <a:pt x="10452" y="3889"/>
                  <a:pt x="10452" y="3889"/>
                </a:cubicBezTo>
                <a:cubicBezTo>
                  <a:pt x="10392" y="3950"/>
                  <a:pt x="10290" y="3869"/>
                  <a:pt x="10270" y="3808"/>
                </a:cubicBezTo>
                <a:cubicBezTo>
                  <a:pt x="10310" y="3889"/>
                  <a:pt x="10189" y="3950"/>
                  <a:pt x="10310" y="3970"/>
                </a:cubicBezTo>
                <a:cubicBezTo>
                  <a:pt x="10351" y="3889"/>
                  <a:pt x="10432" y="3991"/>
                  <a:pt x="10513" y="3910"/>
                </a:cubicBezTo>
                <a:cubicBezTo>
                  <a:pt x="10513" y="3950"/>
                  <a:pt x="10533" y="3991"/>
                  <a:pt x="10594" y="3991"/>
                </a:cubicBezTo>
                <a:cubicBezTo>
                  <a:pt x="10655" y="3950"/>
                  <a:pt x="10533" y="3910"/>
                  <a:pt x="10635" y="3889"/>
                </a:cubicBezTo>
                <a:cubicBezTo>
                  <a:pt x="10898" y="3910"/>
                  <a:pt x="10736" y="4072"/>
                  <a:pt x="10533" y="4072"/>
                </a:cubicBezTo>
                <a:cubicBezTo>
                  <a:pt x="10614" y="4092"/>
                  <a:pt x="10614" y="4092"/>
                  <a:pt x="10716" y="4072"/>
                </a:cubicBezTo>
                <a:cubicBezTo>
                  <a:pt x="10635" y="4132"/>
                  <a:pt x="10776" y="4112"/>
                  <a:pt x="10817" y="4132"/>
                </a:cubicBezTo>
                <a:cubicBezTo>
                  <a:pt x="10756" y="4173"/>
                  <a:pt x="10513" y="4132"/>
                  <a:pt x="10493" y="4213"/>
                </a:cubicBezTo>
                <a:cubicBezTo>
                  <a:pt x="10655" y="4193"/>
                  <a:pt x="10797" y="4193"/>
                  <a:pt x="10938" y="4213"/>
                </a:cubicBezTo>
                <a:cubicBezTo>
                  <a:pt x="10837" y="4315"/>
                  <a:pt x="10594" y="4254"/>
                  <a:pt x="10392" y="4315"/>
                </a:cubicBezTo>
                <a:cubicBezTo>
                  <a:pt x="10392" y="4274"/>
                  <a:pt x="10371" y="4254"/>
                  <a:pt x="10331" y="4254"/>
                </a:cubicBezTo>
                <a:cubicBezTo>
                  <a:pt x="10250" y="4295"/>
                  <a:pt x="10108" y="4295"/>
                  <a:pt x="10027" y="4315"/>
                </a:cubicBezTo>
                <a:cubicBezTo>
                  <a:pt x="10007" y="4234"/>
                  <a:pt x="9845" y="4295"/>
                  <a:pt x="9784" y="4295"/>
                </a:cubicBezTo>
                <a:cubicBezTo>
                  <a:pt x="9804" y="4315"/>
                  <a:pt x="9804" y="4436"/>
                  <a:pt x="9885" y="4376"/>
                </a:cubicBezTo>
                <a:cubicBezTo>
                  <a:pt x="9824" y="4376"/>
                  <a:pt x="9885" y="4335"/>
                  <a:pt x="9905" y="4335"/>
                </a:cubicBezTo>
                <a:cubicBezTo>
                  <a:pt x="9926" y="4335"/>
                  <a:pt x="9966" y="4315"/>
                  <a:pt x="9986" y="4315"/>
                </a:cubicBezTo>
                <a:cubicBezTo>
                  <a:pt x="10047" y="4396"/>
                  <a:pt x="10148" y="4315"/>
                  <a:pt x="10209" y="4396"/>
                </a:cubicBezTo>
                <a:cubicBezTo>
                  <a:pt x="10209" y="4355"/>
                  <a:pt x="10169" y="4355"/>
                  <a:pt x="10169" y="4315"/>
                </a:cubicBezTo>
                <a:cubicBezTo>
                  <a:pt x="10493" y="4355"/>
                  <a:pt x="10574" y="4335"/>
                  <a:pt x="10776" y="4355"/>
                </a:cubicBezTo>
                <a:cubicBezTo>
                  <a:pt x="10979" y="4274"/>
                  <a:pt x="11202" y="4274"/>
                  <a:pt x="11404" y="4335"/>
                </a:cubicBezTo>
                <a:cubicBezTo>
                  <a:pt x="11404" y="4295"/>
                  <a:pt x="11344" y="4295"/>
                  <a:pt x="11404" y="4274"/>
                </a:cubicBezTo>
                <a:cubicBezTo>
                  <a:pt x="11465" y="4335"/>
                  <a:pt x="11546" y="4274"/>
                  <a:pt x="11668" y="4274"/>
                </a:cubicBezTo>
                <a:cubicBezTo>
                  <a:pt x="11688" y="4315"/>
                  <a:pt x="11688" y="4355"/>
                  <a:pt x="11769" y="4355"/>
                </a:cubicBezTo>
                <a:cubicBezTo>
                  <a:pt x="11728" y="4254"/>
                  <a:pt x="11911" y="4274"/>
                  <a:pt x="11911" y="4315"/>
                </a:cubicBezTo>
                <a:cubicBezTo>
                  <a:pt x="11911" y="4315"/>
                  <a:pt x="11911" y="4274"/>
                  <a:pt x="11951" y="4274"/>
                </a:cubicBezTo>
                <a:cubicBezTo>
                  <a:pt x="11992" y="4335"/>
                  <a:pt x="11809" y="4355"/>
                  <a:pt x="11890" y="4376"/>
                </a:cubicBezTo>
                <a:cubicBezTo>
                  <a:pt x="11890" y="4335"/>
                  <a:pt x="12032" y="4376"/>
                  <a:pt x="12012" y="4315"/>
                </a:cubicBezTo>
                <a:cubicBezTo>
                  <a:pt x="11971" y="4315"/>
                  <a:pt x="11951" y="4274"/>
                  <a:pt x="11951" y="4254"/>
                </a:cubicBezTo>
                <a:lnTo>
                  <a:pt x="12174" y="4234"/>
                </a:lnTo>
                <a:cubicBezTo>
                  <a:pt x="12134" y="4173"/>
                  <a:pt x="12194" y="4132"/>
                  <a:pt x="12073" y="4112"/>
                </a:cubicBezTo>
                <a:cubicBezTo>
                  <a:pt x="12073" y="4153"/>
                  <a:pt x="12134" y="4153"/>
                  <a:pt x="12113" y="4193"/>
                </a:cubicBezTo>
                <a:cubicBezTo>
                  <a:pt x="12032" y="4193"/>
                  <a:pt x="11870" y="4213"/>
                  <a:pt x="11870" y="4132"/>
                </a:cubicBezTo>
                <a:cubicBezTo>
                  <a:pt x="11870" y="4193"/>
                  <a:pt x="11526" y="4112"/>
                  <a:pt x="11668" y="4193"/>
                </a:cubicBezTo>
                <a:cubicBezTo>
                  <a:pt x="11627" y="4213"/>
                  <a:pt x="11566" y="4193"/>
                  <a:pt x="11546" y="4173"/>
                </a:cubicBezTo>
                <a:cubicBezTo>
                  <a:pt x="11506" y="4112"/>
                  <a:pt x="11546" y="4072"/>
                  <a:pt x="11546" y="4031"/>
                </a:cubicBezTo>
                <a:cubicBezTo>
                  <a:pt x="11485" y="4031"/>
                  <a:pt x="11425" y="4011"/>
                  <a:pt x="11364" y="3991"/>
                </a:cubicBezTo>
                <a:cubicBezTo>
                  <a:pt x="11425" y="3991"/>
                  <a:pt x="11364" y="3930"/>
                  <a:pt x="11425" y="3930"/>
                </a:cubicBezTo>
                <a:cubicBezTo>
                  <a:pt x="11465" y="3930"/>
                  <a:pt x="11546" y="3869"/>
                  <a:pt x="11566" y="3930"/>
                </a:cubicBezTo>
                <a:cubicBezTo>
                  <a:pt x="11607" y="3991"/>
                  <a:pt x="11465" y="3950"/>
                  <a:pt x="11485" y="3991"/>
                </a:cubicBezTo>
                <a:cubicBezTo>
                  <a:pt x="11587" y="3991"/>
                  <a:pt x="11587" y="4051"/>
                  <a:pt x="11708" y="4011"/>
                </a:cubicBezTo>
                <a:cubicBezTo>
                  <a:pt x="11749" y="3910"/>
                  <a:pt x="12174" y="3869"/>
                  <a:pt x="12113" y="3991"/>
                </a:cubicBezTo>
                <a:cubicBezTo>
                  <a:pt x="12235" y="3950"/>
                  <a:pt x="12316" y="3970"/>
                  <a:pt x="12194" y="3910"/>
                </a:cubicBezTo>
                <a:cubicBezTo>
                  <a:pt x="12316" y="3930"/>
                  <a:pt x="12498" y="3910"/>
                  <a:pt x="12458" y="3849"/>
                </a:cubicBezTo>
                <a:cubicBezTo>
                  <a:pt x="12458" y="3889"/>
                  <a:pt x="12559" y="3849"/>
                  <a:pt x="12539" y="3910"/>
                </a:cubicBezTo>
                <a:cubicBezTo>
                  <a:pt x="12539" y="3950"/>
                  <a:pt x="12356" y="3910"/>
                  <a:pt x="12397" y="3970"/>
                </a:cubicBezTo>
                <a:cubicBezTo>
                  <a:pt x="12437" y="4031"/>
                  <a:pt x="12599" y="3950"/>
                  <a:pt x="12620" y="3991"/>
                </a:cubicBezTo>
                <a:cubicBezTo>
                  <a:pt x="12539" y="3991"/>
                  <a:pt x="12599" y="4072"/>
                  <a:pt x="12498" y="4051"/>
                </a:cubicBezTo>
                <a:cubicBezTo>
                  <a:pt x="12559" y="3991"/>
                  <a:pt x="12458" y="3991"/>
                  <a:pt x="12377" y="4031"/>
                </a:cubicBezTo>
                <a:cubicBezTo>
                  <a:pt x="12437" y="3991"/>
                  <a:pt x="12377" y="3950"/>
                  <a:pt x="12275" y="3970"/>
                </a:cubicBezTo>
                <a:cubicBezTo>
                  <a:pt x="12377" y="4031"/>
                  <a:pt x="12336" y="4051"/>
                  <a:pt x="12235" y="4092"/>
                </a:cubicBezTo>
                <a:cubicBezTo>
                  <a:pt x="12417" y="4092"/>
                  <a:pt x="12599" y="4112"/>
                  <a:pt x="12741" y="4092"/>
                </a:cubicBezTo>
                <a:cubicBezTo>
                  <a:pt x="12680" y="4092"/>
                  <a:pt x="12842" y="4051"/>
                  <a:pt x="12822" y="4031"/>
                </a:cubicBezTo>
                <a:cubicBezTo>
                  <a:pt x="13045" y="3991"/>
                  <a:pt x="13106" y="4072"/>
                  <a:pt x="13329" y="4031"/>
                </a:cubicBezTo>
                <a:cubicBezTo>
                  <a:pt x="13248" y="4072"/>
                  <a:pt x="13389" y="4112"/>
                  <a:pt x="13308" y="4132"/>
                </a:cubicBezTo>
                <a:cubicBezTo>
                  <a:pt x="13308" y="4072"/>
                  <a:pt x="13065" y="4092"/>
                  <a:pt x="13065" y="4112"/>
                </a:cubicBezTo>
                <a:cubicBezTo>
                  <a:pt x="13106" y="4112"/>
                  <a:pt x="13086" y="4132"/>
                  <a:pt x="13065" y="4132"/>
                </a:cubicBezTo>
                <a:cubicBezTo>
                  <a:pt x="13349" y="4072"/>
                  <a:pt x="13430" y="4295"/>
                  <a:pt x="13146" y="4274"/>
                </a:cubicBezTo>
                <a:cubicBezTo>
                  <a:pt x="13146" y="4234"/>
                  <a:pt x="13126" y="4213"/>
                  <a:pt x="13106" y="4193"/>
                </a:cubicBezTo>
                <a:cubicBezTo>
                  <a:pt x="13045" y="4213"/>
                  <a:pt x="12883" y="4173"/>
                  <a:pt x="12924" y="4234"/>
                </a:cubicBezTo>
                <a:cubicBezTo>
                  <a:pt x="13146" y="4193"/>
                  <a:pt x="13005" y="4335"/>
                  <a:pt x="13167" y="4376"/>
                </a:cubicBezTo>
                <a:cubicBezTo>
                  <a:pt x="13207" y="4376"/>
                  <a:pt x="13167" y="4295"/>
                  <a:pt x="13248" y="4274"/>
                </a:cubicBezTo>
                <a:cubicBezTo>
                  <a:pt x="13329" y="4335"/>
                  <a:pt x="13248" y="4396"/>
                  <a:pt x="13308" y="4416"/>
                </a:cubicBezTo>
                <a:cubicBezTo>
                  <a:pt x="13410" y="4376"/>
                  <a:pt x="13349" y="4335"/>
                  <a:pt x="13369" y="4295"/>
                </a:cubicBezTo>
                <a:cubicBezTo>
                  <a:pt x="13491" y="4295"/>
                  <a:pt x="13592" y="4355"/>
                  <a:pt x="13450" y="4376"/>
                </a:cubicBezTo>
                <a:cubicBezTo>
                  <a:pt x="13511" y="4376"/>
                  <a:pt x="13572" y="4396"/>
                  <a:pt x="13612" y="4416"/>
                </a:cubicBezTo>
                <a:cubicBezTo>
                  <a:pt x="13572" y="4416"/>
                  <a:pt x="13592" y="4457"/>
                  <a:pt x="13551" y="4457"/>
                </a:cubicBezTo>
                <a:cubicBezTo>
                  <a:pt x="13308" y="4457"/>
                  <a:pt x="13065" y="4457"/>
                  <a:pt x="12822" y="4436"/>
                </a:cubicBezTo>
                <a:cubicBezTo>
                  <a:pt x="12863" y="4416"/>
                  <a:pt x="12944" y="4457"/>
                  <a:pt x="12883" y="4477"/>
                </a:cubicBezTo>
                <a:cubicBezTo>
                  <a:pt x="12822" y="4477"/>
                  <a:pt x="12761" y="4457"/>
                  <a:pt x="12701" y="4416"/>
                </a:cubicBezTo>
                <a:cubicBezTo>
                  <a:pt x="12721" y="4497"/>
                  <a:pt x="12701" y="4457"/>
                  <a:pt x="12620" y="4457"/>
                </a:cubicBezTo>
                <a:cubicBezTo>
                  <a:pt x="12620" y="4497"/>
                  <a:pt x="12640" y="4497"/>
                  <a:pt x="12640" y="4538"/>
                </a:cubicBezTo>
                <a:cubicBezTo>
                  <a:pt x="12458" y="4538"/>
                  <a:pt x="12316" y="4598"/>
                  <a:pt x="12235" y="4538"/>
                </a:cubicBezTo>
                <a:cubicBezTo>
                  <a:pt x="12316" y="4477"/>
                  <a:pt x="12194" y="4416"/>
                  <a:pt x="12154" y="4396"/>
                </a:cubicBezTo>
                <a:cubicBezTo>
                  <a:pt x="12336" y="4315"/>
                  <a:pt x="12640" y="4416"/>
                  <a:pt x="12782" y="4396"/>
                </a:cubicBezTo>
                <a:cubicBezTo>
                  <a:pt x="12721" y="4335"/>
                  <a:pt x="12579" y="4355"/>
                  <a:pt x="12518" y="4315"/>
                </a:cubicBezTo>
                <a:cubicBezTo>
                  <a:pt x="12741" y="4315"/>
                  <a:pt x="12822" y="4396"/>
                  <a:pt x="12964" y="4396"/>
                </a:cubicBezTo>
                <a:cubicBezTo>
                  <a:pt x="12944" y="4295"/>
                  <a:pt x="12802" y="4274"/>
                  <a:pt x="12701" y="4234"/>
                </a:cubicBezTo>
                <a:cubicBezTo>
                  <a:pt x="12660" y="4132"/>
                  <a:pt x="12964" y="4213"/>
                  <a:pt x="13025" y="4092"/>
                </a:cubicBezTo>
                <a:cubicBezTo>
                  <a:pt x="12863" y="4112"/>
                  <a:pt x="12721" y="4153"/>
                  <a:pt x="12579" y="4234"/>
                </a:cubicBezTo>
                <a:cubicBezTo>
                  <a:pt x="12478" y="4132"/>
                  <a:pt x="12356" y="4153"/>
                  <a:pt x="12174" y="4132"/>
                </a:cubicBezTo>
                <a:cubicBezTo>
                  <a:pt x="12255" y="4213"/>
                  <a:pt x="12255" y="4132"/>
                  <a:pt x="12235" y="4254"/>
                </a:cubicBezTo>
                <a:cubicBezTo>
                  <a:pt x="12296" y="4274"/>
                  <a:pt x="12336" y="4193"/>
                  <a:pt x="12356" y="4254"/>
                </a:cubicBezTo>
                <a:cubicBezTo>
                  <a:pt x="12356" y="4295"/>
                  <a:pt x="12194" y="4274"/>
                  <a:pt x="12174" y="4335"/>
                </a:cubicBezTo>
                <a:cubicBezTo>
                  <a:pt x="12113" y="4295"/>
                  <a:pt x="12053" y="4295"/>
                  <a:pt x="11992" y="4335"/>
                </a:cubicBezTo>
                <a:cubicBezTo>
                  <a:pt x="11992" y="4376"/>
                  <a:pt x="12174" y="4396"/>
                  <a:pt x="12073" y="4457"/>
                </a:cubicBezTo>
                <a:cubicBezTo>
                  <a:pt x="11951" y="4416"/>
                  <a:pt x="12032" y="4457"/>
                  <a:pt x="11890" y="4477"/>
                </a:cubicBezTo>
                <a:cubicBezTo>
                  <a:pt x="11789" y="4457"/>
                  <a:pt x="11890" y="4416"/>
                  <a:pt x="11769" y="4416"/>
                </a:cubicBezTo>
                <a:cubicBezTo>
                  <a:pt x="11789" y="4477"/>
                  <a:pt x="11627" y="4517"/>
                  <a:pt x="11566" y="4477"/>
                </a:cubicBezTo>
                <a:cubicBezTo>
                  <a:pt x="11587" y="4436"/>
                  <a:pt x="11647" y="4457"/>
                  <a:pt x="11587" y="4416"/>
                </a:cubicBezTo>
                <a:cubicBezTo>
                  <a:pt x="11506" y="4497"/>
                  <a:pt x="11384" y="4436"/>
                  <a:pt x="11384" y="4517"/>
                </a:cubicBezTo>
                <a:cubicBezTo>
                  <a:pt x="11263" y="4477"/>
                  <a:pt x="11222" y="4558"/>
                  <a:pt x="11060" y="4497"/>
                </a:cubicBezTo>
                <a:cubicBezTo>
                  <a:pt x="11019" y="4558"/>
                  <a:pt x="11080" y="4558"/>
                  <a:pt x="11040" y="4578"/>
                </a:cubicBezTo>
                <a:cubicBezTo>
                  <a:pt x="10959" y="4517"/>
                  <a:pt x="10878" y="4659"/>
                  <a:pt x="10797" y="4578"/>
                </a:cubicBezTo>
                <a:cubicBezTo>
                  <a:pt x="10837" y="4578"/>
                  <a:pt x="10878" y="4578"/>
                  <a:pt x="10878" y="4558"/>
                </a:cubicBezTo>
                <a:cubicBezTo>
                  <a:pt x="10716" y="4578"/>
                  <a:pt x="10878" y="4497"/>
                  <a:pt x="10756" y="4497"/>
                </a:cubicBezTo>
                <a:cubicBezTo>
                  <a:pt x="10695" y="4619"/>
                  <a:pt x="10250" y="4619"/>
                  <a:pt x="10351" y="4457"/>
                </a:cubicBezTo>
                <a:cubicBezTo>
                  <a:pt x="10432" y="4457"/>
                  <a:pt x="10533" y="4416"/>
                  <a:pt x="10452" y="4416"/>
                </a:cubicBezTo>
                <a:cubicBezTo>
                  <a:pt x="10452" y="4436"/>
                  <a:pt x="10371" y="4436"/>
                  <a:pt x="10331" y="4436"/>
                </a:cubicBezTo>
                <a:cubicBezTo>
                  <a:pt x="10270" y="4538"/>
                  <a:pt x="10229" y="4578"/>
                  <a:pt x="10108" y="4538"/>
                </a:cubicBezTo>
                <a:cubicBezTo>
                  <a:pt x="10128" y="4517"/>
                  <a:pt x="10209" y="4457"/>
                  <a:pt x="10108" y="4416"/>
                </a:cubicBezTo>
                <a:cubicBezTo>
                  <a:pt x="10108" y="4517"/>
                  <a:pt x="10007" y="4416"/>
                  <a:pt x="9926" y="4416"/>
                </a:cubicBezTo>
                <a:cubicBezTo>
                  <a:pt x="9986" y="4497"/>
                  <a:pt x="9905" y="4517"/>
                  <a:pt x="9865" y="4538"/>
                </a:cubicBezTo>
                <a:cubicBezTo>
                  <a:pt x="9885" y="4558"/>
                  <a:pt x="10027" y="4619"/>
                  <a:pt x="9966" y="4639"/>
                </a:cubicBezTo>
                <a:cubicBezTo>
                  <a:pt x="9905" y="4659"/>
                  <a:pt x="9865" y="4598"/>
                  <a:pt x="9804" y="4639"/>
                </a:cubicBezTo>
                <a:lnTo>
                  <a:pt x="9804" y="4558"/>
                </a:lnTo>
                <a:cubicBezTo>
                  <a:pt x="9602" y="4639"/>
                  <a:pt x="9399" y="4639"/>
                  <a:pt x="9176" y="4578"/>
                </a:cubicBezTo>
                <a:cubicBezTo>
                  <a:pt x="9156" y="4659"/>
                  <a:pt x="9075" y="4578"/>
                  <a:pt x="9034" y="4639"/>
                </a:cubicBezTo>
                <a:cubicBezTo>
                  <a:pt x="9075" y="4639"/>
                  <a:pt x="9176" y="4679"/>
                  <a:pt x="9115" y="4679"/>
                </a:cubicBezTo>
                <a:cubicBezTo>
                  <a:pt x="8974" y="4700"/>
                  <a:pt x="8933" y="4598"/>
                  <a:pt x="8832" y="4659"/>
                </a:cubicBezTo>
                <a:cubicBezTo>
                  <a:pt x="8832" y="4619"/>
                  <a:pt x="8812" y="4598"/>
                  <a:pt x="8771" y="4578"/>
                </a:cubicBezTo>
                <a:cubicBezTo>
                  <a:pt x="8771" y="4659"/>
                  <a:pt x="8629" y="4598"/>
                  <a:pt x="8710" y="4679"/>
                </a:cubicBezTo>
                <a:cubicBezTo>
                  <a:pt x="8649" y="4639"/>
                  <a:pt x="8589" y="4679"/>
                  <a:pt x="8548" y="4700"/>
                </a:cubicBezTo>
                <a:cubicBezTo>
                  <a:pt x="8487" y="4740"/>
                  <a:pt x="8589" y="4619"/>
                  <a:pt x="8487" y="4598"/>
                </a:cubicBezTo>
                <a:cubicBezTo>
                  <a:pt x="8447" y="4659"/>
                  <a:pt x="8163" y="4598"/>
                  <a:pt x="8123" y="4700"/>
                </a:cubicBezTo>
                <a:cubicBezTo>
                  <a:pt x="8062" y="4679"/>
                  <a:pt x="8143" y="4659"/>
                  <a:pt x="8082" y="4619"/>
                </a:cubicBezTo>
                <a:cubicBezTo>
                  <a:pt x="7981" y="4740"/>
                  <a:pt x="7758" y="4659"/>
                  <a:pt x="7576" y="4740"/>
                </a:cubicBezTo>
                <a:cubicBezTo>
                  <a:pt x="7819" y="4679"/>
                  <a:pt x="8163" y="4801"/>
                  <a:pt x="8366" y="4679"/>
                </a:cubicBezTo>
                <a:cubicBezTo>
                  <a:pt x="8872" y="4801"/>
                  <a:pt x="9358" y="4659"/>
                  <a:pt x="9885" y="4760"/>
                </a:cubicBezTo>
                <a:cubicBezTo>
                  <a:pt x="9885" y="4720"/>
                  <a:pt x="9845" y="4720"/>
                  <a:pt x="9885" y="4700"/>
                </a:cubicBezTo>
                <a:cubicBezTo>
                  <a:pt x="10027" y="4700"/>
                  <a:pt x="10108" y="4760"/>
                  <a:pt x="10229" y="4720"/>
                </a:cubicBezTo>
                <a:cubicBezTo>
                  <a:pt x="10250" y="4639"/>
                  <a:pt x="10128" y="4740"/>
                  <a:pt x="10128" y="4700"/>
                </a:cubicBezTo>
                <a:cubicBezTo>
                  <a:pt x="10229" y="4619"/>
                  <a:pt x="10351" y="4659"/>
                  <a:pt x="10493" y="4659"/>
                </a:cubicBezTo>
                <a:cubicBezTo>
                  <a:pt x="10493" y="4720"/>
                  <a:pt x="10635" y="4760"/>
                  <a:pt x="10675" y="4720"/>
                </a:cubicBezTo>
                <a:cubicBezTo>
                  <a:pt x="10594" y="4720"/>
                  <a:pt x="10655" y="4659"/>
                  <a:pt x="10695" y="4659"/>
                </a:cubicBezTo>
                <a:cubicBezTo>
                  <a:pt x="10797" y="4700"/>
                  <a:pt x="10878" y="4619"/>
                  <a:pt x="10918" y="4700"/>
                </a:cubicBezTo>
                <a:cubicBezTo>
                  <a:pt x="10817" y="4700"/>
                  <a:pt x="10675" y="4700"/>
                  <a:pt x="10716" y="4760"/>
                </a:cubicBezTo>
                <a:cubicBezTo>
                  <a:pt x="10837" y="4740"/>
                  <a:pt x="10959" y="4740"/>
                  <a:pt x="11080" y="4781"/>
                </a:cubicBezTo>
                <a:cubicBezTo>
                  <a:pt x="11060" y="4740"/>
                  <a:pt x="11100" y="4720"/>
                  <a:pt x="11161" y="4720"/>
                </a:cubicBezTo>
                <a:cubicBezTo>
                  <a:pt x="11263" y="4821"/>
                  <a:pt x="11485" y="4700"/>
                  <a:pt x="11566" y="4659"/>
                </a:cubicBezTo>
                <a:cubicBezTo>
                  <a:pt x="11627" y="4700"/>
                  <a:pt x="11688" y="4740"/>
                  <a:pt x="11769" y="4760"/>
                </a:cubicBezTo>
                <a:cubicBezTo>
                  <a:pt x="11769" y="4740"/>
                  <a:pt x="11708" y="4720"/>
                  <a:pt x="11769" y="4700"/>
                </a:cubicBezTo>
                <a:cubicBezTo>
                  <a:pt x="11850" y="4700"/>
                  <a:pt x="11890" y="4740"/>
                  <a:pt x="11951" y="4781"/>
                </a:cubicBezTo>
                <a:cubicBezTo>
                  <a:pt x="11951" y="4679"/>
                  <a:pt x="12053" y="4740"/>
                  <a:pt x="12174" y="4679"/>
                </a:cubicBezTo>
                <a:cubicBezTo>
                  <a:pt x="12174" y="4720"/>
                  <a:pt x="12134" y="4720"/>
                  <a:pt x="12134" y="4740"/>
                </a:cubicBezTo>
                <a:cubicBezTo>
                  <a:pt x="12235" y="4740"/>
                  <a:pt x="12397" y="4700"/>
                  <a:pt x="12458" y="4740"/>
                </a:cubicBezTo>
                <a:cubicBezTo>
                  <a:pt x="12458" y="4781"/>
                  <a:pt x="12417" y="4781"/>
                  <a:pt x="12417" y="4801"/>
                </a:cubicBezTo>
                <a:cubicBezTo>
                  <a:pt x="12437" y="4821"/>
                  <a:pt x="12518" y="4801"/>
                  <a:pt x="12498" y="4862"/>
                </a:cubicBezTo>
                <a:cubicBezTo>
                  <a:pt x="12559" y="4841"/>
                  <a:pt x="12660" y="4841"/>
                  <a:pt x="12680" y="4821"/>
                </a:cubicBezTo>
                <a:cubicBezTo>
                  <a:pt x="12620" y="4781"/>
                  <a:pt x="12498" y="4781"/>
                  <a:pt x="12478" y="4700"/>
                </a:cubicBezTo>
                <a:cubicBezTo>
                  <a:pt x="12599" y="4740"/>
                  <a:pt x="12539" y="4740"/>
                  <a:pt x="12599" y="4679"/>
                </a:cubicBezTo>
                <a:cubicBezTo>
                  <a:pt x="12620" y="4740"/>
                  <a:pt x="12761" y="4740"/>
                  <a:pt x="12640" y="4801"/>
                </a:cubicBezTo>
                <a:cubicBezTo>
                  <a:pt x="12721" y="4801"/>
                  <a:pt x="12822" y="4781"/>
                  <a:pt x="12822" y="4821"/>
                </a:cubicBezTo>
                <a:cubicBezTo>
                  <a:pt x="12761" y="4841"/>
                  <a:pt x="12701" y="4862"/>
                  <a:pt x="12620" y="4862"/>
                </a:cubicBezTo>
                <a:cubicBezTo>
                  <a:pt x="12701" y="4943"/>
                  <a:pt x="12620" y="4963"/>
                  <a:pt x="12559" y="4983"/>
                </a:cubicBezTo>
                <a:cubicBezTo>
                  <a:pt x="12620" y="5003"/>
                  <a:pt x="12701" y="4983"/>
                  <a:pt x="12761" y="4922"/>
                </a:cubicBezTo>
                <a:cubicBezTo>
                  <a:pt x="12680" y="4922"/>
                  <a:pt x="12680" y="4902"/>
                  <a:pt x="12721" y="4862"/>
                </a:cubicBezTo>
                <a:cubicBezTo>
                  <a:pt x="12782" y="4882"/>
                  <a:pt x="12822" y="4841"/>
                  <a:pt x="12863" y="4902"/>
                </a:cubicBezTo>
                <a:cubicBezTo>
                  <a:pt x="12863" y="4862"/>
                  <a:pt x="12842" y="4821"/>
                  <a:pt x="12883" y="4821"/>
                </a:cubicBezTo>
                <a:cubicBezTo>
                  <a:pt x="12924" y="4821"/>
                  <a:pt x="12964" y="4841"/>
                  <a:pt x="12984" y="4862"/>
                </a:cubicBezTo>
                <a:cubicBezTo>
                  <a:pt x="12924" y="4963"/>
                  <a:pt x="12761" y="5003"/>
                  <a:pt x="12579" y="5024"/>
                </a:cubicBezTo>
                <a:cubicBezTo>
                  <a:pt x="12579" y="5044"/>
                  <a:pt x="12620" y="5125"/>
                  <a:pt x="12559" y="5125"/>
                </a:cubicBezTo>
                <a:cubicBezTo>
                  <a:pt x="12559" y="5085"/>
                  <a:pt x="12518" y="5105"/>
                  <a:pt x="12498" y="5085"/>
                </a:cubicBezTo>
                <a:cubicBezTo>
                  <a:pt x="12458" y="5024"/>
                  <a:pt x="12559" y="4983"/>
                  <a:pt x="12458" y="4963"/>
                </a:cubicBezTo>
                <a:cubicBezTo>
                  <a:pt x="12437" y="5166"/>
                  <a:pt x="12032" y="5105"/>
                  <a:pt x="11890" y="5064"/>
                </a:cubicBezTo>
                <a:cubicBezTo>
                  <a:pt x="11809" y="5064"/>
                  <a:pt x="11971" y="5125"/>
                  <a:pt x="11870" y="5125"/>
                </a:cubicBezTo>
                <a:cubicBezTo>
                  <a:pt x="11749" y="5105"/>
                  <a:pt x="11627" y="5105"/>
                  <a:pt x="11506" y="5105"/>
                </a:cubicBezTo>
                <a:cubicBezTo>
                  <a:pt x="11506" y="5085"/>
                  <a:pt x="11506" y="5064"/>
                  <a:pt x="11485" y="5064"/>
                </a:cubicBezTo>
                <a:cubicBezTo>
                  <a:pt x="11404" y="5186"/>
                  <a:pt x="10959" y="5044"/>
                  <a:pt x="10857" y="5105"/>
                </a:cubicBezTo>
                <a:cubicBezTo>
                  <a:pt x="10878" y="5105"/>
                  <a:pt x="10918" y="5105"/>
                  <a:pt x="10878" y="5125"/>
                </a:cubicBezTo>
                <a:cubicBezTo>
                  <a:pt x="10776" y="5125"/>
                  <a:pt x="10817" y="5024"/>
                  <a:pt x="10716" y="5024"/>
                </a:cubicBezTo>
                <a:cubicBezTo>
                  <a:pt x="10695" y="5085"/>
                  <a:pt x="10837" y="5105"/>
                  <a:pt x="10756" y="5125"/>
                </a:cubicBezTo>
                <a:cubicBezTo>
                  <a:pt x="10695" y="5064"/>
                  <a:pt x="10716" y="5125"/>
                  <a:pt x="10655" y="5145"/>
                </a:cubicBezTo>
                <a:cubicBezTo>
                  <a:pt x="10594" y="5105"/>
                  <a:pt x="10473" y="5125"/>
                  <a:pt x="10493" y="5085"/>
                </a:cubicBezTo>
                <a:cubicBezTo>
                  <a:pt x="10290" y="5226"/>
                  <a:pt x="10007" y="5064"/>
                  <a:pt x="9824" y="5085"/>
                </a:cubicBezTo>
                <a:cubicBezTo>
                  <a:pt x="9804" y="5024"/>
                  <a:pt x="9703" y="5024"/>
                  <a:pt x="9602" y="5003"/>
                </a:cubicBezTo>
                <a:cubicBezTo>
                  <a:pt x="9602" y="5085"/>
                  <a:pt x="9764" y="5044"/>
                  <a:pt x="9764" y="5105"/>
                </a:cubicBezTo>
                <a:cubicBezTo>
                  <a:pt x="9460" y="5105"/>
                  <a:pt x="9156" y="5145"/>
                  <a:pt x="8852" y="5226"/>
                </a:cubicBezTo>
                <a:cubicBezTo>
                  <a:pt x="8832" y="5186"/>
                  <a:pt x="8913" y="5186"/>
                  <a:pt x="8913" y="5145"/>
                </a:cubicBezTo>
                <a:cubicBezTo>
                  <a:pt x="8791" y="5145"/>
                  <a:pt x="8852" y="5226"/>
                  <a:pt x="8771" y="5226"/>
                </a:cubicBezTo>
                <a:cubicBezTo>
                  <a:pt x="8609" y="5166"/>
                  <a:pt x="8427" y="5064"/>
                  <a:pt x="8285" y="5186"/>
                </a:cubicBezTo>
                <a:cubicBezTo>
                  <a:pt x="8325" y="5186"/>
                  <a:pt x="8386" y="5166"/>
                  <a:pt x="8406" y="5186"/>
                </a:cubicBezTo>
                <a:cubicBezTo>
                  <a:pt x="8325" y="5186"/>
                  <a:pt x="8103" y="5287"/>
                  <a:pt x="7981" y="5206"/>
                </a:cubicBezTo>
                <a:cubicBezTo>
                  <a:pt x="8001" y="5186"/>
                  <a:pt x="8001" y="5125"/>
                  <a:pt x="8062" y="5125"/>
                </a:cubicBezTo>
                <a:cubicBezTo>
                  <a:pt x="8103" y="5145"/>
                  <a:pt x="8143" y="5166"/>
                  <a:pt x="8184" y="5166"/>
                </a:cubicBezTo>
                <a:cubicBezTo>
                  <a:pt x="8163" y="5105"/>
                  <a:pt x="8265" y="5105"/>
                  <a:pt x="8265" y="5064"/>
                </a:cubicBezTo>
                <a:cubicBezTo>
                  <a:pt x="8143" y="5044"/>
                  <a:pt x="8204" y="5105"/>
                  <a:pt x="8123" y="5105"/>
                </a:cubicBezTo>
                <a:cubicBezTo>
                  <a:pt x="8123" y="5044"/>
                  <a:pt x="8163" y="5064"/>
                  <a:pt x="8123" y="5024"/>
                </a:cubicBezTo>
                <a:cubicBezTo>
                  <a:pt x="8082" y="5064"/>
                  <a:pt x="7900" y="5085"/>
                  <a:pt x="7961" y="5125"/>
                </a:cubicBezTo>
                <a:cubicBezTo>
                  <a:pt x="7859" y="5044"/>
                  <a:pt x="7637" y="5186"/>
                  <a:pt x="7535" y="5085"/>
                </a:cubicBezTo>
                <a:cubicBezTo>
                  <a:pt x="7556" y="5044"/>
                  <a:pt x="7697" y="5145"/>
                  <a:pt x="7677" y="5044"/>
                </a:cubicBezTo>
                <a:cubicBezTo>
                  <a:pt x="7596" y="5044"/>
                  <a:pt x="7515" y="5044"/>
                  <a:pt x="7434" y="5044"/>
                </a:cubicBezTo>
                <a:cubicBezTo>
                  <a:pt x="7434" y="5125"/>
                  <a:pt x="7495" y="5024"/>
                  <a:pt x="7495" y="5085"/>
                </a:cubicBezTo>
                <a:cubicBezTo>
                  <a:pt x="7495" y="5145"/>
                  <a:pt x="7232" y="5166"/>
                  <a:pt x="7313" y="5206"/>
                </a:cubicBezTo>
                <a:cubicBezTo>
                  <a:pt x="7475" y="5125"/>
                  <a:pt x="7718" y="5206"/>
                  <a:pt x="7738" y="5125"/>
                </a:cubicBezTo>
                <a:cubicBezTo>
                  <a:pt x="7819" y="5186"/>
                  <a:pt x="7941" y="5186"/>
                  <a:pt x="8001" y="5247"/>
                </a:cubicBezTo>
                <a:cubicBezTo>
                  <a:pt x="7900" y="5247"/>
                  <a:pt x="7819" y="5267"/>
                  <a:pt x="7738" y="5287"/>
                </a:cubicBezTo>
                <a:cubicBezTo>
                  <a:pt x="7697" y="5226"/>
                  <a:pt x="7475" y="5105"/>
                  <a:pt x="7475" y="5247"/>
                </a:cubicBezTo>
                <a:cubicBezTo>
                  <a:pt x="7576" y="5226"/>
                  <a:pt x="7616" y="5267"/>
                  <a:pt x="7637" y="5307"/>
                </a:cubicBezTo>
                <a:cubicBezTo>
                  <a:pt x="7535" y="5267"/>
                  <a:pt x="7515" y="5368"/>
                  <a:pt x="7373" y="5307"/>
                </a:cubicBezTo>
                <a:cubicBezTo>
                  <a:pt x="7414" y="5388"/>
                  <a:pt x="7637" y="5307"/>
                  <a:pt x="7677" y="5287"/>
                </a:cubicBezTo>
                <a:cubicBezTo>
                  <a:pt x="7677" y="5307"/>
                  <a:pt x="7637" y="5307"/>
                  <a:pt x="7657" y="5348"/>
                </a:cubicBezTo>
                <a:cubicBezTo>
                  <a:pt x="7981" y="5307"/>
                  <a:pt x="8285" y="5348"/>
                  <a:pt x="8589" y="5409"/>
                </a:cubicBezTo>
                <a:cubicBezTo>
                  <a:pt x="8589" y="5328"/>
                  <a:pt x="8386" y="5368"/>
                  <a:pt x="8366" y="5287"/>
                </a:cubicBezTo>
                <a:cubicBezTo>
                  <a:pt x="8406" y="5287"/>
                  <a:pt x="8406" y="5267"/>
                  <a:pt x="8427" y="5247"/>
                </a:cubicBezTo>
                <a:cubicBezTo>
                  <a:pt x="8447" y="5307"/>
                  <a:pt x="8528" y="5307"/>
                  <a:pt x="8649" y="5307"/>
                </a:cubicBezTo>
                <a:cubicBezTo>
                  <a:pt x="8649" y="5368"/>
                  <a:pt x="8710" y="5388"/>
                  <a:pt x="8751" y="5409"/>
                </a:cubicBezTo>
                <a:cubicBezTo>
                  <a:pt x="8872" y="5287"/>
                  <a:pt x="9136" y="5348"/>
                  <a:pt x="9318" y="5388"/>
                </a:cubicBezTo>
                <a:cubicBezTo>
                  <a:pt x="9318" y="5409"/>
                  <a:pt x="9257" y="5409"/>
                  <a:pt x="9257" y="5429"/>
                </a:cubicBezTo>
                <a:cubicBezTo>
                  <a:pt x="9439" y="5449"/>
                  <a:pt x="9561" y="5429"/>
                  <a:pt x="9581" y="5368"/>
                </a:cubicBezTo>
                <a:cubicBezTo>
                  <a:pt x="9581" y="5409"/>
                  <a:pt x="9764" y="5328"/>
                  <a:pt x="9784" y="5368"/>
                </a:cubicBezTo>
                <a:cubicBezTo>
                  <a:pt x="9784" y="5388"/>
                  <a:pt x="9683" y="5429"/>
                  <a:pt x="9764" y="5449"/>
                </a:cubicBezTo>
                <a:cubicBezTo>
                  <a:pt x="9824" y="5388"/>
                  <a:pt x="9966" y="5388"/>
                  <a:pt x="10088" y="5388"/>
                </a:cubicBezTo>
                <a:cubicBezTo>
                  <a:pt x="10108" y="5429"/>
                  <a:pt x="10148" y="5469"/>
                  <a:pt x="10189" y="5469"/>
                </a:cubicBezTo>
                <a:cubicBezTo>
                  <a:pt x="10270" y="5429"/>
                  <a:pt x="10128" y="5388"/>
                  <a:pt x="10209" y="5348"/>
                </a:cubicBezTo>
                <a:cubicBezTo>
                  <a:pt x="10290" y="5429"/>
                  <a:pt x="10473" y="5348"/>
                  <a:pt x="10574" y="5449"/>
                </a:cubicBezTo>
                <a:cubicBezTo>
                  <a:pt x="10554" y="5409"/>
                  <a:pt x="10594" y="5388"/>
                  <a:pt x="10675" y="5388"/>
                </a:cubicBezTo>
                <a:cubicBezTo>
                  <a:pt x="10675" y="5409"/>
                  <a:pt x="10614" y="5510"/>
                  <a:pt x="10675" y="5469"/>
                </a:cubicBezTo>
                <a:cubicBezTo>
                  <a:pt x="10635" y="5409"/>
                  <a:pt x="10898" y="5409"/>
                  <a:pt x="10878" y="5469"/>
                </a:cubicBezTo>
                <a:cubicBezTo>
                  <a:pt x="10614" y="5469"/>
                  <a:pt x="10797" y="5571"/>
                  <a:pt x="10594" y="5611"/>
                </a:cubicBezTo>
                <a:cubicBezTo>
                  <a:pt x="10594" y="5591"/>
                  <a:pt x="10574" y="5591"/>
                  <a:pt x="10554" y="5571"/>
                </a:cubicBezTo>
                <a:cubicBezTo>
                  <a:pt x="10554" y="5571"/>
                  <a:pt x="10635" y="5550"/>
                  <a:pt x="10614" y="5490"/>
                </a:cubicBezTo>
                <a:cubicBezTo>
                  <a:pt x="10473" y="5490"/>
                  <a:pt x="10473" y="5449"/>
                  <a:pt x="10371" y="5510"/>
                </a:cubicBezTo>
                <a:cubicBezTo>
                  <a:pt x="10310" y="5469"/>
                  <a:pt x="10270" y="5490"/>
                  <a:pt x="10310" y="5409"/>
                </a:cubicBezTo>
                <a:cubicBezTo>
                  <a:pt x="10189" y="5409"/>
                  <a:pt x="10250" y="5510"/>
                  <a:pt x="10169" y="5510"/>
                </a:cubicBezTo>
                <a:cubicBezTo>
                  <a:pt x="10067" y="5530"/>
                  <a:pt x="10067" y="5490"/>
                  <a:pt x="9986" y="5510"/>
                </a:cubicBezTo>
                <a:lnTo>
                  <a:pt x="9986" y="5449"/>
                </a:lnTo>
                <a:cubicBezTo>
                  <a:pt x="9824" y="5510"/>
                  <a:pt x="9905" y="5449"/>
                  <a:pt x="9784" y="5530"/>
                </a:cubicBezTo>
                <a:cubicBezTo>
                  <a:pt x="9662" y="5510"/>
                  <a:pt x="9622" y="5449"/>
                  <a:pt x="9622" y="5409"/>
                </a:cubicBezTo>
                <a:cubicBezTo>
                  <a:pt x="9561" y="5409"/>
                  <a:pt x="9622" y="5510"/>
                  <a:pt x="9561" y="5510"/>
                </a:cubicBezTo>
                <a:cubicBezTo>
                  <a:pt x="9399" y="5510"/>
                  <a:pt x="9318" y="5550"/>
                  <a:pt x="9196" y="5510"/>
                </a:cubicBezTo>
                <a:cubicBezTo>
                  <a:pt x="9196" y="5490"/>
                  <a:pt x="9277" y="5510"/>
                  <a:pt x="9298" y="5469"/>
                </a:cubicBezTo>
                <a:lnTo>
                  <a:pt x="9176" y="5469"/>
                </a:lnTo>
                <a:cubicBezTo>
                  <a:pt x="9176" y="5530"/>
                  <a:pt x="9237" y="5530"/>
                  <a:pt x="9176" y="5571"/>
                </a:cubicBezTo>
                <a:cubicBezTo>
                  <a:pt x="9480" y="5510"/>
                  <a:pt x="9764" y="5611"/>
                  <a:pt x="10027" y="5530"/>
                </a:cubicBezTo>
                <a:cubicBezTo>
                  <a:pt x="10067" y="5550"/>
                  <a:pt x="10088" y="5591"/>
                  <a:pt x="10067" y="5611"/>
                </a:cubicBezTo>
                <a:cubicBezTo>
                  <a:pt x="10209" y="5591"/>
                  <a:pt x="10351" y="5591"/>
                  <a:pt x="10169" y="5550"/>
                </a:cubicBezTo>
                <a:cubicBezTo>
                  <a:pt x="10209" y="5550"/>
                  <a:pt x="10229" y="5530"/>
                  <a:pt x="10270" y="5510"/>
                </a:cubicBezTo>
                <a:cubicBezTo>
                  <a:pt x="10270" y="5591"/>
                  <a:pt x="10452" y="5591"/>
                  <a:pt x="10432" y="5550"/>
                </a:cubicBezTo>
                <a:cubicBezTo>
                  <a:pt x="10432" y="5611"/>
                  <a:pt x="10513" y="5510"/>
                  <a:pt x="10513" y="5550"/>
                </a:cubicBezTo>
                <a:cubicBezTo>
                  <a:pt x="10574" y="5611"/>
                  <a:pt x="10371" y="5611"/>
                  <a:pt x="10290" y="5652"/>
                </a:cubicBezTo>
                <a:cubicBezTo>
                  <a:pt x="10392" y="5692"/>
                  <a:pt x="10594" y="5631"/>
                  <a:pt x="10736" y="5611"/>
                </a:cubicBezTo>
                <a:cubicBezTo>
                  <a:pt x="10635" y="5692"/>
                  <a:pt x="10959" y="5611"/>
                  <a:pt x="10979" y="5652"/>
                </a:cubicBezTo>
                <a:cubicBezTo>
                  <a:pt x="11019" y="5692"/>
                  <a:pt x="10797" y="5692"/>
                  <a:pt x="10898" y="5733"/>
                </a:cubicBezTo>
                <a:cubicBezTo>
                  <a:pt x="11019" y="5672"/>
                  <a:pt x="11161" y="5692"/>
                  <a:pt x="11263" y="5591"/>
                </a:cubicBezTo>
                <a:cubicBezTo>
                  <a:pt x="11445" y="5712"/>
                  <a:pt x="11769" y="5469"/>
                  <a:pt x="12012" y="5611"/>
                </a:cubicBezTo>
                <a:cubicBezTo>
                  <a:pt x="12053" y="5571"/>
                  <a:pt x="12215" y="5591"/>
                  <a:pt x="12275" y="5611"/>
                </a:cubicBezTo>
                <a:cubicBezTo>
                  <a:pt x="12275" y="5652"/>
                  <a:pt x="12113" y="5611"/>
                  <a:pt x="12174" y="5692"/>
                </a:cubicBezTo>
                <a:cubicBezTo>
                  <a:pt x="12255" y="5692"/>
                  <a:pt x="12316" y="5652"/>
                  <a:pt x="12377" y="5611"/>
                </a:cubicBezTo>
                <a:cubicBezTo>
                  <a:pt x="12437" y="5611"/>
                  <a:pt x="12437" y="5652"/>
                  <a:pt x="12498" y="5652"/>
                </a:cubicBezTo>
                <a:cubicBezTo>
                  <a:pt x="12498" y="5611"/>
                  <a:pt x="12640" y="5591"/>
                  <a:pt x="12640" y="5611"/>
                </a:cubicBezTo>
                <a:cubicBezTo>
                  <a:pt x="12640" y="5631"/>
                  <a:pt x="12599" y="5631"/>
                  <a:pt x="12559" y="5631"/>
                </a:cubicBezTo>
                <a:cubicBezTo>
                  <a:pt x="12559" y="5672"/>
                  <a:pt x="12620" y="5692"/>
                  <a:pt x="12660" y="5712"/>
                </a:cubicBezTo>
                <a:cubicBezTo>
                  <a:pt x="12660" y="5672"/>
                  <a:pt x="12640" y="5631"/>
                  <a:pt x="12680" y="5631"/>
                </a:cubicBezTo>
                <a:cubicBezTo>
                  <a:pt x="12741" y="5712"/>
                  <a:pt x="12903" y="5753"/>
                  <a:pt x="13086" y="5793"/>
                </a:cubicBezTo>
                <a:cubicBezTo>
                  <a:pt x="13086" y="5692"/>
                  <a:pt x="13268" y="5814"/>
                  <a:pt x="13227" y="5712"/>
                </a:cubicBezTo>
                <a:cubicBezTo>
                  <a:pt x="13126" y="5712"/>
                  <a:pt x="12964" y="5773"/>
                  <a:pt x="13086" y="5712"/>
                </a:cubicBezTo>
                <a:cubicBezTo>
                  <a:pt x="12984" y="5672"/>
                  <a:pt x="12903" y="5753"/>
                  <a:pt x="12842" y="5712"/>
                </a:cubicBezTo>
                <a:lnTo>
                  <a:pt x="12842" y="5672"/>
                </a:lnTo>
                <a:cubicBezTo>
                  <a:pt x="12984" y="5652"/>
                  <a:pt x="13126" y="5773"/>
                  <a:pt x="13268" y="5692"/>
                </a:cubicBezTo>
                <a:cubicBezTo>
                  <a:pt x="13227" y="5692"/>
                  <a:pt x="13167" y="5692"/>
                  <a:pt x="13167" y="5672"/>
                </a:cubicBezTo>
                <a:cubicBezTo>
                  <a:pt x="13167" y="5672"/>
                  <a:pt x="13207" y="5652"/>
                  <a:pt x="13227" y="5652"/>
                </a:cubicBezTo>
                <a:cubicBezTo>
                  <a:pt x="13248" y="5652"/>
                  <a:pt x="13248" y="5733"/>
                  <a:pt x="13349" y="5712"/>
                </a:cubicBezTo>
                <a:cubicBezTo>
                  <a:pt x="13248" y="5611"/>
                  <a:pt x="13673" y="5712"/>
                  <a:pt x="13632" y="5571"/>
                </a:cubicBezTo>
                <a:lnTo>
                  <a:pt x="13653" y="5591"/>
                </a:lnTo>
                <a:lnTo>
                  <a:pt x="13653" y="5591"/>
                </a:lnTo>
                <a:lnTo>
                  <a:pt x="13612" y="5591"/>
                </a:lnTo>
                <a:lnTo>
                  <a:pt x="13612" y="5611"/>
                </a:lnTo>
                <a:lnTo>
                  <a:pt x="13612" y="5611"/>
                </a:lnTo>
                <a:lnTo>
                  <a:pt x="13612" y="5591"/>
                </a:lnTo>
                <a:lnTo>
                  <a:pt x="13693" y="5591"/>
                </a:lnTo>
                <a:cubicBezTo>
                  <a:pt x="13714" y="5591"/>
                  <a:pt x="13734" y="5591"/>
                  <a:pt x="13734" y="5591"/>
                </a:cubicBezTo>
                <a:cubicBezTo>
                  <a:pt x="13774" y="5571"/>
                  <a:pt x="13815" y="5550"/>
                  <a:pt x="13855" y="5571"/>
                </a:cubicBezTo>
                <a:cubicBezTo>
                  <a:pt x="13855" y="5591"/>
                  <a:pt x="13876" y="5591"/>
                  <a:pt x="13876" y="5591"/>
                </a:cubicBezTo>
                <a:cubicBezTo>
                  <a:pt x="13896" y="5611"/>
                  <a:pt x="13734" y="5672"/>
                  <a:pt x="13835" y="5692"/>
                </a:cubicBezTo>
                <a:cubicBezTo>
                  <a:pt x="13855" y="5652"/>
                  <a:pt x="14038" y="5692"/>
                  <a:pt x="14017" y="5631"/>
                </a:cubicBezTo>
                <a:cubicBezTo>
                  <a:pt x="13957" y="5652"/>
                  <a:pt x="13876" y="5591"/>
                  <a:pt x="13936" y="5591"/>
                </a:cubicBezTo>
                <a:cubicBezTo>
                  <a:pt x="14058" y="5571"/>
                  <a:pt x="14098" y="5712"/>
                  <a:pt x="14200" y="5631"/>
                </a:cubicBezTo>
                <a:cubicBezTo>
                  <a:pt x="14159" y="5631"/>
                  <a:pt x="14119" y="5591"/>
                  <a:pt x="14159" y="5591"/>
                </a:cubicBezTo>
                <a:cubicBezTo>
                  <a:pt x="14301" y="5611"/>
                  <a:pt x="14422" y="5631"/>
                  <a:pt x="14564" y="5611"/>
                </a:cubicBezTo>
                <a:cubicBezTo>
                  <a:pt x="14483" y="5631"/>
                  <a:pt x="14362" y="5631"/>
                  <a:pt x="14321" y="5692"/>
                </a:cubicBezTo>
                <a:cubicBezTo>
                  <a:pt x="14463" y="5672"/>
                  <a:pt x="14524" y="5692"/>
                  <a:pt x="14585" y="5733"/>
                </a:cubicBezTo>
                <a:cubicBezTo>
                  <a:pt x="14605" y="5672"/>
                  <a:pt x="14483" y="5652"/>
                  <a:pt x="14605" y="5631"/>
                </a:cubicBezTo>
                <a:cubicBezTo>
                  <a:pt x="14605" y="5692"/>
                  <a:pt x="14767" y="5652"/>
                  <a:pt x="14787" y="5692"/>
                </a:cubicBezTo>
                <a:cubicBezTo>
                  <a:pt x="14726" y="5631"/>
                  <a:pt x="14868" y="5591"/>
                  <a:pt x="14807" y="5591"/>
                </a:cubicBezTo>
                <a:cubicBezTo>
                  <a:pt x="14726" y="5652"/>
                  <a:pt x="14787" y="5530"/>
                  <a:pt x="14747" y="5550"/>
                </a:cubicBezTo>
                <a:cubicBezTo>
                  <a:pt x="14747" y="5571"/>
                  <a:pt x="14585" y="5591"/>
                  <a:pt x="14585" y="5550"/>
                </a:cubicBezTo>
                <a:cubicBezTo>
                  <a:pt x="14666" y="5550"/>
                  <a:pt x="14807" y="5510"/>
                  <a:pt x="14726" y="5490"/>
                </a:cubicBezTo>
                <a:cubicBezTo>
                  <a:pt x="14726" y="5530"/>
                  <a:pt x="14645" y="5490"/>
                  <a:pt x="14645" y="5469"/>
                </a:cubicBezTo>
                <a:cubicBezTo>
                  <a:pt x="14706" y="5429"/>
                  <a:pt x="14726" y="5469"/>
                  <a:pt x="14828" y="5469"/>
                </a:cubicBezTo>
                <a:cubicBezTo>
                  <a:pt x="14848" y="5429"/>
                  <a:pt x="14726" y="5409"/>
                  <a:pt x="14828" y="5409"/>
                </a:cubicBezTo>
                <a:cubicBezTo>
                  <a:pt x="15010" y="5429"/>
                  <a:pt x="15192" y="5429"/>
                  <a:pt x="15374" y="5409"/>
                </a:cubicBezTo>
                <a:cubicBezTo>
                  <a:pt x="15273" y="5469"/>
                  <a:pt x="15537" y="5490"/>
                  <a:pt x="15435" y="5530"/>
                </a:cubicBezTo>
                <a:cubicBezTo>
                  <a:pt x="15354" y="5490"/>
                  <a:pt x="15192" y="5469"/>
                  <a:pt x="15131" y="5550"/>
                </a:cubicBezTo>
                <a:cubicBezTo>
                  <a:pt x="15314" y="5530"/>
                  <a:pt x="15476" y="5530"/>
                  <a:pt x="15638" y="5571"/>
                </a:cubicBezTo>
                <a:cubicBezTo>
                  <a:pt x="15516" y="5591"/>
                  <a:pt x="15395" y="5591"/>
                  <a:pt x="15273" y="5550"/>
                </a:cubicBezTo>
                <a:cubicBezTo>
                  <a:pt x="15293" y="5652"/>
                  <a:pt x="15233" y="5672"/>
                  <a:pt x="15212" y="5773"/>
                </a:cubicBezTo>
                <a:cubicBezTo>
                  <a:pt x="15314" y="5773"/>
                  <a:pt x="15415" y="5712"/>
                  <a:pt x="15395" y="5712"/>
                </a:cubicBezTo>
                <a:cubicBezTo>
                  <a:pt x="15314" y="5692"/>
                  <a:pt x="15293" y="5793"/>
                  <a:pt x="15273" y="5733"/>
                </a:cubicBezTo>
                <a:cubicBezTo>
                  <a:pt x="15273" y="5692"/>
                  <a:pt x="15314" y="5652"/>
                  <a:pt x="15415" y="5631"/>
                </a:cubicBezTo>
                <a:cubicBezTo>
                  <a:pt x="15476" y="5692"/>
                  <a:pt x="15537" y="5631"/>
                  <a:pt x="15658" y="5672"/>
                </a:cubicBezTo>
                <a:cubicBezTo>
                  <a:pt x="15618" y="5733"/>
                  <a:pt x="15739" y="5712"/>
                  <a:pt x="15759" y="5733"/>
                </a:cubicBezTo>
                <a:cubicBezTo>
                  <a:pt x="15699" y="5773"/>
                  <a:pt x="15678" y="5733"/>
                  <a:pt x="15618" y="5733"/>
                </a:cubicBezTo>
                <a:cubicBezTo>
                  <a:pt x="15638" y="5854"/>
                  <a:pt x="15719" y="5733"/>
                  <a:pt x="15820" y="5733"/>
                </a:cubicBezTo>
                <a:cubicBezTo>
                  <a:pt x="15820" y="5773"/>
                  <a:pt x="15820" y="5793"/>
                  <a:pt x="15800" y="5814"/>
                </a:cubicBezTo>
                <a:cubicBezTo>
                  <a:pt x="15840" y="5814"/>
                  <a:pt x="15881" y="5793"/>
                  <a:pt x="15901" y="5773"/>
                </a:cubicBezTo>
                <a:cubicBezTo>
                  <a:pt x="15780" y="5753"/>
                  <a:pt x="15901" y="5611"/>
                  <a:pt x="16083" y="5631"/>
                </a:cubicBezTo>
                <a:cubicBezTo>
                  <a:pt x="16124" y="5672"/>
                  <a:pt x="16144" y="5672"/>
                  <a:pt x="16124" y="5733"/>
                </a:cubicBezTo>
                <a:cubicBezTo>
                  <a:pt x="16164" y="5733"/>
                  <a:pt x="16185" y="5712"/>
                  <a:pt x="16225" y="5712"/>
                </a:cubicBezTo>
                <a:cubicBezTo>
                  <a:pt x="16225" y="5773"/>
                  <a:pt x="16367" y="5753"/>
                  <a:pt x="16367" y="5814"/>
                </a:cubicBezTo>
                <a:cubicBezTo>
                  <a:pt x="16468" y="5793"/>
                  <a:pt x="16509" y="5814"/>
                  <a:pt x="16549" y="5753"/>
                </a:cubicBezTo>
                <a:cubicBezTo>
                  <a:pt x="16509" y="5692"/>
                  <a:pt x="16428" y="5753"/>
                  <a:pt x="16408" y="5712"/>
                </a:cubicBezTo>
                <a:cubicBezTo>
                  <a:pt x="16408" y="5692"/>
                  <a:pt x="16549" y="5652"/>
                  <a:pt x="16590" y="5692"/>
                </a:cubicBezTo>
                <a:cubicBezTo>
                  <a:pt x="16630" y="5733"/>
                  <a:pt x="16529" y="5793"/>
                  <a:pt x="16671" y="5793"/>
                </a:cubicBezTo>
                <a:cubicBezTo>
                  <a:pt x="16590" y="5712"/>
                  <a:pt x="16711" y="5793"/>
                  <a:pt x="16752" y="5733"/>
                </a:cubicBezTo>
                <a:cubicBezTo>
                  <a:pt x="16691" y="5712"/>
                  <a:pt x="16630" y="5692"/>
                  <a:pt x="16651" y="5611"/>
                </a:cubicBezTo>
                <a:cubicBezTo>
                  <a:pt x="16752" y="5611"/>
                  <a:pt x="16873" y="5631"/>
                  <a:pt x="16975" y="5631"/>
                </a:cubicBezTo>
                <a:cubicBezTo>
                  <a:pt x="16914" y="5672"/>
                  <a:pt x="16772" y="5652"/>
                  <a:pt x="16752" y="5712"/>
                </a:cubicBezTo>
                <a:cubicBezTo>
                  <a:pt x="16894" y="5773"/>
                  <a:pt x="17096" y="5672"/>
                  <a:pt x="17198" y="5753"/>
                </a:cubicBezTo>
                <a:cubicBezTo>
                  <a:pt x="17056" y="5692"/>
                  <a:pt x="17076" y="5793"/>
                  <a:pt x="16995" y="5834"/>
                </a:cubicBezTo>
                <a:cubicBezTo>
                  <a:pt x="16975" y="5793"/>
                  <a:pt x="16914" y="5773"/>
                  <a:pt x="16873" y="5773"/>
                </a:cubicBezTo>
                <a:cubicBezTo>
                  <a:pt x="16873" y="5854"/>
                  <a:pt x="16833" y="5793"/>
                  <a:pt x="16752" y="5793"/>
                </a:cubicBezTo>
                <a:cubicBezTo>
                  <a:pt x="16752" y="5834"/>
                  <a:pt x="16732" y="5854"/>
                  <a:pt x="16671" y="5854"/>
                </a:cubicBezTo>
                <a:cubicBezTo>
                  <a:pt x="16630" y="5834"/>
                  <a:pt x="16570" y="5814"/>
                  <a:pt x="16509" y="5814"/>
                </a:cubicBezTo>
                <a:cubicBezTo>
                  <a:pt x="16549" y="5875"/>
                  <a:pt x="16651" y="5875"/>
                  <a:pt x="16711" y="5935"/>
                </a:cubicBezTo>
                <a:cubicBezTo>
                  <a:pt x="16671" y="5875"/>
                  <a:pt x="16752" y="5875"/>
                  <a:pt x="16792" y="5834"/>
                </a:cubicBezTo>
                <a:cubicBezTo>
                  <a:pt x="16853" y="5834"/>
                  <a:pt x="16853" y="5895"/>
                  <a:pt x="16914" y="5895"/>
                </a:cubicBezTo>
                <a:cubicBezTo>
                  <a:pt x="16894" y="5854"/>
                  <a:pt x="16914" y="5814"/>
                  <a:pt x="16995" y="5834"/>
                </a:cubicBezTo>
                <a:cubicBezTo>
                  <a:pt x="17076" y="5834"/>
                  <a:pt x="16954" y="5875"/>
                  <a:pt x="17035" y="5895"/>
                </a:cubicBezTo>
                <a:cubicBezTo>
                  <a:pt x="17035" y="5854"/>
                  <a:pt x="17076" y="5834"/>
                  <a:pt x="17117" y="5814"/>
                </a:cubicBezTo>
                <a:cubicBezTo>
                  <a:pt x="17137" y="5875"/>
                  <a:pt x="17299" y="5895"/>
                  <a:pt x="17238" y="5956"/>
                </a:cubicBezTo>
                <a:cubicBezTo>
                  <a:pt x="17380" y="5915"/>
                  <a:pt x="17582" y="5834"/>
                  <a:pt x="17724" y="5956"/>
                </a:cubicBezTo>
                <a:cubicBezTo>
                  <a:pt x="17684" y="5956"/>
                  <a:pt x="17623" y="5895"/>
                  <a:pt x="17603" y="5956"/>
                </a:cubicBezTo>
                <a:cubicBezTo>
                  <a:pt x="17623" y="5956"/>
                  <a:pt x="17643" y="5956"/>
                  <a:pt x="17603" y="5976"/>
                </a:cubicBezTo>
                <a:cubicBezTo>
                  <a:pt x="17542" y="5976"/>
                  <a:pt x="17603" y="5875"/>
                  <a:pt x="17522" y="5915"/>
                </a:cubicBezTo>
                <a:cubicBezTo>
                  <a:pt x="17481" y="6016"/>
                  <a:pt x="17258" y="5996"/>
                  <a:pt x="17137" y="6037"/>
                </a:cubicBezTo>
                <a:cubicBezTo>
                  <a:pt x="17157" y="5996"/>
                  <a:pt x="17076" y="5996"/>
                  <a:pt x="17035" y="5996"/>
                </a:cubicBezTo>
                <a:cubicBezTo>
                  <a:pt x="17076" y="6037"/>
                  <a:pt x="16894" y="6037"/>
                  <a:pt x="17015" y="6057"/>
                </a:cubicBezTo>
                <a:cubicBezTo>
                  <a:pt x="17056" y="5996"/>
                  <a:pt x="17096" y="6097"/>
                  <a:pt x="17177" y="6077"/>
                </a:cubicBezTo>
                <a:cubicBezTo>
                  <a:pt x="17198" y="5996"/>
                  <a:pt x="17380" y="6097"/>
                  <a:pt x="17501" y="6037"/>
                </a:cubicBezTo>
                <a:cubicBezTo>
                  <a:pt x="17501" y="6057"/>
                  <a:pt x="17501" y="6097"/>
                  <a:pt x="17461" y="6097"/>
                </a:cubicBezTo>
                <a:cubicBezTo>
                  <a:pt x="17420" y="6118"/>
                  <a:pt x="17360" y="6057"/>
                  <a:pt x="17360" y="6097"/>
                </a:cubicBezTo>
                <a:cubicBezTo>
                  <a:pt x="17420" y="6118"/>
                  <a:pt x="17501" y="6118"/>
                  <a:pt x="17562" y="6097"/>
                </a:cubicBezTo>
                <a:cubicBezTo>
                  <a:pt x="17562" y="6077"/>
                  <a:pt x="17582" y="6057"/>
                  <a:pt x="17643" y="6057"/>
                </a:cubicBezTo>
                <a:cubicBezTo>
                  <a:pt x="17603" y="6016"/>
                  <a:pt x="17623" y="5996"/>
                  <a:pt x="17704" y="5976"/>
                </a:cubicBezTo>
                <a:cubicBezTo>
                  <a:pt x="17724" y="6016"/>
                  <a:pt x="17643" y="6037"/>
                  <a:pt x="17744" y="6057"/>
                </a:cubicBezTo>
                <a:cubicBezTo>
                  <a:pt x="17785" y="5976"/>
                  <a:pt x="17846" y="5915"/>
                  <a:pt x="17927" y="5854"/>
                </a:cubicBezTo>
                <a:cubicBezTo>
                  <a:pt x="17907" y="5915"/>
                  <a:pt x="17988" y="5915"/>
                  <a:pt x="17988" y="5935"/>
                </a:cubicBezTo>
                <a:cubicBezTo>
                  <a:pt x="18008" y="5956"/>
                  <a:pt x="17947" y="5935"/>
                  <a:pt x="17947" y="5956"/>
                </a:cubicBezTo>
                <a:cubicBezTo>
                  <a:pt x="18069" y="5935"/>
                  <a:pt x="17886" y="6016"/>
                  <a:pt x="18008" y="6037"/>
                </a:cubicBezTo>
                <a:cubicBezTo>
                  <a:pt x="18028" y="5895"/>
                  <a:pt x="18109" y="5996"/>
                  <a:pt x="18210" y="5915"/>
                </a:cubicBezTo>
                <a:cubicBezTo>
                  <a:pt x="18190" y="5976"/>
                  <a:pt x="18190" y="5956"/>
                  <a:pt x="18251" y="5976"/>
                </a:cubicBezTo>
                <a:cubicBezTo>
                  <a:pt x="18089" y="5976"/>
                  <a:pt x="18210" y="5976"/>
                  <a:pt x="18210" y="6037"/>
                </a:cubicBezTo>
                <a:cubicBezTo>
                  <a:pt x="18190" y="6037"/>
                  <a:pt x="18190" y="6057"/>
                  <a:pt x="18150" y="6057"/>
                </a:cubicBezTo>
                <a:cubicBezTo>
                  <a:pt x="18210" y="6016"/>
                  <a:pt x="18028" y="6016"/>
                  <a:pt x="18028" y="6057"/>
                </a:cubicBezTo>
                <a:cubicBezTo>
                  <a:pt x="18109" y="6057"/>
                  <a:pt x="18069" y="6138"/>
                  <a:pt x="18028" y="6158"/>
                </a:cubicBezTo>
                <a:cubicBezTo>
                  <a:pt x="18170" y="6118"/>
                  <a:pt x="18251" y="6118"/>
                  <a:pt x="18291" y="6057"/>
                </a:cubicBezTo>
                <a:cubicBezTo>
                  <a:pt x="18433" y="6077"/>
                  <a:pt x="18534" y="6077"/>
                  <a:pt x="18514" y="6158"/>
                </a:cubicBezTo>
                <a:cubicBezTo>
                  <a:pt x="18433" y="6158"/>
                  <a:pt x="18433" y="6118"/>
                  <a:pt x="18393" y="6118"/>
                </a:cubicBezTo>
                <a:cubicBezTo>
                  <a:pt x="18271" y="6158"/>
                  <a:pt x="18129" y="6178"/>
                  <a:pt x="18069" y="6219"/>
                </a:cubicBezTo>
                <a:cubicBezTo>
                  <a:pt x="18150" y="6178"/>
                  <a:pt x="18150" y="6300"/>
                  <a:pt x="18109" y="6280"/>
                </a:cubicBezTo>
                <a:cubicBezTo>
                  <a:pt x="18008" y="6259"/>
                  <a:pt x="17886" y="6219"/>
                  <a:pt x="17886" y="6280"/>
                </a:cubicBezTo>
                <a:cubicBezTo>
                  <a:pt x="17825" y="6178"/>
                  <a:pt x="17643" y="6239"/>
                  <a:pt x="17603" y="6158"/>
                </a:cubicBezTo>
                <a:cubicBezTo>
                  <a:pt x="17501" y="6158"/>
                  <a:pt x="17501" y="6199"/>
                  <a:pt x="17461" y="6239"/>
                </a:cubicBezTo>
                <a:cubicBezTo>
                  <a:pt x="17461" y="6178"/>
                  <a:pt x="17360" y="6199"/>
                  <a:pt x="17319" y="6178"/>
                </a:cubicBezTo>
                <a:cubicBezTo>
                  <a:pt x="17360" y="6138"/>
                  <a:pt x="17279" y="6118"/>
                  <a:pt x="17238" y="6097"/>
                </a:cubicBezTo>
                <a:cubicBezTo>
                  <a:pt x="17238" y="6138"/>
                  <a:pt x="17035" y="6057"/>
                  <a:pt x="17117" y="6118"/>
                </a:cubicBezTo>
                <a:cubicBezTo>
                  <a:pt x="17157" y="6118"/>
                  <a:pt x="17198" y="6118"/>
                  <a:pt x="17218" y="6138"/>
                </a:cubicBezTo>
                <a:cubicBezTo>
                  <a:pt x="17117" y="6138"/>
                  <a:pt x="17096" y="6178"/>
                  <a:pt x="17035" y="6178"/>
                </a:cubicBezTo>
                <a:cubicBezTo>
                  <a:pt x="17035" y="6259"/>
                  <a:pt x="17177" y="6219"/>
                  <a:pt x="17137" y="6300"/>
                </a:cubicBezTo>
                <a:cubicBezTo>
                  <a:pt x="17076" y="6300"/>
                  <a:pt x="17015" y="6300"/>
                  <a:pt x="16995" y="6259"/>
                </a:cubicBezTo>
                <a:cubicBezTo>
                  <a:pt x="17056" y="6259"/>
                  <a:pt x="16914" y="6239"/>
                  <a:pt x="16914" y="6199"/>
                </a:cubicBezTo>
                <a:cubicBezTo>
                  <a:pt x="16813" y="6199"/>
                  <a:pt x="16732" y="6199"/>
                  <a:pt x="16630" y="6199"/>
                </a:cubicBezTo>
                <a:cubicBezTo>
                  <a:pt x="16630" y="6300"/>
                  <a:pt x="16752" y="6199"/>
                  <a:pt x="16894" y="6219"/>
                </a:cubicBezTo>
                <a:cubicBezTo>
                  <a:pt x="16914" y="6361"/>
                  <a:pt x="17137" y="6340"/>
                  <a:pt x="17218" y="6462"/>
                </a:cubicBezTo>
                <a:cubicBezTo>
                  <a:pt x="17319" y="6442"/>
                  <a:pt x="17299" y="6361"/>
                  <a:pt x="17400" y="6421"/>
                </a:cubicBezTo>
                <a:lnTo>
                  <a:pt x="17400" y="6340"/>
                </a:lnTo>
                <a:cubicBezTo>
                  <a:pt x="17299" y="6340"/>
                  <a:pt x="17339" y="6401"/>
                  <a:pt x="17218" y="6381"/>
                </a:cubicBezTo>
                <a:cubicBezTo>
                  <a:pt x="17177" y="6361"/>
                  <a:pt x="17096" y="6361"/>
                  <a:pt x="17096" y="6320"/>
                </a:cubicBezTo>
                <a:cubicBezTo>
                  <a:pt x="17177" y="6320"/>
                  <a:pt x="17198" y="6300"/>
                  <a:pt x="17339" y="6280"/>
                </a:cubicBezTo>
                <a:cubicBezTo>
                  <a:pt x="17339" y="6340"/>
                  <a:pt x="17481" y="6300"/>
                  <a:pt x="17481" y="6340"/>
                </a:cubicBezTo>
                <a:cubicBezTo>
                  <a:pt x="17441" y="6219"/>
                  <a:pt x="17238" y="6280"/>
                  <a:pt x="17117" y="6178"/>
                </a:cubicBezTo>
                <a:cubicBezTo>
                  <a:pt x="17299" y="6178"/>
                  <a:pt x="17481" y="6239"/>
                  <a:pt x="17643" y="6340"/>
                </a:cubicBezTo>
                <a:cubicBezTo>
                  <a:pt x="17684" y="6340"/>
                  <a:pt x="17623" y="6320"/>
                  <a:pt x="17663" y="6300"/>
                </a:cubicBezTo>
                <a:cubicBezTo>
                  <a:pt x="17663" y="6320"/>
                  <a:pt x="17724" y="6320"/>
                  <a:pt x="17724" y="6300"/>
                </a:cubicBezTo>
                <a:cubicBezTo>
                  <a:pt x="17663" y="6320"/>
                  <a:pt x="17562" y="6259"/>
                  <a:pt x="17623" y="6259"/>
                </a:cubicBezTo>
                <a:cubicBezTo>
                  <a:pt x="17724" y="6259"/>
                  <a:pt x="17805" y="6280"/>
                  <a:pt x="17886" y="6320"/>
                </a:cubicBezTo>
                <a:cubicBezTo>
                  <a:pt x="17886" y="6361"/>
                  <a:pt x="17765" y="6340"/>
                  <a:pt x="17765" y="6381"/>
                </a:cubicBezTo>
                <a:cubicBezTo>
                  <a:pt x="17805" y="6381"/>
                  <a:pt x="17846" y="6401"/>
                  <a:pt x="17886" y="6421"/>
                </a:cubicBezTo>
                <a:cubicBezTo>
                  <a:pt x="17907" y="6340"/>
                  <a:pt x="17988" y="6300"/>
                  <a:pt x="18028" y="6361"/>
                </a:cubicBezTo>
                <a:cubicBezTo>
                  <a:pt x="17866" y="6381"/>
                  <a:pt x="18332" y="6381"/>
                  <a:pt x="18231" y="6482"/>
                </a:cubicBezTo>
                <a:cubicBezTo>
                  <a:pt x="18312" y="6482"/>
                  <a:pt x="18312" y="6421"/>
                  <a:pt x="18433" y="6421"/>
                </a:cubicBezTo>
                <a:cubicBezTo>
                  <a:pt x="18372" y="6502"/>
                  <a:pt x="18474" y="6462"/>
                  <a:pt x="18534" y="6502"/>
                </a:cubicBezTo>
                <a:cubicBezTo>
                  <a:pt x="18210" y="6543"/>
                  <a:pt x="17724" y="6583"/>
                  <a:pt x="17623" y="6462"/>
                </a:cubicBezTo>
                <a:cubicBezTo>
                  <a:pt x="17441" y="6482"/>
                  <a:pt x="17360" y="6462"/>
                  <a:pt x="17238" y="6502"/>
                </a:cubicBezTo>
                <a:cubicBezTo>
                  <a:pt x="17238" y="6523"/>
                  <a:pt x="17238" y="6543"/>
                  <a:pt x="17218" y="6543"/>
                </a:cubicBezTo>
                <a:cubicBezTo>
                  <a:pt x="17319" y="6543"/>
                  <a:pt x="17279" y="6624"/>
                  <a:pt x="17360" y="6644"/>
                </a:cubicBezTo>
                <a:cubicBezTo>
                  <a:pt x="17339" y="6583"/>
                  <a:pt x="17319" y="6543"/>
                  <a:pt x="17360" y="6523"/>
                </a:cubicBezTo>
                <a:cubicBezTo>
                  <a:pt x="17441" y="6543"/>
                  <a:pt x="17522" y="6462"/>
                  <a:pt x="17582" y="6523"/>
                </a:cubicBezTo>
                <a:cubicBezTo>
                  <a:pt x="17522" y="6543"/>
                  <a:pt x="17461" y="6563"/>
                  <a:pt x="17400" y="6543"/>
                </a:cubicBezTo>
                <a:cubicBezTo>
                  <a:pt x="17481" y="6644"/>
                  <a:pt x="17623" y="6685"/>
                  <a:pt x="17744" y="6644"/>
                </a:cubicBezTo>
                <a:cubicBezTo>
                  <a:pt x="17663" y="6644"/>
                  <a:pt x="17582" y="6644"/>
                  <a:pt x="17582" y="6604"/>
                </a:cubicBezTo>
                <a:cubicBezTo>
                  <a:pt x="17988" y="6604"/>
                  <a:pt x="18453" y="6502"/>
                  <a:pt x="18494" y="6725"/>
                </a:cubicBezTo>
                <a:cubicBezTo>
                  <a:pt x="18555" y="6664"/>
                  <a:pt x="18636" y="6847"/>
                  <a:pt x="18717" y="6725"/>
                </a:cubicBezTo>
                <a:cubicBezTo>
                  <a:pt x="18676" y="6725"/>
                  <a:pt x="18595" y="6725"/>
                  <a:pt x="18615" y="6685"/>
                </a:cubicBezTo>
                <a:cubicBezTo>
                  <a:pt x="18757" y="6664"/>
                  <a:pt x="18575" y="6685"/>
                  <a:pt x="18615" y="6624"/>
                </a:cubicBezTo>
                <a:lnTo>
                  <a:pt x="18798" y="6624"/>
                </a:lnTo>
                <a:cubicBezTo>
                  <a:pt x="18798" y="6543"/>
                  <a:pt x="18656" y="6563"/>
                  <a:pt x="18636" y="6502"/>
                </a:cubicBezTo>
                <a:cubicBezTo>
                  <a:pt x="18859" y="6563"/>
                  <a:pt x="19203" y="6766"/>
                  <a:pt x="19243" y="6583"/>
                </a:cubicBezTo>
                <a:lnTo>
                  <a:pt x="19304" y="6583"/>
                </a:lnTo>
                <a:cubicBezTo>
                  <a:pt x="19345" y="6624"/>
                  <a:pt x="19223" y="6664"/>
                  <a:pt x="19304" y="6664"/>
                </a:cubicBezTo>
                <a:cubicBezTo>
                  <a:pt x="19324" y="6624"/>
                  <a:pt x="19365" y="6604"/>
                  <a:pt x="19405" y="6604"/>
                </a:cubicBezTo>
                <a:cubicBezTo>
                  <a:pt x="19405" y="6685"/>
                  <a:pt x="19568" y="6583"/>
                  <a:pt x="19628" y="6644"/>
                </a:cubicBezTo>
                <a:cubicBezTo>
                  <a:pt x="19446" y="6725"/>
                  <a:pt x="19264" y="6746"/>
                  <a:pt x="19061" y="6705"/>
                </a:cubicBezTo>
                <a:cubicBezTo>
                  <a:pt x="19061" y="6725"/>
                  <a:pt x="19041" y="6746"/>
                  <a:pt x="19000" y="6746"/>
                </a:cubicBezTo>
                <a:cubicBezTo>
                  <a:pt x="18960" y="6827"/>
                  <a:pt x="19142" y="6847"/>
                  <a:pt x="19041" y="6887"/>
                </a:cubicBezTo>
                <a:cubicBezTo>
                  <a:pt x="18980" y="6847"/>
                  <a:pt x="19021" y="6847"/>
                  <a:pt x="18960" y="6887"/>
                </a:cubicBezTo>
                <a:cubicBezTo>
                  <a:pt x="18919" y="6827"/>
                  <a:pt x="18838" y="6806"/>
                  <a:pt x="18696" y="6827"/>
                </a:cubicBezTo>
                <a:cubicBezTo>
                  <a:pt x="18696" y="6908"/>
                  <a:pt x="18818" y="6827"/>
                  <a:pt x="18859" y="6867"/>
                </a:cubicBezTo>
                <a:cubicBezTo>
                  <a:pt x="18575" y="6968"/>
                  <a:pt x="18433" y="6847"/>
                  <a:pt x="18150" y="6887"/>
                </a:cubicBezTo>
                <a:cubicBezTo>
                  <a:pt x="18109" y="6968"/>
                  <a:pt x="17988" y="6948"/>
                  <a:pt x="18008" y="7029"/>
                </a:cubicBezTo>
                <a:cubicBezTo>
                  <a:pt x="17967" y="6968"/>
                  <a:pt x="17866" y="6908"/>
                  <a:pt x="17988" y="6887"/>
                </a:cubicBezTo>
                <a:cubicBezTo>
                  <a:pt x="17886" y="6867"/>
                  <a:pt x="17785" y="6948"/>
                  <a:pt x="17846" y="6968"/>
                </a:cubicBezTo>
                <a:cubicBezTo>
                  <a:pt x="17886" y="6948"/>
                  <a:pt x="17785" y="7009"/>
                  <a:pt x="17947" y="7009"/>
                </a:cubicBezTo>
                <a:cubicBezTo>
                  <a:pt x="17886" y="7049"/>
                  <a:pt x="17825" y="7070"/>
                  <a:pt x="17765" y="7070"/>
                </a:cubicBezTo>
                <a:cubicBezTo>
                  <a:pt x="17704" y="7049"/>
                  <a:pt x="17785" y="7049"/>
                  <a:pt x="17765" y="6989"/>
                </a:cubicBezTo>
                <a:cubicBezTo>
                  <a:pt x="17704" y="6968"/>
                  <a:pt x="17623" y="6968"/>
                  <a:pt x="17562" y="6989"/>
                </a:cubicBezTo>
                <a:cubicBezTo>
                  <a:pt x="17481" y="7009"/>
                  <a:pt x="17623" y="7049"/>
                  <a:pt x="17542" y="7070"/>
                </a:cubicBezTo>
                <a:cubicBezTo>
                  <a:pt x="17461" y="7029"/>
                  <a:pt x="17400" y="7009"/>
                  <a:pt x="17319" y="6989"/>
                </a:cubicBezTo>
                <a:cubicBezTo>
                  <a:pt x="17177" y="7110"/>
                  <a:pt x="16914" y="7049"/>
                  <a:pt x="16732" y="7049"/>
                </a:cubicBezTo>
                <a:cubicBezTo>
                  <a:pt x="16732" y="7009"/>
                  <a:pt x="16671" y="6928"/>
                  <a:pt x="16630" y="6989"/>
                </a:cubicBezTo>
                <a:cubicBezTo>
                  <a:pt x="16671" y="7009"/>
                  <a:pt x="16711" y="7049"/>
                  <a:pt x="16732" y="7090"/>
                </a:cubicBezTo>
                <a:cubicBezTo>
                  <a:pt x="16610" y="7070"/>
                  <a:pt x="16590" y="7029"/>
                  <a:pt x="16489" y="7090"/>
                </a:cubicBezTo>
                <a:cubicBezTo>
                  <a:pt x="16489" y="6989"/>
                  <a:pt x="16327" y="7090"/>
                  <a:pt x="16266" y="7029"/>
                </a:cubicBezTo>
                <a:cubicBezTo>
                  <a:pt x="16246" y="7049"/>
                  <a:pt x="16306" y="7110"/>
                  <a:pt x="16246" y="7110"/>
                </a:cubicBezTo>
                <a:lnTo>
                  <a:pt x="16185" y="7110"/>
                </a:lnTo>
                <a:cubicBezTo>
                  <a:pt x="16164" y="7049"/>
                  <a:pt x="16225" y="7029"/>
                  <a:pt x="16225" y="6968"/>
                </a:cubicBezTo>
                <a:cubicBezTo>
                  <a:pt x="16124" y="6948"/>
                  <a:pt x="16225" y="7049"/>
                  <a:pt x="16124" y="7029"/>
                </a:cubicBezTo>
                <a:cubicBezTo>
                  <a:pt x="16104" y="7070"/>
                  <a:pt x="16164" y="7070"/>
                  <a:pt x="16164" y="7110"/>
                </a:cubicBezTo>
                <a:cubicBezTo>
                  <a:pt x="16023" y="7110"/>
                  <a:pt x="15881" y="7171"/>
                  <a:pt x="15739" y="7090"/>
                </a:cubicBezTo>
                <a:cubicBezTo>
                  <a:pt x="15719" y="7171"/>
                  <a:pt x="15618" y="7130"/>
                  <a:pt x="15557" y="7151"/>
                </a:cubicBezTo>
                <a:cubicBezTo>
                  <a:pt x="15496" y="7171"/>
                  <a:pt x="15557" y="7070"/>
                  <a:pt x="15456" y="7090"/>
                </a:cubicBezTo>
                <a:cubicBezTo>
                  <a:pt x="15456" y="7130"/>
                  <a:pt x="15435" y="7130"/>
                  <a:pt x="15435" y="7171"/>
                </a:cubicBezTo>
                <a:cubicBezTo>
                  <a:pt x="15456" y="7191"/>
                  <a:pt x="15516" y="7171"/>
                  <a:pt x="15496" y="7191"/>
                </a:cubicBezTo>
                <a:cubicBezTo>
                  <a:pt x="15415" y="7333"/>
                  <a:pt x="15131" y="7252"/>
                  <a:pt x="14969" y="7232"/>
                </a:cubicBezTo>
                <a:cubicBezTo>
                  <a:pt x="14929" y="7232"/>
                  <a:pt x="14686" y="7333"/>
                  <a:pt x="14787" y="7211"/>
                </a:cubicBezTo>
                <a:cubicBezTo>
                  <a:pt x="14706" y="7232"/>
                  <a:pt x="14585" y="7252"/>
                  <a:pt x="14605" y="7151"/>
                </a:cubicBezTo>
                <a:cubicBezTo>
                  <a:pt x="14666" y="7151"/>
                  <a:pt x="14686" y="7191"/>
                  <a:pt x="14787" y="7191"/>
                </a:cubicBezTo>
                <a:cubicBezTo>
                  <a:pt x="14787" y="7130"/>
                  <a:pt x="14848" y="7130"/>
                  <a:pt x="14868" y="7070"/>
                </a:cubicBezTo>
                <a:cubicBezTo>
                  <a:pt x="14726" y="7090"/>
                  <a:pt x="14909" y="7009"/>
                  <a:pt x="14767" y="7029"/>
                </a:cubicBezTo>
                <a:cubicBezTo>
                  <a:pt x="14686" y="7029"/>
                  <a:pt x="14848" y="7130"/>
                  <a:pt x="14747" y="7151"/>
                </a:cubicBezTo>
                <a:cubicBezTo>
                  <a:pt x="14706" y="7130"/>
                  <a:pt x="14645" y="7130"/>
                  <a:pt x="14625" y="7090"/>
                </a:cubicBezTo>
                <a:cubicBezTo>
                  <a:pt x="14666" y="7090"/>
                  <a:pt x="14645" y="7049"/>
                  <a:pt x="14686" y="7049"/>
                </a:cubicBezTo>
                <a:cubicBezTo>
                  <a:pt x="14625" y="7049"/>
                  <a:pt x="14463" y="6989"/>
                  <a:pt x="14443" y="7049"/>
                </a:cubicBezTo>
                <a:cubicBezTo>
                  <a:pt x="14463" y="7070"/>
                  <a:pt x="14585" y="7049"/>
                  <a:pt x="14585" y="7070"/>
                </a:cubicBezTo>
                <a:cubicBezTo>
                  <a:pt x="14605" y="7110"/>
                  <a:pt x="14544" y="7232"/>
                  <a:pt x="14564" y="7110"/>
                </a:cubicBezTo>
                <a:cubicBezTo>
                  <a:pt x="14463" y="7110"/>
                  <a:pt x="14544" y="7211"/>
                  <a:pt x="14382" y="7191"/>
                </a:cubicBezTo>
                <a:cubicBezTo>
                  <a:pt x="14382" y="7151"/>
                  <a:pt x="14422" y="7151"/>
                  <a:pt x="14382" y="7130"/>
                </a:cubicBezTo>
                <a:cubicBezTo>
                  <a:pt x="14301" y="7130"/>
                  <a:pt x="14402" y="7191"/>
                  <a:pt x="14301" y="7211"/>
                </a:cubicBezTo>
                <a:cubicBezTo>
                  <a:pt x="14260" y="7211"/>
                  <a:pt x="14240" y="7171"/>
                  <a:pt x="14220" y="7151"/>
                </a:cubicBezTo>
                <a:cubicBezTo>
                  <a:pt x="14119" y="7191"/>
                  <a:pt x="13855" y="7110"/>
                  <a:pt x="14017" y="7232"/>
                </a:cubicBezTo>
                <a:cubicBezTo>
                  <a:pt x="13957" y="7232"/>
                  <a:pt x="13876" y="7232"/>
                  <a:pt x="13855" y="7191"/>
                </a:cubicBezTo>
                <a:cubicBezTo>
                  <a:pt x="13936" y="7171"/>
                  <a:pt x="13896" y="7171"/>
                  <a:pt x="13876" y="7110"/>
                </a:cubicBezTo>
                <a:cubicBezTo>
                  <a:pt x="13815" y="7130"/>
                  <a:pt x="13734" y="7130"/>
                  <a:pt x="13673" y="7110"/>
                </a:cubicBezTo>
                <a:lnTo>
                  <a:pt x="13491" y="7090"/>
                </a:lnTo>
                <a:cubicBezTo>
                  <a:pt x="13450" y="7151"/>
                  <a:pt x="13572" y="7171"/>
                  <a:pt x="13491" y="7171"/>
                </a:cubicBezTo>
                <a:cubicBezTo>
                  <a:pt x="13491" y="7130"/>
                  <a:pt x="13450" y="7211"/>
                  <a:pt x="13369" y="7171"/>
                </a:cubicBezTo>
                <a:cubicBezTo>
                  <a:pt x="13369" y="7151"/>
                  <a:pt x="13369" y="7110"/>
                  <a:pt x="13329" y="7110"/>
                </a:cubicBezTo>
                <a:cubicBezTo>
                  <a:pt x="13207" y="7110"/>
                  <a:pt x="13065" y="7151"/>
                  <a:pt x="13025" y="7070"/>
                </a:cubicBezTo>
                <a:cubicBezTo>
                  <a:pt x="13086" y="7070"/>
                  <a:pt x="13187" y="7090"/>
                  <a:pt x="13187" y="7049"/>
                </a:cubicBezTo>
                <a:cubicBezTo>
                  <a:pt x="13045" y="7009"/>
                  <a:pt x="12984" y="7110"/>
                  <a:pt x="12883" y="7049"/>
                </a:cubicBezTo>
                <a:lnTo>
                  <a:pt x="12883" y="7130"/>
                </a:lnTo>
                <a:cubicBezTo>
                  <a:pt x="12761" y="7130"/>
                  <a:pt x="12660" y="7211"/>
                  <a:pt x="12620" y="7090"/>
                </a:cubicBezTo>
                <a:cubicBezTo>
                  <a:pt x="12761" y="7110"/>
                  <a:pt x="12863" y="7009"/>
                  <a:pt x="12802" y="6948"/>
                </a:cubicBezTo>
                <a:cubicBezTo>
                  <a:pt x="12721" y="6968"/>
                  <a:pt x="12640" y="6968"/>
                  <a:pt x="12559" y="6948"/>
                </a:cubicBezTo>
                <a:cubicBezTo>
                  <a:pt x="12478" y="6968"/>
                  <a:pt x="12620" y="6989"/>
                  <a:pt x="12539" y="7029"/>
                </a:cubicBezTo>
                <a:cubicBezTo>
                  <a:pt x="12417" y="6989"/>
                  <a:pt x="12174" y="7110"/>
                  <a:pt x="12032" y="7070"/>
                </a:cubicBezTo>
                <a:cubicBezTo>
                  <a:pt x="12053" y="7110"/>
                  <a:pt x="12174" y="7070"/>
                  <a:pt x="12174" y="7130"/>
                </a:cubicBezTo>
                <a:cubicBezTo>
                  <a:pt x="11971" y="7191"/>
                  <a:pt x="11728" y="7090"/>
                  <a:pt x="11587" y="7130"/>
                </a:cubicBezTo>
                <a:cubicBezTo>
                  <a:pt x="11627" y="7151"/>
                  <a:pt x="11708" y="7151"/>
                  <a:pt x="11728" y="7171"/>
                </a:cubicBezTo>
                <a:cubicBezTo>
                  <a:pt x="11587" y="7191"/>
                  <a:pt x="11425" y="7171"/>
                  <a:pt x="11263" y="7171"/>
                </a:cubicBezTo>
                <a:cubicBezTo>
                  <a:pt x="11303" y="7151"/>
                  <a:pt x="11283" y="7110"/>
                  <a:pt x="11303" y="7070"/>
                </a:cubicBezTo>
                <a:cubicBezTo>
                  <a:pt x="11161" y="7049"/>
                  <a:pt x="11161" y="7130"/>
                  <a:pt x="11100" y="7151"/>
                </a:cubicBezTo>
                <a:cubicBezTo>
                  <a:pt x="11181" y="7151"/>
                  <a:pt x="11202" y="7130"/>
                  <a:pt x="11263" y="7151"/>
                </a:cubicBezTo>
                <a:cubicBezTo>
                  <a:pt x="11222" y="7151"/>
                  <a:pt x="11222" y="7191"/>
                  <a:pt x="11202" y="7191"/>
                </a:cubicBezTo>
                <a:cubicBezTo>
                  <a:pt x="11080" y="7191"/>
                  <a:pt x="10938" y="7130"/>
                  <a:pt x="10857" y="7049"/>
                </a:cubicBezTo>
                <a:cubicBezTo>
                  <a:pt x="10837" y="7171"/>
                  <a:pt x="10999" y="7151"/>
                  <a:pt x="11080" y="7191"/>
                </a:cubicBezTo>
                <a:cubicBezTo>
                  <a:pt x="10938" y="7252"/>
                  <a:pt x="10878" y="7151"/>
                  <a:pt x="10756" y="7211"/>
                </a:cubicBezTo>
                <a:cubicBezTo>
                  <a:pt x="10776" y="7252"/>
                  <a:pt x="10898" y="7211"/>
                  <a:pt x="10878" y="7272"/>
                </a:cubicBezTo>
                <a:cubicBezTo>
                  <a:pt x="11100" y="7191"/>
                  <a:pt x="11344" y="7191"/>
                  <a:pt x="11566" y="7272"/>
                </a:cubicBezTo>
                <a:cubicBezTo>
                  <a:pt x="11364" y="7232"/>
                  <a:pt x="11506" y="7272"/>
                  <a:pt x="11404" y="7333"/>
                </a:cubicBezTo>
                <a:cubicBezTo>
                  <a:pt x="11303" y="7333"/>
                  <a:pt x="11161" y="7272"/>
                  <a:pt x="11121" y="7292"/>
                </a:cubicBezTo>
                <a:cubicBezTo>
                  <a:pt x="11141" y="7292"/>
                  <a:pt x="11161" y="7292"/>
                  <a:pt x="11161" y="7333"/>
                </a:cubicBezTo>
                <a:cubicBezTo>
                  <a:pt x="11060" y="7373"/>
                  <a:pt x="10898" y="7292"/>
                  <a:pt x="10918" y="7333"/>
                </a:cubicBezTo>
                <a:cubicBezTo>
                  <a:pt x="10959" y="7313"/>
                  <a:pt x="10979" y="7333"/>
                  <a:pt x="11019" y="7353"/>
                </a:cubicBezTo>
                <a:cubicBezTo>
                  <a:pt x="10756" y="7414"/>
                  <a:pt x="10594" y="7333"/>
                  <a:pt x="10452" y="7414"/>
                </a:cubicBezTo>
                <a:cubicBezTo>
                  <a:pt x="10412" y="7292"/>
                  <a:pt x="9986" y="7454"/>
                  <a:pt x="9946" y="7333"/>
                </a:cubicBezTo>
                <a:cubicBezTo>
                  <a:pt x="10250" y="7313"/>
                  <a:pt x="10412" y="7333"/>
                  <a:pt x="10614" y="7292"/>
                </a:cubicBezTo>
                <a:cubicBezTo>
                  <a:pt x="10554" y="7252"/>
                  <a:pt x="10695" y="7252"/>
                  <a:pt x="10756" y="7232"/>
                </a:cubicBezTo>
                <a:cubicBezTo>
                  <a:pt x="10594" y="7151"/>
                  <a:pt x="10371" y="7272"/>
                  <a:pt x="10229" y="7292"/>
                </a:cubicBezTo>
                <a:cubicBezTo>
                  <a:pt x="10229" y="7272"/>
                  <a:pt x="10189" y="7272"/>
                  <a:pt x="10189" y="7252"/>
                </a:cubicBezTo>
                <a:cubicBezTo>
                  <a:pt x="10290" y="7252"/>
                  <a:pt x="10310" y="7211"/>
                  <a:pt x="10412" y="7211"/>
                </a:cubicBezTo>
                <a:cubicBezTo>
                  <a:pt x="10392" y="7191"/>
                  <a:pt x="10412" y="7110"/>
                  <a:pt x="10331" y="7130"/>
                </a:cubicBezTo>
                <a:cubicBezTo>
                  <a:pt x="10331" y="7151"/>
                  <a:pt x="10351" y="7171"/>
                  <a:pt x="10351" y="7191"/>
                </a:cubicBezTo>
                <a:lnTo>
                  <a:pt x="10128" y="7211"/>
                </a:lnTo>
                <a:cubicBezTo>
                  <a:pt x="10047" y="7090"/>
                  <a:pt x="10128" y="7090"/>
                  <a:pt x="10128" y="6948"/>
                </a:cubicBezTo>
                <a:cubicBezTo>
                  <a:pt x="10148" y="6948"/>
                  <a:pt x="10169" y="6968"/>
                  <a:pt x="10209" y="6948"/>
                </a:cubicBezTo>
                <a:cubicBezTo>
                  <a:pt x="10189" y="6827"/>
                  <a:pt x="10351" y="6806"/>
                  <a:pt x="10473" y="6746"/>
                </a:cubicBezTo>
                <a:cubicBezTo>
                  <a:pt x="10351" y="6685"/>
                  <a:pt x="10371" y="6806"/>
                  <a:pt x="10189" y="6786"/>
                </a:cubicBezTo>
                <a:cubicBezTo>
                  <a:pt x="10189" y="6766"/>
                  <a:pt x="10250" y="6746"/>
                  <a:pt x="10189" y="6725"/>
                </a:cubicBezTo>
                <a:cubicBezTo>
                  <a:pt x="10209" y="6786"/>
                  <a:pt x="10047" y="6746"/>
                  <a:pt x="10088" y="6806"/>
                </a:cubicBezTo>
                <a:cubicBezTo>
                  <a:pt x="10148" y="6806"/>
                  <a:pt x="10189" y="6806"/>
                  <a:pt x="10250" y="6847"/>
                </a:cubicBezTo>
                <a:cubicBezTo>
                  <a:pt x="10209" y="6847"/>
                  <a:pt x="10209" y="6887"/>
                  <a:pt x="10189" y="6887"/>
                </a:cubicBezTo>
                <a:cubicBezTo>
                  <a:pt x="10088" y="6908"/>
                  <a:pt x="10088" y="6867"/>
                  <a:pt x="10027" y="6847"/>
                </a:cubicBezTo>
                <a:cubicBezTo>
                  <a:pt x="10027" y="6867"/>
                  <a:pt x="10027" y="6887"/>
                  <a:pt x="10007" y="6887"/>
                </a:cubicBezTo>
                <a:cubicBezTo>
                  <a:pt x="10007" y="6968"/>
                  <a:pt x="10108" y="6867"/>
                  <a:pt x="10108" y="6968"/>
                </a:cubicBezTo>
                <a:cubicBezTo>
                  <a:pt x="9986" y="7090"/>
                  <a:pt x="10108" y="7211"/>
                  <a:pt x="9824" y="7191"/>
                </a:cubicBezTo>
                <a:cubicBezTo>
                  <a:pt x="9743" y="7090"/>
                  <a:pt x="9622" y="7130"/>
                  <a:pt x="9460" y="7151"/>
                </a:cubicBezTo>
                <a:cubicBezTo>
                  <a:pt x="9460" y="7130"/>
                  <a:pt x="9480" y="7110"/>
                  <a:pt x="9480" y="7110"/>
                </a:cubicBezTo>
                <a:cubicBezTo>
                  <a:pt x="9419" y="7110"/>
                  <a:pt x="9156" y="7049"/>
                  <a:pt x="9156" y="7130"/>
                </a:cubicBezTo>
                <a:cubicBezTo>
                  <a:pt x="9156" y="7211"/>
                  <a:pt x="9237" y="7110"/>
                  <a:pt x="9318" y="7130"/>
                </a:cubicBezTo>
                <a:cubicBezTo>
                  <a:pt x="9298" y="7191"/>
                  <a:pt x="9419" y="7151"/>
                  <a:pt x="9419" y="7211"/>
                </a:cubicBezTo>
                <a:cubicBezTo>
                  <a:pt x="9156" y="7232"/>
                  <a:pt x="9115" y="7211"/>
                  <a:pt x="9075" y="7110"/>
                </a:cubicBezTo>
                <a:cubicBezTo>
                  <a:pt x="8791" y="7110"/>
                  <a:pt x="8649" y="7070"/>
                  <a:pt x="8244" y="7070"/>
                </a:cubicBezTo>
                <a:cubicBezTo>
                  <a:pt x="8224" y="7110"/>
                  <a:pt x="8346" y="7130"/>
                  <a:pt x="8244" y="7151"/>
                </a:cubicBezTo>
                <a:cubicBezTo>
                  <a:pt x="8163" y="7151"/>
                  <a:pt x="8123" y="7171"/>
                  <a:pt x="7981" y="7151"/>
                </a:cubicBezTo>
                <a:cubicBezTo>
                  <a:pt x="8022" y="7130"/>
                  <a:pt x="8001" y="7110"/>
                  <a:pt x="7941" y="7110"/>
                </a:cubicBezTo>
                <a:cubicBezTo>
                  <a:pt x="7859" y="7171"/>
                  <a:pt x="7799" y="7049"/>
                  <a:pt x="7778" y="7151"/>
                </a:cubicBezTo>
                <a:cubicBezTo>
                  <a:pt x="7697" y="7151"/>
                  <a:pt x="7677" y="7090"/>
                  <a:pt x="7637" y="7070"/>
                </a:cubicBezTo>
                <a:cubicBezTo>
                  <a:pt x="7616" y="7090"/>
                  <a:pt x="7616" y="7130"/>
                  <a:pt x="7596" y="7151"/>
                </a:cubicBezTo>
                <a:cubicBezTo>
                  <a:pt x="7718" y="7171"/>
                  <a:pt x="7859" y="7211"/>
                  <a:pt x="7839" y="7252"/>
                </a:cubicBezTo>
                <a:cubicBezTo>
                  <a:pt x="7941" y="7232"/>
                  <a:pt x="8042" y="7211"/>
                  <a:pt x="8143" y="7232"/>
                </a:cubicBezTo>
                <a:cubicBezTo>
                  <a:pt x="8062" y="7333"/>
                  <a:pt x="7333" y="7313"/>
                  <a:pt x="7596" y="7151"/>
                </a:cubicBezTo>
                <a:cubicBezTo>
                  <a:pt x="7535" y="7171"/>
                  <a:pt x="7495" y="7171"/>
                  <a:pt x="7434" y="7151"/>
                </a:cubicBezTo>
                <a:cubicBezTo>
                  <a:pt x="7414" y="7191"/>
                  <a:pt x="7414" y="7232"/>
                  <a:pt x="7394" y="7252"/>
                </a:cubicBezTo>
                <a:cubicBezTo>
                  <a:pt x="7515" y="7232"/>
                  <a:pt x="7515" y="7292"/>
                  <a:pt x="7556" y="7313"/>
                </a:cubicBezTo>
                <a:cubicBezTo>
                  <a:pt x="7637" y="7313"/>
                  <a:pt x="7637" y="7292"/>
                  <a:pt x="7738" y="7292"/>
                </a:cubicBezTo>
                <a:lnTo>
                  <a:pt x="7738" y="7373"/>
                </a:lnTo>
                <a:cubicBezTo>
                  <a:pt x="7637" y="7373"/>
                  <a:pt x="7596" y="7333"/>
                  <a:pt x="7576" y="7394"/>
                </a:cubicBezTo>
                <a:cubicBezTo>
                  <a:pt x="7697" y="7454"/>
                  <a:pt x="7778" y="7252"/>
                  <a:pt x="8001" y="7333"/>
                </a:cubicBezTo>
                <a:cubicBezTo>
                  <a:pt x="7839" y="7333"/>
                  <a:pt x="7981" y="7394"/>
                  <a:pt x="7920" y="7414"/>
                </a:cubicBezTo>
                <a:cubicBezTo>
                  <a:pt x="8103" y="7394"/>
                  <a:pt x="8508" y="7576"/>
                  <a:pt x="8143" y="7596"/>
                </a:cubicBezTo>
                <a:cubicBezTo>
                  <a:pt x="8143" y="7657"/>
                  <a:pt x="8204" y="7657"/>
                  <a:pt x="8285" y="7657"/>
                </a:cubicBezTo>
                <a:cubicBezTo>
                  <a:pt x="8244" y="7617"/>
                  <a:pt x="8285" y="7596"/>
                  <a:pt x="8366" y="7596"/>
                </a:cubicBezTo>
                <a:cubicBezTo>
                  <a:pt x="8366" y="7576"/>
                  <a:pt x="8305" y="7495"/>
                  <a:pt x="8366" y="7495"/>
                </a:cubicBezTo>
                <a:cubicBezTo>
                  <a:pt x="8447" y="7475"/>
                  <a:pt x="8548" y="7515"/>
                  <a:pt x="8609" y="7454"/>
                </a:cubicBezTo>
                <a:cubicBezTo>
                  <a:pt x="9156" y="7495"/>
                  <a:pt x="9703" y="7495"/>
                  <a:pt x="10229" y="7475"/>
                </a:cubicBezTo>
                <a:cubicBezTo>
                  <a:pt x="10169" y="7495"/>
                  <a:pt x="10088" y="7495"/>
                  <a:pt x="10007" y="7475"/>
                </a:cubicBezTo>
                <a:cubicBezTo>
                  <a:pt x="10007" y="7576"/>
                  <a:pt x="9845" y="7536"/>
                  <a:pt x="9824" y="7536"/>
                </a:cubicBezTo>
                <a:cubicBezTo>
                  <a:pt x="9905" y="7556"/>
                  <a:pt x="9743" y="7556"/>
                  <a:pt x="9824" y="7596"/>
                </a:cubicBezTo>
                <a:cubicBezTo>
                  <a:pt x="9642" y="7576"/>
                  <a:pt x="9439" y="7617"/>
                  <a:pt x="9257" y="7677"/>
                </a:cubicBezTo>
                <a:cubicBezTo>
                  <a:pt x="9500" y="7677"/>
                  <a:pt x="9176" y="7799"/>
                  <a:pt x="9338" y="7779"/>
                </a:cubicBezTo>
                <a:cubicBezTo>
                  <a:pt x="9439" y="7677"/>
                  <a:pt x="9642" y="7698"/>
                  <a:pt x="9804" y="7738"/>
                </a:cubicBezTo>
                <a:cubicBezTo>
                  <a:pt x="9804" y="7718"/>
                  <a:pt x="9804" y="7698"/>
                  <a:pt x="9845" y="7698"/>
                </a:cubicBezTo>
                <a:cubicBezTo>
                  <a:pt x="9946" y="7758"/>
                  <a:pt x="9723" y="7758"/>
                  <a:pt x="9662" y="7799"/>
                </a:cubicBezTo>
                <a:cubicBezTo>
                  <a:pt x="9784" y="7819"/>
                  <a:pt x="9885" y="7839"/>
                  <a:pt x="10007" y="7860"/>
                </a:cubicBezTo>
                <a:cubicBezTo>
                  <a:pt x="9986" y="7900"/>
                  <a:pt x="9946" y="7920"/>
                  <a:pt x="9885" y="7920"/>
                </a:cubicBezTo>
                <a:cubicBezTo>
                  <a:pt x="9784" y="7920"/>
                  <a:pt x="9804" y="7880"/>
                  <a:pt x="9683" y="7920"/>
                </a:cubicBezTo>
                <a:cubicBezTo>
                  <a:pt x="9683" y="7900"/>
                  <a:pt x="9683" y="7860"/>
                  <a:pt x="9703" y="7860"/>
                </a:cubicBezTo>
                <a:cubicBezTo>
                  <a:pt x="9622" y="7860"/>
                  <a:pt x="9622" y="7900"/>
                  <a:pt x="9520" y="7900"/>
                </a:cubicBezTo>
                <a:lnTo>
                  <a:pt x="9520" y="7799"/>
                </a:lnTo>
                <a:cubicBezTo>
                  <a:pt x="9439" y="7880"/>
                  <a:pt x="9318" y="7941"/>
                  <a:pt x="9176" y="7961"/>
                </a:cubicBezTo>
                <a:cubicBezTo>
                  <a:pt x="9379" y="7981"/>
                  <a:pt x="9622" y="8123"/>
                  <a:pt x="9764" y="8062"/>
                </a:cubicBezTo>
                <a:cubicBezTo>
                  <a:pt x="9784" y="8082"/>
                  <a:pt x="9865" y="8163"/>
                  <a:pt x="9824" y="8184"/>
                </a:cubicBezTo>
                <a:cubicBezTo>
                  <a:pt x="9683" y="8143"/>
                  <a:pt x="9683" y="8123"/>
                  <a:pt x="9541" y="8184"/>
                </a:cubicBezTo>
                <a:cubicBezTo>
                  <a:pt x="9541" y="8163"/>
                  <a:pt x="9581" y="8163"/>
                  <a:pt x="9561" y="8123"/>
                </a:cubicBezTo>
                <a:cubicBezTo>
                  <a:pt x="9318" y="8123"/>
                  <a:pt x="9439" y="8001"/>
                  <a:pt x="9196" y="8022"/>
                </a:cubicBezTo>
                <a:cubicBezTo>
                  <a:pt x="9136" y="8042"/>
                  <a:pt x="9115" y="8103"/>
                  <a:pt x="9055" y="8123"/>
                </a:cubicBezTo>
                <a:cubicBezTo>
                  <a:pt x="9136" y="8123"/>
                  <a:pt x="9075" y="8204"/>
                  <a:pt x="9034" y="8204"/>
                </a:cubicBezTo>
                <a:cubicBezTo>
                  <a:pt x="8974" y="8163"/>
                  <a:pt x="8913" y="8163"/>
                  <a:pt x="8974" y="8224"/>
                </a:cubicBezTo>
                <a:cubicBezTo>
                  <a:pt x="8852" y="8184"/>
                  <a:pt x="8629" y="8224"/>
                  <a:pt x="8548" y="8163"/>
                </a:cubicBezTo>
                <a:cubicBezTo>
                  <a:pt x="8548" y="8103"/>
                  <a:pt x="8589" y="8103"/>
                  <a:pt x="8568" y="8042"/>
                </a:cubicBezTo>
                <a:cubicBezTo>
                  <a:pt x="8771" y="8001"/>
                  <a:pt x="8974" y="7981"/>
                  <a:pt x="9196" y="8001"/>
                </a:cubicBezTo>
                <a:cubicBezTo>
                  <a:pt x="9176" y="7961"/>
                  <a:pt x="9156" y="7941"/>
                  <a:pt x="9115" y="7920"/>
                </a:cubicBezTo>
                <a:cubicBezTo>
                  <a:pt x="9115" y="7961"/>
                  <a:pt x="9095" y="7981"/>
                  <a:pt x="9034" y="7981"/>
                </a:cubicBezTo>
                <a:cubicBezTo>
                  <a:pt x="8974" y="7981"/>
                  <a:pt x="9014" y="7941"/>
                  <a:pt x="9034" y="7900"/>
                </a:cubicBezTo>
                <a:cubicBezTo>
                  <a:pt x="8953" y="7900"/>
                  <a:pt x="8872" y="7900"/>
                  <a:pt x="8872" y="7860"/>
                </a:cubicBezTo>
                <a:lnTo>
                  <a:pt x="8994" y="7860"/>
                </a:lnTo>
                <a:cubicBezTo>
                  <a:pt x="8994" y="7779"/>
                  <a:pt x="8751" y="7738"/>
                  <a:pt x="8670" y="7758"/>
                </a:cubicBezTo>
                <a:cubicBezTo>
                  <a:pt x="8710" y="7779"/>
                  <a:pt x="8751" y="7779"/>
                  <a:pt x="8771" y="7819"/>
                </a:cubicBezTo>
                <a:cubicBezTo>
                  <a:pt x="8731" y="7819"/>
                  <a:pt x="8731" y="7839"/>
                  <a:pt x="8690" y="7860"/>
                </a:cubicBezTo>
                <a:cubicBezTo>
                  <a:pt x="8568" y="7860"/>
                  <a:pt x="8649" y="7799"/>
                  <a:pt x="8589" y="7758"/>
                </a:cubicBezTo>
                <a:cubicBezTo>
                  <a:pt x="8528" y="7819"/>
                  <a:pt x="8568" y="7718"/>
                  <a:pt x="8528" y="7738"/>
                </a:cubicBezTo>
                <a:cubicBezTo>
                  <a:pt x="8508" y="7779"/>
                  <a:pt x="8467" y="7799"/>
                  <a:pt x="8406" y="7799"/>
                </a:cubicBezTo>
                <a:cubicBezTo>
                  <a:pt x="8406" y="7758"/>
                  <a:pt x="8406" y="7718"/>
                  <a:pt x="8366" y="7718"/>
                </a:cubicBezTo>
                <a:cubicBezTo>
                  <a:pt x="8103" y="7880"/>
                  <a:pt x="7900" y="7637"/>
                  <a:pt x="7576" y="7779"/>
                </a:cubicBezTo>
                <a:cubicBezTo>
                  <a:pt x="7556" y="7738"/>
                  <a:pt x="7475" y="7718"/>
                  <a:pt x="7414" y="7718"/>
                </a:cubicBezTo>
                <a:cubicBezTo>
                  <a:pt x="7434" y="7779"/>
                  <a:pt x="7495" y="7819"/>
                  <a:pt x="7515" y="7880"/>
                </a:cubicBezTo>
                <a:cubicBezTo>
                  <a:pt x="7657" y="7880"/>
                  <a:pt x="7920" y="7839"/>
                  <a:pt x="8001" y="7920"/>
                </a:cubicBezTo>
                <a:cubicBezTo>
                  <a:pt x="7941" y="7920"/>
                  <a:pt x="7819" y="7981"/>
                  <a:pt x="7758" y="7920"/>
                </a:cubicBezTo>
                <a:cubicBezTo>
                  <a:pt x="7758" y="7961"/>
                  <a:pt x="7778" y="8001"/>
                  <a:pt x="7738" y="8001"/>
                </a:cubicBezTo>
                <a:cubicBezTo>
                  <a:pt x="7394" y="7981"/>
                  <a:pt x="6968" y="8062"/>
                  <a:pt x="6685" y="8001"/>
                </a:cubicBezTo>
                <a:cubicBezTo>
                  <a:pt x="6745" y="8001"/>
                  <a:pt x="6705" y="8082"/>
                  <a:pt x="6745" y="8082"/>
                </a:cubicBezTo>
                <a:cubicBezTo>
                  <a:pt x="6867" y="8022"/>
                  <a:pt x="7009" y="8022"/>
                  <a:pt x="7110" y="8082"/>
                </a:cubicBezTo>
                <a:cubicBezTo>
                  <a:pt x="7353" y="8042"/>
                  <a:pt x="7596" y="8022"/>
                  <a:pt x="7819" y="8022"/>
                </a:cubicBezTo>
                <a:cubicBezTo>
                  <a:pt x="7859" y="8123"/>
                  <a:pt x="8123" y="8143"/>
                  <a:pt x="8082" y="8224"/>
                </a:cubicBezTo>
                <a:cubicBezTo>
                  <a:pt x="8163" y="8224"/>
                  <a:pt x="8325" y="8184"/>
                  <a:pt x="8346" y="8224"/>
                </a:cubicBezTo>
                <a:cubicBezTo>
                  <a:pt x="8265" y="8224"/>
                  <a:pt x="8285" y="8285"/>
                  <a:pt x="8204" y="8305"/>
                </a:cubicBezTo>
                <a:cubicBezTo>
                  <a:pt x="8305" y="8325"/>
                  <a:pt x="8386" y="8325"/>
                  <a:pt x="8467" y="8325"/>
                </a:cubicBezTo>
                <a:cubicBezTo>
                  <a:pt x="8467" y="8366"/>
                  <a:pt x="8406" y="8386"/>
                  <a:pt x="8508" y="8386"/>
                </a:cubicBezTo>
                <a:cubicBezTo>
                  <a:pt x="8771" y="8346"/>
                  <a:pt x="9034" y="8366"/>
                  <a:pt x="9298" y="8447"/>
                </a:cubicBezTo>
                <a:cubicBezTo>
                  <a:pt x="9257" y="8569"/>
                  <a:pt x="9034" y="8508"/>
                  <a:pt x="8953" y="8548"/>
                </a:cubicBezTo>
                <a:cubicBezTo>
                  <a:pt x="9055" y="8569"/>
                  <a:pt x="8791" y="8548"/>
                  <a:pt x="8832" y="8589"/>
                </a:cubicBezTo>
                <a:cubicBezTo>
                  <a:pt x="8913" y="8569"/>
                  <a:pt x="8933" y="8710"/>
                  <a:pt x="8852" y="8710"/>
                </a:cubicBezTo>
                <a:cubicBezTo>
                  <a:pt x="8771" y="8710"/>
                  <a:pt x="8731" y="8670"/>
                  <a:pt x="8751" y="8609"/>
                </a:cubicBezTo>
                <a:cubicBezTo>
                  <a:pt x="8670" y="8609"/>
                  <a:pt x="8589" y="8609"/>
                  <a:pt x="8589" y="8670"/>
                </a:cubicBezTo>
                <a:cubicBezTo>
                  <a:pt x="8771" y="8629"/>
                  <a:pt x="8649" y="8771"/>
                  <a:pt x="8690" y="8751"/>
                </a:cubicBezTo>
                <a:cubicBezTo>
                  <a:pt x="8710" y="8731"/>
                  <a:pt x="8751" y="8710"/>
                  <a:pt x="8791" y="8690"/>
                </a:cubicBezTo>
                <a:cubicBezTo>
                  <a:pt x="8812" y="8812"/>
                  <a:pt x="8953" y="8690"/>
                  <a:pt x="8994" y="8670"/>
                </a:cubicBezTo>
                <a:cubicBezTo>
                  <a:pt x="9095" y="8731"/>
                  <a:pt x="9399" y="8589"/>
                  <a:pt x="9561" y="8710"/>
                </a:cubicBezTo>
                <a:cubicBezTo>
                  <a:pt x="9500" y="8731"/>
                  <a:pt x="9399" y="8751"/>
                  <a:pt x="9318" y="8731"/>
                </a:cubicBezTo>
                <a:cubicBezTo>
                  <a:pt x="9318" y="8812"/>
                  <a:pt x="9217" y="8852"/>
                  <a:pt x="9095" y="8872"/>
                </a:cubicBezTo>
                <a:cubicBezTo>
                  <a:pt x="9034" y="8832"/>
                  <a:pt x="9095" y="8832"/>
                  <a:pt x="9115" y="8791"/>
                </a:cubicBezTo>
                <a:cubicBezTo>
                  <a:pt x="9034" y="8791"/>
                  <a:pt x="8933" y="8913"/>
                  <a:pt x="8852" y="8832"/>
                </a:cubicBezTo>
                <a:cubicBezTo>
                  <a:pt x="8913" y="8832"/>
                  <a:pt x="9034" y="8771"/>
                  <a:pt x="8974" y="8771"/>
                </a:cubicBezTo>
                <a:cubicBezTo>
                  <a:pt x="8832" y="8852"/>
                  <a:pt x="8670" y="8913"/>
                  <a:pt x="8508" y="8953"/>
                </a:cubicBezTo>
                <a:cubicBezTo>
                  <a:pt x="8508" y="8994"/>
                  <a:pt x="8528" y="9014"/>
                  <a:pt x="8548" y="9034"/>
                </a:cubicBezTo>
                <a:cubicBezTo>
                  <a:pt x="8285" y="9075"/>
                  <a:pt x="8001" y="9176"/>
                  <a:pt x="7859" y="9075"/>
                </a:cubicBezTo>
                <a:cubicBezTo>
                  <a:pt x="7758" y="9095"/>
                  <a:pt x="7576" y="9075"/>
                  <a:pt x="7535" y="9115"/>
                </a:cubicBezTo>
                <a:cubicBezTo>
                  <a:pt x="7637" y="9115"/>
                  <a:pt x="7657" y="9217"/>
                  <a:pt x="7718" y="9197"/>
                </a:cubicBezTo>
                <a:cubicBezTo>
                  <a:pt x="7637" y="9217"/>
                  <a:pt x="7556" y="9257"/>
                  <a:pt x="7495" y="9318"/>
                </a:cubicBezTo>
                <a:cubicBezTo>
                  <a:pt x="7454" y="9257"/>
                  <a:pt x="7292" y="9318"/>
                  <a:pt x="7232" y="9278"/>
                </a:cubicBezTo>
                <a:cubicBezTo>
                  <a:pt x="7171" y="9237"/>
                  <a:pt x="7373" y="9278"/>
                  <a:pt x="7333" y="9237"/>
                </a:cubicBezTo>
                <a:cubicBezTo>
                  <a:pt x="7009" y="9115"/>
                  <a:pt x="6482" y="9237"/>
                  <a:pt x="6158" y="9136"/>
                </a:cubicBezTo>
                <a:cubicBezTo>
                  <a:pt x="6219" y="9075"/>
                  <a:pt x="6421" y="9176"/>
                  <a:pt x="6442" y="9095"/>
                </a:cubicBezTo>
                <a:cubicBezTo>
                  <a:pt x="6320" y="9055"/>
                  <a:pt x="6178" y="9095"/>
                  <a:pt x="6016" y="9034"/>
                </a:cubicBezTo>
                <a:cubicBezTo>
                  <a:pt x="5996" y="8953"/>
                  <a:pt x="6057" y="8953"/>
                  <a:pt x="6158" y="8953"/>
                </a:cubicBezTo>
                <a:cubicBezTo>
                  <a:pt x="6178" y="9055"/>
                  <a:pt x="6563" y="8994"/>
                  <a:pt x="6462" y="9115"/>
                </a:cubicBezTo>
                <a:cubicBezTo>
                  <a:pt x="6583" y="9075"/>
                  <a:pt x="6745" y="9075"/>
                  <a:pt x="6867" y="9115"/>
                </a:cubicBezTo>
                <a:cubicBezTo>
                  <a:pt x="6928" y="9115"/>
                  <a:pt x="6887" y="9055"/>
                  <a:pt x="6988" y="9055"/>
                </a:cubicBezTo>
                <a:cubicBezTo>
                  <a:pt x="7009" y="9095"/>
                  <a:pt x="6948" y="9095"/>
                  <a:pt x="6928" y="9115"/>
                </a:cubicBezTo>
                <a:cubicBezTo>
                  <a:pt x="7090" y="9034"/>
                  <a:pt x="7657" y="9075"/>
                  <a:pt x="7859" y="8994"/>
                </a:cubicBezTo>
                <a:cubicBezTo>
                  <a:pt x="7859" y="9014"/>
                  <a:pt x="7880" y="9055"/>
                  <a:pt x="7920" y="9055"/>
                </a:cubicBezTo>
                <a:cubicBezTo>
                  <a:pt x="7941" y="9014"/>
                  <a:pt x="8022" y="8994"/>
                  <a:pt x="8022" y="8953"/>
                </a:cubicBezTo>
                <a:cubicBezTo>
                  <a:pt x="7920" y="8974"/>
                  <a:pt x="7920" y="8933"/>
                  <a:pt x="7880" y="8913"/>
                </a:cubicBezTo>
                <a:cubicBezTo>
                  <a:pt x="7880" y="8933"/>
                  <a:pt x="7738" y="8974"/>
                  <a:pt x="7697" y="8933"/>
                </a:cubicBezTo>
                <a:cubicBezTo>
                  <a:pt x="7657" y="8893"/>
                  <a:pt x="7778" y="8913"/>
                  <a:pt x="7778" y="8872"/>
                </a:cubicBezTo>
                <a:cubicBezTo>
                  <a:pt x="7778" y="8832"/>
                  <a:pt x="7718" y="8872"/>
                  <a:pt x="7718" y="8852"/>
                </a:cubicBezTo>
                <a:cubicBezTo>
                  <a:pt x="7718" y="8852"/>
                  <a:pt x="7778" y="8852"/>
                  <a:pt x="7778" y="8832"/>
                </a:cubicBezTo>
                <a:cubicBezTo>
                  <a:pt x="7637" y="8832"/>
                  <a:pt x="7475" y="8974"/>
                  <a:pt x="7394" y="8872"/>
                </a:cubicBezTo>
                <a:cubicBezTo>
                  <a:pt x="7495" y="8893"/>
                  <a:pt x="7434" y="8812"/>
                  <a:pt x="7495" y="8791"/>
                </a:cubicBezTo>
                <a:cubicBezTo>
                  <a:pt x="7637" y="8812"/>
                  <a:pt x="7778" y="8791"/>
                  <a:pt x="7920" y="8731"/>
                </a:cubicBezTo>
                <a:cubicBezTo>
                  <a:pt x="7718" y="8771"/>
                  <a:pt x="7758" y="8650"/>
                  <a:pt x="7637" y="8629"/>
                </a:cubicBezTo>
                <a:cubicBezTo>
                  <a:pt x="7738" y="8589"/>
                  <a:pt x="7697" y="8670"/>
                  <a:pt x="7778" y="8650"/>
                </a:cubicBezTo>
                <a:cubicBezTo>
                  <a:pt x="7799" y="8548"/>
                  <a:pt x="7697" y="8508"/>
                  <a:pt x="7616" y="8467"/>
                </a:cubicBezTo>
                <a:cubicBezTo>
                  <a:pt x="7697" y="8467"/>
                  <a:pt x="7657" y="8427"/>
                  <a:pt x="7697" y="8407"/>
                </a:cubicBezTo>
                <a:cubicBezTo>
                  <a:pt x="7616" y="8386"/>
                  <a:pt x="7434" y="8407"/>
                  <a:pt x="7535" y="8325"/>
                </a:cubicBezTo>
                <a:cubicBezTo>
                  <a:pt x="7434" y="8325"/>
                  <a:pt x="7313" y="8366"/>
                  <a:pt x="7272" y="8305"/>
                </a:cubicBezTo>
                <a:cubicBezTo>
                  <a:pt x="7333" y="8265"/>
                  <a:pt x="7535" y="8305"/>
                  <a:pt x="7515" y="8224"/>
                </a:cubicBezTo>
                <a:cubicBezTo>
                  <a:pt x="7009" y="8447"/>
                  <a:pt x="6745" y="7961"/>
                  <a:pt x="6259" y="8143"/>
                </a:cubicBezTo>
                <a:cubicBezTo>
                  <a:pt x="6300" y="8042"/>
                  <a:pt x="6198" y="8062"/>
                  <a:pt x="6138" y="8042"/>
                </a:cubicBezTo>
                <a:cubicBezTo>
                  <a:pt x="6198" y="7961"/>
                  <a:pt x="6259" y="7900"/>
                  <a:pt x="6320" y="7860"/>
                </a:cubicBezTo>
                <a:cubicBezTo>
                  <a:pt x="6381" y="7880"/>
                  <a:pt x="6401" y="7860"/>
                  <a:pt x="6482" y="7860"/>
                </a:cubicBezTo>
                <a:cubicBezTo>
                  <a:pt x="6543" y="7860"/>
                  <a:pt x="6482" y="7941"/>
                  <a:pt x="6583" y="7920"/>
                </a:cubicBezTo>
                <a:cubicBezTo>
                  <a:pt x="6583" y="7900"/>
                  <a:pt x="6563" y="7880"/>
                  <a:pt x="6543" y="7860"/>
                </a:cubicBezTo>
                <a:cubicBezTo>
                  <a:pt x="6664" y="7860"/>
                  <a:pt x="6806" y="7860"/>
                  <a:pt x="6928" y="7880"/>
                </a:cubicBezTo>
                <a:cubicBezTo>
                  <a:pt x="6968" y="7819"/>
                  <a:pt x="7049" y="7799"/>
                  <a:pt x="7009" y="7738"/>
                </a:cubicBezTo>
                <a:cubicBezTo>
                  <a:pt x="6806" y="7779"/>
                  <a:pt x="6705" y="7698"/>
                  <a:pt x="6523" y="7799"/>
                </a:cubicBezTo>
                <a:cubicBezTo>
                  <a:pt x="6604" y="7758"/>
                  <a:pt x="6421" y="7617"/>
                  <a:pt x="6361" y="7718"/>
                </a:cubicBezTo>
                <a:cubicBezTo>
                  <a:pt x="6421" y="7718"/>
                  <a:pt x="6482" y="7698"/>
                  <a:pt x="6482" y="7718"/>
                </a:cubicBezTo>
                <a:cubicBezTo>
                  <a:pt x="6502" y="7758"/>
                  <a:pt x="6502" y="7799"/>
                  <a:pt x="6462" y="7799"/>
                </a:cubicBezTo>
                <a:cubicBezTo>
                  <a:pt x="6340" y="7799"/>
                  <a:pt x="6259" y="7860"/>
                  <a:pt x="6259" y="7779"/>
                </a:cubicBezTo>
                <a:cubicBezTo>
                  <a:pt x="6300" y="7799"/>
                  <a:pt x="6361" y="7799"/>
                  <a:pt x="6381" y="7758"/>
                </a:cubicBezTo>
                <a:cubicBezTo>
                  <a:pt x="6259" y="7758"/>
                  <a:pt x="6381" y="7718"/>
                  <a:pt x="6280" y="7698"/>
                </a:cubicBezTo>
                <a:cubicBezTo>
                  <a:pt x="6158" y="7758"/>
                  <a:pt x="6016" y="7758"/>
                  <a:pt x="5895" y="7718"/>
                </a:cubicBezTo>
                <a:lnTo>
                  <a:pt x="5895" y="7657"/>
                </a:lnTo>
                <a:cubicBezTo>
                  <a:pt x="6016" y="7698"/>
                  <a:pt x="6077" y="7536"/>
                  <a:pt x="6036" y="7617"/>
                </a:cubicBezTo>
                <a:cubicBezTo>
                  <a:pt x="5895" y="7596"/>
                  <a:pt x="5753" y="7657"/>
                  <a:pt x="5692" y="7799"/>
                </a:cubicBezTo>
                <a:cubicBezTo>
                  <a:pt x="5611" y="7819"/>
                  <a:pt x="5652" y="7738"/>
                  <a:pt x="5591" y="7738"/>
                </a:cubicBezTo>
                <a:cubicBezTo>
                  <a:pt x="5591" y="7819"/>
                  <a:pt x="5449" y="7819"/>
                  <a:pt x="5368" y="7880"/>
                </a:cubicBezTo>
                <a:cubicBezTo>
                  <a:pt x="5409" y="7880"/>
                  <a:pt x="5469" y="7941"/>
                  <a:pt x="5409" y="7941"/>
                </a:cubicBezTo>
                <a:cubicBezTo>
                  <a:pt x="5165" y="7961"/>
                  <a:pt x="4943" y="7941"/>
                  <a:pt x="4720" y="7900"/>
                </a:cubicBezTo>
                <a:cubicBezTo>
                  <a:pt x="4740" y="7860"/>
                  <a:pt x="4801" y="7839"/>
                  <a:pt x="4720" y="7819"/>
                </a:cubicBezTo>
                <a:cubicBezTo>
                  <a:pt x="4720" y="7961"/>
                  <a:pt x="4456" y="7799"/>
                  <a:pt x="4375" y="7860"/>
                </a:cubicBezTo>
                <a:cubicBezTo>
                  <a:pt x="4375" y="7920"/>
                  <a:pt x="4517" y="7880"/>
                  <a:pt x="4477" y="7941"/>
                </a:cubicBezTo>
                <a:cubicBezTo>
                  <a:pt x="4335" y="7941"/>
                  <a:pt x="4396" y="8042"/>
                  <a:pt x="4294" y="8042"/>
                </a:cubicBezTo>
                <a:cubicBezTo>
                  <a:pt x="4072" y="8001"/>
                  <a:pt x="3869" y="8001"/>
                  <a:pt x="3646" y="8042"/>
                </a:cubicBezTo>
                <a:cubicBezTo>
                  <a:pt x="3707" y="8123"/>
                  <a:pt x="3829" y="8022"/>
                  <a:pt x="3869" y="8103"/>
                </a:cubicBezTo>
                <a:cubicBezTo>
                  <a:pt x="3829" y="8143"/>
                  <a:pt x="3849" y="8224"/>
                  <a:pt x="3788" y="8244"/>
                </a:cubicBezTo>
                <a:cubicBezTo>
                  <a:pt x="3707" y="8244"/>
                  <a:pt x="3626" y="8265"/>
                  <a:pt x="3545" y="8305"/>
                </a:cubicBezTo>
                <a:cubicBezTo>
                  <a:pt x="3666" y="8305"/>
                  <a:pt x="3707" y="8346"/>
                  <a:pt x="3585" y="8366"/>
                </a:cubicBezTo>
                <a:cubicBezTo>
                  <a:pt x="3829" y="8407"/>
                  <a:pt x="3970" y="8325"/>
                  <a:pt x="4234" y="8346"/>
                </a:cubicBezTo>
                <a:cubicBezTo>
                  <a:pt x="4234" y="8305"/>
                  <a:pt x="4254" y="8285"/>
                  <a:pt x="4294" y="8265"/>
                </a:cubicBezTo>
                <a:cubicBezTo>
                  <a:pt x="4315" y="8305"/>
                  <a:pt x="4436" y="8265"/>
                  <a:pt x="4436" y="8305"/>
                </a:cubicBezTo>
                <a:cubicBezTo>
                  <a:pt x="4456" y="8325"/>
                  <a:pt x="4274" y="8325"/>
                  <a:pt x="4274" y="8407"/>
                </a:cubicBezTo>
                <a:cubicBezTo>
                  <a:pt x="4355" y="8407"/>
                  <a:pt x="4639" y="8325"/>
                  <a:pt x="4619" y="8427"/>
                </a:cubicBezTo>
                <a:lnTo>
                  <a:pt x="4760" y="8427"/>
                </a:lnTo>
                <a:cubicBezTo>
                  <a:pt x="4740" y="8285"/>
                  <a:pt x="5125" y="8346"/>
                  <a:pt x="5024" y="8447"/>
                </a:cubicBezTo>
                <a:cubicBezTo>
                  <a:pt x="5186" y="8447"/>
                  <a:pt x="5388" y="8407"/>
                  <a:pt x="5409" y="8528"/>
                </a:cubicBezTo>
                <a:cubicBezTo>
                  <a:pt x="5246" y="8488"/>
                  <a:pt x="5084" y="8508"/>
                  <a:pt x="4922" y="8569"/>
                </a:cubicBezTo>
                <a:cubicBezTo>
                  <a:pt x="4983" y="8569"/>
                  <a:pt x="4983" y="8609"/>
                  <a:pt x="5084" y="8589"/>
                </a:cubicBezTo>
                <a:cubicBezTo>
                  <a:pt x="5064" y="8548"/>
                  <a:pt x="5145" y="8548"/>
                  <a:pt x="5165" y="8528"/>
                </a:cubicBezTo>
                <a:cubicBezTo>
                  <a:pt x="5186" y="8569"/>
                  <a:pt x="5287" y="8548"/>
                  <a:pt x="5327" y="8589"/>
                </a:cubicBezTo>
                <a:cubicBezTo>
                  <a:pt x="5307" y="8650"/>
                  <a:pt x="5368" y="8629"/>
                  <a:pt x="5388" y="8670"/>
                </a:cubicBezTo>
                <a:cubicBezTo>
                  <a:pt x="5246" y="8731"/>
                  <a:pt x="5084" y="8670"/>
                  <a:pt x="4963" y="8650"/>
                </a:cubicBezTo>
                <a:cubicBezTo>
                  <a:pt x="4963" y="8731"/>
                  <a:pt x="5145" y="8650"/>
                  <a:pt x="5165" y="8710"/>
                </a:cubicBezTo>
                <a:cubicBezTo>
                  <a:pt x="5165" y="8791"/>
                  <a:pt x="5064" y="8731"/>
                  <a:pt x="5064" y="8751"/>
                </a:cubicBezTo>
                <a:cubicBezTo>
                  <a:pt x="5064" y="8791"/>
                  <a:pt x="5287" y="8751"/>
                  <a:pt x="5327" y="8791"/>
                </a:cubicBezTo>
                <a:cubicBezTo>
                  <a:pt x="5246" y="8812"/>
                  <a:pt x="5125" y="8812"/>
                  <a:pt x="5125" y="8872"/>
                </a:cubicBezTo>
                <a:cubicBezTo>
                  <a:pt x="5024" y="8852"/>
                  <a:pt x="4943" y="8832"/>
                  <a:pt x="4841" y="8791"/>
                </a:cubicBezTo>
                <a:cubicBezTo>
                  <a:pt x="4902" y="8852"/>
                  <a:pt x="4700" y="8872"/>
                  <a:pt x="4679" y="8994"/>
                </a:cubicBezTo>
                <a:cubicBezTo>
                  <a:pt x="4821" y="8913"/>
                  <a:pt x="5024" y="8812"/>
                  <a:pt x="5165" y="8953"/>
                </a:cubicBezTo>
                <a:cubicBezTo>
                  <a:pt x="5327" y="8913"/>
                  <a:pt x="5490" y="8913"/>
                  <a:pt x="5652" y="8953"/>
                </a:cubicBezTo>
                <a:cubicBezTo>
                  <a:pt x="5571" y="8974"/>
                  <a:pt x="5530" y="9014"/>
                  <a:pt x="5469" y="9055"/>
                </a:cubicBezTo>
                <a:cubicBezTo>
                  <a:pt x="5550" y="9136"/>
                  <a:pt x="5712" y="8994"/>
                  <a:pt x="5814" y="9055"/>
                </a:cubicBezTo>
                <a:cubicBezTo>
                  <a:pt x="5773" y="9055"/>
                  <a:pt x="5733" y="9055"/>
                  <a:pt x="5753" y="9095"/>
                </a:cubicBezTo>
                <a:cubicBezTo>
                  <a:pt x="5834" y="9095"/>
                  <a:pt x="5854" y="9055"/>
                  <a:pt x="5895" y="9014"/>
                </a:cubicBezTo>
                <a:cubicBezTo>
                  <a:pt x="5935" y="8994"/>
                  <a:pt x="6057" y="9115"/>
                  <a:pt x="5976" y="9156"/>
                </a:cubicBezTo>
                <a:cubicBezTo>
                  <a:pt x="5591" y="9095"/>
                  <a:pt x="5267" y="9176"/>
                  <a:pt x="4882" y="9075"/>
                </a:cubicBezTo>
                <a:cubicBezTo>
                  <a:pt x="5105" y="9034"/>
                  <a:pt x="5388" y="9156"/>
                  <a:pt x="5469" y="9014"/>
                </a:cubicBezTo>
                <a:cubicBezTo>
                  <a:pt x="5327" y="9075"/>
                  <a:pt x="5267" y="8974"/>
                  <a:pt x="5206" y="9055"/>
                </a:cubicBezTo>
                <a:cubicBezTo>
                  <a:pt x="5064" y="9034"/>
                  <a:pt x="5044" y="8953"/>
                  <a:pt x="4922" y="8994"/>
                </a:cubicBezTo>
                <a:cubicBezTo>
                  <a:pt x="5024" y="8974"/>
                  <a:pt x="4963" y="9034"/>
                  <a:pt x="4922" y="9055"/>
                </a:cubicBezTo>
                <a:cubicBezTo>
                  <a:pt x="4862" y="9034"/>
                  <a:pt x="4781" y="9014"/>
                  <a:pt x="4720" y="9014"/>
                </a:cubicBezTo>
                <a:cubicBezTo>
                  <a:pt x="4720" y="9115"/>
                  <a:pt x="4436" y="9075"/>
                  <a:pt x="4436" y="9176"/>
                </a:cubicBezTo>
                <a:cubicBezTo>
                  <a:pt x="4720" y="9055"/>
                  <a:pt x="5044" y="9176"/>
                  <a:pt x="5287" y="9257"/>
                </a:cubicBezTo>
                <a:cubicBezTo>
                  <a:pt x="5368" y="9217"/>
                  <a:pt x="5226" y="9176"/>
                  <a:pt x="5307" y="9156"/>
                </a:cubicBezTo>
                <a:cubicBezTo>
                  <a:pt x="5348" y="9176"/>
                  <a:pt x="5368" y="9176"/>
                  <a:pt x="5388" y="9217"/>
                </a:cubicBezTo>
                <a:cubicBezTo>
                  <a:pt x="5327" y="9318"/>
                  <a:pt x="5429" y="9278"/>
                  <a:pt x="5510" y="9379"/>
                </a:cubicBezTo>
                <a:cubicBezTo>
                  <a:pt x="5348" y="9419"/>
                  <a:pt x="5409" y="9298"/>
                  <a:pt x="5287" y="9298"/>
                </a:cubicBezTo>
                <a:cubicBezTo>
                  <a:pt x="5186" y="9298"/>
                  <a:pt x="5105" y="9399"/>
                  <a:pt x="5044" y="9359"/>
                </a:cubicBezTo>
                <a:cubicBezTo>
                  <a:pt x="5044" y="9338"/>
                  <a:pt x="5105" y="9338"/>
                  <a:pt x="5105" y="9318"/>
                </a:cubicBezTo>
                <a:cubicBezTo>
                  <a:pt x="5064" y="9318"/>
                  <a:pt x="5024" y="9298"/>
                  <a:pt x="4983" y="9298"/>
                </a:cubicBezTo>
                <a:cubicBezTo>
                  <a:pt x="5003" y="9338"/>
                  <a:pt x="4983" y="9359"/>
                  <a:pt x="4943" y="9359"/>
                </a:cubicBezTo>
                <a:cubicBezTo>
                  <a:pt x="4902" y="9278"/>
                  <a:pt x="4821" y="9217"/>
                  <a:pt x="4679" y="9217"/>
                </a:cubicBezTo>
                <a:cubicBezTo>
                  <a:pt x="4679" y="9237"/>
                  <a:pt x="4720" y="9257"/>
                  <a:pt x="4679" y="9257"/>
                </a:cubicBezTo>
                <a:cubicBezTo>
                  <a:pt x="4578" y="9217"/>
                  <a:pt x="4396" y="9237"/>
                  <a:pt x="4315" y="9197"/>
                </a:cubicBezTo>
                <a:cubicBezTo>
                  <a:pt x="4254" y="9257"/>
                  <a:pt x="4173" y="9197"/>
                  <a:pt x="4072" y="9237"/>
                </a:cubicBezTo>
                <a:cubicBezTo>
                  <a:pt x="4072" y="9156"/>
                  <a:pt x="3808" y="9257"/>
                  <a:pt x="3788" y="9176"/>
                </a:cubicBezTo>
                <a:cubicBezTo>
                  <a:pt x="3788" y="9197"/>
                  <a:pt x="3768" y="9197"/>
                  <a:pt x="3748" y="9197"/>
                </a:cubicBezTo>
                <a:cubicBezTo>
                  <a:pt x="3707" y="9379"/>
                  <a:pt x="4153" y="9237"/>
                  <a:pt x="4254" y="9338"/>
                </a:cubicBezTo>
                <a:cubicBezTo>
                  <a:pt x="4072" y="9338"/>
                  <a:pt x="4132" y="9379"/>
                  <a:pt x="4213" y="9399"/>
                </a:cubicBezTo>
                <a:cubicBezTo>
                  <a:pt x="3991" y="9500"/>
                  <a:pt x="3707" y="9257"/>
                  <a:pt x="3707" y="9379"/>
                </a:cubicBezTo>
                <a:cubicBezTo>
                  <a:pt x="3646" y="9379"/>
                  <a:pt x="3444" y="9298"/>
                  <a:pt x="3464" y="9338"/>
                </a:cubicBezTo>
                <a:cubicBezTo>
                  <a:pt x="3606" y="9359"/>
                  <a:pt x="3484" y="9359"/>
                  <a:pt x="3504" y="9419"/>
                </a:cubicBezTo>
                <a:cubicBezTo>
                  <a:pt x="3545" y="9460"/>
                  <a:pt x="3687" y="9379"/>
                  <a:pt x="3748" y="9419"/>
                </a:cubicBezTo>
                <a:cubicBezTo>
                  <a:pt x="3748" y="9460"/>
                  <a:pt x="3525" y="9460"/>
                  <a:pt x="3626" y="9480"/>
                </a:cubicBezTo>
                <a:cubicBezTo>
                  <a:pt x="3768" y="9460"/>
                  <a:pt x="3748" y="9480"/>
                  <a:pt x="3829" y="9419"/>
                </a:cubicBezTo>
                <a:cubicBezTo>
                  <a:pt x="3889" y="9440"/>
                  <a:pt x="3889" y="9500"/>
                  <a:pt x="3930" y="9521"/>
                </a:cubicBezTo>
                <a:cubicBezTo>
                  <a:pt x="3970" y="9541"/>
                  <a:pt x="3910" y="9419"/>
                  <a:pt x="4011" y="9440"/>
                </a:cubicBezTo>
                <a:cubicBezTo>
                  <a:pt x="4072" y="9642"/>
                  <a:pt x="4456" y="9500"/>
                  <a:pt x="4639" y="9602"/>
                </a:cubicBezTo>
                <a:cubicBezTo>
                  <a:pt x="4274" y="9642"/>
                  <a:pt x="3910" y="9662"/>
                  <a:pt x="3525" y="9642"/>
                </a:cubicBezTo>
                <a:cubicBezTo>
                  <a:pt x="3565" y="9642"/>
                  <a:pt x="3565" y="9683"/>
                  <a:pt x="3525" y="9683"/>
                </a:cubicBezTo>
                <a:lnTo>
                  <a:pt x="3444" y="9683"/>
                </a:lnTo>
                <a:cubicBezTo>
                  <a:pt x="3444" y="9642"/>
                  <a:pt x="3423" y="9602"/>
                  <a:pt x="3403" y="9581"/>
                </a:cubicBezTo>
                <a:cubicBezTo>
                  <a:pt x="3282" y="9642"/>
                  <a:pt x="3261" y="9541"/>
                  <a:pt x="3140" y="9541"/>
                </a:cubicBezTo>
                <a:cubicBezTo>
                  <a:pt x="2816" y="9602"/>
                  <a:pt x="2492" y="9602"/>
                  <a:pt x="2147" y="9541"/>
                </a:cubicBezTo>
                <a:cubicBezTo>
                  <a:pt x="2005" y="9541"/>
                  <a:pt x="1479" y="9581"/>
                  <a:pt x="1337" y="9460"/>
                </a:cubicBezTo>
                <a:cubicBezTo>
                  <a:pt x="1337" y="9500"/>
                  <a:pt x="1337" y="9541"/>
                  <a:pt x="1317" y="9541"/>
                </a:cubicBezTo>
                <a:cubicBezTo>
                  <a:pt x="1236" y="9521"/>
                  <a:pt x="1074" y="9521"/>
                  <a:pt x="952" y="9500"/>
                </a:cubicBezTo>
                <a:lnTo>
                  <a:pt x="689" y="9480"/>
                </a:lnTo>
                <a:cubicBezTo>
                  <a:pt x="669" y="9500"/>
                  <a:pt x="729" y="9541"/>
                  <a:pt x="669" y="9541"/>
                </a:cubicBezTo>
                <a:cubicBezTo>
                  <a:pt x="628" y="9561"/>
                  <a:pt x="588" y="9480"/>
                  <a:pt x="547" y="9460"/>
                </a:cubicBezTo>
                <a:cubicBezTo>
                  <a:pt x="405" y="9581"/>
                  <a:pt x="182" y="9399"/>
                  <a:pt x="0" y="9480"/>
                </a:cubicBezTo>
                <a:cubicBezTo>
                  <a:pt x="0" y="9703"/>
                  <a:pt x="101" y="9642"/>
                  <a:pt x="81" y="9622"/>
                </a:cubicBezTo>
                <a:close/>
                <a:moveTo>
                  <a:pt x="7070" y="9338"/>
                </a:moveTo>
                <a:cubicBezTo>
                  <a:pt x="7130" y="9419"/>
                  <a:pt x="6826" y="9399"/>
                  <a:pt x="6928" y="9440"/>
                </a:cubicBezTo>
                <a:cubicBezTo>
                  <a:pt x="6887" y="9521"/>
                  <a:pt x="6887" y="9399"/>
                  <a:pt x="6847" y="9419"/>
                </a:cubicBezTo>
                <a:cubicBezTo>
                  <a:pt x="6867" y="9359"/>
                  <a:pt x="6988" y="9359"/>
                  <a:pt x="7070" y="9338"/>
                </a:cubicBezTo>
                <a:close/>
                <a:moveTo>
                  <a:pt x="10250" y="7920"/>
                </a:moveTo>
                <a:cubicBezTo>
                  <a:pt x="10310" y="7920"/>
                  <a:pt x="10392" y="7920"/>
                  <a:pt x="10452" y="7920"/>
                </a:cubicBezTo>
                <a:cubicBezTo>
                  <a:pt x="10493" y="7941"/>
                  <a:pt x="10331" y="8001"/>
                  <a:pt x="10229" y="8001"/>
                </a:cubicBezTo>
                <a:cubicBezTo>
                  <a:pt x="10351" y="8082"/>
                  <a:pt x="10594" y="7961"/>
                  <a:pt x="10736" y="7941"/>
                </a:cubicBezTo>
                <a:cubicBezTo>
                  <a:pt x="10756" y="7981"/>
                  <a:pt x="10736" y="8001"/>
                  <a:pt x="10776" y="8022"/>
                </a:cubicBezTo>
                <a:cubicBezTo>
                  <a:pt x="10736" y="8082"/>
                  <a:pt x="10635" y="7981"/>
                  <a:pt x="10695" y="7981"/>
                </a:cubicBezTo>
                <a:cubicBezTo>
                  <a:pt x="10635" y="8062"/>
                  <a:pt x="10351" y="8042"/>
                  <a:pt x="10371" y="8143"/>
                </a:cubicBezTo>
                <a:cubicBezTo>
                  <a:pt x="10270" y="8123"/>
                  <a:pt x="10169" y="8103"/>
                  <a:pt x="10088" y="8103"/>
                </a:cubicBezTo>
                <a:cubicBezTo>
                  <a:pt x="10007" y="8163"/>
                  <a:pt x="9926" y="8184"/>
                  <a:pt x="9824" y="8163"/>
                </a:cubicBezTo>
                <a:cubicBezTo>
                  <a:pt x="9926" y="8042"/>
                  <a:pt x="10108" y="8042"/>
                  <a:pt x="10250" y="7920"/>
                </a:cubicBezTo>
                <a:close/>
                <a:moveTo>
                  <a:pt x="8082" y="7434"/>
                </a:moveTo>
                <a:cubicBezTo>
                  <a:pt x="8184" y="7454"/>
                  <a:pt x="8285" y="7454"/>
                  <a:pt x="8386" y="7434"/>
                </a:cubicBezTo>
                <a:cubicBezTo>
                  <a:pt x="8305" y="7475"/>
                  <a:pt x="8285" y="7454"/>
                  <a:pt x="8386" y="7515"/>
                </a:cubicBezTo>
                <a:cubicBezTo>
                  <a:pt x="8346" y="7576"/>
                  <a:pt x="8325" y="7536"/>
                  <a:pt x="8244" y="7576"/>
                </a:cubicBezTo>
                <a:cubicBezTo>
                  <a:pt x="8204" y="7475"/>
                  <a:pt x="8184" y="7515"/>
                  <a:pt x="8042" y="7495"/>
                </a:cubicBezTo>
                <a:cubicBezTo>
                  <a:pt x="8042" y="7475"/>
                  <a:pt x="8082" y="7475"/>
                  <a:pt x="8082" y="7434"/>
                </a:cubicBezTo>
                <a:close/>
                <a:moveTo>
                  <a:pt x="11303" y="7515"/>
                </a:moveTo>
                <a:cubicBezTo>
                  <a:pt x="11202" y="7495"/>
                  <a:pt x="11080" y="7495"/>
                  <a:pt x="10979" y="7515"/>
                </a:cubicBezTo>
                <a:cubicBezTo>
                  <a:pt x="11040" y="7475"/>
                  <a:pt x="11283" y="7394"/>
                  <a:pt x="11303" y="7515"/>
                </a:cubicBezTo>
                <a:close/>
                <a:moveTo>
                  <a:pt x="18514" y="7029"/>
                </a:moveTo>
                <a:cubicBezTo>
                  <a:pt x="18494" y="7090"/>
                  <a:pt x="18433" y="7110"/>
                  <a:pt x="18352" y="7110"/>
                </a:cubicBezTo>
                <a:lnTo>
                  <a:pt x="18352" y="7029"/>
                </a:lnTo>
                <a:close/>
                <a:moveTo>
                  <a:pt x="19223" y="6624"/>
                </a:moveTo>
                <a:cubicBezTo>
                  <a:pt x="19284" y="6624"/>
                  <a:pt x="19284" y="6604"/>
                  <a:pt x="19345" y="6604"/>
                </a:cubicBezTo>
                <a:cubicBezTo>
                  <a:pt x="19446" y="6664"/>
                  <a:pt x="19547" y="6685"/>
                  <a:pt x="19649" y="6624"/>
                </a:cubicBezTo>
                <a:cubicBezTo>
                  <a:pt x="19568" y="6746"/>
                  <a:pt x="19446" y="6664"/>
                  <a:pt x="19304" y="6725"/>
                </a:cubicBezTo>
                <a:cubicBezTo>
                  <a:pt x="19264" y="6705"/>
                  <a:pt x="19223" y="6664"/>
                  <a:pt x="19243" y="6624"/>
                </a:cubicBezTo>
                <a:close/>
                <a:moveTo>
                  <a:pt x="18048" y="6421"/>
                </a:moveTo>
                <a:cubicBezTo>
                  <a:pt x="18190" y="6401"/>
                  <a:pt x="18129" y="6523"/>
                  <a:pt x="18251" y="6502"/>
                </a:cubicBezTo>
                <a:cubicBezTo>
                  <a:pt x="18210" y="6543"/>
                  <a:pt x="18028" y="6502"/>
                  <a:pt x="18048" y="6421"/>
                </a:cubicBezTo>
                <a:close/>
                <a:moveTo>
                  <a:pt x="14220" y="5692"/>
                </a:moveTo>
                <a:cubicBezTo>
                  <a:pt x="14220" y="5631"/>
                  <a:pt x="14341" y="5631"/>
                  <a:pt x="14362" y="5591"/>
                </a:cubicBezTo>
                <a:cubicBezTo>
                  <a:pt x="14443" y="5611"/>
                  <a:pt x="14341" y="5631"/>
                  <a:pt x="14402" y="5692"/>
                </a:cubicBezTo>
                <a:cubicBezTo>
                  <a:pt x="14341" y="5652"/>
                  <a:pt x="14321" y="5692"/>
                  <a:pt x="14220" y="5692"/>
                </a:cubicBezTo>
                <a:close/>
                <a:moveTo>
                  <a:pt x="13369" y="4619"/>
                </a:moveTo>
                <a:cubicBezTo>
                  <a:pt x="13389" y="4578"/>
                  <a:pt x="13511" y="4598"/>
                  <a:pt x="13430" y="4639"/>
                </a:cubicBezTo>
                <a:cubicBezTo>
                  <a:pt x="13531" y="4639"/>
                  <a:pt x="13592" y="4578"/>
                  <a:pt x="13632" y="4639"/>
                </a:cubicBezTo>
                <a:cubicBezTo>
                  <a:pt x="13653" y="4639"/>
                  <a:pt x="13653" y="4598"/>
                  <a:pt x="13653" y="4578"/>
                </a:cubicBezTo>
                <a:lnTo>
                  <a:pt x="13653" y="4517"/>
                </a:lnTo>
                <a:lnTo>
                  <a:pt x="13754" y="4517"/>
                </a:lnTo>
                <a:lnTo>
                  <a:pt x="13754" y="4558"/>
                </a:lnTo>
                <a:lnTo>
                  <a:pt x="13734" y="4558"/>
                </a:lnTo>
                <a:lnTo>
                  <a:pt x="13734" y="4558"/>
                </a:lnTo>
                <a:lnTo>
                  <a:pt x="13734" y="4558"/>
                </a:lnTo>
                <a:lnTo>
                  <a:pt x="13754" y="4558"/>
                </a:lnTo>
                <a:lnTo>
                  <a:pt x="13795" y="4558"/>
                </a:lnTo>
                <a:cubicBezTo>
                  <a:pt x="13815" y="4558"/>
                  <a:pt x="13855" y="4558"/>
                  <a:pt x="13876" y="4538"/>
                </a:cubicBezTo>
                <a:cubicBezTo>
                  <a:pt x="13876" y="4619"/>
                  <a:pt x="13835" y="4659"/>
                  <a:pt x="13774" y="4679"/>
                </a:cubicBezTo>
                <a:cubicBezTo>
                  <a:pt x="13876" y="4679"/>
                  <a:pt x="13977" y="4700"/>
                  <a:pt x="14078" y="4740"/>
                </a:cubicBezTo>
                <a:cubicBezTo>
                  <a:pt x="14159" y="4720"/>
                  <a:pt x="14038" y="4700"/>
                  <a:pt x="14098" y="4679"/>
                </a:cubicBezTo>
                <a:cubicBezTo>
                  <a:pt x="14179" y="4639"/>
                  <a:pt x="14220" y="4700"/>
                  <a:pt x="14281" y="4720"/>
                </a:cubicBezTo>
                <a:cubicBezTo>
                  <a:pt x="14200" y="4760"/>
                  <a:pt x="14058" y="4821"/>
                  <a:pt x="13997" y="4740"/>
                </a:cubicBezTo>
                <a:cubicBezTo>
                  <a:pt x="13916" y="4740"/>
                  <a:pt x="13896" y="4821"/>
                  <a:pt x="13835" y="4740"/>
                </a:cubicBezTo>
                <a:cubicBezTo>
                  <a:pt x="13835" y="4801"/>
                  <a:pt x="13774" y="4801"/>
                  <a:pt x="13714" y="4821"/>
                </a:cubicBezTo>
                <a:lnTo>
                  <a:pt x="13714" y="4821"/>
                </a:lnTo>
                <a:lnTo>
                  <a:pt x="13714" y="4781"/>
                </a:lnTo>
                <a:lnTo>
                  <a:pt x="13653" y="4740"/>
                </a:lnTo>
                <a:lnTo>
                  <a:pt x="13653" y="4740"/>
                </a:lnTo>
                <a:lnTo>
                  <a:pt x="13653" y="4801"/>
                </a:lnTo>
                <a:lnTo>
                  <a:pt x="13653" y="4801"/>
                </a:lnTo>
                <a:lnTo>
                  <a:pt x="13632" y="4801"/>
                </a:lnTo>
                <a:cubicBezTo>
                  <a:pt x="13632" y="4821"/>
                  <a:pt x="13612" y="4821"/>
                  <a:pt x="13612" y="4821"/>
                </a:cubicBezTo>
                <a:cubicBezTo>
                  <a:pt x="13592" y="4821"/>
                  <a:pt x="13592" y="4862"/>
                  <a:pt x="13612" y="4882"/>
                </a:cubicBezTo>
                <a:cubicBezTo>
                  <a:pt x="13632" y="4902"/>
                  <a:pt x="13632" y="4862"/>
                  <a:pt x="13612" y="4862"/>
                </a:cubicBezTo>
                <a:cubicBezTo>
                  <a:pt x="13592" y="4841"/>
                  <a:pt x="13612" y="4862"/>
                  <a:pt x="13612" y="4862"/>
                </a:cubicBezTo>
                <a:cubicBezTo>
                  <a:pt x="13612" y="4862"/>
                  <a:pt x="13612" y="4882"/>
                  <a:pt x="13632" y="4882"/>
                </a:cubicBezTo>
                <a:lnTo>
                  <a:pt x="13632" y="4882"/>
                </a:lnTo>
                <a:lnTo>
                  <a:pt x="13632" y="4862"/>
                </a:lnTo>
                <a:lnTo>
                  <a:pt x="13632" y="4801"/>
                </a:lnTo>
                <a:lnTo>
                  <a:pt x="13632" y="4720"/>
                </a:lnTo>
                <a:lnTo>
                  <a:pt x="13632" y="4720"/>
                </a:lnTo>
                <a:lnTo>
                  <a:pt x="13693" y="4781"/>
                </a:lnTo>
                <a:cubicBezTo>
                  <a:pt x="13673" y="4841"/>
                  <a:pt x="13754" y="4862"/>
                  <a:pt x="13754" y="4902"/>
                </a:cubicBezTo>
                <a:cubicBezTo>
                  <a:pt x="13936" y="4882"/>
                  <a:pt x="14098" y="4882"/>
                  <a:pt x="14260" y="4963"/>
                </a:cubicBezTo>
                <a:cubicBezTo>
                  <a:pt x="14301" y="4963"/>
                  <a:pt x="14301" y="4922"/>
                  <a:pt x="14301" y="4902"/>
                </a:cubicBezTo>
                <a:cubicBezTo>
                  <a:pt x="14605" y="4943"/>
                  <a:pt x="14807" y="4882"/>
                  <a:pt x="15030" y="4983"/>
                </a:cubicBezTo>
                <a:cubicBezTo>
                  <a:pt x="15071" y="5085"/>
                  <a:pt x="14909" y="5064"/>
                  <a:pt x="14888" y="5105"/>
                </a:cubicBezTo>
                <a:cubicBezTo>
                  <a:pt x="14787" y="5085"/>
                  <a:pt x="14949" y="5044"/>
                  <a:pt x="14990" y="5044"/>
                </a:cubicBezTo>
                <a:cubicBezTo>
                  <a:pt x="14909" y="4963"/>
                  <a:pt x="14726" y="5105"/>
                  <a:pt x="14747" y="4963"/>
                </a:cubicBezTo>
                <a:cubicBezTo>
                  <a:pt x="14666" y="4963"/>
                  <a:pt x="14686" y="5003"/>
                  <a:pt x="14585" y="4983"/>
                </a:cubicBezTo>
                <a:cubicBezTo>
                  <a:pt x="14503" y="4983"/>
                  <a:pt x="14645" y="5024"/>
                  <a:pt x="14585" y="5064"/>
                </a:cubicBezTo>
                <a:cubicBezTo>
                  <a:pt x="14483" y="5003"/>
                  <a:pt x="14362" y="4983"/>
                  <a:pt x="14260" y="5024"/>
                </a:cubicBezTo>
                <a:cubicBezTo>
                  <a:pt x="14281" y="5085"/>
                  <a:pt x="14341" y="5085"/>
                  <a:pt x="14422" y="5105"/>
                </a:cubicBezTo>
                <a:cubicBezTo>
                  <a:pt x="14362" y="5145"/>
                  <a:pt x="14220" y="5186"/>
                  <a:pt x="14179" y="5105"/>
                </a:cubicBezTo>
                <a:cubicBezTo>
                  <a:pt x="14119" y="5105"/>
                  <a:pt x="14220" y="5166"/>
                  <a:pt x="14159" y="5186"/>
                </a:cubicBezTo>
                <a:cubicBezTo>
                  <a:pt x="14038" y="5166"/>
                  <a:pt x="13916" y="5145"/>
                  <a:pt x="13815" y="5105"/>
                </a:cubicBezTo>
                <a:cubicBezTo>
                  <a:pt x="13734" y="5125"/>
                  <a:pt x="13916" y="5145"/>
                  <a:pt x="13876" y="5206"/>
                </a:cubicBezTo>
                <a:cubicBezTo>
                  <a:pt x="13855" y="5247"/>
                  <a:pt x="13835" y="5105"/>
                  <a:pt x="13693" y="5145"/>
                </a:cubicBezTo>
                <a:cubicBezTo>
                  <a:pt x="13693" y="5125"/>
                  <a:pt x="13754" y="5125"/>
                  <a:pt x="13754" y="5085"/>
                </a:cubicBezTo>
                <a:cubicBezTo>
                  <a:pt x="13754" y="5064"/>
                  <a:pt x="13714" y="5085"/>
                  <a:pt x="13673" y="5105"/>
                </a:cubicBezTo>
                <a:lnTo>
                  <a:pt x="13673" y="5105"/>
                </a:lnTo>
                <a:lnTo>
                  <a:pt x="13632" y="5105"/>
                </a:lnTo>
                <a:lnTo>
                  <a:pt x="13592" y="5105"/>
                </a:lnTo>
                <a:cubicBezTo>
                  <a:pt x="13572" y="5105"/>
                  <a:pt x="13551" y="5105"/>
                  <a:pt x="13531" y="5085"/>
                </a:cubicBezTo>
                <a:cubicBezTo>
                  <a:pt x="13551" y="5064"/>
                  <a:pt x="13572" y="5044"/>
                  <a:pt x="13592" y="5044"/>
                </a:cubicBezTo>
                <a:cubicBezTo>
                  <a:pt x="13592" y="5024"/>
                  <a:pt x="13612" y="5024"/>
                  <a:pt x="13612" y="5024"/>
                </a:cubicBezTo>
                <a:lnTo>
                  <a:pt x="13612" y="5024"/>
                </a:lnTo>
                <a:lnTo>
                  <a:pt x="13572" y="5024"/>
                </a:lnTo>
                <a:lnTo>
                  <a:pt x="13572" y="5024"/>
                </a:lnTo>
                <a:lnTo>
                  <a:pt x="13673" y="5024"/>
                </a:lnTo>
                <a:lnTo>
                  <a:pt x="13693" y="5024"/>
                </a:lnTo>
                <a:cubicBezTo>
                  <a:pt x="13734" y="5003"/>
                  <a:pt x="13795" y="4983"/>
                  <a:pt x="13835" y="4983"/>
                </a:cubicBezTo>
                <a:cubicBezTo>
                  <a:pt x="13795" y="4963"/>
                  <a:pt x="13754" y="4963"/>
                  <a:pt x="13693" y="4983"/>
                </a:cubicBezTo>
                <a:lnTo>
                  <a:pt x="13693" y="4983"/>
                </a:lnTo>
                <a:lnTo>
                  <a:pt x="13693" y="5003"/>
                </a:lnTo>
                <a:lnTo>
                  <a:pt x="13693" y="5044"/>
                </a:lnTo>
                <a:lnTo>
                  <a:pt x="13632" y="5044"/>
                </a:lnTo>
                <a:lnTo>
                  <a:pt x="13632" y="5003"/>
                </a:lnTo>
                <a:lnTo>
                  <a:pt x="13592" y="5003"/>
                </a:lnTo>
                <a:cubicBezTo>
                  <a:pt x="13572" y="5024"/>
                  <a:pt x="13531" y="5024"/>
                  <a:pt x="13511" y="5003"/>
                </a:cubicBezTo>
                <a:cubicBezTo>
                  <a:pt x="13531" y="5064"/>
                  <a:pt x="13612" y="5105"/>
                  <a:pt x="13470" y="5064"/>
                </a:cubicBezTo>
                <a:cubicBezTo>
                  <a:pt x="13470" y="5105"/>
                  <a:pt x="13470" y="5145"/>
                  <a:pt x="13551" y="5145"/>
                </a:cubicBezTo>
                <a:cubicBezTo>
                  <a:pt x="13410" y="5145"/>
                  <a:pt x="13268" y="5226"/>
                  <a:pt x="13126" y="5166"/>
                </a:cubicBezTo>
                <a:cubicBezTo>
                  <a:pt x="13167" y="5085"/>
                  <a:pt x="13369" y="5186"/>
                  <a:pt x="13430" y="5105"/>
                </a:cubicBezTo>
                <a:cubicBezTo>
                  <a:pt x="13389" y="5064"/>
                  <a:pt x="13288" y="5105"/>
                  <a:pt x="13268" y="5125"/>
                </a:cubicBezTo>
                <a:cubicBezTo>
                  <a:pt x="13268" y="5145"/>
                  <a:pt x="13248" y="5125"/>
                  <a:pt x="13248" y="5105"/>
                </a:cubicBezTo>
                <a:cubicBezTo>
                  <a:pt x="13227" y="5085"/>
                  <a:pt x="13227" y="5085"/>
                  <a:pt x="13207" y="5085"/>
                </a:cubicBezTo>
                <a:cubicBezTo>
                  <a:pt x="13268" y="5064"/>
                  <a:pt x="13349" y="5044"/>
                  <a:pt x="13410" y="5044"/>
                </a:cubicBezTo>
                <a:cubicBezTo>
                  <a:pt x="13410" y="5003"/>
                  <a:pt x="13369" y="4983"/>
                  <a:pt x="13349" y="4963"/>
                </a:cubicBezTo>
                <a:cubicBezTo>
                  <a:pt x="13308" y="5044"/>
                  <a:pt x="13167" y="5064"/>
                  <a:pt x="13025" y="5085"/>
                </a:cubicBezTo>
                <a:cubicBezTo>
                  <a:pt x="13025" y="5125"/>
                  <a:pt x="13187" y="5064"/>
                  <a:pt x="13146" y="5125"/>
                </a:cubicBezTo>
                <a:cubicBezTo>
                  <a:pt x="13065" y="5145"/>
                  <a:pt x="13065" y="5105"/>
                  <a:pt x="13005" y="5125"/>
                </a:cubicBezTo>
                <a:cubicBezTo>
                  <a:pt x="13025" y="5166"/>
                  <a:pt x="13126" y="5125"/>
                  <a:pt x="13106" y="5186"/>
                </a:cubicBezTo>
                <a:cubicBezTo>
                  <a:pt x="13025" y="5206"/>
                  <a:pt x="13025" y="5166"/>
                  <a:pt x="12944" y="5186"/>
                </a:cubicBezTo>
                <a:cubicBezTo>
                  <a:pt x="12964" y="5145"/>
                  <a:pt x="13025" y="5105"/>
                  <a:pt x="12964" y="5085"/>
                </a:cubicBezTo>
                <a:cubicBezTo>
                  <a:pt x="12903" y="5044"/>
                  <a:pt x="12903" y="5145"/>
                  <a:pt x="12924" y="5186"/>
                </a:cubicBezTo>
                <a:cubicBezTo>
                  <a:pt x="12822" y="5186"/>
                  <a:pt x="12822" y="5226"/>
                  <a:pt x="12741" y="5226"/>
                </a:cubicBezTo>
                <a:cubicBezTo>
                  <a:pt x="12741" y="5186"/>
                  <a:pt x="12782" y="5166"/>
                  <a:pt x="12741" y="5166"/>
                </a:cubicBezTo>
                <a:cubicBezTo>
                  <a:pt x="12741" y="5125"/>
                  <a:pt x="12842" y="5166"/>
                  <a:pt x="12863" y="5166"/>
                </a:cubicBezTo>
                <a:cubicBezTo>
                  <a:pt x="12822" y="5125"/>
                  <a:pt x="12842" y="5125"/>
                  <a:pt x="12822" y="5044"/>
                </a:cubicBezTo>
                <a:cubicBezTo>
                  <a:pt x="12924" y="5085"/>
                  <a:pt x="13025" y="5024"/>
                  <a:pt x="13045" y="4902"/>
                </a:cubicBezTo>
                <a:cubicBezTo>
                  <a:pt x="13086" y="4943"/>
                  <a:pt x="13106" y="4983"/>
                  <a:pt x="13146" y="5024"/>
                </a:cubicBezTo>
                <a:cubicBezTo>
                  <a:pt x="13308" y="5044"/>
                  <a:pt x="13248" y="4922"/>
                  <a:pt x="13430" y="4943"/>
                </a:cubicBezTo>
                <a:cubicBezTo>
                  <a:pt x="13389" y="4922"/>
                  <a:pt x="13410" y="4862"/>
                  <a:pt x="13308" y="4882"/>
                </a:cubicBezTo>
                <a:cubicBezTo>
                  <a:pt x="13430" y="4801"/>
                  <a:pt x="13491" y="5024"/>
                  <a:pt x="13612" y="4943"/>
                </a:cubicBezTo>
                <a:cubicBezTo>
                  <a:pt x="13531" y="4882"/>
                  <a:pt x="13288" y="4740"/>
                  <a:pt x="13106" y="4882"/>
                </a:cubicBezTo>
                <a:cubicBezTo>
                  <a:pt x="13045" y="4862"/>
                  <a:pt x="12964" y="4821"/>
                  <a:pt x="12924" y="4760"/>
                </a:cubicBezTo>
                <a:cubicBezTo>
                  <a:pt x="13106" y="4821"/>
                  <a:pt x="13389" y="4740"/>
                  <a:pt x="13389" y="4639"/>
                </a:cubicBezTo>
                <a:cubicBezTo>
                  <a:pt x="13430" y="4659"/>
                  <a:pt x="13470" y="4679"/>
                  <a:pt x="13511" y="4700"/>
                </a:cubicBezTo>
                <a:cubicBezTo>
                  <a:pt x="13531" y="4700"/>
                  <a:pt x="13572" y="4720"/>
                  <a:pt x="13592" y="4720"/>
                </a:cubicBezTo>
                <a:lnTo>
                  <a:pt x="13612" y="4720"/>
                </a:lnTo>
                <a:lnTo>
                  <a:pt x="13632" y="4720"/>
                </a:lnTo>
                <a:lnTo>
                  <a:pt x="13632" y="4740"/>
                </a:lnTo>
                <a:lnTo>
                  <a:pt x="13572" y="4740"/>
                </a:lnTo>
                <a:lnTo>
                  <a:pt x="13572" y="4700"/>
                </a:lnTo>
                <a:lnTo>
                  <a:pt x="13653" y="4700"/>
                </a:lnTo>
                <a:lnTo>
                  <a:pt x="13714" y="4700"/>
                </a:lnTo>
                <a:lnTo>
                  <a:pt x="13673" y="4679"/>
                </a:lnTo>
                <a:lnTo>
                  <a:pt x="13653" y="4679"/>
                </a:lnTo>
                <a:lnTo>
                  <a:pt x="13653" y="4720"/>
                </a:lnTo>
                <a:lnTo>
                  <a:pt x="13572" y="4720"/>
                </a:lnTo>
                <a:lnTo>
                  <a:pt x="13572" y="4679"/>
                </a:lnTo>
                <a:lnTo>
                  <a:pt x="13572" y="4679"/>
                </a:lnTo>
                <a:cubicBezTo>
                  <a:pt x="13572" y="4679"/>
                  <a:pt x="13592" y="4679"/>
                  <a:pt x="13572" y="4679"/>
                </a:cubicBezTo>
                <a:lnTo>
                  <a:pt x="13612" y="4679"/>
                </a:lnTo>
                <a:lnTo>
                  <a:pt x="13612" y="4679"/>
                </a:lnTo>
                <a:cubicBezTo>
                  <a:pt x="13592" y="4659"/>
                  <a:pt x="13551" y="4639"/>
                  <a:pt x="13531" y="4639"/>
                </a:cubicBezTo>
                <a:cubicBezTo>
                  <a:pt x="13491" y="4659"/>
                  <a:pt x="13430" y="4639"/>
                  <a:pt x="13369" y="4619"/>
                </a:cubicBezTo>
                <a:close/>
                <a:moveTo>
                  <a:pt x="14848" y="5166"/>
                </a:moveTo>
                <a:lnTo>
                  <a:pt x="14726" y="5166"/>
                </a:lnTo>
                <a:cubicBezTo>
                  <a:pt x="14767" y="5125"/>
                  <a:pt x="14726" y="5125"/>
                  <a:pt x="14726" y="5064"/>
                </a:cubicBezTo>
                <a:cubicBezTo>
                  <a:pt x="14807" y="5064"/>
                  <a:pt x="14828" y="5125"/>
                  <a:pt x="14848" y="5166"/>
                </a:cubicBezTo>
                <a:close/>
                <a:moveTo>
                  <a:pt x="9946" y="4679"/>
                </a:moveTo>
                <a:cubicBezTo>
                  <a:pt x="9946" y="4659"/>
                  <a:pt x="9946" y="4639"/>
                  <a:pt x="9926" y="4639"/>
                </a:cubicBezTo>
                <a:cubicBezTo>
                  <a:pt x="9885" y="4639"/>
                  <a:pt x="9966" y="4639"/>
                  <a:pt x="9966" y="4598"/>
                </a:cubicBezTo>
                <a:cubicBezTo>
                  <a:pt x="10067" y="4619"/>
                  <a:pt x="10047" y="4700"/>
                  <a:pt x="9946" y="4679"/>
                </a:cubicBezTo>
                <a:close/>
                <a:moveTo>
                  <a:pt x="40614" y="345"/>
                </a:moveTo>
                <a:cubicBezTo>
                  <a:pt x="40553" y="365"/>
                  <a:pt x="40492" y="385"/>
                  <a:pt x="40431" y="405"/>
                </a:cubicBezTo>
                <a:cubicBezTo>
                  <a:pt x="40411" y="345"/>
                  <a:pt x="40533" y="365"/>
                  <a:pt x="40492" y="304"/>
                </a:cubicBezTo>
                <a:cubicBezTo>
                  <a:pt x="40553" y="304"/>
                  <a:pt x="40533" y="365"/>
                  <a:pt x="40614" y="345"/>
                </a:cubicBezTo>
                <a:close/>
                <a:moveTo>
                  <a:pt x="43490" y="2451"/>
                </a:moveTo>
                <a:cubicBezTo>
                  <a:pt x="43490" y="2512"/>
                  <a:pt x="43186" y="2471"/>
                  <a:pt x="43267" y="2492"/>
                </a:cubicBezTo>
                <a:cubicBezTo>
                  <a:pt x="43247" y="2552"/>
                  <a:pt x="43146" y="2471"/>
                  <a:pt x="43146" y="2451"/>
                </a:cubicBezTo>
                <a:cubicBezTo>
                  <a:pt x="43146" y="2411"/>
                  <a:pt x="43308" y="2431"/>
                  <a:pt x="43308" y="2471"/>
                </a:cubicBezTo>
                <a:cubicBezTo>
                  <a:pt x="43348" y="2471"/>
                  <a:pt x="43328" y="2431"/>
                  <a:pt x="43328" y="2411"/>
                </a:cubicBezTo>
                <a:cubicBezTo>
                  <a:pt x="43409" y="2411"/>
                  <a:pt x="43409" y="2451"/>
                  <a:pt x="43490" y="2451"/>
                </a:cubicBezTo>
                <a:close/>
                <a:moveTo>
                  <a:pt x="43389" y="2978"/>
                </a:moveTo>
                <a:cubicBezTo>
                  <a:pt x="43368" y="3018"/>
                  <a:pt x="43206" y="2998"/>
                  <a:pt x="43247" y="2937"/>
                </a:cubicBezTo>
                <a:cubicBezTo>
                  <a:pt x="43328" y="2937"/>
                  <a:pt x="43328" y="2978"/>
                  <a:pt x="43389" y="2978"/>
                </a:cubicBezTo>
                <a:close/>
                <a:moveTo>
                  <a:pt x="45394" y="4254"/>
                </a:moveTo>
                <a:cubicBezTo>
                  <a:pt x="45333" y="4295"/>
                  <a:pt x="45313" y="4254"/>
                  <a:pt x="45232" y="4254"/>
                </a:cubicBezTo>
                <a:cubicBezTo>
                  <a:pt x="45232" y="4234"/>
                  <a:pt x="45272" y="4213"/>
                  <a:pt x="45313" y="4213"/>
                </a:cubicBezTo>
                <a:cubicBezTo>
                  <a:pt x="45313" y="4213"/>
                  <a:pt x="45313" y="4213"/>
                  <a:pt x="45293" y="4213"/>
                </a:cubicBezTo>
                <a:cubicBezTo>
                  <a:pt x="45252" y="4213"/>
                  <a:pt x="45293" y="4193"/>
                  <a:pt x="45313" y="4193"/>
                </a:cubicBezTo>
                <a:lnTo>
                  <a:pt x="45374" y="4193"/>
                </a:lnTo>
                <a:cubicBezTo>
                  <a:pt x="45333" y="4234"/>
                  <a:pt x="45374" y="4213"/>
                  <a:pt x="45394" y="4274"/>
                </a:cubicBezTo>
                <a:close/>
                <a:moveTo>
                  <a:pt x="43956" y="9824"/>
                </a:moveTo>
                <a:cubicBezTo>
                  <a:pt x="43855" y="9804"/>
                  <a:pt x="43733" y="9784"/>
                  <a:pt x="43632" y="9784"/>
                </a:cubicBezTo>
                <a:cubicBezTo>
                  <a:pt x="43632" y="9743"/>
                  <a:pt x="43490" y="9683"/>
                  <a:pt x="43611" y="9662"/>
                </a:cubicBezTo>
                <a:cubicBezTo>
                  <a:pt x="43713" y="9642"/>
                  <a:pt x="43693" y="9723"/>
                  <a:pt x="43733" y="9764"/>
                </a:cubicBezTo>
                <a:lnTo>
                  <a:pt x="43915" y="9764"/>
                </a:lnTo>
                <a:cubicBezTo>
                  <a:pt x="43915" y="9804"/>
                  <a:pt x="43956" y="9804"/>
                  <a:pt x="43956" y="9845"/>
                </a:cubicBezTo>
                <a:close/>
                <a:moveTo>
                  <a:pt x="36177" y="12640"/>
                </a:moveTo>
                <a:lnTo>
                  <a:pt x="36056" y="12640"/>
                </a:lnTo>
                <a:cubicBezTo>
                  <a:pt x="36076" y="12579"/>
                  <a:pt x="35955" y="12620"/>
                  <a:pt x="35934" y="12579"/>
                </a:cubicBezTo>
                <a:cubicBezTo>
                  <a:pt x="36036" y="12579"/>
                  <a:pt x="35975" y="12519"/>
                  <a:pt x="36137" y="12519"/>
                </a:cubicBezTo>
                <a:cubicBezTo>
                  <a:pt x="36117" y="12600"/>
                  <a:pt x="36177" y="12600"/>
                  <a:pt x="36177" y="12640"/>
                </a:cubicBezTo>
                <a:close/>
                <a:moveTo>
                  <a:pt x="10351" y="10088"/>
                </a:moveTo>
                <a:cubicBezTo>
                  <a:pt x="10310" y="10128"/>
                  <a:pt x="10189" y="10088"/>
                  <a:pt x="10189" y="10047"/>
                </a:cubicBezTo>
                <a:cubicBezTo>
                  <a:pt x="10310" y="10007"/>
                  <a:pt x="10270" y="10088"/>
                  <a:pt x="10351" y="10088"/>
                </a:cubicBezTo>
                <a:close/>
                <a:moveTo>
                  <a:pt x="1843" y="9804"/>
                </a:moveTo>
                <a:cubicBezTo>
                  <a:pt x="1864" y="9764"/>
                  <a:pt x="1945" y="9764"/>
                  <a:pt x="2026" y="9743"/>
                </a:cubicBezTo>
                <a:cubicBezTo>
                  <a:pt x="2046" y="9845"/>
                  <a:pt x="1924" y="9824"/>
                  <a:pt x="1864" y="9824"/>
                </a:cubicBezTo>
                <a:close/>
                <a:moveTo>
                  <a:pt x="2998" y="9865"/>
                </a:moveTo>
                <a:cubicBezTo>
                  <a:pt x="3079" y="9804"/>
                  <a:pt x="3140" y="9865"/>
                  <a:pt x="3241" y="9865"/>
                </a:cubicBezTo>
                <a:lnTo>
                  <a:pt x="3241" y="9926"/>
                </a:lnTo>
                <a:cubicBezTo>
                  <a:pt x="3160" y="9926"/>
                  <a:pt x="3079" y="9905"/>
                  <a:pt x="2998" y="9865"/>
                </a:cubicBezTo>
                <a:close/>
                <a:moveTo>
                  <a:pt x="4234" y="9379"/>
                </a:moveTo>
                <a:cubicBezTo>
                  <a:pt x="4375" y="9379"/>
                  <a:pt x="4315" y="9399"/>
                  <a:pt x="4477" y="9379"/>
                </a:cubicBezTo>
                <a:cubicBezTo>
                  <a:pt x="4537" y="9440"/>
                  <a:pt x="4375" y="9379"/>
                  <a:pt x="4396" y="9440"/>
                </a:cubicBezTo>
                <a:cubicBezTo>
                  <a:pt x="4416" y="9480"/>
                  <a:pt x="4598" y="9399"/>
                  <a:pt x="4558" y="9480"/>
                </a:cubicBezTo>
                <a:cubicBezTo>
                  <a:pt x="4416" y="9480"/>
                  <a:pt x="4355" y="9460"/>
                  <a:pt x="4254" y="9500"/>
                </a:cubicBezTo>
                <a:cubicBezTo>
                  <a:pt x="4193" y="9480"/>
                  <a:pt x="4254" y="9440"/>
                  <a:pt x="4254" y="9379"/>
                </a:cubicBezTo>
                <a:close/>
                <a:moveTo>
                  <a:pt x="4639" y="9440"/>
                </a:moveTo>
                <a:cubicBezTo>
                  <a:pt x="4700" y="9440"/>
                  <a:pt x="4760" y="9440"/>
                  <a:pt x="4821" y="9440"/>
                </a:cubicBezTo>
                <a:cubicBezTo>
                  <a:pt x="4821" y="9500"/>
                  <a:pt x="4619" y="9541"/>
                  <a:pt x="4639" y="9440"/>
                </a:cubicBezTo>
                <a:close/>
                <a:moveTo>
                  <a:pt x="4882" y="9784"/>
                </a:moveTo>
                <a:cubicBezTo>
                  <a:pt x="4862" y="9743"/>
                  <a:pt x="5084" y="9743"/>
                  <a:pt x="5064" y="9743"/>
                </a:cubicBezTo>
                <a:cubicBezTo>
                  <a:pt x="5105" y="9824"/>
                  <a:pt x="4963" y="9784"/>
                  <a:pt x="4902" y="9804"/>
                </a:cubicBezTo>
                <a:close/>
                <a:moveTo>
                  <a:pt x="5388" y="9946"/>
                </a:moveTo>
                <a:cubicBezTo>
                  <a:pt x="5429" y="9885"/>
                  <a:pt x="5611" y="9905"/>
                  <a:pt x="5672" y="9946"/>
                </a:cubicBezTo>
                <a:cubicBezTo>
                  <a:pt x="5692" y="10068"/>
                  <a:pt x="5429" y="9987"/>
                  <a:pt x="5388" y="9946"/>
                </a:cubicBezTo>
                <a:close/>
                <a:moveTo>
                  <a:pt x="5368" y="8953"/>
                </a:moveTo>
                <a:cubicBezTo>
                  <a:pt x="5429" y="8913"/>
                  <a:pt x="5591" y="8953"/>
                  <a:pt x="5631" y="9014"/>
                </a:cubicBezTo>
                <a:cubicBezTo>
                  <a:pt x="5530" y="8974"/>
                  <a:pt x="5409" y="9055"/>
                  <a:pt x="5368" y="8953"/>
                </a:cubicBezTo>
                <a:close/>
                <a:moveTo>
                  <a:pt x="5631" y="8123"/>
                </a:moveTo>
                <a:cubicBezTo>
                  <a:pt x="5712" y="8082"/>
                  <a:pt x="5672" y="8062"/>
                  <a:pt x="5652" y="8001"/>
                </a:cubicBezTo>
                <a:cubicBezTo>
                  <a:pt x="5814" y="8001"/>
                  <a:pt x="5834" y="8062"/>
                  <a:pt x="5915" y="7961"/>
                </a:cubicBezTo>
                <a:cubicBezTo>
                  <a:pt x="6057" y="8001"/>
                  <a:pt x="6198" y="8184"/>
                  <a:pt x="5976" y="8184"/>
                </a:cubicBezTo>
                <a:cubicBezTo>
                  <a:pt x="6016" y="8103"/>
                  <a:pt x="5712" y="8204"/>
                  <a:pt x="5631" y="8143"/>
                </a:cubicBezTo>
                <a:close/>
                <a:moveTo>
                  <a:pt x="5895" y="8974"/>
                </a:moveTo>
                <a:cubicBezTo>
                  <a:pt x="5895" y="8933"/>
                  <a:pt x="6036" y="8974"/>
                  <a:pt x="6097" y="8953"/>
                </a:cubicBezTo>
                <a:cubicBezTo>
                  <a:pt x="6097" y="9034"/>
                  <a:pt x="5935" y="9034"/>
                  <a:pt x="5895" y="8994"/>
                </a:cubicBezTo>
                <a:close/>
                <a:moveTo>
                  <a:pt x="5814" y="8305"/>
                </a:moveTo>
                <a:cubicBezTo>
                  <a:pt x="5793" y="8265"/>
                  <a:pt x="5955" y="8305"/>
                  <a:pt x="5895" y="8244"/>
                </a:cubicBezTo>
                <a:cubicBezTo>
                  <a:pt x="5935" y="8265"/>
                  <a:pt x="5996" y="8265"/>
                  <a:pt x="6057" y="8265"/>
                </a:cubicBezTo>
                <a:cubicBezTo>
                  <a:pt x="6097" y="8386"/>
                  <a:pt x="5874" y="8346"/>
                  <a:pt x="5814" y="8325"/>
                </a:cubicBezTo>
                <a:close/>
                <a:moveTo>
                  <a:pt x="6158" y="9440"/>
                </a:moveTo>
                <a:cubicBezTo>
                  <a:pt x="6077" y="9399"/>
                  <a:pt x="6320" y="9440"/>
                  <a:pt x="6198" y="9359"/>
                </a:cubicBezTo>
                <a:cubicBezTo>
                  <a:pt x="6320" y="9359"/>
                  <a:pt x="6361" y="9419"/>
                  <a:pt x="6462" y="9379"/>
                </a:cubicBezTo>
                <a:lnTo>
                  <a:pt x="6462" y="9440"/>
                </a:lnTo>
                <a:cubicBezTo>
                  <a:pt x="6543" y="9419"/>
                  <a:pt x="6644" y="9419"/>
                  <a:pt x="6725" y="9440"/>
                </a:cubicBezTo>
                <a:cubicBezTo>
                  <a:pt x="6766" y="9440"/>
                  <a:pt x="6745" y="9399"/>
                  <a:pt x="6745" y="9399"/>
                </a:cubicBezTo>
                <a:cubicBezTo>
                  <a:pt x="6847" y="9399"/>
                  <a:pt x="6725" y="9440"/>
                  <a:pt x="6745" y="9460"/>
                </a:cubicBezTo>
                <a:lnTo>
                  <a:pt x="6340" y="9480"/>
                </a:lnTo>
                <a:cubicBezTo>
                  <a:pt x="6340" y="9399"/>
                  <a:pt x="6259" y="9440"/>
                  <a:pt x="6158" y="9440"/>
                </a:cubicBezTo>
                <a:close/>
                <a:moveTo>
                  <a:pt x="6198" y="8953"/>
                </a:moveTo>
                <a:cubicBezTo>
                  <a:pt x="6239" y="8933"/>
                  <a:pt x="6300" y="8933"/>
                  <a:pt x="6340" y="8953"/>
                </a:cubicBezTo>
                <a:cubicBezTo>
                  <a:pt x="6340" y="8994"/>
                  <a:pt x="6300" y="9034"/>
                  <a:pt x="6239" y="9034"/>
                </a:cubicBezTo>
                <a:cubicBezTo>
                  <a:pt x="6198" y="9014"/>
                  <a:pt x="6198" y="8994"/>
                  <a:pt x="6198" y="8953"/>
                </a:cubicBezTo>
                <a:close/>
                <a:moveTo>
                  <a:pt x="6421" y="8953"/>
                </a:moveTo>
                <a:cubicBezTo>
                  <a:pt x="6543" y="8893"/>
                  <a:pt x="6887" y="8974"/>
                  <a:pt x="7029" y="8893"/>
                </a:cubicBezTo>
                <a:cubicBezTo>
                  <a:pt x="7110" y="8893"/>
                  <a:pt x="7191" y="8933"/>
                  <a:pt x="7272" y="8974"/>
                </a:cubicBezTo>
                <a:cubicBezTo>
                  <a:pt x="7272" y="9034"/>
                  <a:pt x="7151" y="8994"/>
                  <a:pt x="7130" y="8953"/>
                </a:cubicBezTo>
                <a:cubicBezTo>
                  <a:pt x="6988" y="9055"/>
                  <a:pt x="6786" y="8974"/>
                  <a:pt x="6624" y="9014"/>
                </a:cubicBezTo>
                <a:cubicBezTo>
                  <a:pt x="6583" y="8953"/>
                  <a:pt x="6502" y="9014"/>
                  <a:pt x="6421" y="8974"/>
                </a:cubicBezTo>
                <a:close/>
                <a:moveTo>
                  <a:pt x="6867" y="8852"/>
                </a:moveTo>
                <a:cubicBezTo>
                  <a:pt x="6847" y="8791"/>
                  <a:pt x="7070" y="8812"/>
                  <a:pt x="7110" y="8832"/>
                </a:cubicBezTo>
                <a:cubicBezTo>
                  <a:pt x="7090" y="8913"/>
                  <a:pt x="6988" y="8852"/>
                  <a:pt x="6867" y="8872"/>
                </a:cubicBezTo>
                <a:close/>
                <a:moveTo>
                  <a:pt x="7232" y="8528"/>
                </a:moveTo>
                <a:cubicBezTo>
                  <a:pt x="7353" y="8488"/>
                  <a:pt x="7272" y="8548"/>
                  <a:pt x="7353" y="8609"/>
                </a:cubicBezTo>
                <a:cubicBezTo>
                  <a:pt x="7313" y="8589"/>
                  <a:pt x="7211" y="8609"/>
                  <a:pt x="7171" y="8589"/>
                </a:cubicBezTo>
                <a:cubicBezTo>
                  <a:pt x="7171" y="8548"/>
                  <a:pt x="7232" y="8569"/>
                  <a:pt x="7232" y="8589"/>
                </a:cubicBezTo>
                <a:cubicBezTo>
                  <a:pt x="7272" y="8609"/>
                  <a:pt x="7252" y="8508"/>
                  <a:pt x="7211" y="8528"/>
                </a:cubicBezTo>
                <a:close/>
                <a:moveTo>
                  <a:pt x="7353" y="8690"/>
                </a:moveTo>
                <a:cubicBezTo>
                  <a:pt x="7353" y="8650"/>
                  <a:pt x="7475" y="8670"/>
                  <a:pt x="7515" y="8650"/>
                </a:cubicBezTo>
                <a:cubicBezTo>
                  <a:pt x="7515" y="8629"/>
                  <a:pt x="7495" y="8629"/>
                  <a:pt x="7475" y="8629"/>
                </a:cubicBezTo>
                <a:cubicBezTo>
                  <a:pt x="7637" y="8569"/>
                  <a:pt x="7495" y="8751"/>
                  <a:pt x="7353" y="8690"/>
                </a:cubicBezTo>
                <a:close/>
                <a:moveTo>
                  <a:pt x="7657" y="8832"/>
                </a:moveTo>
                <a:cubicBezTo>
                  <a:pt x="7778" y="8872"/>
                  <a:pt x="7515" y="8812"/>
                  <a:pt x="7616" y="8852"/>
                </a:cubicBezTo>
                <a:cubicBezTo>
                  <a:pt x="7576" y="8872"/>
                  <a:pt x="7475" y="8832"/>
                  <a:pt x="7414" y="8852"/>
                </a:cubicBezTo>
                <a:cubicBezTo>
                  <a:pt x="7414" y="8832"/>
                  <a:pt x="7475" y="8832"/>
                  <a:pt x="7495" y="8832"/>
                </a:cubicBezTo>
                <a:cubicBezTo>
                  <a:pt x="7535" y="8832"/>
                  <a:pt x="7515" y="8791"/>
                  <a:pt x="7556" y="8791"/>
                </a:cubicBezTo>
                <a:cubicBezTo>
                  <a:pt x="7596" y="8791"/>
                  <a:pt x="7556" y="8852"/>
                  <a:pt x="7657" y="8852"/>
                </a:cubicBezTo>
                <a:close/>
                <a:moveTo>
                  <a:pt x="7657" y="9480"/>
                </a:moveTo>
                <a:cubicBezTo>
                  <a:pt x="7637" y="9419"/>
                  <a:pt x="7697" y="9399"/>
                  <a:pt x="7718" y="9359"/>
                </a:cubicBezTo>
                <a:cubicBezTo>
                  <a:pt x="7799" y="9359"/>
                  <a:pt x="7880" y="9399"/>
                  <a:pt x="7880" y="9460"/>
                </a:cubicBezTo>
                <a:close/>
                <a:moveTo>
                  <a:pt x="7859" y="9318"/>
                </a:moveTo>
                <a:cubicBezTo>
                  <a:pt x="8062" y="9379"/>
                  <a:pt x="8285" y="9419"/>
                  <a:pt x="8508" y="9440"/>
                </a:cubicBezTo>
                <a:cubicBezTo>
                  <a:pt x="8346" y="9500"/>
                  <a:pt x="8082" y="9399"/>
                  <a:pt x="7941" y="9460"/>
                </a:cubicBezTo>
                <a:cubicBezTo>
                  <a:pt x="8001" y="9399"/>
                  <a:pt x="7819" y="9440"/>
                  <a:pt x="7859" y="9338"/>
                </a:cubicBezTo>
                <a:close/>
                <a:moveTo>
                  <a:pt x="8143" y="7394"/>
                </a:moveTo>
                <a:cubicBezTo>
                  <a:pt x="8163" y="7373"/>
                  <a:pt x="8163" y="7353"/>
                  <a:pt x="8163" y="7333"/>
                </a:cubicBezTo>
                <a:cubicBezTo>
                  <a:pt x="8265" y="7333"/>
                  <a:pt x="8346" y="7333"/>
                  <a:pt x="8325" y="7414"/>
                </a:cubicBezTo>
                <a:cubicBezTo>
                  <a:pt x="8265" y="7394"/>
                  <a:pt x="8204" y="7394"/>
                  <a:pt x="8143" y="7414"/>
                </a:cubicBezTo>
                <a:close/>
                <a:moveTo>
                  <a:pt x="8548" y="9379"/>
                </a:moveTo>
                <a:cubicBezTo>
                  <a:pt x="8670" y="9399"/>
                  <a:pt x="8609" y="9419"/>
                  <a:pt x="8731" y="9379"/>
                </a:cubicBezTo>
                <a:cubicBezTo>
                  <a:pt x="8771" y="9480"/>
                  <a:pt x="8528" y="9440"/>
                  <a:pt x="8548" y="9399"/>
                </a:cubicBezTo>
                <a:close/>
                <a:moveTo>
                  <a:pt x="8548" y="9176"/>
                </a:moveTo>
                <a:cubicBezTo>
                  <a:pt x="8548" y="9115"/>
                  <a:pt x="8710" y="9115"/>
                  <a:pt x="8731" y="9115"/>
                </a:cubicBezTo>
                <a:cubicBezTo>
                  <a:pt x="8731" y="9176"/>
                  <a:pt x="8649" y="9176"/>
                  <a:pt x="8568" y="9176"/>
                </a:cubicBezTo>
                <a:close/>
                <a:moveTo>
                  <a:pt x="8346" y="7353"/>
                </a:moveTo>
                <a:cubicBezTo>
                  <a:pt x="8447" y="7353"/>
                  <a:pt x="8487" y="7373"/>
                  <a:pt x="8589" y="7373"/>
                </a:cubicBezTo>
                <a:cubicBezTo>
                  <a:pt x="8589" y="7394"/>
                  <a:pt x="8528" y="7394"/>
                  <a:pt x="8548" y="7414"/>
                </a:cubicBezTo>
                <a:cubicBezTo>
                  <a:pt x="8629" y="7434"/>
                  <a:pt x="8832" y="7454"/>
                  <a:pt x="8771" y="7515"/>
                </a:cubicBezTo>
                <a:cubicBezTo>
                  <a:pt x="8710" y="7515"/>
                  <a:pt x="8690" y="7475"/>
                  <a:pt x="8670" y="7454"/>
                </a:cubicBezTo>
                <a:cubicBezTo>
                  <a:pt x="8589" y="7475"/>
                  <a:pt x="8548" y="7454"/>
                  <a:pt x="8427" y="7475"/>
                </a:cubicBezTo>
                <a:cubicBezTo>
                  <a:pt x="8386" y="7414"/>
                  <a:pt x="8467" y="7414"/>
                  <a:pt x="8508" y="7434"/>
                </a:cubicBezTo>
                <a:cubicBezTo>
                  <a:pt x="8528" y="7373"/>
                  <a:pt x="8305" y="7475"/>
                  <a:pt x="8346" y="7353"/>
                </a:cubicBezTo>
                <a:close/>
                <a:moveTo>
                  <a:pt x="8447" y="7313"/>
                </a:moveTo>
                <a:cubicBezTo>
                  <a:pt x="8467" y="7292"/>
                  <a:pt x="8487" y="7272"/>
                  <a:pt x="8508" y="7272"/>
                </a:cubicBezTo>
                <a:cubicBezTo>
                  <a:pt x="8649" y="7272"/>
                  <a:pt x="8649" y="7373"/>
                  <a:pt x="8791" y="7373"/>
                </a:cubicBezTo>
                <a:cubicBezTo>
                  <a:pt x="8791" y="7394"/>
                  <a:pt x="8710" y="7373"/>
                  <a:pt x="8710" y="7414"/>
                </a:cubicBezTo>
                <a:cubicBezTo>
                  <a:pt x="8589" y="7394"/>
                  <a:pt x="8670" y="7313"/>
                  <a:pt x="8467" y="7313"/>
                </a:cubicBezTo>
                <a:close/>
                <a:moveTo>
                  <a:pt x="8366" y="5348"/>
                </a:moveTo>
                <a:cubicBezTo>
                  <a:pt x="8366" y="5287"/>
                  <a:pt x="8447" y="5307"/>
                  <a:pt x="8386" y="5247"/>
                </a:cubicBezTo>
                <a:lnTo>
                  <a:pt x="8467" y="5247"/>
                </a:lnTo>
                <a:cubicBezTo>
                  <a:pt x="8467" y="5267"/>
                  <a:pt x="8487" y="5267"/>
                  <a:pt x="8508" y="5267"/>
                </a:cubicBezTo>
                <a:cubicBezTo>
                  <a:pt x="8447" y="5307"/>
                  <a:pt x="8467" y="5368"/>
                  <a:pt x="8386" y="5368"/>
                </a:cubicBezTo>
                <a:close/>
                <a:moveTo>
                  <a:pt x="8872" y="7475"/>
                </a:moveTo>
                <a:cubicBezTo>
                  <a:pt x="8933" y="7394"/>
                  <a:pt x="9237" y="7434"/>
                  <a:pt x="9338" y="7454"/>
                </a:cubicBezTo>
                <a:cubicBezTo>
                  <a:pt x="9257" y="7576"/>
                  <a:pt x="9075" y="7475"/>
                  <a:pt x="8872" y="7495"/>
                </a:cubicBezTo>
                <a:close/>
                <a:moveTo>
                  <a:pt x="9196" y="9034"/>
                </a:moveTo>
                <a:cubicBezTo>
                  <a:pt x="9237" y="8893"/>
                  <a:pt x="9581" y="8913"/>
                  <a:pt x="9723" y="8913"/>
                </a:cubicBezTo>
                <a:cubicBezTo>
                  <a:pt x="9743" y="8994"/>
                  <a:pt x="9642" y="8994"/>
                  <a:pt x="9602" y="9055"/>
                </a:cubicBezTo>
                <a:cubicBezTo>
                  <a:pt x="9419" y="9034"/>
                  <a:pt x="9318" y="9055"/>
                  <a:pt x="9217" y="9034"/>
                </a:cubicBezTo>
                <a:close/>
                <a:moveTo>
                  <a:pt x="8832" y="5388"/>
                </a:moveTo>
                <a:cubicBezTo>
                  <a:pt x="8893" y="5307"/>
                  <a:pt x="9176" y="5328"/>
                  <a:pt x="9257" y="5368"/>
                </a:cubicBezTo>
                <a:cubicBezTo>
                  <a:pt x="9196" y="5449"/>
                  <a:pt x="8893" y="5409"/>
                  <a:pt x="8832" y="5409"/>
                </a:cubicBezTo>
                <a:close/>
                <a:moveTo>
                  <a:pt x="9480" y="7475"/>
                </a:moveTo>
                <a:cubicBezTo>
                  <a:pt x="9480" y="7414"/>
                  <a:pt x="9439" y="7475"/>
                  <a:pt x="9379" y="7475"/>
                </a:cubicBezTo>
                <a:cubicBezTo>
                  <a:pt x="9419" y="7353"/>
                  <a:pt x="9520" y="7475"/>
                  <a:pt x="9581" y="7414"/>
                </a:cubicBezTo>
                <a:cubicBezTo>
                  <a:pt x="9642" y="7414"/>
                  <a:pt x="9541" y="7495"/>
                  <a:pt x="9480" y="7495"/>
                </a:cubicBezTo>
                <a:close/>
                <a:moveTo>
                  <a:pt x="9764" y="8994"/>
                </a:moveTo>
                <a:lnTo>
                  <a:pt x="9764" y="8913"/>
                </a:lnTo>
                <a:cubicBezTo>
                  <a:pt x="9885" y="8893"/>
                  <a:pt x="9865" y="8953"/>
                  <a:pt x="9905" y="8994"/>
                </a:cubicBezTo>
                <a:cubicBezTo>
                  <a:pt x="9865" y="8994"/>
                  <a:pt x="9824" y="8994"/>
                  <a:pt x="9784" y="8994"/>
                </a:cubicBezTo>
                <a:close/>
                <a:moveTo>
                  <a:pt x="9622" y="7475"/>
                </a:moveTo>
                <a:cubicBezTo>
                  <a:pt x="9683" y="7414"/>
                  <a:pt x="9784" y="7394"/>
                  <a:pt x="9865" y="7414"/>
                </a:cubicBezTo>
                <a:cubicBezTo>
                  <a:pt x="9845" y="7536"/>
                  <a:pt x="9743" y="7475"/>
                  <a:pt x="9622" y="7495"/>
                </a:cubicBezTo>
                <a:close/>
                <a:moveTo>
                  <a:pt x="9399" y="5429"/>
                </a:moveTo>
                <a:cubicBezTo>
                  <a:pt x="9399" y="5388"/>
                  <a:pt x="9500" y="5388"/>
                  <a:pt x="9581" y="5388"/>
                </a:cubicBezTo>
                <a:cubicBezTo>
                  <a:pt x="9622" y="5469"/>
                  <a:pt x="9480" y="5449"/>
                  <a:pt x="9419" y="5449"/>
                </a:cubicBezTo>
                <a:close/>
                <a:moveTo>
                  <a:pt x="9865" y="8285"/>
                </a:moveTo>
                <a:cubicBezTo>
                  <a:pt x="9845" y="8244"/>
                  <a:pt x="9865" y="8204"/>
                  <a:pt x="9905" y="8184"/>
                </a:cubicBezTo>
                <a:cubicBezTo>
                  <a:pt x="10067" y="8184"/>
                  <a:pt x="10027" y="8325"/>
                  <a:pt x="9865" y="8305"/>
                </a:cubicBezTo>
                <a:close/>
                <a:moveTo>
                  <a:pt x="10290" y="7839"/>
                </a:moveTo>
                <a:cubicBezTo>
                  <a:pt x="10229" y="7920"/>
                  <a:pt x="10088" y="7900"/>
                  <a:pt x="10047" y="7941"/>
                </a:cubicBezTo>
                <a:cubicBezTo>
                  <a:pt x="9946" y="7941"/>
                  <a:pt x="9986" y="7839"/>
                  <a:pt x="9885" y="7839"/>
                </a:cubicBezTo>
                <a:cubicBezTo>
                  <a:pt x="9966" y="7799"/>
                  <a:pt x="10108" y="7779"/>
                  <a:pt x="10128" y="7698"/>
                </a:cubicBezTo>
                <a:cubicBezTo>
                  <a:pt x="10007" y="7718"/>
                  <a:pt x="9986" y="7799"/>
                  <a:pt x="9804" y="7779"/>
                </a:cubicBezTo>
                <a:cubicBezTo>
                  <a:pt x="9804" y="7758"/>
                  <a:pt x="9845" y="7738"/>
                  <a:pt x="9865" y="7718"/>
                </a:cubicBezTo>
                <a:cubicBezTo>
                  <a:pt x="9926" y="7718"/>
                  <a:pt x="9926" y="7738"/>
                  <a:pt x="10007" y="7718"/>
                </a:cubicBezTo>
                <a:cubicBezTo>
                  <a:pt x="9905" y="7637"/>
                  <a:pt x="10290" y="7617"/>
                  <a:pt x="10392" y="7677"/>
                </a:cubicBezTo>
                <a:cubicBezTo>
                  <a:pt x="10392" y="7758"/>
                  <a:pt x="10310" y="7698"/>
                  <a:pt x="10229" y="7718"/>
                </a:cubicBezTo>
                <a:cubicBezTo>
                  <a:pt x="10189" y="7718"/>
                  <a:pt x="10229" y="7758"/>
                  <a:pt x="10169" y="7779"/>
                </a:cubicBezTo>
                <a:cubicBezTo>
                  <a:pt x="10169" y="7819"/>
                  <a:pt x="10290" y="7779"/>
                  <a:pt x="10351" y="7779"/>
                </a:cubicBezTo>
                <a:cubicBezTo>
                  <a:pt x="10412" y="7779"/>
                  <a:pt x="10351" y="7839"/>
                  <a:pt x="10452" y="7839"/>
                </a:cubicBezTo>
                <a:cubicBezTo>
                  <a:pt x="10452" y="7900"/>
                  <a:pt x="10310" y="7860"/>
                  <a:pt x="10290" y="7839"/>
                </a:cubicBezTo>
                <a:close/>
                <a:moveTo>
                  <a:pt x="9683" y="3160"/>
                </a:moveTo>
                <a:cubicBezTo>
                  <a:pt x="9703" y="3140"/>
                  <a:pt x="9764" y="3120"/>
                  <a:pt x="9703" y="3120"/>
                </a:cubicBezTo>
                <a:cubicBezTo>
                  <a:pt x="9723" y="3099"/>
                  <a:pt x="9824" y="3099"/>
                  <a:pt x="9885" y="3079"/>
                </a:cubicBezTo>
                <a:cubicBezTo>
                  <a:pt x="9946" y="3140"/>
                  <a:pt x="9703" y="3140"/>
                  <a:pt x="9804" y="3160"/>
                </a:cubicBezTo>
                <a:cubicBezTo>
                  <a:pt x="9804" y="3180"/>
                  <a:pt x="9703" y="3160"/>
                  <a:pt x="9683" y="3160"/>
                </a:cubicBezTo>
                <a:close/>
                <a:moveTo>
                  <a:pt x="10554" y="7657"/>
                </a:moveTo>
                <a:cubicBezTo>
                  <a:pt x="10513" y="7657"/>
                  <a:pt x="10513" y="7677"/>
                  <a:pt x="10493" y="7677"/>
                </a:cubicBezTo>
                <a:cubicBezTo>
                  <a:pt x="10513" y="7698"/>
                  <a:pt x="10574" y="7677"/>
                  <a:pt x="10554" y="7738"/>
                </a:cubicBezTo>
                <a:cubicBezTo>
                  <a:pt x="10371" y="7758"/>
                  <a:pt x="10452" y="7596"/>
                  <a:pt x="10270" y="7657"/>
                </a:cubicBezTo>
                <a:cubicBezTo>
                  <a:pt x="10533" y="7556"/>
                  <a:pt x="10898" y="7677"/>
                  <a:pt x="11222" y="7596"/>
                </a:cubicBezTo>
                <a:cubicBezTo>
                  <a:pt x="11222" y="7617"/>
                  <a:pt x="11263" y="7596"/>
                  <a:pt x="11283" y="7617"/>
                </a:cubicBezTo>
                <a:cubicBezTo>
                  <a:pt x="11242" y="7677"/>
                  <a:pt x="11181" y="7677"/>
                  <a:pt x="11181" y="7718"/>
                </a:cubicBezTo>
                <a:cubicBezTo>
                  <a:pt x="11121" y="7738"/>
                  <a:pt x="11121" y="7698"/>
                  <a:pt x="11121" y="7677"/>
                </a:cubicBezTo>
                <a:cubicBezTo>
                  <a:pt x="11040" y="7698"/>
                  <a:pt x="11019" y="7738"/>
                  <a:pt x="10918" y="7738"/>
                </a:cubicBezTo>
                <a:cubicBezTo>
                  <a:pt x="10817" y="7576"/>
                  <a:pt x="10614" y="7758"/>
                  <a:pt x="10554" y="7637"/>
                </a:cubicBezTo>
                <a:close/>
                <a:moveTo>
                  <a:pt x="10554" y="7900"/>
                </a:moveTo>
                <a:cubicBezTo>
                  <a:pt x="10594" y="7860"/>
                  <a:pt x="10554" y="7880"/>
                  <a:pt x="10554" y="7819"/>
                </a:cubicBezTo>
                <a:cubicBezTo>
                  <a:pt x="10655" y="7900"/>
                  <a:pt x="11019" y="7758"/>
                  <a:pt x="11080" y="7819"/>
                </a:cubicBezTo>
                <a:cubicBezTo>
                  <a:pt x="10938" y="7900"/>
                  <a:pt x="10675" y="7839"/>
                  <a:pt x="10554" y="7900"/>
                </a:cubicBezTo>
                <a:close/>
                <a:moveTo>
                  <a:pt x="10878" y="8366"/>
                </a:moveTo>
                <a:cubicBezTo>
                  <a:pt x="10817" y="8346"/>
                  <a:pt x="10979" y="8366"/>
                  <a:pt x="11080" y="8346"/>
                </a:cubicBezTo>
                <a:cubicBezTo>
                  <a:pt x="11100" y="8427"/>
                  <a:pt x="10938" y="8386"/>
                  <a:pt x="10878" y="8366"/>
                </a:cubicBezTo>
                <a:close/>
                <a:moveTo>
                  <a:pt x="10797" y="8001"/>
                </a:moveTo>
                <a:lnTo>
                  <a:pt x="10797" y="7941"/>
                </a:lnTo>
                <a:cubicBezTo>
                  <a:pt x="10959" y="7920"/>
                  <a:pt x="10979" y="8042"/>
                  <a:pt x="10797" y="8001"/>
                </a:cubicBezTo>
                <a:close/>
                <a:moveTo>
                  <a:pt x="10351" y="3282"/>
                </a:moveTo>
                <a:cubicBezTo>
                  <a:pt x="10392" y="3221"/>
                  <a:pt x="10452" y="3180"/>
                  <a:pt x="10513" y="3160"/>
                </a:cubicBezTo>
                <a:cubicBezTo>
                  <a:pt x="10614" y="3160"/>
                  <a:pt x="10554" y="3221"/>
                  <a:pt x="10533" y="3261"/>
                </a:cubicBezTo>
                <a:close/>
                <a:moveTo>
                  <a:pt x="11080" y="7920"/>
                </a:moveTo>
                <a:cubicBezTo>
                  <a:pt x="11019" y="7961"/>
                  <a:pt x="11121" y="8001"/>
                  <a:pt x="11080" y="8022"/>
                </a:cubicBezTo>
                <a:cubicBezTo>
                  <a:pt x="11019" y="8062"/>
                  <a:pt x="10938" y="7880"/>
                  <a:pt x="11080" y="7900"/>
                </a:cubicBezTo>
                <a:close/>
                <a:moveTo>
                  <a:pt x="11121" y="8427"/>
                </a:moveTo>
                <a:cubicBezTo>
                  <a:pt x="11121" y="8386"/>
                  <a:pt x="11303" y="8386"/>
                  <a:pt x="11303" y="8427"/>
                </a:cubicBezTo>
                <a:cubicBezTo>
                  <a:pt x="11242" y="8447"/>
                  <a:pt x="11181" y="8447"/>
                  <a:pt x="11121" y="8427"/>
                </a:cubicBezTo>
                <a:close/>
                <a:moveTo>
                  <a:pt x="10675" y="3261"/>
                </a:moveTo>
                <a:cubicBezTo>
                  <a:pt x="10614" y="3241"/>
                  <a:pt x="10716" y="3201"/>
                  <a:pt x="10635" y="3201"/>
                </a:cubicBezTo>
                <a:cubicBezTo>
                  <a:pt x="10635" y="3160"/>
                  <a:pt x="10817" y="3201"/>
                  <a:pt x="10797" y="3160"/>
                </a:cubicBezTo>
                <a:cubicBezTo>
                  <a:pt x="10878" y="3140"/>
                  <a:pt x="10857" y="3201"/>
                  <a:pt x="10918" y="3180"/>
                </a:cubicBezTo>
                <a:cubicBezTo>
                  <a:pt x="10979" y="3180"/>
                  <a:pt x="10878" y="3160"/>
                  <a:pt x="10938" y="3140"/>
                </a:cubicBezTo>
                <a:cubicBezTo>
                  <a:pt x="10959" y="3140"/>
                  <a:pt x="10999" y="3140"/>
                  <a:pt x="11019" y="3140"/>
                </a:cubicBezTo>
                <a:cubicBezTo>
                  <a:pt x="10999" y="3160"/>
                  <a:pt x="10999" y="3201"/>
                  <a:pt x="10999" y="3221"/>
                </a:cubicBezTo>
                <a:cubicBezTo>
                  <a:pt x="11121" y="3180"/>
                  <a:pt x="11040" y="3160"/>
                  <a:pt x="11222" y="3201"/>
                </a:cubicBezTo>
                <a:cubicBezTo>
                  <a:pt x="11222" y="3241"/>
                  <a:pt x="11121" y="3241"/>
                  <a:pt x="11040" y="3241"/>
                </a:cubicBezTo>
                <a:cubicBezTo>
                  <a:pt x="11060" y="3261"/>
                  <a:pt x="11100" y="3261"/>
                  <a:pt x="11141" y="3282"/>
                </a:cubicBezTo>
                <a:cubicBezTo>
                  <a:pt x="11060" y="3342"/>
                  <a:pt x="10999" y="3221"/>
                  <a:pt x="10857" y="3282"/>
                </a:cubicBezTo>
                <a:cubicBezTo>
                  <a:pt x="10898" y="3201"/>
                  <a:pt x="10776" y="3241"/>
                  <a:pt x="10675" y="3261"/>
                </a:cubicBezTo>
                <a:close/>
                <a:moveTo>
                  <a:pt x="11019" y="5550"/>
                </a:moveTo>
                <a:cubicBezTo>
                  <a:pt x="11019" y="5490"/>
                  <a:pt x="11100" y="5550"/>
                  <a:pt x="11181" y="5510"/>
                </a:cubicBezTo>
                <a:cubicBezTo>
                  <a:pt x="11222" y="5571"/>
                  <a:pt x="11080" y="5530"/>
                  <a:pt x="11019" y="5550"/>
                </a:cubicBezTo>
                <a:close/>
                <a:moveTo>
                  <a:pt x="11303" y="7779"/>
                </a:moveTo>
                <a:cubicBezTo>
                  <a:pt x="11283" y="7718"/>
                  <a:pt x="11404" y="7738"/>
                  <a:pt x="11465" y="7738"/>
                </a:cubicBezTo>
                <a:cubicBezTo>
                  <a:pt x="11465" y="7758"/>
                  <a:pt x="11384" y="7799"/>
                  <a:pt x="11303" y="7758"/>
                </a:cubicBezTo>
                <a:close/>
                <a:moveTo>
                  <a:pt x="11364" y="7475"/>
                </a:moveTo>
                <a:cubicBezTo>
                  <a:pt x="11445" y="7475"/>
                  <a:pt x="11445" y="7536"/>
                  <a:pt x="11587" y="7515"/>
                </a:cubicBezTo>
                <a:cubicBezTo>
                  <a:pt x="11587" y="7617"/>
                  <a:pt x="11344" y="7556"/>
                  <a:pt x="11364" y="7475"/>
                </a:cubicBezTo>
                <a:close/>
                <a:moveTo>
                  <a:pt x="11040" y="4781"/>
                </a:moveTo>
                <a:cubicBezTo>
                  <a:pt x="11040" y="4760"/>
                  <a:pt x="11080" y="4760"/>
                  <a:pt x="11100" y="4760"/>
                </a:cubicBezTo>
                <a:cubicBezTo>
                  <a:pt x="11121" y="4740"/>
                  <a:pt x="11100" y="4720"/>
                  <a:pt x="11060" y="4720"/>
                </a:cubicBezTo>
                <a:cubicBezTo>
                  <a:pt x="11080" y="4659"/>
                  <a:pt x="11161" y="4720"/>
                  <a:pt x="11181" y="4720"/>
                </a:cubicBezTo>
                <a:cubicBezTo>
                  <a:pt x="11161" y="4760"/>
                  <a:pt x="11100" y="4760"/>
                  <a:pt x="11040" y="4760"/>
                </a:cubicBezTo>
                <a:close/>
                <a:moveTo>
                  <a:pt x="12559" y="8467"/>
                </a:moveTo>
                <a:cubicBezTo>
                  <a:pt x="12478" y="8528"/>
                  <a:pt x="12842" y="8508"/>
                  <a:pt x="12660" y="8589"/>
                </a:cubicBezTo>
                <a:cubicBezTo>
                  <a:pt x="12721" y="8589"/>
                  <a:pt x="12721" y="8569"/>
                  <a:pt x="12782" y="8569"/>
                </a:cubicBezTo>
                <a:cubicBezTo>
                  <a:pt x="12761" y="8548"/>
                  <a:pt x="12741" y="8528"/>
                  <a:pt x="12741" y="8508"/>
                </a:cubicBezTo>
                <a:cubicBezTo>
                  <a:pt x="12842" y="8508"/>
                  <a:pt x="12984" y="8548"/>
                  <a:pt x="12984" y="8467"/>
                </a:cubicBezTo>
                <a:cubicBezTo>
                  <a:pt x="13065" y="8508"/>
                  <a:pt x="13086" y="8488"/>
                  <a:pt x="13187" y="8467"/>
                </a:cubicBezTo>
                <a:cubicBezTo>
                  <a:pt x="13227" y="8528"/>
                  <a:pt x="13045" y="8488"/>
                  <a:pt x="13025" y="8528"/>
                </a:cubicBezTo>
                <a:cubicBezTo>
                  <a:pt x="13106" y="8569"/>
                  <a:pt x="13187" y="8508"/>
                  <a:pt x="13268" y="8569"/>
                </a:cubicBezTo>
                <a:cubicBezTo>
                  <a:pt x="13308" y="8508"/>
                  <a:pt x="13187" y="8569"/>
                  <a:pt x="13207" y="8488"/>
                </a:cubicBezTo>
                <a:cubicBezTo>
                  <a:pt x="13308" y="8488"/>
                  <a:pt x="13349" y="8548"/>
                  <a:pt x="13450" y="8548"/>
                </a:cubicBezTo>
                <a:cubicBezTo>
                  <a:pt x="13511" y="8609"/>
                  <a:pt x="13369" y="8548"/>
                  <a:pt x="13369" y="8609"/>
                </a:cubicBezTo>
                <a:cubicBezTo>
                  <a:pt x="13389" y="8650"/>
                  <a:pt x="13470" y="8569"/>
                  <a:pt x="13531" y="8609"/>
                </a:cubicBezTo>
                <a:cubicBezTo>
                  <a:pt x="13592" y="8589"/>
                  <a:pt x="13430" y="8548"/>
                  <a:pt x="13531" y="8508"/>
                </a:cubicBezTo>
                <a:lnTo>
                  <a:pt x="13612" y="8548"/>
                </a:lnTo>
                <a:lnTo>
                  <a:pt x="13673" y="8548"/>
                </a:lnTo>
                <a:lnTo>
                  <a:pt x="13632" y="8548"/>
                </a:lnTo>
                <a:cubicBezTo>
                  <a:pt x="13795" y="8548"/>
                  <a:pt x="13632" y="8609"/>
                  <a:pt x="13632" y="8609"/>
                </a:cubicBezTo>
                <a:lnTo>
                  <a:pt x="13632" y="8548"/>
                </a:lnTo>
                <a:lnTo>
                  <a:pt x="13632" y="8548"/>
                </a:lnTo>
                <a:lnTo>
                  <a:pt x="13632" y="8548"/>
                </a:lnTo>
                <a:lnTo>
                  <a:pt x="13632" y="8548"/>
                </a:lnTo>
                <a:lnTo>
                  <a:pt x="13653" y="8548"/>
                </a:lnTo>
                <a:lnTo>
                  <a:pt x="13714" y="8548"/>
                </a:lnTo>
                <a:cubicBezTo>
                  <a:pt x="13693" y="8569"/>
                  <a:pt x="13673" y="8609"/>
                  <a:pt x="13693" y="8629"/>
                </a:cubicBezTo>
                <a:cubicBezTo>
                  <a:pt x="13795" y="8629"/>
                  <a:pt x="13734" y="8548"/>
                  <a:pt x="13795" y="8548"/>
                </a:cubicBezTo>
                <a:cubicBezTo>
                  <a:pt x="14078" y="8690"/>
                  <a:pt x="14382" y="8548"/>
                  <a:pt x="14686" y="8629"/>
                </a:cubicBezTo>
                <a:cubicBezTo>
                  <a:pt x="14706" y="8569"/>
                  <a:pt x="14929" y="8569"/>
                  <a:pt x="14929" y="8650"/>
                </a:cubicBezTo>
                <a:cubicBezTo>
                  <a:pt x="14990" y="8609"/>
                  <a:pt x="15071" y="8589"/>
                  <a:pt x="15131" y="8589"/>
                </a:cubicBezTo>
                <a:cubicBezTo>
                  <a:pt x="15233" y="8731"/>
                  <a:pt x="15800" y="8569"/>
                  <a:pt x="16023" y="8650"/>
                </a:cubicBezTo>
                <a:cubicBezTo>
                  <a:pt x="16023" y="8710"/>
                  <a:pt x="15982" y="8731"/>
                  <a:pt x="15921" y="8690"/>
                </a:cubicBezTo>
                <a:cubicBezTo>
                  <a:pt x="15921" y="8710"/>
                  <a:pt x="15962" y="8710"/>
                  <a:pt x="15962" y="8731"/>
                </a:cubicBezTo>
                <a:cubicBezTo>
                  <a:pt x="16043" y="8670"/>
                  <a:pt x="16367" y="8589"/>
                  <a:pt x="16468" y="8690"/>
                </a:cubicBezTo>
                <a:cubicBezTo>
                  <a:pt x="16610" y="8629"/>
                  <a:pt x="16752" y="8670"/>
                  <a:pt x="16954" y="8670"/>
                </a:cubicBezTo>
                <a:cubicBezTo>
                  <a:pt x="16954" y="8710"/>
                  <a:pt x="16873" y="8710"/>
                  <a:pt x="16873" y="8751"/>
                </a:cubicBezTo>
                <a:cubicBezTo>
                  <a:pt x="16813" y="8710"/>
                  <a:pt x="16732" y="8710"/>
                  <a:pt x="16691" y="8751"/>
                </a:cubicBezTo>
                <a:cubicBezTo>
                  <a:pt x="16691" y="8791"/>
                  <a:pt x="16732" y="8791"/>
                  <a:pt x="16813" y="8791"/>
                </a:cubicBezTo>
                <a:cubicBezTo>
                  <a:pt x="16651" y="8812"/>
                  <a:pt x="16489" y="8832"/>
                  <a:pt x="16327" y="8832"/>
                </a:cubicBezTo>
                <a:cubicBezTo>
                  <a:pt x="16367" y="8791"/>
                  <a:pt x="16327" y="8791"/>
                  <a:pt x="16327" y="8771"/>
                </a:cubicBezTo>
                <a:cubicBezTo>
                  <a:pt x="16286" y="8791"/>
                  <a:pt x="16225" y="8791"/>
                  <a:pt x="16185" y="8751"/>
                </a:cubicBezTo>
                <a:cubicBezTo>
                  <a:pt x="16043" y="8832"/>
                  <a:pt x="15456" y="8731"/>
                  <a:pt x="15537" y="8953"/>
                </a:cubicBezTo>
                <a:cubicBezTo>
                  <a:pt x="15354" y="8933"/>
                  <a:pt x="15172" y="8953"/>
                  <a:pt x="15010" y="9014"/>
                </a:cubicBezTo>
                <a:cubicBezTo>
                  <a:pt x="14949" y="8994"/>
                  <a:pt x="14868" y="8994"/>
                  <a:pt x="14848" y="8953"/>
                </a:cubicBezTo>
                <a:cubicBezTo>
                  <a:pt x="14807" y="9034"/>
                  <a:pt x="14483" y="9034"/>
                  <a:pt x="14301" y="8974"/>
                </a:cubicBezTo>
                <a:cubicBezTo>
                  <a:pt x="14220" y="8974"/>
                  <a:pt x="14240" y="9014"/>
                  <a:pt x="14200" y="9034"/>
                </a:cubicBezTo>
                <a:cubicBezTo>
                  <a:pt x="14058" y="9034"/>
                  <a:pt x="13896" y="9014"/>
                  <a:pt x="13734" y="9014"/>
                </a:cubicBezTo>
                <a:cubicBezTo>
                  <a:pt x="13714" y="9014"/>
                  <a:pt x="13673" y="9034"/>
                  <a:pt x="13632" y="9034"/>
                </a:cubicBezTo>
                <a:lnTo>
                  <a:pt x="13632" y="9055"/>
                </a:lnTo>
                <a:lnTo>
                  <a:pt x="13673" y="9055"/>
                </a:lnTo>
                <a:lnTo>
                  <a:pt x="13673" y="9034"/>
                </a:lnTo>
                <a:lnTo>
                  <a:pt x="13673" y="9014"/>
                </a:lnTo>
                <a:lnTo>
                  <a:pt x="13632" y="9014"/>
                </a:lnTo>
                <a:lnTo>
                  <a:pt x="13592" y="9014"/>
                </a:lnTo>
                <a:lnTo>
                  <a:pt x="13389" y="9014"/>
                </a:lnTo>
                <a:cubicBezTo>
                  <a:pt x="13389" y="8933"/>
                  <a:pt x="13207" y="8913"/>
                  <a:pt x="13045" y="8953"/>
                </a:cubicBezTo>
                <a:cubicBezTo>
                  <a:pt x="12944" y="8913"/>
                  <a:pt x="12518" y="8852"/>
                  <a:pt x="12397" y="8974"/>
                </a:cubicBezTo>
                <a:cubicBezTo>
                  <a:pt x="12275" y="8974"/>
                  <a:pt x="12397" y="8933"/>
                  <a:pt x="12356" y="8893"/>
                </a:cubicBezTo>
                <a:cubicBezTo>
                  <a:pt x="12194" y="8933"/>
                  <a:pt x="12053" y="8933"/>
                  <a:pt x="11911" y="8913"/>
                </a:cubicBezTo>
                <a:cubicBezTo>
                  <a:pt x="12032" y="8832"/>
                  <a:pt x="11749" y="8791"/>
                  <a:pt x="11607" y="8771"/>
                </a:cubicBezTo>
                <a:cubicBezTo>
                  <a:pt x="11728" y="8710"/>
                  <a:pt x="11890" y="8791"/>
                  <a:pt x="11971" y="8812"/>
                </a:cubicBezTo>
                <a:cubicBezTo>
                  <a:pt x="12032" y="8791"/>
                  <a:pt x="12032" y="8751"/>
                  <a:pt x="12113" y="8751"/>
                </a:cubicBezTo>
                <a:cubicBezTo>
                  <a:pt x="12113" y="8771"/>
                  <a:pt x="12093" y="8771"/>
                  <a:pt x="12093" y="8791"/>
                </a:cubicBezTo>
                <a:cubicBezTo>
                  <a:pt x="12478" y="8731"/>
                  <a:pt x="12883" y="8710"/>
                  <a:pt x="13268" y="8751"/>
                </a:cubicBezTo>
                <a:cubicBezTo>
                  <a:pt x="13349" y="8731"/>
                  <a:pt x="13511" y="8751"/>
                  <a:pt x="13551" y="8690"/>
                </a:cubicBezTo>
                <a:cubicBezTo>
                  <a:pt x="13268" y="8650"/>
                  <a:pt x="12964" y="8650"/>
                  <a:pt x="12680" y="8710"/>
                </a:cubicBezTo>
                <a:cubicBezTo>
                  <a:pt x="12701" y="8690"/>
                  <a:pt x="12721" y="8670"/>
                  <a:pt x="12721" y="8650"/>
                </a:cubicBezTo>
                <a:cubicBezTo>
                  <a:pt x="12701" y="8629"/>
                  <a:pt x="12417" y="8710"/>
                  <a:pt x="12458" y="8589"/>
                </a:cubicBezTo>
                <a:cubicBezTo>
                  <a:pt x="12356" y="8690"/>
                  <a:pt x="12255" y="8589"/>
                  <a:pt x="12215" y="8710"/>
                </a:cubicBezTo>
                <a:cubicBezTo>
                  <a:pt x="12073" y="8710"/>
                  <a:pt x="11931" y="8731"/>
                  <a:pt x="11931" y="8650"/>
                </a:cubicBezTo>
                <a:cubicBezTo>
                  <a:pt x="12012" y="8629"/>
                  <a:pt x="12053" y="8690"/>
                  <a:pt x="12113" y="8650"/>
                </a:cubicBezTo>
                <a:cubicBezTo>
                  <a:pt x="12032" y="8629"/>
                  <a:pt x="11951" y="8609"/>
                  <a:pt x="11890" y="8569"/>
                </a:cubicBezTo>
                <a:cubicBezTo>
                  <a:pt x="11850" y="8589"/>
                  <a:pt x="11911" y="8650"/>
                  <a:pt x="11830" y="8670"/>
                </a:cubicBezTo>
                <a:cubicBezTo>
                  <a:pt x="11749" y="8670"/>
                  <a:pt x="11647" y="8629"/>
                  <a:pt x="11546" y="8589"/>
                </a:cubicBezTo>
                <a:cubicBezTo>
                  <a:pt x="11627" y="8548"/>
                  <a:pt x="11728" y="8528"/>
                  <a:pt x="11789" y="8467"/>
                </a:cubicBezTo>
                <a:cubicBezTo>
                  <a:pt x="11830" y="8427"/>
                  <a:pt x="11850" y="8488"/>
                  <a:pt x="11850" y="8528"/>
                </a:cubicBezTo>
                <a:cubicBezTo>
                  <a:pt x="11992" y="8488"/>
                  <a:pt x="12134" y="8467"/>
                  <a:pt x="12275" y="8488"/>
                </a:cubicBezTo>
                <a:cubicBezTo>
                  <a:pt x="12235" y="8407"/>
                  <a:pt x="12174" y="8427"/>
                  <a:pt x="12255" y="8346"/>
                </a:cubicBezTo>
                <a:cubicBezTo>
                  <a:pt x="12397" y="8366"/>
                  <a:pt x="12356" y="8407"/>
                  <a:pt x="12478" y="8488"/>
                </a:cubicBezTo>
                <a:cubicBezTo>
                  <a:pt x="12377" y="8508"/>
                  <a:pt x="12417" y="8427"/>
                  <a:pt x="12316" y="8447"/>
                </a:cubicBezTo>
                <a:cubicBezTo>
                  <a:pt x="12275" y="8447"/>
                  <a:pt x="12356" y="8488"/>
                  <a:pt x="12296" y="8488"/>
                </a:cubicBezTo>
                <a:cubicBezTo>
                  <a:pt x="12458" y="8569"/>
                  <a:pt x="12559" y="8407"/>
                  <a:pt x="12721" y="8467"/>
                </a:cubicBezTo>
                <a:cubicBezTo>
                  <a:pt x="12721" y="8488"/>
                  <a:pt x="12559" y="8488"/>
                  <a:pt x="12559" y="8447"/>
                </a:cubicBezTo>
                <a:close/>
                <a:moveTo>
                  <a:pt x="11647" y="8346"/>
                </a:moveTo>
                <a:cubicBezTo>
                  <a:pt x="11708" y="8305"/>
                  <a:pt x="11769" y="8285"/>
                  <a:pt x="11850" y="8285"/>
                </a:cubicBezTo>
                <a:cubicBezTo>
                  <a:pt x="11809" y="8305"/>
                  <a:pt x="11728" y="8366"/>
                  <a:pt x="11647" y="8325"/>
                </a:cubicBezTo>
                <a:close/>
                <a:moveTo>
                  <a:pt x="11587" y="7394"/>
                </a:moveTo>
                <a:cubicBezTo>
                  <a:pt x="11647" y="7394"/>
                  <a:pt x="11668" y="7434"/>
                  <a:pt x="11668" y="7495"/>
                </a:cubicBezTo>
                <a:lnTo>
                  <a:pt x="11728" y="7495"/>
                </a:lnTo>
                <a:cubicBezTo>
                  <a:pt x="11769" y="7495"/>
                  <a:pt x="11708" y="7475"/>
                  <a:pt x="11728" y="7434"/>
                </a:cubicBezTo>
                <a:cubicBezTo>
                  <a:pt x="11789" y="7434"/>
                  <a:pt x="11789" y="7495"/>
                  <a:pt x="11870" y="7475"/>
                </a:cubicBezTo>
                <a:cubicBezTo>
                  <a:pt x="11870" y="7495"/>
                  <a:pt x="11830" y="7475"/>
                  <a:pt x="11830" y="7515"/>
                </a:cubicBezTo>
                <a:cubicBezTo>
                  <a:pt x="11830" y="7536"/>
                  <a:pt x="11911" y="7454"/>
                  <a:pt x="12032" y="7475"/>
                </a:cubicBezTo>
                <a:cubicBezTo>
                  <a:pt x="11911" y="7556"/>
                  <a:pt x="11749" y="7576"/>
                  <a:pt x="11607" y="7536"/>
                </a:cubicBezTo>
                <a:cubicBezTo>
                  <a:pt x="11688" y="7475"/>
                  <a:pt x="11546" y="7414"/>
                  <a:pt x="11587" y="7373"/>
                </a:cubicBezTo>
                <a:close/>
                <a:moveTo>
                  <a:pt x="11647" y="7657"/>
                </a:moveTo>
                <a:cubicBezTo>
                  <a:pt x="11688" y="7596"/>
                  <a:pt x="11951" y="7617"/>
                  <a:pt x="11992" y="7657"/>
                </a:cubicBezTo>
                <a:cubicBezTo>
                  <a:pt x="11870" y="7657"/>
                  <a:pt x="11769" y="7657"/>
                  <a:pt x="11668" y="7657"/>
                </a:cubicBezTo>
                <a:close/>
                <a:moveTo>
                  <a:pt x="11809" y="8386"/>
                </a:moveTo>
                <a:cubicBezTo>
                  <a:pt x="11789" y="8325"/>
                  <a:pt x="11971" y="8325"/>
                  <a:pt x="11951" y="8407"/>
                </a:cubicBezTo>
                <a:cubicBezTo>
                  <a:pt x="11850" y="8447"/>
                  <a:pt x="11890" y="8366"/>
                  <a:pt x="11809" y="8386"/>
                </a:cubicBezTo>
                <a:close/>
                <a:moveTo>
                  <a:pt x="11303" y="3302"/>
                </a:moveTo>
                <a:cubicBezTo>
                  <a:pt x="11263" y="3302"/>
                  <a:pt x="11222" y="3302"/>
                  <a:pt x="11181" y="3302"/>
                </a:cubicBezTo>
                <a:cubicBezTo>
                  <a:pt x="11181" y="3282"/>
                  <a:pt x="11242" y="3282"/>
                  <a:pt x="11283" y="3282"/>
                </a:cubicBezTo>
                <a:cubicBezTo>
                  <a:pt x="11303" y="3282"/>
                  <a:pt x="11283" y="3201"/>
                  <a:pt x="11384" y="3221"/>
                </a:cubicBezTo>
                <a:lnTo>
                  <a:pt x="11384" y="3282"/>
                </a:lnTo>
                <a:cubicBezTo>
                  <a:pt x="11344" y="3261"/>
                  <a:pt x="11303" y="3261"/>
                  <a:pt x="11323" y="3302"/>
                </a:cubicBezTo>
                <a:close/>
                <a:moveTo>
                  <a:pt x="11890" y="8305"/>
                </a:moveTo>
                <a:cubicBezTo>
                  <a:pt x="11890" y="8224"/>
                  <a:pt x="12012" y="8285"/>
                  <a:pt x="12053" y="8305"/>
                </a:cubicBezTo>
                <a:cubicBezTo>
                  <a:pt x="12093" y="8366"/>
                  <a:pt x="12032" y="8366"/>
                  <a:pt x="12053" y="8427"/>
                </a:cubicBezTo>
                <a:cubicBezTo>
                  <a:pt x="11971" y="8386"/>
                  <a:pt x="12012" y="8285"/>
                  <a:pt x="11890" y="8305"/>
                </a:cubicBezTo>
                <a:close/>
                <a:moveTo>
                  <a:pt x="11971" y="5591"/>
                </a:moveTo>
                <a:cubicBezTo>
                  <a:pt x="11931" y="5530"/>
                  <a:pt x="11789" y="5550"/>
                  <a:pt x="11749" y="5490"/>
                </a:cubicBezTo>
                <a:cubicBezTo>
                  <a:pt x="11749" y="5449"/>
                  <a:pt x="11870" y="5469"/>
                  <a:pt x="11931" y="5469"/>
                </a:cubicBezTo>
                <a:cubicBezTo>
                  <a:pt x="11931" y="5510"/>
                  <a:pt x="12012" y="5510"/>
                  <a:pt x="12012" y="5571"/>
                </a:cubicBezTo>
                <a:cubicBezTo>
                  <a:pt x="12053" y="5510"/>
                  <a:pt x="12134" y="5490"/>
                  <a:pt x="12194" y="5469"/>
                </a:cubicBezTo>
                <a:cubicBezTo>
                  <a:pt x="12215" y="5571"/>
                  <a:pt x="12053" y="5550"/>
                  <a:pt x="12194" y="5631"/>
                </a:cubicBezTo>
                <a:cubicBezTo>
                  <a:pt x="12154" y="5652"/>
                  <a:pt x="12113" y="5672"/>
                  <a:pt x="12053" y="5652"/>
                </a:cubicBezTo>
                <a:cubicBezTo>
                  <a:pt x="12053" y="5631"/>
                  <a:pt x="12093" y="5611"/>
                  <a:pt x="12073" y="5591"/>
                </a:cubicBezTo>
                <a:cubicBezTo>
                  <a:pt x="11992" y="5611"/>
                  <a:pt x="11951" y="5712"/>
                  <a:pt x="11850" y="5652"/>
                </a:cubicBezTo>
                <a:cubicBezTo>
                  <a:pt x="11971" y="5631"/>
                  <a:pt x="11830" y="5550"/>
                  <a:pt x="11992" y="5591"/>
                </a:cubicBezTo>
                <a:close/>
                <a:moveTo>
                  <a:pt x="12377" y="8366"/>
                </a:moveTo>
                <a:cubicBezTo>
                  <a:pt x="12336" y="8305"/>
                  <a:pt x="12518" y="8346"/>
                  <a:pt x="12579" y="8325"/>
                </a:cubicBezTo>
                <a:cubicBezTo>
                  <a:pt x="12599" y="8407"/>
                  <a:pt x="12458" y="8386"/>
                  <a:pt x="12377" y="8366"/>
                </a:cubicBezTo>
                <a:close/>
                <a:moveTo>
                  <a:pt x="12215" y="5591"/>
                </a:moveTo>
                <a:cubicBezTo>
                  <a:pt x="12235" y="5550"/>
                  <a:pt x="12255" y="5510"/>
                  <a:pt x="12255" y="5449"/>
                </a:cubicBezTo>
                <a:cubicBezTo>
                  <a:pt x="12377" y="5429"/>
                  <a:pt x="12356" y="5490"/>
                  <a:pt x="12417" y="5510"/>
                </a:cubicBezTo>
                <a:cubicBezTo>
                  <a:pt x="12417" y="5530"/>
                  <a:pt x="12235" y="5550"/>
                  <a:pt x="12336" y="5571"/>
                </a:cubicBezTo>
                <a:cubicBezTo>
                  <a:pt x="12336" y="5591"/>
                  <a:pt x="12275" y="5591"/>
                  <a:pt x="12215" y="5591"/>
                </a:cubicBezTo>
                <a:close/>
                <a:moveTo>
                  <a:pt x="12478" y="5530"/>
                </a:moveTo>
                <a:cubicBezTo>
                  <a:pt x="12458" y="5490"/>
                  <a:pt x="12579" y="5530"/>
                  <a:pt x="12559" y="5469"/>
                </a:cubicBezTo>
                <a:cubicBezTo>
                  <a:pt x="12620" y="5469"/>
                  <a:pt x="12559" y="5550"/>
                  <a:pt x="12680" y="5510"/>
                </a:cubicBezTo>
                <a:cubicBezTo>
                  <a:pt x="12559" y="5469"/>
                  <a:pt x="12701" y="5449"/>
                  <a:pt x="12741" y="5510"/>
                </a:cubicBezTo>
                <a:cubicBezTo>
                  <a:pt x="12701" y="5571"/>
                  <a:pt x="12579" y="5571"/>
                  <a:pt x="12478" y="5530"/>
                </a:cubicBezTo>
                <a:close/>
                <a:moveTo>
                  <a:pt x="12721" y="5611"/>
                </a:moveTo>
                <a:cubicBezTo>
                  <a:pt x="12721" y="5652"/>
                  <a:pt x="12660" y="5652"/>
                  <a:pt x="12579" y="5652"/>
                </a:cubicBezTo>
                <a:lnTo>
                  <a:pt x="12579" y="5591"/>
                </a:lnTo>
                <a:lnTo>
                  <a:pt x="12680" y="5591"/>
                </a:lnTo>
                <a:cubicBezTo>
                  <a:pt x="12640" y="5652"/>
                  <a:pt x="12660" y="5611"/>
                  <a:pt x="12741" y="5611"/>
                </a:cubicBezTo>
                <a:close/>
                <a:moveTo>
                  <a:pt x="12984" y="8386"/>
                </a:moveTo>
                <a:cubicBezTo>
                  <a:pt x="12944" y="8325"/>
                  <a:pt x="13086" y="8366"/>
                  <a:pt x="13146" y="8346"/>
                </a:cubicBezTo>
                <a:cubicBezTo>
                  <a:pt x="13167" y="8427"/>
                  <a:pt x="13045" y="8407"/>
                  <a:pt x="12984" y="8407"/>
                </a:cubicBezTo>
                <a:close/>
                <a:moveTo>
                  <a:pt x="12397" y="3099"/>
                </a:moveTo>
                <a:cubicBezTo>
                  <a:pt x="12377" y="3039"/>
                  <a:pt x="12458" y="3039"/>
                  <a:pt x="12417" y="2978"/>
                </a:cubicBezTo>
                <a:cubicBezTo>
                  <a:pt x="12518" y="2978"/>
                  <a:pt x="12680" y="2958"/>
                  <a:pt x="12701" y="3018"/>
                </a:cubicBezTo>
                <a:cubicBezTo>
                  <a:pt x="12437" y="2998"/>
                  <a:pt x="12518" y="3079"/>
                  <a:pt x="12397" y="3120"/>
                </a:cubicBezTo>
                <a:close/>
                <a:moveTo>
                  <a:pt x="12701" y="4882"/>
                </a:moveTo>
                <a:cubicBezTo>
                  <a:pt x="12721" y="4862"/>
                  <a:pt x="12741" y="4821"/>
                  <a:pt x="12701" y="4821"/>
                </a:cubicBezTo>
                <a:cubicBezTo>
                  <a:pt x="12822" y="4760"/>
                  <a:pt x="12802" y="4862"/>
                  <a:pt x="12863" y="4882"/>
                </a:cubicBezTo>
                <a:cubicBezTo>
                  <a:pt x="12842" y="4943"/>
                  <a:pt x="12802" y="4841"/>
                  <a:pt x="12701" y="4882"/>
                </a:cubicBezTo>
                <a:close/>
                <a:moveTo>
                  <a:pt x="12964" y="5571"/>
                </a:moveTo>
                <a:cubicBezTo>
                  <a:pt x="12924" y="5510"/>
                  <a:pt x="13086" y="5530"/>
                  <a:pt x="13106" y="5490"/>
                </a:cubicBezTo>
                <a:cubicBezTo>
                  <a:pt x="13207" y="5490"/>
                  <a:pt x="13106" y="5530"/>
                  <a:pt x="13167" y="5571"/>
                </a:cubicBezTo>
                <a:cubicBezTo>
                  <a:pt x="13248" y="5530"/>
                  <a:pt x="13349" y="5530"/>
                  <a:pt x="13430" y="5530"/>
                </a:cubicBezTo>
                <a:cubicBezTo>
                  <a:pt x="13288" y="5652"/>
                  <a:pt x="13126" y="5591"/>
                  <a:pt x="12964" y="5571"/>
                </a:cubicBezTo>
                <a:close/>
                <a:moveTo>
                  <a:pt x="13065" y="5449"/>
                </a:moveTo>
                <a:cubicBezTo>
                  <a:pt x="13187" y="5388"/>
                  <a:pt x="13369" y="5510"/>
                  <a:pt x="13491" y="5429"/>
                </a:cubicBezTo>
                <a:cubicBezTo>
                  <a:pt x="13430" y="5530"/>
                  <a:pt x="13207" y="5449"/>
                  <a:pt x="13086" y="5449"/>
                </a:cubicBezTo>
                <a:close/>
                <a:moveTo>
                  <a:pt x="12822" y="2958"/>
                </a:moveTo>
                <a:cubicBezTo>
                  <a:pt x="12903" y="2958"/>
                  <a:pt x="12883" y="3039"/>
                  <a:pt x="12964" y="3039"/>
                </a:cubicBezTo>
                <a:cubicBezTo>
                  <a:pt x="12924" y="3099"/>
                  <a:pt x="12761" y="2998"/>
                  <a:pt x="12842" y="2958"/>
                </a:cubicBezTo>
                <a:close/>
                <a:moveTo>
                  <a:pt x="13329" y="4274"/>
                </a:moveTo>
                <a:cubicBezTo>
                  <a:pt x="13511" y="4315"/>
                  <a:pt x="13410" y="4335"/>
                  <a:pt x="13612" y="4376"/>
                </a:cubicBezTo>
                <a:cubicBezTo>
                  <a:pt x="13450" y="4396"/>
                  <a:pt x="13308" y="4396"/>
                  <a:pt x="13329" y="4274"/>
                </a:cubicBezTo>
                <a:close/>
                <a:moveTo>
                  <a:pt x="13592" y="5591"/>
                </a:moveTo>
                <a:cubicBezTo>
                  <a:pt x="13612" y="5591"/>
                  <a:pt x="13612" y="5591"/>
                  <a:pt x="13612" y="5571"/>
                </a:cubicBezTo>
                <a:lnTo>
                  <a:pt x="13632" y="5571"/>
                </a:lnTo>
                <a:lnTo>
                  <a:pt x="13632" y="5550"/>
                </a:lnTo>
                <a:lnTo>
                  <a:pt x="13632" y="5530"/>
                </a:lnTo>
                <a:lnTo>
                  <a:pt x="13632" y="5530"/>
                </a:lnTo>
                <a:cubicBezTo>
                  <a:pt x="13653" y="5530"/>
                  <a:pt x="13572" y="5550"/>
                  <a:pt x="13754" y="5550"/>
                </a:cubicBezTo>
                <a:lnTo>
                  <a:pt x="13754" y="5550"/>
                </a:lnTo>
                <a:lnTo>
                  <a:pt x="13693" y="5550"/>
                </a:lnTo>
                <a:cubicBezTo>
                  <a:pt x="13714" y="5550"/>
                  <a:pt x="13734" y="5530"/>
                  <a:pt x="13754" y="5530"/>
                </a:cubicBezTo>
                <a:cubicBezTo>
                  <a:pt x="13815" y="5530"/>
                  <a:pt x="13876" y="5510"/>
                  <a:pt x="13916" y="5490"/>
                </a:cubicBezTo>
                <a:cubicBezTo>
                  <a:pt x="13896" y="5571"/>
                  <a:pt x="14078" y="5550"/>
                  <a:pt x="14260" y="5550"/>
                </a:cubicBezTo>
                <a:cubicBezTo>
                  <a:pt x="14240" y="5571"/>
                  <a:pt x="14220" y="5591"/>
                  <a:pt x="14220" y="5611"/>
                </a:cubicBezTo>
                <a:cubicBezTo>
                  <a:pt x="14139" y="5631"/>
                  <a:pt x="14139" y="5591"/>
                  <a:pt x="14078" y="5571"/>
                </a:cubicBezTo>
                <a:cubicBezTo>
                  <a:pt x="14098" y="5652"/>
                  <a:pt x="13916" y="5571"/>
                  <a:pt x="13896" y="5652"/>
                </a:cubicBezTo>
                <a:cubicBezTo>
                  <a:pt x="13876" y="5652"/>
                  <a:pt x="13754" y="5530"/>
                  <a:pt x="13754" y="5631"/>
                </a:cubicBezTo>
                <a:lnTo>
                  <a:pt x="13693" y="5611"/>
                </a:lnTo>
                <a:lnTo>
                  <a:pt x="13673" y="5611"/>
                </a:lnTo>
                <a:lnTo>
                  <a:pt x="13673" y="5571"/>
                </a:lnTo>
                <a:lnTo>
                  <a:pt x="13673" y="5510"/>
                </a:lnTo>
                <a:lnTo>
                  <a:pt x="13632" y="5510"/>
                </a:lnTo>
                <a:lnTo>
                  <a:pt x="13632" y="5571"/>
                </a:lnTo>
                <a:lnTo>
                  <a:pt x="13632" y="5591"/>
                </a:lnTo>
                <a:cubicBezTo>
                  <a:pt x="13632" y="5591"/>
                  <a:pt x="13632" y="5611"/>
                  <a:pt x="13612" y="5591"/>
                </a:cubicBezTo>
                <a:close/>
                <a:moveTo>
                  <a:pt x="13714" y="4882"/>
                </a:moveTo>
                <a:lnTo>
                  <a:pt x="13835" y="4882"/>
                </a:lnTo>
                <a:cubicBezTo>
                  <a:pt x="13876" y="4963"/>
                  <a:pt x="13714" y="4963"/>
                  <a:pt x="13734" y="4882"/>
                </a:cubicBezTo>
                <a:close/>
                <a:moveTo>
                  <a:pt x="13916" y="4679"/>
                </a:moveTo>
                <a:cubicBezTo>
                  <a:pt x="13936" y="4578"/>
                  <a:pt x="14098" y="4659"/>
                  <a:pt x="14240" y="4619"/>
                </a:cubicBezTo>
                <a:cubicBezTo>
                  <a:pt x="14179" y="4679"/>
                  <a:pt x="14078" y="4659"/>
                  <a:pt x="13916" y="4679"/>
                </a:cubicBezTo>
                <a:close/>
                <a:moveTo>
                  <a:pt x="13957" y="4902"/>
                </a:moveTo>
                <a:cubicBezTo>
                  <a:pt x="13936" y="4821"/>
                  <a:pt x="14078" y="4862"/>
                  <a:pt x="14139" y="4862"/>
                </a:cubicBezTo>
                <a:cubicBezTo>
                  <a:pt x="14159" y="4902"/>
                  <a:pt x="14058" y="4902"/>
                  <a:pt x="13977" y="4902"/>
                </a:cubicBezTo>
                <a:close/>
                <a:moveTo>
                  <a:pt x="14402" y="5550"/>
                </a:moveTo>
                <a:cubicBezTo>
                  <a:pt x="14463" y="5550"/>
                  <a:pt x="14503" y="5550"/>
                  <a:pt x="14503" y="5530"/>
                </a:cubicBezTo>
                <a:cubicBezTo>
                  <a:pt x="14625" y="5571"/>
                  <a:pt x="14422" y="5672"/>
                  <a:pt x="14422" y="5550"/>
                </a:cubicBezTo>
                <a:close/>
                <a:moveTo>
                  <a:pt x="14422" y="5105"/>
                </a:moveTo>
                <a:cubicBezTo>
                  <a:pt x="14483" y="5044"/>
                  <a:pt x="14564" y="5145"/>
                  <a:pt x="14585" y="5166"/>
                </a:cubicBezTo>
                <a:cubicBezTo>
                  <a:pt x="14503" y="5186"/>
                  <a:pt x="14503" y="5125"/>
                  <a:pt x="14443" y="5105"/>
                </a:cubicBezTo>
                <a:close/>
                <a:moveTo>
                  <a:pt x="14402" y="4416"/>
                </a:moveTo>
                <a:cubicBezTo>
                  <a:pt x="14483" y="4355"/>
                  <a:pt x="14645" y="4376"/>
                  <a:pt x="14807" y="4335"/>
                </a:cubicBezTo>
                <a:cubicBezTo>
                  <a:pt x="14787" y="4396"/>
                  <a:pt x="14605" y="4355"/>
                  <a:pt x="14645" y="4436"/>
                </a:cubicBezTo>
                <a:cubicBezTo>
                  <a:pt x="14585" y="4436"/>
                  <a:pt x="14483" y="4436"/>
                  <a:pt x="14422" y="4436"/>
                </a:cubicBezTo>
                <a:close/>
                <a:moveTo>
                  <a:pt x="14706" y="4436"/>
                </a:moveTo>
                <a:cubicBezTo>
                  <a:pt x="14767" y="4416"/>
                  <a:pt x="14949" y="4335"/>
                  <a:pt x="14969" y="4436"/>
                </a:cubicBezTo>
                <a:cubicBezTo>
                  <a:pt x="14888" y="4457"/>
                  <a:pt x="14807" y="4457"/>
                  <a:pt x="14706" y="4436"/>
                </a:cubicBezTo>
                <a:close/>
                <a:moveTo>
                  <a:pt x="15111" y="5003"/>
                </a:moveTo>
                <a:cubicBezTo>
                  <a:pt x="15212" y="4983"/>
                  <a:pt x="15212" y="5024"/>
                  <a:pt x="15314" y="5003"/>
                </a:cubicBezTo>
                <a:cubicBezTo>
                  <a:pt x="15334" y="5064"/>
                  <a:pt x="15293" y="5085"/>
                  <a:pt x="15273" y="5125"/>
                </a:cubicBezTo>
                <a:lnTo>
                  <a:pt x="15131" y="5125"/>
                </a:lnTo>
                <a:cubicBezTo>
                  <a:pt x="15111" y="5085"/>
                  <a:pt x="15111" y="5044"/>
                  <a:pt x="15131" y="5003"/>
                </a:cubicBezTo>
                <a:close/>
                <a:moveTo>
                  <a:pt x="15334" y="7475"/>
                </a:moveTo>
                <a:cubicBezTo>
                  <a:pt x="15293" y="7414"/>
                  <a:pt x="15415" y="7434"/>
                  <a:pt x="15395" y="7394"/>
                </a:cubicBezTo>
                <a:cubicBezTo>
                  <a:pt x="15476" y="7394"/>
                  <a:pt x="15435" y="7495"/>
                  <a:pt x="15354" y="7475"/>
                </a:cubicBezTo>
                <a:close/>
                <a:moveTo>
                  <a:pt x="15476" y="7414"/>
                </a:moveTo>
                <a:cubicBezTo>
                  <a:pt x="15678" y="7414"/>
                  <a:pt x="15597" y="7394"/>
                  <a:pt x="15840" y="7373"/>
                </a:cubicBezTo>
                <a:cubicBezTo>
                  <a:pt x="15840" y="7394"/>
                  <a:pt x="15881" y="7414"/>
                  <a:pt x="15881" y="7434"/>
                </a:cubicBezTo>
                <a:cubicBezTo>
                  <a:pt x="15719" y="7414"/>
                  <a:pt x="15597" y="7515"/>
                  <a:pt x="15456" y="7475"/>
                </a:cubicBezTo>
                <a:cubicBezTo>
                  <a:pt x="15456" y="7414"/>
                  <a:pt x="15456" y="7373"/>
                  <a:pt x="15557" y="7353"/>
                </a:cubicBezTo>
                <a:cubicBezTo>
                  <a:pt x="15597" y="7394"/>
                  <a:pt x="15557" y="7414"/>
                  <a:pt x="15496" y="7414"/>
                </a:cubicBezTo>
                <a:close/>
                <a:moveTo>
                  <a:pt x="15476" y="5044"/>
                </a:moveTo>
                <a:cubicBezTo>
                  <a:pt x="15435" y="5044"/>
                  <a:pt x="15456" y="5024"/>
                  <a:pt x="15435" y="4983"/>
                </a:cubicBezTo>
                <a:cubicBezTo>
                  <a:pt x="15496" y="4983"/>
                  <a:pt x="15537" y="4983"/>
                  <a:pt x="15597" y="5003"/>
                </a:cubicBezTo>
                <a:cubicBezTo>
                  <a:pt x="15618" y="5085"/>
                  <a:pt x="15496" y="5003"/>
                  <a:pt x="15496" y="5044"/>
                </a:cubicBezTo>
                <a:close/>
                <a:moveTo>
                  <a:pt x="15537" y="5631"/>
                </a:moveTo>
                <a:cubicBezTo>
                  <a:pt x="15476" y="5571"/>
                  <a:pt x="15618" y="5571"/>
                  <a:pt x="15618" y="5611"/>
                </a:cubicBezTo>
                <a:cubicBezTo>
                  <a:pt x="15699" y="5571"/>
                  <a:pt x="15577" y="5550"/>
                  <a:pt x="15638" y="5530"/>
                </a:cubicBezTo>
                <a:cubicBezTo>
                  <a:pt x="15699" y="5530"/>
                  <a:pt x="15739" y="5571"/>
                  <a:pt x="15739" y="5611"/>
                </a:cubicBezTo>
                <a:close/>
                <a:moveTo>
                  <a:pt x="15780" y="5530"/>
                </a:moveTo>
                <a:cubicBezTo>
                  <a:pt x="15699" y="5530"/>
                  <a:pt x="15840" y="5469"/>
                  <a:pt x="15861" y="5510"/>
                </a:cubicBezTo>
                <a:cubicBezTo>
                  <a:pt x="15901" y="5550"/>
                  <a:pt x="15861" y="5591"/>
                  <a:pt x="15820" y="5591"/>
                </a:cubicBezTo>
                <a:cubicBezTo>
                  <a:pt x="15840" y="5631"/>
                  <a:pt x="15901" y="5631"/>
                  <a:pt x="15942" y="5611"/>
                </a:cubicBezTo>
                <a:cubicBezTo>
                  <a:pt x="15942" y="5591"/>
                  <a:pt x="15942" y="5550"/>
                  <a:pt x="15901" y="5550"/>
                </a:cubicBezTo>
                <a:cubicBezTo>
                  <a:pt x="15901" y="5510"/>
                  <a:pt x="16185" y="5591"/>
                  <a:pt x="16023" y="5591"/>
                </a:cubicBezTo>
                <a:cubicBezTo>
                  <a:pt x="16063" y="5631"/>
                  <a:pt x="16185" y="5591"/>
                  <a:pt x="16144" y="5530"/>
                </a:cubicBezTo>
                <a:cubicBezTo>
                  <a:pt x="16164" y="5530"/>
                  <a:pt x="16205" y="5550"/>
                  <a:pt x="16246" y="5550"/>
                </a:cubicBezTo>
                <a:cubicBezTo>
                  <a:pt x="16246" y="5652"/>
                  <a:pt x="16185" y="5591"/>
                  <a:pt x="16185" y="5692"/>
                </a:cubicBezTo>
                <a:cubicBezTo>
                  <a:pt x="16043" y="5692"/>
                  <a:pt x="15901" y="5672"/>
                  <a:pt x="15759" y="5631"/>
                </a:cubicBezTo>
                <a:cubicBezTo>
                  <a:pt x="15780" y="5591"/>
                  <a:pt x="15881" y="5510"/>
                  <a:pt x="15820" y="5530"/>
                </a:cubicBezTo>
                <a:close/>
                <a:moveTo>
                  <a:pt x="16164" y="8872"/>
                </a:moveTo>
                <a:lnTo>
                  <a:pt x="16164" y="8953"/>
                </a:lnTo>
                <a:cubicBezTo>
                  <a:pt x="16083" y="8974"/>
                  <a:pt x="16063" y="8852"/>
                  <a:pt x="16185" y="8872"/>
                </a:cubicBezTo>
                <a:close/>
                <a:moveTo>
                  <a:pt x="16205" y="8933"/>
                </a:moveTo>
                <a:cubicBezTo>
                  <a:pt x="16286" y="8974"/>
                  <a:pt x="16306" y="8933"/>
                  <a:pt x="16428" y="8933"/>
                </a:cubicBezTo>
                <a:cubicBezTo>
                  <a:pt x="16367" y="8974"/>
                  <a:pt x="16428" y="8974"/>
                  <a:pt x="16428" y="9014"/>
                </a:cubicBezTo>
                <a:cubicBezTo>
                  <a:pt x="16347" y="9014"/>
                  <a:pt x="16246" y="9014"/>
                  <a:pt x="16225" y="8933"/>
                </a:cubicBezTo>
                <a:close/>
                <a:moveTo>
                  <a:pt x="16104" y="5793"/>
                </a:moveTo>
                <a:cubicBezTo>
                  <a:pt x="16104" y="5753"/>
                  <a:pt x="16124" y="5753"/>
                  <a:pt x="16124" y="5733"/>
                </a:cubicBezTo>
                <a:cubicBezTo>
                  <a:pt x="16205" y="5712"/>
                  <a:pt x="16185" y="5773"/>
                  <a:pt x="16246" y="5773"/>
                </a:cubicBezTo>
                <a:cubicBezTo>
                  <a:pt x="16286" y="5814"/>
                  <a:pt x="16164" y="5773"/>
                  <a:pt x="16124" y="5793"/>
                </a:cubicBezTo>
                <a:close/>
                <a:moveTo>
                  <a:pt x="16813" y="5652"/>
                </a:moveTo>
                <a:cubicBezTo>
                  <a:pt x="16813" y="5631"/>
                  <a:pt x="16975" y="5652"/>
                  <a:pt x="16975" y="5692"/>
                </a:cubicBezTo>
                <a:cubicBezTo>
                  <a:pt x="16873" y="5733"/>
                  <a:pt x="16894" y="5672"/>
                  <a:pt x="16833" y="5652"/>
                </a:cubicBezTo>
                <a:close/>
                <a:moveTo>
                  <a:pt x="17076" y="5875"/>
                </a:moveTo>
                <a:cubicBezTo>
                  <a:pt x="17137" y="5915"/>
                  <a:pt x="17258" y="5895"/>
                  <a:pt x="17279" y="5976"/>
                </a:cubicBezTo>
                <a:cubicBezTo>
                  <a:pt x="17177" y="5976"/>
                  <a:pt x="17117" y="5956"/>
                  <a:pt x="17096" y="5895"/>
                </a:cubicBezTo>
                <a:close/>
                <a:moveTo>
                  <a:pt x="17339" y="5875"/>
                </a:moveTo>
                <a:cubicBezTo>
                  <a:pt x="17400" y="5875"/>
                  <a:pt x="17400" y="5935"/>
                  <a:pt x="17481" y="5915"/>
                </a:cubicBezTo>
                <a:cubicBezTo>
                  <a:pt x="17461" y="5956"/>
                  <a:pt x="17400" y="5976"/>
                  <a:pt x="17339" y="5976"/>
                </a:cubicBezTo>
                <a:cubicBezTo>
                  <a:pt x="17319" y="5956"/>
                  <a:pt x="17400" y="5956"/>
                  <a:pt x="17360" y="5895"/>
                </a:cubicBezTo>
                <a:close/>
                <a:moveTo>
                  <a:pt x="17907" y="10250"/>
                </a:moveTo>
                <a:cubicBezTo>
                  <a:pt x="17967" y="10250"/>
                  <a:pt x="17967" y="10270"/>
                  <a:pt x="17967" y="10290"/>
                </a:cubicBezTo>
                <a:cubicBezTo>
                  <a:pt x="18069" y="10290"/>
                  <a:pt x="18028" y="10209"/>
                  <a:pt x="18129" y="10270"/>
                </a:cubicBezTo>
                <a:cubicBezTo>
                  <a:pt x="18129" y="10331"/>
                  <a:pt x="17947" y="10331"/>
                  <a:pt x="17947" y="10270"/>
                </a:cubicBezTo>
                <a:close/>
                <a:moveTo>
                  <a:pt x="17846" y="5611"/>
                </a:moveTo>
                <a:cubicBezTo>
                  <a:pt x="17866" y="5510"/>
                  <a:pt x="18028" y="5611"/>
                  <a:pt x="17988" y="5692"/>
                </a:cubicBezTo>
                <a:cubicBezTo>
                  <a:pt x="17947" y="5692"/>
                  <a:pt x="18008" y="5591"/>
                  <a:pt x="17886" y="5611"/>
                </a:cubicBezTo>
                <a:close/>
                <a:moveTo>
                  <a:pt x="17907" y="5895"/>
                </a:moveTo>
                <a:cubicBezTo>
                  <a:pt x="18008" y="5935"/>
                  <a:pt x="18048" y="5895"/>
                  <a:pt x="18170" y="5935"/>
                </a:cubicBezTo>
                <a:cubicBezTo>
                  <a:pt x="18170" y="5976"/>
                  <a:pt x="18028" y="5935"/>
                  <a:pt x="18069" y="5996"/>
                </a:cubicBezTo>
                <a:cubicBezTo>
                  <a:pt x="18048" y="5956"/>
                  <a:pt x="17967" y="5956"/>
                  <a:pt x="17947" y="5915"/>
                </a:cubicBezTo>
                <a:close/>
                <a:moveTo>
                  <a:pt x="18595" y="10452"/>
                </a:moveTo>
                <a:cubicBezTo>
                  <a:pt x="18575" y="10371"/>
                  <a:pt x="18778" y="10412"/>
                  <a:pt x="18757" y="10452"/>
                </a:cubicBezTo>
                <a:cubicBezTo>
                  <a:pt x="18676" y="10473"/>
                  <a:pt x="18676" y="10432"/>
                  <a:pt x="18595" y="10452"/>
                </a:cubicBezTo>
                <a:close/>
                <a:moveTo>
                  <a:pt x="18210" y="6138"/>
                </a:moveTo>
                <a:cubicBezTo>
                  <a:pt x="18231" y="6118"/>
                  <a:pt x="18251" y="6077"/>
                  <a:pt x="18231" y="6037"/>
                </a:cubicBezTo>
                <a:cubicBezTo>
                  <a:pt x="18372" y="6057"/>
                  <a:pt x="18352" y="6199"/>
                  <a:pt x="18210" y="6138"/>
                </a:cubicBezTo>
                <a:close/>
                <a:moveTo>
                  <a:pt x="18291" y="6320"/>
                </a:moveTo>
                <a:cubicBezTo>
                  <a:pt x="18312" y="6259"/>
                  <a:pt x="18393" y="6300"/>
                  <a:pt x="18433" y="6320"/>
                </a:cubicBezTo>
                <a:cubicBezTo>
                  <a:pt x="18433" y="6361"/>
                  <a:pt x="18291" y="6340"/>
                  <a:pt x="18271" y="6320"/>
                </a:cubicBezTo>
                <a:close/>
                <a:moveTo>
                  <a:pt x="18555" y="7049"/>
                </a:moveTo>
                <a:cubicBezTo>
                  <a:pt x="18656" y="7070"/>
                  <a:pt x="18798" y="7049"/>
                  <a:pt x="18778" y="7171"/>
                </a:cubicBezTo>
                <a:cubicBezTo>
                  <a:pt x="18696" y="7090"/>
                  <a:pt x="18555" y="7171"/>
                  <a:pt x="18555" y="7049"/>
                </a:cubicBezTo>
                <a:close/>
                <a:moveTo>
                  <a:pt x="18879" y="10250"/>
                </a:moveTo>
                <a:cubicBezTo>
                  <a:pt x="18960" y="10270"/>
                  <a:pt x="19081" y="10250"/>
                  <a:pt x="19061" y="10331"/>
                </a:cubicBezTo>
                <a:cubicBezTo>
                  <a:pt x="18960" y="10331"/>
                  <a:pt x="18879" y="10311"/>
                  <a:pt x="18879" y="10250"/>
                </a:cubicBezTo>
                <a:close/>
                <a:moveTo>
                  <a:pt x="18595" y="6138"/>
                </a:moveTo>
                <a:cubicBezTo>
                  <a:pt x="18717" y="6097"/>
                  <a:pt x="18676" y="6178"/>
                  <a:pt x="18757" y="6178"/>
                </a:cubicBezTo>
                <a:cubicBezTo>
                  <a:pt x="18737" y="6219"/>
                  <a:pt x="18656" y="6219"/>
                  <a:pt x="18615" y="6219"/>
                </a:cubicBezTo>
                <a:cubicBezTo>
                  <a:pt x="18534" y="6199"/>
                  <a:pt x="18615" y="6199"/>
                  <a:pt x="18595" y="6138"/>
                </a:cubicBezTo>
                <a:close/>
                <a:moveTo>
                  <a:pt x="18859" y="6178"/>
                </a:moveTo>
                <a:cubicBezTo>
                  <a:pt x="18859" y="6118"/>
                  <a:pt x="19000" y="6138"/>
                  <a:pt x="19081" y="6138"/>
                </a:cubicBezTo>
                <a:cubicBezTo>
                  <a:pt x="19021" y="6199"/>
                  <a:pt x="18899" y="6199"/>
                  <a:pt x="18838" y="6178"/>
                </a:cubicBezTo>
                <a:close/>
                <a:moveTo>
                  <a:pt x="19021" y="7130"/>
                </a:moveTo>
                <a:cubicBezTo>
                  <a:pt x="19021" y="7070"/>
                  <a:pt x="19000" y="7029"/>
                  <a:pt x="19102" y="7049"/>
                </a:cubicBezTo>
                <a:cubicBezTo>
                  <a:pt x="19081" y="7090"/>
                  <a:pt x="19081" y="7130"/>
                  <a:pt x="19021" y="7130"/>
                </a:cubicBezTo>
                <a:close/>
                <a:moveTo>
                  <a:pt x="18980" y="6664"/>
                </a:moveTo>
                <a:cubicBezTo>
                  <a:pt x="18980" y="6624"/>
                  <a:pt x="19142" y="6644"/>
                  <a:pt x="19162" y="6664"/>
                </a:cubicBezTo>
                <a:cubicBezTo>
                  <a:pt x="19142" y="6685"/>
                  <a:pt x="19142" y="6725"/>
                  <a:pt x="19061" y="6725"/>
                </a:cubicBezTo>
                <a:cubicBezTo>
                  <a:pt x="19081" y="6685"/>
                  <a:pt x="19061" y="6644"/>
                  <a:pt x="18960" y="6664"/>
                </a:cubicBezTo>
                <a:close/>
                <a:moveTo>
                  <a:pt x="19689" y="6847"/>
                </a:moveTo>
                <a:lnTo>
                  <a:pt x="19568" y="6847"/>
                </a:lnTo>
                <a:cubicBezTo>
                  <a:pt x="19568" y="6786"/>
                  <a:pt x="19649" y="6786"/>
                  <a:pt x="19689" y="6746"/>
                </a:cubicBezTo>
                <a:cubicBezTo>
                  <a:pt x="19730" y="6766"/>
                  <a:pt x="19608" y="6786"/>
                  <a:pt x="19669" y="6827"/>
                </a:cubicBezTo>
                <a:close/>
                <a:moveTo>
                  <a:pt x="20459" y="10331"/>
                </a:moveTo>
                <a:cubicBezTo>
                  <a:pt x="20499" y="10311"/>
                  <a:pt x="20540" y="10290"/>
                  <a:pt x="20601" y="10290"/>
                </a:cubicBezTo>
                <a:cubicBezTo>
                  <a:pt x="20641" y="10371"/>
                  <a:pt x="20479" y="10371"/>
                  <a:pt x="20439" y="10331"/>
                </a:cubicBezTo>
                <a:close/>
                <a:moveTo>
                  <a:pt x="20803" y="6786"/>
                </a:moveTo>
                <a:cubicBezTo>
                  <a:pt x="20783" y="6705"/>
                  <a:pt x="21026" y="6746"/>
                  <a:pt x="20985" y="6806"/>
                </a:cubicBezTo>
                <a:cubicBezTo>
                  <a:pt x="20864" y="6827"/>
                  <a:pt x="20884" y="6766"/>
                  <a:pt x="20783" y="6766"/>
                </a:cubicBezTo>
                <a:close/>
                <a:moveTo>
                  <a:pt x="21046" y="8872"/>
                </a:moveTo>
                <a:cubicBezTo>
                  <a:pt x="21046" y="8852"/>
                  <a:pt x="21087" y="8832"/>
                  <a:pt x="21107" y="8812"/>
                </a:cubicBezTo>
                <a:cubicBezTo>
                  <a:pt x="21147" y="8832"/>
                  <a:pt x="21229" y="8852"/>
                  <a:pt x="21289" y="8872"/>
                </a:cubicBezTo>
                <a:cubicBezTo>
                  <a:pt x="21229" y="8953"/>
                  <a:pt x="21107" y="8872"/>
                  <a:pt x="21026" y="8872"/>
                </a:cubicBezTo>
                <a:close/>
                <a:moveTo>
                  <a:pt x="22444" y="8933"/>
                </a:moveTo>
                <a:cubicBezTo>
                  <a:pt x="22444" y="8893"/>
                  <a:pt x="22484" y="8872"/>
                  <a:pt x="22545" y="8852"/>
                </a:cubicBezTo>
                <a:lnTo>
                  <a:pt x="22545" y="8933"/>
                </a:lnTo>
                <a:close/>
                <a:moveTo>
                  <a:pt x="23072" y="11020"/>
                </a:moveTo>
                <a:cubicBezTo>
                  <a:pt x="23214" y="11040"/>
                  <a:pt x="23355" y="11060"/>
                  <a:pt x="23517" y="11060"/>
                </a:cubicBezTo>
                <a:cubicBezTo>
                  <a:pt x="23517" y="11121"/>
                  <a:pt x="23376" y="11101"/>
                  <a:pt x="23335" y="11080"/>
                </a:cubicBezTo>
                <a:cubicBezTo>
                  <a:pt x="23335" y="11121"/>
                  <a:pt x="23376" y="11121"/>
                  <a:pt x="23416" y="11121"/>
                </a:cubicBezTo>
                <a:cubicBezTo>
                  <a:pt x="23274" y="11141"/>
                  <a:pt x="23092" y="11101"/>
                  <a:pt x="23072" y="11020"/>
                </a:cubicBezTo>
                <a:close/>
                <a:moveTo>
                  <a:pt x="25259" y="11627"/>
                </a:moveTo>
                <a:cubicBezTo>
                  <a:pt x="25239" y="11566"/>
                  <a:pt x="25320" y="11566"/>
                  <a:pt x="25381" y="11546"/>
                </a:cubicBezTo>
                <a:cubicBezTo>
                  <a:pt x="25401" y="11627"/>
                  <a:pt x="25300" y="11648"/>
                  <a:pt x="25239" y="11607"/>
                </a:cubicBezTo>
                <a:close/>
                <a:moveTo>
                  <a:pt x="28987" y="7353"/>
                </a:moveTo>
                <a:cubicBezTo>
                  <a:pt x="29007" y="7414"/>
                  <a:pt x="28946" y="7414"/>
                  <a:pt x="28966" y="7454"/>
                </a:cubicBezTo>
                <a:cubicBezTo>
                  <a:pt x="28865" y="7475"/>
                  <a:pt x="28865" y="7333"/>
                  <a:pt x="28987" y="7353"/>
                </a:cubicBezTo>
                <a:close/>
                <a:moveTo>
                  <a:pt x="29837" y="12174"/>
                </a:moveTo>
                <a:cubicBezTo>
                  <a:pt x="29777" y="12113"/>
                  <a:pt x="30020" y="12093"/>
                  <a:pt x="30020" y="12154"/>
                </a:cubicBezTo>
                <a:cubicBezTo>
                  <a:pt x="29898" y="12113"/>
                  <a:pt x="29939" y="12174"/>
                  <a:pt x="29837" y="12174"/>
                </a:cubicBezTo>
                <a:close/>
                <a:moveTo>
                  <a:pt x="30364" y="13146"/>
                </a:moveTo>
                <a:cubicBezTo>
                  <a:pt x="30384" y="13106"/>
                  <a:pt x="30364" y="13025"/>
                  <a:pt x="30486" y="13025"/>
                </a:cubicBezTo>
                <a:cubicBezTo>
                  <a:pt x="30506" y="13065"/>
                  <a:pt x="30465" y="13146"/>
                  <a:pt x="30364" y="13146"/>
                </a:cubicBezTo>
                <a:close/>
                <a:moveTo>
                  <a:pt x="33382" y="12640"/>
                </a:moveTo>
                <a:cubicBezTo>
                  <a:pt x="33362" y="12579"/>
                  <a:pt x="33483" y="12579"/>
                  <a:pt x="33564" y="12559"/>
                </a:cubicBezTo>
                <a:cubicBezTo>
                  <a:pt x="33585" y="12660"/>
                  <a:pt x="33463" y="12600"/>
                  <a:pt x="33382" y="12640"/>
                </a:cubicBezTo>
                <a:close/>
                <a:moveTo>
                  <a:pt x="33949" y="527"/>
                </a:moveTo>
                <a:cubicBezTo>
                  <a:pt x="33808" y="527"/>
                  <a:pt x="33706" y="486"/>
                  <a:pt x="33645" y="567"/>
                </a:cubicBezTo>
                <a:cubicBezTo>
                  <a:pt x="33463" y="466"/>
                  <a:pt x="33787" y="426"/>
                  <a:pt x="33868" y="446"/>
                </a:cubicBezTo>
                <a:cubicBezTo>
                  <a:pt x="33848" y="446"/>
                  <a:pt x="33868" y="527"/>
                  <a:pt x="33909" y="466"/>
                </a:cubicBezTo>
                <a:cubicBezTo>
                  <a:pt x="33949" y="466"/>
                  <a:pt x="33909" y="486"/>
                  <a:pt x="33949" y="527"/>
                </a:cubicBezTo>
                <a:close/>
                <a:moveTo>
                  <a:pt x="35003" y="11384"/>
                </a:moveTo>
                <a:cubicBezTo>
                  <a:pt x="34901" y="11364"/>
                  <a:pt x="35104" y="11323"/>
                  <a:pt x="35144" y="11303"/>
                </a:cubicBezTo>
                <a:cubicBezTo>
                  <a:pt x="35225" y="11344"/>
                  <a:pt x="35023" y="11364"/>
                  <a:pt x="35003" y="11384"/>
                </a:cubicBezTo>
                <a:close/>
                <a:moveTo>
                  <a:pt x="35246" y="11344"/>
                </a:moveTo>
                <a:cubicBezTo>
                  <a:pt x="35246" y="11303"/>
                  <a:pt x="35165" y="11323"/>
                  <a:pt x="35185" y="11263"/>
                </a:cubicBezTo>
                <a:cubicBezTo>
                  <a:pt x="35529" y="11222"/>
                  <a:pt x="35712" y="11263"/>
                  <a:pt x="35995" y="11222"/>
                </a:cubicBezTo>
                <a:cubicBezTo>
                  <a:pt x="35853" y="11141"/>
                  <a:pt x="36096" y="11141"/>
                  <a:pt x="35975" y="11040"/>
                </a:cubicBezTo>
                <a:cubicBezTo>
                  <a:pt x="35914" y="11060"/>
                  <a:pt x="35853" y="11080"/>
                  <a:pt x="35793" y="11101"/>
                </a:cubicBezTo>
                <a:cubicBezTo>
                  <a:pt x="35691" y="11101"/>
                  <a:pt x="35793" y="11040"/>
                  <a:pt x="35631" y="11040"/>
                </a:cubicBezTo>
                <a:cubicBezTo>
                  <a:pt x="35631" y="10979"/>
                  <a:pt x="35691" y="10959"/>
                  <a:pt x="35712" y="10898"/>
                </a:cubicBezTo>
                <a:cubicBezTo>
                  <a:pt x="35833" y="10898"/>
                  <a:pt x="35691" y="10979"/>
                  <a:pt x="35813" y="10959"/>
                </a:cubicBezTo>
                <a:cubicBezTo>
                  <a:pt x="35833" y="10999"/>
                  <a:pt x="35752" y="10999"/>
                  <a:pt x="35793" y="11060"/>
                </a:cubicBezTo>
                <a:cubicBezTo>
                  <a:pt x="35813" y="10979"/>
                  <a:pt x="35975" y="10979"/>
                  <a:pt x="36036" y="10939"/>
                </a:cubicBezTo>
                <a:cubicBezTo>
                  <a:pt x="35995" y="11080"/>
                  <a:pt x="36177" y="11020"/>
                  <a:pt x="36096" y="11101"/>
                </a:cubicBezTo>
                <a:cubicBezTo>
                  <a:pt x="36096" y="11141"/>
                  <a:pt x="36198" y="11101"/>
                  <a:pt x="36238" y="11101"/>
                </a:cubicBezTo>
                <a:cubicBezTo>
                  <a:pt x="36238" y="11141"/>
                  <a:pt x="36218" y="11141"/>
                  <a:pt x="36218" y="11182"/>
                </a:cubicBezTo>
                <a:cubicBezTo>
                  <a:pt x="36157" y="11182"/>
                  <a:pt x="36096" y="11161"/>
                  <a:pt x="36036" y="11182"/>
                </a:cubicBezTo>
                <a:cubicBezTo>
                  <a:pt x="36076" y="11222"/>
                  <a:pt x="36177" y="11182"/>
                  <a:pt x="36198" y="11242"/>
                </a:cubicBezTo>
                <a:cubicBezTo>
                  <a:pt x="36117" y="11242"/>
                  <a:pt x="36015" y="11242"/>
                  <a:pt x="35934" y="11242"/>
                </a:cubicBezTo>
                <a:cubicBezTo>
                  <a:pt x="36015" y="11263"/>
                  <a:pt x="36015" y="11364"/>
                  <a:pt x="36177" y="11323"/>
                </a:cubicBezTo>
                <a:cubicBezTo>
                  <a:pt x="36218" y="11384"/>
                  <a:pt x="36117" y="11364"/>
                  <a:pt x="36076" y="11384"/>
                </a:cubicBezTo>
                <a:cubicBezTo>
                  <a:pt x="36056" y="11445"/>
                  <a:pt x="36137" y="11425"/>
                  <a:pt x="36076" y="11465"/>
                </a:cubicBezTo>
                <a:cubicBezTo>
                  <a:pt x="36137" y="11445"/>
                  <a:pt x="36218" y="11445"/>
                  <a:pt x="36299" y="11465"/>
                </a:cubicBezTo>
                <a:cubicBezTo>
                  <a:pt x="36299" y="11526"/>
                  <a:pt x="36137" y="11485"/>
                  <a:pt x="36238" y="11546"/>
                </a:cubicBezTo>
                <a:cubicBezTo>
                  <a:pt x="36137" y="11566"/>
                  <a:pt x="36137" y="11526"/>
                  <a:pt x="36096" y="11506"/>
                </a:cubicBezTo>
                <a:cubicBezTo>
                  <a:pt x="36076" y="11485"/>
                  <a:pt x="36076" y="11546"/>
                  <a:pt x="36076" y="11566"/>
                </a:cubicBezTo>
                <a:cubicBezTo>
                  <a:pt x="36015" y="11566"/>
                  <a:pt x="36015" y="11526"/>
                  <a:pt x="36036" y="11506"/>
                </a:cubicBezTo>
                <a:cubicBezTo>
                  <a:pt x="35975" y="11526"/>
                  <a:pt x="35955" y="11566"/>
                  <a:pt x="35894" y="11526"/>
                </a:cubicBezTo>
                <a:cubicBezTo>
                  <a:pt x="35874" y="11506"/>
                  <a:pt x="35914" y="11506"/>
                  <a:pt x="35914" y="11485"/>
                </a:cubicBezTo>
                <a:cubicBezTo>
                  <a:pt x="35772" y="11404"/>
                  <a:pt x="35570" y="11506"/>
                  <a:pt x="35347" y="11506"/>
                </a:cubicBezTo>
                <a:cubicBezTo>
                  <a:pt x="35367" y="11546"/>
                  <a:pt x="35448" y="11526"/>
                  <a:pt x="35428" y="11587"/>
                </a:cubicBezTo>
                <a:cubicBezTo>
                  <a:pt x="35327" y="11587"/>
                  <a:pt x="35347" y="11526"/>
                  <a:pt x="35225" y="11546"/>
                </a:cubicBezTo>
                <a:cubicBezTo>
                  <a:pt x="35286" y="11465"/>
                  <a:pt x="35124" y="11485"/>
                  <a:pt x="35043" y="11465"/>
                </a:cubicBezTo>
                <a:cubicBezTo>
                  <a:pt x="35063" y="11404"/>
                  <a:pt x="35124" y="11344"/>
                  <a:pt x="35266" y="11344"/>
                </a:cubicBezTo>
                <a:close/>
                <a:moveTo>
                  <a:pt x="35448" y="11060"/>
                </a:moveTo>
                <a:cubicBezTo>
                  <a:pt x="35489" y="11020"/>
                  <a:pt x="35489" y="10979"/>
                  <a:pt x="35509" y="10959"/>
                </a:cubicBezTo>
                <a:lnTo>
                  <a:pt x="35651" y="10959"/>
                </a:lnTo>
                <a:cubicBezTo>
                  <a:pt x="35651" y="11020"/>
                  <a:pt x="35550" y="10979"/>
                  <a:pt x="35469" y="11040"/>
                </a:cubicBezTo>
                <a:close/>
                <a:moveTo>
                  <a:pt x="35266" y="11020"/>
                </a:moveTo>
                <a:cubicBezTo>
                  <a:pt x="35306" y="10979"/>
                  <a:pt x="35367" y="10979"/>
                  <a:pt x="35428" y="10979"/>
                </a:cubicBezTo>
                <a:lnTo>
                  <a:pt x="35428" y="11040"/>
                </a:lnTo>
                <a:cubicBezTo>
                  <a:pt x="35367" y="11040"/>
                  <a:pt x="35367" y="11020"/>
                  <a:pt x="35286" y="11020"/>
                </a:cubicBezTo>
                <a:close/>
                <a:moveTo>
                  <a:pt x="35631" y="12681"/>
                </a:moveTo>
                <a:cubicBezTo>
                  <a:pt x="35631" y="12640"/>
                  <a:pt x="35691" y="12620"/>
                  <a:pt x="35772" y="12600"/>
                </a:cubicBezTo>
                <a:cubicBezTo>
                  <a:pt x="35793" y="12660"/>
                  <a:pt x="35712" y="12681"/>
                  <a:pt x="35631" y="12681"/>
                </a:cubicBezTo>
                <a:close/>
                <a:moveTo>
                  <a:pt x="34253" y="507"/>
                </a:moveTo>
                <a:cubicBezTo>
                  <a:pt x="34435" y="466"/>
                  <a:pt x="34618" y="446"/>
                  <a:pt x="34820" y="446"/>
                </a:cubicBezTo>
                <a:cubicBezTo>
                  <a:pt x="34658" y="527"/>
                  <a:pt x="34456" y="567"/>
                  <a:pt x="34273" y="507"/>
                </a:cubicBezTo>
                <a:close/>
                <a:moveTo>
                  <a:pt x="35651" y="11648"/>
                </a:moveTo>
                <a:cubicBezTo>
                  <a:pt x="35712" y="11607"/>
                  <a:pt x="35772" y="11587"/>
                  <a:pt x="35853" y="11587"/>
                </a:cubicBezTo>
                <a:cubicBezTo>
                  <a:pt x="35874" y="11648"/>
                  <a:pt x="35833" y="11668"/>
                  <a:pt x="35833" y="11708"/>
                </a:cubicBezTo>
                <a:cubicBezTo>
                  <a:pt x="35752" y="11708"/>
                  <a:pt x="35793" y="11607"/>
                  <a:pt x="35671" y="11648"/>
                </a:cubicBezTo>
                <a:close/>
                <a:moveTo>
                  <a:pt x="35934" y="11749"/>
                </a:moveTo>
                <a:cubicBezTo>
                  <a:pt x="35955" y="11749"/>
                  <a:pt x="35955" y="11729"/>
                  <a:pt x="35955" y="11688"/>
                </a:cubicBezTo>
                <a:cubicBezTo>
                  <a:pt x="36036" y="11708"/>
                  <a:pt x="36096" y="11708"/>
                  <a:pt x="36177" y="11729"/>
                </a:cubicBezTo>
                <a:cubicBezTo>
                  <a:pt x="36096" y="11749"/>
                  <a:pt x="36015" y="11749"/>
                  <a:pt x="35955" y="11749"/>
                </a:cubicBezTo>
                <a:close/>
                <a:moveTo>
                  <a:pt x="36177" y="11080"/>
                </a:moveTo>
                <a:cubicBezTo>
                  <a:pt x="36157" y="11020"/>
                  <a:pt x="36238" y="11040"/>
                  <a:pt x="36238" y="10999"/>
                </a:cubicBezTo>
                <a:cubicBezTo>
                  <a:pt x="36299" y="10999"/>
                  <a:pt x="36259" y="11060"/>
                  <a:pt x="36279" y="11080"/>
                </a:cubicBezTo>
                <a:cubicBezTo>
                  <a:pt x="36259" y="11080"/>
                  <a:pt x="36218" y="11060"/>
                  <a:pt x="36198" y="11060"/>
                </a:cubicBezTo>
                <a:close/>
                <a:moveTo>
                  <a:pt x="35084" y="365"/>
                </a:moveTo>
                <a:cubicBezTo>
                  <a:pt x="35084" y="324"/>
                  <a:pt x="35205" y="324"/>
                  <a:pt x="35246" y="345"/>
                </a:cubicBezTo>
                <a:cubicBezTo>
                  <a:pt x="35205" y="385"/>
                  <a:pt x="35144" y="405"/>
                  <a:pt x="35084" y="365"/>
                </a:cubicBezTo>
                <a:close/>
                <a:moveTo>
                  <a:pt x="36785" y="790"/>
                </a:moveTo>
                <a:cubicBezTo>
                  <a:pt x="36886" y="669"/>
                  <a:pt x="37150" y="750"/>
                  <a:pt x="37352" y="689"/>
                </a:cubicBezTo>
                <a:cubicBezTo>
                  <a:pt x="37292" y="831"/>
                  <a:pt x="36947" y="810"/>
                  <a:pt x="36785" y="790"/>
                </a:cubicBezTo>
                <a:close/>
                <a:moveTo>
                  <a:pt x="38750" y="11060"/>
                </a:moveTo>
                <a:cubicBezTo>
                  <a:pt x="38872" y="11080"/>
                  <a:pt x="39074" y="10959"/>
                  <a:pt x="39115" y="11101"/>
                </a:cubicBezTo>
                <a:cubicBezTo>
                  <a:pt x="39034" y="11101"/>
                  <a:pt x="38932" y="11101"/>
                  <a:pt x="38973" y="11161"/>
                </a:cubicBezTo>
                <a:cubicBezTo>
                  <a:pt x="38892" y="11182"/>
                  <a:pt x="38872" y="11161"/>
                  <a:pt x="38791" y="11161"/>
                </a:cubicBezTo>
                <a:cubicBezTo>
                  <a:pt x="38811" y="11121"/>
                  <a:pt x="38750" y="11101"/>
                  <a:pt x="38750" y="11060"/>
                </a:cubicBezTo>
                <a:close/>
                <a:moveTo>
                  <a:pt x="37535" y="527"/>
                </a:moveTo>
                <a:cubicBezTo>
                  <a:pt x="37514" y="426"/>
                  <a:pt x="37676" y="486"/>
                  <a:pt x="37757" y="486"/>
                </a:cubicBezTo>
                <a:cubicBezTo>
                  <a:pt x="37737" y="567"/>
                  <a:pt x="37616" y="527"/>
                  <a:pt x="37535" y="527"/>
                </a:cubicBezTo>
                <a:close/>
                <a:moveTo>
                  <a:pt x="38851" y="10898"/>
                </a:moveTo>
                <a:cubicBezTo>
                  <a:pt x="38851" y="10858"/>
                  <a:pt x="38973" y="10878"/>
                  <a:pt x="39034" y="10878"/>
                </a:cubicBezTo>
                <a:cubicBezTo>
                  <a:pt x="39013" y="10959"/>
                  <a:pt x="38892" y="10939"/>
                  <a:pt x="38851" y="10898"/>
                </a:cubicBezTo>
                <a:close/>
                <a:moveTo>
                  <a:pt x="37818" y="527"/>
                </a:moveTo>
                <a:lnTo>
                  <a:pt x="37940" y="527"/>
                </a:lnTo>
                <a:cubicBezTo>
                  <a:pt x="37960" y="588"/>
                  <a:pt x="37798" y="588"/>
                  <a:pt x="37818" y="507"/>
                </a:cubicBezTo>
                <a:close/>
                <a:moveTo>
                  <a:pt x="38872" y="405"/>
                </a:moveTo>
                <a:cubicBezTo>
                  <a:pt x="38872" y="365"/>
                  <a:pt x="39054" y="365"/>
                  <a:pt x="39034" y="405"/>
                </a:cubicBezTo>
                <a:cubicBezTo>
                  <a:pt x="38973" y="466"/>
                  <a:pt x="38973" y="385"/>
                  <a:pt x="38872" y="405"/>
                </a:cubicBezTo>
                <a:close/>
                <a:moveTo>
                  <a:pt x="39135" y="871"/>
                </a:moveTo>
                <a:cubicBezTo>
                  <a:pt x="39398" y="729"/>
                  <a:pt x="39763" y="851"/>
                  <a:pt x="39925" y="689"/>
                </a:cubicBezTo>
                <a:cubicBezTo>
                  <a:pt x="40026" y="648"/>
                  <a:pt x="39965" y="750"/>
                  <a:pt x="40046" y="709"/>
                </a:cubicBezTo>
                <a:cubicBezTo>
                  <a:pt x="40026" y="790"/>
                  <a:pt x="39986" y="871"/>
                  <a:pt x="39925" y="952"/>
                </a:cubicBezTo>
                <a:cubicBezTo>
                  <a:pt x="39783" y="871"/>
                  <a:pt x="39641" y="993"/>
                  <a:pt x="39520" y="1013"/>
                </a:cubicBezTo>
                <a:cubicBezTo>
                  <a:pt x="39398" y="1033"/>
                  <a:pt x="39398" y="973"/>
                  <a:pt x="39277" y="993"/>
                </a:cubicBezTo>
                <a:cubicBezTo>
                  <a:pt x="39277" y="912"/>
                  <a:pt x="39358" y="973"/>
                  <a:pt x="39439" y="932"/>
                </a:cubicBezTo>
                <a:cubicBezTo>
                  <a:pt x="39398" y="790"/>
                  <a:pt x="39236" y="912"/>
                  <a:pt x="39135" y="871"/>
                </a:cubicBezTo>
                <a:close/>
                <a:moveTo>
                  <a:pt x="39358" y="365"/>
                </a:moveTo>
                <a:cubicBezTo>
                  <a:pt x="39358" y="405"/>
                  <a:pt x="39398" y="405"/>
                  <a:pt x="39358" y="446"/>
                </a:cubicBezTo>
                <a:lnTo>
                  <a:pt x="39418" y="446"/>
                </a:lnTo>
                <a:cubicBezTo>
                  <a:pt x="39479" y="486"/>
                  <a:pt x="39115" y="365"/>
                  <a:pt x="39358" y="345"/>
                </a:cubicBezTo>
                <a:close/>
                <a:moveTo>
                  <a:pt x="39398" y="588"/>
                </a:moveTo>
                <a:cubicBezTo>
                  <a:pt x="39439" y="527"/>
                  <a:pt x="39499" y="527"/>
                  <a:pt x="39581" y="547"/>
                </a:cubicBezTo>
                <a:cubicBezTo>
                  <a:pt x="39581" y="567"/>
                  <a:pt x="39479" y="567"/>
                  <a:pt x="39398" y="567"/>
                </a:cubicBezTo>
                <a:close/>
                <a:moveTo>
                  <a:pt x="39743" y="2411"/>
                </a:moveTo>
                <a:cubicBezTo>
                  <a:pt x="39662" y="2411"/>
                  <a:pt x="39824" y="2370"/>
                  <a:pt x="39763" y="2330"/>
                </a:cubicBezTo>
                <a:cubicBezTo>
                  <a:pt x="39824" y="2350"/>
                  <a:pt x="39884" y="2350"/>
                  <a:pt x="39905" y="2411"/>
                </a:cubicBezTo>
                <a:cubicBezTo>
                  <a:pt x="39803" y="2431"/>
                  <a:pt x="39763" y="2330"/>
                  <a:pt x="39743" y="2411"/>
                </a:cubicBezTo>
                <a:close/>
                <a:moveTo>
                  <a:pt x="39965" y="2634"/>
                </a:moveTo>
                <a:cubicBezTo>
                  <a:pt x="39965" y="2613"/>
                  <a:pt x="40067" y="2573"/>
                  <a:pt x="39965" y="2573"/>
                </a:cubicBezTo>
                <a:cubicBezTo>
                  <a:pt x="40208" y="2431"/>
                  <a:pt x="40168" y="2674"/>
                  <a:pt x="40168" y="2654"/>
                </a:cubicBezTo>
                <a:cubicBezTo>
                  <a:pt x="40188" y="2654"/>
                  <a:pt x="40168" y="2674"/>
                  <a:pt x="40148" y="2674"/>
                </a:cubicBezTo>
                <a:lnTo>
                  <a:pt x="40148" y="2715"/>
                </a:lnTo>
                <a:cubicBezTo>
                  <a:pt x="40067" y="2694"/>
                  <a:pt x="40046" y="2634"/>
                  <a:pt x="39965" y="2634"/>
                </a:cubicBezTo>
                <a:close/>
                <a:moveTo>
                  <a:pt x="39763" y="608"/>
                </a:moveTo>
                <a:cubicBezTo>
                  <a:pt x="39763" y="547"/>
                  <a:pt x="39945" y="588"/>
                  <a:pt x="39965" y="527"/>
                </a:cubicBezTo>
                <a:cubicBezTo>
                  <a:pt x="40067" y="547"/>
                  <a:pt x="39884" y="608"/>
                  <a:pt x="39763" y="588"/>
                </a:cubicBezTo>
                <a:close/>
                <a:moveTo>
                  <a:pt x="40006" y="2087"/>
                </a:moveTo>
                <a:cubicBezTo>
                  <a:pt x="40006" y="2046"/>
                  <a:pt x="40208" y="2026"/>
                  <a:pt x="40188" y="2087"/>
                </a:cubicBezTo>
                <a:cubicBezTo>
                  <a:pt x="40087" y="2107"/>
                  <a:pt x="40087" y="2107"/>
                  <a:pt x="40006" y="2087"/>
                </a:cubicBezTo>
                <a:close/>
                <a:moveTo>
                  <a:pt x="40289" y="689"/>
                </a:moveTo>
                <a:cubicBezTo>
                  <a:pt x="40289" y="790"/>
                  <a:pt x="40310" y="851"/>
                  <a:pt x="40168" y="851"/>
                </a:cubicBezTo>
                <a:cubicBezTo>
                  <a:pt x="40289" y="790"/>
                  <a:pt x="40067" y="669"/>
                  <a:pt x="40289" y="669"/>
                </a:cubicBezTo>
                <a:close/>
                <a:moveTo>
                  <a:pt x="40127" y="304"/>
                </a:moveTo>
                <a:cubicBezTo>
                  <a:pt x="40168" y="345"/>
                  <a:pt x="40350" y="284"/>
                  <a:pt x="40371" y="243"/>
                </a:cubicBezTo>
                <a:cubicBezTo>
                  <a:pt x="40371" y="345"/>
                  <a:pt x="40148" y="405"/>
                  <a:pt x="40067" y="385"/>
                </a:cubicBezTo>
                <a:cubicBezTo>
                  <a:pt x="40067" y="324"/>
                  <a:pt x="40208" y="345"/>
                  <a:pt x="40127" y="284"/>
                </a:cubicBezTo>
                <a:close/>
                <a:moveTo>
                  <a:pt x="40310" y="1094"/>
                </a:moveTo>
                <a:cubicBezTo>
                  <a:pt x="40330" y="1054"/>
                  <a:pt x="40391" y="1054"/>
                  <a:pt x="40431" y="1054"/>
                </a:cubicBezTo>
                <a:lnTo>
                  <a:pt x="40431" y="1114"/>
                </a:lnTo>
                <a:cubicBezTo>
                  <a:pt x="40330" y="1135"/>
                  <a:pt x="40411" y="1033"/>
                  <a:pt x="40310" y="1074"/>
                </a:cubicBezTo>
                <a:close/>
                <a:moveTo>
                  <a:pt x="40695" y="750"/>
                </a:moveTo>
                <a:cubicBezTo>
                  <a:pt x="40614" y="709"/>
                  <a:pt x="40776" y="750"/>
                  <a:pt x="40816" y="770"/>
                </a:cubicBezTo>
                <a:cubicBezTo>
                  <a:pt x="40755" y="891"/>
                  <a:pt x="40776" y="932"/>
                  <a:pt x="40695" y="1013"/>
                </a:cubicBezTo>
                <a:cubicBezTo>
                  <a:pt x="40573" y="973"/>
                  <a:pt x="40512" y="871"/>
                  <a:pt x="40391" y="831"/>
                </a:cubicBezTo>
                <a:cubicBezTo>
                  <a:pt x="40512" y="790"/>
                  <a:pt x="40553" y="750"/>
                  <a:pt x="40654" y="790"/>
                </a:cubicBezTo>
                <a:cubicBezTo>
                  <a:pt x="40695" y="770"/>
                  <a:pt x="40735" y="729"/>
                  <a:pt x="40695" y="729"/>
                </a:cubicBezTo>
                <a:close/>
                <a:moveTo>
                  <a:pt x="40593" y="689"/>
                </a:moveTo>
                <a:cubicBezTo>
                  <a:pt x="40533" y="689"/>
                  <a:pt x="40593" y="588"/>
                  <a:pt x="40614" y="547"/>
                </a:cubicBezTo>
                <a:cubicBezTo>
                  <a:pt x="40695" y="527"/>
                  <a:pt x="40715" y="567"/>
                  <a:pt x="40796" y="547"/>
                </a:cubicBezTo>
                <a:cubicBezTo>
                  <a:pt x="40735" y="588"/>
                  <a:pt x="40634" y="608"/>
                  <a:pt x="40593" y="669"/>
                </a:cubicBezTo>
                <a:close/>
                <a:moveTo>
                  <a:pt x="40755" y="1763"/>
                </a:moveTo>
                <a:cubicBezTo>
                  <a:pt x="40695" y="1763"/>
                  <a:pt x="40776" y="1681"/>
                  <a:pt x="40735" y="1641"/>
                </a:cubicBezTo>
                <a:cubicBezTo>
                  <a:pt x="40816" y="1641"/>
                  <a:pt x="40836" y="1681"/>
                  <a:pt x="40897" y="1702"/>
                </a:cubicBezTo>
                <a:cubicBezTo>
                  <a:pt x="40917" y="1742"/>
                  <a:pt x="40755" y="1702"/>
                  <a:pt x="40755" y="1742"/>
                </a:cubicBezTo>
                <a:close/>
                <a:moveTo>
                  <a:pt x="40776" y="527"/>
                </a:moveTo>
                <a:cubicBezTo>
                  <a:pt x="40836" y="486"/>
                  <a:pt x="40776" y="486"/>
                  <a:pt x="40776" y="426"/>
                </a:cubicBezTo>
                <a:lnTo>
                  <a:pt x="40857" y="426"/>
                </a:lnTo>
                <a:cubicBezTo>
                  <a:pt x="40877" y="466"/>
                  <a:pt x="40776" y="507"/>
                  <a:pt x="40897" y="507"/>
                </a:cubicBezTo>
                <a:cubicBezTo>
                  <a:pt x="40897" y="507"/>
                  <a:pt x="40816" y="507"/>
                  <a:pt x="40776" y="507"/>
                </a:cubicBezTo>
                <a:close/>
                <a:moveTo>
                  <a:pt x="41991" y="10209"/>
                </a:moveTo>
                <a:cubicBezTo>
                  <a:pt x="41991" y="10128"/>
                  <a:pt x="42173" y="10169"/>
                  <a:pt x="42234" y="10169"/>
                </a:cubicBezTo>
                <a:cubicBezTo>
                  <a:pt x="42153" y="10189"/>
                  <a:pt x="42072" y="10209"/>
                  <a:pt x="41991" y="10189"/>
                </a:cubicBezTo>
                <a:close/>
                <a:moveTo>
                  <a:pt x="42781" y="11020"/>
                </a:moveTo>
                <a:cubicBezTo>
                  <a:pt x="42761" y="10959"/>
                  <a:pt x="42761" y="10918"/>
                  <a:pt x="42781" y="10878"/>
                </a:cubicBezTo>
                <a:cubicBezTo>
                  <a:pt x="42903" y="10898"/>
                  <a:pt x="42903" y="10939"/>
                  <a:pt x="43024" y="10939"/>
                </a:cubicBezTo>
                <a:cubicBezTo>
                  <a:pt x="43004" y="10979"/>
                  <a:pt x="42903" y="10999"/>
                  <a:pt x="42781" y="11020"/>
                </a:cubicBezTo>
                <a:close/>
                <a:moveTo>
                  <a:pt x="43065" y="11425"/>
                </a:moveTo>
                <a:cubicBezTo>
                  <a:pt x="43065" y="11323"/>
                  <a:pt x="43146" y="11404"/>
                  <a:pt x="43267" y="11364"/>
                </a:cubicBezTo>
                <a:cubicBezTo>
                  <a:pt x="43267" y="11445"/>
                  <a:pt x="43186" y="11384"/>
                  <a:pt x="43065" y="11404"/>
                </a:cubicBezTo>
                <a:close/>
                <a:moveTo>
                  <a:pt x="42963" y="10047"/>
                </a:moveTo>
                <a:lnTo>
                  <a:pt x="43085" y="10047"/>
                </a:lnTo>
                <a:cubicBezTo>
                  <a:pt x="43105" y="10128"/>
                  <a:pt x="43125" y="10189"/>
                  <a:pt x="43166" y="10230"/>
                </a:cubicBezTo>
                <a:lnTo>
                  <a:pt x="43044" y="10230"/>
                </a:lnTo>
                <a:cubicBezTo>
                  <a:pt x="43146" y="10128"/>
                  <a:pt x="43004" y="10128"/>
                  <a:pt x="42963" y="10047"/>
                </a:cubicBezTo>
                <a:close/>
                <a:moveTo>
                  <a:pt x="42376" y="4051"/>
                </a:moveTo>
                <a:cubicBezTo>
                  <a:pt x="42477" y="4072"/>
                  <a:pt x="42518" y="4132"/>
                  <a:pt x="42599" y="4153"/>
                </a:cubicBezTo>
                <a:cubicBezTo>
                  <a:pt x="42659" y="4153"/>
                  <a:pt x="42659" y="4132"/>
                  <a:pt x="42720" y="4132"/>
                </a:cubicBezTo>
                <a:cubicBezTo>
                  <a:pt x="42720" y="4092"/>
                  <a:pt x="42700" y="4051"/>
                  <a:pt x="42659" y="4051"/>
                </a:cubicBezTo>
                <a:cubicBezTo>
                  <a:pt x="42599" y="4051"/>
                  <a:pt x="42659" y="4072"/>
                  <a:pt x="42659" y="4112"/>
                </a:cubicBezTo>
                <a:cubicBezTo>
                  <a:pt x="42599" y="4112"/>
                  <a:pt x="42578" y="4092"/>
                  <a:pt x="42518" y="4112"/>
                </a:cubicBezTo>
                <a:cubicBezTo>
                  <a:pt x="42497" y="4051"/>
                  <a:pt x="42619" y="4072"/>
                  <a:pt x="42578" y="4011"/>
                </a:cubicBezTo>
                <a:cubicBezTo>
                  <a:pt x="42518" y="3930"/>
                  <a:pt x="42457" y="4031"/>
                  <a:pt x="42416" y="3991"/>
                </a:cubicBezTo>
                <a:cubicBezTo>
                  <a:pt x="42376" y="3950"/>
                  <a:pt x="42639" y="3991"/>
                  <a:pt x="42599" y="3889"/>
                </a:cubicBezTo>
                <a:cubicBezTo>
                  <a:pt x="42680" y="3869"/>
                  <a:pt x="42700" y="3910"/>
                  <a:pt x="42781" y="3889"/>
                </a:cubicBezTo>
                <a:cubicBezTo>
                  <a:pt x="42801" y="3829"/>
                  <a:pt x="42700" y="3869"/>
                  <a:pt x="42659" y="3869"/>
                </a:cubicBezTo>
                <a:lnTo>
                  <a:pt x="42659" y="3788"/>
                </a:lnTo>
                <a:cubicBezTo>
                  <a:pt x="42720" y="3768"/>
                  <a:pt x="42801" y="3768"/>
                  <a:pt x="42882" y="3788"/>
                </a:cubicBezTo>
                <a:cubicBezTo>
                  <a:pt x="42923" y="3788"/>
                  <a:pt x="42984" y="3707"/>
                  <a:pt x="42882" y="3727"/>
                </a:cubicBezTo>
                <a:cubicBezTo>
                  <a:pt x="43044" y="3707"/>
                  <a:pt x="43206" y="3727"/>
                  <a:pt x="43348" y="3788"/>
                </a:cubicBezTo>
                <a:cubicBezTo>
                  <a:pt x="43449" y="3788"/>
                  <a:pt x="43287" y="3707"/>
                  <a:pt x="43368" y="3707"/>
                </a:cubicBezTo>
                <a:cubicBezTo>
                  <a:pt x="43429" y="3748"/>
                  <a:pt x="43470" y="3808"/>
                  <a:pt x="43470" y="3869"/>
                </a:cubicBezTo>
                <a:cubicBezTo>
                  <a:pt x="43287" y="3869"/>
                  <a:pt x="43166" y="3788"/>
                  <a:pt x="42984" y="3788"/>
                </a:cubicBezTo>
                <a:cubicBezTo>
                  <a:pt x="43024" y="3849"/>
                  <a:pt x="43125" y="3829"/>
                  <a:pt x="43247" y="3849"/>
                </a:cubicBezTo>
                <a:cubicBezTo>
                  <a:pt x="43186" y="3910"/>
                  <a:pt x="43267" y="3889"/>
                  <a:pt x="43348" y="3910"/>
                </a:cubicBezTo>
                <a:cubicBezTo>
                  <a:pt x="43287" y="4011"/>
                  <a:pt x="43125" y="3970"/>
                  <a:pt x="42984" y="3991"/>
                </a:cubicBezTo>
                <a:cubicBezTo>
                  <a:pt x="43044" y="4051"/>
                  <a:pt x="43267" y="4031"/>
                  <a:pt x="43429" y="3991"/>
                </a:cubicBezTo>
                <a:cubicBezTo>
                  <a:pt x="43449" y="4051"/>
                  <a:pt x="43348" y="4031"/>
                  <a:pt x="43389" y="4092"/>
                </a:cubicBezTo>
                <a:cubicBezTo>
                  <a:pt x="43449" y="4132"/>
                  <a:pt x="43470" y="4092"/>
                  <a:pt x="43571" y="4092"/>
                </a:cubicBezTo>
                <a:cubicBezTo>
                  <a:pt x="43571" y="4173"/>
                  <a:pt x="43429" y="4153"/>
                  <a:pt x="43308" y="4173"/>
                </a:cubicBezTo>
                <a:cubicBezTo>
                  <a:pt x="43368" y="4153"/>
                  <a:pt x="43409" y="4072"/>
                  <a:pt x="43308" y="4072"/>
                </a:cubicBezTo>
                <a:cubicBezTo>
                  <a:pt x="43206" y="4153"/>
                  <a:pt x="43065" y="4153"/>
                  <a:pt x="42923" y="4234"/>
                </a:cubicBezTo>
                <a:cubicBezTo>
                  <a:pt x="43044" y="4274"/>
                  <a:pt x="43125" y="4153"/>
                  <a:pt x="43287" y="4173"/>
                </a:cubicBezTo>
                <a:cubicBezTo>
                  <a:pt x="43227" y="4234"/>
                  <a:pt x="43328" y="4173"/>
                  <a:pt x="43389" y="4213"/>
                </a:cubicBezTo>
                <a:cubicBezTo>
                  <a:pt x="43389" y="4274"/>
                  <a:pt x="43348" y="4315"/>
                  <a:pt x="43267" y="4335"/>
                </a:cubicBezTo>
                <a:cubicBezTo>
                  <a:pt x="43287" y="4315"/>
                  <a:pt x="43308" y="4295"/>
                  <a:pt x="43328" y="4295"/>
                </a:cubicBezTo>
                <a:cubicBezTo>
                  <a:pt x="43004" y="4254"/>
                  <a:pt x="42862" y="4335"/>
                  <a:pt x="42720" y="4295"/>
                </a:cubicBezTo>
                <a:cubicBezTo>
                  <a:pt x="42720" y="4254"/>
                  <a:pt x="42720" y="4213"/>
                  <a:pt x="42720" y="4193"/>
                </a:cubicBezTo>
                <a:cubicBezTo>
                  <a:pt x="42619" y="4234"/>
                  <a:pt x="42578" y="4193"/>
                  <a:pt x="42477" y="4193"/>
                </a:cubicBezTo>
                <a:cubicBezTo>
                  <a:pt x="42518" y="4072"/>
                  <a:pt x="42376" y="4112"/>
                  <a:pt x="42376" y="4051"/>
                </a:cubicBezTo>
                <a:close/>
                <a:moveTo>
                  <a:pt x="42538" y="3667"/>
                </a:moveTo>
                <a:cubicBezTo>
                  <a:pt x="42680" y="3667"/>
                  <a:pt x="42720" y="3687"/>
                  <a:pt x="42659" y="3606"/>
                </a:cubicBezTo>
                <a:cubicBezTo>
                  <a:pt x="42740" y="3606"/>
                  <a:pt x="42781" y="3687"/>
                  <a:pt x="42842" y="3606"/>
                </a:cubicBezTo>
                <a:cubicBezTo>
                  <a:pt x="42943" y="3586"/>
                  <a:pt x="42943" y="3646"/>
                  <a:pt x="43004" y="3667"/>
                </a:cubicBezTo>
                <a:cubicBezTo>
                  <a:pt x="42923" y="3687"/>
                  <a:pt x="42842" y="3727"/>
                  <a:pt x="42761" y="3727"/>
                </a:cubicBezTo>
                <a:cubicBezTo>
                  <a:pt x="42821" y="3565"/>
                  <a:pt x="42558" y="3748"/>
                  <a:pt x="42538" y="3646"/>
                </a:cubicBezTo>
                <a:close/>
                <a:moveTo>
                  <a:pt x="42457" y="4416"/>
                </a:moveTo>
                <a:cubicBezTo>
                  <a:pt x="42497" y="4376"/>
                  <a:pt x="42558" y="4355"/>
                  <a:pt x="42639" y="4376"/>
                </a:cubicBezTo>
                <a:cubicBezTo>
                  <a:pt x="42659" y="4436"/>
                  <a:pt x="42538" y="4436"/>
                  <a:pt x="42457" y="4416"/>
                </a:cubicBezTo>
                <a:close/>
                <a:moveTo>
                  <a:pt x="42882" y="3545"/>
                </a:moveTo>
                <a:cubicBezTo>
                  <a:pt x="42963" y="3484"/>
                  <a:pt x="43105" y="3565"/>
                  <a:pt x="43125" y="3464"/>
                </a:cubicBezTo>
                <a:cubicBezTo>
                  <a:pt x="43247" y="3464"/>
                  <a:pt x="43125" y="3505"/>
                  <a:pt x="43186" y="3525"/>
                </a:cubicBezTo>
                <a:cubicBezTo>
                  <a:pt x="43287" y="3505"/>
                  <a:pt x="43470" y="3505"/>
                  <a:pt x="43510" y="3484"/>
                </a:cubicBezTo>
                <a:cubicBezTo>
                  <a:pt x="43551" y="3545"/>
                  <a:pt x="43449" y="3525"/>
                  <a:pt x="43409" y="3525"/>
                </a:cubicBezTo>
                <a:cubicBezTo>
                  <a:pt x="43429" y="3606"/>
                  <a:pt x="43551" y="3606"/>
                  <a:pt x="43713" y="3586"/>
                </a:cubicBezTo>
                <a:cubicBezTo>
                  <a:pt x="43693" y="3646"/>
                  <a:pt x="43611" y="3667"/>
                  <a:pt x="43632" y="3707"/>
                </a:cubicBezTo>
                <a:cubicBezTo>
                  <a:pt x="43530" y="3687"/>
                  <a:pt x="43611" y="3667"/>
                  <a:pt x="43449" y="3707"/>
                </a:cubicBezTo>
                <a:cubicBezTo>
                  <a:pt x="43449" y="3667"/>
                  <a:pt x="43530" y="3667"/>
                  <a:pt x="43530" y="3626"/>
                </a:cubicBezTo>
                <a:cubicBezTo>
                  <a:pt x="43389" y="3707"/>
                  <a:pt x="43227" y="3727"/>
                  <a:pt x="43065" y="3687"/>
                </a:cubicBezTo>
                <a:cubicBezTo>
                  <a:pt x="43186" y="3667"/>
                  <a:pt x="43287" y="3626"/>
                  <a:pt x="43409" y="3586"/>
                </a:cubicBezTo>
                <a:cubicBezTo>
                  <a:pt x="43308" y="3525"/>
                  <a:pt x="42963" y="3646"/>
                  <a:pt x="42882" y="3525"/>
                </a:cubicBezTo>
                <a:close/>
                <a:moveTo>
                  <a:pt x="42903" y="2168"/>
                </a:moveTo>
                <a:cubicBezTo>
                  <a:pt x="42923" y="2127"/>
                  <a:pt x="43125" y="2127"/>
                  <a:pt x="43085" y="2208"/>
                </a:cubicBezTo>
                <a:cubicBezTo>
                  <a:pt x="43024" y="2208"/>
                  <a:pt x="42963" y="2188"/>
                  <a:pt x="42903" y="2168"/>
                </a:cubicBezTo>
                <a:close/>
                <a:moveTo>
                  <a:pt x="43875" y="9480"/>
                </a:moveTo>
                <a:lnTo>
                  <a:pt x="43976" y="9480"/>
                </a:lnTo>
                <a:lnTo>
                  <a:pt x="43996" y="9581"/>
                </a:lnTo>
                <a:cubicBezTo>
                  <a:pt x="43915" y="9581"/>
                  <a:pt x="43875" y="9541"/>
                  <a:pt x="43875" y="9480"/>
                </a:cubicBezTo>
                <a:close/>
                <a:moveTo>
                  <a:pt x="43166" y="2350"/>
                </a:moveTo>
                <a:cubicBezTo>
                  <a:pt x="43186" y="2350"/>
                  <a:pt x="43227" y="2370"/>
                  <a:pt x="43247" y="2370"/>
                </a:cubicBezTo>
                <a:cubicBezTo>
                  <a:pt x="43247" y="2411"/>
                  <a:pt x="43146" y="2411"/>
                  <a:pt x="43105" y="2390"/>
                </a:cubicBezTo>
                <a:cubicBezTo>
                  <a:pt x="43146" y="2370"/>
                  <a:pt x="43105" y="2309"/>
                  <a:pt x="43206" y="2309"/>
                </a:cubicBezTo>
                <a:cubicBezTo>
                  <a:pt x="43227" y="2330"/>
                  <a:pt x="43206" y="2330"/>
                  <a:pt x="43166" y="2350"/>
                </a:cubicBezTo>
                <a:close/>
                <a:moveTo>
                  <a:pt x="43470" y="3727"/>
                </a:moveTo>
                <a:lnTo>
                  <a:pt x="43591" y="3727"/>
                </a:lnTo>
                <a:lnTo>
                  <a:pt x="43591" y="3808"/>
                </a:lnTo>
                <a:cubicBezTo>
                  <a:pt x="43530" y="3808"/>
                  <a:pt x="43470" y="3788"/>
                  <a:pt x="43490" y="3727"/>
                </a:cubicBezTo>
                <a:close/>
                <a:moveTo>
                  <a:pt x="43308" y="2269"/>
                </a:moveTo>
                <a:cubicBezTo>
                  <a:pt x="43328" y="2188"/>
                  <a:pt x="43551" y="2309"/>
                  <a:pt x="43490" y="2350"/>
                </a:cubicBezTo>
                <a:cubicBezTo>
                  <a:pt x="43409" y="2350"/>
                  <a:pt x="43368" y="2309"/>
                  <a:pt x="43308" y="2269"/>
                </a:cubicBezTo>
                <a:close/>
                <a:moveTo>
                  <a:pt x="43834" y="4376"/>
                </a:moveTo>
                <a:lnTo>
                  <a:pt x="43834" y="4295"/>
                </a:lnTo>
                <a:cubicBezTo>
                  <a:pt x="43855" y="4295"/>
                  <a:pt x="43875" y="4295"/>
                  <a:pt x="43875" y="4274"/>
                </a:cubicBezTo>
                <a:cubicBezTo>
                  <a:pt x="43956" y="4274"/>
                  <a:pt x="43915" y="4376"/>
                  <a:pt x="43834" y="4376"/>
                </a:cubicBezTo>
                <a:close/>
                <a:moveTo>
                  <a:pt x="43855" y="3180"/>
                </a:moveTo>
                <a:cubicBezTo>
                  <a:pt x="43875" y="3120"/>
                  <a:pt x="44017" y="3160"/>
                  <a:pt x="44017" y="3221"/>
                </a:cubicBezTo>
                <a:cubicBezTo>
                  <a:pt x="43956" y="3221"/>
                  <a:pt x="43915" y="3201"/>
                  <a:pt x="43875" y="3180"/>
                </a:cubicBezTo>
                <a:close/>
                <a:moveTo>
                  <a:pt x="44118" y="3099"/>
                </a:moveTo>
                <a:cubicBezTo>
                  <a:pt x="44158" y="3079"/>
                  <a:pt x="44219" y="3099"/>
                  <a:pt x="44260" y="3099"/>
                </a:cubicBezTo>
                <a:cubicBezTo>
                  <a:pt x="44280" y="3160"/>
                  <a:pt x="44179" y="3140"/>
                  <a:pt x="44179" y="3160"/>
                </a:cubicBezTo>
                <a:cubicBezTo>
                  <a:pt x="44138" y="3160"/>
                  <a:pt x="44118" y="3140"/>
                  <a:pt x="44138" y="3099"/>
                </a:cubicBezTo>
                <a:close/>
                <a:moveTo>
                  <a:pt x="46204" y="7373"/>
                </a:moveTo>
                <a:cubicBezTo>
                  <a:pt x="46285" y="7333"/>
                  <a:pt x="46062" y="7333"/>
                  <a:pt x="46103" y="7252"/>
                </a:cubicBezTo>
                <a:cubicBezTo>
                  <a:pt x="46326" y="7292"/>
                  <a:pt x="46549" y="7191"/>
                  <a:pt x="46792" y="7272"/>
                </a:cubicBezTo>
                <a:cubicBezTo>
                  <a:pt x="46792" y="7333"/>
                  <a:pt x="46812" y="7394"/>
                  <a:pt x="46913" y="7373"/>
                </a:cubicBezTo>
                <a:cubicBezTo>
                  <a:pt x="46873" y="7454"/>
                  <a:pt x="46933" y="7475"/>
                  <a:pt x="46933" y="7556"/>
                </a:cubicBezTo>
                <a:cubicBezTo>
                  <a:pt x="46852" y="7536"/>
                  <a:pt x="46812" y="7475"/>
                  <a:pt x="46751" y="7454"/>
                </a:cubicBezTo>
                <a:cubicBezTo>
                  <a:pt x="46630" y="7536"/>
                  <a:pt x="46468" y="7475"/>
                  <a:pt x="46427" y="7536"/>
                </a:cubicBezTo>
                <a:cubicBezTo>
                  <a:pt x="46346" y="7536"/>
                  <a:pt x="46326" y="7475"/>
                  <a:pt x="46285" y="7414"/>
                </a:cubicBezTo>
                <a:cubicBezTo>
                  <a:pt x="46184" y="7454"/>
                  <a:pt x="46123" y="7454"/>
                  <a:pt x="46083" y="7353"/>
                </a:cubicBezTo>
                <a:cubicBezTo>
                  <a:pt x="46123" y="7333"/>
                  <a:pt x="46204" y="7333"/>
                  <a:pt x="46204" y="7373"/>
                </a:cubicBezTo>
                <a:close/>
                <a:moveTo>
                  <a:pt x="46123" y="7414"/>
                </a:moveTo>
                <a:cubicBezTo>
                  <a:pt x="46022" y="7515"/>
                  <a:pt x="46204" y="7515"/>
                  <a:pt x="46225" y="7596"/>
                </a:cubicBezTo>
                <a:cubicBezTo>
                  <a:pt x="45860" y="7556"/>
                  <a:pt x="45333" y="7677"/>
                  <a:pt x="45171" y="7495"/>
                </a:cubicBezTo>
                <a:cubicBezTo>
                  <a:pt x="45090" y="7536"/>
                  <a:pt x="45009" y="7536"/>
                  <a:pt x="44948" y="7495"/>
                </a:cubicBezTo>
                <a:cubicBezTo>
                  <a:pt x="44867" y="7515"/>
                  <a:pt x="44989" y="7536"/>
                  <a:pt x="44948" y="7576"/>
                </a:cubicBezTo>
                <a:cubicBezTo>
                  <a:pt x="44847" y="7556"/>
                  <a:pt x="44766" y="7515"/>
                  <a:pt x="44705" y="7454"/>
                </a:cubicBezTo>
                <a:cubicBezTo>
                  <a:pt x="44908" y="7434"/>
                  <a:pt x="45110" y="7434"/>
                  <a:pt x="45333" y="7454"/>
                </a:cubicBezTo>
                <a:cubicBezTo>
                  <a:pt x="45333" y="7434"/>
                  <a:pt x="45272" y="7434"/>
                  <a:pt x="45232" y="7434"/>
                </a:cubicBezTo>
                <a:cubicBezTo>
                  <a:pt x="45435" y="7252"/>
                  <a:pt x="45576" y="7434"/>
                  <a:pt x="45941" y="7333"/>
                </a:cubicBezTo>
                <a:cubicBezTo>
                  <a:pt x="45981" y="7373"/>
                  <a:pt x="46002" y="7414"/>
                  <a:pt x="46022" y="7475"/>
                </a:cubicBezTo>
                <a:cubicBezTo>
                  <a:pt x="46083" y="7454"/>
                  <a:pt x="46062" y="7414"/>
                  <a:pt x="46123" y="7414"/>
                </a:cubicBezTo>
                <a:close/>
                <a:moveTo>
                  <a:pt x="45657" y="8812"/>
                </a:moveTo>
                <a:cubicBezTo>
                  <a:pt x="45617" y="8731"/>
                  <a:pt x="45779" y="8731"/>
                  <a:pt x="45779" y="8812"/>
                </a:cubicBezTo>
                <a:close/>
                <a:moveTo>
                  <a:pt x="45090" y="4274"/>
                </a:moveTo>
                <a:cubicBezTo>
                  <a:pt x="45090" y="4132"/>
                  <a:pt x="45333" y="4254"/>
                  <a:pt x="45090" y="4274"/>
                </a:cubicBezTo>
                <a:close/>
                <a:moveTo>
                  <a:pt x="45131" y="4355"/>
                </a:moveTo>
                <a:cubicBezTo>
                  <a:pt x="45131" y="4295"/>
                  <a:pt x="45313" y="4295"/>
                  <a:pt x="45293" y="4355"/>
                </a:cubicBezTo>
                <a:cubicBezTo>
                  <a:pt x="45232" y="4376"/>
                  <a:pt x="45232" y="4335"/>
                  <a:pt x="45151" y="4355"/>
                </a:cubicBezTo>
                <a:close/>
                <a:moveTo>
                  <a:pt x="45779" y="8933"/>
                </a:moveTo>
                <a:cubicBezTo>
                  <a:pt x="45900" y="8893"/>
                  <a:pt x="45900" y="8953"/>
                  <a:pt x="46002" y="8953"/>
                </a:cubicBezTo>
                <a:cubicBezTo>
                  <a:pt x="45941" y="8994"/>
                  <a:pt x="45880" y="9014"/>
                  <a:pt x="45819" y="9014"/>
                </a:cubicBezTo>
                <a:cubicBezTo>
                  <a:pt x="45799" y="8994"/>
                  <a:pt x="45799" y="8953"/>
                  <a:pt x="45799" y="8933"/>
                </a:cubicBezTo>
                <a:close/>
                <a:moveTo>
                  <a:pt x="46468" y="8832"/>
                </a:moveTo>
                <a:cubicBezTo>
                  <a:pt x="46508" y="8791"/>
                  <a:pt x="46569" y="8751"/>
                  <a:pt x="46630" y="8710"/>
                </a:cubicBezTo>
                <a:cubicBezTo>
                  <a:pt x="46609" y="8629"/>
                  <a:pt x="46528" y="8751"/>
                  <a:pt x="46508" y="8710"/>
                </a:cubicBezTo>
                <a:cubicBezTo>
                  <a:pt x="46488" y="8690"/>
                  <a:pt x="46650" y="8690"/>
                  <a:pt x="46711" y="8670"/>
                </a:cubicBezTo>
                <a:cubicBezTo>
                  <a:pt x="46711" y="8751"/>
                  <a:pt x="46873" y="8731"/>
                  <a:pt x="46873" y="8791"/>
                </a:cubicBezTo>
                <a:cubicBezTo>
                  <a:pt x="46771" y="8791"/>
                  <a:pt x="46650" y="8791"/>
                  <a:pt x="46650" y="8872"/>
                </a:cubicBezTo>
                <a:cubicBezTo>
                  <a:pt x="46569" y="8872"/>
                  <a:pt x="46549" y="8832"/>
                  <a:pt x="46488" y="8852"/>
                </a:cubicBezTo>
                <a:close/>
                <a:moveTo>
                  <a:pt x="46285" y="4457"/>
                </a:moveTo>
                <a:cubicBezTo>
                  <a:pt x="46285" y="4396"/>
                  <a:pt x="46447" y="4396"/>
                  <a:pt x="46447" y="4457"/>
                </a:cubicBezTo>
                <a:cubicBezTo>
                  <a:pt x="46407" y="4457"/>
                  <a:pt x="46346" y="4457"/>
                  <a:pt x="46306" y="4457"/>
                </a:cubicBezTo>
                <a:close/>
                <a:moveTo>
                  <a:pt x="46690" y="4781"/>
                </a:moveTo>
                <a:cubicBezTo>
                  <a:pt x="46650" y="4781"/>
                  <a:pt x="46528" y="4781"/>
                  <a:pt x="46528" y="4740"/>
                </a:cubicBezTo>
                <a:cubicBezTo>
                  <a:pt x="46630" y="4740"/>
                  <a:pt x="46731" y="4720"/>
                  <a:pt x="46711" y="4801"/>
                </a:cubicBezTo>
                <a:close/>
                <a:moveTo>
                  <a:pt x="46893" y="4639"/>
                </a:moveTo>
                <a:cubicBezTo>
                  <a:pt x="46933" y="4720"/>
                  <a:pt x="47035" y="4700"/>
                  <a:pt x="46933" y="4760"/>
                </a:cubicBezTo>
                <a:cubicBezTo>
                  <a:pt x="47055" y="4801"/>
                  <a:pt x="47237" y="4700"/>
                  <a:pt x="47278" y="4841"/>
                </a:cubicBezTo>
                <a:cubicBezTo>
                  <a:pt x="47075" y="4862"/>
                  <a:pt x="46852" y="4902"/>
                  <a:pt x="46690" y="4781"/>
                </a:cubicBezTo>
                <a:cubicBezTo>
                  <a:pt x="46711" y="4740"/>
                  <a:pt x="46812" y="4740"/>
                  <a:pt x="46873" y="4720"/>
                </a:cubicBezTo>
                <a:cubicBezTo>
                  <a:pt x="46731" y="4659"/>
                  <a:pt x="46589" y="4659"/>
                  <a:pt x="46447" y="4720"/>
                </a:cubicBezTo>
                <a:cubicBezTo>
                  <a:pt x="46366" y="4619"/>
                  <a:pt x="46731" y="4598"/>
                  <a:pt x="46832" y="4659"/>
                </a:cubicBezTo>
                <a:cubicBezTo>
                  <a:pt x="46873" y="4659"/>
                  <a:pt x="46933" y="4619"/>
                  <a:pt x="46852" y="4619"/>
                </a:cubicBezTo>
                <a:cubicBezTo>
                  <a:pt x="46913" y="4558"/>
                  <a:pt x="47075" y="4619"/>
                  <a:pt x="47136" y="4639"/>
                </a:cubicBezTo>
                <a:cubicBezTo>
                  <a:pt x="47136" y="4720"/>
                  <a:pt x="46954" y="4659"/>
                  <a:pt x="46913" y="4659"/>
                </a:cubicBezTo>
                <a:close/>
                <a:moveTo>
                  <a:pt x="46954" y="7677"/>
                </a:moveTo>
                <a:cubicBezTo>
                  <a:pt x="46974" y="7596"/>
                  <a:pt x="47096" y="7657"/>
                  <a:pt x="47156" y="7617"/>
                </a:cubicBezTo>
                <a:cubicBezTo>
                  <a:pt x="47156" y="7576"/>
                  <a:pt x="47035" y="7596"/>
                  <a:pt x="46994" y="7576"/>
                </a:cubicBezTo>
                <a:cubicBezTo>
                  <a:pt x="47014" y="7515"/>
                  <a:pt x="47075" y="7475"/>
                  <a:pt x="47177" y="7454"/>
                </a:cubicBezTo>
                <a:cubicBezTo>
                  <a:pt x="47318" y="7556"/>
                  <a:pt x="47217" y="7637"/>
                  <a:pt x="47379" y="7758"/>
                </a:cubicBezTo>
                <a:cubicBezTo>
                  <a:pt x="47258" y="7738"/>
                  <a:pt x="47339" y="7839"/>
                  <a:pt x="47177" y="7819"/>
                </a:cubicBezTo>
                <a:cubicBezTo>
                  <a:pt x="47237" y="7758"/>
                  <a:pt x="47237" y="7718"/>
                  <a:pt x="47156" y="7677"/>
                </a:cubicBezTo>
                <a:cubicBezTo>
                  <a:pt x="47096" y="7698"/>
                  <a:pt x="47055" y="7738"/>
                  <a:pt x="46974" y="7677"/>
                </a:cubicBezTo>
                <a:close/>
                <a:moveTo>
                  <a:pt x="47278" y="4639"/>
                </a:moveTo>
                <a:cubicBezTo>
                  <a:pt x="47339" y="4578"/>
                  <a:pt x="47399" y="4639"/>
                  <a:pt x="47521" y="4619"/>
                </a:cubicBezTo>
                <a:cubicBezTo>
                  <a:pt x="47460" y="4679"/>
                  <a:pt x="47359" y="4679"/>
                  <a:pt x="47298" y="4659"/>
                </a:cubicBezTo>
                <a:close/>
                <a:moveTo>
                  <a:pt x="10493" y="3930"/>
                </a:moveTo>
                <a:cubicBezTo>
                  <a:pt x="10655" y="3930"/>
                  <a:pt x="10756" y="3889"/>
                  <a:pt x="10817" y="3910"/>
                </a:cubicBezTo>
                <a:cubicBezTo>
                  <a:pt x="10817" y="3950"/>
                  <a:pt x="10736" y="3950"/>
                  <a:pt x="10776" y="4011"/>
                </a:cubicBezTo>
                <a:cubicBezTo>
                  <a:pt x="10695" y="3930"/>
                  <a:pt x="10574" y="4031"/>
                  <a:pt x="10493" y="3930"/>
                </a:cubicBezTo>
                <a:close/>
                <a:moveTo>
                  <a:pt x="11404" y="4153"/>
                </a:moveTo>
                <a:cubicBezTo>
                  <a:pt x="11344" y="4213"/>
                  <a:pt x="11263" y="4153"/>
                  <a:pt x="11283" y="4234"/>
                </a:cubicBezTo>
                <a:cubicBezTo>
                  <a:pt x="11161" y="4254"/>
                  <a:pt x="11141" y="4213"/>
                  <a:pt x="11040" y="4234"/>
                </a:cubicBezTo>
                <a:cubicBezTo>
                  <a:pt x="11060" y="4132"/>
                  <a:pt x="11263" y="4153"/>
                  <a:pt x="11384" y="4153"/>
                </a:cubicBezTo>
                <a:close/>
                <a:moveTo>
                  <a:pt x="11181" y="4112"/>
                </a:moveTo>
                <a:cubicBezTo>
                  <a:pt x="10999" y="4072"/>
                  <a:pt x="11222" y="4051"/>
                  <a:pt x="11303" y="4072"/>
                </a:cubicBezTo>
                <a:cubicBezTo>
                  <a:pt x="11263" y="4092"/>
                  <a:pt x="11222" y="4132"/>
                  <a:pt x="11181" y="4153"/>
                </a:cubicBezTo>
                <a:cubicBezTo>
                  <a:pt x="11100" y="4132"/>
                  <a:pt x="11040" y="4132"/>
                  <a:pt x="10979" y="4112"/>
                </a:cubicBezTo>
                <a:cubicBezTo>
                  <a:pt x="10999" y="4031"/>
                  <a:pt x="11060" y="4132"/>
                  <a:pt x="11181" y="4112"/>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955" name="Google Shape;955;p31"/>
          <p:cNvSpPr txBox="1">
            <a:spLocks noGrp="1"/>
          </p:cNvSpPr>
          <p:nvPr>
            <p:ph type="subTitle" idx="1"/>
          </p:nvPr>
        </p:nvSpPr>
        <p:spPr>
          <a:xfrm>
            <a:off x="646075" y="2514275"/>
            <a:ext cx="1672800" cy="6279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1000"/>
              <a:buNone/>
              <a:defRPr sz="1100">
                <a:solidFill>
                  <a:schemeClr val="dk1"/>
                </a:solidFill>
              </a:defRPr>
            </a:lvl1pPr>
            <a:lvl2pPr lvl="1" algn="ctr" rtl="0">
              <a:lnSpc>
                <a:spcPct val="100000"/>
              </a:lnSpc>
              <a:spcBef>
                <a:spcPts val="0"/>
              </a:spcBef>
              <a:spcAft>
                <a:spcPts val="0"/>
              </a:spcAft>
              <a:buSzPts val="1000"/>
              <a:buNone/>
              <a:defRPr sz="1000"/>
            </a:lvl2pPr>
            <a:lvl3pPr lvl="2" algn="ctr" rtl="0">
              <a:lnSpc>
                <a:spcPct val="100000"/>
              </a:lnSpc>
              <a:spcBef>
                <a:spcPts val="0"/>
              </a:spcBef>
              <a:spcAft>
                <a:spcPts val="0"/>
              </a:spcAft>
              <a:buSzPts val="1000"/>
              <a:buNone/>
              <a:defRPr sz="1000"/>
            </a:lvl3pPr>
            <a:lvl4pPr lvl="3" algn="ctr" rtl="0">
              <a:lnSpc>
                <a:spcPct val="100000"/>
              </a:lnSpc>
              <a:spcBef>
                <a:spcPts val="0"/>
              </a:spcBef>
              <a:spcAft>
                <a:spcPts val="0"/>
              </a:spcAft>
              <a:buSzPts val="1000"/>
              <a:buNone/>
              <a:defRPr sz="1000"/>
            </a:lvl4pPr>
            <a:lvl5pPr lvl="4" algn="ctr" rtl="0">
              <a:lnSpc>
                <a:spcPct val="100000"/>
              </a:lnSpc>
              <a:spcBef>
                <a:spcPts val="0"/>
              </a:spcBef>
              <a:spcAft>
                <a:spcPts val="0"/>
              </a:spcAft>
              <a:buSzPts val="1000"/>
              <a:buNone/>
              <a:defRPr sz="1000"/>
            </a:lvl5pPr>
            <a:lvl6pPr lvl="5" algn="ctr" rtl="0">
              <a:lnSpc>
                <a:spcPct val="100000"/>
              </a:lnSpc>
              <a:spcBef>
                <a:spcPts val="0"/>
              </a:spcBef>
              <a:spcAft>
                <a:spcPts val="0"/>
              </a:spcAft>
              <a:buSzPts val="1000"/>
              <a:buNone/>
              <a:defRPr sz="1000"/>
            </a:lvl6pPr>
            <a:lvl7pPr lvl="6" algn="ctr" rtl="0">
              <a:lnSpc>
                <a:spcPct val="100000"/>
              </a:lnSpc>
              <a:spcBef>
                <a:spcPts val="0"/>
              </a:spcBef>
              <a:spcAft>
                <a:spcPts val="0"/>
              </a:spcAft>
              <a:buSzPts val="1000"/>
              <a:buNone/>
              <a:defRPr sz="1000"/>
            </a:lvl7pPr>
            <a:lvl8pPr lvl="7" algn="ctr" rtl="0">
              <a:lnSpc>
                <a:spcPct val="100000"/>
              </a:lnSpc>
              <a:spcBef>
                <a:spcPts val="0"/>
              </a:spcBef>
              <a:spcAft>
                <a:spcPts val="0"/>
              </a:spcAft>
              <a:buSzPts val="1000"/>
              <a:buNone/>
              <a:defRPr sz="1000"/>
            </a:lvl8pPr>
            <a:lvl9pPr lvl="8" algn="ctr" rtl="0">
              <a:lnSpc>
                <a:spcPct val="100000"/>
              </a:lnSpc>
              <a:spcBef>
                <a:spcPts val="0"/>
              </a:spcBef>
              <a:spcAft>
                <a:spcPts val="0"/>
              </a:spcAft>
              <a:buSzPts val="1000"/>
              <a:buNone/>
              <a:defRPr sz="1000"/>
            </a:lvl9pPr>
          </a:lstStyle>
          <a:p>
            <a:endParaRPr/>
          </a:p>
        </p:txBody>
      </p:sp>
      <p:sp>
        <p:nvSpPr>
          <p:cNvPr id="956" name="Google Shape;956;p31"/>
          <p:cNvSpPr txBox="1">
            <a:spLocks noGrp="1"/>
          </p:cNvSpPr>
          <p:nvPr>
            <p:ph type="subTitle" idx="2"/>
          </p:nvPr>
        </p:nvSpPr>
        <p:spPr>
          <a:xfrm>
            <a:off x="2899225" y="2514275"/>
            <a:ext cx="1672800" cy="6279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1000"/>
              <a:buNone/>
              <a:defRPr sz="1100">
                <a:solidFill>
                  <a:schemeClr val="dk1"/>
                </a:solidFill>
              </a:defRPr>
            </a:lvl1pPr>
            <a:lvl2pPr lvl="1" algn="ctr" rtl="0">
              <a:lnSpc>
                <a:spcPct val="100000"/>
              </a:lnSpc>
              <a:spcBef>
                <a:spcPts val="0"/>
              </a:spcBef>
              <a:spcAft>
                <a:spcPts val="0"/>
              </a:spcAft>
              <a:buSzPts val="1000"/>
              <a:buNone/>
              <a:defRPr sz="1000"/>
            </a:lvl2pPr>
            <a:lvl3pPr lvl="2" algn="ctr" rtl="0">
              <a:lnSpc>
                <a:spcPct val="100000"/>
              </a:lnSpc>
              <a:spcBef>
                <a:spcPts val="0"/>
              </a:spcBef>
              <a:spcAft>
                <a:spcPts val="0"/>
              </a:spcAft>
              <a:buSzPts val="1000"/>
              <a:buNone/>
              <a:defRPr sz="1000"/>
            </a:lvl3pPr>
            <a:lvl4pPr lvl="3" algn="ctr" rtl="0">
              <a:lnSpc>
                <a:spcPct val="100000"/>
              </a:lnSpc>
              <a:spcBef>
                <a:spcPts val="0"/>
              </a:spcBef>
              <a:spcAft>
                <a:spcPts val="0"/>
              </a:spcAft>
              <a:buSzPts val="1000"/>
              <a:buNone/>
              <a:defRPr sz="1000"/>
            </a:lvl4pPr>
            <a:lvl5pPr lvl="4" algn="ctr" rtl="0">
              <a:lnSpc>
                <a:spcPct val="100000"/>
              </a:lnSpc>
              <a:spcBef>
                <a:spcPts val="0"/>
              </a:spcBef>
              <a:spcAft>
                <a:spcPts val="0"/>
              </a:spcAft>
              <a:buSzPts val="1000"/>
              <a:buNone/>
              <a:defRPr sz="1000"/>
            </a:lvl5pPr>
            <a:lvl6pPr lvl="5" algn="ctr" rtl="0">
              <a:lnSpc>
                <a:spcPct val="100000"/>
              </a:lnSpc>
              <a:spcBef>
                <a:spcPts val="0"/>
              </a:spcBef>
              <a:spcAft>
                <a:spcPts val="0"/>
              </a:spcAft>
              <a:buSzPts val="1000"/>
              <a:buNone/>
              <a:defRPr sz="1000"/>
            </a:lvl6pPr>
            <a:lvl7pPr lvl="6" algn="ctr" rtl="0">
              <a:lnSpc>
                <a:spcPct val="100000"/>
              </a:lnSpc>
              <a:spcBef>
                <a:spcPts val="0"/>
              </a:spcBef>
              <a:spcAft>
                <a:spcPts val="0"/>
              </a:spcAft>
              <a:buSzPts val="1000"/>
              <a:buNone/>
              <a:defRPr sz="1000"/>
            </a:lvl7pPr>
            <a:lvl8pPr lvl="7" algn="ctr" rtl="0">
              <a:lnSpc>
                <a:spcPct val="100000"/>
              </a:lnSpc>
              <a:spcBef>
                <a:spcPts val="0"/>
              </a:spcBef>
              <a:spcAft>
                <a:spcPts val="0"/>
              </a:spcAft>
              <a:buSzPts val="1000"/>
              <a:buNone/>
              <a:defRPr sz="1000"/>
            </a:lvl8pPr>
            <a:lvl9pPr lvl="8" algn="ctr" rtl="0">
              <a:lnSpc>
                <a:spcPct val="100000"/>
              </a:lnSpc>
              <a:spcBef>
                <a:spcPts val="0"/>
              </a:spcBef>
              <a:spcAft>
                <a:spcPts val="0"/>
              </a:spcAft>
              <a:buSzPts val="1000"/>
              <a:buNone/>
              <a:defRPr sz="1000"/>
            </a:lvl9pPr>
          </a:lstStyle>
          <a:p>
            <a:endParaRPr/>
          </a:p>
        </p:txBody>
      </p:sp>
      <p:sp>
        <p:nvSpPr>
          <p:cNvPr id="957" name="Google Shape;957;p31"/>
          <p:cNvSpPr txBox="1">
            <a:spLocks noGrp="1"/>
          </p:cNvSpPr>
          <p:nvPr>
            <p:ph type="subTitle" idx="3"/>
          </p:nvPr>
        </p:nvSpPr>
        <p:spPr>
          <a:xfrm>
            <a:off x="406675" y="2130475"/>
            <a:ext cx="2151600" cy="505800"/>
          </a:xfrm>
          <a:prstGeom prst="rect">
            <a:avLst/>
          </a:prstGeom>
        </p:spPr>
        <p:txBody>
          <a:bodyPr spcFirstLastPara="1" wrap="square" lIns="91425" tIns="91425" rIns="91425" bIns="91425" anchor="b" anchorCtr="0">
            <a:noAutofit/>
          </a:bodyPr>
          <a:lstStyle>
            <a:lvl1pPr lvl="0" algn="ctr" rtl="0">
              <a:lnSpc>
                <a:spcPct val="100000"/>
              </a:lnSpc>
              <a:spcBef>
                <a:spcPts val="0"/>
              </a:spcBef>
              <a:spcAft>
                <a:spcPts val="0"/>
              </a:spcAft>
              <a:buSzPts val="1400"/>
              <a:buFont typeface="Barrio"/>
              <a:buNone/>
              <a:defRPr sz="1800">
                <a:solidFill>
                  <a:schemeClr val="accent1"/>
                </a:solidFill>
                <a:latin typeface="Barrio"/>
                <a:ea typeface="Barrio"/>
                <a:cs typeface="Barrio"/>
                <a:sym typeface="Barrio"/>
              </a:defRPr>
            </a:lvl1pPr>
            <a:lvl2pPr lvl="1" algn="ctr" rtl="0">
              <a:lnSpc>
                <a:spcPct val="100000"/>
              </a:lnSpc>
              <a:spcBef>
                <a:spcPts val="0"/>
              </a:spcBef>
              <a:spcAft>
                <a:spcPts val="0"/>
              </a:spcAft>
              <a:buSzPts val="1400"/>
              <a:buFont typeface="Barrio"/>
              <a:buNone/>
              <a:defRPr sz="1400">
                <a:latin typeface="Barrio"/>
                <a:ea typeface="Barrio"/>
                <a:cs typeface="Barrio"/>
                <a:sym typeface="Barrio"/>
              </a:defRPr>
            </a:lvl2pPr>
            <a:lvl3pPr lvl="2" algn="ctr" rtl="0">
              <a:lnSpc>
                <a:spcPct val="100000"/>
              </a:lnSpc>
              <a:spcBef>
                <a:spcPts val="0"/>
              </a:spcBef>
              <a:spcAft>
                <a:spcPts val="0"/>
              </a:spcAft>
              <a:buSzPts val="1400"/>
              <a:buFont typeface="Barrio"/>
              <a:buNone/>
              <a:defRPr sz="1400">
                <a:latin typeface="Barrio"/>
                <a:ea typeface="Barrio"/>
                <a:cs typeface="Barrio"/>
                <a:sym typeface="Barrio"/>
              </a:defRPr>
            </a:lvl3pPr>
            <a:lvl4pPr lvl="3" algn="ctr" rtl="0">
              <a:lnSpc>
                <a:spcPct val="100000"/>
              </a:lnSpc>
              <a:spcBef>
                <a:spcPts val="0"/>
              </a:spcBef>
              <a:spcAft>
                <a:spcPts val="0"/>
              </a:spcAft>
              <a:buSzPts val="1400"/>
              <a:buFont typeface="Barrio"/>
              <a:buNone/>
              <a:defRPr sz="1400">
                <a:latin typeface="Barrio"/>
                <a:ea typeface="Barrio"/>
                <a:cs typeface="Barrio"/>
                <a:sym typeface="Barrio"/>
              </a:defRPr>
            </a:lvl4pPr>
            <a:lvl5pPr lvl="4" algn="ctr" rtl="0">
              <a:lnSpc>
                <a:spcPct val="100000"/>
              </a:lnSpc>
              <a:spcBef>
                <a:spcPts val="0"/>
              </a:spcBef>
              <a:spcAft>
                <a:spcPts val="0"/>
              </a:spcAft>
              <a:buSzPts val="1400"/>
              <a:buFont typeface="Barrio"/>
              <a:buNone/>
              <a:defRPr sz="1400">
                <a:latin typeface="Barrio"/>
                <a:ea typeface="Barrio"/>
                <a:cs typeface="Barrio"/>
                <a:sym typeface="Barrio"/>
              </a:defRPr>
            </a:lvl5pPr>
            <a:lvl6pPr lvl="5" algn="ctr" rtl="0">
              <a:lnSpc>
                <a:spcPct val="100000"/>
              </a:lnSpc>
              <a:spcBef>
                <a:spcPts val="0"/>
              </a:spcBef>
              <a:spcAft>
                <a:spcPts val="0"/>
              </a:spcAft>
              <a:buSzPts val="1400"/>
              <a:buFont typeface="Barrio"/>
              <a:buNone/>
              <a:defRPr sz="1400">
                <a:latin typeface="Barrio"/>
                <a:ea typeface="Barrio"/>
                <a:cs typeface="Barrio"/>
                <a:sym typeface="Barrio"/>
              </a:defRPr>
            </a:lvl6pPr>
            <a:lvl7pPr lvl="6" algn="ctr" rtl="0">
              <a:lnSpc>
                <a:spcPct val="100000"/>
              </a:lnSpc>
              <a:spcBef>
                <a:spcPts val="0"/>
              </a:spcBef>
              <a:spcAft>
                <a:spcPts val="0"/>
              </a:spcAft>
              <a:buSzPts val="1400"/>
              <a:buFont typeface="Barrio"/>
              <a:buNone/>
              <a:defRPr sz="1400">
                <a:latin typeface="Barrio"/>
                <a:ea typeface="Barrio"/>
                <a:cs typeface="Barrio"/>
                <a:sym typeface="Barrio"/>
              </a:defRPr>
            </a:lvl7pPr>
            <a:lvl8pPr lvl="7" algn="ctr" rtl="0">
              <a:lnSpc>
                <a:spcPct val="100000"/>
              </a:lnSpc>
              <a:spcBef>
                <a:spcPts val="0"/>
              </a:spcBef>
              <a:spcAft>
                <a:spcPts val="0"/>
              </a:spcAft>
              <a:buSzPts val="1400"/>
              <a:buFont typeface="Barrio"/>
              <a:buNone/>
              <a:defRPr sz="1400">
                <a:latin typeface="Barrio"/>
                <a:ea typeface="Barrio"/>
                <a:cs typeface="Barrio"/>
                <a:sym typeface="Barrio"/>
              </a:defRPr>
            </a:lvl8pPr>
            <a:lvl9pPr lvl="8" algn="ctr" rtl="0">
              <a:lnSpc>
                <a:spcPct val="100000"/>
              </a:lnSpc>
              <a:spcBef>
                <a:spcPts val="0"/>
              </a:spcBef>
              <a:spcAft>
                <a:spcPts val="0"/>
              </a:spcAft>
              <a:buSzPts val="1400"/>
              <a:buFont typeface="Barrio"/>
              <a:buNone/>
              <a:defRPr sz="1400">
                <a:latin typeface="Barrio"/>
                <a:ea typeface="Barrio"/>
                <a:cs typeface="Barrio"/>
                <a:sym typeface="Barrio"/>
              </a:defRPr>
            </a:lvl9pPr>
          </a:lstStyle>
          <a:p>
            <a:endParaRPr/>
          </a:p>
        </p:txBody>
      </p:sp>
      <p:sp>
        <p:nvSpPr>
          <p:cNvPr id="958" name="Google Shape;958;p31"/>
          <p:cNvSpPr txBox="1">
            <a:spLocks noGrp="1"/>
          </p:cNvSpPr>
          <p:nvPr>
            <p:ph type="subTitle" idx="4"/>
          </p:nvPr>
        </p:nvSpPr>
        <p:spPr>
          <a:xfrm>
            <a:off x="2659825" y="2130475"/>
            <a:ext cx="2151600" cy="505800"/>
          </a:xfrm>
          <a:prstGeom prst="rect">
            <a:avLst/>
          </a:prstGeom>
        </p:spPr>
        <p:txBody>
          <a:bodyPr spcFirstLastPara="1" wrap="square" lIns="91425" tIns="91425" rIns="91425" bIns="91425" anchor="b" anchorCtr="0">
            <a:noAutofit/>
          </a:bodyPr>
          <a:lstStyle>
            <a:lvl1pPr lvl="0" algn="ctr" rtl="0">
              <a:lnSpc>
                <a:spcPct val="100000"/>
              </a:lnSpc>
              <a:spcBef>
                <a:spcPts val="0"/>
              </a:spcBef>
              <a:spcAft>
                <a:spcPts val="0"/>
              </a:spcAft>
              <a:buSzPts val="1400"/>
              <a:buFont typeface="Barrio"/>
              <a:buNone/>
              <a:defRPr sz="1800">
                <a:solidFill>
                  <a:schemeClr val="accent1"/>
                </a:solidFill>
                <a:latin typeface="Barrio"/>
                <a:ea typeface="Barrio"/>
                <a:cs typeface="Barrio"/>
                <a:sym typeface="Barrio"/>
              </a:defRPr>
            </a:lvl1pPr>
            <a:lvl2pPr lvl="1" algn="ctr" rtl="0">
              <a:lnSpc>
                <a:spcPct val="100000"/>
              </a:lnSpc>
              <a:spcBef>
                <a:spcPts val="0"/>
              </a:spcBef>
              <a:spcAft>
                <a:spcPts val="0"/>
              </a:spcAft>
              <a:buSzPts val="1400"/>
              <a:buFont typeface="Barrio"/>
              <a:buNone/>
              <a:defRPr sz="1400">
                <a:latin typeface="Barrio"/>
                <a:ea typeface="Barrio"/>
                <a:cs typeface="Barrio"/>
                <a:sym typeface="Barrio"/>
              </a:defRPr>
            </a:lvl2pPr>
            <a:lvl3pPr lvl="2" algn="ctr" rtl="0">
              <a:lnSpc>
                <a:spcPct val="100000"/>
              </a:lnSpc>
              <a:spcBef>
                <a:spcPts val="0"/>
              </a:spcBef>
              <a:spcAft>
                <a:spcPts val="0"/>
              </a:spcAft>
              <a:buSzPts val="1400"/>
              <a:buFont typeface="Barrio"/>
              <a:buNone/>
              <a:defRPr sz="1400">
                <a:latin typeface="Barrio"/>
                <a:ea typeface="Barrio"/>
                <a:cs typeface="Barrio"/>
                <a:sym typeface="Barrio"/>
              </a:defRPr>
            </a:lvl3pPr>
            <a:lvl4pPr lvl="3" algn="ctr" rtl="0">
              <a:lnSpc>
                <a:spcPct val="100000"/>
              </a:lnSpc>
              <a:spcBef>
                <a:spcPts val="0"/>
              </a:spcBef>
              <a:spcAft>
                <a:spcPts val="0"/>
              </a:spcAft>
              <a:buSzPts val="1400"/>
              <a:buFont typeface="Barrio"/>
              <a:buNone/>
              <a:defRPr sz="1400">
                <a:latin typeface="Barrio"/>
                <a:ea typeface="Barrio"/>
                <a:cs typeface="Barrio"/>
                <a:sym typeface="Barrio"/>
              </a:defRPr>
            </a:lvl4pPr>
            <a:lvl5pPr lvl="4" algn="ctr" rtl="0">
              <a:lnSpc>
                <a:spcPct val="100000"/>
              </a:lnSpc>
              <a:spcBef>
                <a:spcPts val="0"/>
              </a:spcBef>
              <a:spcAft>
                <a:spcPts val="0"/>
              </a:spcAft>
              <a:buSzPts val="1400"/>
              <a:buFont typeface="Barrio"/>
              <a:buNone/>
              <a:defRPr sz="1400">
                <a:latin typeface="Barrio"/>
                <a:ea typeface="Barrio"/>
                <a:cs typeface="Barrio"/>
                <a:sym typeface="Barrio"/>
              </a:defRPr>
            </a:lvl5pPr>
            <a:lvl6pPr lvl="5" algn="ctr" rtl="0">
              <a:lnSpc>
                <a:spcPct val="100000"/>
              </a:lnSpc>
              <a:spcBef>
                <a:spcPts val="0"/>
              </a:spcBef>
              <a:spcAft>
                <a:spcPts val="0"/>
              </a:spcAft>
              <a:buSzPts val="1400"/>
              <a:buFont typeface="Barrio"/>
              <a:buNone/>
              <a:defRPr sz="1400">
                <a:latin typeface="Barrio"/>
                <a:ea typeface="Barrio"/>
                <a:cs typeface="Barrio"/>
                <a:sym typeface="Barrio"/>
              </a:defRPr>
            </a:lvl6pPr>
            <a:lvl7pPr lvl="6" algn="ctr" rtl="0">
              <a:lnSpc>
                <a:spcPct val="100000"/>
              </a:lnSpc>
              <a:spcBef>
                <a:spcPts val="0"/>
              </a:spcBef>
              <a:spcAft>
                <a:spcPts val="0"/>
              </a:spcAft>
              <a:buSzPts val="1400"/>
              <a:buFont typeface="Barrio"/>
              <a:buNone/>
              <a:defRPr sz="1400">
                <a:latin typeface="Barrio"/>
                <a:ea typeface="Barrio"/>
                <a:cs typeface="Barrio"/>
                <a:sym typeface="Barrio"/>
              </a:defRPr>
            </a:lvl7pPr>
            <a:lvl8pPr lvl="7" algn="ctr" rtl="0">
              <a:lnSpc>
                <a:spcPct val="100000"/>
              </a:lnSpc>
              <a:spcBef>
                <a:spcPts val="0"/>
              </a:spcBef>
              <a:spcAft>
                <a:spcPts val="0"/>
              </a:spcAft>
              <a:buSzPts val="1400"/>
              <a:buFont typeface="Barrio"/>
              <a:buNone/>
              <a:defRPr sz="1400">
                <a:latin typeface="Barrio"/>
                <a:ea typeface="Barrio"/>
                <a:cs typeface="Barrio"/>
                <a:sym typeface="Barrio"/>
              </a:defRPr>
            </a:lvl8pPr>
            <a:lvl9pPr lvl="8" algn="ctr" rtl="0">
              <a:lnSpc>
                <a:spcPct val="100000"/>
              </a:lnSpc>
              <a:spcBef>
                <a:spcPts val="0"/>
              </a:spcBef>
              <a:spcAft>
                <a:spcPts val="0"/>
              </a:spcAft>
              <a:buSzPts val="1400"/>
              <a:buFont typeface="Barrio"/>
              <a:buNone/>
              <a:defRPr sz="1400">
                <a:latin typeface="Barrio"/>
                <a:ea typeface="Barrio"/>
                <a:cs typeface="Barrio"/>
                <a:sym typeface="Barrio"/>
              </a:defRPr>
            </a:lvl9pPr>
          </a:lstStyle>
          <a:p>
            <a:endParaRPr/>
          </a:p>
        </p:txBody>
      </p:sp>
      <p:sp>
        <p:nvSpPr>
          <p:cNvPr id="959" name="Google Shape;959;p31"/>
          <p:cNvSpPr txBox="1">
            <a:spLocks noGrp="1"/>
          </p:cNvSpPr>
          <p:nvPr>
            <p:ph type="subTitle" idx="5"/>
          </p:nvPr>
        </p:nvSpPr>
        <p:spPr>
          <a:xfrm>
            <a:off x="646075" y="4187250"/>
            <a:ext cx="1672800" cy="6279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1000"/>
              <a:buNone/>
              <a:defRPr sz="1100">
                <a:solidFill>
                  <a:schemeClr val="dk1"/>
                </a:solidFill>
              </a:defRPr>
            </a:lvl1pPr>
            <a:lvl2pPr lvl="1" algn="ctr" rtl="0">
              <a:lnSpc>
                <a:spcPct val="100000"/>
              </a:lnSpc>
              <a:spcBef>
                <a:spcPts val="0"/>
              </a:spcBef>
              <a:spcAft>
                <a:spcPts val="0"/>
              </a:spcAft>
              <a:buSzPts val="1000"/>
              <a:buNone/>
              <a:defRPr sz="1000"/>
            </a:lvl2pPr>
            <a:lvl3pPr lvl="2" algn="ctr" rtl="0">
              <a:lnSpc>
                <a:spcPct val="100000"/>
              </a:lnSpc>
              <a:spcBef>
                <a:spcPts val="0"/>
              </a:spcBef>
              <a:spcAft>
                <a:spcPts val="0"/>
              </a:spcAft>
              <a:buSzPts val="1000"/>
              <a:buNone/>
              <a:defRPr sz="1000"/>
            </a:lvl3pPr>
            <a:lvl4pPr lvl="3" algn="ctr" rtl="0">
              <a:lnSpc>
                <a:spcPct val="100000"/>
              </a:lnSpc>
              <a:spcBef>
                <a:spcPts val="0"/>
              </a:spcBef>
              <a:spcAft>
                <a:spcPts val="0"/>
              </a:spcAft>
              <a:buSzPts val="1000"/>
              <a:buNone/>
              <a:defRPr sz="1000"/>
            </a:lvl4pPr>
            <a:lvl5pPr lvl="4" algn="ctr" rtl="0">
              <a:lnSpc>
                <a:spcPct val="100000"/>
              </a:lnSpc>
              <a:spcBef>
                <a:spcPts val="0"/>
              </a:spcBef>
              <a:spcAft>
                <a:spcPts val="0"/>
              </a:spcAft>
              <a:buSzPts val="1000"/>
              <a:buNone/>
              <a:defRPr sz="1000"/>
            </a:lvl5pPr>
            <a:lvl6pPr lvl="5" algn="ctr" rtl="0">
              <a:lnSpc>
                <a:spcPct val="100000"/>
              </a:lnSpc>
              <a:spcBef>
                <a:spcPts val="0"/>
              </a:spcBef>
              <a:spcAft>
                <a:spcPts val="0"/>
              </a:spcAft>
              <a:buSzPts val="1000"/>
              <a:buNone/>
              <a:defRPr sz="1000"/>
            </a:lvl6pPr>
            <a:lvl7pPr lvl="6" algn="ctr" rtl="0">
              <a:lnSpc>
                <a:spcPct val="100000"/>
              </a:lnSpc>
              <a:spcBef>
                <a:spcPts val="0"/>
              </a:spcBef>
              <a:spcAft>
                <a:spcPts val="0"/>
              </a:spcAft>
              <a:buSzPts val="1000"/>
              <a:buNone/>
              <a:defRPr sz="1000"/>
            </a:lvl7pPr>
            <a:lvl8pPr lvl="7" algn="ctr" rtl="0">
              <a:lnSpc>
                <a:spcPct val="100000"/>
              </a:lnSpc>
              <a:spcBef>
                <a:spcPts val="0"/>
              </a:spcBef>
              <a:spcAft>
                <a:spcPts val="0"/>
              </a:spcAft>
              <a:buSzPts val="1000"/>
              <a:buNone/>
              <a:defRPr sz="1000"/>
            </a:lvl8pPr>
            <a:lvl9pPr lvl="8" algn="ctr" rtl="0">
              <a:lnSpc>
                <a:spcPct val="100000"/>
              </a:lnSpc>
              <a:spcBef>
                <a:spcPts val="0"/>
              </a:spcBef>
              <a:spcAft>
                <a:spcPts val="0"/>
              </a:spcAft>
              <a:buSzPts val="1000"/>
              <a:buNone/>
              <a:defRPr sz="1000"/>
            </a:lvl9pPr>
          </a:lstStyle>
          <a:p>
            <a:endParaRPr/>
          </a:p>
        </p:txBody>
      </p:sp>
      <p:sp>
        <p:nvSpPr>
          <p:cNvPr id="960" name="Google Shape;960;p31"/>
          <p:cNvSpPr txBox="1">
            <a:spLocks noGrp="1"/>
          </p:cNvSpPr>
          <p:nvPr>
            <p:ph type="subTitle" idx="6"/>
          </p:nvPr>
        </p:nvSpPr>
        <p:spPr>
          <a:xfrm>
            <a:off x="2899225" y="4187250"/>
            <a:ext cx="1672800" cy="6279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1000"/>
              <a:buNone/>
              <a:defRPr sz="1100">
                <a:solidFill>
                  <a:schemeClr val="dk1"/>
                </a:solidFill>
              </a:defRPr>
            </a:lvl1pPr>
            <a:lvl2pPr lvl="1" algn="ctr" rtl="0">
              <a:lnSpc>
                <a:spcPct val="100000"/>
              </a:lnSpc>
              <a:spcBef>
                <a:spcPts val="0"/>
              </a:spcBef>
              <a:spcAft>
                <a:spcPts val="0"/>
              </a:spcAft>
              <a:buSzPts val="1000"/>
              <a:buNone/>
              <a:defRPr sz="1000"/>
            </a:lvl2pPr>
            <a:lvl3pPr lvl="2" algn="ctr" rtl="0">
              <a:lnSpc>
                <a:spcPct val="100000"/>
              </a:lnSpc>
              <a:spcBef>
                <a:spcPts val="0"/>
              </a:spcBef>
              <a:spcAft>
                <a:spcPts val="0"/>
              </a:spcAft>
              <a:buSzPts val="1000"/>
              <a:buNone/>
              <a:defRPr sz="1000"/>
            </a:lvl3pPr>
            <a:lvl4pPr lvl="3" algn="ctr" rtl="0">
              <a:lnSpc>
                <a:spcPct val="100000"/>
              </a:lnSpc>
              <a:spcBef>
                <a:spcPts val="0"/>
              </a:spcBef>
              <a:spcAft>
                <a:spcPts val="0"/>
              </a:spcAft>
              <a:buSzPts val="1000"/>
              <a:buNone/>
              <a:defRPr sz="1000"/>
            </a:lvl4pPr>
            <a:lvl5pPr lvl="4" algn="ctr" rtl="0">
              <a:lnSpc>
                <a:spcPct val="100000"/>
              </a:lnSpc>
              <a:spcBef>
                <a:spcPts val="0"/>
              </a:spcBef>
              <a:spcAft>
                <a:spcPts val="0"/>
              </a:spcAft>
              <a:buSzPts val="1000"/>
              <a:buNone/>
              <a:defRPr sz="1000"/>
            </a:lvl5pPr>
            <a:lvl6pPr lvl="5" algn="ctr" rtl="0">
              <a:lnSpc>
                <a:spcPct val="100000"/>
              </a:lnSpc>
              <a:spcBef>
                <a:spcPts val="0"/>
              </a:spcBef>
              <a:spcAft>
                <a:spcPts val="0"/>
              </a:spcAft>
              <a:buSzPts val="1000"/>
              <a:buNone/>
              <a:defRPr sz="1000"/>
            </a:lvl6pPr>
            <a:lvl7pPr lvl="6" algn="ctr" rtl="0">
              <a:lnSpc>
                <a:spcPct val="100000"/>
              </a:lnSpc>
              <a:spcBef>
                <a:spcPts val="0"/>
              </a:spcBef>
              <a:spcAft>
                <a:spcPts val="0"/>
              </a:spcAft>
              <a:buSzPts val="1000"/>
              <a:buNone/>
              <a:defRPr sz="1000"/>
            </a:lvl7pPr>
            <a:lvl8pPr lvl="7" algn="ctr" rtl="0">
              <a:lnSpc>
                <a:spcPct val="100000"/>
              </a:lnSpc>
              <a:spcBef>
                <a:spcPts val="0"/>
              </a:spcBef>
              <a:spcAft>
                <a:spcPts val="0"/>
              </a:spcAft>
              <a:buSzPts val="1000"/>
              <a:buNone/>
              <a:defRPr sz="1000"/>
            </a:lvl8pPr>
            <a:lvl9pPr lvl="8" algn="ctr" rtl="0">
              <a:lnSpc>
                <a:spcPct val="100000"/>
              </a:lnSpc>
              <a:spcBef>
                <a:spcPts val="0"/>
              </a:spcBef>
              <a:spcAft>
                <a:spcPts val="0"/>
              </a:spcAft>
              <a:buSzPts val="1000"/>
              <a:buNone/>
              <a:defRPr sz="1000"/>
            </a:lvl9pPr>
          </a:lstStyle>
          <a:p>
            <a:endParaRPr/>
          </a:p>
        </p:txBody>
      </p:sp>
      <p:sp>
        <p:nvSpPr>
          <p:cNvPr id="961" name="Google Shape;961;p31"/>
          <p:cNvSpPr txBox="1">
            <a:spLocks noGrp="1"/>
          </p:cNvSpPr>
          <p:nvPr>
            <p:ph type="subTitle" idx="7"/>
          </p:nvPr>
        </p:nvSpPr>
        <p:spPr>
          <a:xfrm>
            <a:off x="406675" y="3803450"/>
            <a:ext cx="2151600" cy="505800"/>
          </a:xfrm>
          <a:prstGeom prst="rect">
            <a:avLst/>
          </a:prstGeom>
        </p:spPr>
        <p:txBody>
          <a:bodyPr spcFirstLastPara="1" wrap="square" lIns="91425" tIns="91425" rIns="91425" bIns="91425" anchor="b" anchorCtr="0">
            <a:noAutofit/>
          </a:bodyPr>
          <a:lstStyle>
            <a:lvl1pPr lvl="0" algn="ctr" rtl="0">
              <a:lnSpc>
                <a:spcPct val="100000"/>
              </a:lnSpc>
              <a:spcBef>
                <a:spcPts val="0"/>
              </a:spcBef>
              <a:spcAft>
                <a:spcPts val="0"/>
              </a:spcAft>
              <a:buSzPts val="1400"/>
              <a:buFont typeface="Barrio"/>
              <a:buNone/>
              <a:defRPr sz="1800">
                <a:solidFill>
                  <a:schemeClr val="accent1"/>
                </a:solidFill>
                <a:latin typeface="Barrio"/>
                <a:ea typeface="Barrio"/>
                <a:cs typeface="Barrio"/>
                <a:sym typeface="Barrio"/>
              </a:defRPr>
            </a:lvl1pPr>
            <a:lvl2pPr lvl="1" algn="ctr" rtl="0">
              <a:lnSpc>
                <a:spcPct val="100000"/>
              </a:lnSpc>
              <a:spcBef>
                <a:spcPts val="0"/>
              </a:spcBef>
              <a:spcAft>
                <a:spcPts val="0"/>
              </a:spcAft>
              <a:buSzPts val="1400"/>
              <a:buFont typeface="Barrio"/>
              <a:buNone/>
              <a:defRPr sz="1400">
                <a:latin typeface="Barrio"/>
                <a:ea typeface="Barrio"/>
                <a:cs typeface="Barrio"/>
                <a:sym typeface="Barrio"/>
              </a:defRPr>
            </a:lvl2pPr>
            <a:lvl3pPr lvl="2" algn="ctr" rtl="0">
              <a:lnSpc>
                <a:spcPct val="100000"/>
              </a:lnSpc>
              <a:spcBef>
                <a:spcPts val="0"/>
              </a:spcBef>
              <a:spcAft>
                <a:spcPts val="0"/>
              </a:spcAft>
              <a:buSzPts val="1400"/>
              <a:buFont typeface="Barrio"/>
              <a:buNone/>
              <a:defRPr sz="1400">
                <a:latin typeface="Barrio"/>
                <a:ea typeface="Barrio"/>
                <a:cs typeface="Barrio"/>
                <a:sym typeface="Barrio"/>
              </a:defRPr>
            </a:lvl3pPr>
            <a:lvl4pPr lvl="3" algn="ctr" rtl="0">
              <a:lnSpc>
                <a:spcPct val="100000"/>
              </a:lnSpc>
              <a:spcBef>
                <a:spcPts val="0"/>
              </a:spcBef>
              <a:spcAft>
                <a:spcPts val="0"/>
              </a:spcAft>
              <a:buSzPts val="1400"/>
              <a:buFont typeface="Barrio"/>
              <a:buNone/>
              <a:defRPr sz="1400">
                <a:latin typeface="Barrio"/>
                <a:ea typeface="Barrio"/>
                <a:cs typeface="Barrio"/>
                <a:sym typeface="Barrio"/>
              </a:defRPr>
            </a:lvl4pPr>
            <a:lvl5pPr lvl="4" algn="ctr" rtl="0">
              <a:lnSpc>
                <a:spcPct val="100000"/>
              </a:lnSpc>
              <a:spcBef>
                <a:spcPts val="0"/>
              </a:spcBef>
              <a:spcAft>
                <a:spcPts val="0"/>
              </a:spcAft>
              <a:buSzPts val="1400"/>
              <a:buFont typeface="Barrio"/>
              <a:buNone/>
              <a:defRPr sz="1400">
                <a:latin typeface="Barrio"/>
                <a:ea typeface="Barrio"/>
                <a:cs typeface="Barrio"/>
                <a:sym typeface="Barrio"/>
              </a:defRPr>
            </a:lvl5pPr>
            <a:lvl6pPr lvl="5" algn="ctr" rtl="0">
              <a:lnSpc>
                <a:spcPct val="100000"/>
              </a:lnSpc>
              <a:spcBef>
                <a:spcPts val="0"/>
              </a:spcBef>
              <a:spcAft>
                <a:spcPts val="0"/>
              </a:spcAft>
              <a:buSzPts val="1400"/>
              <a:buFont typeface="Barrio"/>
              <a:buNone/>
              <a:defRPr sz="1400">
                <a:latin typeface="Barrio"/>
                <a:ea typeface="Barrio"/>
                <a:cs typeface="Barrio"/>
                <a:sym typeface="Barrio"/>
              </a:defRPr>
            </a:lvl6pPr>
            <a:lvl7pPr lvl="6" algn="ctr" rtl="0">
              <a:lnSpc>
                <a:spcPct val="100000"/>
              </a:lnSpc>
              <a:spcBef>
                <a:spcPts val="0"/>
              </a:spcBef>
              <a:spcAft>
                <a:spcPts val="0"/>
              </a:spcAft>
              <a:buSzPts val="1400"/>
              <a:buFont typeface="Barrio"/>
              <a:buNone/>
              <a:defRPr sz="1400">
                <a:latin typeface="Barrio"/>
                <a:ea typeface="Barrio"/>
                <a:cs typeface="Barrio"/>
                <a:sym typeface="Barrio"/>
              </a:defRPr>
            </a:lvl7pPr>
            <a:lvl8pPr lvl="7" algn="ctr" rtl="0">
              <a:lnSpc>
                <a:spcPct val="100000"/>
              </a:lnSpc>
              <a:spcBef>
                <a:spcPts val="0"/>
              </a:spcBef>
              <a:spcAft>
                <a:spcPts val="0"/>
              </a:spcAft>
              <a:buSzPts val="1400"/>
              <a:buFont typeface="Barrio"/>
              <a:buNone/>
              <a:defRPr sz="1400">
                <a:latin typeface="Barrio"/>
                <a:ea typeface="Barrio"/>
                <a:cs typeface="Barrio"/>
                <a:sym typeface="Barrio"/>
              </a:defRPr>
            </a:lvl8pPr>
            <a:lvl9pPr lvl="8" algn="ctr" rtl="0">
              <a:lnSpc>
                <a:spcPct val="100000"/>
              </a:lnSpc>
              <a:spcBef>
                <a:spcPts val="0"/>
              </a:spcBef>
              <a:spcAft>
                <a:spcPts val="0"/>
              </a:spcAft>
              <a:buSzPts val="1400"/>
              <a:buFont typeface="Barrio"/>
              <a:buNone/>
              <a:defRPr sz="1400">
                <a:latin typeface="Barrio"/>
                <a:ea typeface="Barrio"/>
                <a:cs typeface="Barrio"/>
                <a:sym typeface="Barrio"/>
              </a:defRPr>
            </a:lvl9pPr>
          </a:lstStyle>
          <a:p>
            <a:endParaRPr/>
          </a:p>
        </p:txBody>
      </p:sp>
      <p:sp>
        <p:nvSpPr>
          <p:cNvPr id="962" name="Google Shape;962;p31"/>
          <p:cNvSpPr txBox="1">
            <a:spLocks noGrp="1"/>
          </p:cNvSpPr>
          <p:nvPr>
            <p:ph type="subTitle" idx="8"/>
          </p:nvPr>
        </p:nvSpPr>
        <p:spPr>
          <a:xfrm>
            <a:off x="2659825" y="3803450"/>
            <a:ext cx="2151600" cy="505800"/>
          </a:xfrm>
          <a:prstGeom prst="rect">
            <a:avLst/>
          </a:prstGeom>
        </p:spPr>
        <p:txBody>
          <a:bodyPr spcFirstLastPara="1" wrap="square" lIns="91425" tIns="91425" rIns="91425" bIns="91425" anchor="b" anchorCtr="0">
            <a:noAutofit/>
          </a:bodyPr>
          <a:lstStyle>
            <a:lvl1pPr lvl="0" algn="ctr" rtl="0">
              <a:lnSpc>
                <a:spcPct val="100000"/>
              </a:lnSpc>
              <a:spcBef>
                <a:spcPts val="0"/>
              </a:spcBef>
              <a:spcAft>
                <a:spcPts val="0"/>
              </a:spcAft>
              <a:buSzPts val="1400"/>
              <a:buFont typeface="Barrio"/>
              <a:buNone/>
              <a:defRPr sz="1800">
                <a:solidFill>
                  <a:schemeClr val="accent1"/>
                </a:solidFill>
                <a:latin typeface="Barrio"/>
                <a:ea typeface="Barrio"/>
                <a:cs typeface="Barrio"/>
                <a:sym typeface="Barrio"/>
              </a:defRPr>
            </a:lvl1pPr>
            <a:lvl2pPr lvl="1" algn="ctr" rtl="0">
              <a:lnSpc>
                <a:spcPct val="100000"/>
              </a:lnSpc>
              <a:spcBef>
                <a:spcPts val="0"/>
              </a:spcBef>
              <a:spcAft>
                <a:spcPts val="0"/>
              </a:spcAft>
              <a:buSzPts val="1400"/>
              <a:buFont typeface="Barrio"/>
              <a:buNone/>
              <a:defRPr sz="1400">
                <a:latin typeface="Barrio"/>
                <a:ea typeface="Barrio"/>
                <a:cs typeface="Barrio"/>
                <a:sym typeface="Barrio"/>
              </a:defRPr>
            </a:lvl2pPr>
            <a:lvl3pPr lvl="2" algn="ctr" rtl="0">
              <a:lnSpc>
                <a:spcPct val="100000"/>
              </a:lnSpc>
              <a:spcBef>
                <a:spcPts val="0"/>
              </a:spcBef>
              <a:spcAft>
                <a:spcPts val="0"/>
              </a:spcAft>
              <a:buSzPts val="1400"/>
              <a:buFont typeface="Barrio"/>
              <a:buNone/>
              <a:defRPr sz="1400">
                <a:latin typeface="Barrio"/>
                <a:ea typeface="Barrio"/>
                <a:cs typeface="Barrio"/>
                <a:sym typeface="Barrio"/>
              </a:defRPr>
            </a:lvl3pPr>
            <a:lvl4pPr lvl="3" algn="ctr" rtl="0">
              <a:lnSpc>
                <a:spcPct val="100000"/>
              </a:lnSpc>
              <a:spcBef>
                <a:spcPts val="0"/>
              </a:spcBef>
              <a:spcAft>
                <a:spcPts val="0"/>
              </a:spcAft>
              <a:buSzPts val="1400"/>
              <a:buFont typeface="Barrio"/>
              <a:buNone/>
              <a:defRPr sz="1400">
                <a:latin typeface="Barrio"/>
                <a:ea typeface="Barrio"/>
                <a:cs typeface="Barrio"/>
                <a:sym typeface="Barrio"/>
              </a:defRPr>
            </a:lvl4pPr>
            <a:lvl5pPr lvl="4" algn="ctr" rtl="0">
              <a:lnSpc>
                <a:spcPct val="100000"/>
              </a:lnSpc>
              <a:spcBef>
                <a:spcPts val="0"/>
              </a:spcBef>
              <a:spcAft>
                <a:spcPts val="0"/>
              </a:spcAft>
              <a:buSzPts val="1400"/>
              <a:buFont typeface="Barrio"/>
              <a:buNone/>
              <a:defRPr sz="1400">
                <a:latin typeface="Barrio"/>
                <a:ea typeface="Barrio"/>
                <a:cs typeface="Barrio"/>
                <a:sym typeface="Barrio"/>
              </a:defRPr>
            </a:lvl5pPr>
            <a:lvl6pPr lvl="5" algn="ctr" rtl="0">
              <a:lnSpc>
                <a:spcPct val="100000"/>
              </a:lnSpc>
              <a:spcBef>
                <a:spcPts val="0"/>
              </a:spcBef>
              <a:spcAft>
                <a:spcPts val="0"/>
              </a:spcAft>
              <a:buSzPts val="1400"/>
              <a:buFont typeface="Barrio"/>
              <a:buNone/>
              <a:defRPr sz="1400">
                <a:latin typeface="Barrio"/>
                <a:ea typeface="Barrio"/>
                <a:cs typeface="Barrio"/>
                <a:sym typeface="Barrio"/>
              </a:defRPr>
            </a:lvl6pPr>
            <a:lvl7pPr lvl="6" algn="ctr" rtl="0">
              <a:lnSpc>
                <a:spcPct val="100000"/>
              </a:lnSpc>
              <a:spcBef>
                <a:spcPts val="0"/>
              </a:spcBef>
              <a:spcAft>
                <a:spcPts val="0"/>
              </a:spcAft>
              <a:buSzPts val="1400"/>
              <a:buFont typeface="Barrio"/>
              <a:buNone/>
              <a:defRPr sz="1400">
                <a:latin typeface="Barrio"/>
                <a:ea typeface="Barrio"/>
                <a:cs typeface="Barrio"/>
                <a:sym typeface="Barrio"/>
              </a:defRPr>
            </a:lvl7pPr>
            <a:lvl8pPr lvl="7" algn="ctr" rtl="0">
              <a:lnSpc>
                <a:spcPct val="100000"/>
              </a:lnSpc>
              <a:spcBef>
                <a:spcPts val="0"/>
              </a:spcBef>
              <a:spcAft>
                <a:spcPts val="0"/>
              </a:spcAft>
              <a:buSzPts val="1400"/>
              <a:buFont typeface="Barrio"/>
              <a:buNone/>
              <a:defRPr sz="1400">
                <a:latin typeface="Barrio"/>
                <a:ea typeface="Barrio"/>
                <a:cs typeface="Barrio"/>
                <a:sym typeface="Barrio"/>
              </a:defRPr>
            </a:lvl8pPr>
            <a:lvl9pPr lvl="8" algn="ctr" rtl="0">
              <a:lnSpc>
                <a:spcPct val="100000"/>
              </a:lnSpc>
              <a:spcBef>
                <a:spcPts val="0"/>
              </a:spcBef>
              <a:spcAft>
                <a:spcPts val="0"/>
              </a:spcAft>
              <a:buSzPts val="1400"/>
              <a:buFont typeface="Barrio"/>
              <a:buNone/>
              <a:defRPr sz="1400">
                <a:latin typeface="Barrio"/>
                <a:ea typeface="Barrio"/>
                <a:cs typeface="Barrio"/>
                <a:sym typeface="Barrio"/>
              </a:defRPr>
            </a:lvl9pPr>
          </a:lstStyle>
          <a:p>
            <a:endParaRPr/>
          </a:p>
        </p:txBody>
      </p:sp>
      <p:sp>
        <p:nvSpPr>
          <p:cNvPr id="963" name="Google Shape;963;p31"/>
          <p:cNvSpPr txBox="1">
            <a:spLocks noGrp="1"/>
          </p:cNvSpPr>
          <p:nvPr>
            <p:ph type="ctrTitle"/>
          </p:nvPr>
        </p:nvSpPr>
        <p:spPr>
          <a:xfrm>
            <a:off x="714300" y="366575"/>
            <a:ext cx="7715400" cy="946200"/>
          </a:xfrm>
          <a:prstGeom prst="rect">
            <a:avLst/>
          </a:prstGeom>
        </p:spPr>
        <p:txBody>
          <a:bodyPr spcFirstLastPara="1" wrap="square" lIns="91425" tIns="91425" rIns="91425" bIns="91425" anchor="b" anchorCtr="0">
            <a:noAutofit/>
          </a:bodyPr>
          <a:lstStyle>
            <a:lvl1pPr lvl="0" rtl="0">
              <a:spcBef>
                <a:spcPts val="0"/>
              </a:spcBef>
              <a:spcAft>
                <a:spcPts val="0"/>
              </a:spcAft>
              <a:buSzPts val="2400"/>
              <a:buNone/>
              <a:defRPr sz="2400">
                <a:solidFill>
                  <a:schemeClr val="lt2"/>
                </a:solidFill>
              </a:defRPr>
            </a:lvl1pPr>
            <a:lvl2pPr lvl="1" algn="ctr" rtl="0">
              <a:spcBef>
                <a:spcPts val="0"/>
              </a:spcBef>
              <a:spcAft>
                <a:spcPts val="0"/>
              </a:spcAft>
              <a:buClr>
                <a:srgbClr val="666666"/>
              </a:buClr>
              <a:buSzPts val="1400"/>
              <a:buFont typeface="Fira Sans Condensed Medium"/>
              <a:buNone/>
              <a:defRPr sz="1400">
                <a:solidFill>
                  <a:srgbClr val="666666"/>
                </a:solidFill>
                <a:latin typeface="Fira Sans Condensed Medium"/>
                <a:ea typeface="Fira Sans Condensed Medium"/>
                <a:cs typeface="Fira Sans Condensed Medium"/>
                <a:sym typeface="Fira Sans Condensed Medium"/>
              </a:defRPr>
            </a:lvl2pPr>
            <a:lvl3pPr lvl="2" algn="ctr" rtl="0">
              <a:spcBef>
                <a:spcPts val="0"/>
              </a:spcBef>
              <a:spcAft>
                <a:spcPts val="0"/>
              </a:spcAft>
              <a:buClr>
                <a:srgbClr val="666666"/>
              </a:buClr>
              <a:buSzPts val="1400"/>
              <a:buFont typeface="Fira Sans Condensed Medium"/>
              <a:buNone/>
              <a:defRPr sz="1400">
                <a:solidFill>
                  <a:srgbClr val="666666"/>
                </a:solidFill>
                <a:latin typeface="Fira Sans Condensed Medium"/>
                <a:ea typeface="Fira Sans Condensed Medium"/>
                <a:cs typeface="Fira Sans Condensed Medium"/>
                <a:sym typeface="Fira Sans Condensed Medium"/>
              </a:defRPr>
            </a:lvl3pPr>
            <a:lvl4pPr lvl="3" algn="ctr" rtl="0">
              <a:spcBef>
                <a:spcPts val="0"/>
              </a:spcBef>
              <a:spcAft>
                <a:spcPts val="0"/>
              </a:spcAft>
              <a:buClr>
                <a:srgbClr val="666666"/>
              </a:buClr>
              <a:buSzPts val="1400"/>
              <a:buFont typeface="Fira Sans Condensed Medium"/>
              <a:buNone/>
              <a:defRPr sz="1400">
                <a:solidFill>
                  <a:srgbClr val="666666"/>
                </a:solidFill>
                <a:latin typeface="Fira Sans Condensed Medium"/>
                <a:ea typeface="Fira Sans Condensed Medium"/>
                <a:cs typeface="Fira Sans Condensed Medium"/>
                <a:sym typeface="Fira Sans Condensed Medium"/>
              </a:defRPr>
            </a:lvl4pPr>
            <a:lvl5pPr lvl="4" algn="ctr" rtl="0">
              <a:spcBef>
                <a:spcPts val="0"/>
              </a:spcBef>
              <a:spcAft>
                <a:spcPts val="0"/>
              </a:spcAft>
              <a:buClr>
                <a:srgbClr val="666666"/>
              </a:buClr>
              <a:buSzPts val="1400"/>
              <a:buFont typeface="Fira Sans Condensed Medium"/>
              <a:buNone/>
              <a:defRPr sz="1400">
                <a:solidFill>
                  <a:srgbClr val="666666"/>
                </a:solidFill>
                <a:latin typeface="Fira Sans Condensed Medium"/>
                <a:ea typeface="Fira Sans Condensed Medium"/>
                <a:cs typeface="Fira Sans Condensed Medium"/>
                <a:sym typeface="Fira Sans Condensed Medium"/>
              </a:defRPr>
            </a:lvl5pPr>
            <a:lvl6pPr lvl="5" algn="ctr" rtl="0">
              <a:spcBef>
                <a:spcPts val="0"/>
              </a:spcBef>
              <a:spcAft>
                <a:spcPts val="0"/>
              </a:spcAft>
              <a:buClr>
                <a:srgbClr val="666666"/>
              </a:buClr>
              <a:buSzPts val="1400"/>
              <a:buFont typeface="Fira Sans Condensed Medium"/>
              <a:buNone/>
              <a:defRPr sz="1400">
                <a:solidFill>
                  <a:srgbClr val="666666"/>
                </a:solidFill>
                <a:latin typeface="Fira Sans Condensed Medium"/>
                <a:ea typeface="Fira Sans Condensed Medium"/>
                <a:cs typeface="Fira Sans Condensed Medium"/>
                <a:sym typeface="Fira Sans Condensed Medium"/>
              </a:defRPr>
            </a:lvl6pPr>
            <a:lvl7pPr lvl="6" algn="ctr" rtl="0">
              <a:spcBef>
                <a:spcPts val="0"/>
              </a:spcBef>
              <a:spcAft>
                <a:spcPts val="0"/>
              </a:spcAft>
              <a:buClr>
                <a:srgbClr val="666666"/>
              </a:buClr>
              <a:buSzPts val="1400"/>
              <a:buFont typeface="Fira Sans Condensed Medium"/>
              <a:buNone/>
              <a:defRPr sz="1400">
                <a:solidFill>
                  <a:srgbClr val="666666"/>
                </a:solidFill>
                <a:latin typeface="Fira Sans Condensed Medium"/>
                <a:ea typeface="Fira Sans Condensed Medium"/>
                <a:cs typeface="Fira Sans Condensed Medium"/>
                <a:sym typeface="Fira Sans Condensed Medium"/>
              </a:defRPr>
            </a:lvl7pPr>
            <a:lvl8pPr lvl="7" algn="ctr" rtl="0">
              <a:spcBef>
                <a:spcPts val="0"/>
              </a:spcBef>
              <a:spcAft>
                <a:spcPts val="0"/>
              </a:spcAft>
              <a:buClr>
                <a:srgbClr val="666666"/>
              </a:buClr>
              <a:buSzPts val="1400"/>
              <a:buFont typeface="Fira Sans Condensed Medium"/>
              <a:buNone/>
              <a:defRPr sz="1400">
                <a:solidFill>
                  <a:srgbClr val="666666"/>
                </a:solidFill>
                <a:latin typeface="Fira Sans Condensed Medium"/>
                <a:ea typeface="Fira Sans Condensed Medium"/>
                <a:cs typeface="Fira Sans Condensed Medium"/>
                <a:sym typeface="Fira Sans Condensed Medium"/>
              </a:defRPr>
            </a:lvl8pPr>
            <a:lvl9pPr lvl="8" algn="ctr" rtl="0">
              <a:spcBef>
                <a:spcPts val="0"/>
              </a:spcBef>
              <a:spcAft>
                <a:spcPts val="0"/>
              </a:spcAft>
              <a:buClr>
                <a:srgbClr val="666666"/>
              </a:buClr>
              <a:buSzPts val="1400"/>
              <a:buFont typeface="Fira Sans Condensed Medium"/>
              <a:buNone/>
              <a:defRPr sz="1400">
                <a:solidFill>
                  <a:srgbClr val="666666"/>
                </a:solidFill>
                <a:latin typeface="Fira Sans Condensed Medium"/>
                <a:ea typeface="Fira Sans Condensed Medium"/>
                <a:cs typeface="Fira Sans Condensed Medium"/>
                <a:sym typeface="Fira Sans Condensed Medium"/>
              </a:defRPr>
            </a:lvl9pPr>
          </a:lstStyle>
          <a:p>
            <a:endParaRPr/>
          </a:p>
        </p:txBody>
      </p:sp>
      <p:sp>
        <p:nvSpPr>
          <p:cNvPr id="964" name="Google Shape;964;p31"/>
          <p:cNvSpPr txBox="1">
            <a:spLocks noGrp="1"/>
          </p:cNvSpPr>
          <p:nvPr>
            <p:ph type="title" idx="9" hasCustomPrompt="1"/>
          </p:nvPr>
        </p:nvSpPr>
        <p:spPr>
          <a:xfrm>
            <a:off x="646075" y="1894175"/>
            <a:ext cx="1672800" cy="373200"/>
          </a:xfrm>
          <a:prstGeom prst="rect">
            <a:avLst/>
          </a:prstGeom>
        </p:spPr>
        <p:txBody>
          <a:bodyPr spcFirstLastPara="1" wrap="square" lIns="91425" tIns="91425" rIns="91425" bIns="91425" anchor="b" anchorCtr="0">
            <a:noAutofit/>
          </a:bodyPr>
          <a:lstStyle>
            <a:lvl1pPr lvl="0" algn="ctr" rtl="0">
              <a:spcBef>
                <a:spcPts val="0"/>
              </a:spcBef>
              <a:spcAft>
                <a:spcPts val="0"/>
              </a:spcAft>
              <a:buClr>
                <a:srgbClr val="434343"/>
              </a:buClr>
              <a:buSzPts val="2400"/>
              <a:buNone/>
              <a:defRPr sz="2700">
                <a:solidFill>
                  <a:schemeClr val="accent1"/>
                </a:solidFill>
              </a:defRPr>
            </a:lvl1pPr>
            <a:lvl2pPr lvl="1" algn="ctr" rtl="0">
              <a:spcBef>
                <a:spcPts val="0"/>
              </a:spcBef>
              <a:spcAft>
                <a:spcPts val="0"/>
              </a:spcAft>
              <a:buSzPts val="3000"/>
              <a:buNone/>
              <a:defRPr sz="3000"/>
            </a:lvl2pPr>
            <a:lvl3pPr lvl="2" algn="ctr" rtl="0">
              <a:spcBef>
                <a:spcPts val="0"/>
              </a:spcBef>
              <a:spcAft>
                <a:spcPts val="0"/>
              </a:spcAft>
              <a:buSzPts val="3000"/>
              <a:buNone/>
              <a:defRPr sz="3000"/>
            </a:lvl3pPr>
            <a:lvl4pPr lvl="3" algn="ctr" rtl="0">
              <a:spcBef>
                <a:spcPts val="0"/>
              </a:spcBef>
              <a:spcAft>
                <a:spcPts val="0"/>
              </a:spcAft>
              <a:buSzPts val="3000"/>
              <a:buNone/>
              <a:defRPr sz="3000"/>
            </a:lvl4pPr>
            <a:lvl5pPr lvl="4" algn="ctr" rtl="0">
              <a:spcBef>
                <a:spcPts val="0"/>
              </a:spcBef>
              <a:spcAft>
                <a:spcPts val="0"/>
              </a:spcAft>
              <a:buSzPts val="3000"/>
              <a:buNone/>
              <a:defRPr sz="3000"/>
            </a:lvl5pPr>
            <a:lvl6pPr lvl="5" algn="ctr" rtl="0">
              <a:spcBef>
                <a:spcPts val="0"/>
              </a:spcBef>
              <a:spcAft>
                <a:spcPts val="0"/>
              </a:spcAft>
              <a:buSzPts val="3000"/>
              <a:buNone/>
              <a:defRPr sz="3000"/>
            </a:lvl6pPr>
            <a:lvl7pPr lvl="6" algn="ctr" rtl="0">
              <a:spcBef>
                <a:spcPts val="0"/>
              </a:spcBef>
              <a:spcAft>
                <a:spcPts val="0"/>
              </a:spcAft>
              <a:buSzPts val="3000"/>
              <a:buNone/>
              <a:defRPr sz="3000"/>
            </a:lvl7pPr>
            <a:lvl8pPr lvl="7" algn="ctr" rtl="0">
              <a:spcBef>
                <a:spcPts val="0"/>
              </a:spcBef>
              <a:spcAft>
                <a:spcPts val="0"/>
              </a:spcAft>
              <a:buSzPts val="3000"/>
              <a:buNone/>
              <a:defRPr sz="3000"/>
            </a:lvl8pPr>
            <a:lvl9pPr lvl="8" algn="ctr" rtl="0">
              <a:spcBef>
                <a:spcPts val="0"/>
              </a:spcBef>
              <a:spcAft>
                <a:spcPts val="0"/>
              </a:spcAft>
              <a:buSzPts val="3000"/>
              <a:buNone/>
              <a:defRPr sz="3000"/>
            </a:lvl9pPr>
          </a:lstStyle>
          <a:p>
            <a:r>
              <a:t>xx%</a:t>
            </a:r>
          </a:p>
        </p:txBody>
      </p:sp>
      <p:sp>
        <p:nvSpPr>
          <p:cNvPr id="965" name="Google Shape;965;p31"/>
          <p:cNvSpPr txBox="1">
            <a:spLocks noGrp="1"/>
          </p:cNvSpPr>
          <p:nvPr>
            <p:ph type="title" idx="13" hasCustomPrompt="1"/>
          </p:nvPr>
        </p:nvSpPr>
        <p:spPr>
          <a:xfrm>
            <a:off x="2558275" y="1894173"/>
            <a:ext cx="2354700" cy="373500"/>
          </a:xfrm>
          <a:prstGeom prst="rect">
            <a:avLst/>
          </a:prstGeom>
        </p:spPr>
        <p:txBody>
          <a:bodyPr spcFirstLastPara="1" wrap="square" lIns="91425" tIns="91425" rIns="91425" bIns="91425" anchor="b" anchorCtr="0">
            <a:noAutofit/>
          </a:bodyPr>
          <a:lstStyle>
            <a:lvl1pPr lvl="0" algn="ctr" rtl="0">
              <a:spcBef>
                <a:spcPts val="0"/>
              </a:spcBef>
              <a:spcAft>
                <a:spcPts val="0"/>
              </a:spcAft>
              <a:buClr>
                <a:srgbClr val="434343"/>
              </a:buClr>
              <a:buSzPts val="2400"/>
              <a:buNone/>
              <a:defRPr sz="2700">
                <a:solidFill>
                  <a:schemeClr val="accent1"/>
                </a:solidFill>
              </a:defRPr>
            </a:lvl1pPr>
            <a:lvl2pPr lvl="1" algn="ctr" rtl="0">
              <a:spcBef>
                <a:spcPts val="0"/>
              </a:spcBef>
              <a:spcAft>
                <a:spcPts val="0"/>
              </a:spcAft>
              <a:buSzPts val="3000"/>
              <a:buNone/>
              <a:defRPr sz="3000"/>
            </a:lvl2pPr>
            <a:lvl3pPr lvl="2" algn="ctr" rtl="0">
              <a:spcBef>
                <a:spcPts val="0"/>
              </a:spcBef>
              <a:spcAft>
                <a:spcPts val="0"/>
              </a:spcAft>
              <a:buSzPts val="3000"/>
              <a:buNone/>
              <a:defRPr sz="3000"/>
            </a:lvl3pPr>
            <a:lvl4pPr lvl="3" algn="ctr" rtl="0">
              <a:spcBef>
                <a:spcPts val="0"/>
              </a:spcBef>
              <a:spcAft>
                <a:spcPts val="0"/>
              </a:spcAft>
              <a:buSzPts val="3000"/>
              <a:buNone/>
              <a:defRPr sz="3000"/>
            </a:lvl4pPr>
            <a:lvl5pPr lvl="4" algn="ctr" rtl="0">
              <a:spcBef>
                <a:spcPts val="0"/>
              </a:spcBef>
              <a:spcAft>
                <a:spcPts val="0"/>
              </a:spcAft>
              <a:buSzPts val="3000"/>
              <a:buNone/>
              <a:defRPr sz="3000"/>
            </a:lvl5pPr>
            <a:lvl6pPr lvl="5" algn="ctr" rtl="0">
              <a:spcBef>
                <a:spcPts val="0"/>
              </a:spcBef>
              <a:spcAft>
                <a:spcPts val="0"/>
              </a:spcAft>
              <a:buSzPts val="3000"/>
              <a:buNone/>
              <a:defRPr sz="3000"/>
            </a:lvl6pPr>
            <a:lvl7pPr lvl="6" algn="ctr" rtl="0">
              <a:spcBef>
                <a:spcPts val="0"/>
              </a:spcBef>
              <a:spcAft>
                <a:spcPts val="0"/>
              </a:spcAft>
              <a:buSzPts val="3000"/>
              <a:buNone/>
              <a:defRPr sz="3000"/>
            </a:lvl7pPr>
            <a:lvl8pPr lvl="7" algn="ctr" rtl="0">
              <a:spcBef>
                <a:spcPts val="0"/>
              </a:spcBef>
              <a:spcAft>
                <a:spcPts val="0"/>
              </a:spcAft>
              <a:buSzPts val="3000"/>
              <a:buNone/>
              <a:defRPr sz="3000"/>
            </a:lvl8pPr>
            <a:lvl9pPr lvl="8" algn="ctr" rtl="0">
              <a:spcBef>
                <a:spcPts val="0"/>
              </a:spcBef>
              <a:spcAft>
                <a:spcPts val="0"/>
              </a:spcAft>
              <a:buSzPts val="3000"/>
              <a:buNone/>
              <a:defRPr sz="3000"/>
            </a:lvl9pPr>
          </a:lstStyle>
          <a:p>
            <a:r>
              <a:t>xx%</a:t>
            </a:r>
          </a:p>
        </p:txBody>
      </p:sp>
      <p:sp>
        <p:nvSpPr>
          <p:cNvPr id="966" name="Google Shape;966;p31"/>
          <p:cNvSpPr txBox="1">
            <a:spLocks noGrp="1"/>
          </p:cNvSpPr>
          <p:nvPr>
            <p:ph type="title" idx="14" hasCustomPrompt="1"/>
          </p:nvPr>
        </p:nvSpPr>
        <p:spPr>
          <a:xfrm>
            <a:off x="646075" y="3558125"/>
            <a:ext cx="1672800" cy="373200"/>
          </a:xfrm>
          <a:prstGeom prst="rect">
            <a:avLst/>
          </a:prstGeom>
        </p:spPr>
        <p:txBody>
          <a:bodyPr spcFirstLastPara="1" wrap="square" lIns="91425" tIns="91425" rIns="91425" bIns="91425" anchor="b" anchorCtr="0">
            <a:noAutofit/>
          </a:bodyPr>
          <a:lstStyle>
            <a:lvl1pPr lvl="0" algn="ctr" rtl="0">
              <a:spcBef>
                <a:spcPts val="0"/>
              </a:spcBef>
              <a:spcAft>
                <a:spcPts val="0"/>
              </a:spcAft>
              <a:buClr>
                <a:srgbClr val="434343"/>
              </a:buClr>
              <a:buSzPts val="2400"/>
              <a:buNone/>
              <a:defRPr sz="2700">
                <a:solidFill>
                  <a:schemeClr val="accent1"/>
                </a:solidFill>
              </a:defRPr>
            </a:lvl1pPr>
            <a:lvl2pPr lvl="1" algn="ctr" rtl="0">
              <a:spcBef>
                <a:spcPts val="0"/>
              </a:spcBef>
              <a:spcAft>
                <a:spcPts val="0"/>
              </a:spcAft>
              <a:buSzPts val="3000"/>
              <a:buNone/>
              <a:defRPr sz="3000"/>
            </a:lvl2pPr>
            <a:lvl3pPr lvl="2" algn="ctr" rtl="0">
              <a:spcBef>
                <a:spcPts val="0"/>
              </a:spcBef>
              <a:spcAft>
                <a:spcPts val="0"/>
              </a:spcAft>
              <a:buSzPts val="3000"/>
              <a:buNone/>
              <a:defRPr sz="3000"/>
            </a:lvl3pPr>
            <a:lvl4pPr lvl="3" algn="ctr" rtl="0">
              <a:spcBef>
                <a:spcPts val="0"/>
              </a:spcBef>
              <a:spcAft>
                <a:spcPts val="0"/>
              </a:spcAft>
              <a:buSzPts val="3000"/>
              <a:buNone/>
              <a:defRPr sz="3000"/>
            </a:lvl4pPr>
            <a:lvl5pPr lvl="4" algn="ctr" rtl="0">
              <a:spcBef>
                <a:spcPts val="0"/>
              </a:spcBef>
              <a:spcAft>
                <a:spcPts val="0"/>
              </a:spcAft>
              <a:buSzPts val="3000"/>
              <a:buNone/>
              <a:defRPr sz="3000"/>
            </a:lvl5pPr>
            <a:lvl6pPr lvl="5" algn="ctr" rtl="0">
              <a:spcBef>
                <a:spcPts val="0"/>
              </a:spcBef>
              <a:spcAft>
                <a:spcPts val="0"/>
              </a:spcAft>
              <a:buSzPts val="3000"/>
              <a:buNone/>
              <a:defRPr sz="3000"/>
            </a:lvl6pPr>
            <a:lvl7pPr lvl="6" algn="ctr" rtl="0">
              <a:spcBef>
                <a:spcPts val="0"/>
              </a:spcBef>
              <a:spcAft>
                <a:spcPts val="0"/>
              </a:spcAft>
              <a:buSzPts val="3000"/>
              <a:buNone/>
              <a:defRPr sz="3000"/>
            </a:lvl7pPr>
            <a:lvl8pPr lvl="7" algn="ctr" rtl="0">
              <a:spcBef>
                <a:spcPts val="0"/>
              </a:spcBef>
              <a:spcAft>
                <a:spcPts val="0"/>
              </a:spcAft>
              <a:buSzPts val="3000"/>
              <a:buNone/>
              <a:defRPr sz="3000"/>
            </a:lvl8pPr>
            <a:lvl9pPr lvl="8" algn="ctr" rtl="0">
              <a:spcBef>
                <a:spcPts val="0"/>
              </a:spcBef>
              <a:spcAft>
                <a:spcPts val="0"/>
              </a:spcAft>
              <a:buSzPts val="3000"/>
              <a:buNone/>
              <a:defRPr sz="3000"/>
            </a:lvl9pPr>
          </a:lstStyle>
          <a:p>
            <a:r>
              <a:t>xx%</a:t>
            </a:r>
          </a:p>
        </p:txBody>
      </p:sp>
      <p:sp>
        <p:nvSpPr>
          <p:cNvPr id="967" name="Google Shape;967;p31"/>
          <p:cNvSpPr txBox="1">
            <a:spLocks noGrp="1"/>
          </p:cNvSpPr>
          <p:nvPr>
            <p:ph type="title" idx="15" hasCustomPrompt="1"/>
          </p:nvPr>
        </p:nvSpPr>
        <p:spPr>
          <a:xfrm>
            <a:off x="2558275" y="3558124"/>
            <a:ext cx="2354700" cy="373200"/>
          </a:xfrm>
          <a:prstGeom prst="rect">
            <a:avLst/>
          </a:prstGeom>
        </p:spPr>
        <p:txBody>
          <a:bodyPr spcFirstLastPara="1" wrap="square" lIns="91425" tIns="91425" rIns="91425" bIns="91425" anchor="b" anchorCtr="0">
            <a:noAutofit/>
          </a:bodyPr>
          <a:lstStyle>
            <a:lvl1pPr lvl="0" algn="ctr" rtl="0">
              <a:spcBef>
                <a:spcPts val="0"/>
              </a:spcBef>
              <a:spcAft>
                <a:spcPts val="0"/>
              </a:spcAft>
              <a:buClr>
                <a:srgbClr val="434343"/>
              </a:buClr>
              <a:buSzPts val="2400"/>
              <a:buNone/>
              <a:defRPr sz="2700">
                <a:solidFill>
                  <a:schemeClr val="accent1"/>
                </a:solidFill>
              </a:defRPr>
            </a:lvl1pPr>
            <a:lvl2pPr lvl="1" algn="ctr" rtl="0">
              <a:spcBef>
                <a:spcPts val="0"/>
              </a:spcBef>
              <a:spcAft>
                <a:spcPts val="0"/>
              </a:spcAft>
              <a:buSzPts val="3000"/>
              <a:buNone/>
              <a:defRPr sz="3000"/>
            </a:lvl2pPr>
            <a:lvl3pPr lvl="2" algn="ctr" rtl="0">
              <a:spcBef>
                <a:spcPts val="0"/>
              </a:spcBef>
              <a:spcAft>
                <a:spcPts val="0"/>
              </a:spcAft>
              <a:buSzPts val="3000"/>
              <a:buNone/>
              <a:defRPr sz="3000"/>
            </a:lvl3pPr>
            <a:lvl4pPr lvl="3" algn="ctr" rtl="0">
              <a:spcBef>
                <a:spcPts val="0"/>
              </a:spcBef>
              <a:spcAft>
                <a:spcPts val="0"/>
              </a:spcAft>
              <a:buSzPts val="3000"/>
              <a:buNone/>
              <a:defRPr sz="3000"/>
            </a:lvl4pPr>
            <a:lvl5pPr lvl="4" algn="ctr" rtl="0">
              <a:spcBef>
                <a:spcPts val="0"/>
              </a:spcBef>
              <a:spcAft>
                <a:spcPts val="0"/>
              </a:spcAft>
              <a:buSzPts val="3000"/>
              <a:buNone/>
              <a:defRPr sz="3000"/>
            </a:lvl5pPr>
            <a:lvl6pPr lvl="5" algn="ctr" rtl="0">
              <a:spcBef>
                <a:spcPts val="0"/>
              </a:spcBef>
              <a:spcAft>
                <a:spcPts val="0"/>
              </a:spcAft>
              <a:buSzPts val="3000"/>
              <a:buNone/>
              <a:defRPr sz="3000"/>
            </a:lvl6pPr>
            <a:lvl7pPr lvl="6" algn="ctr" rtl="0">
              <a:spcBef>
                <a:spcPts val="0"/>
              </a:spcBef>
              <a:spcAft>
                <a:spcPts val="0"/>
              </a:spcAft>
              <a:buSzPts val="3000"/>
              <a:buNone/>
              <a:defRPr sz="3000"/>
            </a:lvl7pPr>
            <a:lvl8pPr lvl="7" algn="ctr" rtl="0">
              <a:spcBef>
                <a:spcPts val="0"/>
              </a:spcBef>
              <a:spcAft>
                <a:spcPts val="0"/>
              </a:spcAft>
              <a:buSzPts val="3000"/>
              <a:buNone/>
              <a:defRPr sz="3000"/>
            </a:lvl8pPr>
            <a:lvl9pPr lvl="8" algn="ctr" rtl="0">
              <a:spcBef>
                <a:spcPts val="0"/>
              </a:spcBef>
              <a:spcAft>
                <a:spcPts val="0"/>
              </a:spcAft>
              <a:buSzPts val="3000"/>
              <a:buNone/>
              <a:defRPr sz="3000"/>
            </a:lvl9pPr>
          </a:lstStyle>
          <a:p>
            <a:r>
              <a:t>xx%</a:t>
            </a:r>
          </a:p>
        </p:txBody>
      </p:sp>
      <p:sp>
        <p:nvSpPr>
          <p:cNvPr id="968" name="Google Shape;968;p31"/>
          <p:cNvSpPr/>
          <p:nvPr/>
        </p:nvSpPr>
        <p:spPr>
          <a:xfrm>
            <a:off x="480750" y="538900"/>
            <a:ext cx="3355696" cy="1014465"/>
          </a:xfrm>
          <a:custGeom>
            <a:avLst/>
            <a:gdLst/>
            <a:ahLst/>
            <a:cxnLst/>
            <a:rect l="l" t="t" r="r" b="b"/>
            <a:pathLst>
              <a:path w="38387" h="13383" extrusionOk="0">
                <a:moveTo>
                  <a:pt x="26083" y="216"/>
                </a:moveTo>
                <a:cubicBezTo>
                  <a:pt x="26152" y="216"/>
                  <a:pt x="26222" y="221"/>
                  <a:pt x="26293" y="231"/>
                </a:cubicBezTo>
                <a:cubicBezTo>
                  <a:pt x="26207" y="245"/>
                  <a:pt x="26111" y="259"/>
                  <a:pt x="26012" y="259"/>
                </a:cubicBezTo>
                <a:cubicBezTo>
                  <a:pt x="25971" y="259"/>
                  <a:pt x="25930" y="257"/>
                  <a:pt x="25888" y="251"/>
                </a:cubicBezTo>
                <a:lnTo>
                  <a:pt x="25888" y="231"/>
                </a:lnTo>
                <a:cubicBezTo>
                  <a:pt x="25949" y="221"/>
                  <a:pt x="26015" y="216"/>
                  <a:pt x="26083" y="216"/>
                </a:cubicBezTo>
                <a:close/>
                <a:moveTo>
                  <a:pt x="24491" y="357"/>
                </a:moveTo>
                <a:cubicBezTo>
                  <a:pt x="24531" y="357"/>
                  <a:pt x="24572" y="363"/>
                  <a:pt x="24612" y="373"/>
                </a:cubicBezTo>
                <a:cubicBezTo>
                  <a:pt x="24626" y="376"/>
                  <a:pt x="24641" y="377"/>
                  <a:pt x="24656" y="377"/>
                </a:cubicBezTo>
                <a:cubicBezTo>
                  <a:pt x="24678" y="377"/>
                  <a:pt x="24701" y="375"/>
                  <a:pt x="24722" y="375"/>
                </a:cubicBezTo>
                <a:cubicBezTo>
                  <a:pt x="24767" y="375"/>
                  <a:pt x="24803" y="386"/>
                  <a:pt x="24815" y="454"/>
                </a:cubicBezTo>
                <a:cubicBezTo>
                  <a:pt x="24835" y="494"/>
                  <a:pt x="24855" y="535"/>
                  <a:pt x="24896" y="535"/>
                </a:cubicBezTo>
                <a:lnTo>
                  <a:pt x="24855" y="555"/>
                </a:lnTo>
                <a:cubicBezTo>
                  <a:pt x="24764" y="575"/>
                  <a:pt x="24673" y="585"/>
                  <a:pt x="24582" y="585"/>
                </a:cubicBezTo>
                <a:cubicBezTo>
                  <a:pt x="24491" y="585"/>
                  <a:pt x="24399" y="575"/>
                  <a:pt x="24308" y="555"/>
                </a:cubicBezTo>
                <a:cubicBezTo>
                  <a:pt x="24349" y="535"/>
                  <a:pt x="24389" y="514"/>
                  <a:pt x="24410" y="474"/>
                </a:cubicBezTo>
                <a:cubicBezTo>
                  <a:pt x="24410" y="433"/>
                  <a:pt x="24369" y="413"/>
                  <a:pt x="24369" y="373"/>
                </a:cubicBezTo>
                <a:cubicBezTo>
                  <a:pt x="24410" y="363"/>
                  <a:pt x="24450" y="357"/>
                  <a:pt x="24491" y="357"/>
                </a:cubicBezTo>
                <a:close/>
                <a:moveTo>
                  <a:pt x="25174" y="547"/>
                </a:moveTo>
                <a:cubicBezTo>
                  <a:pt x="25352" y="547"/>
                  <a:pt x="25534" y="561"/>
                  <a:pt x="25706" y="575"/>
                </a:cubicBezTo>
                <a:cubicBezTo>
                  <a:pt x="25562" y="611"/>
                  <a:pt x="25419" y="654"/>
                  <a:pt x="25275" y="654"/>
                </a:cubicBezTo>
                <a:cubicBezTo>
                  <a:pt x="25176" y="654"/>
                  <a:pt x="25076" y="633"/>
                  <a:pt x="24977" y="575"/>
                </a:cubicBezTo>
                <a:lnTo>
                  <a:pt x="24977" y="555"/>
                </a:lnTo>
                <a:lnTo>
                  <a:pt x="24956" y="555"/>
                </a:lnTo>
                <a:cubicBezTo>
                  <a:pt x="25028" y="549"/>
                  <a:pt x="25101" y="547"/>
                  <a:pt x="25174" y="547"/>
                </a:cubicBezTo>
                <a:close/>
                <a:moveTo>
                  <a:pt x="21290" y="636"/>
                </a:moveTo>
                <a:lnTo>
                  <a:pt x="21290" y="636"/>
                </a:lnTo>
                <a:cubicBezTo>
                  <a:pt x="21331" y="656"/>
                  <a:pt x="21371" y="656"/>
                  <a:pt x="21412" y="656"/>
                </a:cubicBezTo>
                <a:lnTo>
                  <a:pt x="21371" y="656"/>
                </a:lnTo>
                <a:cubicBezTo>
                  <a:pt x="21351" y="656"/>
                  <a:pt x="21331" y="656"/>
                  <a:pt x="21290" y="636"/>
                </a:cubicBezTo>
                <a:close/>
                <a:moveTo>
                  <a:pt x="11273" y="844"/>
                </a:moveTo>
                <a:cubicBezTo>
                  <a:pt x="11324" y="844"/>
                  <a:pt x="11375" y="849"/>
                  <a:pt x="11425" y="859"/>
                </a:cubicBezTo>
                <a:cubicBezTo>
                  <a:pt x="11375" y="899"/>
                  <a:pt x="11319" y="920"/>
                  <a:pt x="11263" y="920"/>
                </a:cubicBezTo>
                <a:cubicBezTo>
                  <a:pt x="11208" y="920"/>
                  <a:pt x="11152" y="899"/>
                  <a:pt x="11101" y="859"/>
                </a:cubicBezTo>
                <a:lnTo>
                  <a:pt x="11122" y="859"/>
                </a:lnTo>
                <a:cubicBezTo>
                  <a:pt x="11172" y="849"/>
                  <a:pt x="11223" y="844"/>
                  <a:pt x="11273" y="844"/>
                </a:cubicBezTo>
                <a:close/>
                <a:moveTo>
                  <a:pt x="7597" y="920"/>
                </a:moveTo>
                <a:lnTo>
                  <a:pt x="7597" y="920"/>
                </a:lnTo>
                <a:cubicBezTo>
                  <a:pt x="7637" y="940"/>
                  <a:pt x="7698" y="960"/>
                  <a:pt x="7739" y="960"/>
                </a:cubicBezTo>
                <a:cubicBezTo>
                  <a:pt x="7722" y="966"/>
                  <a:pt x="7708" y="968"/>
                  <a:pt x="7694" y="968"/>
                </a:cubicBezTo>
                <a:cubicBezTo>
                  <a:pt x="7656" y="968"/>
                  <a:pt x="7627" y="949"/>
                  <a:pt x="7597" y="920"/>
                </a:cubicBezTo>
                <a:close/>
                <a:moveTo>
                  <a:pt x="29271" y="1568"/>
                </a:moveTo>
                <a:cubicBezTo>
                  <a:pt x="29291" y="1588"/>
                  <a:pt x="29291" y="1588"/>
                  <a:pt x="29311" y="1588"/>
                </a:cubicBezTo>
                <a:lnTo>
                  <a:pt x="29271" y="1588"/>
                </a:lnTo>
                <a:cubicBezTo>
                  <a:pt x="29271" y="1588"/>
                  <a:pt x="29271" y="1588"/>
                  <a:pt x="29271" y="1568"/>
                </a:cubicBezTo>
                <a:close/>
                <a:moveTo>
                  <a:pt x="16490" y="2008"/>
                </a:moveTo>
                <a:cubicBezTo>
                  <a:pt x="16497" y="2008"/>
                  <a:pt x="16503" y="2010"/>
                  <a:pt x="16507" y="2013"/>
                </a:cubicBezTo>
                <a:lnTo>
                  <a:pt x="16469" y="2013"/>
                </a:lnTo>
                <a:cubicBezTo>
                  <a:pt x="16477" y="2010"/>
                  <a:pt x="16484" y="2008"/>
                  <a:pt x="16490" y="2008"/>
                </a:cubicBezTo>
                <a:close/>
                <a:moveTo>
                  <a:pt x="16510" y="2016"/>
                </a:moveTo>
                <a:cubicBezTo>
                  <a:pt x="16520" y="2025"/>
                  <a:pt x="16521" y="2043"/>
                  <a:pt x="16510" y="2054"/>
                </a:cubicBezTo>
                <a:lnTo>
                  <a:pt x="16510" y="2016"/>
                </a:lnTo>
                <a:close/>
                <a:moveTo>
                  <a:pt x="17259" y="2094"/>
                </a:moveTo>
                <a:cubicBezTo>
                  <a:pt x="17273" y="2108"/>
                  <a:pt x="17258" y="2132"/>
                  <a:pt x="17241" y="2132"/>
                </a:cubicBezTo>
                <a:cubicBezTo>
                  <a:pt x="17233" y="2132"/>
                  <a:pt x="17225" y="2127"/>
                  <a:pt x="17219" y="2115"/>
                </a:cubicBezTo>
                <a:lnTo>
                  <a:pt x="17239" y="2094"/>
                </a:lnTo>
                <a:close/>
                <a:moveTo>
                  <a:pt x="27144" y="2459"/>
                </a:moveTo>
                <a:cubicBezTo>
                  <a:pt x="27164" y="2500"/>
                  <a:pt x="27164" y="2520"/>
                  <a:pt x="27144" y="2520"/>
                </a:cubicBezTo>
                <a:lnTo>
                  <a:pt x="27124" y="2500"/>
                </a:lnTo>
                <a:lnTo>
                  <a:pt x="27144" y="2459"/>
                </a:lnTo>
                <a:close/>
                <a:moveTo>
                  <a:pt x="18090" y="2520"/>
                </a:moveTo>
                <a:lnTo>
                  <a:pt x="18110" y="2560"/>
                </a:lnTo>
                <a:cubicBezTo>
                  <a:pt x="18090" y="2540"/>
                  <a:pt x="18069" y="2520"/>
                  <a:pt x="18069" y="2520"/>
                </a:cubicBezTo>
                <a:close/>
                <a:moveTo>
                  <a:pt x="17320" y="3087"/>
                </a:moveTo>
                <a:cubicBezTo>
                  <a:pt x="17320" y="3107"/>
                  <a:pt x="17320" y="3107"/>
                  <a:pt x="17300" y="3107"/>
                </a:cubicBezTo>
                <a:lnTo>
                  <a:pt x="17320" y="3087"/>
                </a:lnTo>
                <a:close/>
                <a:moveTo>
                  <a:pt x="12195" y="3148"/>
                </a:moveTo>
                <a:cubicBezTo>
                  <a:pt x="12195" y="3168"/>
                  <a:pt x="12195" y="3168"/>
                  <a:pt x="12195" y="3188"/>
                </a:cubicBezTo>
                <a:lnTo>
                  <a:pt x="12175" y="3188"/>
                </a:lnTo>
                <a:lnTo>
                  <a:pt x="12195" y="3148"/>
                </a:lnTo>
                <a:close/>
                <a:moveTo>
                  <a:pt x="7739" y="3229"/>
                </a:moveTo>
                <a:lnTo>
                  <a:pt x="7779" y="3249"/>
                </a:lnTo>
                <a:cubicBezTo>
                  <a:pt x="7779" y="3249"/>
                  <a:pt x="7739" y="3249"/>
                  <a:pt x="7739" y="3229"/>
                </a:cubicBezTo>
                <a:close/>
                <a:moveTo>
                  <a:pt x="13409" y="3252"/>
                </a:moveTo>
                <a:cubicBezTo>
                  <a:pt x="13407" y="3272"/>
                  <a:pt x="13402" y="3298"/>
                  <a:pt x="13390" y="3310"/>
                </a:cubicBezTo>
                <a:lnTo>
                  <a:pt x="13390" y="3269"/>
                </a:lnTo>
                <a:cubicBezTo>
                  <a:pt x="13402" y="3269"/>
                  <a:pt x="13407" y="3262"/>
                  <a:pt x="13409" y="3252"/>
                </a:cubicBezTo>
                <a:close/>
                <a:moveTo>
                  <a:pt x="21189" y="3229"/>
                </a:moveTo>
                <a:cubicBezTo>
                  <a:pt x="21209" y="3249"/>
                  <a:pt x="21229" y="3269"/>
                  <a:pt x="21229" y="3310"/>
                </a:cubicBezTo>
                <a:cubicBezTo>
                  <a:pt x="21209" y="3290"/>
                  <a:pt x="21189" y="3269"/>
                  <a:pt x="21189" y="3249"/>
                </a:cubicBezTo>
                <a:lnTo>
                  <a:pt x="21189" y="3229"/>
                </a:lnTo>
                <a:close/>
                <a:moveTo>
                  <a:pt x="23782" y="3330"/>
                </a:moveTo>
                <a:cubicBezTo>
                  <a:pt x="23782" y="3350"/>
                  <a:pt x="23802" y="3371"/>
                  <a:pt x="23782" y="3391"/>
                </a:cubicBezTo>
                <a:lnTo>
                  <a:pt x="23761" y="3391"/>
                </a:lnTo>
                <a:cubicBezTo>
                  <a:pt x="23761" y="3371"/>
                  <a:pt x="23761" y="3350"/>
                  <a:pt x="23761" y="3330"/>
                </a:cubicBezTo>
                <a:close/>
                <a:moveTo>
                  <a:pt x="11952" y="3452"/>
                </a:moveTo>
                <a:lnTo>
                  <a:pt x="11972" y="3492"/>
                </a:lnTo>
                <a:lnTo>
                  <a:pt x="11912" y="3492"/>
                </a:lnTo>
                <a:lnTo>
                  <a:pt x="11952" y="3452"/>
                </a:lnTo>
                <a:close/>
                <a:moveTo>
                  <a:pt x="12945" y="3816"/>
                </a:moveTo>
                <a:cubicBezTo>
                  <a:pt x="12945" y="3836"/>
                  <a:pt x="12945" y="3836"/>
                  <a:pt x="12965" y="3836"/>
                </a:cubicBezTo>
                <a:cubicBezTo>
                  <a:pt x="12945" y="3857"/>
                  <a:pt x="12945" y="3857"/>
                  <a:pt x="12945" y="3857"/>
                </a:cubicBezTo>
                <a:lnTo>
                  <a:pt x="12945" y="3816"/>
                </a:lnTo>
                <a:close/>
                <a:moveTo>
                  <a:pt x="19386" y="3857"/>
                </a:moveTo>
                <a:lnTo>
                  <a:pt x="19406" y="3877"/>
                </a:lnTo>
                <a:lnTo>
                  <a:pt x="19386" y="3877"/>
                </a:lnTo>
                <a:lnTo>
                  <a:pt x="19386" y="3857"/>
                </a:lnTo>
                <a:close/>
                <a:moveTo>
                  <a:pt x="4072" y="4140"/>
                </a:moveTo>
                <a:cubicBezTo>
                  <a:pt x="4072" y="4181"/>
                  <a:pt x="4093" y="4221"/>
                  <a:pt x="4032" y="4221"/>
                </a:cubicBezTo>
                <a:lnTo>
                  <a:pt x="4072" y="4140"/>
                </a:lnTo>
                <a:close/>
                <a:moveTo>
                  <a:pt x="24572" y="4404"/>
                </a:moveTo>
                <a:lnTo>
                  <a:pt x="24531" y="4424"/>
                </a:lnTo>
                <a:lnTo>
                  <a:pt x="24531" y="4404"/>
                </a:lnTo>
                <a:close/>
                <a:moveTo>
                  <a:pt x="32674" y="4647"/>
                </a:moveTo>
                <a:cubicBezTo>
                  <a:pt x="32674" y="4647"/>
                  <a:pt x="32674" y="4667"/>
                  <a:pt x="32674" y="4667"/>
                </a:cubicBezTo>
                <a:cubicBezTo>
                  <a:pt x="32654" y="4667"/>
                  <a:pt x="32654" y="4647"/>
                  <a:pt x="32674" y="4647"/>
                </a:cubicBezTo>
                <a:close/>
                <a:moveTo>
                  <a:pt x="6645" y="5194"/>
                </a:moveTo>
                <a:lnTo>
                  <a:pt x="6645" y="5214"/>
                </a:lnTo>
                <a:lnTo>
                  <a:pt x="6625" y="5194"/>
                </a:lnTo>
                <a:close/>
                <a:moveTo>
                  <a:pt x="25017" y="5356"/>
                </a:moveTo>
                <a:cubicBezTo>
                  <a:pt x="25017" y="5376"/>
                  <a:pt x="25017" y="5396"/>
                  <a:pt x="24997" y="5396"/>
                </a:cubicBezTo>
                <a:lnTo>
                  <a:pt x="24997" y="5376"/>
                </a:lnTo>
                <a:lnTo>
                  <a:pt x="24977" y="5376"/>
                </a:lnTo>
                <a:lnTo>
                  <a:pt x="25017" y="5356"/>
                </a:lnTo>
                <a:close/>
                <a:moveTo>
                  <a:pt x="2779" y="5254"/>
                </a:moveTo>
                <a:cubicBezTo>
                  <a:pt x="2855" y="5254"/>
                  <a:pt x="2882" y="5323"/>
                  <a:pt x="2898" y="5416"/>
                </a:cubicBezTo>
                <a:cubicBezTo>
                  <a:pt x="2883" y="5343"/>
                  <a:pt x="2847" y="5291"/>
                  <a:pt x="2782" y="5291"/>
                </a:cubicBezTo>
                <a:cubicBezTo>
                  <a:pt x="2757" y="5291"/>
                  <a:pt x="2728" y="5298"/>
                  <a:pt x="2695" y="5315"/>
                </a:cubicBezTo>
                <a:lnTo>
                  <a:pt x="2695" y="5295"/>
                </a:lnTo>
                <a:cubicBezTo>
                  <a:pt x="2654" y="5305"/>
                  <a:pt x="2614" y="5320"/>
                  <a:pt x="2571" y="5320"/>
                </a:cubicBezTo>
                <a:cubicBezTo>
                  <a:pt x="2528" y="5320"/>
                  <a:pt x="2482" y="5305"/>
                  <a:pt x="2432" y="5254"/>
                </a:cubicBezTo>
                <a:lnTo>
                  <a:pt x="2432" y="5254"/>
                </a:lnTo>
                <a:cubicBezTo>
                  <a:pt x="2489" y="5269"/>
                  <a:pt x="2546" y="5283"/>
                  <a:pt x="2611" y="5283"/>
                </a:cubicBezTo>
                <a:cubicBezTo>
                  <a:pt x="2637" y="5283"/>
                  <a:pt x="2665" y="5281"/>
                  <a:pt x="2695" y="5275"/>
                </a:cubicBezTo>
                <a:cubicBezTo>
                  <a:pt x="2728" y="5260"/>
                  <a:pt x="2756" y="5254"/>
                  <a:pt x="2779" y="5254"/>
                </a:cubicBezTo>
                <a:close/>
                <a:moveTo>
                  <a:pt x="2251" y="5636"/>
                </a:moveTo>
                <a:cubicBezTo>
                  <a:pt x="2257" y="5636"/>
                  <a:pt x="2263" y="5637"/>
                  <a:pt x="2270" y="5639"/>
                </a:cubicBezTo>
                <a:cubicBezTo>
                  <a:pt x="2240" y="5669"/>
                  <a:pt x="2200" y="5688"/>
                  <a:pt x="2164" y="5696"/>
                </a:cubicBezTo>
                <a:lnTo>
                  <a:pt x="2164" y="5696"/>
                </a:lnTo>
                <a:cubicBezTo>
                  <a:pt x="2191" y="5681"/>
                  <a:pt x="2212" y="5636"/>
                  <a:pt x="2251" y="5636"/>
                </a:cubicBezTo>
                <a:close/>
                <a:moveTo>
                  <a:pt x="12681" y="5822"/>
                </a:moveTo>
                <a:lnTo>
                  <a:pt x="12681" y="5842"/>
                </a:lnTo>
                <a:lnTo>
                  <a:pt x="12641" y="5822"/>
                </a:lnTo>
                <a:close/>
                <a:moveTo>
                  <a:pt x="37373" y="5862"/>
                </a:moveTo>
                <a:lnTo>
                  <a:pt x="37373" y="5882"/>
                </a:lnTo>
                <a:cubicBezTo>
                  <a:pt x="37454" y="5943"/>
                  <a:pt x="37394" y="5943"/>
                  <a:pt x="37333" y="5943"/>
                </a:cubicBezTo>
                <a:cubicBezTo>
                  <a:pt x="37331" y="5943"/>
                  <a:pt x="37329" y="5943"/>
                  <a:pt x="37327" y="5944"/>
                </a:cubicBezTo>
                <a:lnTo>
                  <a:pt x="37327" y="5944"/>
                </a:lnTo>
                <a:cubicBezTo>
                  <a:pt x="37349" y="5922"/>
                  <a:pt x="37373" y="5900"/>
                  <a:pt x="37373" y="5862"/>
                </a:cubicBezTo>
                <a:close/>
                <a:moveTo>
                  <a:pt x="4255" y="6044"/>
                </a:moveTo>
                <a:lnTo>
                  <a:pt x="4255" y="6065"/>
                </a:lnTo>
                <a:cubicBezTo>
                  <a:pt x="4235" y="6065"/>
                  <a:pt x="4215" y="6084"/>
                  <a:pt x="4214" y="6104"/>
                </a:cubicBezTo>
                <a:lnTo>
                  <a:pt x="4214" y="6104"/>
                </a:lnTo>
                <a:cubicBezTo>
                  <a:pt x="4215" y="6084"/>
                  <a:pt x="4235" y="6064"/>
                  <a:pt x="4255" y="6044"/>
                </a:cubicBezTo>
                <a:close/>
                <a:moveTo>
                  <a:pt x="18009" y="6146"/>
                </a:moveTo>
                <a:lnTo>
                  <a:pt x="18009" y="6146"/>
                </a:lnTo>
                <a:cubicBezTo>
                  <a:pt x="18069" y="6186"/>
                  <a:pt x="18130" y="6227"/>
                  <a:pt x="18171" y="6267"/>
                </a:cubicBezTo>
                <a:cubicBezTo>
                  <a:pt x="18110" y="6267"/>
                  <a:pt x="18029" y="6227"/>
                  <a:pt x="18009" y="6146"/>
                </a:cubicBezTo>
                <a:close/>
                <a:moveTo>
                  <a:pt x="13491" y="6510"/>
                </a:moveTo>
                <a:cubicBezTo>
                  <a:pt x="13491" y="6510"/>
                  <a:pt x="13491" y="6531"/>
                  <a:pt x="13512" y="6531"/>
                </a:cubicBezTo>
                <a:lnTo>
                  <a:pt x="13491" y="6531"/>
                </a:lnTo>
                <a:lnTo>
                  <a:pt x="13491" y="6510"/>
                </a:lnTo>
                <a:close/>
                <a:moveTo>
                  <a:pt x="21614" y="6834"/>
                </a:moveTo>
                <a:lnTo>
                  <a:pt x="21675" y="6855"/>
                </a:lnTo>
                <a:lnTo>
                  <a:pt x="21574" y="6855"/>
                </a:lnTo>
                <a:lnTo>
                  <a:pt x="21614" y="6834"/>
                </a:lnTo>
                <a:close/>
                <a:moveTo>
                  <a:pt x="28846" y="6855"/>
                </a:moveTo>
                <a:cubicBezTo>
                  <a:pt x="28866" y="6855"/>
                  <a:pt x="28886" y="6855"/>
                  <a:pt x="28906" y="6875"/>
                </a:cubicBezTo>
                <a:cubicBezTo>
                  <a:pt x="28886" y="6875"/>
                  <a:pt x="28866" y="6855"/>
                  <a:pt x="28846" y="6855"/>
                </a:cubicBezTo>
                <a:close/>
                <a:moveTo>
                  <a:pt x="7516" y="6936"/>
                </a:moveTo>
                <a:lnTo>
                  <a:pt x="7475" y="6956"/>
                </a:lnTo>
                <a:cubicBezTo>
                  <a:pt x="7496" y="6936"/>
                  <a:pt x="7496" y="6936"/>
                  <a:pt x="7516" y="6936"/>
                </a:cubicBezTo>
                <a:close/>
                <a:moveTo>
                  <a:pt x="26516" y="6956"/>
                </a:moveTo>
                <a:cubicBezTo>
                  <a:pt x="26577" y="7017"/>
                  <a:pt x="26617" y="7037"/>
                  <a:pt x="26638" y="7057"/>
                </a:cubicBezTo>
                <a:lnTo>
                  <a:pt x="26557" y="7057"/>
                </a:lnTo>
                <a:lnTo>
                  <a:pt x="26557" y="7037"/>
                </a:lnTo>
                <a:lnTo>
                  <a:pt x="26476" y="6956"/>
                </a:lnTo>
                <a:close/>
                <a:moveTo>
                  <a:pt x="11284" y="7300"/>
                </a:moveTo>
                <a:lnTo>
                  <a:pt x="11324" y="7321"/>
                </a:lnTo>
                <a:lnTo>
                  <a:pt x="11284" y="7321"/>
                </a:lnTo>
                <a:cubicBezTo>
                  <a:pt x="11284" y="7321"/>
                  <a:pt x="11284" y="7300"/>
                  <a:pt x="11284" y="7300"/>
                </a:cubicBezTo>
                <a:close/>
                <a:moveTo>
                  <a:pt x="11122" y="7402"/>
                </a:moveTo>
                <a:lnTo>
                  <a:pt x="11142" y="7422"/>
                </a:lnTo>
                <a:lnTo>
                  <a:pt x="11122" y="7422"/>
                </a:lnTo>
                <a:cubicBezTo>
                  <a:pt x="11122" y="7402"/>
                  <a:pt x="11122" y="7402"/>
                  <a:pt x="11122" y="7402"/>
                </a:cubicBezTo>
                <a:close/>
                <a:moveTo>
                  <a:pt x="28420" y="7422"/>
                </a:moveTo>
                <a:lnTo>
                  <a:pt x="28420" y="7442"/>
                </a:lnTo>
                <a:lnTo>
                  <a:pt x="28400" y="7442"/>
                </a:lnTo>
                <a:lnTo>
                  <a:pt x="28420" y="7422"/>
                </a:lnTo>
                <a:close/>
                <a:moveTo>
                  <a:pt x="32249" y="7462"/>
                </a:moveTo>
                <a:lnTo>
                  <a:pt x="32249" y="7483"/>
                </a:lnTo>
                <a:lnTo>
                  <a:pt x="32228" y="7483"/>
                </a:lnTo>
                <a:lnTo>
                  <a:pt x="32249" y="7462"/>
                </a:lnTo>
                <a:close/>
                <a:moveTo>
                  <a:pt x="31722" y="7766"/>
                </a:moveTo>
                <a:lnTo>
                  <a:pt x="31722" y="7786"/>
                </a:lnTo>
                <a:lnTo>
                  <a:pt x="31702" y="7807"/>
                </a:lnTo>
                <a:cubicBezTo>
                  <a:pt x="31702" y="7786"/>
                  <a:pt x="31702" y="7766"/>
                  <a:pt x="31722" y="7766"/>
                </a:cubicBezTo>
                <a:close/>
                <a:moveTo>
                  <a:pt x="3019" y="7948"/>
                </a:moveTo>
                <a:cubicBezTo>
                  <a:pt x="2918" y="7969"/>
                  <a:pt x="2837" y="7969"/>
                  <a:pt x="2736" y="8009"/>
                </a:cubicBezTo>
                <a:cubicBezTo>
                  <a:pt x="2837" y="7969"/>
                  <a:pt x="2918" y="7948"/>
                  <a:pt x="3019" y="7948"/>
                </a:cubicBezTo>
                <a:close/>
                <a:moveTo>
                  <a:pt x="17016" y="8009"/>
                </a:moveTo>
                <a:cubicBezTo>
                  <a:pt x="17016" y="8029"/>
                  <a:pt x="16996" y="8029"/>
                  <a:pt x="16976" y="8029"/>
                </a:cubicBezTo>
                <a:lnTo>
                  <a:pt x="16996" y="8009"/>
                </a:lnTo>
                <a:close/>
                <a:moveTo>
                  <a:pt x="26435" y="8110"/>
                </a:moveTo>
                <a:lnTo>
                  <a:pt x="26476" y="8131"/>
                </a:lnTo>
                <a:lnTo>
                  <a:pt x="26435" y="8131"/>
                </a:lnTo>
                <a:lnTo>
                  <a:pt x="26435" y="8110"/>
                </a:lnTo>
                <a:close/>
                <a:moveTo>
                  <a:pt x="20662" y="8252"/>
                </a:moveTo>
                <a:cubicBezTo>
                  <a:pt x="20662" y="8252"/>
                  <a:pt x="20642" y="8273"/>
                  <a:pt x="20601" y="8313"/>
                </a:cubicBezTo>
                <a:lnTo>
                  <a:pt x="20581" y="8333"/>
                </a:lnTo>
                <a:cubicBezTo>
                  <a:pt x="20581" y="8313"/>
                  <a:pt x="20581" y="8313"/>
                  <a:pt x="20581" y="8293"/>
                </a:cubicBezTo>
                <a:cubicBezTo>
                  <a:pt x="20601" y="8273"/>
                  <a:pt x="20642" y="8252"/>
                  <a:pt x="20662" y="8252"/>
                </a:cubicBezTo>
                <a:close/>
                <a:moveTo>
                  <a:pt x="34153" y="8374"/>
                </a:moveTo>
                <a:cubicBezTo>
                  <a:pt x="34143" y="8384"/>
                  <a:pt x="34132" y="8389"/>
                  <a:pt x="34122" y="8389"/>
                </a:cubicBezTo>
                <a:cubicBezTo>
                  <a:pt x="34112" y="8389"/>
                  <a:pt x="34102" y="8384"/>
                  <a:pt x="34092" y="8374"/>
                </a:cubicBezTo>
                <a:close/>
                <a:moveTo>
                  <a:pt x="25017" y="8394"/>
                </a:moveTo>
                <a:cubicBezTo>
                  <a:pt x="25058" y="8435"/>
                  <a:pt x="25058" y="8435"/>
                  <a:pt x="25037" y="8455"/>
                </a:cubicBezTo>
                <a:lnTo>
                  <a:pt x="25037" y="8435"/>
                </a:lnTo>
                <a:lnTo>
                  <a:pt x="25017" y="8435"/>
                </a:lnTo>
                <a:lnTo>
                  <a:pt x="25017" y="8394"/>
                </a:lnTo>
                <a:close/>
                <a:moveTo>
                  <a:pt x="20500" y="8414"/>
                </a:moveTo>
                <a:lnTo>
                  <a:pt x="20460" y="8475"/>
                </a:lnTo>
                <a:cubicBezTo>
                  <a:pt x="20460" y="8455"/>
                  <a:pt x="20460" y="8435"/>
                  <a:pt x="20500" y="8414"/>
                </a:cubicBezTo>
                <a:close/>
                <a:moveTo>
                  <a:pt x="11304" y="8738"/>
                </a:moveTo>
                <a:cubicBezTo>
                  <a:pt x="11304" y="8759"/>
                  <a:pt x="11304" y="8759"/>
                  <a:pt x="11304" y="8759"/>
                </a:cubicBezTo>
                <a:lnTo>
                  <a:pt x="11284" y="8759"/>
                </a:lnTo>
                <a:lnTo>
                  <a:pt x="11304" y="8738"/>
                </a:lnTo>
                <a:close/>
                <a:moveTo>
                  <a:pt x="18231" y="9103"/>
                </a:moveTo>
                <a:cubicBezTo>
                  <a:pt x="18231" y="9103"/>
                  <a:pt x="18252" y="9103"/>
                  <a:pt x="18252" y="9123"/>
                </a:cubicBezTo>
                <a:lnTo>
                  <a:pt x="18231" y="9123"/>
                </a:lnTo>
                <a:cubicBezTo>
                  <a:pt x="18231" y="9123"/>
                  <a:pt x="18231" y="9103"/>
                  <a:pt x="18231" y="9103"/>
                </a:cubicBezTo>
                <a:close/>
                <a:moveTo>
                  <a:pt x="24288" y="9184"/>
                </a:moveTo>
                <a:lnTo>
                  <a:pt x="24268" y="9225"/>
                </a:lnTo>
                <a:cubicBezTo>
                  <a:pt x="24247" y="9225"/>
                  <a:pt x="24227" y="9204"/>
                  <a:pt x="24288" y="9184"/>
                </a:cubicBezTo>
                <a:close/>
                <a:moveTo>
                  <a:pt x="13167" y="9346"/>
                </a:moveTo>
                <a:lnTo>
                  <a:pt x="13127" y="9366"/>
                </a:lnTo>
                <a:cubicBezTo>
                  <a:pt x="13127" y="9366"/>
                  <a:pt x="13147" y="9346"/>
                  <a:pt x="13167" y="9346"/>
                </a:cubicBezTo>
                <a:close/>
                <a:moveTo>
                  <a:pt x="32694" y="9670"/>
                </a:moveTo>
                <a:lnTo>
                  <a:pt x="32715" y="9711"/>
                </a:lnTo>
                <a:cubicBezTo>
                  <a:pt x="32715" y="9716"/>
                  <a:pt x="32713" y="9719"/>
                  <a:pt x="32711" y="9719"/>
                </a:cubicBezTo>
                <a:cubicBezTo>
                  <a:pt x="32705" y="9719"/>
                  <a:pt x="32694" y="9700"/>
                  <a:pt x="32694" y="9670"/>
                </a:cubicBezTo>
                <a:close/>
                <a:moveTo>
                  <a:pt x="3748" y="9711"/>
                </a:moveTo>
                <a:lnTo>
                  <a:pt x="3748" y="9711"/>
                </a:lnTo>
                <a:cubicBezTo>
                  <a:pt x="3769" y="9731"/>
                  <a:pt x="3789" y="9751"/>
                  <a:pt x="3809" y="9772"/>
                </a:cubicBezTo>
                <a:cubicBezTo>
                  <a:pt x="3769" y="9772"/>
                  <a:pt x="3748" y="9731"/>
                  <a:pt x="3748" y="9711"/>
                </a:cubicBezTo>
                <a:close/>
                <a:moveTo>
                  <a:pt x="30405" y="9994"/>
                </a:moveTo>
                <a:lnTo>
                  <a:pt x="30385" y="10035"/>
                </a:lnTo>
                <a:cubicBezTo>
                  <a:pt x="30385" y="10015"/>
                  <a:pt x="30385" y="10015"/>
                  <a:pt x="30405" y="9994"/>
                </a:cubicBezTo>
                <a:close/>
                <a:moveTo>
                  <a:pt x="12823" y="10136"/>
                </a:moveTo>
                <a:lnTo>
                  <a:pt x="12803" y="10156"/>
                </a:lnTo>
                <a:lnTo>
                  <a:pt x="12803" y="10136"/>
                </a:lnTo>
                <a:close/>
                <a:moveTo>
                  <a:pt x="9906" y="10339"/>
                </a:moveTo>
                <a:cubicBezTo>
                  <a:pt x="9887" y="10339"/>
                  <a:pt x="9886" y="10358"/>
                  <a:pt x="9867" y="10359"/>
                </a:cubicBezTo>
                <a:lnTo>
                  <a:pt x="9867" y="10359"/>
                </a:lnTo>
                <a:cubicBezTo>
                  <a:pt x="9870" y="10351"/>
                  <a:pt x="9875" y="10339"/>
                  <a:pt x="9886" y="10339"/>
                </a:cubicBezTo>
                <a:close/>
                <a:moveTo>
                  <a:pt x="19264" y="10379"/>
                </a:moveTo>
                <a:cubicBezTo>
                  <a:pt x="19264" y="10389"/>
                  <a:pt x="19249" y="10394"/>
                  <a:pt x="19232" y="10394"/>
                </a:cubicBezTo>
                <a:cubicBezTo>
                  <a:pt x="19214" y="10394"/>
                  <a:pt x="19194" y="10389"/>
                  <a:pt x="19183" y="10379"/>
                </a:cubicBezTo>
                <a:close/>
                <a:moveTo>
                  <a:pt x="22202" y="10582"/>
                </a:moveTo>
                <a:cubicBezTo>
                  <a:pt x="22202" y="10582"/>
                  <a:pt x="22181" y="10582"/>
                  <a:pt x="22181" y="10602"/>
                </a:cubicBezTo>
                <a:lnTo>
                  <a:pt x="22161" y="10602"/>
                </a:lnTo>
                <a:lnTo>
                  <a:pt x="22161" y="10582"/>
                </a:lnTo>
                <a:close/>
                <a:moveTo>
                  <a:pt x="7658" y="10865"/>
                </a:moveTo>
                <a:cubicBezTo>
                  <a:pt x="7658" y="10865"/>
                  <a:pt x="7649" y="10874"/>
                  <a:pt x="7637" y="10880"/>
                </a:cubicBezTo>
                <a:lnTo>
                  <a:pt x="7637" y="10880"/>
                </a:lnTo>
                <a:cubicBezTo>
                  <a:pt x="7637" y="10865"/>
                  <a:pt x="7637" y="10865"/>
                  <a:pt x="7637" y="10865"/>
                </a:cubicBezTo>
                <a:close/>
                <a:moveTo>
                  <a:pt x="9906" y="10967"/>
                </a:moveTo>
                <a:cubicBezTo>
                  <a:pt x="9926" y="10987"/>
                  <a:pt x="9947" y="11007"/>
                  <a:pt x="9947" y="11048"/>
                </a:cubicBezTo>
                <a:lnTo>
                  <a:pt x="9845" y="11048"/>
                </a:lnTo>
                <a:lnTo>
                  <a:pt x="9906" y="10967"/>
                </a:lnTo>
                <a:close/>
                <a:moveTo>
                  <a:pt x="28765" y="11048"/>
                </a:moveTo>
                <a:cubicBezTo>
                  <a:pt x="28785" y="11048"/>
                  <a:pt x="28785" y="11068"/>
                  <a:pt x="28785" y="11088"/>
                </a:cubicBezTo>
                <a:lnTo>
                  <a:pt x="28765" y="11088"/>
                </a:lnTo>
                <a:lnTo>
                  <a:pt x="28765" y="11048"/>
                </a:lnTo>
                <a:close/>
                <a:moveTo>
                  <a:pt x="23494" y="11279"/>
                </a:moveTo>
                <a:lnTo>
                  <a:pt x="23494" y="11279"/>
                </a:lnTo>
                <a:cubicBezTo>
                  <a:pt x="23509" y="11301"/>
                  <a:pt x="23524" y="11316"/>
                  <a:pt x="23538" y="11331"/>
                </a:cubicBezTo>
                <a:cubicBezTo>
                  <a:pt x="23538" y="11331"/>
                  <a:pt x="23493" y="11331"/>
                  <a:pt x="23494" y="11279"/>
                </a:cubicBezTo>
                <a:close/>
                <a:moveTo>
                  <a:pt x="15464" y="11579"/>
                </a:moveTo>
                <a:cubicBezTo>
                  <a:pt x="15477" y="11579"/>
                  <a:pt x="15487" y="11584"/>
                  <a:pt x="15497" y="11595"/>
                </a:cubicBezTo>
                <a:lnTo>
                  <a:pt x="15416" y="11595"/>
                </a:lnTo>
                <a:cubicBezTo>
                  <a:pt x="15436" y="11584"/>
                  <a:pt x="15451" y="11579"/>
                  <a:pt x="15464" y="11579"/>
                </a:cubicBezTo>
                <a:close/>
                <a:moveTo>
                  <a:pt x="23711" y="11736"/>
                </a:moveTo>
                <a:lnTo>
                  <a:pt x="23701" y="11757"/>
                </a:lnTo>
                <a:cubicBezTo>
                  <a:pt x="23701" y="11746"/>
                  <a:pt x="23706" y="11741"/>
                  <a:pt x="23711" y="11736"/>
                </a:cubicBezTo>
                <a:close/>
                <a:moveTo>
                  <a:pt x="2991" y="11753"/>
                </a:moveTo>
                <a:cubicBezTo>
                  <a:pt x="3011" y="11753"/>
                  <a:pt x="3035" y="11757"/>
                  <a:pt x="3060" y="11757"/>
                </a:cubicBezTo>
                <a:cubicBezTo>
                  <a:pt x="3120" y="11757"/>
                  <a:pt x="3181" y="11797"/>
                  <a:pt x="3201" y="11858"/>
                </a:cubicBezTo>
                <a:cubicBezTo>
                  <a:pt x="3217" y="11936"/>
                  <a:pt x="3257" y="11966"/>
                  <a:pt x="3312" y="11966"/>
                </a:cubicBezTo>
                <a:cubicBezTo>
                  <a:pt x="3328" y="11966"/>
                  <a:pt x="3345" y="11964"/>
                  <a:pt x="3363" y="11959"/>
                </a:cubicBezTo>
                <a:lnTo>
                  <a:pt x="3363" y="11959"/>
                </a:lnTo>
                <a:cubicBezTo>
                  <a:pt x="3347" y="11968"/>
                  <a:pt x="3323" y="11972"/>
                  <a:pt x="3298" y="11972"/>
                </a:cubicBezTo>
                <a:cubicBezTo>
                  <a:pt x="3263" y="11972"/>
                  <a:pt x="3225" y="11963"/>
                  <a:pt x="3201" y="11939"/>
                </a:cubicBezTo>
                <a:cubicBezTo>
                  <a:pt x="3181" y="11919"/>
                  <a:pt x="3156" y="11909"/>
                  <a:pt x="3130" y="11909"/>
                </a:cubicBezTo>
                <a:cubicBezTo>
                  <a:pt x="3105" y="11909"/>
                  <a:pt x="3080" y="11919"/>
                  <a:pt x="3060" y="11939"/>
                </a:cubicBezTo>
                <a:cubicBezTo>
                  <a:pt x="3034" y="11965"/>
                  <a:pt x="3016" y="11990"/>
                  <a:pt x="2992" y="11990"/>
                </a:cubicBezTo>
                <a:cubicBezTo>
                  <a:pt x="2977" y="11990"/>
                  <a:pt x="2960" y="11982"/>
                  <a:pt x="2938" y="11959"/>
                </a:cubicBezTo>
                <a:cubicBezTo>
                  <a:pt x="2918" y="11919"/>
                  <a:pt x="2918" y="11858"/>
                  <a:pt x="2938" y="11797"/>
                </a:cubicBezTo>
                <a:cubicBezTo>
                  <a:pt x="2938" y="11761"/>
                  <a:pt x="2960" y="11753"/>
                  <a:pt x="2991" y="11753"/>
                </a:cubicBezTo>
                <a:close/>
                <a:moveTo>
                  <a:pt x="9157" y="12141"/>
                </a:moveTo>
                <a:lnTo>
                  <a:pt x="9136" y="12182"/>
                </a:lnTo>
                <a:cubicBezTo>
                  <a:pt x="9136" y="12162"/>
                  <a:pt x="9136" y="12162"/>
                  <a:pt x="9157" y="12141"/>
                </a:cubicBezTo>
                <a:close/>
                <a:moveTo>
                  <a:pt x="17462" y="12840"/>
                </a:moveTo>
                <a:cubicBezTo>
                  <a:pt x="17467" y="12845"/>
                  <a:pt x="17472" y="12850"/>
                  <a:pt x="17462" y="12850"/>
                </a:cubicBezTo>
                <a:lnTo>
                  <a:pt x="17462" y="12840"/>
                </a:lnTo>
                <a:close/>
                <a:moveTo>
                  <a:pt x="9926" y="12931"/>
                </a:moveTo>
                <a:cubicBezTo>
                  <a:pt x="9893" y="12965"/>
                  <a:pt x="9874" y="13011"/>
                  <a:pt x="9845" y="13061"/>
                </a:cubicBezTo>
                <a:lnTo>
                  <a:pt x="9845" y="13061"/>
                </a:lnTo>
                <a:cubicBezTo>
                  <a:pt x="9845" y="13007"/>
                  <a:pt x="9843" y="12969"/>
                  <a:pt x="9805" y="12931"/>
                </a:cubicBezTo>
                <a:close/>
                <a:moveTo>
                  <a:pt x="24777" y="0"/>
                </a:moveTo>
                <a:cubicBezTo>
                  <a:pt x="24693" y="0"/>
                  <a:pt x="24609" y="15"/>
                  <a:pt x="24531" y="49"/>
                </a:cubicBezTo>
                <a:cubicBezTo>
                  <a:pt x="24521" y="69"/>
                  <a:pt x="24501" y="69"/>
                  <a:pt x="24480" y="69"/>
                </a:cubicBezTo>
                <a:cubicBezTo>
                  <a:pt x="24460" y="69"/>
                  <a:pt x="24440" y="69"/>
                  <a:pt x="24430" y="89"/>
                </a:cubicBezTo>
                <a:cubicBezTo>
                  <a:pt x="24349" y="190"/>
                  <a:pt x="24166" y="150"/>
                  <a:pt x="24126" y="312"/>
                </a:cubicBezTo>
                <a:cubicBezTo>
                  <a:pt x="24126" y="352"/>
                  <a:pt x="24166" y="393"/>
                  <a:pt x="24106" y="433"/>
                </a:cubicBezTo>
                <a:cubicBezTo>
                  <a:pt x="24045" y="454"/>
                  <a:pt x="24065" y="474"/>
                  <a:pt x="24065" y="494"/>
                </a:cubicBezTo>
                <a:cubicBezTo>
                  <a:pt x="23944" y="514"/>
                  <a:pt x="23822" y="514"/>
                  <a:pt x="23701" y="514"/>
                </a:cubicBezTo>
                <a:cubicBezTo>
                  <a:pt x="23275" y="454"/>
                  <a:pt x="22830" y="413"/>
                  <a:pt x="22404" y="413"/>
                </a:cubicBezTo>
                <a:cubicBezTo>
                  <a:pt x="22195" y="413"/>
                  <a:pt x="21985" y="361"/>
                  <a:pt x="21775" y="361"/>
                </a:cubicBezTo>
                <a:cubicBezTo>
                  <a:pt x="21641" y="361"/>
                  <a:pt x="21506" y="382"/>
                  <a:pt x="21371" y="454"/>
                </a:cubicBezTo>
                <a:lnTo>
                  <a:pt x="21351" y="454"/>
                </a:lnTo>
                <a:cubicBezTo>
                  <a:pt x="21290" y="413"/>
                  <a:pt x="21229" y="393"/>
                  <a:pt x="21189" y="393"/>
                </a:cubicBezTo>
                <a:cubicBezTo>
                  <a:pt x="21071" y="432"/>
                  <a:pt x="20945" y="454"/>
                  <a:pt x="20821" y="454"/>
                </a:cubicBezTo>
                <a:cubicBezTo>
                  <a:pt x="20753" y="454"/>
                  <a:pt x="20686" y="448"/>
                  <a:pt x="20622" y="433"/>
                </a:cubicBezTo>
                <a:cubicBezTo>
                  <a:pt x="20439" y="423"/>
                  <a:pt x="20257" y="418"/>
                  <a:pt x="20075" y="418"/>
                </a:cubicBezTo>
                <a:cubicBezTo>
                  <a:pt x="19892" y="418"/>
                  <a:pt x="19710" y="423"/>
                  <a:pt x="19528" y="433"/>
                </a:cubicBezTo>
                <a:cubicBezTo>
                  <a:pt x="19447" y="454"/>
                  <a:pt x="19366" y="474"/>
                  <a:pt x="19386" y="595"/>
                </a:cubicBezTo>
                <a:cubicBezTo>
                  <a:pt x="19453" y="629"/>
                  <a:pt x="19492" y="732"/>
                  <a:pt x="19573" y="732"/>
                </a:cubicBezTo>
                <a:cubicBezTo>
                  <a:pt x="19590" y="732"/>
                  <a:pt x="19608" y="727"/>
                  <a:pt x="19629" y="717"/>
                </a:cubicBezTo>
                <a:cubicBezTo>
                  <a:pt x="19664" y="696"/>
                  <a:pt x="19692" y="687"/>
                  <a:pt x="19715" y="687"/>
                </a:cubicBezTo>
                <a:cubicBezTo>
                  <a:pt x="19759" y="687"/>
                  <a:pt x="19785" y="718"/>
                  <a:pt x="19811" y="758"/>
                </a:cubicBezTo>
                <a:cubicBezTo>
                  <a:pt x="19872" y="818"/>
                  <a:pt x="19933" y="859"/>
                  <a:pt x="20014" y="879"/>
                </a:cubicBezTo>
                <a:cubicBezTo>
                  <a:pt x="20038" y="884"/>
                  <a:pt x="20062" y="886"/>
                  <a:pt x="20085" y="886"/>
                </a:cubicBezTo>
                <a:cubicBezTo>
                  <a:pt x="20161" y="886"/>
                  <a:pt x="20231" y="860"/>
                  <a:pt x="20277" y="798"/>
                </a:cubicBezTo>
                <a:cubicBezTo>
                  <a:pt x="20338" y="737"/>
                  <a:pt x="20298" y="697"/>
                  <a:pt x="20257" y="636"/>
                </a:cubicBezTo>
                <a:cubicBezTo>
                  <a:pt x="20318" y="636"/>
                  <a:pt x="20399" y="656"/>
                  <a:pt x="20439" y="697"/>
                </a:cubicBezTo>
                <a:cubicBezTo>
                  <a:pt x="20399" y="778"/>
                  <a:pt x="20298" y="798"/>
                  <a:pt x="20338" y="899"/>
                </a:cubicBezTo>
                <a:cubicBezTo>
                  <a:pt x="20338" y="920"/>
                  <a:pt x="20237" y="899"/>
                  <a:pt x="20196" y="940"/>
                </a:cubicBezTo>
                <a:cubicBezTo>
                  <a:pt x="20179" y="957"/>
                  <a:pt x="20148" y="963"/>
                  <a:pt x="20112" y="963"/>
                </a:cubicBezTo>
                <a:cubicBezTo>
                  <a:pt x="20064" y="963"/>
                  <a:pt x="20009" y="952"/>
                  <a:pt x="19973" y="940"/>
                </a:cubicBezTo>
                <a:cubicBezTo>
                  <a:pt x="19949" y="936"/>
                  <a:pt x="19923" y="935"/>
                  <a:pt x="19898" y="935"/>
                </a:cubicBezTo>
                <a:cubicBezTo>
                  <a:pt x="19859" y="935"/>
                  <a:pt x="19820" y="938"/>
                  <a:pt x="19783" y="938"/>
                </a:cubicBezTo>
                <a:cubicBezTo>
                  <a:pt x="19704" y="938"/>
                  <a:pt x="19634" y="927"/>
                  <a:pt x="19589" y="859"/>
                </a:cubicBezTo>
                <a:cubicBezTo>
                  <a:pt x="19508" y="778"/>
                  <a:pt x="19447" y="717"/>
                  <a:pt x="19366" y="656"/>
                </a:cubicBezTo>
                <a:cubicBezTo>
                  <a:pt x="19345" y="636"/>
                  <a:pt x="19305" y="616"/>
                  <a:pt x="19285" y="595"/>
                </a:cubicBezTo>
                <a:cubicBezTo>
                  <a:pt x="19198" y="484"/>
                  <a:pt x="19142" y="434"/>
                  <a:pt x="19066" y="434"/>
                </a:cubicBezTo>
                <a:cubicBezTo>
                  <a:pt x="19016" y="434"/>
                  <a:pt x="18959" y="455"/>
                  <a:pt x="18880" y="494"/>
                </a:cubicBezTo>
                <a:lnTo>
                  <a:pt x="18515" y="494"/>
                </a:lnTo>
                <a:cubicBezTo>
                  <a:pt x="18130" y="494"/>
                  <a:pt x="17745" y="433"/>
                  <a:pt x="17360" y="433"/>
                </a:cubicBezTo>
                <a:cubicBezTo>
                  <a:pt x="17294" y="441"/>
                  <a:pt x="17230" y="446"/>
                  <a:pt x="17166" y="446"/>
                </a:cubicBezTo>
                <a:cubicBezTo>
                  <a:pt x="17057" y="446"/>
                  <a:pt x="16949" y="431"/>
                  <a:pt x="16834" y="393"/>
                </a:cubicBezTo>
                <a:cubicBezTo>
                  <a:pt x="16817" y="385"/>
                  <a:pt x="16797" y="380"/>
                  <a:pt x="16776" y="380"/>
                </a:cubicBezTo>
                <a:cubicBezTo>
                  <a:pt x="16746" y="380"/>
                  <a:pt x="16716" y="389"/>
                  <a:pt x="16692" y="413"/>
                </a:cubicBezTo>
                <a:cubicBezTo>
                  <a:pt x="16592" y="463"/>
                  <a:pt x="16464" y="499"/>
                  <a:pt x="16343" y="499"/>
                </a:cubicBezTo>
                <a:cubicBezTo>
                  <a:pt x="16317" y="499"/>
                  <a:pt x="16292" y="498"/>
                  <a:pt x="16267" y="494"/>
                </a:cubicBezTo>
                <a:cubicBezTo>
                  <a:pt x="16216" y="474"/>
                  <a:pt x="16160" y="464"/>
                  <a:pt x="16105" y="464"/>
                </a:cubicBezTo>
                <a:cubicBezTo>
                  <a:pt x="16049" y="464"/>
                  <a:pt x="15993" y="474"/>
                  <a:pt x="15942" y="494"/>
                </a:cubicBezTo>
                <a:cubicBezTo>
                  <a:pt x="15916" y="504"/>
                  <a:pt x="15890" y="508"/>
                  <a:pt x="15865" y="508"/>
                </a:cubicBezTo>
                <a:cubicBezTo>
                  <a:pt x="15771" y="508"/>
                  <a:pt x="15687" y="451"/>
                  <a:pt x="15594" y="451"/>
                </a:cubicBezTo>
                <a:cubicBezTo>
                  <a:pt x="15563" y="451"/>
                  <a:pt x="15531" y="457"/>
                  <a:pt x="15497" y="474"/>
                </a:cubicBezTo>
                <a:cubicBezTo>
                  <a:pt x="15449" y="521"/>
                  <a:pt x="15388" y="541"/>
                  <a:pt x="15325" y="541"/>
                </a:cubicBezTo>
                <a:cubicBezTo>
                  <a:pt x="15280" y="541"/>
                  <a:pt x="15235" y="531"/>
                  <a:pt x="15193" y="514"/>
                </a:cubicBezTo>
                <a:lnTo>
                  <a:pt x="15152" y="514"/>
                </a:lnTo>
                <a:cubicBezTo>
                  <a:pt x="15051" y="595"/>
                  <a:pt x="14909" y="535"/>
                  <a:pt x="14808" y="616"/>
                </a:cubicBezTo>
                <a:cubicBezTo>
                  <a:pt x="14799" y="625"/>
                  <a:pt x="14789" y="629"/>
                  <a:pt x="14780" y="629"/>
                </a:cubicBezTo>
                <a:cubicBezTo>
                  <a:pt x="14749" y="629"/>
                  <a:pt x="14718" y="586"/>
                  <a:pt x="14687" y="555"/>
                </a:cubicBezTo>
                <a:cubicBezTo>
                  <a:pt x="14517" y="594"/>
                  <a:pt x="14347" y="617"/>
                  <a:pt x="14171" y="617"/>
                </a:cubicBezTo>
                <a:cubicBezTo>
                  <a:pt x="14075" y="617"/>
                  <a:pt x="13977" y="610"/>
                  <a:pt x="13876" y="595"/>
                </a:cubicBezTo>
                <a:cubicBezTo>
                  <a:pt x="13775" y="656"/>
                  <a:pt x="13633" y="636"/>
                  <a:pt x="13552" y="737"/>
                </a:cubicBezTo>
                <a:cubicBezTo>
                  <a:pt x="13512" y="778"/>
                  <a:pt x="13471" y="818"/>
                  <a:pt x="13491" y="859"/>
                </a:cubicBezTo>
                <a:cubicBezTo>
                  <a:pt x="13512" y="920"/>
                  <a:pt x="13552" y="920"/>
                  <a:pt x="13613" y="940"/>
                </a:cubicBezTo>
                <a:cubicBezTo>
                  <a:pt x="13634" y="944"/>
                  <a:pt x="13656" y="946"/>
                  <a:pt x="13677" y="946"/>
                </a:cubicBezTo>
                <a:cubicBezTo>
                  <a:pt x="13736" y="946"/>
                  <a:pt x="13794" y="934"/>
                  <a:pt x="13853" y="934"/>
                </a:cubicBezTo>
                <a:cubicBezTo>
                  <a:pt x="13874" y="934"/>
                  <a:pt x="13895" y="936"/>
                  <a:pt x="13917" y="940"/>
                </a:cubicBezTo>
                <a:lnTo>
                  <a:pt x="13654" y="980"/>
                </a:lnTo>
                <a:cubicBezTo>
                  <a:pt x="13624" y="976"/>
                  <a:pt x="13594" y="974"/>
                  <a:pt x="13563" y="974"/>
                </a:cubicBezTo>
                <a:cubicBezTo>
                  <a:pt x="13481" y="974"/>
                  <a:pt x="13397" y="986"/>
                  <a:pt x="13308" y="986"/>
                </a:cubicBezTo>
                <a:cubicBezTo>
                  <a:pt x="13275" y="986"/>
                  <a:pt x="13242" y="985"/>
                  <a:pt x="13208" y="980"/>
                </a:cubicBezTo>
                <a:cubicBezTo>
                  <a:pt x="13005" y="940"/>
                  <a:pt x="12803" y="920"/>
                  <a:pt x="12600" y="920"/>
                </a:cubicBezTo>
                <a:cubicBezTo>
                  <a:pt x="12551" y="914"/>
                  <a:pt x="12503" y="912"/>
                  <a:pt x="12454" y="912"/>
                </a:cubicBezTo>
                <a:cubicBezTo>
                  <a:pt x="12320" y="912"/>
                  <a:pt x="12187" y="930"/>
                  <a:pt x="12053" y="960"/>
                </a:cubicBezTo>
                <a:cubicBezTo>
                  <a:pt x="12027" y="976"/>
                  <a:pt x="12002" y="984"/>
                  <a:pt x="11979" y="984"/>
                </a:cubicBezTo>
                <a:cubicBezTo>
                  <a:pt x="11914" y="984"/>
                  <a:pt x="11866" y="923"/>
                  <a:pt x="11851" y="818"/>
                </a:cubicBezTo>
                <a:cubicBezTo>
                  <a:pt x="11891" y="798"/>
                  <a:pt x="11912" y="737"/>
                  <a:pt x="11912" y="697"/>
                </a:cubicBezTo>
                <a:cubicBezTo>
                  <a:pt x="11912" y="656"/>
                  <a:pt x="11891" y="636"/>
                  <a:pt x="11912" y="616"/>
                </a:cubicBezTo>
                <a:cubicBezTo>
                  <a:pt x="11932" y="656"/>
                  <a:pt x="11993" y="676"/>
                  <a:pt x="11972" y="717"/>
                </a:cubicBezTo>
                <a:cubicBezTo>
                  <a:pt x="12004" y="741"/>
                  <a:pt x="12042" y="752"/>
                  <a:pt x="12081" y="752"/>
                </a:cubicBezTo>
                <a:cubicBezTo>
                  <a:pt x="12140" y="752"/>
                  <a:pt x="12199" y="726"/>
                  <a:pt x="12236" y="676"/>
                </a:cubicBezTo>
                <a:cubicBezTo>
                  <a:pt x="12195" y="616"/>
                  <a:pt x="12094" y="636"/>
                  <a:pt x="12094" y="555"/>
                </a:cubicBezTo>
                <a:cubicBezTo>
                  <a:pt x="12114" y="454"/>
                  <a:pt x="12195" y="454"/>
                  <a:pt x="12215" y="413"/>
                </a:cubicBezTo>
                <a:cubicBezTo>
                  <a:pt x="12215" y="393"/>
                  <a:pt x="12215" y="393"/>
                  <a:pt x="12215" y="373"/>
                </a:cubicBezTo>
                <a:cubicBezTo>
                  <a:pt x="12199" y="340"/>
                  <a:pt x="12169" y="306"/>
                  <a:pt x="12147" y="306"/>
                </a:cubicBezTo>
                <a:cubicBezTo>
                  <a:pt x="12142" y="306"/>
                  <a:pt x="12138" y="308"/>
                  <a:pt x="12134" y="312"/>
                </a:cubicBezTo>
                <a:cubicBezTo>
                  <a:pt x="12084" y="342"/>
                  <a:pt x="12033" y="357"/>
                  <a:pt x="11982" y="357"/>
                </a:cubicBezTo>
                <a:cubicBezTo>
                  <a:pt x="11932" y="357"/>
                  <a:pt x="11881" y="342"/>
                  <a:pt x="11830" y="312"/>
                </a:cubicBezTo>
                <a:cubicBezTo>
                  <a:pt x="11822" y="312"/>
                  <a:pt x="11778" y="298"/>
                  <a:pt x="11732" y="298"/>
                </a:cubicBezTo>
                <a:cubicBezTo>
                  <a:pt x="11669" y="298"/>
                  <a:pt x="11604" y="325"/>
                  <a:pt x="11628" y="454"/>
                </a:cubicBezTo>
                <a:cubicBezTo>
                  <a:pt x="11668" y="494"/>
                  <a:pt x="11729" y="535"/>
                  <a:pt x="11608" y="535"/>
                </a:cubicBezTo>
                <a:cubicBezTo>
                  <a:pt x="11405" y="535"/>
                  <a:pt x="11182" y="575"/>
                  <a:pt x="10980" y="575"/>
                </a:cubicBezTo>
                <a:cubicBezTo>
                  <a:pt x="10936" y="575"/>
                  <a:pt x="10879" y="593"/>
                  <a:pt x="10824" y="593"/>
                </a:cubicBezTo>
                <a:cubicBezTo>
                  <a:pt x="10778" y="593"/>
                  <a:pt x="10733" y="581"/>
                  <a:pt x="10696" y="535"/>
                </a:cubicBezTo>
                <a:cubicBezTo>
                  <a:pt x="10656" y="535"/>
                  <a:pt x="10620" y="545"/>
                  <a:pt x="10587" y="545"/>
                </a:cubicBezTo>
                <a:cubicBezTo>
                  <a:pt x="10554" y="545"/>
                  <a:pt x="10524" y="535"/>
                  <a:pt x="10494" y="494"/>
                </a:cubicBezTo>
                <a:cubicBezTo>
                  <a:pt x="10458" y="459"/>
                  <a:pt x="10417" y="424"/>
                  <a:pt x="10372" y="424"/>
                </a:cubicBezTo>
                <a:cubicBezTo>
                  <a:pt x="10339" y="424"/>
                  <a:pt x="10305" y="443"/>
                  <a:pt x="10271" y="494"/>
                </a:cubicBezTo>
                <a:cubicBezTo>
                  <a:pt x="10256" y="523"/>
                  <a:pt x="10232" y="551"/>
                  <a:pt x="10205" y="551"/>
                </a:cubicBezTo>
                <a:cubicBezTo>
                  <a:pt x="10193" y="551"/>
                  <a:pt x="10181" y="547"/>
                  <a:pt x="10169" y="535"/>
                </a:cubicBezTo>
                <a:cubicBezTo>
                  <a:pt x="10134" y="500"/>
                  <a:pt x="10096" y="491"/>
                  <a:pt x="10054" y="491"/>
                </a:cubicBezTo>
                <a:cubicBezTo>
                  <a:pt x="10016" y="491"/>
                  <a:pt x="9976" y="499"/>
                  <a:pt x="9935" y="499"/>
                </a:cubicBezTo>
                <a:cubicBezTo>
                  <a:pt x="9918" y="499"/>
                  <a:pt x="9902" y="497"/>
                  <a:pt x="9886" y="494"/>
                </a:cubicBezTo>
                <a:cubicBezTo>
                  <a:pt x="9785" y="494"/>
                  <a:pt x="9744" y="555"/>
                  <a:pt x="9805" y="656"/>
                </a:cubicBezTo>
                <a:cubicBezTo>
                  <a:pt x="9825" y="676"/>
                  <a:pt x="9866" y="656"/>
                  <a:pt x="9906" y="697"/>
                </a:cubicBezTo>
                <a:cubicBezTo>
                  <a:pt x="9582" y="737"/>
                  <a:pt x="9258" y="778"/>
                  <a:pt x="8934" y="818"/>
                </a:cubicBezTo>
                <a:cubicBezTo>
                  <a:pt x="8853" y="818"/>
                  <a:pt x="8893" y="758"/>
                  <a:pt x="8873" y="737"/>
                </a:cubicBezTo>
                <a:lnTo>
                  <a:pt x="8731" y="737"/>
                </a:lnTo>
                <a:cubicBezTo>
                  <a:pt x="8671" y="818"/>
                  <a:pt x="8569" y="818"/>
                  <a:pt x="8488" y="859"/>
                </a:cubicBezTo>
                <a:cubicBezTo>
                  <a:pt x="8462" y="877"/>
                  <a:pt x="8444" y="884"/>
                  <a:pt x="8432" y="884"/>
                </a:cubicBezTo>
                <a:cubicBezTo>
                  <a:pt x="8389" y="884"/>
                  <a:pt x="8423" y="794"/>
                  <a:pt x="8407" y="778"/>
                </a:cubicBezTo>
                <a:cubicBezTo>
                  <a:pt x="8367" y="758"/>
                  <a:pt x="8326" y="747"/>
                  <a:pt x="8288" y="747"/>
                </a:cubicBezTo>
                <a:cubicBezTo>
                  <a:pt x="8250" y="747"/>
                  <a:pt x="8215" y="758"/>
                  <a:pt x="8184" y="778"/>
                </a:cubicBezTo>
                <a:cubicBezTo>
                  <a:pt x="8152" y="794"/>
                  <a:pt x="8106" y="824"/>
                  <a:pt x="8078" y="824"/>
                </a:cubicBezTo>
                <a:cubicBezTo>
                  <a:pt x="8072" y="824"/>
                  <a:pt x="8067" y="822"/>
                  <a:pt x="8063" y="818"/>
                </a:cubicBezTo>
                <a:cubicBezTo>
                  <a:pt x="7991" y="754"/>
                  <a:pt x="7927" y="727"/>
                  <a:pt x="7869" y="727"/>
                </a:cubicBezTo>
                <a:cubicBezTo>
                  <a:pt x="7762" y="727"/>
                  <a:pt x="7675" y="815"/>
                  <a:pt x="7597" y="920"/>
                </a:cubicBezTo>
                <a:lnTo>
                  <a:pt x="7556" y="920"/>
                </a:lnTo>
                <a:cubicBezTo>
                  <a:pt x="7505" y="894"/>
                  <a:pt x="7444" y="859"/>
                  <a:pt x="7387" y="859"/>
                </a:cubicBezTo>
                <a:cubicBezTo>
                  <a:pt x="7354" y="859"/>
                  <a:pt x="7322" y="870"/>
                  <a:pt x="7293" y="899"/>
                </a:cubicBezTo>
                <a:cubicBezTo>
                  <a:pt x="7232" y="980"/>
                  <a:pt x="7172" y="960"/>
                  <a:pt x="7131" y="1001"/>
                </a:cubicBezTo>
                <a:cubicBezTo>
                  <a:pt x="7070" y="1001"/>
                  <a:pt x="7010" y="1041"/>
                  <a:pt x="6949" y="1041"/>
                </a:cubicBezTo>
                <a:cubicBezTo>
                  <a:pt x="6848" y="1056"/>
                  <a:pt x="6757" y="1121"/>
                  <a:pt x="6654" y="1121"/>
                </a:cubicBezTo>
                <a:cubicBezTo>
                  <a:pt x="6613" y="1121"/>
                  <a:pt x="6570" y="1111"/>
                  <a:pt x="6523" y="1082"/>
                </a:cubicBezTo>
                <a:cubicBezTo>
                  <a:pt x="6361" y="1082"/>
                  <a:pt x="6179" y="1102"/>
                  <a:pt x="5997" y="1142"/>
                </a:cubicBezTo>
                <a:cubicBezTo>
                  <a:pt x="5754" y="1142"/>
                  <a:pt x="5551" y="1264"/>
                  <a:pt x="5308" y="1264"/>
                </a:cubicBezTo>
                <a:cubicBezTo>
                  <a:pt x="5254" y="1210"/>
                  <a:pt x="5191" y="1165"/>
                  <a:pt x="5137" y="1165"/>
                </a:cubicBezTo>
                <a:cubicBezTo>
                  <a:pt x="5110" y="1165"/>
                  <a:pt x="5085" y="1176"/>
                  <a:pt x="5065" y="1203"/>
                </a:cubicBezTo>
                <a:cubicBezTo>
                  <a:pt x="5004" y="1304"/>
                  <a:pt x="4923" y="1284"/>
                  <a:pt x="4883" y="1345"/>
                </a:cubicBezTo>
                <a:lnTo>
                  <a:pt x="4842" y="1345"/>
                </a:lnTo>
                <a:lnTo>
                  <a:pt x="4862" y="1183"/>
                </a:lnTo>
                <a:lnTo>
                  <a:pt x="4862" y="1183"/>
                </a:lnTo>
                <a:cubicBezTo>
                  <a:pt x="4761" y="1264"/>
                  <a:pt x="4559" y="1183"/>
                  <a:pt x="4538" y="1385"/>
                </a:cubicBezTo>
                <a:cubicBezTo>
                  <a:pt x="4503" y="1333"/>
                  <a:pt x="4472" y="1311"/>
                  <a:pt x="4443" y="1311"/>
                </a:cubicBezTo>
                <a:cubicBezTo>
                  <a:pt x="4405" y="1311"/>
                  <a:pt x="4370" y="1348"/>
                  <a:pt x="4336" y="1406"/>
                </a:cubicBezTo>
                <a:cubicBezTo>
                  <a:pt x="4314" y="1459"/>
                  <a:pt x="4282" y="1484"/>
                  <a:pt x="4250" y="1484"/>
                </a:cubicBezTo>
                <a:cubicBezTo>
                  <a:pt x="4221" y="1484"/>
                  <a:pt x="4193" y="1464"/>
                  <a:pt x="4174" y="1426"/>
                </a:cubicBezTo>
                <a:cubicBezTo>
                  <a:pt x="4146" y="1389"/>
                  <a:pt x="4123" y="1377"/>
                  <a:pt x="4100" y="1377"/>
                </a:cubicBezTo>
                <a:cubicBezTo>
                  <a:pt x="4072" y="1377"/>
                  <a:pt x="4045" y="1395"/>
                  <a:pt x="4012" y="1406"/>
                </a:cubicBezTo>
                <a:cubicBezTo>
                  <a:pt x="3971" y="1426"/>
                  <a:pt x="3890" y="1466"/>
                  <a:pt x="3951" y="1548"/>
                </a:cubicBezTo>
                <a:cubicBezTo>
                  <a:pt x="3870" y="1548"/>
                  <a:pt x="3809" y="1548"/>
                  <a:pt x="3789" y="1669"/>
                </a:cubicBezTo>
                <a:cubicBezTo>
                  <a:pt x="3789" y="1677"/>
                  <a:pt x="3787" y="1681"/>
                  <a:pt x="3785" y="1681"/>
                </a:cubicBezTo>
                <a:cubicBezTo>
                  <a:pt x="3771" y="1681"/>
                  <a:pt x="3726" y="1600"/>
                  <a:pt x="3666" y="1600"/>
                </a:cubicBezTo>
                <a:cubicBezTo>
                  <a:pt x="3647" y="1600"/>
                  <a:pt x="3627" y="1608"/>
                  <a:pt x="3607" y="1629"/>
                </a:cubicBezTo>
                <a:cubicBezTo>
                  <a:pt x="3578" y="1667"/>
                  <a:pt x="3536" y="1687"/>
                  <a:pt x="3495" y="1687"/>
                </a:cubicBezTo>
                <a:cubicBezTo>
                  <a:pt x="3449" y="1687"/>
                  <a:pt x="3405" y="1662"/>
                  <a:pt x="3384" y="1608"/>
                </a:cubicBezTo>
                <a:cubicBezTo>
                  <a:pt x="3363" y="1581"/>
                  <a:pt x="3352" y="1572"/>
                  <a:pt x="3345" y="1572"/>
                </a:cubicBezTo>
                <a:cubicBezTo>
                  <a:pt x="3330" y="1572"/>
                  <a:pt x="3330" y="1608"/>
                  <a:pt x="3303" y="1608"/>
                </a:cubicBezTo>
                <a:cubicBezTo>
                  <a:pt x="3151" y="1699"/>
                  <a:pt x="2987" y="1745"/>
                  <a:pt x="2821" y="1745"/>
                </a:cubicBezTo>
                <a:cubicBezTo>
                  <a:pt x="2766" y="1745"/>
                  <a:pt x="2710" y="1740"/>
                  <a:pt x="2654" y="1730"/>
                </a:cubicBezTo>
                <a:lnTo>
                  <a:pt x="2654" y="1730"/>
                </a:lnTo>
                <a:cubicBezTo>
                  <a:pt x="2634" y="1791"/>
                  <a:pt x="2695" y="1791"/>
                  <a:pt x="2715" y="1831"/>
                </a:cubicBezTo>
                <a:cubicBezTo>
                  <a:pt x="2675" y="1912"/>
                  <a:pt x="2573" y="1892"/>
                  <a:pt x="2533" y="1953"/>
                </a:cubicBezTo>
                <a:cubicBezTo>
                  <a:pt x="2492" y="1993"/>
                  <a:pt x="2472" y="2054"/>
                  <a:pt x="2492" y="2094"/>
                </a:cubicBezTo>
                <a:cubicBezTo>
                  <a:pt x="2614" y="2175"/>
                  <a:pt x="2675" y="2358"/>
                  <a:pt x="2837" y="2358"/>
                </a:cubicBezTo>
                <a:cubicBezTo>
                  <a:pt x="2831" y="2380"/>
                  <a:pt x="2814" y="2385"/>
                  <a:pt x="2792" y="2385"/>
                </a:cubicBezTo>
                <a:cubicBezTo>
                  <a:pt x="2770" y="2385"/>
                  <a:pt x="2745" y="2380"/>
                  <a:pt x="2723" y="2380"/>
                </a:cubicBezTo>
                <a:cubicBezTo>
                  <a:pt x="2684" y="2380"/>
                  <a:pt x="2656" y="2396"/>
                  <a:pt x="2675" y="2479"/>
                </a:cubicBezTo>
                <a:cubicBezTo>
                  <a:pt x="2700" y="2555"/>
                  <a:pt x="2741" y="2576"/>
                  <a:pt x="2788" y="2576"/>
                </a:cubicBezTo>
                <a:cubicBezTo>
                  <a:pt x="2816" y="2576"/>
                  <a:pt x="2847" y="2568"/>
                  <a:pt x="2877" y="2560"/>
                </a:cubicBezTo>
                <a:cubicBezTo>
                  <a:pt x="2934" y="2549"/>
                  <a:pt x="2984" y="2519"/>
                  <a:pt x="3035" y="2519"/>
                </a:cubicBezTo>
                <a:cubicBezTo>
                  <a:pt x="3075" y="2519"/>
                  <a:pt x="3116" y="2538"/>
                  <a:pt x="3161" y="2601"/>
                </a:cubicBezTo>
                <a:cubicBezTo>
                  <a:pt x="3134" y="2591"/>
                  <a:pt x="3109" y="2587"/>
                  <a:pt x="3086" y="2587"/>
                </a:cubicBezTo>
                <a:cubicBezTo>
                  <a:pt x="2936" y="2587"/>
                  <a:pt x="2839" y="2756"/>
                  <a:pt x="2689" y="2756"/>
                </a:cubicBezTo>
                <a:cubicBezTo>
                  <a:pt x="2666" y="2756"/>
                  <a:pt x="2641" y="2752"/>
                  <a:pt x="2614" y="2743"/>
                </a:cubicBezTo>
                <a:lnTo>
                  <a:pt x="2614" y="2743"/>
                </a:lnTo>
                <a:cubicBezTo>
                  <a:pt x="2594" y="2844"/>
                  <a:pt x="2695" y="2965"/>
                  <a:pt x="2573" y="3046"/>
                </a:cubicBezTo>
                <a:cubicBezTo>
                  <a:pt x="2589" y="3036"/>
                  <a:pt x="2606" y="3034"/>
                  <a:pt x="2625" y="3034"/>
                </a:cubicBezTo>
                <a:cubicBezTo>
                  <a:pt x="2643" y="3034"/>
                  <a:pt x="2662" y="3036"/>
                  <a:pt x="2680" y="3036"/>
                </a:cubicBezTo>
                <a:cubicBezTo>
                  <a:pt x="2715" y="3036"/>
                  <a:pt x="2746" y="3026"/>
                  <a:pt x="2756" y="2965"/>
                </a:cubicBezTo>
                <a:lnTo>
                  <a:pt x="2756" y="2986"/>
                </a:lnTo>
                <a:lnTo>
                  <a:pt x="2817" y="3046"/>
                </a:lnTo>
                <a:cubicBezTo>
                  <a:pt x="2845" y="2971"/>
                  <a:pt x="2882" y="2953"/>
                  <a:pt x="2924" y="2953"/>
                </a:cubicBezTo>
                <a:cubicBezTo>
                  <a:pt x="2963" y="2953"/>
                  <a:pt x="3006" y="2968"/>
                  <a:pt x="3050" y="2968"/>
                </a:cubicBezTo>
                <a:cubicBezTo>
                  <a:pt x="3060" y="2968"/>
                  <a:pt x="3070" y="2967"/>
                  <a:pt x="3080" y="2965"/>
                </a:cubicBezTo>
                <a:lnTo>
                  <a:pt x="3080" y="2965"/>
                </a:lnTo>
                <a:cubicBezTo>
                  <a:pt x="3070" y="2976"/>
                  <a:pt x="3070" y="2976"/>
                  <a:pt x="3072" y="2976"/>
                </a:cubicBezTo>
                <a:cubicBezTo>
                  <a:pt x="3075" y="2976"/>
                  <a:pt x="3080" y="2976"/>
                  <a:pt x="3080" y="2986"/>
                </a:cubicBezTo>
                <a:lnTo>
                  <a:pt x="3080" y="2965"/>
                </a:lnTo>
                <a:cubicBezTo>
                  <a:pt x="3094" y="3008"/>
                  <a:pt x="3098" y="3060"/>
                  <a:pt x="3127" y="3060"/>
                </a:cubicBezTo>
                <a:cubicBezTo>
                  <a:pt x="3140" y="3060"/>
                  <a:pt x="3157" y="3051"/>
                  <a:pt x="3181" y="3026"/>
                </a:cubicBezTo>
                <a:cubicBezTo>
                  <a:pt x="3201" y="2997"/>
                  <a:pt x="3253" y="2968"/>
                  <a:pt x="3297" y="2968"/>
                </a:cubicBezTo>
                <a:cubicBezTo>
                  <a:pt x="3345" y="2968"/>
                  <a:pt x="3384" y="3002"/>
                  <a:pt x="3363" y="3107"/>
                </a:cubicBezTo>
                <a:cubicBezTo>
                  <a:pt x="3323" y="3168"/>
                  <a:pt x="3242" y="3148"/>
                  <a:pt x="3181" y="3168"/>
                </a:cubicBezTo>
                <a:cubicBezTo>
                  <a:pt x="3141" y="3168"/>
                  <a:pt x="3120" y="3229"/>
                  <a:pt x="3161" y="3269"/>
                </a:cubicBezTo>
                <a:cubicBezTo>
                  <a:pt x="3201" y="3350"/>
                  <a:pt x="3262" y="3411"/>
                  <a:pt x="3323" y="3431"/>
                </a:cubicBezTo>
                <a:cubicBezTo>
                  <a:pt x="3161" y="3452"/>
                  <a:pt x="2999" y="3472"/>
                  <a:pt x="2857" y="3553"/>
                </a:cubicBezTo>
                <a:cubicBezTo>
                  <a:pt x="2796" y="3593"/>
                  <a:pt x="2715" y="3614"/>
                  <a:pt x="2634" y="3614"/>
                </a:cubicBezTo>
                <a:cubicBezTo>
                  <a:pt x="2270" y="3634"/>
                  <a:pt x="1925" y="3695"/>
                  <a:pt x="1581" y="3836"/>
                </a:cubicBezTo>
                <a:cubicBezTo>
                  <a:pt x="1338" y="3938"/>
                  <a:pt x="1095" y="3978"/>
                  <a:pt x="831" y="3998"/>
                </a:cubicBezTo>
                <a:cubicBezTo>
                  <a:pt x="690" y="3998"/>
                  <a:pt x="649" y="4059"/>
                  <a:pt x="609" y="4140"/>
                </a:cubicBezTo>
                <a:cubicBezTo>
                  <a:pt x="609" y="4181"/>
                  <a:pt x="487" y="4140"/>
                  <a:pt x="528" y="4221"/>
                </a:cubicBezTo>
                <a:cubicBezTo>
                  <a:pt x="557" y="4281"/>
                  <a:pt x="587" y="4318"/>
                  <a:pt x="625" y="4318"/>
                </a:cubicBezTo>
                <a:cubicBezTo>
                  <a:pt x="638" y="4318"/>
                  <a:pt x="653" y="4313"/>
                  <a:pt x="669" y="4302"/>
                </a:cubicBezTo>
                <a:cubicBezTo>
                  <a:pt x="691" y="4288"/>
                  <a:pt x="718" y="4281"/>
                  <a:pt x="744" y="4281"/>
                </a:cubicBezTo>
                <a:cubicBezTo>
                  <a:pt x="792" y="4281"/>
                  <a:pt x="839" y="4304"/>
                  <a:pt x="852" y="4343"/>
                </a:cubicBezTo>
                <a:cubicBezTo>
                  <a:pt x="864" y="4455"/>
                  <a:pt x="915" y="4483"/>
                  <a:pt x="976" y="4483"/>
                </a:cubicBezTo>
                <a:cubicBezTo>
                  <a:pt x="1014" y="4483"/>
                  <a:pt x="1056" y="4472"/>
                  <a:pt x="1095" y="4464"/>
                </a:cubicBezTo>
                <a:cubicBezTo>
                  <a:pt x="1135" y="4454"/>
                  <a:pt x="1171" y="4449"/>
                  <a:pt x="1206" y="4449"/>
                </a:cubicBezTo>
                <a:cubicBezTo>
                  <a:pt x="1242" y="4449"/>
                  <a:pt x="1277" y="4454"/>
                  <a:pt x="1318" y="4464"/>
                </a:cubicBezTo>
                <a:cubicBezTo>
                  <a:pt x="1399" y="4464"/>
                  <a:pt x="1500" y="4444"/>
                  <a:pt x="1581" y="4404"/>
                </a:cubicBezTo>
                <a:cubicBezTo>
                  <a:pt x="1662" y="4383"/>
                  <a:pt x="1723" y="4282"/>
                  <a:pt x="1804" y="4282"/>
                </a:cubicBezTo>
                <a:cubicBezTo>
                  <a:pt x="2108" y="4262"/>
                  <a:pt x="2351" y="4039"/>
                  <a:pt x="2654" y="3958"/>
                </a:cubicBezTo>
                <a:cubicBezTo>
                  <a:pt x="2699" y="3947"/>
                  <a:pt x="2749" y="3912"/>
                  <a:pt x="2789" y="3912"/>
                </a:cubicBezTo>
                <a:cubicBezTo>
                  <a:pt x="2822" y="3912"/>
                  <a:pt x="2848" y="3936"/>
                  <a:pt x="2857" y="4019"/>
                </a:cubicBezTo>
                <a:cubicBezTo>
                  <a:pt x="2857" y="4075"/>
                  <a:pt x="2888" y="4088"/>
                  <a:pt x="2927" y="4088"/>
                </a:cubicBezTo>
                <a:cubicBezTo>
                  <a:pt x="2957" y="4088"/>
                  <a:pt x="2992" y="4080"/>
                  <a:pt x="3019" y="4080"/>
                </a:cubicBezTo>
                <a:cubicBezTo>
                  <a:pt x="3039" y="4080"/>
                  <a:pt x="3060" y="4080"/>
                  <a:pt x="3060" y="4059"/>
                </a:cubicBezTo>
                <a:cubicBezTo>
                  <a:pt x="3161" y="3998"/>
                  <a:pt x="3100" y="3917"/>
                  <a:pt x="3100" y="3836"/>
                </a:cubicBezTo>
                <a:cubicBezTo>
                  <a:pt x="3161" y="3836"/>
                  <a:pt x="3217" y="3842"/>
                  <a:pt x="3270" y="3842"/>
                </a:cubicBezTo>
                <a:cubicBezTo>
                  <a:pt x="3323" y="3842"/>
                  <a:pt x="3374" y="3836"/>
                  <a:pt x="3424" y="3816"/>
                </a:cubicBezTo>
                <a:cubicBezTo>
                  <a:pt x="3485" y="3796"/>
                  <a:pt x="3546" y="3776"/>
                  <a:pt x="3607" y="3776"/>
                </a:cubicBezTo>
                <a:cubicBezTo>
                  <a:pt x="3525" y="3796"/>
                  <a:pt x="3465" y="3816"/>
                  <a:pt x="3444" y="3897"/>
                </a:cubicBezTo>
                <a:cubicBezTo>
                  <a:pt x="3353" y="4044"/>
                  <a:pt x="3261" y="4207"/>
                  <a:pt x="3065" y="4207"/>
                </a:cubicBezTo>
                <a:cubicBezTo>
                  <a:pt x="3044" y="4207"/>
                  <a:pt x="3022" y="4205"/>
                  <a:pt x="2999" y="4201"/>
                </a:cubicBezTo>
                <a:cubicBezTo>
                  <a:pt x="2979" y="4201"/>
                  <a:pt x="2958" y="4221"/>
                  <a:pt x="2938" y="4242"/>
                </a:cubicBezTo>
                <a:lnTo>
                  <a:pt x="2796" y="4424"/>
                </a:lnTo>
                <a:lnTo>
                  <a:pt x="2776" y="4424"/>
                </a:lnTo>
                <a:cubicBezTo>
                  <a:pt x="2704" y="4460"/>
                  <a:pt x="2664" y="4528"/>
                  <a:pt x="2555" y="4528"/>
                </a:cubicBezTo>
                <a:cubicBezTo>
                  <a:pt x="2542" y="4528"/>
                  <a:pt x="2528" y="4527"/>
                  <a:pt x="2513" y="4525"/>
                </a:cubicBezTo>
                <a:cubicBezTo>
                  <a:pt x="2508" y="4524"/>
                  <a:pt x="2503" y="4523"/>
                  <a:pt x="2498" y="4523"/>
                </a:cubicBezTo>
                <a:cubicBezTo>
                  <a:pt x="2437" y="4523"/>
                  <a:pt x="2348" y="4633"/>
                  <a:pt x="2310" y="4707"/>
                </a:cubicBezTo>
                <a:cubicBezTo>
                  <a:pt x="2270" y="4809"/>
                  <a:pt x="2371" y="4809"/>
                  <a:pt x="2411" y="4870"/>
                </a:cubicBezTo>
                <a:cubicBezTo>
                  <a:pt x="2452" y="4930"/>
                  <a:pt x="2513" y="4971"/>
                  <a:pt x="2553" y="5032"/>
                </a:cubicBezTo>
                <a:cubicBezTo>
                  <a:pt x="2537" y="5029"/>
                  <a:pt x="2522" y="5028"/>
                  <a:pt x="2506" y="5028"/>
                </a:cubicBezTo>
                <a:cubicBezTo>
                  <a:pt x="2401" y="5028"/>
                  <a:pt x="2300" y="5085"/>
                  <a:pt x="2229" y="5173"/>
                </a:cubicBezTo>
                <a:cubicBezTo>
                  <a:pt x="2189" y="5234"/>
                  <a:pt x="2168" y="5295"/>
                  <a:pt x="2128" y="5356"/>
                </a:cubicBezTo>
                <a:cubicBezTo>
                  <a:pt x="2108" y="5396"/>
                  <a:pt x="2087" y="5457"/>
                  <a:pt x="2047" y="5497"/>
                </a:cubicBezTo>
                <a:cubicBezTo>
                  <a:pt x="1986" y="5518"/>
                  <a:pt x="1966" y="5599"/>
                  <a:pt x="2006" y="5639"/>
                </a:cubicBezTo>
                <a:cubicBezTo>
                  <a:pt x="2027" y="5660"/>
                  <a:pt x="2027" y="5660"/>
                  <a:pt x="2047" y="5680"/>
                </a:cubicBezTo>
                <a:cubicBezTo>
                  <a:pt x="2018" y="5665"/>
                  <a:pt x="1979" y="5651"/>
                  <a:pt x="1938" y="5651"/>
                </a:cubicBezTo>
                <a:cubicBezTo>
                  <a:pt x="1920" y="5651"/>
                  <a:pt x="1903" y="5654"/>
                  <a:pt x="1885" y="5660"/>
                </a:cubicBezTo>
                <a:cubicBezTo>
                  <a:pt x="1849" y="5669"/>
                  <a:pt x="1816" y="5678"/>
                  <a:pt x="1786" y="5678"/>
                </a:cubicBezTo>
                <a:cubicBezTo>
                  <a:pt x="1749" y="5678"/>
                  <a:pt x="1716" y="5664"/>
                  <a:pt x="1682" y="5619"/>
                </a:cubicBezTo>
                <a:cubicBezTo>
                  <a:pt x="1648" y="5577"/>
                  <a:pt x="1618" y="5556"/>
                  <a:pt x="1594" y="5556"/>
                </a:cubicBezTo>
                <a:cubicBezTo>
                  <a:pt x="1561" y="5556"/>
                  <a:pt x="1540" y="5597"/>
                  <a:pt x="1540" y="5680"/>
                </a:cubicBezTo>
                <a:cubicBezTo>
                  <a:pt x="1540" y="5720"/>
                  <a:pt x="1540" y="5761"/>
                  <a:pt x="1520" y="5801"/>
                </a:cubicBezTo>
                <a:cubicBezTo>
                  <a:pt x="1472" y="5897"/>
                  <a:pt x="1500" y="5930"/>
                  <a:pt x="1572" y="5930"/>
                </a:cubicBezTo>
                <a:cubicBezTo>
                  <a:pt x="1592" y="5930"/>
                  <a:pt x="1616" y="5927"/>
                  <a:pt x="1642" y="5923"/>
                </a:cubicBezTo>
                <a:cubicBezTo>
                  <a:pt x="1642" y="5917"/>
                  <a:pt x="1643" y="5914"/>
                  <a:pt x="1645" y="5914"/>
                </a:cubicBezTo>
                <a:cubicBezTo>
                  <a:pt x="1650" y="5914"/>
                  <a:pt x="1656" y="5929"/>
                  <a:pt x="1642" y="5943"/>
                </a:cubicBezTo>
                <a:cubicBezTo>
                  <a:pt x="1621" y="5963"/>
                  <a:pt x="1596" y="5973"/>
                  <a:pt x="1571" y="5973"/>
                </a:cubicBezTo>
                <a:cubicBezTo>
                  <a:pt x="1545" y="5973"/>
                  <a:pt x="1520" y="5963"/>
                  <a:pt x="1500" y="5943"/>
                </a:cubicBezTo>
                <a:cubicBezTo>
                  <a:pt x="1474" y="5904"/>
                  <a:pt x="1431" y="5882"/>
                  <a:pt x="1382" y="5882"/>
                </a:cubicBezTo>
                <a:cubicBezTo>
                  <a:pt x="1355" y="5882"/>
                  <a:pt x="1326" y="5888"/>
                  <a:pt x="1297" y="5903"/>
                </a:cubicBezTo>
                <a:cubicBezTo>
                  <a:pt x="1297" y="5923"/>
                  <a:pt x="1277" y="5923"/>
                  <a:pt x="1257" y="5943"/>
                </a:cubicBezTo>
                <a:cubicBezTo>
                  <a:pt x="1176" y="6004"/>
                  <a:pt x="1075" y="6004"/>
                  <a:pt x="993" y="6024"/>
                </a:cubicBezTo>
                <a:cubicBezTo>
                  <a:pt x="912" y="6065"/>
                  <a:pt x="872" y="6125"/>
                  <a:pt x="912" y="6146"/>
                </a:cubicBezTo>
                <a:cubicBezTo>
                  <a:pt x="973" y="6166"/>
                  <a:pt x="1054" y="6267"/>
                  <a:pt x="1135" y="6287"/>
                </a:cubicBezTo>
                <a:cubicBezTo>
                  <a:pt x="993" y="6287"/>
                  <a:pt x="852" y="6227"/>
                  <a:pt x="750" y="6125"/>
                </a:cubicBezTo>
                <a:cubicBezTo>
                  <a:pt x="673" y="6077"/>
                  <a:pt x="618" y="6047"/>
                  <a:pt x="573" y="6047"/>
                </a:cubicBezTo>
                <a:cubicBezTo>
                  <a:pt x="525" y="6047"/>
                  <a:pt x="489" y="6082"/>
                  <a:pt x="447" y="6166"/>
                </a:cubicBezTo>
                <a:cubicBezTo>
                  <a:pt x="406" y="6308"/>
                  <a:pt x="285" y="6389"/>
                  <a:pt x="143" y="6429"/>
                </a:cubicBezTo>
                <a:cubicBezTo>
                  <a:pt x="82" y="6429"/>
                  <a:pt x="1" y="6470"/>
                  <a:pt x="102" y="6551"/>
                </a:cubicBezTo>
                <a:cubicBezTo>
                  <a:pt x="143" y="6571"/>
                  <a:pt x="62" y="6591"/>
                  <a:pt x="82" y="6612"/>
                </a:cubicBezTo>
                <a:cubicBezTo>
                  <a:pt x="126" y="6663"/>
                  <a:pt x="165" y="6682"/>
                  <a:pt x="200" y="6682"/>
                </a:cubicBezTo>
                <a:cubicBezTo>
                  <a:pt x="262" y="6682"/>
                  <a:pt x="314" y="6623"/>
                  <a:pt x="366" y="6571"/>
                </a:cubicBezTo>
                <a:cubicBezTo>
                  <a:pt x="366" y="6554"/>
                  <a:pt x="366" y="6506"/>
                  <a:pt x="391" y="6506"/>
                </a:cubicBezTo>
                <a:cubicBezTo>
                  <a:pt x="396" y="6506"/>
                  <a:pt x="400" y="6507"/>
                  <a:pt x="406" y="6510"/>
                </a:cubicBezTo>
                <a:cubicBezTo>
                  <a:pt x="452" y="6556"/>
                  <a:pt x="502" y="6570"/>
                  <a:pt x="554" y="6570"/>
                </a:cubicBezTo>
                <a:cubicBezTo>
                  <a:pt x="635" y="6570"/>
                  <a:pt x="719" y="6537"/>
                  <a:pt x="796" y="6537"/>
                </a:cubicBezTo>
                <a:cubicBezTo>
                  <a:pt x="822" y="6537"/>
                  <a:pt x="848" y="6540"/>
                  <a:pt x="872" y="6551"/>
                </a:cubicBezTo>
                <a:cubicBezTo>
                  <a:pt x="872" y="6551"/>
                  <a:pt x="912" y="6571"/>
                  <a:pt x="872" y="6571"/>
                </a:cubicBezTo>
                <a:cubicBezTo>
                  <a:pt x="831" y="6612"/>
                  <a:pt x="791" y="6632"/>
                  <a:pt x="750" y="6652"/>
                </a:cubicBezTo>
                <a:cubicBezTo>
                  <a:pt x="690" y="6672"/>
                  <a:pt x="649" y="6672"/>
                  <a:pt x="609" y="6672"/>
                </a:cubicBezTo>
                <a:cubicBezTo>
                  <a:pt x="386" y="6693"/>
                  <a:pt x="345" y="6753"/>
                  <a:pt x="345" y="6976"/>
                </a:cubicBezTo>
                <a:cubicBezTo>
                  <a:pt x="345" y="7037"/>
                  <a:pt x="386" y="7098"/>
                  <a:pt x="366" y="7158"/>
                </a:cubicBezTo>
                <a:cubicBezTo>
                  <a:pt x="366" y="7179"/>
                  <a:pt x="366" y="7199"/>
                  <a:pt x="366" y="7219"/>
                </a:cubicBezTo>
                <a:cubicBezTo>
                  <a:pt x="386" y="7280"/>
                  <a:pt x="366" y="7341"/>
                  <a:pt x="305" y="7361"/>
                </a:cubicBezTo>
                <a:cubicBezTo>
                  <a:pt x="143" y="7483"/>
                  <a:pt x="224" y="7604"/>
                  <a:pt x="305" y="7705"/>
                </a:cubicBezTo>
                <a:cubicBezTo>
                  <a:pt x="332" y="7759"/>
                  <a:pt x="386" y="7795"/>
                  <a:pt x="443" y="7795"/>
                </a:cubicBezTo>
                <a:cubicBezTo>
                  <a:pt x="471" y="7795"/>
                  <a:pt x="501" y="7786"/>
                  <a:pt x="528" y="7766"/>
                </a:cubicBezTo>
                <a:lnTo>
                  <a:pt x="528" y="7766"/>
                </a:lnTo>
                <a:cubicBezTo>
                  <a:pt x="487" y="7807"/>
                  <a:pt x="447" y="7847"/>
                  <a:pt x="426" y="7888"/>
                </a:cubicBezTo>
                <a:cubicBezTo>
                  <a:pt x="386" y="8029"/>
                  <a:pt x="568" y="7948"/>
                  <a:pt x="609" y="8009"/>
                </a:cubicBezTo>
                <a:cubicBezTo>
                  <a:pt x="669" y="8070"/>
                  <a:pt x="649" y="8070"/>
                  <a:pt x="690" y="8090"/>
                </a:cubicBezTo>
                <a:cubicBezTo>
                  <a:pt x="771" y="8090"/>
                  <a:pt x="872" y="8070"/>
                  <a:pt x="953" y="8029"/>
                </a:cubicBezTo>
                <a:cubicBezTo>
                  <a:pt x="1135" y="7908"/>
                  <a:pt x="1318" y="7827"/>
                  <a:pt x="1540" y="7766"/>
                </a:cubicBezTo>
                <a:lnTo>
                  <a:pt x="1540" y="7766"/>
                </a:lnTo>
                <a:cubicBezTo>
                  <a:pt x="1399" y="7847"/>
                  <a:pt x="1399" y="7847"/>
                  <a:pt x="1480" y="7989"/>
                </a:cubicBezTo>
                <a:lnTo>
                  <a:pt x="1540" y="7989"/>
                </a:lnTo>
                <a:cubicBezTo>
                  <a:pt x="1542" y="7991"/>
                  <a:pt x="1544" y="7991"/>
                  <a:pt x="1546" y="7991"/>
                </a:cubicBezTo>
                <a:cubicBezTo>
                  <a:pt x="1561" y="7991"/>
                  <a:pt x="1588" y="7954"/>
                  <a:pt x="1610" y="7954"/>
                </a:cubicBezTo>
                <a:cubicBezTo>
                  <a:pt x="1623" y="7954"/>
                  <a:pt x="1635" y="7967"/>
                  <a:pt x="1642" y="8009"/>
                </a:cubicBezTo>
                <a:cubicBezTo>
                  <a:pt x="1642" y="8089"/>
                  <a:pt x="1704" y="8143"/>
                  <a:pt x="1770" y="8143"/>
                </a:cubicBezTo>
                <a:cubicBezTo>
                  <a:pt x="1788" y="8143"/>
                  <a:pt x="1807" y="8139"/>
                  <a:pt x="1824" y="8131"/>
                </a:cubicBezTo>
                <a:cubicBezTo>
                  <a:pt x="1885" y="8090"/>
                  <a:pt x="1864" y="8009"/>
                  <a:pt x="1905" y="7969"/>
                </a:cubicBezTo>
                <a:cubicBezTo>
                  <a:pt x="1864" y="7766"/>
                  <a:pt x="2148" y="7766"/>
                  <a:pt x="2108" y="7564"/>
                </a:cubicBezTo>
                <a:lnTo>
                  <a:pt x="2108" y="7564"/>
                </a:lnTo>
                <a:cubicBezTo>
                  <a:pt x="2126" y="7637"/>
                  <a:pt x="2111" y="7728"/>
                  <a:pt x="2200" y="7728"/>
                </a:cubicBezTo>
                <a:cubicBezTo>
                  <a:pt x="2209" y="7728"/>
                  <a:pt x="2218" y="7727"/>
                  <a:pt x="2229" y="7726"/>
                </a:cubicBezTo>
                <a:cubicBezTo>
                  <a:pt x="2351" y="7726"/>
                  <a:pt x="2371" y="7665"/>
                  <a:pt x="2351" y="7564"/>
                </a:cubicBezTo>
                <a:lnTo>
                  <a:pt x="2351" y="7564"/>
                </a:lnTo>
                <a:cubicBezTo>
                  <a:pt x="2411" y="7807"/>
                  <a:pt x="2654" y="7726"/>
                  <a:pt x="2776" y="7827"/>
                </a:cubicBezTo>
                <a:cubicBezTo>
                  <a:pt x="2614" y="7908"/>
                  <a:pt x="2594" y="7928"/>
                  <a:pt x="2715" y="8029"/>
                </a:cubicBezTo>
                <a:cubicBezTo>
                  <a:pt x="2573" y="8110"/>
                  <a:pt x="2411" y="8151"/>
                  <a:pt x="2249" y="8151"/>
                </a:cubicBezTo>
                <a:cubicBezTo>
                  <a:pt x="2148" y="8151"/>
                  <a:pt x="2108" y="8192"/>
                  <a:pt x="2108" y="8293"/>
                </a:cubicBezTo>
                <a:cubicBezTo>
                  <a:pt x="2108" y="8374"/>
                  <a:pt x="2249" y="8495"/>
                  <a:pt x="2290" y="8637"/>
                </a:cubicBezTo>
                <a:cubicBezTo>
                  <a:pt x="2249" y="8617"/>
                  <a:pt x="2209" y="8617"/>
                  <a:pt x="2168" y="8576"/>
                </a:cubicBezTo>
                <a:cubicBezTo>
                  <a:pt x="2101" y="8522"/>
                  <a:pt x="2033" y="8477"/>
                  <a:pt x="1966" y="8477"/>
                </a:cubicBezTo>
                <a:cubicBezTo>
                  <a:pt x="1932" y="8477"/>
                  <a:pt x="1898" y="8489"/>
                  <a:pt x="1864" y="8516"/>
                </a:cubicBezTo>
                <a:cubicBezTo>
                  <a:pt x="1795" y="8585"/>
                  <a:pt x="1840" y="8645"/>
                  <a:pt x="1882" y="8703"/>
                </a:cubicBezTo>
                <a:lnTo>
                  <a:pt x="1882" y="8703"/>
                </a:lnTo>
                <a:cubicBezTo>
                  <a:pt x="1837" y="8657"/>
                  <a:pt x="1771" y="8626"/>
                  <a:pt x="1743" y="8556"/>
                </a:cubicBezTo>
                <a:cubicBezTo>
                  <a:pt x="1743" y="8532"/>
                  <a:pt x="1729" y="8523"/>
                  <a:pt x="1709" y="8523"/>
                </a:cubicBezTo>
                <a:cubicBezTo>
                  <a:pt x="1695" y="8523"/>
                  <a:pt x="1679" y="8527"/>
                  <a:pt x="1662" y="8536"/>
                </a:cubicBezTo>
                <a:cubicBezTo>
                  <a:pt x="1601" y="8617"/>
                  <a:pt x="1480" y="8678"/>
                  <a:pt x="1500" y="8799"/>
                </a:cubicBezTo>
                <a:cubicBezTo>
                  <a:pt x="1520" y="8900"/>
                  <a:pt x="1621" y="8921"/>
                  <a:pt x="1723" y="8921"/>
                </a:cubicBezTo>
                <a:cubicBezTo>
                  <a:pt x="1824" y="8982"/>
                  <a:pt x="1763" y="9184"/>
                  <a:pt x="1925" y="9204"/>
                </a:cubicBezTo>
                <a:cubicBezTo>
                  <a:pt x="2047" y="9346"/>
                  <a:pt x="1966" y="9366"/>
                  <a:pt x="1844" y="9387"/>
                </a:cubicBezTo>
                <a:cubicBezTo>
                  <a:pt x="1808" y="9387"/>
                  <a:pt x="1772" y="9379"/>
                  <a:pt x="1740" y="9379"/>
                </a:cubicBezTo>
                <a:cubicBezTo>
                  <a:pt x="1699" y="9379"/>
                  <a:pt x="1664" y="9391"/>
                  <a:pt x="1642" y="9447"/>
                </a:cubicBezTo>
                <a:cubicBezTo>
                  <a:pt x="1642" y="9447"/>
                  <a:pt x="1597" y="9465"/>
                  <a:pt x="1561" y="9465"/>
                </a:cubicBezTo>
                <a:cubicBezTo>
                  <a:pt x="1543" y="9465"/>
                  <a:pt x="1527" y="9461"/>
                  <a:pt x="1520" y="9447"/>
                </a:cubicBezTo>
                <a:cubicBezTo>
                  <a:pt x="1498" y="9366"/>
                  <a:pt x="1460" y="9344"/>
                  <a:pt x="1414" y="9344"/>
                </a:cubicBezTo>
                <a:cubicBezTo>
                  <a:pt x="1360" y="9344"/>
                  <a:pt x="1297" y="9374"/>
                  <a:pt x="1237" y="9374"/>
                </a:cubicBezTo>
                <a:cubicBezTo>
                  <a:pt x="1209" y="9374"/>
                  <a:pt x="1181" y="9367"/>
                  <a:pt x="1156" y="9346"/>
                </a:cubicBezTo>
                <a:cubicBezTo>
                  <a:pt x="1156" y="9342"/>
                  <a:pt x="1154" y="9341"/>
                  <a:pt x="1152" y="9341"/>
                </a:cubicBezTo>
                <a:cubicBezTo>
                  <a:pt x="1142" y="9341"/>
                  <a:pt x="1119" y="9370"/>
                  <a:pt x="1135" y="9387"/>
                </a:cubicBezTo>
                <a:cubicBezTo>
                  <a:pt x="1156" y="9468"/>
                  <a:pt x="1156" y="9528"/>
                  <a:pt x="1054" y="9528"/>
                </a:cubicBezTo>
                <a:cubicBezTo>
                  <a:pt x="953" y="9528"/>
                  <a:pt x="892" y="9528"/>
                  <a:pt x="872" y="9427"/>
                </a:cubicBezTo>
                <a:cubicBezTo>
                  <a:pt x="872" y="9355"/>
                  <a:pt x="862" y="9344"/>
                  <a:pt x="834" y="9344"/>
                </a:cubicBezTo>
                <a:cubicBezTo>
                  <a:pt x="822" y="9344"/>
                  <a:pt x="808" y="9346"/>
                  <a:pt x="791" y="9346"/>
                </a:cubicBezTo>
                <a:cubicBezTo>
                  <a:pt x="669" y="9366"/>
                  <a:pt x="548" y="9407"/>
                  <a:pt x="447" y="9447"/>
                </a:cubicBezTo>
                <a:cubicBezTo>
                  <a:pt x="325" y="9528"/>
                  <a:pt x="203" y="9609"/>
                  <a:pt x="102" y="9690"/>
                </a:cubicBezTo>
                <a:cubicBezTo>
                  <a:pt x="143" y="9731"/>
                  <a:pt x="183" y="9731"/>
                  <a:pt x="224" y="9772"/>
                </a:cubicBezTo>
                <a:cubicBezTo>
                  <a:pt x="264" y="9873"/>
                  <a:pt x="143" y="9873"/>
                  <a:pt x="143" y="9954"/>
                </a:cubicBezTo>
                <a:cubicBezTo>
                  <a:pt x="194" y="9937"/>
                  <a:pt x="243" y="9929"/>
                  <a:pt x="291" y="9929"/>
                </a:cubicBezTo>
                <a:cubicBezTo>
                  <a:pt x="465" y="9929"/>
                  <a:pt x="615" y="10028"/>
                  <a:pt x="791" y="10075"/>
                </a:cubicBezTo>
                <a:cubicBezTo>
                  <a:pt x="823" y="10043"/>
                  <a:pt x="856" y="10030"/>
                  <a:pt x="888" y="10030"/>
                </a:cubicBezTo>
                <a:cubicBezTo>
                  <a:pt x="937" y="10030"/>
                  <a:pt x="985" y="10059"/>
                  <a:pt x="1034" y="10096"/>
                </a:cubicBezTo>
                <a:cubicBezTo>
                  <a:pt x="1038" y="10098"/>
                  <a:pt x="1042" y="10098"/>
                  <a:pt x="1046" y="10098"/>
                </a:cubicBezTo>
                <a:cubicBezTo>
                  <a:pt x="1073" y="10098"/>
                  <a:pt x="1106" y="10064"/>
                  <a:pt x="1136" y="10064"/>
                </a:cubicBezTo>
                <a:cubicBezTo>
                  <a:pt x="1150" y="10064"/>
                  <a:pt x="1164" y="10072"/>
                  <a:pt x="1176" y="10096"/>
                </a:cubicBezTo>
                <a:cubicBezTo>
                  <a:pt x="1176" y="10116"/>
                  <a:pt x="1075" y="10177"/>
                  <a:pt x="1176" y="10197"/>
                </a:cubicBezTo>
                <a:cubicBezTo>
                  <a:pt x="1237" y="10197"/>
                  <a:pt x="1277" y="10177"/>
                  <a:pt x="1277" y="10116"/>
                </a:cubicBezTo>
                <a:cubicBezTo>
                  <a:pt x="1297" y="10055"/>
                  <a:pt x="1338" y="10055"/>
                  <a:pt x="1399" y="10055"/>
                </a:cubicBezTo>
                <a:cubicBezTo>
                  <a:pt x="1500" y="10055"/>
                  <a:pt x="1601" y="10035"/>
                  <a:pt x="1682" y="9994"/>
                </a:cubicBezTo>
                <a:cubicBezTo>
                  <a:pt x="1758" y="9973"/>
                  <a:pt x="1851" y="9928"/>
                  <a:pt x="1937" y="9928"/>
                </a:cubicBezTo>
                <a:cubicBezTo>
                  <a:pt x="2011" y="9928"/>
                  <a:pt x="2081" y="9962"/>
                  <a:pt x="2128" y="10075"/>
                </a:cubicBezTo>
                <a:cubicBezTo>
                  <a:pt x="2135" y="10071"/>
                  <a:pt x="2141" y="10069"/>
                  <a:pt x="2146" y="10069"/>
                </a:cubicBezTo>
                <a:cubicBezTo>
                  <a:pt x="2179" y="10069"/>
                  <a:pt x="2191" y="10139"/>
                  <a:pt x="2219" y="10139"/>
                </a:cubicBezTo>
                <a:cubicBezTo>
                  <a:pt x="2227" y="10139"/>
                  <a:pt x="2237" y="10132"/>
                  <a:pt x="2249" y="10116"/>
                </a:cubicBezTo>
                <a:lnTo>
                  <a:pt x="2249" y="9994"/>
                </a:lnTo>
                <a:cubicBezTo>
                  <a:pt x="2193" y="9938"/>
                  <a:pt x="2207" y="9810"/>
                  <a:pt x="2110" y="9810"/>
                </a:cubicBezTo>
                <a:cubicBezTo>
                  <a:pt x="2103" y="9810"/>
                  <a:pt x="2095" y="9811"/>
                  <a:pt x="2087" y="9812"/>
                </a:cubicBezTo>
                <a:cubicBezTo>
                  <a:pt x="2067" y="9772"/>
                  <a:pt x="2027" y="9751"/>
                  <a:pt x="1986" y="9751"/>
                </a:cubicBezTo>
                <a:cubicBezTo>
                  <a:pt x="1986" y="9751"/>
                  <a:pt x="1946" y="9751"/>
                  <a:pt x="1966" y="9711"/>
                </a:cubicBezTo>
                <a:cubicBezTo>
                  <a:pt x="1966" y="9690"/>
                  <a:pt x="1986" y="9690"/>
                  <a:pt x="2006" y="9690"/>
                </a:cubicBezTo>
                <a:cubicBezTo>
                  <a:pt x="2108" y="9670"/>
                  <a:pt x="2047" y="9549"/>
                  <a:pt x="2128" y="9488"/>
                </a:cubicBezTo>
                <a:cubicBezTo>
                  <a:pt x="2168" y="9468"/>
                  <a:pt x="2214" y="9458"/>
                  <a:pt x="2259" y="9458"/>
                </a:cubicBezTo>
                <a:cubicBezTo>
                  <a:pt x="2305" y="9458"/>
                  <a:pt x="2351" y="9468"/>
                  <a:pt x="2391" y="9488"/>
                </a:cubicBezTo>
                <a:cubicBezTo>
                  <a:pt x="2553" y="9528"/>
                  <a:pt x="2695" y="9549"/>
                  <a:pt x="2857" y="9549"/>
                </a:cubicBezTo>
                <a:cubicBezTo>
                  <a:pt x="2903" y="9549"/>
                  <a:pt x="2948" y="9515"/>
                  <a:pt x="3011" y="9515"/>
                </a:cubicBezTo>
                <a:cubicBezTo>
                  <a:pt x="3032" y="9515"/>
                  <a:pt x="3055" y="9518"/>
                  <a:pt x="3080" y="9528"/>
                </a:cubicBezTo>
                <a:cubicBezTo>
                  <a:pt x="3039" y="9569"/>
                  <a:pt x="2979" y="9549"/>
                  <a:pt x="2958" y="9630"/>
                </a:cubicBezTo>
                <a:cubicBezTo>
                  <a:pt x="3058" y="9630"/>
                  <a:pt x="3147" y="9699"/>
                  <a:pt x="3247" y="9699"/>
                </a:cubicBezTo>
                <a:cubicBezTo>
                  <a:pt x="3290" y="9699"/>
                  <a:pt x="3335" y="9686"/>
                  <a:pt x="3384" y="9650"/>
                </a:cubicBezTo>
                <a:lnTo>
                  <a:pt x="3384" y="9650"/>
                </a:lnTo>
                <a:lnTo>
                  <a:pt x="3282" y="9853"/>
                </a:lnTo>
                <a:lnTo>
                  <a:pt x="3282" y="9873"/>
                </a:lnTo>
                <a:cubicBezTo>
                  <a:pt x="3194" y="9873"/>
                  <a:pt x="3113" y="9912"/>
                  <a:pt x="3035" y="9912"/>
                </a:cubicBezTo>
                <a:cubicBezTo>
                  <a:pt x="2989" y="9912"/>
                  <a:pt x="2943" y="9898"/>
                  <a:pt x="2898" y="9853"/>
                </a:cubicBezTo>
                <a:cubicBezTo>
                  <a:pt x="2842" y="9797"/>
                  <a:pt x="2774" y="9766"/>
                  <a:pt x="2704" y="9766"/>
                </a:cubicBezTo>
                <a:cubicBezTo>
                  <a:pt x="2647" y="9766"/>
                  <a:pt x="2588" y="9787"/>
                  <a:pt x="2533" y="9832"/>
                </a:cubicBezTo>
                <a:cubicBezTo>
                  <a:pt x="2533" y="9873"/>
                  <a:pt x="2553" y="9913"/>
                  <a:pt x="2553" y="9954"/>
                </a:cubicBezTo>
                <a:cubicBezTo>
                  <a:pt x="2573" y="9974"/>
                  <a:pt x="2573" y="9994"/>
                  <a:pt x="2573" y="10015"/>
                </a:cubicBezTo>
                <a:cubicBezTo>
                  <a:pt x="2567" y="10021"/>
                  <a:pt x="2562" y="10024"/>
                  <a:pt x="2558" y="10024"/>
                </a:cubicBezTo>
                <a:cubicBezTo>
                  <a:pt x="2551" y="10024"/>
                  <a:pt x="2546" y="10015"/>
                  <a:pt x="2533" y="10015"/>
                </a:cubicBezTo>
                <a:lnTo>
                  <a:pt x="2472" y="10015"/>
                </a:lnTo>
                <a:cubicBezTo>
                  <a:pt x="2391" y="10015"/>
                  <a:pt x="2330" y="10055"/>
                  <a:pt x="2290" y="10136"/>
                </a:cubicBezTo>
                <a:cubicBezTo>
                  <a:pt x="2270" y="10197"/>
                  <a:pt x="2310" y="10258"/>
                  <a:pt x="2371" y="10278"/>
                </a:cubicBezTo>
                <a:cubicBezTo>
                  <a:pt x="2401" y="10298"/>
                  <a:pt x="2437" y="10308"/>
                  <a:pt x="2472" y="10308"/>
                </a:cubicBezTo>
                <a:cubicBezTo>
                  <a:pt x="2508" y="10308"/>
                  <a:pt x="2543" y="10298"/>
                  <a:pt x="2573" y="10278"/>
                </a:cubicBezTo>
                <a:cubicBezTo>
                  <a:pt x="2675" y="10258"/>
                  <a:pt x="2776" y="10237"/>
                  <a:pt x="2898" y="10237"/>
                </a:cubicBezTo>
                <a:cubicBezTo>
                  <a:pt x="2920" y="10237"/>
                  <a:pt x="2945" y="10236"/>
                  <a:pt x="2970" y="10236"/>
                </a:cubicBezTo>
                <a:cubicBezTo>
                  <a:pt x="3058" y="10236"/>
                  <a:pt x="3154" y="10249"/>
                  <a:pt x="3201" y="10359"/>
                </a:cubicBezTo>
                <a:cubicBezTo>
                  <a:pt x="3242" y="10413"/>
                  <a:pt x="3300" y="10440"/>
                  <a:pt x="3365" y="10440"/>
                </a:cubicBezTo>
                <a:cubicBezTo>
                  <a:pt x="3397" y="10440"/>
                  <a:pt x="3431" y="10433"/>
                  <a:pt x="3465" y="10420"/>
                </a:cubicBezTo>
                <a:lnTo>
                  <a:pt x="3465" y="10420"/>
                </a:lnTo>
                <a:cubicBezTo>
                  <a:pt x="3435" y="10449"/>
                  <a:pt x="3395" y="10468"/>
                  <a:pt x="3359" y="10468"/>
                </a:cubicBezTo>
                <a:cubicBezTo>
                  <a:pt x="3346" y="10468"/>
                  <a:pt x="3334" y="10466"/>
                  <a:pt x="3323" y="10460"/>
                </a:cubicBezTo>
                <a:cubicBezTo>
                  <a:pt x="3301" y="10455"/>
                  <a:pt x="3280" y="10452"/>
                  <a:pt x="3258" y="10452"/>
                </a:cubicBezTo>
                <a:cubicBezTo>
                  <a:pt x="3200" y="10452"/>
                  <a:pt x="3145" y="10471"/>
                  <a:pt x="3100" y="10501"/>
                </a:cubicBezTo>
                <a:cubicBezTo>
                  <a:pt x="3004" y="10514"/>
                  <a:pt x="2907" y="10556"/>
                  <a:pt x="2811" y="10556"/>
                </a:cubicBezTo>
                <a:cubicBezTo>
                  <a:pt x="2766" y="10556"/>
                  <a:pt x="2720" y="10547"/>
                  <a:pt x="2675" y="10521"/>
                </a:cubicBezTo>
                <a:cubicBezTo>
                  <a:pt x="2568" y="10475"/>
                  <a:pt x="2439" y="10453"/>
                  <a:pt x="2304" y="10453"/>
                </a:cubicBezTo>
                <a:cubicBezTo>
                  <a:pt x="2259" y="10453"/>
                  <a:pt x="2214" y="10455"/>
                  <a:pt x="2168" y="10460"/>
                </a:cubicBezTo>
                <a:cubicBezTo>
                  <a:pt x="2128" y="10561"/>
                  <a:pt x="2168" y="10622"/>
                  <a:pt x="2270" y="10663"/>
                </a:cubicBezTo>
                <a:cubicBezTo>
                  <a:pt x="2209" y="10805"/>
                  <a:pt x="2310" y="10805"/>
                  <a:pt x="2391" y="10805"/>
                </a:cubicBezTo>
                <a:cubicBezTo>
                  <a:pt x="2445" y="10805"/>
                  <a:pt x="2481" y="10796"/>
                  <a:pt x="2523" y="10796"/>
                </a:cubicBezTo>
                <a:cubicBezTo>
                  <a:pt x="2544" y="10796"/>
                  <a:pt x="2567" y="10798"/>
                  <a:pt x="2594" y="10805"/>
                </a:cubicBezTo>
                <a:cubicBezTo>
                  <a:pt x="2573" y="10845"/>
                  <a:pt x="2548" y="10855"/>
                  <a:pt x="2520" y="10855"/>
                </a:cubicBezTo>
                <a:cubicBezTo>
                  <a:pt x="2492" y="10855"/>
                  <a:pt x="2462" y="10845"/>
                  <a:pt x="2432" y="10845"/>
                </a:cubicBezTo>
                <a:cubicBezTo>
                  <a:pt x="2391" y="10865"/>
                  <a:pt x="2351" y="10906"/>
                  <a:pt x="2391" y="10967"/>
                </a:cubicBezTo>
                <a:cubicBezTo>
                  <a:pt x="2426" y="11002"/>
                  <a:pt x="2461" y="11052"/>
                  <a:pt x="2496" y="11052"/>
                </a:cubicBezTo>
                <a:cubicBezTo>
                  <a:pt x="2502" y="11052"/>
                  <a:pt x="2507" y="11050"/>
                  <a:pt x="2513" y="11048"/>
                </a:cubicBezTo>
                <a:cubicBezTo>
                  <a:pt x="2548" y="11028"/>
                  <a:pt x="2584" y="11022"/>
                  <a:pt x="2621" y="11022"/>
                </a:cubicBezTo>
                <a:cubicBezTo>
                  <a:pt x="2707" y="11022"/>
                  <a:pt x="2797" y="11059"/>
                  <a:pt x="2880" y="11059"/>
                </a:cubicBezTo>
                <a:cubicBezTo>
                  <a:pt x="2946" y="11059"/>
                  <a:pt x="3008" y="11034"/>
                  <a:pt x="3060" y="10946"/>
                </a:cubicBezTo>
                <a:cubicBezTo>
                  <a:pt x="3080" y="10967"/>
                  <a:pt x="3100" y="10967"/>
                  <a:pt x="3100" y="10967"/>
                </a:cubicBezTo>
                <a:cubicBezTo>
                  <a:pt x="3198" y="10999"/>
                  <a:pt x="3270" y="11085"/>
                  <a:pt x="3379" y="11085"/>
                </a:cubicBezTo>
                <a:cubicBezTo>
                  <a:pt x="3405" y="11085"/>
                  <a:pt x="3433" y="11080"/>
                  <a:pt x="3465" y="11068"/>
                </a:cubicBezTo>
                <a:cubicBezTo>
                  <a:pt x="3485" y="11068"/>
                  <a:pt x="3465" y="11108"/>
                  <a:pt x="3465" y="11149"/>
                </a:cubicBezTo>
                <a:cubicBezTo>
                  <a:pt x="3465" y="11189"/>
                  <a:pt x="3384" y="11250"/>
                  <a:pt x="3343" y="11291"/>
                </a:cubicBezTo>
                <a:lnTo>
                  <a:pt x="3384" y="11372"/>
                </a:lnTo>
                <a:cubicBezTo>
                  <a:pt x="3363" y="11392"/>
                  <a:pt x="3384" y="11453"/>
                  <a:pt x="3343" y="11473"/>
                </a:cubicBezTo>
                <a:cubicBezTo>
                  <a:pt x="3282" y="11473"/>
                  <a:pt x="3242" y="11554"/>
                  <a:pt x="3161" y="11554"/>
                </a:cubicBezTo>
                <a:cubicBezTo>
                  <a:pt x="3161" y="11554"/>
                  <a:pt x="3161" y="11534"/>
                  <a:pt x="3161" y="11534"/>
                </a:cubicBezTo>
                <a:cubicBezTo>
                  <a:pt x="3105" y="11456"/>
                  <a:pt x="3043" y="11427"/>
                  <a:pt x="2982" y="11427"/>
                </a:cubicBezTo>
                <a:cubicBezTo>
                  <a:pt x="2932" y="11427"/>
                  <a:pt x="2882" y="11446"/>
                  <a:pt x="2837" y="11473"/>
                </a:cubicBezTo>
                <a:cubicBezTo>
                  <a:pt x="2736" y="11514"/>
                  <a:pt x="2573" y="11777"/>
                  <a:pt x="2634" y="11878"/>
                </a:cubicBezTo>
                <a:cubicBezTo>
                  <a:pt x="2675" y="11959"/>
                  <a:pt x="2695" y="11939"/>
                  <a:pt x="2614" y="11959"/>
                </a:cubicBezTo>
                <a:cubicBezTo>
                  <a:pt x="2598" y="11965"/>
                  <a:pt x="2580" y="11967"/>
                  <a:pt x="2562" y="11967"/>
                </a:cubicBezTo>
                <a:cubicBezTo>
                  <a:pt x="2511" y="11967"/>
                  <a:pt x="2456" y="11948"/>
                  <a:pt x="2411" y="11919"/>
                </a:cubicBezTo>
                <a:cubicBezTo>
                  <a:pt x="2350" y="11857"/>
                  <a:pt x="2264" y="11830"/>
                  <a:pt x="2173" y="11830"/>
                </a:cubicBezTo>
                <a:cubicBezTo>
                  <a:pt x="2145" y="11830"/>
                  <a:pt x="2116" y="11833"/>
                  <a:pt x="2087" y="11838"/>
                </a:cubicBezTo>
                <a:cubicBezTo>
                  <a:pt x="1987" y="11852"/>
                  <a:pt x="1877" y="11866"/>
                  <a:pt x="1770" y="11866"/>
                </a:cubicBezTo>
                <a:cubicBezTo>
                  <a:pt x="1726" y="11866"/>
                  <a:pt x="1683" y="11864"/>
                  <a:pt x="1642" y="11858"/>
                </a:cubicBezTo>
                <a:lnTo>
                  <a:pt x="1581" y="11858"/>
                </a:lnTo>
                <a:cubicBezTo>
                  <a:pt x="1520" y="11878"/>
                  <a:pt x="1459" y="11919"/>
                  <a:pt x="1419" y="11959"/>
                </a:cubicBezTo>
                <a:cubicBezTo>
                  <a:pt x="1378" y="11979"/>
                  <a:pt x="1378" y="12040"/>
                  <a:pt x="1378" y="12060"/>
                </a:cubicBezTo>
                <a:cubicBezTo>
                  <a:pt x="1419" y="12121"/>
                  <a:pt x="1459" y="12121"/>
                  <a:pt x="1520" y="12162"/>
                </a:cubicBezTo>
                <a:cubicBezTo>
                  <a:pt x="1419" y="12162"/>
                  <a:pt x="1358" y="12182"/>
                  <a:pt x="1277" y="12182"/>
                </a:cubicBezTo>
                <a:cubicBezTo>
                  <a:pt x="1219" y="12182"/>
                  <a:pt x="1192" y="12234"/>
                  <a:pt x="1160" y="12234"/>
                </a:cubicBezTo>
                <a:cubicBezTo>
                  <a:pt x="1146" y="12234"/>
                  <a:pt x="1132" y="12225"/>
                  <a:pt x="1115" y="12202"/>
                </a:cubicBezTo>
                <a:cubicBezTo>
                  <a:pt x="1095" y="12172"/>
                  <a:pt x="1064" y="12157"/>
                  <a:pt x="1034" y="12157"/>
                </a:cubicBezTo>
                <a:cubicBezTo>
                  <a:pt x="1004" y="12157"/>
                  <a:pt x="973" y="12172"/>
                  <a:pt x="953" y="12202"/>
                </a:cubicBezTo>
                <a:cubicBezTo>
                  <a:pt x="892" y="12263"/>
                  <a:pt x="973" y="12304"/>
                  <a:pt x="993" y="12344"/>
                </a:cubicBezTo>
                <a:cubicBezTo>
                  <a:pt x="1027" y="12411"/>
                  <a:pt x="1088" y="12450"/>
                  <a:pt x="1155" y="12450"/>
                </a:cubicBezTo>
                <a:cubicBezTo>
                  <a:pt x="1168" y="12450"/>
                  <a:pt x="1182" y="12449"/>
                  <a:pt x="1196" y="12445"/>
                </a:cubicBezTo>
                <a:cubicBezTo>
                  <a:pt x="1318" y="12445"/>
                  <a:pt x="1459" y="12466"/>
                  <a:pt x="1581" y="12486"/>
                </a:cubicBezTo>
                <a:cubicBezTo>
                  <a:pt x="1725" y="12462"/>
                  <a:pt x="1869" y="12450"/>
                  <a:pt x="2012" y="12450"/>
                </a:cubicBezTo>
                <a:cubicBezTo>
                  <a:pt x="2233" y="12450"/>
                  <a:pt x="2454" y="12477"/>
                  <a:pt x="2675" y="12526"/>
                </a:cubicBezTo>
                <a:cubicBezTo>
                  <a:pt x="2654" y="12547"/>
                  <a:pt x="2634" y="12587"/>
                  <a:pt x="2634" y="12628"/>
                </a:cubicBezTo>
                <a:cubicBezTo>
                  <a:pt x="2654" y="12648"/>
                  <a:pt x="2654" y="12668"/>
                  <a:pt x="2675" y="12668"/>
                </a:cubicBezTo>
                <a:cubicBezTo>
                  <a:pt x="2796" y="12668"/>
                  <a:pt x="2898" y="12729"/>
                  <a:pt x="2958" y="12810"/>
                </a:cubicBezTo>
                <a:cubicBezTo>
                  <a:pt x="3039" y="12911"/>
                  <a:pt x="3141" y="12972"/>
                  <a:pt x="3262" y="12972"/>
                </a:cubicBezTo>
                <a:cubicBezTo>
                  <a:pt x="3289" y="12986"/>
                  <a:pt x="3308" y="13055"/>
                  <a:pt x="3341" y="13055"/>
                </a:cubicBezTo>
                <a:cubicBezTo>
                  <a:pt x="3358" y="13055"/>
                  <a:pt x="3378" y="13038"/>
                  <a:pt x="3404" y="12992"/>
                </a:cubicBezTo>
                <a:cubicBezTo>
                  <a:pt x="3419" y="12977"/>
                  <a:pt x="3456" y="12930"/>
                  <a:pt x="3506" y="12930"/>
                </a:cubicBezTo>
                <a:cubicBezTo>
                  <a:pt x="3525" y="12930"/>
                  <a:pt x="3545" y="12936"/>
                  <a:pt x="3566" y="12952"/>
                </a:cubicBezTo>
                <a:cubicBezTo>
                  <a:pt x="3649" y="13034"/>
                  <a:pt x="3752" y="13076"/>
                  <a:pt x="3856" y="13076"/>
                </a:cubicBezTo>
                <a:cubicBezTo>
                  <a:pt x="3930" y="13076"/>
                  <a:pt x="4005" y="13055"/>
                  <a:pt x="4072" y="13012"/>
                </a:cubicBezTo>
                <a:cubicBezTo>
                  <a:pt x="4085" y="13015"/>
                  <a:pt x="4099" y="13016"/>
                  <a:pt x="4113" y="13016"/>
                </a:cubicBezTo>
                <a:cubicBezTo>
                  <a:pt x="4150" y="13016"/>
                  <a:pt x="4189" y="13010"/>
                  <a:pt x="4228" y="13010"/>
                </a:cubicBezTo>
                <a:cubicBezTo>
                  <a:pt x="4291" y="13010"/>
                  <a:pt x="4353" y="13026"/>
                  <a:pt x="4397" y="13114"/>
                </a:cubicBezTo>
                <a:cubicBezTo>
                  <a:pt x="4403" y="13124"/>
                  <a:pt x="4413" y="13128"/>
                  <a:pt x="4425" y="13128"/>
                </a:cubicBezTo>
                <a:cubicBezTo>
                  <a:pt x="4480" y="13128"/>
                  <a:pt x="4585" y="13046"/>
                  <a:pt x="4678" y="13046"/>
                </a:cubicBezTo>
                <a:cubicBezTo>
                  <a:pt x="4692" y="13046"/>
                  <a:pt x="4707" y="13048"/>
                  <a:pt x="4721" y="13053"/>
                </a:cubicBezTo>
                <a:cubicBezTo>
                  <a:pt x="4928" y="13083"/>
                  <a:pt x="5147" y="13101"/>
                  <a:pt x="5360" y="13101"/>
                </a:cubicBezTo>
                <a:cubicBezTo>
                  <a:pt x="5438" y="13101"/>
                  <a:pt x="5516" y="13099"/>
                  <a:pt x="5592" y="13094"/>
                </a:cubicBezTo>
                <a:lnTo>
                  <a:pt x="5592" y="13094"/>
                </a:lnTo>
                <a:cubicBezTo>
                  <a:pt x="5519" y="13148"/>
                  <a:pt x="5576" y="13218"/>
                  <a:pt x="5604" y="13218"/>
                </a:cubicBezTo>
                <a:cubicBezTo>
                  <a:pt x="5607" y="13218"/>
                  <a:pt x="5610" y="13217"/>
                  <a:pt x="5612" y="13215"/>
                </a:cubicBezTo>
                <a:cubicBezTo>
                  <a:pt x="5638" y="13204"/>
                  <a:pt x="5663" y="13201"/>
                  <a:pt x="5688" y="13201"/>
                </a:cubicBezTo>
                <a:cubicBezTo>
                  <a:pt x="5742" y="13201"/>
                  <a:pt x="5791" y="13219"/>
                  <a:pt x="5839" y="13219"/>
                </a:cubicBezTo>
                <a:cubicBezTo>
                  <a:pt x="5851" y="13219"/>
                  <a:pt x="5863" y="13218"/>
                  <a:pt x="5875" y="13215"/>
                </a:cubicBezTo>
                <a:cubicBezTo>
                  <a:pt x="6078" y="13175"/>
                  <a:pt x="6301" y="13154"/>
                  <a:pt x="6503" y="13154"/>
                </a:cubicBezTo>
                <a:cubicBezTo>
                  <a:pt x="6557" y="13154"/>
                  <a:pt x="6611" y="13163"/>
                  <a:pt x="6653" y="13163"/>
                </a:cubicBezTo>
                <a:cubicBezTo>
                  <a:pt x="6674" y="13163"/>
                  <a:pt x="6692" y="13161"/>
                  <a:pt x="6706" y="13154"/>
                </a:cubicBezTo>
                <a:cubicBezTo>
                  <a:pt x="6776" y="13105"/>
                  <a:pt x="6833" y="13083"/>
                  <a:pt x="6883" y="13083"/>
                </a:cubicBezTo>
                <a:cubicBezTo>
                  <a:pt x="6976" y="13083"/>
                  <a:pt x="7038" y="13163"/>
                  <a:pt x="7091" y="13296"/>
                </a:cubicBezTo>
                <a:lnTo>
                  <a:pt x="7212" y="13114"/>
                </a:lnTo>
                <a:cubicBezTo>
                  <a:pt x="7253" y="13182"/>
                  <a:pt x="7266" y="13241"/>
                  <a:pt x="7321" y="13241"/>
                </a:cubicBezTo>
                <a:cubicBezTo>
                  <a:pt x="7347" y="13241"/>
                  <a:pt x="7382" y="13228"/>
                  <a:pt x="7435" y="13195"/>
                </a:cubicBezTo>
                <a:cubicBezTo>
                  <a:pt x="7472" y="13151"/>
                  <a:pt x="7519" y="13131"/>
                  <a:pt x="7565" y="13131"/>
                </a:cubicBezTo>
                <a:cubicBezTo>
                  <a:pt x="7647" y="13131"/>
                  <a:pt x="7726" y="13193"/>
                  <a:pt x="7739" y="13296"/>
                </a:cubicBezTo>
                <a:cubicBezTo>
                  <a:pt x="7800" y="13256"/>
                  <a:pt x="7800" y="13175"/>
                  <a:pt x="7881" y="13175"/>
                </a:cubicBezTo>
                <a:cubicBezTo>
                  <a:pt x="7887" y="13172"/>
                  <a:pt x="7894" y="13171"/>
                  <a:pt x="7901" y="13171"/>
                </a:cubicBezTo>
                <a:cubicBezTo>
                  <a:pt x="7939" y="13171"/>
                  <a:pt x="7971" y="13206"/>
                  <a:pt x="8007" y="13206"/>
                </a:cubicBezTo>
                <a:cubicBezTo>
                  <a:pt x="8018" y="13206"/>
                  <a:pt x="8030" y="13203"/>
                  <a:pt x="8043" y="13195"/>
                </a:cubicBezTo>
                <a:cubicBezTo>
                  <a:pt x="8063" y="13154"/>
                  <a:pt x="7941" y="13114"/>
                  <a:pt x="8022" y="13114"/>
                </a:cubicBezTo>
                <a:cubicBezTo>
                  <a:pt x="8073" y="13094"/>
                  <a:pt x="8129" y="13083"/>
                  <a:pt x="8187" y="13083"/>
                </a:cubicBezTo>
                <a:cubicBezTo>
                  <a:pt x="8245" y="13083"/>
                  <a:pt x="8306" y="13094"/>
                  <a:pt x="8367" y="13114"/>
                </a:cubicBezTo>
                <a:cubicBezTo>
                  <a:pt x="8471" y="13144"/>
                  <a:pt x="8542" y="13239"/>
                  <a:pt x="8654" y="13239"/>
                </a:cubicBezTo>
                <a:cubicBezTo>
                  <a:pt x="8694" y="13239"/>
                  <a:pt x="8739" y="13227"/>
                  <a:pt x="8792" y="13195"/>
                </a:cubicBezTo>
                <a:cubicBezTo>
                  <a:pt x="8820" y="13178"/>
                  <a:pt x="8849" y="13171"/>
                  <a:pt x="8880" y="13171"/>
                </a:cubicBezTo>
                <a:cubicBezTo>
                  <a:pt x="8985" y="13171"/>
                  <a:pt x="9106" y="13249"/>
                  <a:pt x="9227" y="13249"/>
                </a:cubicBezTo>
                <a:cubicBezTo>
                  <a:pt x="9278" y="13249"/>
                  <a:pt x="9329" y="13235"/>
                  <a:pt x="9379" y="13195"/>
                </a:cubicBezTo>
                <a:lnTo>
                  <a:pt x="9400" y="13195"/>
                </a:lnTo>
                <a:cubicBezTo>
                  <a:pt x="9446" y="13252"/>
                  <a:pt x="9498" y="13290"/>
                  <a:pt x="9553" y="13290"/>
                </a:cubicBezTo>
                <a:cubicBezTo>
                  <a:pt x="9595" y="13290"/>
                  <a:pt x="9639" y="13268"/>
                  <a:pt x="9683" y="13215"/>
                </a:cubicBezTo>
                <a:lnTo>
                  <a:pt x="9724" y="13256"/>
                </a:lnTo>
                <a:cubicBezTo>
                  <a:pt x="9707" y="13340"/>
                  <a:pt x="9760" y="13382"/>
                  <a:pt x="9814" y="13382"/>
                </a:cubicBezTo>
                <a:cubicBezTo>
                  <a:pt x="9825" y="13382"/>
                  <a:pt x="9835" y="13380"/>
                  <a:pt x="9845" y="13377"/>
                </a:cubicBezTo>
                <a:cubicBezTo>
                  <a:pt x="9967" y="13357"/>
                  <a:pt x="10088" y="13316"/>
                  <a:pt x="10149" y="13175"/>
                </a:cubicBezTo>
                <a:lnTo>
                  <a:pt x="10190" y="13175"/>
                </a:lnTo>
                <a:cubicBezTo>
                  <a:pt x="10227" y="13262"/>
                  <a:pt x="10249" y="13303"/>
                  <a:pt x="10279" y="13303"/>
                </a:cubicBezTo>
                <a:cubicBezTo>
                  <a:pt x="10298" y="13303"/>
                  <a:pt x="10321" y="13287"/>
                  <a:pt x="10352" y="13256"/>
                </a:cubicBezTo>
                <a:lnTo>
                  <a:pt x="10392" y="13215"/>
                </a:lnTo>
                <a:cubicBezTo>
                  <a:pt x="10395" y="13214"/>
                  <a:pt x="10398" y="13214"/>
                  <a:pt x="10401" y="13214"/>
                </a:cubicBezTo>
                <a:cubicBezTo>
                  <a:pt x="10453" y="13214"/>
                  <a:pt x="10480" y="13333"/>
                  <a:pt x="10533" y="13333"/>
                </a:cubicBezTo>
                <a:cubicBezTo>
                  <a:pt x="10555" y="13333"/>
                  <a:pt x="10581" y="13312"/>
                  <a:pt x="10615" y="13256"/>
                </a:cubicBezTo>
                <a:lnTo>
                  <a:pt x="10696" y="13256"/>
                </a:lnTo>
                <a:cubicBezTo>
                  <a:pt x="10704" y="13254"/>
                  <a:pt x="10713" y="13253"/>
                  <a:pt x="10721" y="13253"/>
                </a:cubicBezTo>
                <a:cubicBezTo>
                  <a:pt x="10759" y="13253"/>
                  <a:pt x="10803" y="13268"/>
                  <a:pt x="10845" y="13268"/>
                </a:cubicBezTo>
                <a:cubicBezTo>
                  <a:pt x="10889" y="13268"/>
                  <a:pt x="10931" y="13250"/>
                  <a:pt x="10959" y="13175"/>
                </a:cubicBezTo>
                <a:lnTo>
                  <a:pt x="10980" y="13175"/>
                </a:lnTo>
                <a:cubicBezTo>
                  <a:pt x="10980" y="13215"/>
                  <a:pt x="11020" y="13256"/>
                  <a:pt x="11061" y="13256"/>
                </a:cubicBezTo>
                <a:cubicBezTo>
                  <a:pt x="11104" y="13250"/>
                  <a:pt x="11148" y="13248"/>
                  <a:pt x="11191" y="13248"/>
                </a:cubicBezTo>
                <a:cubicBezTo>
                  <a:pt x="11310" y="13248"/>
                  <a:pt x="11428" y="13266"/>
                  <a:pt x="11547" y="13296"/>
                </a:cubicBezTo>
                <a:cubicBezTo>
                  <a:pt x="11554" y="13297"/>
                  <a:pt x="11561" y="13298"/>
                  <a:pt x="11568" y="13298"/>
                </a:cubicBezTo>
                <a:cubicBezTo>
                  <a:pt x="11631" y="13298"/>
                  <a:pt x="11706" y="13253"/>
                  <a:pt x="11776" y="13253"/>
                </a:cubicBezTo>
                <a:cubicBezTo>
                  <a:pt x="11817" y="13253"/>
                  <a:pt x="11857" y="13268"/>
                  <a:pt x="11891" y="13316"/>
                </a:cubicBezTo>
                <a:cubicBezTo>
                  <a:pt x="11972" y="13215"/>
                  <a:pt x="12114" y="13235"/>
                  <a:pt x="12215" y="13175"/>
                </a:cubicBezTo>
                <a:cubicBezTo>
                  <a:pt x="12274" y="13218"/>
                  <a:pt x="12364" y="13252"/>
                  <a:pt x="12417" y="13252"/>
                </a:cubicBezTo>
                <a:cubicBezTo>
                  <a:pt x="12438" y="13252"/>
                  <a:pt x="12453" y="13247"/>
                  <a:pt x="12458" y="13235"/>
                </a:cubicBezTo>
                <a:cubicBezTo>
                  <a:pt x="12502" y="13198"/>
                  <a:pt x="12533" y="13184"/>
                  <a:pt x="12559" y="13184"/>
                </a:cubicBezTo>
                <a:cubicBezTo>
                  <a:pt x="12616" y="13184"/>
                  <a:pt x="12639" y="13260"/>
                  <a:pt x="12681" y="13316"/>
                </a:cubicBezTo>
                <a:cubicBezTo>
                  <a:pt x="12722" y="13195"/>
                  <a:pt x="12823" y="13195"/>
                  <a:pt x="12924" y="13195"/>
                </a:cubicBezTo>
                <a:cubicBezTo>
                  <a:pt x="13013" y="13195"/>
                  <a:pt x="13112" y="13238"/>
                  <a:pt x="13214" y="13238"/>
                </a:cubicBezTo>
                <a:cubicBezTo>
                  <a:pt x="13252" y="13238"/>
                  <a:pt x="13291" y="13232"/>
                  <a:pt x="13329" y="13215"/>
                </a:cubicBezTo>
                <a:lnTo>
                  <a:pt x="13329" y="13296"/>
                </a:lnTo>
                <a:cubicBezTo>
                  <a:pt x="13360" y="13270"/>
                  <a:pt x="13397" y="13263"/>
                  <a:pt x="13435" y="13263"/>
                </a:cubicBezTo>
                <a:cubicBezTo>
                  <a:pt x="13486" y="13263"/>
                  <a:pt x="13541" y="13276"/>
                  <a:pt x="13593" y="13276"/>
                </a:cubicBezTo>
                <a:cubicBezTo>
                  <a:pt x="13656" y="13276"/>
                  <a:pt x="13714" y="13257"/>
                  <a:pt x="13755" y="13175"/>
                </a:cubicBezTo>
                <a:lnTo>
                  <a:pt x="13795" y="13175"/>
                </a:lnTo>
                <a:cubicBezTo>
                  <a:pt x="13830" y="13209"/>
                  <a:pt x="13835" y="13330"/>
                  <a:pt x="13872" y="13330"/>
                </a:cubicBezTo>
                <a:cubicBezTo>
                  <a:pt x="13879" y="13330"/>
                  <a:pt x="13887" y="13326"/>
                  <a:pt x="13897" y="13316"/>
                </a:cubicBezTo>
                <a:cubicBezTo>
                  <a:pt x="13921" y="13287"/>
                  <a:pt x="13949" y="13278"/>
                  <a:pt x="13980" y="13278"/>
                </a:cubicBezTo>
                <a:cubicBezTo>
                  <a:pt x="14038" y="13278"/>
                  <a:pt x="14102" y="13310"/>
                  <a:pt x="14159" y="13310"/>
                </a:cubicBezTo>
                <a:cubicBezTo>
                  <a:pt x="14199" y="13310"/>
                  <a:pt x="14235" y="13294"/>
                  <a:pt x="14261" y="13235"/>
                </a:cubicBezTo>
                <a:cubicBezTo>
                  <a:pt x="14261" y="13222"/>
                  <a:pt x="14263" y="13217"/>
                  <a:pt x="14267" y="13217"/>
                </a:cubicBezTo>
                <a:cubicBezTo>
                  <a:pt x="14275" y="13217"/>
                  <a:pt x="14288" y="13235"/>
                  <a:pt x="14302" y="13235"/>
                </a:cubicBezTo>
                <a:cubicBezTo>
                  <a:pt x="14339" y="13281"/>
                  <a:pt x="14380" y="13294"/>
                  <a:pt x="14423" y="13294"/>
                </a:cubicBezTo>
                <a:cubicBezTo>
                  <a:pt x="14475" y="13294"/>
                  <a:pt x="14530" y="13276"/>
                  <a:pt x="14585" y="13276"/>
                </a:cubicBezTo>
                <a:cubicBezTo>
                  <a:pt x="14703" y="13276"/>
                  <a:pt x="14836" y="13205"/>
                  <a:pt x="14947" y="13205"/>
                </a:cubicBezTo>
                <a:cubicBezTo>
                  <a:pt x="14969" y="13205"/>
                  <a:pt x="14990" y="13208"/>
                  <a:pt x="15011" y="13215"/>
                </a:cubicBezTo>
                <a:cubicBezTo>
                  <a:pt x="15102" y="13254"/>
                  <a:pt x="15194" y="13277"/>
                  <a:pt x="15285" y="13277"/>
                </a:cubicBezTo>
                <a:cubicBezTo>
                  <a:pt x="15336" y="13277"/>
                  <a:pt x="15386" y="13270"/>
                  <a:pt x="15436" y="13256"/>
                </a:cubicBezTo>
                <a:cubicBezTo>
                  <a:pt x="15490" y="13215"/>
                  <a:pt x="15534" y="13140"/>
                  <a:pt x="15593" y="13140"/>
                </a:cubicBezTo>
                <a:cubicBezTo>
                  <a:pt x="15624" y="13140"/>
                  <a:pt x="15658" y="13160"/>
                  <a:pt x="15699" y="13215"/>
                </a:cubicBezTo>
                <a:cubicBezTo>
                  <a:pt x="15737" y="13190"/>
                  <a:pt x="15773" y="13180"/>
                  <a:pt x="15808" y="13180"/>
                </a:cubicBezTo>
                <a:cubicBezTo>
                  <a:pt x="15886" y="13180"/>
                  <a:pt x="15960" y="13228"/>
                  <a:pt x="16044" y="13256"/>
                </a:cubicBezTo>
                <a:cubicBezTo>
                  <a:pt x="16226" y="13195"/>
                  <a:pt x="16429" y="13154"/>
                  <a:pt x="16631" y="13154"/>
                </a:cubicBezTo>
                <a:cubicBezTo>
                  <a:pt x="16631" y="13154"/>
                  <a:pt x="16651" y="13134"/>
                  <a:pt x="16672" y="13114"/>
                </a:cubicBezTo>
                <a:lnTo>
                  <a:pt x="16854" y="13114"/>
                </a:lnTo>
                <a:cubicBezTo>
                  <a:pt x="16895" y="13114"/>
                  <a:pt x="16926" y="13150"/>
                  <a:pt x="16961" y="13150"/>
                </a:cubicBezTo>
                <a:cubicBezTo>
                  <a:pt x="16978" y="13150"/>
                  <a:pt x="16996" y="13141"/>
                  <a:pt x="17016" y="13114"/>
                </a:cubicBezTo>
                <a:cubicBezTo>
                  <a:pt x="17057" y="13114"/>
                  <a:pt x="17097" y="13154"/>
                  <a:pt x="17117" y="13175"/>
                </a:cubicBezTo>
                <a:cubicBezTo>
                  <a:pt x="17190" y="13220"/>
                  <a:pt x="17272" y="13241"/>
                  <a:pt x="17354" y="13241"/>
                </a:cubicBezTo>
                <a:cubicBezTo>
                  <a:pt x="17454" y="13241"/>
                  <a:pt x="17555" y="13210"/>
                  <a:pt x="17644" y="13154"/>
                </a:cubicBezTo>
                <a:cubicBezTo>
                  <a:pt x="17671" y="13100"/>
                  <a:pt x="17696" y="13082"/>
                  <a:pt x="17720" y="13082"/>
                </a:cubicBezTo>
                <a:cubicBezTo>
                  <a:pt x="17768" y="13082"/>
                  <a:pt x="17813" y="13154"/>
                  <a:pt x="17867" y="13154"/>
                </a:cubicBezTo>
                <a:cubicBezTo>
                  <a:pt x="17917" y="13195"/>
                  <a:pt x="17978" y="13215"/>
                  <a:pt x="18039" y="13215"/>
                </a:cubicBezTo>
                <a:cubicBezTo>
                  <a:pt x="18100" y="13215"/>
                  <a:pt x="18161" y="13195"/>
                  <a:pt x="18211" y="13154"/>
                </a:cubicBezTo>
                <a:cubicBezTo>
                  <a:pt x="18236" y="13136"/>
                  <a:pt x="18257" y="13129"/>
                  <a:pt x="18275" y="13129"/>
                </a:cubicBezTo>
                <a:cubicBezTo>
                  <a:pt x="18317" y="13129"/>
                  <a:pt x="18345" y="13167"/>
                  <a:pt x="18373" y="13195"/>
                </a:cubicBezTo>
                <a:cubicBezTo>
                  <a:pt x="18459" y="13143"/>
                  <a:pt x="18501" y="13019"/>
                  <a:pt x="18598" y="13019"/>
                </a:cubicBezTo>
                <a:cubicBezTo>
                  <a:pt x="18616" y="13019"/>
                  <a:pt x="18635" y="13023"/>
                  <a:pt x="18657" y="13033"/>
                </a:cubicBezTo>
                <a:cubicBezTo>
                  <a:pt x="18712" y="13104"/>
                  <a:pt x="18765" y="13129"/>
                  <a:pt x="18816" y="13129"/>
                </a:cubicBezTo>
                <a:cubicBezTo>
                  <a:pt x="18894" y="13129"/>
                  <a:pt x="18968" y="13070"/>
                  <a:pt x="19042" y="13033"/>
                </a:cubicBezTo>
                <a:cubicBezTo>
                  <a:pt x="19123" y="13073"/>
                  <a:pt x="19244" y="13033"/>
                  <a:pt x="19264" y="13154"/>
                </a:cubicBezTo>
                <a:cubicBezTo>
                  <a:pt x="19273" y="13171"/>
                  <a:pt x="19285" y="13178"/>
                  <a:pt x="19298" y="13178"/>
                </a:cubicBezTo>
                <a:cubicBezTo>
                  <a:pt x="19315" y="13178"/>
                  <a:pt x="19334" y="13166"/>
                  <a:pt x="19345" y="13154"/>
                </a:cubicBezTo>
                <a:cubicBezTo>
                  <a:pt x="19385" y="13098"/>
                  <a:pt x="19432" y="13087"/>
                  <a:pt x="19479" y="13087"/>
                </a:cubicBezTo>
                <a:cubicBezTo>
                  <a:pt x="19514" y="13087"/>
                  <a:pt x="19549" y="13093"/>
                  <a:pt x="19584" y="13093"/>
                </a:cubicBezTo>
                <a:cubicBezTo>
                  <a:pt x="19621" y="13093"/>
                  <a:pt x="19658" y="13085"/>
                  <a:pt x="19690" y="13053"/>
                </a:cubicBezTo>
                <a:cubicBezTo>
                  <a:pt x="19741" y="13111"/>
                  <a:pt x="19786" y="13132"/>
                  <a:pt x="19828" y="13132"/>
                </a:cubicBezTo>
                <a:cubicBezTo>
                  <a:pt x="19918" y="13132"/>
                  <a:pt x="19992" y="13034"/>
                  <a:pt x="20075" y="12992"/>
                </a:cubicBezTo>
                <a:lnTo>
                  <a:pt x="20115" y="12992"/>
                </a:lnTo>
                <a:cubicBezTo>
                  <a:pt x="20151" y="13089"/>
                  <a:pt x="20188" y="13135"/>
                  <a:pt x="20237" y="13135"/>
                </a:cubicBezTo>
                <a:cubicBezTo>
                  <a:pt x="20270" y="13135"/>
                  <a:pt x="20309" y="13114"/>
                  <a:pt x="20358" y="13073"/>
                </a:cubicBezTo>
                <a:lnTo>
                  <a:pt x="20399" y="13073"/>
                </a:lnTo>
                <a:cubicBezTo>
                  <a:pt x="20483" y="13101"/>
                  <a:pt x="20578" y="13139"/>
                  <a:pt x="20662" y="13139"/>
                </a:cubicBezTo>
                <a:cubicBezTo>
                  <a:pt x="20698" y="13139"/>
                  <a:pt x="20733" y="13132"/>
                  <a:pt x="20763" y="13114"/>
                </a:cubicBezTo>
                <a:cubicBezTo>
                  <a:pt x="20814" y="13094"/>
                  <a:pt x="20870" y="13083"/>
                  <a:pt x="20925" y="13083"/>
                </a:cubicBezTo>
                <a:cubicBezTo>
                  <a:pt x="20981" y="13083"/>
                  <a:pt x="21037" y="13094"/>
                  <a:pt x="21088" y="13114"/>
                </a:cubicBezTo>
                <a:cubicBezTo>
                  <a:pt x="21095" y="13138"/>
                  <a:pt x="21107" y="13146"/>
                  <a:pt x="21119" y="13146"/>
                </a:cubicBezTo>
                <a:cubicBezTo>
                  <a:pt x="21140" y="13146"/>
                  <a:pt x="21164" y="13126"/>
                  <a:pt x="21189" y="13114"/>
                </a:cubicBezTo>
                <a:cubicBezTo>
                  <a:pt x="21371" y="13094"/>
                  <a:pt x="21533" y="13073"/>
                  <a:pt x="21715" y="13073"/>
                </a:cubicBezTo>
                <a:cubicBezTo>
                  <a:pt x="21803" y="13084"/>
                  <a:pt x="21908" y="13125"/>
                  <a:pt x="22005" y="13125"/>
                </a:cubicBezTo>
                <a:cubicBezTo>
                  <a:pt x="22088" y="13125"/>
                  <a:pt x="22166" y="13095"/>
                  <a:pt x="22222" y="12992"/>
                </a:cubicBezTo>
                <a:lnTo>
                  <a:pt x="22283" y="12992"/>
                </a:lnTo>
                <a:cubicBezTo>
                  <a:pt x="22299" y="13064"/>
                  <a:pt x="22318" y="13089"/>
                  <a:pt x="22337" y="13089"/>
                </a:cubicBezTo>
                <a:cubicBezTo>
                  <a:pt x="22368" y="13089"/>
                  <a:pt x="22400" y="13029"/>
                  <a:pt x="22424" y="12992"/>
                </a:cubicBezTo>
                <a:cubicBezTo>
                  <a:pt x="22451" y="12992"/>
                  <a:pt x="22478" y="12983"/>
                  <a:pt x="22511" y="12983"/>
                </a:cubicBezTo>
                <a:cubicBezTo>
                  <a:pt x="22528" y="12983"/>
                  <a:pt x="22546" y="12985"/>
                  <a:pt x="22566" y="12992"/>
                </a:cubicBezTo>
                <a:cubicBezTo>
                  <a:pt x="22634" y="13021"/>
                  <a:pt x="22706" y="13046"/>
                  <a:pt x="22776" y="13046"/>
                </a:cubicBezTo>
                <a:cubicBezTo>
                  <a:pt x="22853" y="13046"/>
                  <a:pt x="22928" y="13016"/>
                  <a:pt x="22992" y="12931"/>
                </a:cubicBezTo>
                <a:cubicBezTo>
                  <a:pt x="23022" y="12871"/>
                  <a:pt x="23061" y="12853"/>
                  <a:pt x="23103" y="12853"/>
                </a:cubicBezTo>
                <a:cubicBezTo>
                  <a:pt x="23165" y="12853"/>
                  <a:pt x="23235" y="12893"/>
                  <a:pt x="23294" y="12893"/>
                </a:cubicBezTo>
                <a:cubicBezTo>
                  <a:pt x="23301" y="12893"/>
                  <a:pt x="23309" y="12892"/>
                  <a:pt x="23316" y="12891"/>
                </a:cubicBezTo>
                <a:cubicBezTo>
                  <a:pt x="23356" y="12881"/>
                  <a:pt x="23392" y="12876"/>
                  <a:pt x="23425" y="12876"/>
                </a:cubicBezTo>
                <a:cubicBezTo>
                  <a:pt x="23457" y="12876"/>
                  <a:pt x="23488" y="12881"/>
                  <a:pt x="23518" y="12891"/>
                </a:cubicBezTo>
                <a:cubicBezTo>
                  <a:pt x="23579" y="12914"/>
                  <a:pt x="23643" y="12925"/>
                  <a:pt x="23706" y="12925"/>
                </a:cubicBezTo>
                <a:cubicBezTo>
                  <a:pt x="23811" y="12925"/>
                  <a:pt x="23916" y="12893"/>
                  <a:pt x="24004" y="12830"/>
                </a:cubicBezTo>
                <a:cubicBezTo>
                  <a:pt x="24055" y="12858"/>
                  <a:pt x="24101" y="12869"/>
                  <a:pt x="24144" y="12869"/>
                </a:cubicBezTo>
                <a:cubicBezTo>
                  <a:pt x="24293" y="12869"/>
                  <a:pt x="24410" y="12740"/>
                  <a:pt x="24551" y="12709"/>
                </a:cubicBezTo>
                <a:cubicBezTo>
                  <a:pt x="24612" y="12729"/>
                  <a:pt x="24693" y="12749"/>
                  <a:pt x="24754" y="12749"/>
                </a:cubicBezTo>
                <a:cubicBezTo>
                  <a:pt x="25017" y="12668"/>
                  <a:pt x="25260" y="12607"/>
                  <a:pt x="25524" y="12587"/>
                </a:cubicBezTo>
                <a:cubicBezTo>
                  <a:pt x="26030" y="12506"/>
                  <a:pt x="26516" y="12425"/>
                  <a:pt x="27023" y="12304"/>
                </a:cubicBezTo>
                <a:cubicBezTo>
                  <a:pt x="27124" y="12263"/>
                  <a:pt x="27225" y="12263"/>
                  <a:pt x="27347" y="12243"/>
                </a:cubicBezTo>
                <a:cubicBezTo>
                  <a:pt x="27610" y="12162"/>
                  <a:pt x="27894" y="12060"/>
                  <a:pt x="28157" y="12000"/>
                </a:cubicBezTo>
                <a:cubicBezTo>
                  <a:pt x="28785" y="11858"/>
                  <a:pt x="29372" y="11655"/>
                  <a:pt x="29980" y="11493"/>
                </a:cubicBezTo>
                <a:cubicBezTo>
                  <a:pt x="30365" y="11392"/>
                  <a:pt x="30729" y="11250"/>
                  <a:pt x="31135" y="11108"/>
                </a:cubicBezTo>
                <a:cubicBezTo>
                  <a:pt x="31236" y="11108"/>
                  <a:pt x="31337" y="11068"/>
                  <a:pt x="31418" y="10987"/>
                </a:cubicBezTo>
                <a:lnTo>
                  <a:pt x="31479" y="10946"/>
                </a:lnTo>
                <a:cubicBezTo>
                  <a:pt x="31560" y="10946"/>
                  <a:pt x="31641" y="10926"/>
                  <a:pt x="31722" y="10886"/>
                </a:cubicBezTo>
                <a:cubicBezTo>
                  <a:pt x="31767" y="10904"/>
                  <a:pt x="31813" y="10914"/>
                  <a:pt x="31857" y="10914"/>
                </a:cubicBezTo>
                <a:cubicBezTo>
                  <a:pt x="31910" y="10914"/>
                  <a:pt x="31961" y="10899"/>
                  <a:pt x="32006" y="10865"/>
                </a:cubicBezTo>
                <a:cubicBezTo>
                  <a:pt x="32127" y="10764"/>
                  <a:pt x="32269" y="10724"/>
                  <a:pt x="32431" y="10724"/>
                </a:cubicBezTo>
                <a:cubicBezTo>
                  <a:pt x="32735" y="10703"/>
                  <a:pt x="33039" y="10683"/>
                  <a:pt x="33342" y="10622"/>
                </a:cubicBezTo>
                <a:cubicBezTo>
                  <a:pt x="33461" y="10605"/>
                  <a:pt x="33580" y="10532"/>
                  <a:pt x="33710" y="10532"/>
                </a:cubicBezTo>
                <a:cubicBezTo>
                  <a:pt x="33735" y="10532"/>
                  <a:pt x="33762" y="10535"/>
                  <a:pt x="33788" y="10541"/>
                </a:cubicBezTo>
                <a:cubicBezTo>
                  <a:pt x="33829" y="10541"/>
                  <a:pt x="34051" y="10541"/>
                  <a:pt x="33930" y="10339"/>
                </a:cubicBezTo>
                <a:cubicBezTo>
                  <a:pt x="33976" y="10339"/>
                  <a:pt x="34029" y="10352"/>
                  <a:pt x="34081" y="10352"/>
                </a:cubicBezTo>
                <a:cubicBezTo>
                  <a:pt x="34120" y="10352"/>
                  <a:pt x="34158" y="10344"/>
                  <a:pt x="34193" y="10318"/>
                </a:cubicBezTo>
                <a:cubicBezTo>
                  <a:pt x="34223" y="10327"/>
                  <a:pt x="34253" y="10330"/>
                  <a:pt x="34283" y="10330"/>
                </a:cubicBezTo>
                <a:cubicBezTo>
                  <a:pt x="34365" y="10330"/>
                  <a:pt x="34447" y="10307"/>
                  <a:pt x="34529" y="10307"/>
                </a:cubicBezTo>
                <a:cubicBezTo>
                  <a:pt x="34559" y="10307"/>
                  <a:pt x="34589" y="10310"/>
                  <a:pt x="34619" y="10318"/>
                </a:cubicBezTo>
                <a:cubicBezTo>
                  <a:pt x="34963" y="10237"/>
                  <a:pt x="35287" y="10136"/>
                  <a:pt x="35611" y="9994"/>
                </a:cubicBezTo>
                <a:cubicBezTo>
                  <a:pt x="35571" y="9913"/>
                  <a:pt x="35429" y="9974"/>
                  <a:pt x="35469" y="9853"/>
                </a:cubicBezTo>
                <a:cubicBezTo>
                  <a:pt x="35550" y="9772"/>
                  <a:pt x="35692" y="9853"/>
                  <a:pt x="35753" y="9711"/>
                </a:cubicBezTo>
                <a:cubicBezTo>
                  <a:pt x="36016" y="9711"/>
                  <a:pt x="36259" y="9711"/>
                  <a:pt x="36361" y="9427"/>
                </a:cubicBezTo>
                <a:lnTo>
                  <a:pt x="36442" y="9326"/>
                </a:lnTo>
                <a:cubicBezTo>
                  <a:pt x="36604" y="9225"/>
                  <a:pt x="36644" y="8982"/>
                  <a:pt x="36523" y="8819"/>
                </a:cubicBezTo>
                <a:cubicBezTo>
                  <a:pt x="36705" y="8718"/>
                  <a:pt x="36664" y="8556"/>
                  <a:pt x="36624" y="8394"/>
                </a:cubicBezTo>
                <a:lnTo>
                  <a:pt x="36624" y="8394"/>
                </a:lnTo>
                <a:cubicBezTo>
                  <a:pt x="36715" y="8412"/>
                  <a:pt x="36769" y="8422"/>
                  <a:pt x="36799" y="8422"/>
                </a:cubicBezTo>
                <a:cubicBezTo>
                  <a:pt x="36837" y="8422"/>
                  <a:pt x="36838" y="8407"/>
                  <a:pt x="36826" y="8374"/>
                </a:cubicBezTo>
                <a:cubicBezTo>
                  <a:pt x="36766" y="8252"/>
                  <a:pt x="36867" y="8171"/>
                  <a:pt x="36867" y="8070"/>
                </a:cubicBezTo>
                <a:lnTo>
                  <a:pt x="36908" y="8029"/>
                </a:lnTo>
                <a:cubicBezTo>
                  <a:pt x="36928" y="8029"/>
                  <a:pt x="36948" y="8070"/>
                  <a:pt x="36948" y="8070"/>
                </a:cubicBezTo>
                <a:cubicBezTo>
                  <a:pt x="37009" y="8050"/>
                  <a:pt x="36968" y="7989"/>
                  <a:pt x="36989" y="7928"/>
                </a:cubicBezTo>
                <a:lnTo>
                  <a:pt x="37029" y="7928"/>
                </a:lnTo>
                <a:cubicBezTo>
                  <a:pt x="37059" y="7941"/>
                  <a:pt x="37082" y="7947"/>
                  <a:pt x="37099" y="7947"/>
                </a:cubicBezTo>
                <a:cubicBezTo>
                  <a:pt x="37163" y="7947"/>
                  <a:pt x="37151" y="7870"/>
                  <a:pt x="37151" y="7807"/>
                </a:cubicBezTo>
                <a:cubicBezTo>
                  <a:pt x="37211" y="7705"/>
                  <a:pt x="37414" y="7685"/>
                  <a:pt x="37373" y="7523"/>
                </a:cubicBezTo>
                <a:cubicBezTo>
                  <a:pt x="37373" y="7422"/>
                  <a:pt x="37475" y="7381"/>
                  <a:pt x="37495" y="7300"/>
                </a:cubicBezTo>
                <a:cubicBezTo>
                  <a:pt x="37535" y="7219"/>
                  <a:pt x="37616" y="7179"/>
                  <a:pt x="37576" y="7077"/>
                </a:cubicBezTo>
                <a:cubicBezTo>
                  <a:pt x="37568" y="7062"/>
                  <a:pt x="37572" y="7059"/>
                  <a:pt x="37580" y="7059"/>
                </a:cubicBezTo>
                <a:cubicBezTo>
                  <a:pt x="37588" y="7059"/>
                  <a:pt x="37601" y="7063"/>
                  <a:pt x="37609" y="7063"/>
                </a:cubicBezTo>
                <a:cubicBezTo>
                  <a:pt x="37613" y="7063"/>
                  <a:pt x="37616" y="7062"/>
                  <a:pt x="37616" y="7057"/>
                </a:cubicBezTo>
                <a:lnTo>
                  <a:pt x="37718" y="7017"/>
                </a:lnTo>
                <a:cubicBezTo>
                  <a:pt x="37738" y="6875"/>
                  <a:pt x="37657" y="6753"/>
                  <a:pt x="37718" y="6632"/>
                </a:cubicBezTo>
                <a:cubicBezTo>
                  <a:pt x="37880" y="6470"/>
                  <a:pt x="38022" y="6267"/>
                  <a:pt x="38123" y="6065"/>
                </a:cubicBezTo>
                <a:cubicBezTo>
                  <a:pt x="38100" y="6057"/>
                  <a:pt x="38081" y="6054"/>
                  <a:pt x="38064" y="6054"/>
                </a:cubicBezTo>
                <a:cubicBezTo>
                  <a:pt x="37992" y="6054"/>
                  <a:pt x="37970" y="6117"/>
                  <a:pt x="37920" y="6166"/>
                </a:cubicBezTo>
                <a:cubicBezTo>
                  <a:pt x="37860" y="6146"/>
                  <a:pt x="37900" y="6024"/>
                  <a:pt x="37819" y="6024"/>
                </a:cubicBezTo>
                <a:cubicBezTo>
                  <a:pt x="37839" y="5963"/>
                  <a:pt x="37819" y="5862"/>
                  <a:pt x="37941" y="5862"/>
                </a:cubicBezTo>
                <a:cubicBezTo>
                  <a:pt x="38082" y="5842"/>
                  <a:pt x="38082" y="5720"/>
                  <a:pt x="38062" y="5599"/>
                </a:cubicBezTo>
                <a:cubicBezTo>
                  <a:pt x="38098" y="5599"/>
                  <a:pt x="38134" y="5663"/>
                  <a:pt x="38184" y="5663"/>
                </a:cubicBezTo>
                <a:cubicBezTo>
                  <a:pt x="38191" y="5663"/>
                  <a:pt x="38197" y="5662"/>
                  <a:pt x="38204" y="5660"/>
                </a:cubicBezTo>
                <a:cubicBezTo>
                  <a:pt x="38325" y="5396"/>
                  <a:pt x="38386" y="5113"/>
                  <a:pt x="38366" y="4829"/>
                </a:cubicBezTo>
                <a:cubicBezTo>
                  <a:pt x="38366" y="4728"/>
                  <a:pt x="38265" y="4606"/>
                  <a:pt x="38285" y="4586"/>
                </a:cubicBezTo>
                <a:cubicBezTo>
                  <a:pt x="38366" y="4363"/>
                  <a:pt x="38204" y="4282"/>
                  <a:pt x="38103" y="4181"/>
                </a:cubicBezTo>
                <a:cubicBezTo>
                  <a:pt x="38022" y="4120"/>
                  <a:pt x="37941" y="4059"/>
                  <a:pt x="37880" y="3978"/>
                </a:cubicBezTo>
                <a:cubicBezTo>
                  <a:pt x="37758" y="3978"/>
                  <a:pt x="37637" y="3958"/>
                  <a:pt x="37515" y="3938"/>
                </a:cubicBezTo>
                <a:cubicBezTo>
                  <a:pt x="37515" y="3836"/>
                  <a:pt x="37637" y="3735"/>
                  <a:pt x="37535" y="3634"/>
                </a:cubicBezTo>
                <a:lnTo>
                  <a:pt x="37495" y="3634"/>
                </a:lnTo>
                <a:cubicBezTo>
                  <a:pt x="37475" y="3593"/>
                  <a:pt x="37394" y="3573"/>
                  <a:pt x="37414" y="3512"/>
                </a:cubicBezTo>
                <a:lnTo>
                  <a:pt x="37414" y="3512"/>
                </a:lnTo>
                <a:cubicBezTo>
                  <a:pt x="37400" y="3515"/>
                  <a:pt x="37389" y="3516"/>
                  <a:pt x="37380" y="3516"/>
                </a:cubicBezTo>
                <a:cubicBezTo>
                  <a:pt x="37328" y="3516"/>
                  <a:pt x="37373" y="3469"/>
                  <a:pt x="37373" y="3452"/>
                </a:cubicBezTo>
                <a:cubicBezTo>
                  <a:pt x="37394" y="3431"/>
                  <a:pt x="37373" y="3411"/>
                  <a:pt x="37373" y="3391"/>
                </a:cubicBezTo>
                <a:cubicBezTo>
                  <a:pt x="37333" y="3127"/>
                  <a:pt x="37252" y="2925"/>
                  <a:pt x="36948" y="2925"/>
                </a:cubicBezTo>
                <a:lnTo>
                  <a:pt x="36908" y="2925"/>
                </a:lnTo>
                <a:lnTo>
                  <a:pt x="36908" y="2884"/>
                </a:lnTo>
                <a:cubicBezTo>
                  <a:pt x="36925" y="2861"/>
                  <a:pt x="36946" y="2855"/>
                  <a:pt x="36968" y="2855"/>
                </a:cubicBezTo>
                <a:cubicBezTo>
                  <a:pt x="36998" y="2855"/>
                  <a:pt x="37032" y="2866"/>
                  <a:pt x="37065" y="2866"/>
                </a:cubicBezTo>
                <a:cubicBezTo>
                  <a:pt x="37094" y="2866"/>
                  <a:pt x="37124" y="2857"/>
                  <a:pt x="37151" y="2824"/>
                </a:cubicBezTo>
                <a:cubicBezTo>
                  <a:pt x="36989" y="2743"/>
                  <a:pt x="36928" y="2540"/>
                  <a:pt x="36725" y="2500"/>
                </a:cubicBezTo>
                <a:cubicBezTo>
                  <a:pt x="36685" y="2459"/>
                  <a:pt x="36644" y="2454"/>
                  <a:pt x="36599" y="2454"/>
                </a:cubicBezTo>
                <a:cubicBezTo>
                  <a:pt x="36583" y="2454"/>
                  <a:pt x="36568" y="2455"/>
                  <a:pt x="36551" y="2455"/>
                </a:cubicBezTo>
                <a:cubicBezTo>
                  <a:pt x="36518" y="2455"/>
                  <a:pt x="36482" y="2452"/>
                  <a:pt x="36442" y="2439"/>
                </a:cubicBezTo>
                <a:cubicBezTo>
                  <a:pt x="36502" y="2378"/>
                  <a:pt x="36604" y="2439"/>
                  <a:pt x="36644" y="2358"/>
                </a:cubicBezTo>
                <a:cubicBezTo>
                  <a:pt x="36502" y="2297"/>
                  <a:pt x="36381" y="2216"/>
                  <a:pt x="36300" y="2094"/>
                </a:cubicBezTo>
                <a:lnTo>
                  <a:pt x="36178" y="2236"/>
                </a:lnTo>
                <a:lnTo>
                  <a:pt x="36178" y="2074"/>
                </a:lnTo>
                <a:lnTo>
                  <a:pt x="36219" y="1953"/>
                </a:lnTo>
                <a:lnTo>
                  <a:pt x="36219" y="1953"/>
                </a:lnTo>
                <a:cubicBezTo>
                  <a:pt x="36178" y="1999"/>
                  <a:pt x="36141" y="2015"/>
                  <a:pt x="36106" y="2015"/>
                </a:cubicBezTo>
                <a:cubicBezTo>
                  <a:pt x="36017" y="2015"/>
                  <a:pt x="35941" y="1912"/>
                  <a:pt x="35854" y="1912"/>
                </a:cubicBezTo>
                <a:cubicBezTo>
                  <a:pt x="35816" y="1859"/>
                  <a:pt x="35769" y="1846"/>
                  <a:pt x="35721" y="1846"/>
                </a:cubicBezTo>
                <a:cubicBezTo>
                  <a:pt x="35675" y="1846"/>
                  <a:pt x="35627" y="1858"/>
                  <a:pt x="35586" y="1858"/>
                </a:cubicBezTo>
                <a:cubicBezTo>
                  <a:pt x="35557" y="1858"/>
                  <a:pt x="35531" y="1852"/>
                  <a:pt x="35510" y="1831"/>
                </a:cubicBezTo>
                <a:lnTo>
                  <a:pt x="35003" y="1548"/>
                </a:lnTo>
                <a:cubicBezTo>
                  <a:pt x="35003" y="1548"/>
                  <a:pt x="34983" y="1548"/>
                  <a:pt x="34963" y="1568"/>
                </a:cubicBezTo>
                <a:cubicBezTo>
                  <a:pt x="34922" y="1487"/>
                  <a:pt x="34801" y="1568"/>
                  <a:pt x="34740" y="1466"/>
                </a:cubicBezTo>
                <a:cubicBezTo>
                  <a:pt x="34635" y="1316"/>
                  <a:pt x="34463" y="1233"/>
                  <a:pt x="34290" y="1233"/>
                </a:cubicBezTo>
                <a:cubicBezTo>
                  <a:pt x="34230" y="1233"/>
                  <a:pt x="34170" y="1243"/>
                  <a:pt x="34112" y="1264"/>
                </a:cubicBezTo>
                <a:cubicBezTo>
                  <a:pt x="34104" y="1251"/>
                  <a:pt x="34094" y="1246"/>
                  <a:pt x="34084" y="1246"/>
                </a:cubicBezTo>
                <a:cubicBezTo>
                  <a:pt x="34057" y="1246"/>
                  <a:pt x="34026" y="1281"/>
                  <a:pt x="33998" y="1281"/>
                </a:cubicBezTo>
                <a:cubicBezTo>
                  <a:pt x="33988" y="1281"/>
                  <a:pt x="33979" y="1277"/>
                  <a:pt x="33970" y="1264"/>
                </a:cubicBezTo>
                <a:cubicBezTo>
                  <a:pt x="33930" y="1203"/>
                  <a:pt x="34051" y="1183"/>
                  <a:pt x="34031" y="1122"/>
                </a:cubicBezTo>
                <a:cubicBezTo>
                  <a:pt x="33853" y="1122"/>
                  <a:pt x="33686" y="1002"/>
                  <a:pt x="33505" y="1002"/>
                </a:cubicBezTo>
                <a:cubicBezTo>
                  <a:pt x="33439" y="1002"/>
                  <a:pt x="33372" y="1018"/>
                  <a:pt x="33302" y="1061"/>
                </a:cubicBezTo>
                <a:cubicBezTo>
                  <a:pt x="33265" y="1072"/>
                  <a:pt x="33227" y="1077"/>
                  <a:pt x="33189" y="1077"/>
                </a:cubicBezTo>
                <a:cubicBezTo>
                  <a:pt x="33079" y="1077"/>
                  <a:pt x="32967" y="1035"/>
                  <a:pt x="32877" y="960"/>
                </a:cubicBezTo>
                <a:lnTo>
                  <a:pt x="32877" y="960"/>
                </a:lnTo>
                <a:cubicBezTo>
                  <a:pt x="32891" y="962"/>
                  <a:pt x="32905" y="963"/>
                  <a:pt x="32920" y="963"/>
                </a:cubicBezTo>
                <a:cubicBezTo>
                  <a:pt x="32984" y="963"/>
                  <a:pt x="33049" y="944"/>
                  <a:pt x="33114" y="944"/>
                </a:cubicBezTo>
                <a:cubicBezTo>
                  <a:pt x="33156" y="944"/>
                  <a:pt x="33199" y="952"/>
                  <a:pt x="33241" y="980"/>
                </a:cubicBezTo>
                <a:cubicBezTo>
                  <a:pt x="33282" y="980"/>
                  <a:pt x="33302" y="980"/>
                  <a:pt x="33342" y="960"/>
                </a:cubicBezTo>
                <a:cubicBezTo>
                  <a:pt x="33403" y="920"/>
                  <a:pt x="33322" y="899"/>
                  <a:pt x="33322" y="859"/>
                </a:cubicBezTo>
                <a:cubicBezTo>
                  <a:pt x="33302" y="798"/>
                  <a:pt x="33261" y="737"/>
                  <a:pt x="33201" y="676"/>
                </a:cubicBezTo>
                <a:cubicBezTo>
                  <a:pt x="33172" y="655"/>
                  <a:pt x="33149" y="646"/>
                  <a:pt x="33129" y="646"/>
                </a:cubicBezTo>
                <a:cubicBezTo>
                  <a:pt x="33091" y="646"/>
                  <a:pt x="33065" y="677"/>
                  <a:pt x="33039" y="717"/>
                </a:cubicBezTo>
                <a:cubicBezTo>
                  <a:pt x="33004" y="774"/>
                  <a:pt x="32996" y="799"/>
                  <a:pt x="32980" y="799"/>
                </a:cubicBezTo>
                <a:cubicBezTo>
                  <a:pt x="32969" y="799"/>
                  <a:pt x="32952" y="784"/>
                  <a:pt x="32917" y="758"/>
                </a:cubicBezTo>
                <a:cubicBezTo>
                  <a:pt x="32877" y="737"/>
                  <a:pt x="32836" y="697"/>
                  <a:pt x="32796" y="697"/>
                </a:cubicBezTo>
                <a:cubicBezTo>
                  <a:pt x="32552" y="697"/>
                  <a:pt x="32324" y="563"/>
                  <a:pt x="32073" y="563"/>
                </a:cubicBezTo>
                <a:cubicBezTo>
                  <a:pt x="32031" y="563"/>
                  <a:pt x="31988" y="567"/>
                  <a:pt x="31945" y="575"/>
                </a:cubicBezTo>
                <a:cubicBezTo>
                  <a:pt x="31742" y="555"/>
                  <a:pt x="31560" y="535"/>
                  <a:pt x="31357" y="494"/>
                </a:cubicBezTo>
                <a:cubicBezTo>
                  <a:pt x="31135" y="454"/>
                  <a:pt x="30891" y="433"/>
                  <a:pt x="30669" y="433"/>
                </a:cubicBezTo>
                <a:cubicBezTo>
                  <a:pt x="30647" y="435"/>
                  <a:pt x="30626" y="435"/>
                  <a:pt x="30604" y="435"/>
                </a:cubicBezTo>
                <a:cubicBezTo>
                  <a:pt x="30304" y="435"/>
                  <a:pt x="30019" y="312"/>
                  <a:pt x="29717" y="312"/>
                </a:cubicBezTo>
                <a:cubicBezTo>
                  <a:pt x="29582" y="312"/>
                  <a:pt x="29447" y="303"/>
                  <a:pt x="29311" y="303"/>
                </a:cubicBezTo>
                <a:cubicBezTo>
                  <a:pt x="29244" y="303"/>
                  <a:pt x="29176" y="305"/>
                  <a:pt x="29109" y="312"/>
                </a:cubicBezTo>
                <a:cubicBezTo>
                  <a:pt x="29109" y="393"/>
                  <a:pt x="29089" y="454"/>
                  <a:pt x="28987" y="474"/>
                </a:cubicBezTo>
                <a:cubicBezTo>
                  <a:pt x="28905" y="492"/>
                  <a:pt x="28823" y="502"/>
                  <a:pt x="28743" y="502"/>
                </a:cubicBezTo>
                <a:cubicBezTo>
                  <a:pt x="28645" y="502"/>
                  <a:pt x="28550" y="487"/>
                  <a:pt x="28461" y="454"/>
                </a:cubicBezTo>
                <a:cubicBezTo>
                  <a:pt x="28425" y="430"/>
                  <a:pt x="28383" y="420"/>
                  <a:pt x="28341" y="420"/>
                </a:cubicBezTo>
                <a:cubicBezTo>
                  <a:pt x="28312" y="420"/>
                  <a:pt x="28283" y="425"/>
                  <a:pt x="28258" y="433"/>
                </a:cubicBezTo>
                <a:cubicBezTo>
                  <a:pt x="28303" y="404"/>
                  <a:pt x="28358" y="385"/>
                  <a:pt x="28416" y="385"/>
                </a:cubicBezTo>
                <a:cubicBezTo>
                  <a:pt x="28438" y="385"/>
                  <a:pt x="28459" y="387"/>
                  <a:pt x="28481" y="393"/>
                </a:cubicBezTo>
                <a:cubicBezTo>
                  <a:pt x="28542" y="403"/>
                  <a:pt x="28608" y="408"/>
                  <a:pt x="28673" y="408"/>
                </a:cubicBezTo>
                <a:cubicBezTo>
                  <a:pt x="28739" y="408"/>
                  <a:pt x="28805" y="403"/>
                  <a:pt x="28866" y="393"/>
                </a:cubicBezTo>
                <a:cubicBezTo>
                  <a:pt x="28947" y="393"/>
                  <a:pt x="29028" y="393"/>
                  <a:pt x="29028" y="271"/>
                </a:cubicBezTo>
                <a:cubicBezTo>
                  <a:pt x="28846" y="271"/>
                  <a:pt x="28684" y="251"/>
                  <a:pt x="28521" y="231"/>
                </a:cubicBezTo>
                <a:cubicBezTo>
                  <a:pt x="28502" y="222"/>
                  <a:pt x="28482" y="219"/>
                  <a:pt x="28462" y="219"/>
                </a:cubicBezTo>
                <a:cubicBezTo>
                  <a:pt x="28391" y="219"/>
                  <a:pt x="28322" y="263"/>
                  <a:pt x="28263" y="263"/>
                </a:cubicBezTo>
                <a:cubicBezTo>
                  <a:pt x="28222" y="263"/>
                  <a:pt x="28185" y="241"/>
                  <a:pt x="28157" y="170"/>
                </a:cubicBezTo>
                <a:cubicBezTo>
                  <a:pt x="27732" y="170"/>
                  <a:pt x="27306" y="150"/>
                  <a:pt x="26881" y="69"/>
                </a:cubicBezTo>
                <a:cubicBezTo>
                  <a:pt x="26863" y="69"/>
                  <a:pt x="26833" y="61"/>
                  <a:pt x="26805" y="61"/>
                </a:cubicBezTo>
                <a:cubicBezTo>
                  <a:pt x="26770" y="61"/>
                  <a:pt x="26739" y="73"/>
                  <a:pt x="26739" y="130"/>
                </a:cubicBezTo>
                <a:cubicBezTo>
                  <a:pt x="26759" y="231"/>
                  <a:pt x="26840" y="271"/>
                  <a:pt x="26942" y="292"/>
                </a:cubicBezTo>
                <a:cubicBezTo>
                  <a:pt x="27104" y="312"/>
                  <a:pt x="27266" y="332"/>
                  <a:pt x="27448" y="332"/>
                </a:cubicBezTo>
                <a:cubicBezTo>
                  <a:pt x="27304" y="355"/>
                  <a:pt x="27159" y="366"/>
                  <a:pt x="27017" y="366"/>
                </a:cubicBezTo>
                <a:cubicBezTo>
                  <a:pt x="26790" y="366"/>
                  <a:pt x="26568" y="337"/>
                  <a:pt x="26360" y="279"/>
                </a:cubicBezTo>
                <a:lnTo>
                  <a:pt x="26360" y="279"/>
                </a:lnTo>
                <a:cubicBezTo>
                  <a:pt x="26361" y="279"/>
                  <a:pt x="26363" y="279"/>
                  <a:pt x="26364" y="279"/>
                </a:cubicBezTo>
                <a:cubicBezTo>
                  <a:pt x="26393" y="279"/>
                  <a:pt x="26420" y="256"/>
                  <a:pt x="26435" y="211"/>
                </a:cubicBezTo>
                <a:lnTo>
                  <a:pt x="26435" y="89"/>
                </a:lnTo>
                <a:cubicBezTo>
                  <a:pt x="26422" y="143"/>
                  <a:pt x="26381" y="170"/>
                  <a:pt x="26344" y="170"/>
                </a:cubicBezTo>
                <a:cubicBezTo>
                  <a:pt x="26325" y="170"/>
                  <a:pt x="26307" y="163"/>
                  <a:pt x="26293" y="150"/>
                </a:cubicBezTo>
                <a:cubicBezTo>
                  <a:pt x="26233" y="79"/>
                  <a:pt x="26162" y="59"/>
                  <a:pt x="26088" y="59"/>
                </a:cubicBezTo>
                <a:cubicBezTo>
                  <a:pt x="26015" y="59"/>
                  <a:pt x="25939" y="79"/>
                  <a:pt x="25868" y="89"/>
                </a:cubicBezTo>
                <a:lnTo>
                  <a:pt x="25625" y="89"/>
                </a:lnTo>
                <a:cubicBezTo>
                  <a:pt x="25503" y="89"/>
                  <a:pt x="25382" y="26"/>
                  <a:pt x="25260" y="26"/>
                </a:cubicBezTo>
                <a:cubicBezTo>
                  <a:pt x="25199" y="26"/>
                  <a:pt x="25139" y="42"/>
                  <a:pt x="25078" y="89"/>
                </a:cubicBezTo>
                <a:cubicBezTo>
                  <a:pt x="25072" y="92"/>
                  <a:pt x="25067" y="93"/>
                  <a:pt x="25062" y="93"/>
                </a:cubicBezTo>
                <a:cubicBezTo>
                  <a:pt x="25031" y="93"/>
                  <a:pt x="25012" y="46"/>
                  <a:pt x="24977" y="28"/>
                </a:cubicBezTo>
                <a:cubicBezTo>
                  <a:pt x="24913" y="10"/>
                  <a:pt x="24845" y="0"/>
                  <a:pt x="24777"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grpSp>
        <p:nvGrpSpPr>
          <p:cNvPr id="969" name="Google Shape;969;p31"/>
          <p:cNvGrpSpPr/>
          <p:nvPr/>
        </p:nvGrpSpPr>
        <p:grpSpPr>
          <a:xfrm>
            <a:off x="7780034" y="-340986"/>
            <a:ext cx="1529874" cy="1014500"/>
            <a:chOff x="4748050" y="3506475"/>
            <a:chExt cx="809800" cy="537000"/>
          </a:xfrm>
        </p:grpSpPr>
        <p:sp>
          <p:nvSpPr>
            <p:cNvPr id="970" name="Google Shape;970;p31"/>
            <p:cNvSpPr/>
            <p:nvPr/>
          </p:nvSpPr>
          <p:spPr>
            <a:xfrm>
              <a:off x="4890900" y="3565775"/>
              <a:ext cx="21300" cy="60300"/>
            </a:xfrm>
            <a:custGeom>
              <a:avLst/>
              <a:gdLst/>
              <a:ahLst/>
              <a:cxnLst/>
              <a:rect l="l" t="t" r="r" b="b"/>
              <a:pathLst>
                <a:path w="852" h="2412" extrusionOk="0">
                  <a:moveTo>
                    <a:pt x="381" y="0"/>
                  </a:moveTo>
                  <a:cubicBezTo>
                    <a:pt x="233" y="0"/>
                    <a:pt x="88" y="84"/>
                    <a:pt x="41" y="281"/>
                  </a:cubicBezTo>
                  <a:cubicBezTo>
                    <a:pt x="0" y="423"/>
                    <a:pt x="20" y="544"/>
                    <a:pt x="61" y="666"/>
                  </a:cubicBezTo>
                  <a:cubicBezTo>
                    <a:pt x="81" y="868"/>
                    <a:pt x="101" y="1051"/>
                    <a:pt x="101" y="1233"/>
                  </a:cubicBezTo>
                  <a:cubicBezTo>
                    <a:pt x="101" y="1415"/>
                    <a:pt x="101" y="1597"/>
                    <a:pt x="122" y="1780"/>
                  </a:cubicBezTo>
                  <a:cubicBezTo>
                    <a:pt x="142" y="1901"/>
                    <a:pt x="182" y="2023"/>
                    <a:pt x="203" y="2165"/>
                  </a:cubicBezTo>
                  <a:cubicBezTo>
                    <a:pt x="215" y="2319"/>
                    <a:pt x="345" y="2411"/>
                    <a:pt x="476" y="2411"/>
                  </a:cubicBezTo>
                  <a:cubicBezTo>
                    <a:pt x="568" y="2411"/>
                    <a:pt x="659" y="2366"/>
                    <a:pt x="709" y="2266"/>
                  </a:cubicBezTo>
                  <a:cubicBezTo>
                    <a:pt x="831" y="2023"/>
                    <a:pt x="750" y="1679"/>
                    <a:pt x="770" y="1395"/>
                  </a:cubicBezTo>
                  <a:cubicBezTo>
                    <a:pt x="770" y="1233"/>
                    <a:pt x="790" y="1071"/>
                    <a:pt x="770" y="889"/>
                  </a:cubicBezTo>
                  <a:lnTo>
                    <a:pt x="770" y="666"/>
                  </a:lnTo>
                  <a:cubicBezTo>
                    <a:pt x="770" y="666"/>
                    <a:pt x="770" y="480"/>
                    <a:pt x="746" y="480"/>
                  </a:cubicBezTo>
                  <a:cubicBezTo>
                    <a:pt x="742" y="480"/>
                    <a:pt x="737" y="486"/>
                    <a:pt x="731" y="500"/>
                  </a:cubicBezTo>
                  <a:lnTo>
                    <a:pt x="731" y="500"/>
                  </a:lnTo>
                  <a:cubicBezTo>
                    <a:pt x="851" y="205"/>
                    <a:pt x="613" y="0"/>
                    <a:pt x="381" y="0"/>
                  </a:cubicBezTo>
                  <a:close/>
                </a:path>
              </a:pathLst>
            </a:custGeom>
            <a:solidFill>
              <a:srgbClr val="1E254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971" name="Google Shape;971;p31"/>
            <p:cNvSpPr/>
            <p:nvPr/>
          </p:nvSpPr>
          <p:spPr>
            <a:xfrm>
              <a:off x="4782025" y="3622825"/>
              <a:ext cx="18750" cy="54550"/>
            </a:xfrm>
            <a:custGeom>
              <a:avLst/>
              <a:gdLst/>
              <a:ahLst/>
              <a:cxnLst/>
              <a:rect l="l" t="t" r="r" b="b"/>
              <a:pathLst>
                <a:path w="750" h="2182" extrusionOk="0">
                  <a:moveTo>
                    <a:pt x="339" y="1"/>
                  </a:moveTo>
                  <a:cubicBezTo>
                    <a:pt x="224" y="1"/>
                    <a:pt x="115" y="56"/>
                    <a:pt x="61" y="187"/>
                  </a:cubicBezTo>
                  <a:cubicBezTo>
                    <a:pt x="0" y="328"/>
                    <a:pt x="0" y="490"/>
                    <a:pt x="61" y="632"/>
                  </a:cubicBezTo>
                  <a:cubicBezTo>
                    <a:pt x="81" y="774"/>
                    <a:pt x="101" y="936"/>
                    <a:pt x="122" y="1078"/>
                  </a:cubicBezTo>
                  <a:cubicBezTo>
                    <a:pt x="162" y="1402"/>
                    <a:pt x="243" y="1726"/>
                    <a:pt x="263" y="2030"/>
                  </a:cubicBezTo>
                  <a:cubicBezTo>
                    <a:pt x="263" y="2123"/>
                    <a:pt x="334" y="2181"/>
                    <a:pt x="411" y="2181"/>
                  </a:cubicBezTo>
                  <a:cubicBezTo>
                    <a:pt x="450" y="2181"/>
                    <a:pt x="492" y="2166"/>
                    <a:pt x="527" y="2131"/>
                  </a:cubicBezTo>
                  <a:lnTo>
                    <a:pt x="547" y="2131"/>
                  </a:lnTo>
                  <a:cubicBezTo>
                    <a:pt x="729" y="1929"/>
                    <a:pt x="709" y="1564"/>
                    <a:pt x="729" y="1301"/>
                  </a:cubicBezTo>
                  <a:cubicBezTo>
                    <a:pt x="750" y="1118"/>
                    <a:pt x="750" y="936"/>
                    <a:pt x="750" y="754"/>
                  </a:cubicBezTo>
                  <a:cubicBezTo>
                    <a:pt x="750" y="632"/>
                    <a:pt x="729" y="450"/>
                    <a:pt x="729" y="349"/>
                  </a:cubicBezTo>
                  <a:cubicBezTo>
                    <a:pt x="729" y="147"/>
                    <a:pt x="527" y="1"/>
                    <a:pt x="339" y="1"/>
                  </a:cubicBezTo>
                  <a:close/>
                </a:path>
              </a:pathLst>
            </a:custGeom>
            <a:solidFill>
              <a:srgbClr val="1E254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972" name="Google Shape;972;p31"/>
            <p:cNvSpPr/>
            <p:nvPr/>
          </p:nvSpPr>
          <p:spPr>
            <a:xfrm>
              <a:off x="4808850" y="3538125"/>
              <a:ext cx="21575" cy="48350"/>
            </a:xfrm>
            <a:custGeom>
              <a:avLst/>
              <a:gdLst/>
              <a:ahLst/>
              <a:cxnLst/>
              <a:rect l="l" t="t" r="r" b="b"/>
              <a:pathLst>
                <a:path w="863" h="1934" extrusionOk="0">
                  <a:moveTo>
                    <a:pt x="433" y="0"/>
                  </a:moveTo>
                  <a:cubicBezTo>
                    <a:pt x="286" y="0"/>
                    <a:pt x="143" y="82"/>
                    <a:pt x="102" y="273"/>
                  </a:cubicBezTo>
                  <a:cubicBezTo>
                    <a:pt x="1" y="556"/>
                    <a:pt x="102" y="941"/>
                    <a:pt x="102" y="1245"/>
                  </a:cubicBezTo>
                  <a:cubicBezTo>
                    <a:pt x="102" y="1468"/>
                    <a:pt x="82" y="1893"/>
                    <a:pt x="385" y="1934"/>
                  </a:cubicBezTo>
                  <a:lnTo>
                    <a:pt x="406" y="1934"/>
                  </a:lnTo>
                  <a:cubicBezTo>
                    <a:pt x="507" y="1934"/>
                    <a:pt x="608" y="1873"/>
                    <a:pt x="649" y="1792"/>
                  </a:cubicBezTo>
                  <a:cubicBezTo>
                    <a:pt x="710" y="1569"/>
                    <a:pt x="750" y="1326"/>
                    <a:pt x="750" y="1103"/>
                  </a:cubicBezTo>
                  <a:cubicBezTo>
                    <a:pt x="770" y="880"/>
                    <a:pt x="750" y="658"/>
                    <a:pt x="791" y="435"/>
                  </a:cubicBezTo>
                  <a:cubicBezTo>
                    <a:pt x="862" y="171"/>
                    <a:pt x="644" y="0"/>
                    <a:pt x="433" y="0"/>
                  </a:cubicBezTo>
                  <a:close/>
                </a:path>
              </a:pathLst>
            </a:custGeom>
            <a:solidFill>
              <a:srgbClr val="1E254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973" name="Google Shape;973;p31"/>
            <p:cNvSpPr/>
            <p:nvPr/>
          </p:nvSpPr>
          <p:spPr>
            <a:xfrm>
              <a:off x="4944850" y="3519175"/>
              <a:ext cx="18475" cy="50825"/>
            </a:xfrm>
            <a:custGeom>
              <a:avLst/>
              <a:gdLst/>
              <a:ahLst/>
              <a:cxnLst/>
              <a:rect l="l" t="t" r="r" b="b"/>
              <a:pathLst>
                <a:path w="739" h="2033" extrusionOk="0">
                  <a:moveTo>
                    <a:pt x="419" y="0"/>
                  </a:moveTo>
                  <a:cubicBezTo>
                    <a:pt x="220" y="0"/>
                    <a:pt x="1" y="179"/>
                    <a:pt x="91" y="423"/>
                  </a:cubicBezTo>
                  <a:cubicBezTo>
                    <a:pt x="151" y="626"/>
                    <a:pt x="151" y="848"/>
                    <a:pt x="131" y="1071"/>
                  </a:cubicBezTo>
                  <a:cubicBezTo>
                    <a:pt x="131" y="1335"/>
                    <a:pt x="151" y="1618"/>
                    <a:pt x="192" y="1861"/>
                  </a:cubicBezTo>
                  <a:cubicBezTo>
                    <a:pt x="205" y="1969"/>
                    <a:pt x="300" y="2032"/>
                    <a:pt x="391" y="2032"/>
                  </a:cubicBezTo>
                  <a:cubicBezTo>
                    <a:pt x="437" y="2032"/>
                    <a:pt x="482" y="2017"/>
                    <a:pt x="516" y="1983"/>
                  </a:cubicBezTo>
                  <a:cubicBezTo>
                    <a:pt x="739" y="1780"/>
                    <a:pt x="678" y="1355"/>
                    <a:pt x="698" y="1071"/>
                  </a:cubicBezTo>
                  <a:cubicBezTo>
                    <a:pt x="739" y="788"/>
                    <a:pt x="739" y="484"/>
                    <a:pt x="678" y="200"/>
                  </a:cubicBezTo>
                  <a:cubicBezTo>
                    <a:pt x="641" y="59"/>
                    <a:pt x="533" y="0"/>
                    <a:pt x="419" y="0"/>
                  </a:cubicBezTo>
                  <a:close/>
                </a:path>
              </a:pathLst>
            </a:custGeom>
            <a:solidFill>
              <a:srgbClr val="1E254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974" name="Google Shape;974;p31"/>
            <p:cNvSpPr/>
            <p:nvPr/>
          </p:nvSpPr>
          <p:spPr>
            <a:xfrm>
              <a:off x="4748050" y="3506475"/>
              <a:ext cx="18800" cy="50725"/>
            </a:xfrm>
            <a:custGeom>
              <a:avLst/>
              <a:gdLst/>
              <a:ahLst/>
              <a:cxnLst/>
              <a:rect l="l" t="t" r="r" b="b"/>
              <a:pathLst>
                <a:path w="752" h="2029" extrusionOk="0">
                  <a:moveTo>
                    <a:pt x="415" y="1"/>
                  </a:moveTo>
                  <a:cubicBezTo>
                    <a:pt x="213" y="1"/>
                    <a:pt x="1" y="174"/>
                    <a:pt x="103" y="404"/>
                  </a:cubicBezTo>
                  <a:cubicBezTo>
                    <a:pt x="144" y="627"/>
                    <a:pt x="164" y="850"/>
                    <a:pt x="144" y="1073"/>
                  </a:cubicBezTo>
                  <a:cubicBezTo>
                    <a:pt x="144" y="1336"/>
                    <a:pt x="164" y="1600"/>
                    <a:pt x="184" y="1863"/>
                  </a:cubicBezTo>
                  <a:cubicBezTo>
                    <a:pt x="197" y="1966"/>
                    <a:pt x="284" y="2028"/>
                    <a:pt x="377" y="2028"/>
                  </a:cubicBezTo>
                  <a:cubicBezTo>
                    <a:pt x="430" y="2028"/>
                    <a:pt x="484" y="2008"/>
                    <a:pt x="529" y="1964"/>
                  </a:cubicBezTo>
                  <a:cubicBezTo>
                    <a:pt x="751" y="1762"/>
                    <a:pt x="691" y="1336"/>
                    <a:pt x="711" y="1073"/>
                  </a:cubicBezTo>
                  <a:cubicBezTo>
                    <a:pt x="751" y="789"/>
                    <a:pt x="751" y="485"/>
                    <a:pt x="691" y="202"/>
                  </a:cubicBezTo>
                  <a:cubicBezTo>
                    <a:pt x="646" y="60"/>
                    <a:pt x="532" y="1"/>
                    <a:pt x="415" y="1"/>
                  </a:cubicBezTo>
                  <a:close/>
                </a:path>
              </a:pathLst>
            </a:custGeom>
            <a:solidFill>
              <a:srgbClr val="1E254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975" name="Google Shape;975;p31"/>
            <p:cNvSpPr/>
            <p:nvPr/>
          </p:nvSpPr>
          <p:spPr>
            <a:xfrm>
              <a:off x="5009400" y="3536825"/>
              <a:ext cx="16725" cy="46750"/>
            </a:xfrm>
            <a:custGeom>
              <a:avLst/>
              <a:gdLst/>
              <a:ahLst/>
              <a:cxnLst/>
              <a:rect l="l" t="t" r="r" b="b"/>
              <a:pathLst>
                <a:path w="669" h="1870" extrusionOk="0">
                  <a:moveTo>
                    <a:pt x="324" y="1"/>
                  </a:moveTo>
                  <a:cubicBezTo>
                    <a:pt x="162" y="1"/>
                    <a:pt x="20" y="142"/>
                    <a:pt x="20" y="304"/>
                  </a:cubicBezTo>
                  <a:cubicBezTo>
                    <a:pt x="0" y="527"/>
                    <a:pt x="20" y="770"/>
                    <a:pt x="41" y="993"/>
                  </a:cubicBezTo>
                  <a:cubicBezTo>
                    <a:pt x="20" y="1236"/>
                    <a:pt x="41" y="1459"/>
                    <a:pt x="81" y="1702"/>
                  </a:cubicBezTo>
                  <a:cubicBezTo>
                    <a:pt x="111" y="1814"/>
                    <a:pt x="213" y="1869"/>
                    <a:pt x="317" y="1869"/>
                  </a:cubicBezTo>
                  <a:cubicBezTo>
                    <a:pt x="420" y="1869"/>
                    <a:pt x="527" y="1814"/>
                    <a:pt x="567" y="1702"/>
                  </a:cubicBezTo>
                  <a:cubicBezTo>
                    <a:pt x="668" y="1257"/>
                    <a:pt x="587" y="770"/>
                    <a:pt x="648" y="304"/>
                  </a:cubicBezTo>
                  <a:cubicBezTo>
                    <a:pt x="648" y="142"/>
                    <a:pt x="506" y="1"/>
                    <a:pt x="324" y="1"/>
                  </a:cubicBezTo>
                  <a:close/>
                </a:path>
              </a:pathLst>
            </a:custGeom>
            <a:solidFill>
              <a:srgbClr val="1E254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976" name="Google Shape;976;p31"/>
            <p:cNvSpPr/>
            <p:nvPr/>
          </p:nvSpPr>
          <p:spPr>
            <a:xfrm>
              <a:off x="5041475" y="3605100"/>
              <a:ext cx="21100" cy="56850"/>
            </a:xfrm>
            <a:custGeom>
              <a:avLst/>
              <a:gdLst/>
              <a:ahLst/>
              <a:cxnLst/>
              <a:rect l="l" t="t" r="r" b="b"/>
              <a:pathLst>
                <a:path w="844" h="2274" extrusionOk="0">
                  <a:moveTo>
                    <a:pt x="432" y="0"/>
                  </a:moveTo>
                  <a:cubicBezTo>
                    <a:pt x="215" y="0"/>
                    <a:pt x="0" y="159"/>
                    <a:pt x="54" y="450"/>
                  </a:cubicBezTo>
                  <a:cubicBezTo>
                    <a:pt x="94" y="612"/>
                    <a:pt x="94" y="754"/>
                    <a:pt x="135" y="896"/>
                  </a:cubicBezTo>
                  <a:cubicBezTo>
                    <a:pt x="175" y="1078"/>
                    <a:pt x="216" y="1260"/>
                    <a:pt x="236" y="1422"/>
                  </a:cubicBezTo>
                  <a:cubicBezTo>
                    <a:pt x="277" y="1706"/>
                    <a:pt x="257" y="2070"/>
                    <a:pt x="500" y="2253"/>
                  </a:cubicBezTo>
                  <a:cubicBezTo>
                    <a:pt x="532" y="2267"/>
                    <a:pt x="566" y="2273"/>
                    <a:pt x="598" y="2273"/>
                  </a:cubicBezTo>
                  <a:cubicBezTo>
                    <a:pt x="707" y="2273"/>
                    <a:pt x="803" y="2200"/>
                    <a:pt x="803" y="2091"/>
                  </a:cubicBezTo>
                  <a:cubicBezTo>
                    <a:pt x="803" y="1523"/>
                    <a:pt x="844" y="956"/>
                    <a:pt x="824" y="389"/>
                  </a:cubicBezTo>
                  <a:cubicBezTo>
                    <a:pt x="814" y="123"/>
                    <a:pt x="623" y="0"/>
                    <a:pt x="432" y="0"/>
                  </a:cubicBezTo>
                  <a:close/>
                </a:path>
              </a:pathLst>
            </a:custGeom>
            <a:solidFill>
              <a:srgbClr val="1E254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977" name="Google Shape;977;p31"/>
            <p:cNvSpPr/>
            <p:nvPr/>
          </p:nvSpPr>
          <p:spPr>
            <a:xfrm>
              <a:off x="4982500" y="3695125"/>
              <a:ext cx="21850" cy="46600"/>
            </a:xfrm>
            <a:custGeom>
              <a:avLst/>
              <a:gdLst/>
              <a:ahLst/>
              <a:cxnLst/>
              <a:rect l="l" t="t" r="r" b="b"/>
              <a:pathLst>
                <a:path w="874" h="1864" extrusionOk="0">
                  <a:moveTo>
                    <a:pt x="474" y="0"/>
                  </a:moveTo>
                  <a:cubicBezTo>
                    <a:pt x="248" y="0"/>
                    <a:pt x="1" y="205"/>
                    <a:pt x="104" y="475"/>
                  </a:cubicBezTo>
                  <a:cubicBezTo>
                    <a:pt x="286" y="900"/>
                    <a:pt x="43" y="1488"/>
                    <a:pt x="387" y="1812"/>
                  </a:cubicBezTo>
                  <a:cubicBezTo>
                    <a:pt x="423" y="1847"/>
                    <a:pt x="470" y="1863"/>
                    <a:pt x="519" y="1863"/>
                  </a:cubicBezTo>
                  <a:cubicBezTo>
                    <a:pt x="581" y="1863"/>
                    <a:pt x="646" y="1837"/>
                    <a:pt x="691" y="1791"/>
                  </a:cubicBezTo>
                  <a:cubicBezTo>
                    <a:pt x="813" y="1548"/>
                    <a:pt x="873" y="1265"/>
                    <a:pt x="833" y="1001"/>
                  </a:cubicBezTo>
                  <a:cubicBezTo>
                    <a:pt x="853" y="738"/>
                    <a:pt x="833" y="475"/>
                    <a:pt x="772" y="232"/>
                  </a:cubicBezTo>
                  <a:cubicBezTo>
                    <a:pt x="728" y="69"/>
                    <a:pt x="605" y="0"/>
                    <a:pt x="474" y="0"/>
                  </a:cubicBezTo>
                  <a:close/>
                </a:path>
              </a:pathLst>
            </a:custGeom>
            <a:solidFill>
              <a:srgbClr val="1E254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978" name="Google Shape;978;p31"/>
            <p:cNvSpPr/>
            <p:nvPr/>
          </p:nvSpPr>
          <p:spPr>
            <a:xfrm>
              <a:off x="4952925" y="3800700"/>
              <a:ext cx="25500" cy="48125"/>
            </a:xfrm>
            <a:custGeom>
              <a:avLst/>
              <a:gdLst/>
              <a:ahLst/>
              <a:cxnLst/>
              <a:rect l="l" t="t" r="r" b="b"/>
              <a:pathLst>
                <a:path w="1020" h="1925" extrusionOk="0">
                  <a:moveTo>
                    <a:pt x="393" y="0"/>
                  </a:moveTo>
                  <a:cubicBezTo>
                    <a:pt x="200" y="0"/>
                    <a:pt x="0" y="147"/>
                    <a:pt x="71" y="384"/>
                  </a:cubicBezTo>
                  <a:cubicBezTo>
                    <a:pt x="213" y="769"/>
                    <a:pt x="294" y="1073"/>
                    <a:pt x="436" y="1417"/>
                  </a:cubicBezTo>
                  <a:cubicBezTo>
                    <a:pt x="517" y="1620"/>
                    <a:pt x="558" y="1863"/>
                    <a:pt x="821" y="1923"/>
                  </a:cubicBezTo>
                  <a:cubicBezTo>
                    <a:pt x="828" y="1924"/>
                    <a:pt x="834" y="1925"/>
                    <a:pt x="840" y="1925"/>
                  </a:cubicBezTo>
                  <a:cubicBezTo>
                    <a:pt x="968" y="1925"/>
                    <a:pt x="1020" y="1736"/>
                    <a:pt x="942" y="1640"/>
                  </a:cubicBezTo>
                  <a:lnTo>
                    <a:pt x="938" y="1640"/>
                  </a:lnTo>
                  <a:cubicBezTo>
                    <a:pt x="948" y="1612"/>
                    <a:pt x="922" y="1490"/>
                    <a:pt x="922" y="1458"/>
                  </a:cubicBezTo>
                  <a:cubicBezTo>
                    <a:pt x="902" y="1336"/>
                    <a:pt x="882" y="1214"/>
                    <a:pt x="841" y="1073"/>
                  </a:cubicBezTo>
                  <a:cubicBezTo>
                    <a:pt x="780" y="789"/>
                    <a:pt x="760" y="506"/>
                    <a:pt x="699" y="242"/>
                  </a:cubicBezTo>
                  <a:cubicBezTo>
                    <a:pt x="666" y="74"/>
                    <a:pt x="531" y="0"/>
                    <a:pt x="393" y="0"/>
                  </a:cubicBezTo>
                  <a:close/>
                </a:path>
              </a:pathLst>
            </a:custGeom>
            <a:solidFill>
              <a:srgbClr val="1E254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979" name="Google Shape;979;p31"/>
            <p:cNvSpPr/>
            <p:nvPr/>
          </p:nvSpPr>
          <p:spPr>
            <a:xfrm>
              <a:off x="4895950" y="3832575"/>
              <a:ext cx="23725" cy="47500"/>
            </a:xfrm>
            <a:custGeom>
              <a:avLst/>
              <a:gdLst/>
              <a:ahLst/>
              <a:cxnLst/>
              <a:rect l="l" t="t" r="r" b="b"/>
              <a:pathLst>
                <a:path w="949" h="1900" extrusionOk="0">
                  <a:moveTo>
                    <a:pt x="854" y="584"/>
                  </a:moveTo>
                  <a:cubicBezTo>
                    <a:pt x="853" y="591"/>
                    <a:pt x="852" y="599"/>
                    <a:pt x="851" y="608"/>
                  </a:cubicBezTo>
                  <a:cubicBezTo>
                    <a:pt x="851" y="600"/>
                    <a:pt x="852" y="592"/>
                    <a:pt x="854" y="584"/>
                  </a:cubicBezTo>
                  <a:close/>
                  <a:moveTo>
                    <a:pt x="581" y="1"/>
                  </a:moveTo>
                  <a:cubicBezTo>
                    <a:pt x="535" y="1"/>
                    <a:pt x="490" y="13"/>
                    <a:pt x="446" y="41"/>
                  </a:cubicBezTo>
                  <a:cubicBezTo>
                    <a:pt x="1" y="284"/>
                    <a:pt x="264" y="831"/>
                    <a:pt x="284" y="1236"/>
                  </a:cubicBezTo>
                  <a:cubicBezTo>
                    <a:pt x="284" y="1325"/>
                    <a:pt x="347" y="1899"/>
                    <a:pt x="555" y="1899"/>
                  </a:cubicBezTo>
                  <a:cubicBezTo>
                    <a:pt x="583" y="1899"/>
                    <a:pt x="615" y="1888"/>
                    <a:pt x="649" y="1864"/>
                  </a:cubicBezTo>
                  <a:cubicBezTo>
                    <a:pt x="811" y="1742"/>
                    <a:pt x="811" y="1378"/>
                    <a:pt x="831" y="1195"/>
                  </a:cubicBezTo>
                  <a:cubicBezTo>
                    <a:pt x="851" y="1033"/>
                    <a:pt x="851" y="892"/>
                    <a:pt x="872" y="729"/>
                  </a:cubicBezTo>
                  <a:cubicBezTo>
                    <a:pt x="872" y="729"/>
                    <a:pt x="872" y="580"/>
                    <a:pt x="865" y="554"/>
                  </a:cubicBezTo>
                  <a:lnTo>
                    <a:pt x="865" y="554"/>
                  </a:lnTo>
                  <a:cubicBezTo>
                    <a:pt x="884" y="510"/>
                    <a:pt x="918" y="462"/>
                    <a:pt x="932" y="405"/>
                  </a:cubicBezTo>
                  <a:cubicBezTo>
                    <a:pt x="949" y="210"/>
                    <a:pt x="768" y="1"/>
                    <a:pt x="581" y="1"/>
                  </a:cubicBezTo>
                  <a:close/>
                </a:path>
              </a:pathLst>
            </a:custGeom>
            <a:solidFill>
              <a:srgbClr val="1E254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980" name="Google Shape;980;p31"/>
            <p:cNvSpPr/>
            <p:nvPr/>
          </p:nvSpPr>
          <p:spPr>
            <a:xfrm>
              <a:off x="4813925" y="3908050"/>
              <a:ext cx="23225" cy="47475"/>
            </a:xfrm>
            <a:custGeom>
              <a:avLst/>
              <a:gdLst/>
              <a:ahLst/>
              <a:cxnLst/>
              <a:rect l="l" t="t" r="r" b="b"/>
              <a:pathLst>
                <a:path w="929" h="1899" extrusionOk="0">
                  <a:moveTo>
                    <a:pt x="832" y="592"/>
                  </a:moveTo>
                  <a:cubicBezTo>
                    <a:pt x="832" y="597"/>
                    <a:pt x="831" y="602"/>
                    <a:pt x="831" y="607"/>
                  </a:cubicBezTo>
                  <a:cubicBezTo>
                    <a:pt x="831" y="602"/>
                    <a:pt x="831" y="597"/>
                    <a:pt x="832" y="592"/>
                  </a:cubicBezTo>
                  <a:close/>
                  <a:moveTo>
                    <a:pt x="560" y="0"/>
                  </a:moveTo>
                  <a:cubicBezTo>
                    <a:pt x="515" y="0"/>
                    <a:pt x="469" y="12"/>
                    <a:pt x="426" y="40"/>
                  </a:cubicBezTo>
                  <a:cubicBezTo>
                    <a:pt x="0" y="283"/>
                    <a:pt x="243" y="830"/>
                    <a:pt x="264" y="1235"/>
                  </a:cubicBezTo>
                  <a:cubicBezTo>
                    <a:pt x="264" y="1324"/>
                    <a:pt x="342" y="1898"/>
                    <a:pt x="540" y="1898"/>
                  </a:cubicBezTo>
                  <a:cubicBezTo>
                    <a:pt x="567" y="1898"/>
                    <a:pt x="596" y="1887"/>
                    <a:pt x="628" y="1863"/>
                  </a:cubicBezTo>
                  <a:cubicBezTo>
                    <a:pt x="790" y="1741"/>
                    <a:pt x="790" y="1377"/>
                    <a:pt x="831" y="1195"/>
                  </a:cubicBezTo>
                  <a:cubicBezTo>
                    <a:pt x="851" y="1012"/>
                    <a:pt x="851" y="891"/>
                    <a:pt x="851" y="729"/>
                  </a:cubicBezTo>
                  <a:cubicBezTo>
                    <a:pt x="851" y="729"/>
                    <a:pt x="851" y="601"/>
                    <a:pt x="846" y="556"/>
                  </a:cubicBezTo>
                  <a:lnTo>
                    <a:pt x="846" y="556"/>
                  </a:lnTo>
                  <a:cubicBezTo>
                    <a:pt x="869" y="511"/>
                    <a:pt x="912" y="463"/>
                    <a:pt x="912" y="405"/>
                  </a:cubicBezTo>
                  <a:cubicBezTo>
                    <a:pt x="928" y="209"/>
                    <a:pt x="747" y="0"/>
                    <a:pt x="560" y="0"/>
                  </a:cubicBezTo>
                  <a:close/>
                </a:path>
              </a:pathLst>
            </a:custGeom>
            <a:solidFill>
              <a:srgbClr val="1E254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981" name="Google Shape;981;p31"/>
            <p:cNvSpPr/>
            <p:nvPr/>
          </p:nvSpPr>
          <p:spPr>
            <a:xfrm>
              <a:off x="4919750" y="3729775"/>
              <a:ext cx="17750" cy="49775"/>
            </a:xfrm>
            <a:custGeom>
              <a:avLst/>
              <a:gdLst/>
              <a:ahLst/>
              <a:cxnLst/>
              <a:rect l="l" t="t" r="r" b="b"/>
              <a:pathLst>
                <a:path w="710" h="1991" extrusionOk="0">
                  <a:moveTo>
                    <a:pt x="401" y="0"/>
                  </a:moveTo>
                  <a:cubicBezTo>
                    <a:pt x="261" y="0"/>
                    <a:pt x="122" y="86"/>
                    <a:pt x="102" y="264"/>
                  </a:cubicBezTo>
                  <a:cubicBezTo>
                    <a:pt x="82" y="446"/>
                    <a:pt x="102" y="608"/>
                    <a:pt x="102" y="790"/>
                  </a:cubicBezTo>
                  <a:cubicBezTo>
                    <a:pt x="102" y="973"/>
                    <a:pt x="82" y="1195"/>
                    <a:pt x="82" y="1378"/>
                  </a:cubicBezTo>
                  <a:cubicBezTo>
                    <a:pt x="61" y="1580"/>
                    <a:pt x="1" y="1904"/>
                    <a:pt x="244" y="1985"/>
                  </a:cubicBezTo>
                  <a:cubicBezTo>
                    <a:pt x="258" y="1989"/>
                    <a:pt x="272" y="1991"/>
                    <a:pt x="285" y="1991"/>
                  </a:cubicBezTo>
                  <a:cubicBezTo>
                    <a:pt x="350" y="1991"/>
                    <a:pt x="406" y="1951"/>
                    <a:pt x="406" y="1884"/>
                  </a:cubicBezTo>
                  <a:lnTo>
                    <a:pt x="386" y="1884"/>
                  </a:lnTo>
                  <a:cubicBezTo>
                    <a:pt x="406" y="1823"/>
                    <a:pt x="446" y="1763"/>
                    <a:pt x="467" y="1702"/>
                  </a:cubicBezTo>
                  <a:cubicBezTo>
                    <a:pt x="527" y="1540"/>
                    <a:pt x="568" y="1357"/>
                    <a:pt x="588" y="1195"/>
                  </a:cubicBezTo>
                  <a:cubicBezTo>
                    <a:pt x="669" y="892"/>
                    <a:pt x="710" y="588"/>
                    <a:pt x="710" y="284"/>
                  </a:cubicBezTo>
                  <a:cubicBezTo>
                    <a:pt x="699" y="96"/>
                    <a:pt x="550" y="0"/>
                    <a:pt x="401" y="0"/>
                  </a:cubicBezTo>
                  <a:close/>
                </a:path>
              </a:pathLst>
            </a:custGeom>
            <a:solidFill>
              <a:srgbClr val="1E254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982" name="Google Shape;982;p31"/>
            <p:cNvSpPr/>
            <p:nvPr/>
          </p:nvSpPr>
          <p:spPr>
            <a:xfrm>
              <a:off x="4852900" y="3777225"/>
              <a:ext cx="17750" cy="38650"/>
            </a:xfrm>
            <a:custGeom>
              <a:avLst/>
              <a:gdLst/>
              <a:ahLst/>
              <a:cxnLst/>
              <a:rect l="l" t="t" r="r" b="b"/>
              <a:pathLst>
                <a:path w="710" h="1546" extrusionOk="0">
                  <a:moveTo>
                    <a:pt x="413" y="0"/>
                  </a:moveTo>
                  <a:cubicBezTo>
                    <a:pt x="339" y="0"/>
                    <a:pt x="263" y="27"/>
                    <a:pt x="203" y="87"/>
                  </a:cubicBezTo>
                  <a:cubicBezTo>
                    <a:pt x="1" y="290"/>
                    <a:pt x="62" y="553"/>
                    <a:pt x="122" y="796"/>
                  </a:cubicBezTo>
                  <a:cubicBezTo>
                    <a:pt x="163" y="1060"/>
                    <a:pt x="244" y="1303"/>
                    <a:pt x="366" y="1526"/>
                  </a:cubicBezTo>
                  <a:cubicBezTo>
                    <a:pt x="386" y="1539"/>
                    <a:pt x="411" y="1546"/>
                    <a:pt x="435" y="1546"/>
                  </a:cubicBezTo>
                  <a:cubicBezTo>
                    <a:pt x="485" y="1546"/>
                    <a:pt x="534" y="1519"/>
                    <a:pt x="548" y="1465"/>
                  </a:cubicBezTo>
                  <a:cubicBezTo>
                    <a:pt x="588" y="1262"/>
                    <a:pt x="629" y="1039"/>
                    <a:pt x="629" y="837"/>
                  </a:cubicBezTo>
                  <a:cubicBezTo>
                    <a:pt x="629" y="655"/>
                    <a:pt x="690" y="472"/>
                    <a:pt x="710" y="290"/>
                  </a:cubicBezTo>
                  <a:cubicBezTo>
                    <a:pt x="710" y="113"/>
                    <a:pt x="564" y="0"/>
                    <a:pt x="413" y="0"/>
                  </a:cubicBezTo>
                  <a:close/>
                </a:path>
              </a:pathLst>
            </a:custGeom>
            <a:solidFill>
              <a:srgbClr val="1E254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983" name="Google Shape;983;p31"/>
            <p:cNvSpPr/>
            <p:nvPr/>
          </p:nvSpPr>
          <p:spPr>
            <a:xfrm>
              <a:off x="5096500" y="3799800"/>
              <a:ext cx="17750" cy="49075"/>
            </a:xfrm>
            <a:custGeom>
              <a:avLst/>
              <a:gdLst/>
              <a:ahLst/>
              <a:cxnLst/>
              <a:rect l="l" t="t" r="r" b="b"/>
              <a:pathLst>
                <a:path w="710" h="1963" extrusionOk="0">
                  <a:moveTo>
                    <a:pt x="285" y="1"/>
                  </a:moveTo>
                  <a:cubicBezTo>
                    <a:pt x="249" y="1"/>
                    <a:pt x="213" y="12"/>
                    <a:pt x="182" y="35"/>
                  </a:cubicBezTo>
                  <a:lnTo>
                    <a:pt x="203" y="35"/>
                  </a:lnTo>
                  <a:cubicBezTo>
                    <a:pt x="122" y="116"/>
                    <a:pt x="81" y="217"/>
                    <a:pt x="81" y="319"/>
                  </a:cubicBezTo>
                  <a:cubicBezTo>
                    <a:pt x="61" y="501"/>
                    <a:pt x="41" y="683"/>
                    <a:pt x="20" y="866"/>
                  </a:cubicBezTo>
                  <a:cubicBezTo>
                    <a:pt x="0" y="1149"/>
                    <a:pt x="20" y="1433"/>
                    <a:pt x="61" y="1716"/>
                  </a:cubicBezTo>
                  <a:cubicBezTo>
                    <a:pt x="81" y="1886"/>
                    <a:pt x="209" y="1962"/>
                    <a:pt x="345" y="1962"/>
                  </a:cubicBezTo>
                  <a:cubicBezTo>
                    <a:pt x="487" y="1962"/>
                    <a:pt x="637" y="1881"/>
                    <a:pt x="689" y="1737"/>
                  </a:cubicBezTo>
                  <a:cubicBezTo>
                    <a:pt x="709" y="1615"/>
                    <a:pt x="709" y="1494"/>
                    <a:pt x="648" y="1392"/>
                  </a:cubicBezTo>
                  <a:cubicBezTo>
                    <a:pt x="608" y="1230"/>
                    <a:pt x="588" y="1088"/>
                    <a:pt x="588" y="926"/>
                  </a:cubicBezTo>
                  <a:cubicBezTo>
                    <a:pt x="588" y="643"/>
                    <a:pt x="547" y="359"/>
                    <a:pt x="446" y="96"/>
                  </a:cubicBezTo>
                  <a:cubicBezTo>
                    <a:pt x="408" y="33"/>
                    <a:pt x="346" y="1"/>
                    <a:pt x="285" y="1"/>
                  </a:cubicBezTo>
                  <a:close/>
                </a:path>
              </a:pathLst>
            </a:custGeom>
            <a:solidFill>
              <a:srgbClr val="1E254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984" name="Google Shape;984;p31"/>
            <p:cNvSpPr/>
            <p:nvPr/>
          </p:nvSpPr>
          <p:spPr>
            <a:xfrm>
              <a:off x="5067625" y="3914375"/>
              <a:ext cx="17750" cy="48925"/>
            </a:xfrm>
            <a:custGeom>
              <a:avLst/>
              <a:gdLst/>
              <a:ahLst/>
              <a:cxnLst/>
              <a:rect l="l" t="t" r="r" b="b"/>
              <a:pathLst>
                <a:path w="710" h="1957" extrusionOk="0">
                  <a:moveTo>
                    <a:pt x="288" y="0"/>
                  </a:moveTo>
                  <a:cubicBezTo>
                    <a:pt x="248" y="0"/>
                    <a:pt x="208" y="16"/>
                    <a:pt x="183" y="50"/>
                  </a:cubicBezTo>
                  <a:lnTo>
                    <a:pt x="183" y="30"/>
                  </a:lnTo>
                  <a:cubicBezTo>
                    <a:pt x="122" y="111"/>
                    <a:pt x="82" y="212"/>
                    <a:pt x="82" y="314"/>
                  </a:cubicBezTo>
                  <a:cubicBezTo>
                    <a:pt x="61" y="496"/>
                    <a:pt x="41" y="678"/>
                    <a:pt x="21" y="861"/>
                  </a:cubicBezTo>
                  <a:cubicBezTo>
                    <a:pt x="0" y="1144"/>
                    <a:pt x="21" y="1428"/>
                    <a:pt x="61" y="1711"/>
                  </a:cubicBezTo>
                  <a:cubicBezTo>
                    <a:pt x="71" y="1881"/>
                    <a:pt x="199" y="1957"/>
                    <a:pt x="336" y="1957"/>
                  </a:cubicBezTo>
                  <a:cubicBezTo>
                    <a:pt x="477" y="1957"/>
                    <a:pt x="628" y="1876"/>
                    <a:pt x="669" y="1732"/>
                  </a:cubicBezTo>
                  <a:cubicBezTo>
                    <a:pt x="709" y="1630"/>
                    <a:pt x="689" y="1488"/>
                    <a:pt x="649" y="1387"/>
                  </a:cubicBezTo>
                  <a:cubicBezTo>
                    <a:pt x="608" y="1245"/>
                    <a:pt x="568" y="1083"/>
                    <a:pt x="568" y="921"/>
                  </a:cubicBezTo>
                  <a:cubicBezTo>
                    <a:pt x="588" y="638"/>
                    <a:pt x="547" y="354"/>
                    <a:pt x="426" y="91"/>
                  </a:cubicBezTo>
                  <a:cubicBezTo>
                    <a:pt x="402" y="32"/>
                    <a:pt x="344" y="0"/>
                    <a:pt x="288" y="0"/>
                  </a:cubicBezTo>
                  <a:close/>
                </a:path>
              </a:pathLst>
            </a:custGeom>
            <a:solidFill>
              <a:srgbClr val="1E254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985" name="Google Shape;985;p31"/>
            <p:cNvSpPr/>
            <p:nvPr/>
          </p:nvSpPr>
          <p:spPr>
            <a:xfrm>
              <a:off x="5113700" y="3942225"/>
              <a:ext cx="17750" cy="49250"/>
            </a:xfrm>
            <a:custGeom>
              <a:avLst/>
              <a:gdLst/>
              <a:ahLst/>
              <a:cxnLst/>
              <a:rect l="l" t="t" r="r" b="b"/>
              <a:pathLst>
                <a:path w="710" h="1970" extrusionOk="0">
                  <a:moveTo>
                    <a:pt x="298" y="0"/>
                  </a:moveTo>
                  <a:cubicBezTo>
                    <a:pt x="258" y="0"/>
                    <a:pt x="217" y="17"/>
                    <a:pt x="183" y="50"/>
                  </a:cubicBezTo>
                  <a:cubicBezTo>
                    <a:pt x="122" y="131"/>
                    <a:pt x="82" y="233"/>
                    <a:pt x="82" y="334"/>
                  </a:cubicBezTo>
                  <a:cubicBezTo>
                    <a:pt x="62" y="516"/>
                    <a:pt x="41" y="678"/>
                    <a:pt x="21" y="861"/>
                  </a:cubicBezTo>
                  <a:cubicBezTo>
                    <a:pt x="1" y="1144"/>
                    <a:pt x="21" y="1448"/>
                    <a:pt x="62" y="1732"/>
                  </a:cubicBezTo>
                  <a:cubicBezTo>
                    <a:pt x="82" y="1894"/>
                    <a:pt x="213" y="1970"/>
                    <a:pt x="350" y="1970"/>
                  </a:cubicBezTo>
                  <a:cubicBezTo>
                    <a:pt x="487" y="1970"/>
                    <a:pt x="629" y="1894"/>
                    <a:pt x="669" y="1752"/>
                  </a:cubicBezTo>
                  <a:cubicBezTo>
                    <a:pt x="710" y="1630"/>
                    <a:pt x="689" y="1509"/>
                    <a:pt x="649" y="1408"/>
                  </a:cubicBezTo>
                  <a:cubicBezTo>
                    <a:pt x="608" y="1245"/>
                    <a:pt x="588" y="1083"/>
                    <a:pt x="588" y="921"/>
                  </a:cubicBezTo>
                  <a:cubicBezTo>
                    <a:pt x="588" y="638"/>
                    <a:pt x="548" y="354"/>
                    <a:pt x="446" y="91"/>
                  </a:cubicBezTo>
                  <a:cubicBezTo>
                    <a:pt x="411" y="32"/>
                    <a:pt x="355" y="0"/>
                    <a:pt x="298" y="0"/>
                  </a:cubicBezTo>
                  <a:close/>
                </a:path>
              </a:pathLst>
            </a:custGeom>
            <a:solidFill>
              <a:srgbClr val="1E254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986" name="Google Shape;986;p31"/>
            <p:cNvSpPr/>
            <p:nvPr/>
          </p:nvSpPr>
          <p:spPr>
            <a:xfrm>
              <a:off x="5084850" y="3697525"/>
              <a:ext cx="17750" cy="49050"/>
            </a:xfrm>
            <a:custGeom>
              <a:avLst/>
              <a:gdLst/>
              <a:ahLst/>
              <a:cxnLst/>
              <a:rect l="l" t="t" r="r" b="b"/>
              <a:pathLst>
                <a:path w="710" h="1962" extrusionOk="0">
                  <a:moveTo>
                    <a:pt x="275" y="0"/>
                  </a:moveTo>
                  <a:cubicBezTo>
                    <a:pt x="239" y="0"/>
                    <a:pt x="205" y="12"/>
                    <a:pt x="183" y="34"/>
                  </a:cubicBezTo>
                  <a:cubicBezTo>
                    <a:pt x="122" y="115"/>
                    <a:pt x="81" y="217"/>
                    <a:pt x="81" y="318"/>
                  </a:cubicBezTo>
                  <a:cubicBezTo>
                    <a:pt x="61" y="500"/>
                    <a:pt x="20" y="683"/>
                    <a:pt x="20" y="865"/>
                  </a:cubicBezTo>
                  <a:cubicBezTo>
                    <a:pt x="0" y="1148"/>
                    <a:pt x="20" y="1432"/>
                    <a:pt x="61" y="1716"/>
                  </a:cubicBezTo>
                  <a:cubicBezTo>
                    <a:pt x="71" y="1885"/>
                    <a:pt x="199" y="1961"/>
                    <a:pt x="335" y="1961"/>
                  </a:cubicBezTo>
                  <a:cubicBezTo>
                    <a:pt x="477" y="1961"/>
                    <a:pt x="627" y="1880"/>
                    <a:pt x="669" y="1736"/>
                  </a:cubicBezTo>
                  <a:cubicBezTo>
                    <a:pt x="709" y="1614"/>
                    <a:pt x="689" y="1493"/>
                    <a:pt x="628" y="1392"/>
                  </a:cubicBezTo>
                  <a:cubicBezTo>
                    <a:pt x="608" y="1229"/>
                    <a:pt x="567" y="1088"/>
                    <a:pt x="567" y="926"/>
                  </a:cubicBezTo>
                  <a:cubicBezTo>
                    <a:pt x="588" y="642"/>
                    <a:pt x="527" y="358"/>
                    <a:pt x="426" y="95"/>
                  </a:cubicBezTo>
                  <a:cubicBezTo>
                    <a:pt x="400" y="32"/>
                    <a:pt x="335" y="0"/>
                    <a:pt x="275" y="0"/>
                  </a:cubicBezTo>
                  <a:close/>
                </a:path>
              </a:pathLst>
            </a:custGeom>
            <a:solidFill>
              <a:srgbClr val="1E254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987" name="Google Shape;987;p31"/>
            <p:cNvSpPr/>
            <p:nvPr/>
          </p:nvSpPr>
          <p:spPr>
            <a:xfrm>
              <a:off x="5032175" y="3794725"/>
              <a:ext cx="18525" cy="45850"/>
            </a:xfrm>
            <a:custGeom>
              <a:avLst/>
              <a:gdLst/>
              <a:ahLst/>
              <a:cxnLst/>
              <a:rect l="l" t="t" r="r" b="b"/>
              <a:pathLst>
                <a:path w="741" h="1834" extrusionOk="0">
                  <a:moveTo>
                    <a:pt x="477" y="0"/>
                  </a:moveTo>
                  <a:cubicBezTo>
                    <a:pt x="451" y="0"/>
                    <a:pt x="426" y="5"/>
                    <a:pt x="406" y="15"/>
                  </a:cubicBezTo>
                  <a:cubicBezTo>
                    <a:pt x="244" y="157"/>
                    <a:pt x="163" y="360"/>
                    <a:pt x="122" y="562"/>
                  </a:cubicBezTo>
                  <a:cubicBezTo>
                    <a:pt x="41" y="866"/>
                    <a:pt x="1" y="1190"/>
                    <a:pt x="1" y="1494"/>
                  </a:cubicBezTo>
                  <a:cubicBezTo>
                    <a:pt x="1" y="1722"/>
                    <a:pt x="185" y="1833"/>
                    <a:pt x="366" y="1833"/>
                  </a:cubicBezTo>
                  <a:cubicBezTo>
                    <a:pt x="555" y="1833"/>
                    <a:pt x="741" y="1712"/>
                    <a:pt x="710" y="1474"/>
                  </a:cubicBezTo>
                  <a:cubicBezTo>
                    <a:pt x="669" y="1170"/>
                    <a:pt x="649" y="866"/>
                    <a:pt x="669" y="562"/>
                  </a:cubicBezTo>
                  <a:cubicBezTo>
                    <a:pt x="669" y="400"/>
                    <a:pt x="689" y="137"/>
                    <a:pt x="547" y="15"/>
                  </a:cubicBezTo>
                  <a:cubicBezTo>
                    <a:pt x="527" y="5"/>
                    <a:pt x="502" y="0"/>
                    <a:pt x="477" y="0"/>
                  </a:cubicBezTo>
                  <a:close/>
                </a:path>
              </a:pathLst>
            </a:custGeom>
            <a:solidFill>
              <a:srgbClr val="1E254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988" name="Google Shape;988;p31"/>
            <p:cNvSpPr/>
            <p:nvPr/>
          </p:nvSpPr>
          <p:spPr>
            <a:xfrm>
              <a:off x="4996225" y="3876825"/>
              <a:ext cx="24950" cy="45975"/>
            </a:xfrm>
            <a:custGeom>
              <a:avLst/>
              <a:gdLst/>
              <a:ahLst/>
              <a:cxnLst/>
              <a:rect l="l" t="t" r="r" b="b"/>
              <a:pathLst>
                <a:path w="998" h="1839" extrusionOk="0">
                  <a:moveTo>
                    <a:pt x="319" y="1"/>
                  </a:moveTo>
                  <a:cubicBezTo>
                    <a:pt x="254" y="1"/>
                    <a:pt x="186" y="32"/>
                    <a:pt x="142" y="94"/>
                  </a:cubicBezTo>
                  <a:cubicBezTo>
                    <a:pt x="0" y="276"/>
                    <a:pt x="61" y="600"/>
                    <a:pt x="41" y="823"/>
                  </a:cubicBezTo>
                  <a:cubicBezTo>
                    <a:pt x="0" y="1066"/>
                    <a:pt x="0" y="1309"/>
                    <a:pt x="61" y="1532"/>
                  </a:cubicBezTo>
                  <a:cubicBezTo>
                    <a:pt x="112" y="1752"/>
                    <a:pt x="264" y="1839"/>
                    <a:pt x="422" y="1839"/>
                  </a:cubicBezTo>
                  <a:cubicBezTo>
                    <a:pt x="700" y="1839"/>
                    <a:pt x="997" y="1566"/>
                    <a:pt x="790" y="1269"/>
                  </a:cubicBezTo>
                  <a:cubicBezTo>
                    <a:pt x="709" y="1127"/>
                    <a:pt x="649" y="945"/>
                    <a:pt x="649" y="783"/>
                  </a:cubicBezTo>
                  <a:cubicBezTo>
                    <a:pt x="628" y="681"/>
                    <a:pt x="628" y="560"/>
                    <a:pt x="608" y="458"/>
                  </a:cubicBezTo>
                  <a:cubicBezTo>
                    <a:pt x="588" y="357"/>
                    <a:pt x="527" y="256"/>
                    <a:pt x="507" y="155"/>
                  </a:cubicBezTo>
                  <a:cubicBezTo>
                    <a:pt x="484" y="52"/>
                    <a:pt x="404" y="1"/>
                    <a:pt x="319" y="1"/>
                  </a:cubicBezTo>
                  <a:close/>
                </a:path>
              </a:pathLst>
            </a:custGeom>
            <a:solidFill>
              <a:srgbClr val="1E254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989" name="Google Shape;989;p31"/>
            <p:cNvSpPr/>
            <p:nvPr/>
          </p:nvSpPr>
          <p:spPr>
            <a:xfrm>
              <a:off x="4812400" y="3816975"/>
              <a:ext cx="22275" cy="48175"/>
            </a:xfrm>
            <a:custGeom>
              <a:avLst/>
              <a:gdLst/>
              <a:ahLst/>
              <a:cxnLst/>
              <a:rect l="l" t="t" r="r" b="b"/>
              <a:pathLst>
                <a:path w="891" h="1927" extrusionOk="0">
                  <a:moveTo>
                    <a:pt x="488" y="1"/>
                  </a:moveTo>
                  <a:cubicBezTo>
                    <a:pt x="265" y="1"/>
                    <a:pt x="30" y="148"/>
                    <a:pt x="41" y="442"/>
                  </a:cubicBezTo>
                  <a:cubicBezTo>
                    <a:pt x="41" y="685"/>
                    <a:pt x="61" y="928"/>
                    <a:pt x="81" y="1171"/>
                  </a:cubicBezTo>
                  <a:cubicBezTo>
                    <a:pt x="102" y="1434"/>
                    <a:pt x="0" y="1617"/>
                    <a:pt x="142" y="1799"/>
                  </a:cubicBezTo>
                  <a:cubicBezTo>
                    <a:pt x="209" y="1885"/>
                    <a:pt x="303" y="1926"/>
                    <a:pt x="395" y="1926"/>
                  </a:cubicBezTo>
                  <a:cubicBezTo>
                    <a:pt x="497" y="1926"/>
                    <a:pt x="595" y="1875"/>
                    <a:pt x="649" y="1779"/>
                  </a:cubicBezTo>
                  <a:lnTo>
                    <a:pt x="669" y="1779"/>
                  </a:lnTo>
                  <a:cubicBezTo>
                    <a:pt x="750" y="1576"/>
                    <a:pt x="811" y="1374"/>
                    <a:pt x="831" y="1151"/>
                  </a:cubicBezTo>
                  <a:cubicBezTo>
                    <a:pt x="851" y="888"/>
                    <a:pt x="871" y="645"/>
                    <a:pt x="871" y="381"/>
                  </a:cubicBezTo>
                  <a:cubicBezTo>
                    <a:pt x="891" y="128"/>
                    <a:pt x="694" y="1"/>
                    <a:pt x="488" y="1"/>
                  </a:cubicBezTo>
                  <a:close/>
                </a:path>
              </a:pathLst>
            </a:custGeom>
            <a:solidFill>
              <a:srgbClr val="1E254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990" name="Google Shape;990;p31"/>
            <p:cNvSpPr/>
            <p:nvPr/>
          </p:nvSpPr>
          <p:spPr>
            <a:xfrm>
              <a:off x="4781000" y="3724100"/>
              <a:ext cx="21800" cy="45900"/>
            </a:xfrm>
            <a:custGeom>
              <a:avLst/>
              <a:gdLst/>
              <a:ahLst/>
              <a:cxnLst/>
              <a:rect l="l" t="t" r="r" b="b"/>
              <a:pathLst>
                <a:path w="872" h="1836" extrusionOk="0">
                  <a:moveTo>
                    <a:pt x="406" y="1"/>
                  </a:moveTo>
                  <a:cubicBezTo>
                    <a:pt x="208" y="1"/>
                    <a:pt x="10" y="119"/>
                    <a:pt x="1" y="369"/>
                  </a:cubicBezTo>
                  <a:cubicBezTo>
                    <a:pt x="1" y="491"/>
                    <a:pt x="21" y="612"/>
                    <a:pt x="61" y="734"/>
                  </a:cubicBezTo>
                  <a:cubicBezTo>
                    <a:pt x="82" y="855"/>
                    <a:pt x="102" y="997"/>
                    <a:pt x="122" y="1139"/>
                  </a:cubicBezTo>
                  <a:cubicBezTo>
                    <a:pt x="142" y="1402"/>
                    <a:pt x="264" y="1625"/>
                    <a:pt x="466" y="1807"/>
                  </a:cubicBezTo>
                  <a:cubicBezTo>
                    <a:pt x="505" y="1827"/>
                    <a:pt x="545" y="1835"/>
                    <a:pt x="583" y="1835"/>
                  </a:cubicBezTo>
                  <a:cubicBezTo>
                    <a:pt x="706" y="1835"/>
                    <a:pt x="816" y="1744"/>
                    <a:pt x="831" y="1605"/>
                  </a:cubicBezTo>
                  <a:cubicBezTo>
                    <a:pt x="831" y="1402"/>
                    <a:pt x="872" y="1220"/>
                    <a:pt x="851" y="997"/>
                  </a:cubicBezTo>
                  <a:cubicBezTo>
                    <a:pt x="811" y="815"/>
                    <a:pt x="811" y="612"/>
                    <a:pt x="811" y="410"/>
                  </a:cubicBezTo>
                  <a:cubicBezTo>
                    <a:pt x="843" y="144"/>
                    <a:pt x="624" y="1"/>
                    <a:pt x="406" y="1"/>
                  </a:cubicBezTo>
                  <a:close/>
                </a:path>
              </a:pathLst>
            </a:custGeom>
            <a:solidFill>
              <a:srgbClr val="1E254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991" name="Google Shape;991;p31"/>
            <p:cNvSpPr/>
            <p:nvPr/>
          </p:nvSpPr>
          <p:spPr>
            <a:xfrm>
              <a:off x="4946950" y="3616025"/>
              <a:ext cx="19425" cy="54150"/>
            </a:xfrm>
            <a:custGeom>
              <a:avLst/>
              <a:gdLst/>
              <a:ahLst/>
              <a:cxnLst/>
              <a:rect l="l" t="t" r="r" b="b"/>
              <a:pathLst>
                <a:path w="777" h="2166" extrusionOk="0">
                  <a:moveTo>
                    <a:pt x="418" y="1"/>
                  </a:moveTo>
                  <a:cubicBezTo>
                    <a:pt x="214" y="1"/>
                    <a:pt x="0" y="203"/>
                    <a:pt x="108" y="459"/>
                  </a:cubicBezTo>
                  <a:cubicBezTo>
                    <a:pt x="108" y="540"/>
                    <a:pt x="108" y="600"/>
                    <a:pt x="108" y="681"/>
                  </a:cubicBezTo>
                  <a:cubicBezTo>
                    <a:pt x="108" y="864"/>
                    <a:pt x="128" y="1046"/>
                    <a:pt x="148" y="1228"/>
                  </a:cubicBezTo>
                  <a:cubicBezTo>
                    <a:pt x="169" y="1471"/>
                    <a:pt x="67" y="1795"/>
                    <a:pt x="209" y="2038"/>
                  </a:cubicBezTo>
                  <a:cubicBezTo>
                    <a:pt x="247" y="2125"/>
                    <a:pt x="326" y="2166"/>
                    <a:pt x="405" y="2166"/>
                  </a:cubicBezTo>
                  <a:cubicBezTo>
                    <a:pt x="494" y="2166"/>
                    <a:pt x="582" y="2114"/>
                    <a:pt x="614" y="2018"/>
                  </a:cubicBezTo>
                  <a:lnTo>
                    <a:pt x="634" y="2018"/>
                  </a:lnTo>
                  <a:cubicBezTo>
                    <a:pt x="716" y="1714"/>
                    <a:pt x="776" y="1390"/>
                    <a:pt x="756" y="1066"/>
                  </a:cubicBezTo>
                  <a:cubicBezTo>
                    <a:pt x="776" y="762"/>
                    <a:pt x="736" y="459"/>
                    <a:pt x="675" y="175"/>
                  </a:cubicBezTo>
                  <a:cubicBezTo>
                    <a:pt x="621" y="52"/>
                    <a:pt x="520" y="1"/>
                    <a:pt x="418" y="1"/>
                  </a:cubicBezTo>
                  <a:close/>
                </a:path>
              </a:pathLst>
            </a:custGeom>
            <a:solidFill>
              <a:srgbClr val="1E254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992" name="Google Shape;992;p31"/>
            <p:cNvSpPr/>
            <p:nvPr/>
          </p:nvSpPr>
          <p:spPr>
            <a:xfrm>
              <a:off x="4858975" y="3678750"/>
              <a:ext cx="16750" cy="47225"/>
            </a:xfrm>
            <a:custGeom>
              <a:avLst/>
              <a:gdLst/>
              <a:ahLst/>
              <a:cxnLst/>
              <a:rect l="l" t="t" r="r" b="b"/>
              <a:pathLst>
                <a:path w="670" h="1889" extrusionOk="0">
                  <a:moveTo>
                    <a:pt x="351" y="0"/>
                  </a:moveTo>
                  <a:cubicBezTo>
                    <a:pt x="206" y="0"/>
                    <a:pt x="61" y="92"/>
                    <a:pt x="41" y="279"/>
                  </a:cubicBezTo>
                  <a:cubicBezTo>
                    <a:pt x="1" y="603"/>
                    <a:pt x="41" y="927"/>
                    <a:pt x="123" y="1231"/>
                  </a:cubicBezTo>
                  <a:cubicBezTo>
                    <a:pt x="183" y="1454"/>
                    <a:pt x="204" y="1798"/>
                    <a:pt x="426" y="1879"/>
                  </a:cubicBezTo>
                  <a:cubicBezTo>
                    <a:pt x="445" y="1885"/>
                    <a:pt x="464" y="1888"/>
                    <a:pt x="481" y="1888"/>
                  </a:cubicBezTo>
                  <a:cubicBezTo>
                    <a:pt x="576" y="1888"/>
                    <a:pt x="646" y="1803"/>
                    <a:pt x="629" y="1717"/>
                  </a:cubicBezTo>
                  <a:cubicBezTo>
                    <a:pt x="609" y="1616"/>
                    <a:pt x="629" y="1515"/>
                    <a:pt x="649" y="1413"/>
                  </a:cubicBezTo>
                  <a:cubicBezTo>
                    <a:pt x="649" y="1292"/>
                    <a:pt x="649" y="1170"/>
                    <a:pt x="629" y="1049"/>
                  </a:cubicBezTo>
                  <a:cubicBezTo>
                    <a:pt x="609" y="806"/>
                    <a:pt x="669" y="542"/>
                    <a:pt x="669" y="299"/>
                  </a:cubicBezTo>
                  <a:cubicBezTo>
                    <a:pt x="659" y="102"/>
                    <a:pt x="505" y="0"/>
                    <a:pt x="351" y="0"/>
                  </a:cubicBezTo>
                  <a:close/>
                </a:path>
              </a:pathLst>
            </a:custGeom>
            <a:solidFill>
              <a:srgbClr val="1E254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993" name="Google Shape;993;p31"/>
            <p:cNvSpPr/>
            <p:nvPr/>
          </p:nvSpPr>
          <p:spPr>
            <a:xfrm>
              <a:off x="4911650" y="3897425"/>
              <a:ext cx="19275" cy="43600"/>
            </a:xfrm>
            <a:custGeom>
              <a:avLst/>
              <a:gdLst/>
              <a:ahLst/>
              <a:cxnLst/>
              <a:rect l="l" t="t" r="r" b="b"/>
              <a:pathLst>
                <a:path w="771" h="1744" extrusionOk="0">
                  <a:moveTo>
                    <a:pt x="430" y="0"/>
                  </a:moveTo>
                  <a:cubicBezTo>
                    <a:pt x="363" y="0"/>
                    <a:pt x="298" y="33"/>
                    <a:pt x="264" y="100"/>
                  </a:cubicBezTo>
                  <a:cubicBezTo>
                    <a:pt x="122" y="364"/>
                    <a:pt x="61" y="667"/>
                    <a:pt x="41" y="971"/>
                  </a:cubicBezTo>
                  <a:cubicBezTo>
                    <a:pt x="1" y="1275"/>
                    <a:pt x="41" y="1640"/>
                    <a:pt x="385" y="1741"/>
                  </a:cubicBezTo>
                  <a:cubicBezTo>
                    <a:pt x="399" y="1743"/>
                    <a:pt x="413" y="1744"/>
                    <a:pt x="427" y="1744"/>
                  </a:cubicBezTo>
                  <a:cubicBezTo>
                    <a:pt x="574" y="1744"/>
                    <a:pt x="711" y="1646"/>
                    <a:pt x="730" y="1498"/>
                  </a:cubicBezTo>
                  <a:cubicBezTo>
                    <a:pt x="770" y="1376"/>
                    <a:pt x="730" y="1295"/>
                    <a:pt x="689" y="1174"/>
                  </a:cubicBezTo>
                  <a:cubicBezTo>
                    <a:pt x="689" y="1073"/>
                    <a:pt x="669" y="992"/>
                    <a:pt x="669" y="911"/>
                  </a:cubicBezTo>
                  <a:lnTo>
                    <a:pt x="669" y="566"/>
                  </a:lnTo>
                  <a:cubicBezTo>
                    <a:pt x="669" y="445"/>
                    <a:pt x="649" y="303"/>
                    <a:pt x="629" y="181"/>
                  </a:cubicBezTo>
                  <a:cubicBezTo>
                    <a:pt x="617" y="63"/>
                    <a:pt x="522" y="0"/>
                    <a:pt x="430" y="0"/>
                  </a:cubicBezTo>
                  <a:close/>
                </a:path>
              </a:pathLst>
            </a:custGeom>
            <a:solidFill>
              <a:srgbClr val="1E254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994" name="Google Shape;994;p31"/>
            <p:cNvSpPr/>
            <p:nvPr/>
          </p:nvSpPr>
          <p:spPr>
            <a:xfrm>
              <a:off x="4879750" y="3980425"/>
              <a:ext cx="19275" cy="43650"/>
            </a:xfrm>
            <a:custGeom>
              <a:avLst/>
              <a:gdLst/>
              <a:ahLst/>
              <a:cxnLst/>
              <a:rect l="l" t="t" r="r" b="b"/>
              <a:pathLst>
                <a:path w="771" h="1746" extrusionOk="0">
                  <a:moveTo>
                    <a:pt x="434" y="1"/>
                  </a:moveTo>
                  <a:cubicBezTo>
                    <a:pt x="366" y="1"/>
                    <a:pt x="298" y="33"/>
                    <a:pt x="264" y="102"/>
                  </a:cubicBezTo>
                  <a:lnTo>
                    <a:pt x="244" y="102"/>
                  </a:lnTo>
                  <a:cubicBezTo>
                    <a:pt x="122" y="366"/>
                    <a:pt x="61" y="670"/>
                    <a:pt x="41" y="973"/>
                  </a:cubicBezTo>
                  <a:cubicBezTo>
                    <a:pt x="0" y="1277"/>
                    <a:pt x="41" y="1642"/>
                    <a:pt x="385" y="1743"/>
                  </a:cubicBezTo>
                  <a:cubicBezTo>
                    <a:pt x="399" y="1745"/>
                    <a:pt x="413" y="1746"/>
                    <a:pt x="426" y="1746"/>
                  </a:cubicBezTo>
                  <a:cubicBezTo>
                    <a:pt x="571" y="1746"/>
                    <a:pt x="693" y="1648"/>
                    <a:pt x="730" y="1500"/>
                  </a:cubicBezTo>
                  <a:cubicBezTo>
                    <a:pt x="770" y="1358"/>
                    <a:pt x="730" y="1297"/>
                    <a:pt x="689" y="1176"/>
                  </a:cubicBezTo>
                  <a:cubicBezTo>
                    <a:pt x="689" y="1075"/>
                    <a:pt x="669" y="994"/>
                    <a:pt x="669" y="892"/>
                  </a:cubicBezTo>
                  <a:lnTo>
                    <a:pt x="669" y="568"/>
                  </a:lnTo>
                  <a:cubicBezTo>
                    <a:pt x="669" y="447"/>
                    <a:pt x="649" y="305"/>
                    <a:pt x="628" y="163"/>
                  </a:cubicBezTo>
                  <a:cubicBezTo>
                    <a:pt x="617" y="59"/>
                    <a:pt x="526" y="1"/>
                    <a:pt x="434" y="1"/>
                  </a:cubicBezTo>
                  <a:close/>
                </a:path>
              </a:pathLst>
            </a:custGeom>
            <a:solidFill>
              <a:srgbClr val="1E254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995" name="Google Shape;995;p31"/>
            <p:cNvSpPr/>
            <p:nvPr/>
          </p:nvSpPr>
          <p:spPr>
            <a:xfrm>
              <a:off x="5246900" y="3585550"/>
              <a:ext cx="21125" cy="60050"/>
            </a:xfrm>
            <a:custGeom>
              <a:avLst/>
              <a:gdLst/>
              <a:ahLst/>
              <a:cxnLst/>
              <a:rect l="l" t="t" r="r" b="b"/>
              <a:pathLst>
                <a:path w="845" h="2402" extrusionOk="0">
                  <a:moveTo>
                    <a:pt x="378" y="0"/>
                  </a:moveTo>
                  <a:cubicBezTo>
                    <a:pt x="231" y="0"/>
                    <a:pt x="88" y="84"/>
                    <a:pt x="41" y="280"/>
                  </a:cubicBezTo>
                  <a:cubicBezTo>
                    <a:pt x="0" y="422"/>
                    <a:pt x="20" y="543"/>
                    <a:pt x="61" y="665"/>
                  </a:cubicBezTo>
                  <a:cubicBezTo>
                    <a:pt x="81" y="867"/>
                    <a:pt x="101" y="1050"/>
                    <a:pt x="101" y="1232"/>
                  </a:cubicBezTo>
                  <a:cubicBezTo>
                    <a:pt x="101" y="1414"/>
                    <a:pt x="101" y="1596"/>
                    <a:pt x="122" y="1779"/>
                  </a:cubicBezTo>
                  <a:cubicBezTo>
                    <a:pt x="142" y="1900"/>
                    <a:pt x="162" y="2042"/>
                    <a:pt x="182" y="2164"/>
                  </a:cubicBezTo>
                  <a:cubicBezTo>
                    <a:pt x="206" y="2317"/>
                    <a:pt x="333" y="2402"/>
                    <a:pt x="458" y="2402"/>
                  </a:cubicBezTo>
                  <a:cubicBezTo>
                    <a:pt x="548" y="2402"/>
                    <a:pt x="638" y="2358"/>
                    <a:pt x="689" y="2265"/>
                  </a:cubicBezTo>
                  <a:cubicBezTo>
                    <a:pt x="810" y="2022"/>
                    <a:pt x="750" y="1678"/>
                    <a:pt x="750" y="1394"/>
                  </a:cubicBezTo>
                  <a:cubicBezTo>
                    <a:pt x="750" y="1232"/>
                    <a:pt x="770" y="1070"/>
                    <a:pt x="770" y="888"/>
                  </a:cubicBezTo>
                  <a:lnTo>
                    <a:pt x="770" y="665"/>
                  </a:lnTo>
                  <a:cubicBezTo>
                    <a:pt x="770" y="665"/>
                    <a:pt x="770" y="491"/>
                    <a:pt x="748" y="491"/>
                  </a:cubicBezTo>
                  <a:cubicBezTo>
                    <a:pt x="745" y="491"/>
                    <a:pt x="741" y="495"/>
                    <a:pt x="736" y="506"/>
                  </a:cubicBezTo>
                  <a:lnTo>
                    <a:pt x="736" y="506"/>
                  </a:lnTo>
                  <a:cubicBezTo>
                    <a:pt x="845" y="204"/>
                    <a:pt x="607" y="0"/>
                    <a:pt x="378" y="0"/>
                  </a:cubicBezTo>
                  <a:close/>
                </a:path>
              </a:pathLst>
            </a:custGeom>
            <a:solidFill>
              <a:srgbClr val="1E254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996" name="Google Shape;996;p31"/>
            <p:cNvSpPr/>
            <p:nvPr/>
          </p:nvSpPr>
          <p:spPr>
            <a:xfrm>
              <a:off x="5137500" y="3642950"/>
              <a:ext cx="18775" cy="54325"/>
            </a:xfrm>
            <a:custGeom>
              <a:avLst/>
              <a:gdLst/>
              <a:ahLst/>
              <a:cxnLst/>
              <a:rect l="l" t="t" r="r" b="b"/>
              <a:pathLst>
                <a:path w="751" h="2173" extrusionOk="0">
                  <a:moveTo>
                    <a:pt x="347" y="1"/>
                  </a:moveTo>
                  <a:cubicBezTo>
                    <a:pt x="230" y="1"/>
                    <a:pt x="117" y="58"/>
                    <a:pt x="62" y="192"/>
                  </a:cubicBezTo>
                  <a:cubicBezTo>
                    <a:pt x="1" y="313"/>
                    <a:pt x="1" y="475"/>
                    <a:pt x="62" y="617"/>
                  </a:cubicBezTo>
                  <a:cubicBezTo>
                    <a:pt x="102" y="759"/>
                    <a:pt x="102" y="941"/>
                    <a:pt x="122" y="1083"/>
                  </a:cubicBezTo>
                  <a:cubicBezTo>
                    <a:pt x="163" y="1387"/>
                    <a:pt x="244" y="1711"/>
                    <a:pt x="264" y="2015"/>
                  </a:cubicBezTo>
                  <a:cubicBezTo>
                    <a:pt x="264" y="2113"/>
                    <a:pt x="342" y="2173"/>
                    <a:pt x="431" y="2173"/>
                  </a:cubicBezTo>
                  <a:cubicBezTo>
                    <a:pt x="470" y="2173"/>
                    <a:pt x="511" y="2161"/>
                    <a:pt x="548" y="2136"/>
                  </a:cubicBezTo>
                  <a:cubicBezTo>
                    <a:pt x="730" y="1934"/>
                    <a:pt x="710" y="1549"/>
                    <a:pt x="730" y="1286"/>
                  </a:cubicBezTo>
                  <a:cubicBezTo>
                    <a:pt x="750" y="1103"/>
                    <a:pt x="750" y="921"/>
                    <a:pt x="750" y="739"/>
                  </a:cubicBezTo>
                  <a:cubicBezTo>
                    <a:pt x="750" y="617"/>
                    <a:pt x="730" y="435"/>
                    <a:pt x="730" y="354"/>
                  </a:cubicBezTo>
                  <a:cubicBezTo>
                    <a:pt x="730" y="143"/>
                    <a:pt x="533" y="1"/>
                    <a:pt x="347" y="1"/>
                  </a:cubicBezTo>
                  <a:close/>
                </a:path>
              </a:pathLst>
            </a:custGeom>
            <a:solidFill>
              <a:srgbClr val="1E254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997" name="Google Shape;997;p31"/>
            <p:cNvSpPr/>
            <p:nvPr/>
          </p:nvSpPr>
          <p:spPr>
            <a:xfrm>
              <a:off x="5164350" y="3557600"/>
              <a:ext cx="21575" cy="48625"/>
            </a:xfrm>
            <a:custGeom>
              <a:avLst/>
              <a:gdLst/>
              <a:ahLst/>
              <a:cxnLst/>
              <a:rect l="l" t="t" r="r" b="b"/>
              <a:pathLst>
                <a:path w="863" h="1945" extrusionOk="0">
                  <a:moveTo>
                    <a:pt x="432" y="1"/>
                  </a:moveTo>
                  <a:cubicBezTo>
                    <a:pt x="286" y="1"/>
                    <a:pt x="143" y="82"/>
                    <a:pt x="102" y="263"/>
                  </a:cubicBezTo>
                  <a:cubicBezTo>
                    <a:pt x="0" y="567"/>
                    <a:pt x="102" y="952"/>
                    <a:pt x="102" y="1256"/>
                  </a:cubicBezTo>
                  <a:cubicBezTo>
                    <a:pt x="102" y="1479"/>
                    <a:pt x="81" y="1904"/>
                    <a:pt x="385" y="1945"/>
                  </a:cubicBezTo>
                  <a:lnTo>
                    <a:pt x="406" y="1945"/>
                  </a:lnTo>
                  <a:cubicBezTo>
                    <a:pt x="507" y="1945"/>
                    <a:pt x="608" y="1884"/>
                    <a:pt x="649" y="1803"/>
                  </a:cubicBezTo>
                  <a:cubicBezTo>
                    <a:pt x="730" y="1580"/>
                    <a:pt x="750" y="1337"/>
                    <a:pt x="750" y="1114"/>
                  </a:cubicBezTo>
                  <a:cubicBezTo>
                    <a:pt x="770" y="891"/>
                    <a:pt x="750" y="669"/>
                    <a:pt x="790" y="446"/>
                  </a:cubicBezTo>
                  <a:cubicBezTo>
                    <a:pt x="862" y="170"/>
                    <a:pt x="643" y="1"/>
                    <a:pt x="432" y="1"/>
                  </a:cubicBezTo>
                  <a:close/>
                </a:path>
              </a:pathLst>
            </a:custGeom>
            <a:solidFill>
              <a:srgbClr val="1E254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998" name="Google Shape;998;p31"/>
            <p:cNvSpPr/>
            <p:nvPr/>
          </p:nvSpPr>
          <p:spPr>
            <a:xfrm>
              <a:off x="5300050" y="3538900"/>
              <a:ext cx="19275" cy="50700"/>
            </a:xfrm>
            <a:custGeom>
              <a:avLst/>
              <a:gdLst/>
              <a:ahLst/>
              <a:cxnLst/>
              <a:rect l="l" t="t" r="r" b="b"/>
              <a:pathLst>
                <a:path w="771" h="2028" extrusionOk="0">
                  <a:moveTo>
                    <a:pt x="428" y="0"/>
                  </a:moveTo>
                  <a:cubicBezTo>
                    <a:pt x="221" y="0"/>
                    <a:pt x="0" y="174"/>
                    <a:pt x="102" y="404"/>
                  </a:cubicBezTo>
                  <a:cubicBezTo>
                    <a:pt x="163" y="627"/>
                    <a:pt x="183" y="849"/>
                    <a:pt x="163" y="1072"/>
                  </a:cubicBezTo>
                  <a:cubicBezTo>
                    <a:pt x="163" y="1336"/>
                    <a:pt x="183" y="1599"/>
                    <a:pt x="204" y="1862"/>
                  </a:cubicBezTo>
                  <a:cubicBezTo>
                    <a:pt x="217" y="1966"/>
                    <a:pt x="303" y="2028"/>
                    <a:pt x="391" y="2028"/>
                  </a:cubicBezTo>
                  <a:cubicBezTo>
                    <a:pt x="441" y="2028"/>
                    <a:pt x="491" y="2008"/>
                    <a:pt x="528" y="1964"/>
                  </a:cubicBezTo>
                  <a:cubicBezTo>
                    <a:pt x="771" y="1761"/>
                    <a:pt x="710" y="1336"/>
                    <a:pt x="710" y="1072"/>
                  </a:cubicBezTo>
                  <a:cubicBezTo>
                    <a:pt x="771" y="789"/>
                    <a:pt x="751" y="485"/>
                    <a:pt x="710" y="201"/>
                  </a:cubicBezTo>
                  <a:cubicBezTo>
                    <a:pt x="665" y="59"/>
                    <a:pt x="549" y="0"/>
                    <a:pt x="428" y="0"/>
                  </a:cubicBezTo>
                  <a:close/>
                </a:path>
              </a:pathLst>
            </a:custGeom>
            <a:solidFill>
              <a:srgbClr val="1E254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999" name="Google Shape;999;p31"/>
            <p:cNvSpPr/>
            <p:nvPr/>
          </p:nvSpPr>
          <p:spPr>
            <a:xfrm>
              <a:off x="5103550" y="3526225"/>
              <a:ext cx="18800" cy="50725"/>
            </a:xfrm>
            <a:custGeom>
              <a:avLst/>
              <a:gdLst/>
              <a:ahLst/>
              <a:cxnLst/>
              <a:rect l="l" t="t" r="r" b="b"/>
              <a:pathLst>
                <a:path w="752" h="2029" extrusionOk="0">
                  <a:moveTo>
                    <a:pt x="414" y="1"/>
                  </a:moveTo>
                  <a:cubicBezTo>
                    <a:pt x="213" y="1"/>
                    <a:pt x="1" y="174"/>
                    <a:pt x="103" y="404"/>
                  </a:cubicBezTo>
                  <a:cubicBezTo>
                    <a:pt x="143" y="627"/>
                    <a:pt x="164" y="850"/>
                    <a:pt x="143" y="1073"/>
                  </a:cubicBezTo>
                  <a:cubicBezTo>
                    <a:pt x="143" y="1316"/>
                    <a:pt x="164" y="1600"/>
                    <a:pt x="184" y="1863"/>
                  </a:cubicBezTo>
                  <a:cubicBezTo>
                    <a:pt x="197" y="1966"/>
                    <a:pt x="284" y="2028"/>
                    <a:pt x="377" y="2028"/>
                  </a:cubicBezTo>
                  <a:cubicBezTo>
                    <a:pt x="430" y="2028"/>
                    <a:pt x="484" y="2008"/>
                    <a:pt x="528" y="1964"/>
                  </a:cubicBezTo>
                  <a:cubicBezTo>
                    <a:pt x="751" y="1762"/>
                    <a:pt x="690" y="1336"/>
                    <a:pt x="711" y="1053"/>
                  </a:cubicBezTo>
                  <a:cubicBezTo>
                    <a:pt x="751" y="769"/>
                    <a:pt x="751" y="485"/>
                    <a:pt x="690" y="202"/>
                  </a:cubicBezTo>
                  <a:cubicBezTo>
                    <a:pt x="646" y="60"/>
                    <a:pt x="532" y="1"/>
                    <a:pt x="414" y="1"/>
                  </a:cubicBezTo>
                  <a:close/>
                </a:path>
              </a:pathLst>
            </a:custGeom>
            <a:solidFill>
              <a:srgbClr val="1E254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000" name="Google Shape;1000;p31"/>
            <p:cNvSpPr/>
            <p:nvPr/>
          </p:nvSpPr>
          <p:spPr>
            <a:xfrm>
              <a:off x="5365400" y="3556075"/>
              <a:ext cx="16225" cy="47250"/>
            </a:xfrm>
            <a:custGeom>
              <a:avLst/>
              <a:gdLst/>
              <a:ahLst/>
              <a:cxnLst/>
              <a:rect l="l" t="t" r="r" b="b"/>
              <a:pathLst>
                <a:path w="649" h="1890" extrusionOk="0">
                  <a:moveTo>
                    <a:pt x="324" y="0"/>
                  </a:moveTo>
                  <a:cubicBezTo>
                    <a:pt x="142" y="21"/>
                    <a:pt x="0" y="142"/>
                    <a:pt x="0" y="324"/>
                  </a:cubicBezTo>
                  <a:cubicBezTo>
                    <a:pt x="0" y="547"/>
                    <a:pt x="0" y="770"/>
                    <a:pt x="20" y="1013"/>
                  </a:cubicBezTo>
                  <a:cubicBezTo>
                    <a:pt x="0" y="1236"/>
                    <a:pt x="20" y="1479"/>
                    <a:pt x="61" y="1722"/>
                  </a:cubicBezTo>
                  <a:cubicBezTo>
                    <a:pt x="101" y="1834"/>
                    <a:pt x="203" y="1889"/>
                    <a:pt x="304" y="1889"/>
                  </a:cubicBezTo>
                  <a:cubicBezTo>
                    <a:pt x="405" y="1889"/>
                    <a:pt x="506" y="1834"/>
                    <a:pt x="547" y="1722"/>
                  </a:cubicBezTo>
                  <a:cubicBezTo>
                    <a:pt x="648" y="1256"/>
                    <a:pt x="567" y="790"/>
                    <a:pt x="628" y="324"/>
                  </a:cubicBezTo>
                  <a:cubicBezTo>
                    <a:pt x="628" y="142"/>
                    <a:pt x="486" y="21"/>
                    <a:pt x="324" y="0"/>
                  </a:cubicBezTo>
                  <a:close/>
                </a:path>
              </a:pathLst>
            </a:custGeom>
            <a:solidFill>
              <a:srgbClr val="1E254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001" name="Google Shape;1001;p31"/>
            <p:cNvSpPr/>
            <p:nvPr/>
          </p:nvSpPr>
          <p:spPr>
            <a:xfrm>
              <a:off x="5397475" y="3625225"/>
              <a:ext cx="20600" cy="56675"/>
            </a:xfrm>
            <a:custGeom>
              <a:avLst/>
              <a:gdLst/>
              <a:ahLst/>
              <a:cxnLst/>
              <a:rect l="l" t="t" r="r" b="b"/>
              <a:pathLst>
                <a:path w="824" h="2267" extrusionOk="0">
                  <a:moveTo>
                    <a:pt x="430" y="0"/>
                  </a:moveTo>
                  <a:cubicBezTo>
                    <a:pt x="216" y="0"/>
                    <a:pt x="0" y="154"/>
                    <a:pt x="54" y="435"/>
                  </a:cubicBezTo>
                  <a:cubicBezTo>
                    <a:pt x="74" y="597"/>
                    <a:pt x="74" y="739"/>
                    <a:pt x="115" y="880"/>
                  </a:cubicBezTo>
                  <a:cubicBezTo>
                    <a:pt x="176" y="1063"/>
                    <a:pt x="196" y="1245"/>
                    <a:pt x="216" y="1427"/>
                  </a:cubicBezTo>
                  <a:cubicBezTo>
                    <a:pt x="257" y="1691"/>
                    <a:pt x="257" y="2055"/>
                    <a:pt x="500" y="2238"/>
                  </a:cubicBezTo>
                  <a:cubicBezTo>
                    <a:pt x="529" y="2258"/>
                    <a:pt x="562" y="2266"/>
                    <a:pt x="594" y="2266"/>
                  </a:cubicBezTo>
                  <a:cubicBezTo>
                    <a:pt x="691" y="2266"/>
                    <a:pt x="783" y="2183"/>
                    <a:pt x="783" y="2076"/>
                  </a:cubicBezTo>
                  <a:cubicBezTo>
                    <a:pt x="783" y="1508"/>
                    <a:pt x="824" y="941"/>
                    <a:pt x="803" y="374"/>
                  </a:cubicBezTo>
                  <a:cubicBezTo>
                    <a:pt x="803" y="119"/>
                    <a:pt x="618" y="0"/>
                    <a:pt x="430" y="0"/>
                  </a:cubicBezTo>
                  <a:close/>
                </a:path>
              </a:pathLst>
            </a:custGeom>
            <a:solidFill>
              <a:srgbClr val="1E254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002" name="Google Shape;1002;p31"/>
            <p:cNvSpPr/>
            <p:nvPr/>
          </p:nvSpPr>
          <p:spPr>
            <a:xfrm>
              <a:off x="5338000" y="3714875"/>
              <a:ext cx="21850" cy="46600"/>
            </a:xfrm>
            <a:custGeom>
              <a:avLst/>
              <a:gdLst/>
              <a:ahLst/>
              <a:cxnLst/>
              <a:rect l="l" t="t" r="r" b="b"/>
              <a:pathLst>
                <a:path w="874" h="1864" extrusionOk="0">
                  <a:moveTo>
                    <a:pt x="474" y="0"/>
                  </a:moveTo>
                  <a:cubicBezTo>
                    <a:pt x="248" y="0"/>
                    <a:pt x="1" y="205"/>
                    <a:pt x="104" y="475"/>
                  </a:cubicBezTo>
                  <a:cubicBezTo>
                    <a:pt x="286" y="920"/>
                    <a:pt x="43" y="1488"/>
                    <a:pt x="387" y="1812"/>
                  </a:cubicBezTo>
                  <a:cubicBezTo>
                    <a:pt x="432" y="1847"/>
                    <a:pt x="480" y="1863"/>
                    <a:pt x="527" y="1863"/>
                  </a:cubicBezTo>
                  <a:cubicBezTo>
                    <a:pt x="587" y="1863"/>
                    <a:pt x="645" y="1837"/>
                    <a:pt x="691" y="1791"/>
                  </a:cubicBezTo>
                  <a:cubicBezTo>
                    <a:pt x="812" y="1548"/>
                    <a:pt x="873" y="1265"/>
                    <a:pt x="833" y="1001"/>
                  </a:cubicBezTo>
                  <a:cubicBezTo>
                    <a:pt x="853" y="738"/>
                    <a:pt x="833" y="475"/>
                    <a:pt x="772" y="232"/>
                  </a:cubicBezTo>
                  <a:cubicBezTo>
                    <a:pt x="727" y="69"/>
                    <a:pt x="604" y="0"/>
                    <a:pt x="474" y="0"/>
                  </a:cubicBezTo>
                  <a:close/>
                </a:path>
              </a:pathLst>
            </a:custGeom>
            <a:solidFill>
              <a:srgbClr val="1E254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003" name="Google Shape;1003;p31"/>
            <p:cNvSpPr/>
            <p:nvPr/>
          </p:nvSpPr>
          <p:spPr>
            <a:xfrm>
              <a:off x="5308425" y="3819925"/>
              <a:ext cx="25500" cy="48150"/>
            </a:xfrm>
            <a:custGeom>
              <a:avLst/>
              <a:gdLst/>
              <a:ahLst/>
              <a:cxnLst/>
              <a:rect l="l" t="t" r="r" b="b"/>
              <a:pathLst>
                <a:path w="1020" h="1926" extrusionOk="0">
                  <a:moveTo>
                    <a:pt x="393" y="1"/>
                  </a:moveTo>
                  <a:cubicBezTo>
                    <a:pt x="199" y="1"/>
                    <a:pt x="0" y="148"/>
                    <a:pt x="71" y="385"/>
                  </a:cubicBezTo>
                  <a:cubicBezTo>
                    <a:pt x="213" y="770"/>
                    <a:pt x="294" y="1073"/>
                    <a:pt x="436" y="1418"/>
                  </a:cubicBezTo>
                  <a:cubicBezTo>
                    <a:pt x="517" y="1620"/>
                    <a:pt x="557" y="1884"/>
                    <a:pt x="821" y="1924"/>
                  </a:cubicBezTo>
                  <a:cubicBezTo>
                    <a:pt x="827" y="1925"/>
                    <a:pt x="834" y="1926"/>
                    <a:pt x="840" y="1926"/>
                  </a:cubicBezTo>
                  <a:cubicBezTo>
                    <a:pt x="968" y="1926"/>
                    <a:pt x="1019" y="1738"/>
                    <a:pt x="942" y="1661"/>
                  </a:cubicBezTo>
                  <a:lnTo>
                    <a:pt x="942" y="1641"/>
                  </a:lnTo>
                  <a:cubicBezTo>
                    <a:pt x="944" y="1645"/>
                    <a:pt x="946" y="1647"/>
                    <a:pt x="947" y="1647"/>
                  </a:cubicBezTo>
                  <a:cubicBezTo>
                    <a:pt x="958" y="1647"/>
                    <a:pt x="942" y="1512"/>
                    <a:pt x="942" y="1458"/>
                  </a:cubicBezTo>
                  <a:cubicBezTo>
                    <a:pt x="922" y="1337"/>
                    <a:pt x="881" y="1215"/>
                    <a:pt x="841" y="1073"/>
                  </a:cubicBezTo>
                  <a:cubicBezTo>
                    <a:pt x="780" y="790"/>
                    <a:pt x="760" y="527"/>
                    <a:pt x="699" y="243"/>
                  </a:cubicBezTo>
                  <a:cubicBezTo>
                    <a:pt x="665" y="75"/>
                    <a:pt x="531" y="1"/>
                    <a:pt x="393" y="1"/>
                  </a:cubicBezTo>
                  <a:close/>
                </a:path>
              </a:pathLst>
            </a:custGeom>
            <a:solidFill>
              <a:srgbClr val="1E254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004" name="Google Shape;1004;p31"/>
            <p:cNvSpPr/>
            <p:nvPr/>
          </p:nvSpPr>
          <p:spPr>
            <a:xfrm>
              <a:off x="5251950" y="3852125"/>
              <a:ext cx="23225" cy="47675"/>
            </a:xfrm>
            <a:custGeom>
              <a:avLst/>
              <a:gdLst/>
              <a:ahLst/>
              <a:cxnLst/>
              <a:rect l="l" t="t" r="r" b="b"/>
              <a:pathLst>
                <a:path w="929" h="1907" extrusionOk="0">
                  <a:moveTo>
                    <a:pt x="836" y="578"/>
                  </a:moveTo>
                  <a:lnTo>
                    <a:pt x="836" y="578"/>
                  </a:lnTo>
                  <a:cubicBezTo>
                    <a:pt x="834" y="588"/>
                    <a:pt x="833" y="600"/>
                    <a:pt x="831" y="616"/>
                  </a:cubicBezTo>
                  <a:cubicBezTo>
                    <a:pt x="831" y="603"/>
                    <a:pt x="833" y="590"/>
                    <a:pt x="836" y="578"/>
                  </a:cubicBezTo>
                  <a:close/>
                  <a:moveTo>
                    <a:pt x="568" y="1"/>
                  </a:moveTo>
                  <a:cubicBezTo>
                    <a:pt x="520" y="1"/>
                    <a:pt x="472" y="15"/>
                    <a:pt x="426" y="49"/>
                  </a:cubicBezTo>
                  <a:cubicBezTo>
                    <a:pt x="1" y="292"/>
                    <a:pt x="244" y="839"/>
                    <a:pt x="264" y="1244"/>
                  </a:cubicBezTo>
                  <a:cubicBezTo>
                    <a:pt x="264" y="1315"/>
                    <a:pt x="327" y="1906"/>
                    <a:pt x="536" y="1906"/>
                  </a:cubicBezTo>
                  <a:cubicBezTo>
                    <a:pt x="564" y="1906"/>
                    <a:pt x="595" y="1896"/>
                    <a:pt x="629" y="1872"/>
                  </a:cubicBezTo>
                  <a:cubicBezTo>
                    <a:pt x="791" y="1730"/>
                    <a:pt x="791" y="1386"/>
                    <a:pt x="831" y="1203"/>
                  </a:cubicBezTo>
                  <a:cubicBezTo>
                    <a:pt x="851" y="1001"/>
                    <a:pt x="851" y="879"/>
                    <a:pt x="851" y="737"/>
                  </a:cubicBezTo>
                  <a:cubicBezTo>
                    <a:pt x="851" y="737"/>
                    <a:pt x="851" y="567"/>
                    <a:pt x="844" y="551"/>
                  </a:cubicBezTo>
                  <a:lnTo>
                    <a:pt x="844" y="551"/>
                  </a:lnTo>
                  <a:cubicBezTo>
                    <a:pt x="863" y="499"/>
                    <a:pt x="898" y="451"/>
                    <a:pt x="912" y="393"/>
                  </a:cubicBezTo>
                  <a:cubicBezTo>
                    <a:pt x="928" y="216"/>
                    <a:pt x="753" y="1"/>
                    <a:pt x="568" y="1"/>
                  </a:cubicBezTo>
                  <a:close/>
                </a:path>
              </a:pathLst>
            </a:custGeom>
            <a:solidFill>
              <a:srgbClr val="1E254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005" name="Google Shape;1005;p31"/>
            <p:cNvSpPr/>
            <p:nvPr/>
          </p:nvSpPr>
          <p:spPr>
            <a:xfrm>
              <a:off x="5169400" y="3927600"/>
              <a:ext cx="23225" cy="47675"/>
            </a:xfrm>
            <a:custGeom>
              <a:avLst/>
              <a:gdLst/>
              <a:ahLst/>
              <a:cxnLst/>
              <a:rect l="l" t="t" r="r" b="b"/>
              <a:pathLst>
                <a:path w="929" h="1907" extrusionOk="0">
                  <a:moveTo>
                    <a:pt x="576" y="0"/>
                  </a:moveTo>
                  <a:cubicBezTo>
                    <a:pt x="527" y="0"/>
                    <a:pt x="476" y="15"/>
                    <a:pt x="426" y="48"/>
                  </a:cubicBezTo>
                  <a:cubicBezTo>
                    <a:pt x="1" y="291"/>
                    <a:pt x="244" y="838"/>
                    <a:pt x="264" y="1243"/>
                  </a:cubicBezTo>
                  <a:cubicBezTo>
                    <a:pt x="264" y="1332"/>
                    <a:pt x="343" y="1906"/>
                    <a:pt x="540" y="1906"/>
                  </a:cubicBezTo>
                  <a:cubicBezTo>
                    <a:pt x="568" y="1906"/>
                    <a:pt x="597" y="1895"/>
                    <a:pt x="629" y="1871"/>
                  </a:cubicBezTo>
                  <a:cubicBezTo>
                    <a:pt x="791" y="1729"/>
                    <a:pt x="811" y="1385"/>
                    <a:pt x="831" y="1182"/>
                  </a:cubicBezTo>
                  <a:cubicBezTo>
                    <a:pt x="852" y="1040"/>
                    <a:pt x="852" y="878"/>
                    <a:pt x="852" y="737"/>
                  </a:cubicBezTo>
                  <a:cubicBezTo>
                    <a:pt x="852" y="737"/>
                    <a:pt x="852" y="669"/>
                    <a:pt x="852" y="615"/>
                  </a:cubicBezTo>
                  <a:cubicBezTo>
                    <a:pt x="852" y="554"/>
                    <a:pt x="912" y="473"/>
                    <a:pt x="912" y="392"/>
                  </a:cubicBezTo>
                  <a:cubicBezTo>
                    <a:pt x="929" y="215"/>
                    <a:pt x="766" y="0"/>
                    <a:pt x="576" y="0"/>
                  </a:cubicBezTo>
                  <a:close/>
                </a:path>
              </a:pathLst>
            </a:custGeom>
            <a:solidFill>
              <a:srgbClr val="1E254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006" name="Google Shape;1006;p31"/>
            <p:cNvSpPr/>
            <p:nvPr/>
          </p:nvSpPr>
          <p:spPr>
            <a:xfrm>
              <a:off x="5275250" y="3749525"/>
              <a:ext cx="17750" cy="49750"/>
            </a:xfrm>
            <a:custGeom>
              <a:avLst/>
              <a:gdLst/>
              <a:ahLst/>
              <a:cxnLst/>
              <a:rect l="l" t="t" r="r" b="b"/>
              <a:pathLst>
                <a:path w="710" h="1990" extrusionOk="0">
                  <a:moveTo>
                    <a:pt x="409" y="0"/>
                  </a:moveTo>
                  <a:cubicBezTo>
                    <a:pt x="271" y="0"/>
                    <a:pt x="131" y="86"/>
                    <a:pt x="102" y="264"/>
                  </a:cubicBezTo>
                  <a:cubicBezTo>
                    <a:pt x="82" y="426"/>
                    <a:pt x="102" y="608"/>
                    <a:pt x="102" y="790"/>
                  </a:cubicBezTo>
                  <a:cubicBezTo>
                    <a:pt x="102" y="973"/>
                    <a:pt x="82" y="1175"/>
                    <a:pt x="82" y="1378"/>
                  </a:cubicBezTo>
                  <a:cubicBezTo>
                    <a:pt x="61" y="1580"/>
                    <a:pt x="0" y="1904"/>
                    <a:pt x="244" y="1985"/>
                  </a:cubicBezTo>
                  <a:cubicBezTo>
                    <a:pt x="254" y="1988"/>
                    <a:pt x="265" y="1989"/>
                    <a:pt x="275" y="1989"/>
                  </a:cubicBezTo>
                  <a:cubicBezTo>
                    <a:pt x="344" y="1989"/>
                    <a:pt x="406" y="1934"/>
                    <a:pt x="406" y="1864"/>
                  </a:cubicBezTo>
                  <a:lnTo>
                    <a:pt x="406" y="1884"/>
                  </a:lnTo>
                  <a:cubicBezTo>
                    <a:pt x="426" y="1823"/>
                    <a:pt x="446" y="1763"/>
                    <a:pt x="466" y="1702"/>
                  </a:cubicBezTo>
                  <a:cubicBezTo>
                    <a:pt x="527" y="1540"/>
                    <a:pt x="568" y="1357"/>
                    <a:pt x="608" y="1195"/>
                  </a:cubicBezTo>
                  <a:cubicBezTo>
                    <a:pt x="669" y="892"/>
                    <a:pt x="709" y="588"/>
                    <a:pt x="709" y="284"/>
                  </a:cubicBezTo>
                  <a:cubicBezTo>
                    <a:pt x="699" y="96"/>
                    <a:pt x="555" y="0"/>
                    <a:pt x="409" y="0"/>
                  </a:cubicBezTo>
                  <a:close/>
                </a:path>
              </a:pathLst>
            </a:custGeom>
            <a:solidFill>
              <a:srgbClr val="1E254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007" name="Google Shape;1007;p31"/>
            <p:cNvSpPr/>
            <p:nvPr/>
          </p:nvSpPr>
          <p:spPr>
            <a:xfrm>
              <a:off x="5208400" y="3796800"/>
              <a:ext cx="17750" cy="38700"/>
            </a:xfrm>
            <a:custGeom>
              <a:avLst/>
              <a:gdLst/>
              <a:ahLst/>
              <a:cxnLst/>
              <a:rect l="l" t="t" r="r" b="b"/>
              <a:pathLst>
                <a:path w="710" h="1548" extrusionOk="0">
                  <a:moveTo>
                    <a:pt x="400" y="1"/>
                  </a:moveTo>
                  <a:cubicBezTo>
                    <a:pt x="330" y="1"/>
                    <a:pt x="260" y="24"/>
                    <a:pt x="203" y="74"/>
                  </a:cubicBezTo>
                  <a:cubicBezTo>
                    <a:pt x="1" y="277"/>
                    <a:pt x="61" y="560"/>
                    <a:pt x="122" y="803"/>
                  </a:cubicBezTo>
                  <a:cubicBezTo>
                    <a:pt x="163" y="1046"/>
                    <a:pt x="244" y="1289"/>
                    <a:pt x="365" y="1512"/>
                  </a:cubicBezTo>
                  <a:cubicBezTo>
                    <a:pt x="389" y="1536"/>
                    <a:pt x="420" y="1548"/>
                    <a:pt x="449" y="1548"/>
                  </a:cubicBezTo>
                  <a:cubicBezTo>
                    <a:pt x="493" y="1548"/>
                    <a:pt x="535" y="1521"/>
                    <a:pt x="548" y="1472"/>
                  </a:cubicBezTo>
                  <a:cubicBezTo>
                    <a:pt x="588" y="1269"/>
                    <a:pt x="629" y="1046"/>
                    <a:pt x="629" y="844"/>
                  </a:cubicBezTo>
                  <a:cubicBezTo>
                    <a:pt x="629" y="641"/>
                    <a:pt x="689" y="479"/>
                    <a:pt x="710" y="297"/>
                  </a:cubicBezTo>
                  <a:cubicBezTo>
                    <a:pt x="710" y="115"/>
                    <a:pt x="555" y="1"/>
                    <a:pt x="400" y="1"/>
                  </a:cubicBezTo>
                  <a:close/>
                </a:path>
              </a:pathLst>
            </a:custGeom>
            <a:solidFill>
              <a:srgbClr val="1E254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008" name="Google Shape;1008;p31"/>
            <p:cNvSpPr/>
            <p:nvPr/>
          </p:nvSpPr>
          <p:spPr>
            <a:xfrm>
              <a:off x="5402350" y="3736475"/>
              <a:ext cx="17250" cy="49100"/>
            </a:xfrm>
            <a:custGeom>
              <a:avLst/>
              <a:gdLst/>
              <a:ahLst/>
              <a:cxnLst/>
              <a:rect l="l" t="t" r="r" b="b"/>
              <a:pathLst>
                <a:path w="690" h="1964" extrusionOk="0">
                  <a:moveTo>
                    <a:pt x="277" y="1"/>
                  </a:moveTo>
                  <a:cubicBezTo>
                    <a:pt x="236" y="1"/>
                    <a:pt x="195" y="12"/>
                    <a:pt x="163" y="36"/>
                  </a:cubicBezTo>
                  <a:lnTo>
                    <a:pt x="183" y="36"/>
                  </a:lnTo>
                  <a:cubicBezTo>
                    <a:pt x="102" y="117"/>
                    <a:pt x="62" y="218"/>
                    <a:pt x="82" y="320"/>
                  </a:cubicBezTo>
                  <a:cubicBezTo>
                    <a:pt x="62" y="502"/>
                    <a:pt x="21" y="684"/>
                    <a:pt x="1" y="867"/>
                  </a:cubicBezTo>
                  <a:cubicBezTo>
                    <a:pt x="1" y="1150"/>
                    <a:pt x="1" y="1434"/>
                    <a:pt x="41" y="1717"/>
                  </a:cubicBezTo>
                  <a:cubicBezTo>
                    <a:pt x="61" y="1887"/>
                    <a:pt x="189" y="1963"/>
                    <a:pt x="326" y="1963"/>
                  </a:cubicBezTo>
                  <a:cubicBezTo>
                    <a:pt x="467" y="1963"/>
                    <a:pt x="618" y="1882"/>
                    <a:pt x="669" y="1738"/>
                  </a:cubicBezTo>
                  <a:cubicBezTo>
                    <a:pt x="689" y="1616"/>
                    <a:pt x="689" y="1495"/>
                    <a:pt x="629" y="1393"/>
                  </a:cubicBezTo>
                  <a:cubicBezTo>
                    <a:pt x="588" y="1231"/>
                    <a:pt x="568" y="1089"/>
                    <a:pt x="568" y="927"/>
                  </a:cubicBezTo>
                  <a:cubicBezTo>
                    <a:pt x="588" y="644"/>
                    <a:pt x="527" y="340"/>
                    <a:pt x="426" y="77"/>
                  </a:cubicBezTo>
                  <a:cubicBezTo>
                    <a:pt x="402" y="28"/>
                    <a:pt x="340" y="1"/>
                    <a:pt x="277" y="1"/>
                  </a:cubicBezTo>
                  <a:close/>
                </a:path>
              </a:pathLst>
            </a:custGeom>
            <a:solidFill>
              <a:srgbClr val="1E254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009" name="Google Shape;1009;p31"/>
            <p:cNvSpPr/>
            <p:nvPr/>
          </p:nvSpPr>
          <p:spPr>
            <a:xfrm>
              <a:off x="5388175" y="3814475"/>
              <a:ext cx="18275" cy="45850"/>
            </a:xfrm>
            <a:custGeom>
              <a:avLst/>
              <a:gdLst/>
              <a:ahLst/>
              <a:cxnLst/>
              <a:rect l="l" t="t" r="r" b="b"/>
              <a:pathLst>
                <a:path w="731" h="1834" extrusionOk="0">
                  <a:moveTo>
                    <a:pt x="456" y="0"/>
                  </a:moveTo>
                  <a:cubicBezTo>
                    <a:pt x="431" y="0"/>
                    <a:pt x="406" y="5"/>
                    <a:pt x="385" y="15"/>
                  </a:cubicBezTo>
                  <a:cubicBezTo>
                    <a:pt x="244" y="157"/>
                    <a:pt x="142" y="339"/>
                    <a:pt x="102" y="562"/>
                  </a:cubicBezTo>
                  <a:cubicBezTo>
                    <a:pt x="21" y="866"/>
                    <a:pt x="1" y="1190"/>
                    <a:pt x="1" y="1494"/>
                  </a:cubicBezTo>
                  <a:cubicBezTo>
                    <a:pt x="1" y="1722"/>
                    <a:pt x="180" y="1833"/>
                    <a:pt x="358" y="1833"/>
                  </a:cubicBezTo>
                  <a:cubicBezTo>
                    <a:pt x="545" y="1833"/>
                    <a:pt x="730" y="1712"/>
                    <a:pt x="710" y="1474"/>
                  </a:cubicBezTo>
                  <a:cubicBezTo>
                    <a:pt x="649" y="1170"/>
                    <a:pt x="649" y="866"/>
                    <a:pt x="649" y="562"/>
                  </a:cubicBezTo>
                  <a:cubicBezTo>
                    <a:pt x="649" y="400"/>
                    <a:pt x="669" y="137"/>
                    <a:pt x="527" y="15"/>
                  </a:cubicBezTo>
                  <a:cubicBezTo>
                    <a:pt x="507" y="5"/>
                    <a:pt x="482" y="0"/>
                    <a:pt x="456" y="0"/>
                  </a:cubicBezTo>
                  <a:close/>
                </a:path>
              </a:pathLst>
            </a:custGeom>
            <a:solidFill>
              <a:srgbClr val="1E254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010" name="Google Shape;1010;p31"/>
            <p:cNvSpPr/>
            <p:nvPr/>
          </p:nvSpPr>
          <p:spPr>
            <a:xfrm>
              <a:off x="5351725" y="3896750"/>
              <a:ext cx="25125" cy="45800"/>
            </a:xfrm>
            <a:custGeom>
              <a:avLst/>
              <a:gdLst/>
              <a:ahLst/>
              <a:cxnLst/>
              <a:rect l="l" t="t" r="r" b="b"/>
              <a:pathLst>
                <a:path w="1005" h="1832" extrusionOk="0">
                  <a:moveTo>
                    <a:pt x="331" y="0"/>
                  </a:moveTo>
                  <a:cubicBezTo>
                    <a:pt x="268" y="0"/>
                    <a:pt x="205" y="28"/>
                    <a:pt x="162" y="87"/>
                  </a:cubicBezTo>
                  <a:cubicBezTo>
                    <a:pt x="20" y="269"/>
                    <a:pt x="61" y="593"/>
                    <a:pt x="41" y="816"/>
                  </a:cubicBezTo>
                  <a:cubicBezTo>
                    <a:pt x="0" y="1059"/>
                    <a:pt x="20" y="1302"/>
                    <a:pt x="61" y="1525"/>
                  </a:cubicBezTo>
                  <a:cubicBezTo>
                    <a:pt x="112" y="1745"/>
                    <a:pt x="264" y="1832"/>
                    <a:pt x="423" y="1832"/>
                  </a:cubicBezTo>
                  <a:cubicBezTo>
                    <a:pt x="703" y="1832"/>
                    <a:pt x="1004" y="1559"/>
                    <a:pt x="810" y="1262"/>
                  </a:cubicBezTo>
                  <a:cubicBezTo>
                    <a:pt x="729" y="1120"/>
                    <a:pt x="669" y="938"/>
                    <a:pt x="669" y="776"/>
                  </a:cubicBezTo>
                  <a:cubicBezTo>
                    <a:pt x="648" y="674"/>
                    <a:pt x="628" y="553"/>
                    <a:pt x="628" y="451"/>
                  </a:cubicBezTo>
                  <a:cubicBezTo>
                    <a:pt x="608" y="350"/>
                    <a:pt x="547" y="249"/>
                    <a:pt x="527" y="148"/>
                  </a:cubicBezTo>
                  <a:cubicBezTo>
                    <a:pt x="503" y="53"/>
                    <a:pt x="418" y="0"/>
                    <a:pt x="331" y="0"/>
                  </a:cubicBezTo>
                  <a:close/>
                </a:path>
              </a:pathLst>
            </a:custGeom>
            <a:solidFill>
              <a:srgbClr val="1E254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011" name="Google Shape;1011;p31"/>
            <p:cNvSpPr/>
            <p:nvPr/>
          </p:nvSpPr>
          <p:spPr>
            <a:xfrm>
              <a:off x="5168400" y="3836675"/>
              <a:ext cx="22050" cy="48175"/>
            </a:xfrm>
            <a:custGeom>
              <a:avLst/>
              <a:gdLst/>
              <a:ahLst/>
              <a:cxnLst/>
              <a:rect l="l" t="t" r="r" b="b"/>
              <a:pathLst>
                <a:path w="882" h="1927" extrusionOk="0">
                  <a:moveTo>
                    <a:pt x="465" y="1"/>
                  </a:moveTo>
                  <a:cubicBezTo>
                    <a:pt x="241" y="1"/>
                    <a:pt x="10" y="142"/>
                    <a:pt x="21" y="424"/>
                  </a:cubicBezTo>
                  <a:cubicBezTo>
                    <a:pt x="21" y="687"/>
                    <a:pt x="61" y="930"/>
                    <a:pt x="61" y="1173"/>
                  </a:cubicBezTo>
                  <a:cubicBezTo>
                    <a:pt x="81" y="1416"/>
                    <a:pt x="0" y="1599"/>
                    <a:pt x="142" y="1801"/>
                  </a:cubicBezTo>
                  <a:cubicBezTo>
                    <a:pt x="198" y="1885"/>
                    <a:pt x="284" y="1926"/>
                    <a:pt x="373" y="1926"/>
                  </a:cubicBezTo>
                  <a:cubicBezTo>
                    <a:pt x="476" y="1926"/>
                    <a:pt x="583" y="1870"/>
                    <a:pt x="649" y="1761"/>
                  </a:cubicBezTo>
                  <a:cubicBezTo>
                    <a:pt x="730" y="1578"/>
                    <a:pt x="790" y="1355"/>
                    <a:pt x="811" y="1153"/>
                  </a:cubicBezTo>
                  <a:cubicBezTo>
                    <a:pt x="851" y="890"/>
                    <a:pt x="851" y="646"/>
                    <a:pt x="871" y="383"/>
                  </a:cubicBezTo>
                  <a:cubicBezTo>
                    <a:pt x="881" y="127"/>
                    <a:pt x="676" y="1"/>
                    <a:pt x="465" y="1"/>
                  </a:cubicBezTo>
                  <a:close/>
                </a:path>
              </a:pathLst>
            </a:custGeom>
            <a:solidFill>
              <a:srgbClr val="1E254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012" name="Google Shape;1012;p31"/>
            <p:cNvSpPr/>
            <p:nvPr/>
          </p:nvSpPr>
          <p:spPr>
            <a:xfrm>
              <a:off x="5137000" y="3743625"/>
              <a:ext cx="21300" cy="45625"/>
            </a:xfrm>
            <a:custGeom>
              <a:avLst/>
              <a:gdLst/>
              <a:ahLst/>
              <a:cxnLst/>
              <a:rect l="l" t="t" r="r" b="b"/>
              <a:pathLst>
                <a:path w="852" h="1825" extrusionOk="0">
                  <a:moveTo>
                    <a:pt x="400" y="0"/>
                  </a:moveTo>
                  <a:cubicBezTo>
                    <a:pt x="201" y="0"/>
                    <a:pt x="1" y="122"/>
                    <a:pt x="1" y="378"/>
                  </a:cubicBezTo>
                  <a:cubicBezTo>
                    <a:pt x="1" y="500"/>
                    <a:pt x="1" y="621"/>
                    <a:pt x="41" y="722"/>
                  </a:cubicBezTo>
                  <a:cubicBezTo>
                    <a:pt x="82" y="864"/>
                    <a:pt x="82" y="1006"/>
                    <a:pt x="122" y="1148"/>
                  </a:cubicBezTo>
                  <a:cubicBezTo>
                    <a:pt x="183" y="1391"/>
                    <a:pt x="223" y="1654"/>
                    <a:pt x="446" y="1796"/>
                  </a:cubicBezTo>
                  <a:cubicBezTo>
                    <a:pt x="485" y="1816"/>
                    <a:pt x="526" y="1824"/>
                    <a:pt x="565" y="1824"/>
                  </a:cubicBezTo>
                  <a:cubicBezTo>
                    <a:pt x="687" y="1824"/>
                    <a:pt x="795" y="1737"/>
                    <a:pt x="811" y="1614"/>
                  </a:cubicBezTo>
                  <a:cubicBezTo>
                    <a:pt x="811" y="1411"/>
                    <a:pt x="851" y="1209"/>
                    <a:pt x="831" y="1006"/>
                  </a:cubicBezTo>
                  <a:cubicBezTo>
                    <a:pt x="811" y="803"/>
                    <a:pt x="791" y="601"/>
                    <a:pt x="791" y="398"/>
                  </a:cubicBezTo>
                  <a:cubicBezTo>
                    <a:pt x="822" y="138"/>
                    <a:pt x="612" y="0"/>
                    <a:pt x="400" y="0"/>
                  </a:cubicBezTo>
                  <a:close/>
                </a:path>
              </a:pathLst>
            </a:custGeom>
            <a:solidFill>
              <a:srgbClr val="1E254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013" name="Google Shape;1013;p31"/>
            <p:cNvSpPr/>
            <p:nvPr/>
          </p:nvSpPr>
          <p:spPr>
            <a:xfrm>
              <a:off x="5302425" y="3635775"/>
              <a:ext cx="19450" cy="54150"/>
            </a:xfrm>
            <a:custGeom>
              <a:avLst/>
              <a:gdLst/>
              <a:ahLst/>
              <a:cxnLst/>
              <a:rect l="l" t="t" r="r" b="b"/>
              <a:pathLst>
                <a:path w="778" h="2166" extrusionOk="0">
                  <a:moveTo>
                    <a:pt x="418" y="1"/>
                  </a:moveTo>
                  <a:cubicBezTo>
                    <a:pt x="215" y="1"/>
                    <a:pt x="1" y="203"/>
                    <a:pt x="109" y="458"/>
                  </a:cubicBezTo>
                  <a:cubicBezTo>
                    <a:pt x="109" y="519"/>
                    <a:pt x="109" y="600"/>
                    <a:pt x="109" y="681"/>
                  </a:cubicBezTo>
                  <a:cubicBezTo>
                    <a:pt x="109" y="864"/>
                    <a:pt x="129" y="1046"/>
                    <a:pt x="149" y="1228"/>
                  </a:cubicBezTo>
                  <a:cubicBezTo>
                    <a:pt x="169" y="1471"/>
                    <a:pt x="68" y="1795"/>
                    <a:pt x="210" y="2038"/>
                  </a:cubicBezTo>
                  <a:cubicBezTo>
                    <a:pt x="248" y="2125"/>
                    <a:pt x="327" y="2165"/>
                    <a:pt x="408" y="2165"/>
                  </a:cubicBezTo>
                  <a:cubicBezTo>
                    <a:pt x="499" y="2165"/>
                    <a:pt x="592" y="2114"/>
                    <a:pt x="635" y="2018"/>
                  </a:cubicBezTo>
                  <a:cubicBezTo>
                    <a:pt x="737" y="1694"/>
                    <a:pt x="777" y="1370"/>
                    <a:pt x="757" y="1046"/>
                  </a:cubicBezTo>
                  <a:cubicBezTo>
                    <a:pt x="777" y="762"/>
                    <a:pt x="737" y="458"/>
                    <a:pt x="676" y="175"/>
                  </a:cubicBezTo>
                  <a:cubicBezTo>
                    <a:pt x="621" y="52"/>
                    <a:pt x="521" y="1"/>
                    <a:pt x="418" y="1"/>
                  </a:cubicBezTo>
                  <a:close/>
                </a:path>
              </a:pathLst>
            </a:custGeom>
            <a:solidFill>
              <a:srgbClr val="1E254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014" name="Google Shape;1014;p31"/>
            <p:cNvSpPr/>
            <p:nvPr/>
          </p:nvSpPr>
          <p:spPr>
            <a:xfrm>
              <a:off x="5214475" y="3698500"/>
              <a:ext cx="17250" cy="47225"/>
            </a:xfrm>
            <a:custGeom>
              <a:avLst/>
              <a:gdLst/>
              <a:ahLst/>
              <a:cxnLst/>
              <a:rect l="l" t="t" r="r" b="b"/>
              <a:pathLst>
                <a:path w="690" h="1889" extrusionOk="0">
                  <a:moveTo>
                    <a:pt x="351" y="0"/>
                  </a:moveTo>
                  <a:cubicBezTo>
                    <a:pt x="206" y="0"/>
                    <a:pt x="61" y="92"/>
                    <a:pt x="41" y="279"/>
                  </a:cubicBezTo>
                  <a:cubicBezTo>
                    <a:pt x="1" y="603"/>
                    <a:pt x="41" y="927"/>
                    <a:pt x="122" y="1231"/>
                  </a:cubicBezTo>
                  <a:cubicBezTo>
                    <a:pt x="183" y="1454"/>
                    <a:pt x="203" y="1798"/>
                    <a:pt x="446" y="1879"/>
                  </a:cubicBezTo>
                  <a:cubicBezTo>
                    <a:pt x="462" y="1885"/>
                    <a:pt x="478" y="1888"/>
                    <a:pt x="493" y="1888"/>
                  </a:cubicBezTo>
                  <a:cubicBezTo>
                    <a:pt x="576" y="1888"/>
                    <a:pt x="646" y="1803"/>
                    <a:pt x="629" y="1717"/>
                  </a:cubicBezTo>
                  <a:cubicBezTo>
                    <a:pt x="629" y="1616"/>
                    <a:pt x="629" y="1494"/>
                    <a:pt x="649" y="1393"/>
                  </a:cubicBezTo>
                  <a:cubicBezTo>
                    <a:pt x="649" y="1292"/>
                    <a:pt x="649" y="1170"/>
                    <a:pt x="629" y="1049"/>
                  </a:cubicBezTo>
                  <a:cubicBezTo>
                    <a:pt x="629" y="806"/>
                    <a:pt x="689" y="542"/>
                    <a:pt x="669" y="299"/>
                  </a:cubicBezTo>
                  <a:cubicBezTo>
                    <a:pt x="659" y="102"/>
                    <a:pt x="504" y="0"/>
                    <a:pt x="351" y="0"/>
                  </a:cubicBezTo>
                  <a:close/>
                </a:path>
              </a:pathLst>
            </a:custGeom>
            <a:solidFill>
              <a:srgbClr val="1E254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015" name="Google Shape;1015;p31"/>
            <p:cNvSpPr/>
            <p:nvPr/>
          </p:nvSpPr>
          <p:spPr>
            <a:xfrm>
              <a:off x="5267150" y="3917175"/>
              <a:ext cx="19275" cy="43600"/>
            </a:xfrm>
            <a:custGeom>
              <a:avLst/>
              <a:gdLst/>
              <a:ahLst/>
              <a:cxnLst/>
              <a:rect l="l" t="t" r="r" b="b"/>
              <a:pathLst>
                <a:path w="771" h="1744" extrusionOk="0">
                  <a:moveTo>
                    <a:pt x="438" y="0"/>
                  </a:moveTo>
                  <a:cubicBezTo>
                    <a:pt x="373" y="0"/>
                    <a:pt x="306" y="33"/>
                    <a:pt x="264" y="100"/>
                  </a:cubicBezTo>
                  <a:cubicBezTo>
                    <a:pt x="122" y="364"/>
                    <a:pt x="61" y="667"/>
                    <a:pt x="41" y="971"/>
                  </a:cubicBezTo>
                  <a:cubicBezTo>
                    <a:pt x="0" y="1275"/>
                    <a:pt x="41" y="1640"/>
                    <a:pt x="385" y="1741"/>
                  </a:cubicBezTo>
                  <a:cubicBezTo>
                    <a:pt x="399" y="1743"/>
                    <a:pt x="413" y="1744"/>
                    <a:pt x="427" y="1744"/>
                  </a:cubicBezTo>
                  <a:cubicBezTo>
                    <a:pt x="574" y="1744"/>
                    <a:pt x="711" y="1646"/>
                    <a:pt x="730" y="1498"/>
                  </a:cubicBezTo>
                  <a:cubicBezTo>
                    <a:pt x="770" y="1356"/>
                    <a:pt x="730" y="1295"/>
                    <a:pt x="689" y="1174"/>
                  </a:cubicBezTo>
                  <a:cubicBezTo>
                    <a:pt x="689" y="1073"/>
                    <a:pt x="669" y="992"/>
                    <a:pt x="689" y="911"/>
                  </a:cubicBezTo>
                  <a:lnTo>
                    <a:pt x="689" y="566"/>
                  </a:lnTo>
                  <a:cubicBezTo>
                    <a:pt x="669" y="445"/>
                    <a:pt x="649" y="303"/>
                    <a:pt x="628" y="181"/>
                  </a:cubicBezTo>
                  <a:cubicBezTo>
                    <a:pt x="617" y="63"/>
                    <a:pt x="529" y="0"/>
                    <a:pt x="438" y="0"/>
                  </a:cubicBezTo>
                  <a:close/>
                </a:path>
              </a:pathLst>
            </a:custGeom>
            <a:solidFill>
              <a:srgbClr val="1E254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016" name="Google Shape;1016;p31"/>
            <p:cNvSpPr/>
            <p:nvPr/>
          </p:nvSpPr>
          <p:spPr>
            <a:xfrm>
              <a:off x="5235250" y="4000175"/>
              <a:ext cx="18750" cy="43300"/>
            </a:xfrm>
            <a:custGeom>
              <a:avLst/>
              <a:gdLst/>
              <a:ahLst/>
              <a:cxnLst/>
              <a:rect l="l" t="t" r="r" b="b"/>
              <a:pathLst>
                <a:path w="750" h="1732" extrusionOk="0">
                  <a:moveTo>
                    <a:pt x="434" y="1"/>
                  </a:moveTo>
                  <a:cubicBezTo>
                    <a:pt x="366" y="1"/>
                    <a:pt x="298" y="33"/>
                    <a:pt x="264" y="102"/>
                  </a:cubicBezTo>
                  <a:cubicBezTo>
                    <a:pt x="122" y="366"/>
                    <a:pt x="61" y="669"/>
                    <a:pt x="41" y="973"/>
                  </a:cubicBezTo>
                  <a:cubicBezTo>
                    <a:pt x="0" y="1277"/>
                    <a:pt x="41" y="1642"/>
                    <a:pt x="385" y="1723"/>
                  </a:cubicBezTo>
                  <a:cubicBezTo>
                    <a:pt x="409" y="1729"/>
                    <a:pt x="433" y="1732"/>
                    <a:pt x="457" y="1732"/>
                  </a:cubicBezTo>
                  <a:cubicBezTo>
                    <a:pt x="592" y="1732"/>
                    <a:pt x="712" y="1638"/>
                    <a:pt x="729" y="1500"/>
                  </a:cubicBezTo>
                  <a:cubicBezTo>
                    <a:pt x="750" y="1378"/>
                    <a:pt x="750" y="1277"/>
                    <a:pt x="689" y="1176"/>
                  </a:cubicBezTo>
                  <a:cubicBezTo>
                    <a:pt x="689" y="1075"/>
                    <a:pt x="669" y="994"/>
                    <a:pt x="689" y="892"/>
                  </a:cubicBezTo>
                  <a:lnTo>
                    <a:pt x="689" y="568"/>
                  </a:lnTo>
                  <a:cubicBezTo>
                    <a:pt x="669" y="447"/>
                    <a:pt x="648" y="305"/>
                    <a:pt x="628" y="163"/>
                  </a:cubicBezTo>
                  <a:cubicBezTo>
                    <a:pt x="617" y="59"/>
                    <a:pt x="525" y="1"/>
                    <a:pt x="434" y="1"/>
                  </a:cubicBezTo>
                  <a:close/>
                </a:path>
              </a:pathLst>
            </a:custGeom>
            <a:solidFill>
              <a:srgbClr val="1E254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017" name="Google Shape;1017;p31"/>
            <p:cNvSpPr/>
            <p:nvPr/>
          </p:nvSpPr>
          <p:spPr>
            <a:xfrm>
              <a:off x="5463625" y="3652200"/>
              <a:ext cx="18775" cy="54550"/>
            </a:xfrm>
            <a:custGeom>
              <a:avLst/>
              <a:gdLst/>
              <a:ahLst/>
              <a:cxnLst/>
              <a:rect l="l" t="t" r="r" b="b"/>
              <a:pathLst>
                <a:path w="751" h="2182" extrusionOk="0">
                  <a:moveTo>
                    <a:pt x="339" y="1"/>
                  </a:moveTo>
                  <a:cubicBezTo>
                    <a:pt x="225" y="1"/>
                    <a:pt x="115" y="56"/>
                    <a:pt x="62" y="186"/>
                  </a:cubicBezTo>
                  <a:cubicBezTo>
                    <a:pt x="1" y="328"/>
                    <a:pt x="1" y="490"/>
                    <a:pt x="62" y="632"/>
                  </a:cubicBezTo>
                  <a:cubicBezTo>
                    <a:pt x="102" y="774"/>
                    <a:pt x="102" y="936"/>
                    <a:pt x="122" y="1078"/>
                  </a:cubicBezTo>
                  <a:cubicBezTo>
                    <a:pt x="163" y="1402"/>
                    <a:pt x="244" y="1726"/>
                    <a:pt x="264" y="2030"/>
                  </a:cubicBezTo>
                  <a:cubicBezTo>
                    <a:pt x="264" y="2123"/>
                    <a:pt x="343" y="2181"/>
                    <a:pt x="426" y="2181"/>
                  </a:cubicBezTo>
                  <a:cubicBezTo>
                    <a:pt x="469" y="2181"/>
                    <a:pt x="513" y="2166"/>
                    <a:pt x="548" y="2131"/>
                  </a:cubicBezTo>
                  <a:cubicBezTo>
                    <a:pt x="730" y="1928"/>
                    <a:pt x="710" y="1564"/>
                    <a:pt x="730" y="1300"/>
                  </a:cubicBezTo>
                  <a:cubicBezTo>
                    <a:pt x="750" y="1118"/>
                    <a:pt x="730" y="936"/>
                    <a:pt x="750" y="754"/>
                  </a:cubicBezTo>
                  <a:cubicBezTo>
                    <a:pt x="750" y="612"/>
                    <a:pt x="730" y="450"/>
                    <a:pt x="730" y="348"/>
                  </a:cubicBezTo>
                  <a:cubicBezTo>
                    <a:pt x="730" y="147"/>
                    <a:pt x="527" y="1"/>
                    <a:pt x="339" y="1"/>
                  </a:cubicBezTo>
                  <a:close/>
                </a:path>
              </a:pathLst>
            </a:custGeom>
            <a:solidFill>
              <a:srgbClr val="1E254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018" name="Google Shape;1018;p31"/>
            <p:cNvSpPr/>
            <p:nvPr/>
          </p:nvSpPr>
          <p:spPr>
            <a:xfrm>
              <a:off x="5490475" y="3567700"/>
              <a:ext cx="21250" cy="48150"/>
            </a:xfrm>
            <a:custGeom>
              <a:avLst/>
              <a:gdLst/>
              <a:ahLst/>
              <a:cxnLst/>
              <a:rect l="l" t="t" r="r" b="b"/>
              <a:pathLst>
                <a:path w="850" h="1926" extrusionOk="0">
                  <a:moveTo>
                    <a:pt x="438" y="1"/>
                  </a:moveTo>
                  <a:cubicBezTo>
                    <a:pt x="295" y="1"/>
                    <a:pt x="152" y="81"/>
                    <a:pt x="102" y="265"/>
                  </a:cubicBezTo>
                  <a:cubicBezTo>
                    <a:pt x="0" y="548"/>
                    <a:pt x="102" y="933"/>
                    <a:pt x="102" y="1237"/>
                  </a:cubicBezTo>
                  <a:cubicBezTo>
                    <a:pt x="102" y="1460"/>
                    <a:pt x="81" y="1885"/>
                    <a:pt x="385" y="1926"/>
                  </a:cubicBezTo>
                  <a:lnTo>
                    <a:pt x="405" y="1926"/>
                  </a:lnTo>
                  <a:cubicBezTo>
                    <a:pt x="507" y="1926"/>
                    <a:pt x="608" y="1865"/>
                    <a:pt x="649" y="1784"/>
                  </a:cubicBezTo>
                  <a:cubicBezTo>
                    <a:pt x="730" y="1561"/>
                    <a:pt x="750" y="1318"/>
                    <a:pt x="750" y="1095"/>
                  </a:cubicBezTo>
                  <a:cubicBezTo>
                    <a:pt x="770" y="872"/>
                    <a:pt x="750" y="649"/>
                    <a:pt x="790" y="427"/>
                  </a:cubicBezTo>
                  <a:cubicBezTo>
                    <a:pt x="850" y="165"/>
                    <a:pt x="643" y="1"/>
                    <a:pt x="438" y="1"/>
                  </a:cubicBezTo>
                  <a:close/>
                </a:path>
              </a:pathLst>
            </a:custGeom>
            <a:solidFill>
              <a:srgbClr val="1E254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019" name="Google Shape;1019;p31"/>
            <p:cNvSpPr/>
            <p:nvPr/>
          </p:nvSpPr>
          <p:spPr>
            <a:xfrm>
              <a:off x="5429675" y="3535850"/>
              <a:ext cx="19300" cy="50725"/>
            </a:xfrm>
            <a:custGeom>
              <a:avLst/>
              <a:gdLst/>
              <a:ahLst/>
              <a:cxnLst/>
              <a:rect l="l" t="t" r="r" b="b"/>
              <a:pathLst>
                <a:path w="772" h="2029" extrusionOk="0">
                  <a:moveTo>
                    <a:pt x="428" y="0"/>
                  </a:moveTo>
                  <a:cubicBezTo>
                    <a:pt x="221" y="0"/>
                    <a:pt x="1" y="174"/>
                    <a:pt x="103" y="404"/>
                  </a:cubicBezTo>
                  <a:cubicBezTo>
                    <a:pt x="164" y="627"/>
                    <a:pt x="184" y="850"/>
                    <a:pt x="143" y="1073"/>
                  </a:cubicBezTo>
                  <a:cubicBezTo>
                    <a:pt x="143" y="1336"/>
                    <a:pt x="164" y="1599"/>
                    <a:pt x="204" y="1863"/>
                  </a:cubicBezTo>
                  <a:cubicBezTo>
                    <a:pt x="217" y="1966"/>
                    <a:pt x="304" y="2028"/>
                    <a:pt x="392" y="2028"/>
                  </a:cubicBezTo>
                  <a:cubicBezTo>
                    <a:pt x="441" y="2028"/>
                    <a:pt x="492" y="2008"/>
                    <a:pt x="528" y="1964"/>
                  </a:cubicBezTo>
                  <a:cubicBezTo>
                    <a:pt x="771" y="1761"/>
                    <a:pt x="711" y="1336"/>
                    <a:pt x="711" y="1073"/>
                  </a:cubicBezTo>
                  <a:cubicBezTo>
                    <a:pt x="771" y="789"/>
                    <a:pt x="751" y="485"/>
                    <a:pt x="711" y="202"/>
                  </a:cubicBezTo>
                  <a:cubicBezTo>
                    <a:pt x="666" y="60"/>
                    <a:pt x="549" y="0"/>
                    <a:pt x="428" y="0"/>
                  </a:cubicBezTo>
                  <a:close/>
                </a:path>
              </a:pathLst>
            </a:custGeom>
            <a:solidFill>
              <a:srgbClr val="1E254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020" name="Google Shape;1020;p31"/>
            <p:cNvSpPr/>
            <p:nvPr/>
          </p:nvSpPr>
          <p:spPr>
            <a:xfrm>
              <a:off x="5495525" y="3937400"/>
              <a:ext cx="23225" cy="47500"/>
            </a:xfrm>
            <a:custGeom>
              <a:avLst/>
              <a:gdLst/>
              <a:ahLst/>
              <a:cxnLst/>
              <a:rect l="l" t="t" r="r" b="b"/>
              <a:pathLst>
                <a:path w="929" h="1900" extrusionOk="0">
                  <a:moveTo>
                    <a:pt x="854" y="587"/>
                  </a:moveTo>
                  <a:cubicBezTo>
                    <a:pt x="853" y="593"/>
                    <a:pt x="852" y="600"/>
                    <a:pt x="852" y="608"/>
                  </a:cubicBezTo>
                  <a:cubicBezTo>
                    <a:pt x="852" y="601"/>
                    <a:pt x="852" y="594"/>
                    <a:pt x="854" y="587"/>
                  </a:cubicBezTo>
                  <a:close/>
                  <a:moveTo>
                    <a:pt x="579" y="1"/>
                  </a:moveTo>
                  <a:cubicBezTo>
                    <a:pt x="535" y="1"/>
                    <a:pt x="490" y="13"/>
                    <a:pt x="447" y="41"/>
                  </a:cubicBezTo>
                  <a:cubicBezTo>
                    <a:pt x="1" y="284"/>
                    <a:pt x="244" y="831"/>
                    <a:pt x="284" y="1236"/>
                  </a:cubicBezTo>
                  <a:cubicBezTo>
                    <a:pt x="284" y="1325"/>
                    <a:pt x="347" y="1899"/>
                    <a:pt x="541" y="1899"/>
                  </a:cubicBezTo>
                  <a:cubicBezTo>
                    <a:pt x="568" y="1899"/>
                    <a:pt x="597" y="1888"/>
                    <a:pt x="629" y="1864"/>
                  </a:cubicBezTo>
                  <a:cubicBezTo>
                    <a:pt x="791" y="1742"/>
                    <a:pt x="811" y="1378"/>
                    <a:pt x="831" y="1195"/>
                  </a:cubicBezTo>
                  <a:cubicBezTo>
                    <a:pt x="852" y="1013"/>
                    <a:pt x="852" y="892"/>
                    <a:pt x="872" y="729"/>
                  </a:cubicBezTo>
                  <a:cubicBezTo>
                    <a:pt x="872" y="729"/>
                    <a:pt x="872" y="586"/>
                    <a:pt x="866" y="550"/>
                  </a:cubicBezTo>
                  <a:lnTo>
                    <a:pt x="866" y="550"/>
                  </a:lnTo>
                  <a:cubicBezTo>
                    <a:pt x="884" y="507"/>
                    <a:pt x="912" y="461"/>
                    <a:pt x="912" y="405"/>
                  </a:cubicBezTo>
                  <a:cubicBezTo>
                    <a:pt x="929" y="210"/>
                    <a:pt x="761" y="1"/>
                    <a:pt x="579" y="1"/>
                  </a:cubicBezTo>
                  <a:close/>
                </a:path>
              </a:pathLst>
            </a:custGeom>
            <a:solidFill>
              <a:srgbClr val="1E254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021" name="Google Shape;1021;p31"/>
            <p:cNvSpPr/>
            <p:nvPr/>
          </p:nvSpPr>
          <p:spPr>
            <a:xfrm>
              <a:off x="5356275" y="3986025"/>
              <a:ext cx="23225" cy="47475"/>
            </a:xfrm>
            <a:custGeom>
              <a:avLst/>
              <a:gdLst/>
              <a:ahLst/>
              <a:cxnLst/>
              <a:rect l="l" t="t" r="r" b="b"/>
              <a:pathLst>
                <a:path w="929" h="1899" extrusionOk="0">
                  <a:moveTo>
                    <a:pt x="568" y="0"/>
                  </a:moveTo>
                  <a:cubicBezTo>
                    <a:pt x="521" y="0"/>
                    <a:pt x="473" y="13"/>
                    <a:pt x="426" y="40"/>
                  </a:cubicBezTo>
                  <a:cubicBezTo>
                    <a:pt x="0" y="283"/>
                    <a:pt x="244" y="830"/>
                    <a:pt x="264" y="1235"/>
                  </a:cubicBezTo>
                  <a:cubicBezTo>
                    <a:pt x="264" y="1325"/>
                    <a:pt x="342" y="1899"/>
                    <a:pt x="540" y="1899"/>
                  </a:cubicBezTo>
                  <a:cubicBezTo>
                    <a:pt x="567" y="1899"/>
                    <a:pt x="597" y="1888"/>
                    <a:pt x="628" y="1863"/>
                  </a:cubicBezTo>
                  <a:cubicBezTo>
                    <a:pt x="790" y="1722"/>
                    <a:pt x="811" y="1377"/>
                    <a:pt x="831" y="1195"/>
                  </a:cubicBezTo>
                  <a:cubicBezTo>
                    <a:pt x="851" y="1013"/>
                    <a:pt x="851" y="891"/>
                    <a:pt x="851" y="729"/>
                  </a:cubicBezTo>
                  <a:cubicBezTo>
                    <a:pt x="851" y="729"/>
                    <a:pt x="851" y="662"/>
                    <a:pt x="851" y="608"/>
                  </a:cubicBezTo>
                  <a:cubicBezTo>
                    <a:pt x="851" y="547"/>
                    <a:pt x="912" y="486"/>
                    <a:pt x="912" y="405"/>
                  </a:cubicBezTo>
                  <a:cubicBezTo>
                    <a:pt x="928" y="209"/>
                    <a:pt x="761" y="0"/>
                    <a:pt x="568" y="0"/>
                  </a:cubicBezTo>
                  <a:close/>
                </a:path>
              </a:pathLst>
            </a:custGeom>
            <a:solidFill>
              <a:srgbClr val="1E254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022" name="Google Shape;1022;p31"/>
            <p:cNvSpPr/>
            <p:nvPr/>
          </p:nvSpPr>
          <p:spPr>
            <a:xfrm>
              <a:off x="5412475" y="3956650"/>
              <a:ext cx="23725" cy="47475"/>
            </a:xfrm>
            <a:custGeom>
              <a:avLst/>
              <a:gdLst/>
              <a:ahLst/>
              <a:cxnLst/>
              <a:rect l="l" t="t" r="r" b="b"/>
              <a:pathLst>
                <a:path w="949" h="1899" extrusionOk="0">
                  <a:moveTo>
                    <a:pt x="854" y="587"/>
                  </a:moveTo>
                  <a:cubicBezTo>
                    <a:pt x="853" y="593"/>
                    <a:pt x="852" y="600"/>
                    <a:pt x="852" y="608"/>
                  </a:cubicBezTo>
                  <a:cubicBezTo>
                    <a:pt x="852" y="601"/>
                    <a:pt x="852" y="594"/>
                    <a:pt x="854" y="587"/>
                  </a:cubicBezTo>
                  <a:close/>
                  <a:moveTo>
                    <a:pt x="581" y="1"/>
                  </a:moveTo>
                  <a:cubicBezTo>
                    <a:pt x="536" y="1"/>
                    <a:pt x="490" y="13"/>
                    <a:pt x="447" y="41"/>
                  </a:cubicBezTo>
                  <a:cubicBezTo>
                    <a:pt x="1" y="284"/>
                    <a:pt x="264" y="831"/>
                    <a:pt x="284" y="1236"/>
                  </a:cubicBezTo>
                  <a:cubicBezTo>
                    <a:pt x="284" y="1325"/>
                    <a:pt x="347" y="1899"/>
                    <a:pt x="541" y="1899"/>
                  </a:cubicBezTo>
                  <a:cubicBezTo>
                    <a:pt x="568" y="1899"/>
                    <a:pt x="597" y="1888"/>
                    <a:pt x="629" y="1864"/>
                  </a:cubicBezTo>
                  <a:cubicBezTo>
                    <a:pt x="791" y="1742"/>
                    <a:pt x="811" y="1377"/>
                    <a:pt x="831" y="1195"/>
                  </a:cubicBezTo>
                  <a:cubicBezTo>
                    <a:pt x="852" y="1013"/>
                    <a:pt x="852" y="891"/>
                    <a:pt x="872" y="729"/>
                  </a:cubicBezTo>
                  <a:cubicBezTo>
                    <a:pt x="872" y="729"/>
                    <a:pt x="872" y="589"/>
                    <a:pt x="866" y="551"/>
                  </a:cubicBezTo>
                  <a:lnTo>
                    <a:pt x="866" y="551"/>
                  </a:lnTo>
                  <a:cubicBezTo>
                    <a:pt x="885" y="507"/>
                    <a:pt x="919" y="461"/>
                    <a:pt x="933" y="405"/>
                  </a:cubicBezTo>
                  <a:cubicBezTo>
                    <a:pt x="949" y="209"/>
                    <a:pt x="768" y="1"/>
                    <a:pt x="581" y="1"/>
                  </a:cubicBezTo>
                  <a:close/>
                </a:path>
              </a:pathLst>
            </a:custGeom>
            <a:solidFill>
              <a:srgbClr val="1E254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023" name="Google Shape;1023;p31"/>
            <p:cNvSpPr/>
            <p:nvPr/>
          </p:nvSpPr>
          <p:spPr>
            <a:xfrm>
              <a:off x="5535025" y="3806600"/>
              <a:ext cx="17250" cy="38650"/>
            </a:xfrm>
            <a:custGeom>
              <a:avLst/>
              <a:gdLst/>
              <a:ahLst/>
              <a:cxnLst/>
              <a:rect l="l" t="t" r="r" b="b"/>
              <a:pathLst>
                <a:path w="690" h="1546" extrusionOk="0">
                  <a:moveTo>
                    <a:pt x="401" y="0"/>
                  </a:moveTo>
                  <a:cubicBezTo>
                    <a:pt x="327" y="0"/>
                    <a:pt x="250" y="27"/>
                    <a:pt x="183" y="87"/>
                  </a:cubicBezTo>
                  <a:cubicBezTo>
                    <a:pt x="1" y="290"/>
                    <a:pt x="41" y="553"/>
                    <a:pt x="122" y="796"/>
                  </a:cubicBezTo>
                  <a:cubicBezTo>
                    <a:pt x="143" y="1060"/>
                    <a:pt x="224" y="1303"/>
                    <a:pt x="345" y="1525"/>
                  </a:cubicBezTo>
                  <a:cubicBezTo>
                    <a:pt x="365" y="1539"/>
                    <a:pt x="390" y="1546"/>
                    <a:pt x="415" y="1546"/>
                  </a:cubicBezTo>
                  <a:cubicBezTo>
                    <a:pt x="464" y="1546"/>
                    <a:pt x="514" y="1519"/>
                    <a:pt x="528" y="1465"/>
                  </a:cubicBezTo>
                  <a:cubicBezTo>
                    <a:pt x="588" y="1262"/>
                    <a:pt x="609" y="1039"/>
                    <a:pt x="609" y="837"/>
                  </a:cubicBezTo>
                  <a:cubicBezTo>
                    <a:pt x="609" y="654"/>
                    <a:pt x="690" y="472"/>
                    <a:pt x="690" y="290"/>
                  </a:cubicBezTo>
                  <a:cubicBezTo>
                    <a:pt x="690" y="113"/>
                    <a:pt x="553" y="0"/>
                    <a:pt x="401" y="0"/>
                  </a:cubicBezTo>
                  <a:close/>
                </a:path>
              </a:pathLst>
            </a:custGeom>
            <a:solidFill>
              <a:srgbClr val="1E254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024" name="Google Shape;1024;p31"/>
            <p:cNvSpPr/>
            <p:nvPr/>
          </p:nvSpPr>
          <p:spPr>
            <a:xfrm>
              <a:off x="5494525" y="3846350"/>
              <a:ext cx="22050" cy="48150"/>
            </a:xfrm>
            <a:custGeom>
              <a:avLst/>
              <a:gdLst/>
              <a:ahLst/>
              <a:cxnLst/>
              <a:rect l="l" t="t" r="r" b="b"/>
              <a:pathLst>
                <a:path w="882" h="1926" extrusionOk="0">
                  <a:moveTo>
                    <a:pt x="477" y="1"/>
                  </a:moveTo>
                  <a:cubicBezTo>
                    <a:pt x="255" y="1"/>
                    <a:pt x="21" y="148"/>
                    <a:pt x="21" y="442"/>
                  </a:cubicBezTo>
                  <a:cubicBezTo>
                    <a:pt x="21" y="685"/>
                    <a:pt x="61" y="928"/>
                    <a:pt x="61" y="1171"/>
                  </a:cubicBezTo>
                  <a:cubicBezTo>
                    <a:pt x="81" y="1434"/>
                    <a:pt x="0" y="1617"/>
                    <a:pt x="142" y="1799"/>
                  </a:cubicBezTo>
                  <a:cubicBezTo>
                    <a:pt x="200" y="1885"/>
                    <a:pt x="293" y="1926"/>
                    <a:pt x="387" y="1926"/>
                  </a:cubicBezTo>
                  <a:cubicBezTo>
                    <a:pt x="491" y="1926"/>
                    <a:pt x="595" y="1875"/>
                    <a:pt x="649" y="1779"/>
                  </a:cubicBezTo>
                  <a:cubicBezTo>
                    <a:pt x="730" y="1576"/>
                    <a:pt x="790" y="1353"/>
                    <a:pt x="811" y="1151"/>
                  </a:cubicBezTo>
                  <a:cubicBezTo>
                    <a:pt x="851" y="887"/>
                    <a:pt x="851" y="644"/>
                    <a:pt x="871" y="381"/>
                  </a:cubicBezTo>
                  <a:cubicBezTo>
                    <a:pt x="881" y="127"/>
                    <a:pt x="684" y="1"/>
                    <a:pt x="477" y="1"/>
                  </a:cubicBezTo>
                  <a:close/>
                </a:path>
              </a:pathLst>
            </a:custGeom>
            <a:solidFill>
              <a:srgbClr val="1E254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025" name="Google Shape;1025;p31"/>
            <p:cNvSpPr/>
            <p:nvPr/>
          </p:nvSpPr>
          <p:spPr>
            <a:xfrm>
              <a:off x="5437300" y="3870600"/>
              <a:ext cx="22050" cy="48175"/>
            </a:xfrm>
            <a:custGeom>
              <a:avLst/>
              <a:gdLst/>
              <a:ahLst/>
              <a:cxnLst/>
              <a:rect l="l" t="t" r="r" b="b"/>
              <a:pathLst>
                <a:path w="882" h="1927" extrusionOk="0">
                  <a:moveTo>
                    <a:pt x="465" y="1"/>
                  </a:moveTo>
                  <a:cubicBezTo>
                    <a:pt x="241" y="1"/>
                    <a:pt x="10" y="143"/>
                    <a:pt x="21" y="424"/>
                  </a:cubicBezTo>
                  <a:cubicBezTo>
                    <a:pt x="21" y="687"/>
                    <a:pt x="61" y="930"/>
                    <a:pt x="61" y="1173"/>
                  </a:cubicBezTo>
                  <a:cubicBezTo>
                    <a:pt x="81" y="1416"/>
                    <a:pt x="0" y="1599"/>
                    <a:pt x="142" y="1801"/>
                  </a:cubicBezTo>
                  <a:cubicBezTo>
                    <a:pt x="198" y="1885"/>
                    <a:pt x="284" y="1926"/>
                    <a:pt x="373" y="1926"/>
                  </a:cubicBezTo>
                  <a:cubicBezTo>
                    <a:pt x="476" y="1926"/>
                    <a:pt x="583" y="1870"/>
                    <a:pt x="649" y="1761"/>
                  </a:cubicBezTo>
                  <a:cubicBezTo>
                    <a:pt x="730" y="1558"/>
                    <a:pt x="790" y="1356"/>
                    <a:pt x="811" y="1153"/>
                  </a:cubicBezTo>
                  <a:cubicBezTo>
                    <a:pt x="851" y="890"/>
                    <a:pt x="851" y="647"/>
                    <a:pt x="871" y="383"/>
                  </a:cubicBezTo>
                  <a:cubicBezTo>
                    <a:pt x="881" y="127"/>
                    <a:pt x="676" y="1"/>
                    <a:pt x="465" y="1"/>
                  </a:cubicBezTo>
                  <a:close/>
                </a:path>
              </a:pathLst>
            </a:custGeom>
            <a:solidFill>
              <a:srgbClr val="1E254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026" name="Google Shape;1026;p31"/>
            <p:cNvSpPr/>
            <p:nvPr/>
          </p:nvSpPr>
          <p:spPr>
            <a:xfrm>
              <a:off x="5463125" y="3753250"/>
              <a:ext cx="21300" cy="45850"/>
            </a:xfrm>
            <a:custGeom>
              <a:avLst/>
              <a:gdLst/>
              <a:ahLst/>
              <a:cxnLst/>
              <a:rect l="l" t="t" r="r" b="b"/>
              <a:pathLst>
                <a:path w="852" h="1834" extrusionOk="0">
                  <a:moveTo>
                    <a:pt x="408" y="0"/>
                  </a:moveTo>
                  <a:cubicBezTo>
                    <a:pt x="211" y="0"/>
                    <a:pt x="10" y="122"/>
                    <a:pt x="0" y="378"/>
                  </a:cubicBezTo>
                  <a:cubicBezTo>
                    <a:pt x="0" y="499"/>
                    <a:pt x="21" y="621"/>
                    <a:pt x="41" y="743"/>
                  </a:cubicBezTo>
                  <a:cubicBezTo>
                    <a:pt x="82" y="864"/>
                    <a:pt x="82" y="1006"/>
                    <a:pt x="122" y="1148"/>
                  </a:cubicBezTo>
                  <a:cubicBezTo>
                    <a:pt x="183" y="1411"/>
                    <a:pt x="223" y="1654"/>
                    <a:pt x="466" y="1816"/>
                  </a:cubicBezTo>
                  <a:cubicBezTo>
                    <a:pt x="495" y="1828"/>
                    <a:pt x="526" y="1834"/>
                    <a:pt x="557" y="1834"/>
                  </a:cubicBezTo>
                  <a:cubicBezTo>
                    <a:pt x="682" y="1834"/>
                    <a:pt x="815" y="1743"/>
                    <a:pt x="831" y="1614"/>
                  </a:cubicBezTo>
                  <a:cubicBezTo>
                    <a:pt x="831" y="1411"/>
                    <a:pt x="851" y="1208"/>
                    <a:pt x="851" y="1006"/>
                  </a:cubicBezTo>
                  <a:cubicBezTo>
                    <a:pt x="811" y="824"/>
                    <a:pt x="790" y="621"/>
                    <a:pt x="790" y="398"/>
                  </a:cubicBezTo>
                  <a:cubicBezTo>
                    <a:pt x="822" y="138"/>
                    <a:pt x="617" y="0"/>
                    <a:pt x="408" y="0"/>
                  </a:cubicBezTo>
                  <a:close/>
                </a:path>
              </a:pathLst>
            </a:custGeom>
            <a:solidFill>
              <a:srgbClr val="1E254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027" name="Google Shape;1027;p31"/>
            <p:cNvSpPr/>
            <p:nvPr/>
          </p:nvSpPr>
          <p:spPr>
            <a:xfrm>
              <a:off x="5541100" y="3707350"/>
              <a:ext cx="16750" cy="48325"/>
            </a:xfrm>
            <a:custGeom>
              <a:avLst/>
              <a:gdLst/>
              <a:ahLst/>
              <a:cxnLst/>
              <a:rect l="l" t="t" r="r" b="b"/>
              <a:pathLst>
                <a:path w="670" h="1933" extrusionOk="0">
                  <a:moveTo>
                    <a:pt x="339" y="1"/>
                  </a:moveTo>
                  <a:cubicBezTo>
                    <a:pt x="186" y="1"/>
                    <a:pt x="31" y="102"/>
                    <a:pt x="21" y="310"/>
                  </a:cubicBezTo>
                  <a:cubicBezTo>
                    <a:pt x="1" y="634"/>
                    <a:pt x="21" y="958"/>
                    <a:pt x="122" y="1262"/>
                  </a:cubicBezTo>
                  <a:cubicBezTo>
                    <a:pt x="163" y="1485"/>
                    <a:pt x="183" y="1829"/>
                    <a:pt x="426" y="1930"/>
                  </a:cubicBezTo>
                  <a:cubicBezTo>
                    <a:pt x="435" y="1932"/>
                    <a:pt x="444" y="1933"/>
                    <a:pt x="453" y="1933"/>
                  </a:cubicBezTo>
                  <a:cubicBezTo>
                    <a:pt x="544" y="1933"/>
                    <a:pt x="627" y="1840"/>
                    <a:pt x="609" y="1748"/>
                  </a:cubicBezTo>
                  <a:cubicBezTo>
                    <a:pt x="609" y="1647"/>
                    <a:pt x="609" y="1545"/>
                    <a:pt x="629" y="1444"/>
                  </a:cubicBezTo>
                  <a:cubicBezTo>
                    <a:pt x="629" y="1323"/>
                    <a:pt x="629" y="1201"/>
                    <a:pt x="609" y="1080"/>
                  </a:cubicBezTo>
                  <a:cubicBezTo>
                    <a:pt x="609" y="836"/>
                    <a:pt x="669" y="573"/>
                    <a:pt x="649" y="330"/>
                  </a:cubicBezTo>
                  <a:cubicBezTo>
                    <a:pt x="659" y="112"/>
                    <a:pt x="500" y="1"/>
                    <a:pt x="339" y="1"/>
                  </a:cubicBezTo>
                  <a:close/>
                </a:path>
              </a:pathLst>
            </a:custGeom>
            <a:solidFill>
              <a:srgbClr val="1E254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grpSp>
      <p:sp>
        <p:nvSpPr>
          <p:cNvPr id="1028" name="Google Shape;1028;p31"/>
          <p:cNvSpPr/>
          <p:nvPr/>
        </p:nvSpPr>
        <p:spPr>
          <a:xfrm rot="9199695" flipH="1">
            <a:off x="-559870" y="187315"/>
            <a:ext cx="2233426" cy="184832"/>
          </a:xfrm>
          <a:custGeom>
            <a:avLst/>
            <a:gdLst/>
            <a:ahLst/>
            <a:cxnLst/>
            <a:rect l="l" t="t" r="r" b="b"/>
            <a:pathLst>
              <a:path w="75921" h="6283" extrusionOk="0">
                <a:moveTo>
                  <a:pt x="36228" y="1"/>
                </a:moveTo>
                <a:cubicBezTo>
                  <a:pt x="24043" y="1"/>
                  <a:pt x="11854" y="1666"/>
                  <a:pt x="0" y="5006"/>
                </a:cubicBezTo>
                <a:lnTo>
                  <a:pt x="61" y="5269"/>
                </a:lnTo>
                <a:cubicBezTo>
                  <a:pt x="11903" y="1937"/>
                  <a:pt x="24081" y="272"/>
                  <a:pt x="36252" y="272"/>
                </a:cubicBezTo>
                <a:cubicBezTo>
                  <a:pt x="49606" y="272"/>
                  <a:pt x="62953" y="2276"/>
                  <a:pt x="75839" y="6282"/>
                </a:cubicBezTo>
                <a:lnTo>
                  <a:pt x="75920" y="6019"/>
                </a:lnTo>
                <a:cubicBezTo>
                  <a:pt x="62994" y="2011"/>
                  <a:pt x="49613" y="1"/>
                  <a:pt x="36228"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029" name="Google Shape;1029;p31"/>
          <p:cNvSpPr/>
          <p:nvPr/>
        </p:nvSpPr>
        <p:spPr>
          <a:xfrm rot="8464487" flipH="1">
            <a:off x="-318193" y="-149279"/>
            <a:ext cx="1750071" cy="633071"/>
          </a:xfrm>
          <a:custGeom>
            <a:avLst/>
            <a:gdLst/>
            <a:ahLst/>
            <a:cxnLst/>
            <a:rect l="l" t="t" r="r" b="b"/>
            <a:pathLst>
              <a:path w="59493" h="21521" extrusionOk="0">
                <a:moveTo>
                  <a:pt x="46230" y="1"/>
                </a:moveTo>
                <a:cubicBezTo>
                  <a:pt x="28715" y="1"/>
                  <a:pt x="11241" y="7808"/>
                  <a:pt x="0" y="21359"/>
                </a:cubicBezTo>
                <a:lnTo>
                  <a:pt x="182" y="21521"/>
                </a:lnTo>
                <a:cubicBezTo>
                  <a:pt x="7049" y="13236"/>
                  <a:pt x="16367" y="6977"/>
                  <a:pt x="27062" y="3412"/>
                </a:cubicBezTo>
                <a:cubicBezTo>
                  <a:pt x="33378" y="1310"/>
                  <a:pt x="39863" y="258"/>
                  <a:pt x="46264" y="258"/>
                </a:cubicBezTo>
                <a:cubicBezTo>
                  <a:pt x="50723" y="258"/>
                  <a:pt x="55140" y="768"/>
                  <a:pt x="59431" y="1791"/>
                </a:cubicBezTo>
                <a:lnTo>
                  <a:pt x="59492" y="1548"/>
                </a:lnTo>
                <a:cubicBezTo>
                  <a:pt x="55136" y="505"/>
                  <a:pt x="50682" y="1"/>
                  <a:pt x="46230"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matchingName="title and text">
  <p:cSld name="CUSTOM_15">
    <p:spTree>
      <p:nvGrpSpPr>
        <p:cNvPr id="1" name="Shape 1030"/>
        <p:cNvGrpSpPr/>
        <p:nvPr/>
      </p:nvGrpSpPr>
      <p:grpSpPr>
        <a:xfrm>
          <a:off x="0" y="0"/>
          <a:ext cx="0" cy="0"/>
          <a:chOff x="0" y="0"/>
          <a:chExt cx="0" cy="0"/>
        </a:xfrm>
      </p:grpSpPr>
      <p:sp>
        <p:nvSpPr>
          <p:cNvPr id="1031" name="Google Shape;1031;p32"/>
          <p:cNvSpPr/>
          <p:nvPr/>
        </p:nvSpPr>
        <p:spPr>
          <a:xfrm>
            <a:off x="0" y="-9800"/>
            <a:ext cx="9153900" cy="5153400"/>
          </a:xfrm>
          <a:prstGeom prst="rect">
            <a:avLst/>
          </a:pr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032" name="Google Shape;1032;p32"/>
          <p:cNvSpPr txBox="1">
            <a:spLocks noGrp="1"/>
          </p:cNvSpPr>
          <p:nvPr>
            <p:ph type="title"/>
          </p:nvPr>
        </p:nvSpPr>
        <p:spPr>
          <a:xfrm>
            <a:off x="4710000" y="1054625"/>
            <a:ext cx="3491100" cy="572700"/>
          </a:xfrm>
          <a:prstGeom prst="rect">
            <a:avLst/>
          </a:prstGeom>
        </p:spPr>
        <p:txBody>
          <a:bodyPr spcFirstLastPara="1" wrap="square" lIns="91425" tIns="91425" rIns="91425" bIns="91425" anchor="t" anchorCtr="0">
            <a:noAutofit/>
          </a:bodyPr>
          <a:lstStyle>
            <a:lvl1pPr lvl="0" rtl="0">
              <a:spcBef>
                <a:spcPts val="0"/>
              </a:spcBef>
              <a:spcAft>
                <a:spcPts val="0"/>
              </a:spcAft>
              <a:buSzPts val="2400"/>
              <a:buNone/>
              <a:defRPr>
                <a:solidFill>
                  <a:schemeClr val="dk1"/>
                </a:solidFill>
              </a:defRPr>
            </a:lvl1pPr>
            <a:lvl2pPr lvl="1" rtl="0">
              <a:spcBef>
                <a:spcPts val="0"/>
              </a:spcBef>
              <a:spcAft>
                <a:spcPts val="0"/>
              </a:spcAft>
              <a:buSzPts val="2400"/>
              <a:buNone/>
              <a:defRPr>
                <a:latin typeface="Barlow"/>
                <a:ea typeface="Barlow"/>
                <a:cs typeface="Barlow"/>
                <a:sym typeface="Barlow"/>
              </a:defRPr>
            </a:lvl2pPr>
            <a:lvl3pPr lvl="2" rtl="0">
              <a:spcBef>
                <a:spcPts val="0"/>
              </a:spcBef>
              <a:spcAft>
                <a:spcPts val="0"/>
              </a:spcAft>
              <a:buSzPts val="2400"/>
              <a:buNone/>
              <a:defRPr>
                <a:latin typeface="Barlow"/>
                <a:ea typeface="Barlow"/>
                <a:cs typeface="Barlow"/>
                <a:sym typeface="Barlow"/>
              </a:defRPr>
            </a:lvl3pPr>
            <a:lvl4pPr lvl="3" rtl="0">
              <a:spcBef>
                <a:spcPts val="0"/>
              </a:spcBef>
              <a:spcAft>
                <a:spcPts val="0"/>
              </a:spcAft>
              <a:buSzPts val="2400"/>
              <a:buNone/>
              <a:defRPr>
                <a:latin typeface="Barlow"/>
                <a:ea typeface="Barlow"/>
                <a:cs typeface="Barlow"/>
                <a:sym typeface="Barlow"/>
              </a:defRPr>
            </a:lvl4pPr>
            <a:lvl5pPr lvl="4" rtl="0">
              <a:spcBef>
                <a:spcPts val="0"/>
              </a:spcBef>
              <a:spcAft>
                <a:spcPts val="0"/>
              </a:spcAft>
              <a:buSzPts val="2400"/>
              <a:buNone/>
              <a:defRPr>
                <a:latin typeface="Barlow"/>
                <a:ea typeface="Barlow"/>
                <a:cs typeface="Barlow"/>
                <a:sym typeface="Barlow"/>
              </a:defRPr>
            </a:lvl5pPr>
            <a:lvl6pPr lvl="5" rtl="0">
              <a:spcBef>
                <a:spcPts val="0"/>
              </a:spcBef>
              <a:spcAft>
                <a:spcPts val="0"/>
              </a:spcAft>
              <a:buSzPts val="2400"/>
              <a:buNone/>
              <a:defRPr>
                <a:latin typeface="Barlow"/>
                <a:ea typeface="Barlow"/>
                <a:cs typeface="Barlow"/>
                <a:sym typeface="Barlow"/>
              </a:defRPr>
            </a:lvl6pPr>
            <a:lvl7pPr lvl="6" rtl="0">
              <a:spcBef>
                <a:spcPts val="0"/>
              </a:spcBef>
              <a:spcAft>
                <a:spcPts val="0"/>
              </a:spcAft>
              <a:buSzPts val="2400"/>
              <a:buNone/>
              <a:defRPr>
                <a:latin typeface="Barlow"/>
                <a:ea typeface="Barlow"/>
                <a:cs typeface="Barlow"/>
                <a:sym typeface="Barlow"/>
              </a:defRPr>
            </a:lvl7pPr>
            <a:lvl8pPr lvl="7" rtl="0">
              <a:spcBef>
                <a:spcPts val="0"/>
              </a:spcBef>
              <a:spcAft>
                <a:spcPts val="0"/>
              </a:spcAft>
              <a:buSzPts val="2400"/>
              <a:buNone/>
              <a:defRPr>
                <a:latin typeface="Barlow"/>
                <a:ea typeface="Barlow"/>
                <a:cs typeface="Barlow"/>
                <a:sym typeface="Barlow"/>
              </a:defRPr>
            </a:lvl8pPr>
            <a:lvl9pPr lvl="8" rtl="0">
              <a:spcBef>
                <a:spcPts val="0"/>
              </a:spcBef>
              <a:spcAft>
                <a:spcPts val="0"/>
              </a:spcAft>
              <a:buSzPts val="2400"/>
              <a:buNone/>
              <a:defRPr>
                <a:latin typeface="Barlow"/>
                <a:ea typeface="Barlow"/>
                <a:cs typeface="Barlow"/>
                <a:sym typeface="Barlow"/>
              </a:defRPr>
            </a:lvl9pPr>
          </a:lstStyle>
          <a:p>
            <a:endParaRPr/>
          </a:p>
        </p:txBody>
      </p:sp>
      <p:sp>
        <p:nvSpPr>
          <p:cNvPr id="1033" name="Google Shape;1033;p32"/>
          <p:cNvSpPr txBox="1">
            <a:spLocks noGrp="1"/>
          </p:cNvSpPr>
          <p:nvPr>
            <p:ph type="subTitle" idx="1"/>
          </p:nvPr>
        </p:nvSpPr>
        <p:spPr>
          <a:xfrm>
            <a:off x="5322451" y="1873150"/>
            <a:ext cx="2266200" cy="17211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Clr>
                <a:schemeClr val="dk1"/>
              </a:buClr>
              <a:buSzPts val="1000"/>
              <a:buNone/>
              <a:defRPr>
                <a:solidFill>
                  <a:schemeClr val="dk1"/>
                </a:solidFill>
              </a:defRPr>
            </a:lvl1pPr>
            <a:lvl2pPr lvl="1" algn="ctr" rtl="0">
              <a:lnSpc>
                <a:spcPct val="100000"/>
              </a:lnSpc>
              <a:spcBef>
                <a:spcPts val="0"/>
              </a:spcBef>
              <a:spcAft>
                <a:spcPts val="0"/>
              </a:spcAft>
              <a:buClr>
                <a:schemeClr val="dk1"/>
              </a:buClr>
              <a:buSzPts val="1000"/>
              <a:buNone/>
              <a:defRPr sz="1000">
                <a:solidFill>
                  <a:schemeClr val="dk1"/>
                </a:solidFill>
              </a:defRPr>
            </a:lvl2pPr>
            <a:lvl3pPr lvl="2" algn="ctr" rtl="0">
              <a:lnSpc>
                <a:spcPct val="100000"/>
              </a:lnSpc>
              <a:spcBef>
                <a:spcPts val="0"/>
              </a:spcBef>
              <a:spcAft>
                <a:spcPts val="0"/>
              </a:spcAft>
              <a:buClr>
                <a:schemeClr val="dk1"/>
              </a:buClr>
              <a:buSzPts val="1000"/>
              <a:buNone/>
              <a:defRPr sz="1000">
                <a:solidFill>
                  <a:schemeClr val="dk1"/>
                </a:solidFill>
              </a:defRPr>
            </a:lvl3pPr>
            <a:lvl4pPr lvl="3" algn="ctr" rtl="0">
              <a:lnSpc>
                <a:spcPct val="100000"/>
              </a:lnSpc>
              <a:spcBef>
                <a:spcPts val="0"/>
              </a:spcBef>
              <a:spcAft>
                <a:spcPts val="0"/>
              </a:spcAft>
              <a:buClr>
                <a:schemeClr val="dk1"/>
              </a:buClr>
              <a:buSzPts val="1000"/>
              <a:buNone/>
              <a:defRPr sz="1000">
                <a:solidFill>
                  <a:schemeClr val="dk1"/>
                </a:solidFill>
              </a:defRPr>
            </a:lvl4pPr>
            <a:lvl5pPr lvl="4" algn="ctr" rtl="0">
              <a:lnSpc>
                <a:spcPct val="100000"/>
              </a:lnSpc>
              <a:spcBef>
                <a:spcPts val="0"/>
              </a:spcBef>
              <a:spcAft>
                <a:spcPts val="0"/>
              </a:spcAft>
              <a:buClr>
                <a:schemeClr val="dk1"/>
              </a:buClr>
              <a:buSzPts val="1000"/>
              <a:buNone/>
              <a:defRPr sz="1000">
                <a:solidFill>
                  <a:schemeClr val="dk1"/>
                </a:solidFill>
              </a:defRPr>
            </a:lvl5pPr>
            <a:lvl6pPr lvl="5" algn="ctr" rtl="0">
              <a:lnSpc>
                <a:spcPct val="100000"/>
              </a:lnSpc>
              <a:spcBef>
                <a:spcPts val="0"/>
              </a:spcBef>
              <a:spcAft>
                <a:spcPts val="0"/>
              </a:spcAft>
              <a:buClr>
                <a:schemeClr val="dk1"/>
              </a:buClr>
              <a:buSzPts val="1000"/>
              <a:buNone/>
              <a:defRPr sz="1000">
                <a:solidFill>
                  <a:schemeClr val="dk1"/>
                </a:solidFill>
              </a:defRPr>
            </a:lvl6pPr>
            <a:lvl7pPr lvl="6" algn="ctr" rtl="0">
              <a:lnSpc>
                <a:spcPct val="100000"/>
              </a:lnSpc>
              <a:spcBef>
                <a:spcPts val="0"/>
              </a:spcBef>
              <a:spcAft>
                <a:spcPts val="0"/>
              </a:spcAft>
              <a:buClr>
                <a:schemeClr val="dk1"/>
              </a:buClr>
              <a:buSzPts val="1000"/>
              <a:buNone/>
              <a:defRPr sz="1000">
                <a:solidFill>
                  <a:schemeClr val="dk1"/>
                </a:solidFill>
              </a:defRPr>
            </a:lvl7pPr>
            <a:lvl8pPr lvl="7" algn="ctr" rtl="0">
              <a:lnSpc>
                <a:spcPct val="100000"/>
              </a:lnSpc>
              <a:spcBef>
                <a:spcPts val="0"/>
              </a:spcBef>
              <a:spcAft>
                <a:spcPts val="0"/>
              </a:spcAft>
              <a:buClr>
                <a:schemeClr val="dk1"/>
              </a:buClr>
              <a:buSzPts val="1000"/>
              <a:buNone/>
              <a:defRPr sz="1000">
                <a:solidFill>
                  <a:schemeClr val="dk1"/>
                </a:solidFill>
              </a:defRPr>
            </a:lvl8pPr>
            <a:lvl9pPr lvl="8" algn="ctr" rtl="0">
              <a:lnSpc>
                <a:spcPct val="100000"/>
              </a:lnSpc>
              <a:spcBef>
                <a:spcPts val="0"/>
              </a:spcBef>
              <a:spcAft>
                <a:spcPts val="0"/>
              </a:spcAft>
              <a:buClr>
                <a:schemeClr val="dk1"/>
              </a:buClr>
              <a:buSzPts val="1000"/>
              <a:buNone/>
              <a:defRPr sz="1000">
                <a:solidFill>
                  <a:schemeClr val="dk1"/>
                </a:solidFill>
              </a:defRPr>
            </a:lvl9pPr>
          </a:lstStyle>
          <a:p>
            <a:endParaRPr/>
          </a:p>
        </p:txBody>
      </p:sp>
      <p:sp>
        <p:nvSpPr>
          <p:cNvPr id="1034" name="Google Shape;1034;p32"/>
          <p:cNvSpPr/>
          <p:nvPr/>
        </p:nvSpPr>
        <p:spPr>
          <a:xfrm>
            <a:off x="7362625" y="4471376"/>
            <a:ext cx="1973538" cy="1313049"/>
          </a:xfrm>
          <a:custGeom>
            <a:avLst/>
            <a:gdLst/>
            <a:ahLst/>
            <a:cxnLst/>
            <a:rect l="l" t="t" r="r" b="b"/>
            <a:pathLst>
              <a:path w="37212" h="24757" extrusionOk="0">
                <a:moveTo>
                  <a:pt x="18954" y="681"/>
                </a:moveTo>
                <a:lnTo>
                  <a:pt x="18954" y="681"/>
                </a:lnTo>
                <a:cubicBezTo>
                  <a:pt x="19009" y="692"/>
                  <a:pt x="19072" y="692"/>
                  <a:pt x="19123" y="692"/>
                </a:cubicBezTo>
                <a:cubicBezTo>
                  <a:pt x="19082" y="712"/>
                  <a:pt x="19041" y="753"/>
                  <a:pt x="19001" y="773"/>
                </a:cubicBezTo>
                <a:cubicBezTo>
                  <a:pt x="19021" y="753"/>
                  <a:pt x="19021" y="733"/>
                  <a:pt x="19001" y="712"/>
                </a:cubicBezTo>
                <a:lnTo>
                  <a:pt x="18954" y="681"/>
                </a:lnTo>
                <a:close/>
                <a:moveTo>
                  <a:pt x="26070" y="1968"/>
                </a:moveTo>
                <a:cubicBezTo>
                  <a:pt x="26070" y="1968"/>
                  <a:pt x="26070" y="1968"/>
                  <a:pt x="26070" y="1989"/>
                </a:cubicBezTo>
                <a:cubicBezTo>
                  <a:pt x="25989" y="2009"/>
                  <a:pt x="25929" y="2009"/>
                  <a:pt x="25868" y="2009"/>
                </a:cubicBezTo>
                <a:cubicBezTo>
                  <a:pt x="25929" y="1989"/>
                  <a:pt x="25989" y="1989"/>
                  <a:pt x="26070" y="1968"/>
                </a:cubicBezTo>
                <a:close/>
                <a:moveTo>
                  <a:pt x="18087" y="2486"/>
                </a:moveTo>
                <a:cubicBezTo>
                  <a:pt x="18142" y="2519"/>
                  <a:pt x="18197" y="2537"/>
                  <a:pt x="18252" y="2556"/>
                </a:cubicBezTo>
                <a:cubicBezTo>
                  <a:pt x="18195" y="2631"/>
                  <a:pt x="18279" y="2760"/>
                  <a:pt x="18043" y="2760"/>
                </a:cubicBezTo>
                <a:cubicBezTo>
                  <a:pt x="18026" y="2760"/>
                  <a:pt x="18008" y="2760"/>
                  <a:pt x="17988" y="2758"/>
                </a:cubicBezTo>
                <a:cubicBezTo>
                  <a:pt x="18123" y="2662"/>
                  <a:pt x="18074" y="2565"/>
                  <a:pt x="18087" y="2486"/>
                </a:cubicBezTo>
                <a:close/>
                <a:moveTo>
                  <a:pt x="9481" y="3427"/>
                </a:moveTo>
                <a:cubicBezTo>
                  <a:pt x="9460" y="3568"/>
                  <a:pt x="9258" y="3609"/>
                  <a:pt x="9157" y="3690"/>
                </a:cubicBezTo>
                <a:cubicBezTo>
                  <a:pt x="8994" y="3771"/>
                  <a:pt x="8954" y="3913"/>
                  <a:pt x="8731" y="3933"/>
                </a:cubicBezTo>
                <a:cubicBezTo>
                  <a:pt x="8670" y="3953"/>
                  <a:pt x="8605" y="3963"/>
                  <a:pt x="8541" y="3963"/>
                </a:cubicBezTo>
                <a:cubicBezTo>
                  <a:pt x="8478" y="3963"/>
                  <a:pt x="8417" y="3953"/>
                  <a:pt x="8367" y="3933"/>
                </a:cubicBezTo>
                <a:cubicBezTo>
                  <a:pt x="8508" y="3852"/>
                  <a:pt x="8650" y="3751"/>
                  <a:pt x="8569" y="3609"/>
                </a:cubicBezTo>
                <a:lnTo>
                  <a:pt x="8569" y="3609"/>
                </a:lnTo>
                <a:cubicBezTo>
                  <a:pt x="8589" y="3619"/>
                  <a:pt x="8615" y="3624"/>
                  <a:pt x="8640" y="3624"/>
                </a:cubicBezTo>
                <a:cubicBezTo>
                  <a:pt x="8665" y="3624"/>
                  <a:pt x="8691" y="3619"/>
                  <a:pt x="8711" y="3609"/>
                </a:cubicBezTo>
                <a:cubicBezTo>
                  <a:pt x="8772" y="3589"/>
                  <a:pt x="8812" y="3548"/>
                  <a:pt x="8853" y="3508"/>
                </a:cubicBezTo>
                <a:lnTo>
                  <a:pt x="8893" y="3528"/>
                </a:lnTo>
                <a:cubicBezTo>
                  <a:pt x="8947" y="3543"/>
                  <a:pt x="9004" y="3550"/>
                  <a:pt x="9063" y="3550"/>
                </a:cubicBezTo>
                <a:cubicBezTo>
                  <a:pt x="9159" y="3550"/>
                  <a:pt x="9259" y="3533"/>
                  <a:pt x="9359" y="3508"/>
                </a:cubicBezTo>
                <a:cubicBezTo>
                  <a:pt x="9400" y="3508"/>
                  <a:pt x="9440" y="3467"/>
                  <a:pt x="9460" y="3427"/>
                </a:cubicBezTo>
                <a:close/>
                <a:moveTo>
                  <a:pt x="22546" y="3953"/>
                </a:moveTo>
                <a:cubicBezTo>
                  <a:pt x="22546" y="3994"/>
                  <a:pt x="22546" y="4014"/>
                  <a:pt x="22546" y="4055"/>
                </a:cubicBezTo>
                <a:cubicBezTo>
                  <a:pt x="22505" y="4034"/>
                  <a:pt x="22485" y="4034"/>
                  <a:pt x="22445" y="4034"/>
                </a:cubicBezTo>
                <a:lnTo>
                  <a:pt x="22424" y="4034"/>
                </a:lnTo>
                <a:cubicBezTo>
                  <a:pt x="22485" y="4014"/>
                  <a:pt x="22505" y="3974"/>
                  <a:pt x="22546" y="3953"/>
                </a:cubicBezTo>
                <a:close/>
                <a:moveTo>
                  <a:pt x="30182" y="4440"/>
                </a:moveTo>
                <a:cubicBezTo>
                  <a:pt x="30223" y="4440"/>
                  <a:pt x="30304" y="4460"/>
                  <a:pt x="30223" y="4500"/>
                </a:cubicBezTo>
                <a:lnTo>
                  <a:pt x="30203" y="4500"/>
                </a:lnTo>
                <a:lnTo>
                  <a:pt x="30182" y="4440"/>
                </a:lnTo>
                <a:close/>
                <a:moveTo>
                  <a:pt x="11689" y="3933"/>
                </a:moveTo>
                <a:cubicBezTo>
                  <a:pt x="11749" y="3933"/>
                  <a:pt x="11810" y="3953"/>
                  <a:pt x="11709" y="4034"/>
                </a:cubicBezTo>
                <a:cubicBezTo>
                  <a:pt x="11466" y="4237"/>
                  <a:pt x="11790" y="4257"/>
                  <a:pt x="11851" y="4358"/>
                </a:cubicBezTo>
                <a:cubicBezTo>
                  <a:pt x="11689" y="4419"/>
                  <a:pt x="11506" y="4460"/>
                  <a:pt x="11324" y="4521"/>
                </a:cubicBezTo>
                <a:cubicBezTo>
                  <a:pt x="11324" y="4419"/>
                  <a:pt x="11283" y="4338"/>
                  <a:pt x="11182" y="4277"/>
                </a:cubicBezTo>
                <a:cubicBezTo>
                  <a:pt x="11364" y="4217"/>
                  <a:pt x="11506" y="4115"/>
                  <a:pt x="11628" y="3994"/>
                </a:cubicBezTo>
                <a:lnTo>
                  <a:pt x="11689" y="3933"/>
                </a:lnTo>
                <a:close/>
                <a:moveTo>
                  <a:pt x="4194" y="4075"/>
                </a:moveTo>
                <a:lnTo>
                  <a:pt x="4194" y="4115"/>
                </a:lnTo>
                <a:cubicBezTo>
                  <a:pt x="4214" y="4318"/>
                  <a:pt x="3890" y="4399"/>
                  <a:pt x="3809" y="4561"/>
                </a:cubicBezTo>
                <a:cubicBezTo>
                  <a:pt x="3773" y="4615"/>
                  <a:pt x="3753" y="4669"/>
                  <a:pt x="3720" y="4724"/>
                </a:cubicBezTo>
                <a:lnTo>
                  <a:pt x="3720" y="4724"/>
                </a:lnTo>
                <a:cubicBezTo>
                  <a:pt x="3729" y="4702"/>
                  <a:pt x="3733" y="4672"/>
                  <a:pt x="3748" y="4642"/>
                </a:cubicBezTo>
                <a:cubicBezTo>
                  <a:pt x="3748" y="4561"/>
                  <a:pt x="3829" y="4460"/>
                  <a:pt x="3748" y="4399"/>
                </a:cubicBezTo>
                <a:cubicBezTo>
                  <a:pt x="3809" y="4358"/>
                  <a:pt x="3849" y="4338"/>
                  <a:pt x="3870" y="4277"/>
                </a:cubicBezTo>
                <a:lnTo>
                  <a:pt x="3870" y="4237"/>
                </a:lnTo>
                <a:cubicBezTo>
                  <a:pt x="3971" y="4217"/>
                  <a:pt x="4093" y="4156"/>
                  <a:pt x="4194" y="4075"/>
                </a:cubicBezTo>
                <a:close/>
                <a:moveTo>
                  <a:pt x="8529" y="4845"/>
                </a:moveTo>
                <a:cubicBezTo>
                  <a:pt x="8589" y="4845"/>
                  <a:pt x="8630" y="4865"/>
                  <a:pt x="8670" y="4905"/>
                </a:cubicBezTo>
                <a:lnTo>
                  <a:pt x="8529" y="4845"/>
                </a:lnTo>
                <a:close/>
                <a:moveTo>
                  <a:pt x="7617" y="4905"/>
                </a:moveTo>
                <a:cubicBezTo>
                  <a:pt x="7617" y="4905"/>
                  <a:pt x="7617" y="4926"/>
                  <a:pt x="7617" y="4926"/>
                </a:cubicBezTo>
                <a:lnTo>
                  <a:pt x="7597" y="4926"/>
                </a:lnTo>
                <a:lnTo>
                  <a:pt x="7617" y="4905"/>
                </a:lnTo>
                <a:close/>
                <a:moveTo>
                  <a:pt x="30122" y="4723"/>
                </a:moveTo>
                <a:cubicBezTo>
                  <a:pt x="30122" y="4743"/>
                  <a:pt x="30142" y="4764"/>
                  <a:pt x="30162" y="4764"/>
                </a:cubicBezTo>
                <a:cubicBezTo>
                  <a:pt x="30081" y="4824"/>
                  <a:pt x="30000" y="4885"/>
                  <a:pt x="29899" y="4946"/>
                </a:cubicBezTo>
                <a:cubicBezTo>
                  <a:pt x="29899" y="4926"/>
                  <a:pt x="29879" y="4926"/>
                  <a:pt x="29879" y="4926"/>
                </a:cubicBezTo>
                <a:lnTo>
                  <a:pt x="29879" y="4804"/>
                </a:lnTo>
                <a:lnTo>
                  <a:pt x="29899" y="4804"/>
                </a:lnTo>
                <a:cubicBezTo>
                  <a:pt x="29980" y="4784"/>
                  <a:pt x="30041" y="4764"/>
                  <a:pt x="30122" y="4723"/>
                </a:cubicBezTo>
                <a:close/>
                <a:moveTo>
                  <a:pt x="21411" y="4662"/>
                </a:moveTo>
                <a:cubicBezTo>
                  <a:pt x="21452" y="4703"/>
                  <a:pt x="21513" y="4743"/>
                  <a:pt x="21574" y="4764"/>
                </a:cubicBezTo>
                <a:cubicBezTo>
                  <a:pt x="21744" y="4863"/>
                  <a:pt x="21934" y="4912"/>
                  <a:pt x="22123" y="4912"/>
                </a:cubicBezTo>
                <a:cubicBezTo>
                  <a:pt x="22204" y="4912"/>
                  <a:pt x="22284" y="4903"/>
                  <a:pt x="22363" y="4885"/>
                </a:cubicBezTo>
                <a:lnTo>
                  <a:pt x="22505" y="4966"/>
                </a:lnTo>
                <a:cubicBezTo>
                  <a:pt x="22485" y="4986"/>
                  <a:pt x="22465" y="5007"/>
                  <a:pt x="22465" y="5027"/>
                </a:cubicBezTo>
                <a:cubicBezTo>
                  <a:pt x="22424" y="5108"/>
                  <a:pt x="22465" y="5189"/>
                  <a:pt x="22627" y="5209"/>
                </a:cubicBezTo>
                <a:lnTo>
                  <a:pt x="22667" y="5209"/>
                </a:lnTo>
                <a:cubicBezTo>
                  <a:pt x="22586" y="5311"/>
                  <a:pt x="22586" y="5371"/>
                  <a:pt x="22688" y="5452"/>
                </a:cubicBezTo>
                <a:cubicBezTo>
                  <a:pt x="22384" y="5392"/>
                  <a:pt x="22080" y="5290"/>
                  <a:pt x="21796" y="5169"/>
                </a:cubicBezTo>
                <a:cubicBezTo>
                  <a:pt x="21666" y="5091"/>
                  <a:pt x="21528" y="5055"/>
                  <a:pt x="21387" y="5055"/>
                </a:cubicBezTo>
                <a:cubicBezTo>
                  <a:pt x="21308" y="5055"/>
                  <a:pt x="21228" y="5066"/>
                  <a:pt x="21148" y="5088"/>
                </a:cubicBezTo>
                <a:cubicBezTo>
                  <a:pt x="21209" y="4986"/>
                  <a:pt x="21168" y="4905"/>
                  <a:pt x="21047" y="4865"/>
                </a:cubicBezTo>
                <a:cubicBezTo>
                  <a:pt x="21087" y="4804"/>
                  <a:pt x="21108" y="4784"/>
                  <a:pt x="21128" y="4743"/>
                </a:cubicBezTo>
                <a:cubicBezTo>
                  <a:pt x="21209" y="4723"/>
                  <a:pt x="21310" y="4683"/>
                  <a:pt x="21411" y="4662"/>
                </a:cubicBezTo>
                <a:close/>
                <a:moveTo>
                  <a:pt x="19406" y="4723"/>
                </a:moveTo>
                <a:cubicBezTo>
                  <a:pt x="19548" y="4804"/>
                  <a:pt x="19730" y="4865"/>
                  <a:pt x="19892" y="4885"/>
                </a:cubicBezTo>
                <a:cubicBezTo>
                  <a:pt x="20014" y="5047"/>
                  <a:pt x="19892" y="5250"/>
                  <a:pt x="20054" y="5412"/>
                </a:cubicBezTo>
                <a:cubicBezTo>
                  <a:pt x="19973" y="5432"/>
                  <a:pt x="19913" y="5452"/>
                  <a:pt x="19852" y="5493"/>
                </a:cubicBezTo>
                <a:cubicBezTo>
                  <a:pt x="19806" y="5538"/>
                  <a:pt x="19749" y="5561"/>
                  <a:pt x="19689" y="5561"/>
                </a:cubicBezTo>
                <a:cubicBezTo>
                  <a:pt x="19669" y="5561"/>
                  <a:pt x="19649" y="5559"/>
                  <a:pt x="19629" y="5554"/>
                </a:cubicBezTo>
                <a:cubicBezTo>
                  <a:pt x="19325" y="5469"/>
                  <a:pt x="19021" y="5427"/>
                  <a:pt x="18706" y="5427"/>
                </a:cubicBezTo>
                <a:cubicBezTo>
                  <a:pt x="18643" y="5427"/>
                  <a:pt x="18579" y="5429"/>
                  <a:pt x="18515" y="5432"/>
                </a:cubicBezTo>
                <a:cubicBezTo>
                  <a:pt x="18495" y="5452"/>
                  <a:pt x="18474" y="5452"/>
                  <a:pt x="18474" y="5473"/>
                </a:cubicBezTo>
                <a:lnTo>
                  <a:pt x="18191" y="5452"/>
                </a:lnTo>
                <a:lnTo>
                  <a:pt x="18231" y="5371"/>
                </a:lnTo>
                <a:cubicBezTo>
                  <a:pt x="18089" y="5148"/>
                  <a:pt x="17826" y="5007"/>
                  <a:pt x="17360" y="5007"/>
                </a:cubicBezTo>
                <a:lnTo>
                  <a:pt x="17502" y="4865"/>
                </a:lnTo>
                <a:cubicBezTo>
                  <a:pt x="17563" y="4845"/>
                  <a:pt x="17603" y="4845"/>
                  <a:pt x="17644" y="4845"/>
                </a:cubicBezTo>
                <a:cubicBezTo>
                  <a:pt x="17767" y="4833"/>
                  <a:pt x="17887" y="4830"/>
                  <a:pt x="18005" y="4830"/>
                </a:cubicBezTo>
                <a:cubicBezTo>
                  <a:pt x="18197" y="4830"/>
                  <a:pt x="18383" y="4839"/>
                  <a:pt x="18571" y="4839"/>
                </a:cubicBezTo>
                <a:cubicBezTo>
                  <a:pt x="18686" y="4839"/>
                  <a:pt x="18802" y="4836"/>
                  <a:pt x="18920" y="4824"/>
                </a:cubicBezTo>
                <a:cubicBezTo>
                  <a:pt x="19001" y="4824"/>
                  <a:pt x="19082" y="4804"/>
                  <a:pt x="19163" y="4784"/>
                </a:cubicBezTo>
                <a:cubicBezTo>
                  <a:pt x="19244" y="4764"/>
                  <a:pt x="19325" y="4743"/>
                  <a:pt x="19406" y="4723"/>
                </a:cubicBezTo>
                <a:close/>
                <a:moveTo>
                  <a:pt x="5976" y="5574"/>
                </a:moveTo>
                <a:lnTo>
                  <a:pt x="5956" y="5594"/>
                </a:lnTo>
                <a:lnTo>
                  <a:pt x="5956" y="5574"/>
                </a:lnTo>
                <a:close/>
                <a:moveTo>
                  <a:pt x="5166" y="4743"/>
                </a:moveTo>
                <a:lnTo>
                  <a:pt x="5227" y="4764"/>
                </a:lnTo>
                <a:cubicBezTo>
                  <a:pt x="5227" y="4784"/>
                  <a:pt x="5227" y="4824"/>
                  <a:pt x="5247" y="4845"/>
                </a:cubicBezTo>
                <a:cubicBezTo>
                  <a:pt x="5326" y="4923"/>
                  <a:pt x="5406" y="4951"/>
                  <a:pt x="5487" y="4951"/>
                </a:cubicBezTo>
                <a:cubicBezTo>
                  <a:pt x="5669" y="4951"/>
                  <a:pt x="5854" y="4813"/>
                  <a:pt x="6033" y="4813"/>
                </a:cubicBezTo>
                <a:cubicBezTo>
                  <a:pt x="6062" y="4813"/>
                  <a:pt x="6090" y="4816"/>
                  <a:pt x="6118" y="4824"/>
                </a:cubicBezTo>
                <a:cubicBezTo>
                  <a:pt x="6300" y="4905"/>
                  <a:pt x="6260" y="5067"/>
                  <a:pt x="6321" y="5189"/>
                </a:cubicBezTo>
                <a:cubicBezTo>
                  <a:pt x="6321" y="5209"/>
                  <a:pt x="6321" y="5209"/>
                  <a:pt x="6341" y="5209"/>
                </a:cubicBezTo>
                <a:cubicBezTo>
                  <a:pt x="6280" y="5230"/>
                  <a:pt x="6240" y="5250"/>
                  <a:pt x="6199" y="5270"/>
                </a:cubicBezTo>
                <a:lnTo>
                  <a:pt x="6037" y="4946"/>
                </a:lnTo>
                <a:cubicBezTo>
                  <a:pt x="5612" y="5067"/>
                  <a:pt x="5247" y="5230"/>
                  <a:pt x="5348" y="5614"/>
                </a:cubicBezTo>
                <a:lnTo>
                  <a:pt x="5409" y="5614"/>
                </a:lnTo>
                <a:lnTo>
                  <a:pt x="5389" y="5635"/>
                </a:lnTo>
                <a:cubicBezTo>
                  <a:pt x="5326" y="5610"/>
                  <a:pt x="5264" y="5592"/>
                  <a:pt x="5201" y="5592"/>
                </a:cubicBezTo>
                <a:cubicBezTo>
                  <a:pt x="5162" y="5592"/>
                  <a:pt x="5124" y="5599"/>
                  <a:pt x="5085" y="5614"/>
                </a:cubicBezTo>
                <a:cubicBezTo>
                  <a:pt x="5085" y="5594"/>
                  <a:pt x="5085" y="5594"/>
                  <a:pt x="5085" y="5574"/>
                </a:cubicBezTo>
                <a:cubicBezTo>
                  <a:pt x="5065" y="5554"/>
                  <a:pt x="5045" y="5513"/>
                  <a:pt x="5024" y="5493"/>
                </a:cubicBezTo>
                <a:lnTo>
                  <a:pt x="5105" y="5493"/>
                </a:lnTo>
                <a:cubicBezTo>
                  <a:pt x="5166" y="5432"/>
                  <a:pt x="5186" y="5351"/>
                  <a:pt x="5186" y="5270"/>
                </a:cubicBezTo>
                <a:cubicBezTo>
                  <a:pt x="5227" y="5230"/>
                  <a:pt x="5267" y="5189"/>
                  <a:pt x="5267" y="5148"/>
                </a:cubicBezTo>
                <a:cubicBezTo>
                  <a:pt x="5348" y="5007"/>
                  <a:pt x="5186" y="4885"/>
                  <a:pt x="5166" y="4764"/>
                </a:cubicBezTo>
                <a:lnTo>
                  <a:pt x="5166" y="4743"/>
                </a:lnTo>
                <a:close/>
                <a:moveTo>
                  <a:pt x="26822" y="5757"/>
                </a:moveTo>
                <a:lnTo>
                  <a:pt x="26901" y="5797"/>
                </a:lnTo>
                <a:cubicBezTo>
                  <a:pt x="26872" y="5797"/>
                  <a:pt x="26843" y="5776"/>
                  <a:pt x="26822" y="5757"/>
                </a:cubicBezTo>
                <a:close/>
                <a:moveTo>
                  <a:pt x="21310" y="1442"/>
                </a:moveTo>
                <a:lnTo>
                  <a:pt x="21310" y="1442"/>
                </a:lnTo>
                <a:cubicBezTo>
                  <a:pt x="21348" y="1632"/>
                  <a:pt x="21154" y="1911"/>
                  <a:pt x="21717" y="1911"/>
                </a:cubicBezTo>
                <a:cubicBezTo>
                  <a:pt x="21753" y="1911"/>
                  <a:pt x="21793" y="1910"/>
                  <a:pt x="21837" y="1907"/>
                </a:cubicBezTo>
                <a:cubicBezTo>
                  <a:pt x="21898" y="1887"/>
                  <a:pt x="21938" y="1887"/>
                  <a:pt x="21979" y="1887"/>
                </a:cubicBezTo>
                <a:lnTo>
                  <a:pt x="22019" y="1705"/>
                </a:lnTo>
                <a:cubicBezTo>
                  <a:pt x="22080" y="1624"/>
                  <a:pt x="22222" y="1624"/>
                  <a:pt x="22343" y="1604"/>
                </a:cubicBezTo>
                <a:cubicBezTo>
                  <a:pt x="22354" y="1603"/>
                  <a:pt x="22365" y="1603"/>
                  <a:pt x="22375" y="1603"/>
                </a:cubicBezTo>
                <a:cubicBezTo>
                  <a:pt x="22685" y="1603"/>
                  <a:pt x="22513" y="1874"/>
                  <a:pt x="22799" y="1874"/>
                </a:cubicBezTo>
                <a:cubicBezTo>
                  <a:pt x="22826" y="1874"/>
                  <a:pt x="22856" y="1872"/>
                  <a:pt x="22890" y="1867"/>
                </a:cubicBezTo>
                <a:cubicBezTo>
                  <a:pt x="22890" y="1826"/>
                  <a:pt x="22910" y="1806"/>
                  <a:pt x="22931" y="1766"/>
                </a:cubicBezTo>
                <a:cubicBezTo>
                  <a:pt x="22971" y="1806"/>
                  <a:pt x="23012" y="1826"/>
                  <a:pt x="23052" y="1847"/>
                </a:cubicBezTo>
                <a:cubicBezTo>
                  <a:pt x="23052" y="1867"/>
                  <a:pt x="23032" y="1867"/>
                  <a:pt x="23032" y="1887"/>
                </a:cubicBezTo>
                <a:cubicBezTo>
                  <a:pt x="23210" y="2113"/>
                  <a:pt x="23493" y="2164"/>
                  <a:pt x="23810" y="2164"/>
                </a:cubicBezTo>
                <a:cubicBezTo>
                  <a:pt x="24034" y="2164"/>
                  <a:pt x="24276" y="2139"/>
                  <a:pt x="24511" y="2130"/>
                </a:cubicBezTo>
                <a:cubicBezTo>
                  <a:pt x="24511" y="2130"/>
                  <a:pt x="24511" y="2110"/>
                  <a:pt x="24511" y="2090"/>
                </a:cubicBezTo>
                <a:cubicBezTo>
                  <a:pt x="24713" y="2191"/>
                  <a:pt x="24916" y="2232"/>
                  <a:pt x="25139" y="2232"/>
                </a:cubicBezTo>
                <a:cubicBezTo>
                  <a:pt x="24774" y="2373"/>
                  <a:pt x="24977" y="2454"/>
                  <a:pt x="25179" y="2535"/>
                </a:cubicBezTo>
                <a:cubicBezTo>
                  <a:pt x="25297" y="2571"/>
                  <a:pt x="25421" y="2592"/>
                  <a:pt x="25545" y="2592"/>
                </a:cubicBezTo>
                <a:cubicBezTo>
                  <a:pt x="25634" y="2592"/>
                  <a:pt x="25722" y="2581"/>
                  <a:pt x="25807" y="2556"/>
                </a:cubicBezTo>
                <a:cubicBezTo>
                  <a:pt x="26212" y="2657"/>
                  <a:pt x="26597" y="2819"/>
                  <a:pt x="26941" y="3022"/>
                </a:cubicBezTo>
                <a:cubicBezTo>
                  <a:pt x="27144" y="3123"/>
                  <a:pt x="27367" y="3163"/>
                  <a:pt x="27590" y="3163"/>
                </a:cubicBezTo>
                <a:cubicBezTo>
                  <a:pt x="27610" y="3305"/>
                  <a:pt x="27873" y="3325"/>
                  <a:pt x="28096" y="3366"/>
                </a:cubicBezTo>
                <a:cubicBezTo>
                  <a:pt x="28076" y="3386"/>
                  <a:pt x="28076" y="3427"/>
                  <a:pt x="28096" y="3447"/>
                </a:cubicBezTo>
                <a:cubicBezTo>
                  <a:pt x="28054" y="3572"/>
                  <a:pt x="28155" y="3602"/>
                  <a:pt x="28300" y="3602"/>
                </a:cubicBezTo>
                <a:cubicBezTo>
                  <a:pt x="28368" y="3602"/>
                  <a:pt x="28444" y="3595"/>
                  <a:pt x="28521" y="3589"/>
                </a:cubicBezTo>
                <a:lnTo>
                  <a:pt x="28521" y="3589"/>
                </a:lnTo>
                <a:lnTo>
                  <a:pt x="28481" y="3629"/>
                </a:lnTo>
                <a:cubicBezTo>
                  <a:pt x="28420" y="3751"/>
                  <a:pt x="28461" y="3893"/>
                  <a:pt x="28582" y="3953"/>
                </a:cubicBezTo>
                <a:cubicBezTo>
                  <a:pt x="28704" y="4005"/>
                  <a:pt x="28829" y="4031"/>
                  <a:pt x="28952" y="4031"/>
                </a:cubicBezTo>
                <a:cubicBezTo>
                  <a:pt x="29115" y="4031"/>
                  <a:pt x="29274" y="3985"/>
                  <a:pt x="29413" y="3893"/>
                </a:cubicBezTo>
                <a:lnTo>
                  <a:pt x="29413" y="3913"/>
                </a:lnTo>
                <a:lnTo>
                  <a:pt x="29473" y="3913"/>
                </a:lnTo>
                <a:cubicBezTo>
                  <a:pt x="29473" y="4075"/>
                  <a:pt x="29595" y="4196"/>
                  <a:pt x="29858" y="4257"/>
                </a:cubicBezTo>
                <a:cubicBezTo>
                  <a:pt x="29706" y="4359"/>
                  <a:pt x="29510" y="4404"/>
                  <a:pt x="29320" y="4404"/>
                </a:cubicBezTo>
                <a:cubicBezTo>
                  <a:pt x="29283" y="4404"/>
                  <a:pt x="29246" y="4402"/>
                  <a:pt x="29210" y="4399"/>
                </a:cubicBezTo>
                <a:lnTo>
                  <a:pt x="29210" y="4399"/>
                </a:lnTo>
                <a:cubicBezTo>
                  <a:pt x="28926" y="4683"/>
                  <a:pt x="29170" y="5169"/>
                  <a:pt x="29676" y="5351"/>
                </a:cubicBezTo>
                <a:lnTo>
                  <a:pt x="29656" y="5351"/>
                </a:lnTo>
                <a:cubicBezTo>
                  <a:pt x="29716" y="5594"/>
                  <a:pt x="29311" y="5736"/>
                  <a:pt x="29089" y="5918"/>
                </a:cubicBezTo>
                <a:lnTo>
                  <a:pt x="29068" y="5918"/>
                </a:lnTo>
                <a:cubicBezTo>
                  <a:pt x="29027" y="5923"/>
                  <a:pt x="28991" y="5925"/>
                  <a:pt x="28959" y="5925"/>
                </a:cubicBezTo>
                <a:cubicBezTo>
                  <a:pt x="28695" y="5925"/>
                  <a:pt x="28733" y="5786"/>
                  <a:pt x="28643" y="5695"/>
                </a:cubicBezTo>
                <a:cubicBezTo>
                  <a:pt x="28623" y="5695"/>
                  <a:pt x="28602" y="5675"/>
                  <a:pt x="28562" y="5675"/>
                </a:cubicBezTo>
                <a:cubicBezTo>
                  <a:pt x="28504" y="5670"/>
                  <a:pt x="28447" y="5668"/>
                  <a:pt x="28390" y="5668"/>
                </a:cubicBezTo>
                <a:cubicBezTo>
                  <a:pt x="28204" y="5668"/>
                  <a:pt x="28018" y="5694"/>
                  <a:pt x="27833" y="5756"/>
                </a:cubicBezTo>
                <a:cubicBezTo>
                  <a:pt x="27709" y="5715"/>
                  <a:pt x="27573" y="5704"/>
                  <a:pt x="27431" y="5704"/>
                </a:cubicBezTo>
                <a:cubicBezTo>
                  <a:pt x="27265" y="5704"/>
                  <a:pt x="27092" y="5719"/>
                  <a:pt x="26925" y="5719"/>
                </a:cubicBezTo>
                <a:cubicBezTo>
                  <a:pt x="26883" y="5719"/>
                  <a:pt x="26841" y="5718"/>
                  <a:pt x="26800" y="5716"/>
                </a:cubicBezTo>
                <a:cubicBezTo>
                  <a:pt x="26779" y="5635"/>
                  <a:pt x="26800" y="5554"/>
                  <a:pt x="26617" y="5513"/>
                </a:cubicBezTo>
                <a:cubicBezTo>
                  <a:pt x="26514" y="5418"/>
                  <a:pt x="26417" y="5381"/>
                  <a:pt x="26322" y="5381"/>
                </a:cubicBezTo>
                <a:cubicBezTo>
                  <a:pt x="26176" y="5381"/>
                  <a:pt x="26036" y="5468"/>
                  <a:pt x="25888" y="5554"/>
                </a:cubicBezTo>
                <a:lnTo>
                  <a:pt x="25382" y="5695"/>
                </a:lnTo>
                <a:cubicBezTo>
                  <a:pt x="25301" y="5614"/>
                  <a:pt x="25199" y="5533"/>
                  <a:pt x="25341" y="5432"/>
                </a:cubicBezTo>
                <a:cubicBezTo>
                  <a:pt x="25301" y="5392"/>
                  <a:pt x="25260" y="5351"/>
                  <a:pt x="25199" y="5351"/>
                </a:cubicBezTo>
                <a:cubicBezTo>
                  <a:pt x="25220" y="5331"/>
                  <a:pt x="25240" y="5331"/>
                  <a:pt x="25240" y="5331"/>
                </a:cubicBezTo>
                <a:cubicBezTo>
                  <a:pt x="25321" y="5209"/>
                  <a:pt x="25321" y="5067"/>
                  <a:pt x="25240" y="4966"/>
                </a:cubicBezTo>
                <a:cubicBezTo>
                  <a:pt x="24997" y="4683"/>
                  <a:pt x="25280" y="4217"/>
                  <a:pt x="24349" y="4156"/>
                </a:cubicBezTo>
                <a:cubicBezTo>
                  <a:pt x="24207" y="4156"/>
                  <a:pt x="24065" y="4176"/>
                  <a:pt x="23943" y="4217"/>
                </a:cubicBezTo>
                <a:cubicBezTo>
                  <a:pt x="23478" y="4136"/>
                  <a:pt x="23397" y="3872"/>
                  <a:pt x="23214" y="3650"/>
                </a:cubicBezTo>
                <a:cubicBezTo>
                  <a:pt x="23082" y="3650"/>
                  <a:pt x="23098" y="3797"/>
                  <a:pt x="22966" y="3797"/>
                </a:cubicBezTo>
                <a:cubicBezTo>
                  <a:pt x="22936" y="3797"/>
                  <a:pt x="22898" y="3790"/>
                  <a:pt x="22850" y="3771"/>
                </a:cubicBezTo>
                <a:cubicBezTo>
                  <a:pt x="22813" y="3753"/>
                  <a:pt x="22773" y="3743"/>
                  <a:pt x="22734" y="3743"/>
                </a:cubicBezTo>
                <a:cubicBezTo>
                  <a:pt x="22686" y="3743"/>
                  <a:pt x="22640" y="3758"/>
                  <a:pt x="22607" y="3791"/>
                </a:cubicBezTo>
                <a:lnTo>
                  <a:pt x="22607" y="3751"/>
                </a:lnTo>
                <a:cubicBezTo>
                  <a:pt x="22627" y="3629"/>
                  <a:pt x="22505" y="3548"/>
                  <a:pt x="22323" y="3508"/>
                </a:cubicBezTo>
                <a:cubicBezTo>
                  <a:pt x="22282" y="3487"/>
                  <a:pt x="22222" y="3487"/>
                  <a:pt x="22181" y="3487"/>
                </a:cubicBezTo>
                <a:cubicBezTo>
                  <a:pt x="22181" y="3447"/>
                  <a:pt x="22181" y="3427"/>
                  <a:pt x="22161" y="3406"/>
                </a:cubicBezTo>
                <a:cubicBezTo>
                  <a:pt x="22149" y="3407"/>
                  <a:pt x="22137" y="3408"/>
                  <a:pt x="22125" y="3408"/>
                </a:cubicBezTo>
                <a:cubicBezTo>
                  <a:pt x="21884" y="3408"/>
                  <a:pt x="21802" y="3235"/>
                  <a:pt x="21572" y="3235"/>
                </a:cubicBezTo>
                <a:cubicBezTo>
                  <a:pt x="21541" y="3235"/>
                  <a:pt x="21508" y="3238"/>
                  <a:pt x="21472" y="3244"/>
                </a:cubicBezTo>
                <a:cubicBezTo>
                  <a:pt x="21452" y="3265"/>
                  <a:pt x="21452" y="3285"/>
                  <a:pt x="21452" y="3305"/>
                </a:cubicBezTo>
                <a:lnTo>
                  <a:pt x="21128" y="3528"/>
                </a:lnTo>
                <a:lnTo>
                  <a:pt x="20946" y="3346"/>
                </a:lnTo>
                <a:cubicBezTo>
                  <a:pt x="20946" y="3184"/>
                  <a:pt x="20824" y="3103"/>
                  <a:pt x="20500" y="3103"/>
                </a:cubicBezTo>
                <a:cubicBezTo>
                  <a:pt x="20237" y="3103"/>
                  <a:pt x="20196" y="3143"/>
                  <a:pt x="20237" y="3265"/>
                </a:cubicBezTo>
                <a:lnTo>
                  <a:pt x="19892" y="3082"/>
                </a:lnTo>
                <a:cubicBezTo>
                  <a:pt x="19733" y="2989"/>
                  <a:pt x="19547" y="2940"/>
                  <a:pt x="19358" y="2940"/>
                </a:cubicBezTo>
                <a:cubicBezTo>
                  <a:pt x="19259" y="2940"/>
                  <a:pt x="19159" y="2953"/>
                  <a:pt x="19062" y="2981"/>
                </a:cubicBezTo>
                <a:cubicBezTo>
                  <a:pt x="19082" y="2941"/>
                  <a:pt x="19102" y="2880"/>
                  <a:pt x="19143" y="2839"/>
                </a:cubicBezTo>
                <a:lnTo>
                  <a:pt x="19224" y="2839"/>
                </a:lnTo>
                <a:cubicBezTo>
                  <a:pt x="19406" y="2819"/>
                  <a:pt x="19568" y="2779"/>
                  <a:pt x="19730" y="2718"/>
                </a:cubicBezTo>
                <a:lnTo>
                  <a:pt x="20601" y="2394"/>
                </a:lnTo>
                <a:cubicBezTo>
                  <a:pt x="20682" y="2373"/>
                  <a:pt x="20702" y="2333"/>
                  <a:pt x="20723" y="2272"/>
                </a:cubicBezTo>
                <a:cubicBezTo>
                  <a:pt x="20723" y="2272"/>
                  <a:pt x="20702" y="2252"/>
                  <a:pt x="20702" y="2252"/>
                </a:cubicBezTo>
                <a:cubicBezTo>
                  <a:pt x="20966" y="2090"/>
                  <a:pt x="20723" y="1887"/>
                  <a:pt x="20784" y="1745"/>
                </a:cubicBezTo>
                <a:lnTo>
                  <a:pt x="20804" y="1624"/>
                </a:lnTo>
                <a:lnTo>
                  <a:pt x="21310" y="1442"/>
                </a:lnTo>
                <a:close/>
                <a:moveTo>
                  <a:pt x="27752" y="6891"/>
                </a:moveTo>
                <a:lnTo>
                  <a:pt x="27691" y="6931"/>
                </a:lnTo>
                <a:cubicBezTo>
                  <a:pt x="27655" y="6926"/>
                  <a:pt x="27619" y="6923"/>
                  <a:pt x="27581" y="6923"/>
                </a:cubicBezTo>
                <a:cubicBezTo>
                  <a:pt x="27469" y="6923"/>
                  <a:pt x="27352" y="6946"/>
                  <a:pt x="27245" y="6992"/>
                </a:cubicBezTo>
                <a:lnTo>
                  <a:pt x="27225" y="6992"/>
                </a:lnTo>
                <a:cubicBezTo>
                  <a:pt x="27387" y="6931"/>
                  <a:pt x="27569" y="6891"/>
                  <a:pt x="27752" y="6891"/>
                </a:cubicBezTo>
                <a:close/>
                <a:moveTo>
                  <a:pt x="30203" y="6911"/>
                </a:moveTo>
                <a:cubicBezTo>
                  <a:pt x="30102" y="6971"/>
                  <a:pt x="30001" y="7032"/>
                  <a:pt x="30000" y="7093"/>
                </a:cubicBezTo>
                <a:lnTo>
                  <a:pt x="30000" y="7093"/>
                </a:lnTo>
                <a:cubicBezTo>
                  <a:pt x="29906" y="7088"/>
                  <a:pt x="29812" y="7051"/>
                  <a:pt x="29737" y="7032"/>
                </a:cubicBezTo>
                <a:cubicBezTo>
                  <a:pt x="29777" y="7012"/>
                  <a:pt x="29797" y="6972"/>
                  <a:pt x="29818" y="6951"/>
                </a:cubicBezTo>
                <a:cubicBezTo>
                  <a:pt x="29939" y="6951"/>
                  <a:pt x="30061" y="6931"/>
                  <a:pt x="30203" y="6911"/>
                </a:cubicBezTo>
                <a:close/>
                <a:moveTo>
                  <a:pt x="23417" y="7599"/>
                </a:moveTo>
                <a:cubicBezTo>
                  <a:pt x="23417" y="7681"/>
                  <a:pt x="23457" y="7741"/>
                  <a:pt x="23538" y="7802"/>
                </a:cubicBezTo>
                <a:cubicBezTo>
                  <a:pt x="23397" y="7782"/>
                  <a:pt x="23295" y="7741"/>
                  <a:pt x="23174" y="7681"/>
                </a:cubicBezTo>
                <a:cubicBezTo>
                  <a:pt x="23255" y="7660"/>
                  <a:pt x="23356" y="7620"/>
                  <a:pt x="23417" y="7599"/>
                </a:cubicBezTo>
                <a:close/>
                <a:moveTo>
                  <a:pt x="29554" y="8086"/>
                </a:moveTo>
                <a:lnTo>
                  <a:pt x="29514" y="8106"/>
                </a:lnTo>
                <a:lnTo>
                  <a:pt x="29514" y="8086"/>
                </a:lnTo>
                <a:close/>
                <a:moveTo>
                  <a:pt x="23356" y="8126"/>
                </a:moveTo>
                <a:cubicBezTo>
                  <a:pt x="23464" y="8180"/>
                  <a:pt x="23581" y="8207"/>
                  <a:pt x="23701" y="8207"/>
                </a:cubicBezTo>
                <a:cubicBezTo>
                  <a:pt x="23761" y="8207"/>
                  <a:pt x="23822" y="8200"/>
                  <a:pt x="23883" y="8187"/>
                </a:cubicBezTo>
                <a:cubicBezTo>
                  <a:pt x="23903" y="8207"/>
                  <a:pt x="23923" y="8248"/>
                  <a:pt x="23943" y="8268"/>
                </a:cubicBezTo>
                <a:cubicBezTo>
                  <a:pt x="23862" y="8268"/>
                  <a:pt x="23781" y="8288"/>
                  <a:pt x="23721" y="8329"/>
                </a:cubicBezTo>
                <a:lnTo>
                  <a:pt x="23619" y="8531"/>
                </a:lnTo>
                <a:lnTo>
                  <a:pt x="24065" y="8410"/>
                </a:lnTo>
                <a:lnTo>
                  <a:pt x="24106" y="8470"/>
                </a:lnTo>
                <a:cubicBezTo>
                  <a:pt x="24166" y="8511"/>
                  <a:pt x="24227" y="8552"/>
                  <a:pt x="24288" y="8552"/>
                </a:cubicBezTo>
                <a:cubicBezTo>
                  <a:pt x="24268" y="8572"/>
                  <a:pt x="24268" y="8592"/>
                  <a:pt x="24288" y="8633"/>
                </a:cubicBezTo>
                <a:cubicBezTo>
                  <a:pt x="24045" y="8653"/>
                  <a:pt x="23822" y="8795"/>
                  <a:pt x="23559" y="8795"/>
                </a:cubicBezTo>
                <a:cubicBezTo>
                  <a:pt x="23484" y="8765"/>
                  <a:pt x="23410" y="8746"/>
                  <a:pt x="23336" y="8746"/>
                </a:cubicBezTo>
                <a:cubicBezTo>
                  <a:pt x="23309" y="8746"/>
                  <a:pt x="23282" y="8749"/>
                  <a:pt x="23255" y="8754"/>
                </a:cubicBezTo>
                <a:lnTo>
                  <a:pt x="23093" y="8957"/>
                </a:lnTo>
                <a:lnTo>
                  <a:pt x="23113" y="8997"/>
                </a:lnTo>
                <a:lnTo>
                  <a:pt x="23032" y="8936"/>
                </a:lnTo>
                <a:lnTo>
                  <a:pt x="22951" y="8936"/>
                </a:lnTo>
                <a:cubicBezTo>
                  <a:pt x="22991" y="8633"/>
                  <a:pt x="22404" y="8754"/>
                  <a:pt x="22141" y="8693"/>
                </a:cubicBezTo>
                <a:cubicBezTo>
                  <a:pt x="22019" y="8633"/>
                  <a:pt x="21918" y="8572"/>
                  <a:pt x="21817" y="8491"/>
                </a:cubicBezTo>
                <a:cubicBezTo>
                  <a:pt x="21979" y="8470"/>
                  <a:pt x="22161" y="8430"/>
                  <a:pt x="22323" y="8369"/>
                </a:cubicBezTo>
                <a:cubicBezTo>
                  <a:pt x="22343" y="8369"/>
                  <a:pt x="22363" y="8349"/>
                  <a:pt x="22363" y="8349"/>
                </a:cubicBezTo>
                <a:cubicBezTo>
                  <a:pt x="22435" y="8363"/>
                  <a:pt x="22507" y="8378"/>
                  <a:pt x="22571" y="8378"/>
                </a:cubicBezTo>
                <a:cubicBezTo>
                  <a:pt x="22598" y="8378"/>
                  <a:pt x="22623" y="8375"/>
                  <a:pt x="22647" y="8369"/>
                </a:cubicBezTo>
                <a:lnTo>
                  <a:pt x="22850" y="8167"/>
                </a:lnTo>
                <a:lnTo>
                  <a:pt x="23356" y="8126"/>
                </a:lnTo>
                <a:close/>
                <a:moveTo>
                  <a:pt x="33909" y="9585"/>
                </a:moveTo>
                <a:cubicBezTo>
                  <a:pt x="33889" y="9645"/>
                  <a:pt x="33849" y="9686"/>
                  <a:pt x="33828" y="9747"/>
                </a:cubicBezTo>
                <a:cubicBezTo>
                  <a:pt x="33788" y="9706"/>
                  <a:pt x="33727" y="9686"/>
                  <a:pt x="33666" y="9666"/>
                </a:cubicBezTo>
                <a:lnTo>
                  <a:pt x="33808" y="9585"/>
                </a:lnTo>
                <a:close/>
                <a:moveTo>
                  <a:pt x="34436" y="9828"/>
                </a:moveTo>
                <a:cubicBezTo>
                  <a:pt x="34456" y="9828"/>
                  <a:pt x="34477" y="9848"/>
                  <a:pt x="34497" y="9848"/>
                </a:cubicBezTo>
                <a:cubicBezTo>
                  <a:pt x="34416" y="9909"/>
                  <a:pt x="34558" y="9929"/>
                  <a:pt x="34578" y="9969"/>
                </a:cubicBezTo>
                <a:lnTo>
                  <a:pt x="34477" y="9969"/>
                </a:lnTo>
                <a:lnTo>
                  <a:pt x="34396" y="9990"/>
                </a:lnTo>
                <a:cubicBezTo>
                  <a:pt x="34416" y="9929"/>
                  <a:pt x="34396" y="9868"/>
                  <a:pt x="34436" y="9828"/>
                </a:cubicBezTo>
                <a:close/>
                <a:moveTo>
                  <a:pt x="2877" y="9605"/>
                </a:moveTo>
                <a:lnTo>
                  <a:pt x="2877" y="9605"/>
                </a:lnTo>
                <a:cubicBezTo>
                  <a:pt x="2816" y="9767"/>
                  <a:pt x="2796" y="9929"/>
                  <a:pt x="3019" y="10050"/>
                </a:cubicBezTo>
                <a:cubicBezTo>
                  <a:pt x="2987" y="10063"/>
                  <a:pt x="2956" y="10067"/>
                  <a:pt x="2926" y="10067"/>
                </a:cubicBezTo>
                <a:cubicBezTo>
                  <a:pt x="2807" y="10067"/>
                  <a:pt x="2707" y="9990"/>
                  <a:pt x="2594" y="9990"/>
                </a:cubicBezTo>
                <a:lnTo>
                  <a:pt x="2573" y="9625"/>
                </a:lnTo>
                <a:lnTo>
                  <a:pt x="2573" y="9625"/>
                </a:lnTo>
                <a:cubicBezTo>
                  <a:pt x="2615" y="9633"/>
                  <a:pt x="2657" y="9638"/>
                  <a:pt x="2699" y="9638"/>
                </a:cubicBezTo>
                <a:cubicBezTo>
                  <a:pt x="2758" y="9638"/>
                  <a:pt x="2818" y="9629"/>
                  <a:pt x="2877" y="9605"/>
                </a:cubicBezTo>
                <a:close/>
                <a:moveTo>
                  <a:pt x="20824" y="10273"/>
                </a:moveTo>
                <a:cubicBezTo>
                  <a:pt x="20865" y="10334"/>
                  <a:pt x="20925" y="10395"/>
                  <a:pt x="20986" y="10435"/>
                </a:cubicBezTo>
                <a:cubicBezTo>
                  <a:pt x="20966" y="10456"/>
                  <a:pt x="20925" y="10476"/>
                  <a:pt x="20905" y="10496"/>
                </a:cubicBezTo>
                <a:lnTo>
                  <a:pt x="20885" y="10496"/>
                </a:lnTo>
                <a:cubicBezTo>
                  <a:pt x="20885" y="10476"/>
                  <a:pt x="20885" y="10476"/>
                  <a:pt x="20885" y="10456"/>
                </a:cubicBezTo>
                <a:cubicBezTo>
                  <a:pt x="20905" y="10395"/>
                  <a:pt x="20824" y="10334"/>
                  <a:pt x="20824" y="10273"/>
                </a:cubicBezTo>
                <a:close/>
                <a:moveTo>
                  <a:pt x="30344" y="10476"/>
                </a:moveTo>
                <a:cubicBezTo>
                  <a:pt x="30385" y="10557"/>
                  <a:pt x="30405" y="10638"/>
                  <a:pt x="30527" y="10699"/>
                </a:cubicBezTo>
                <a:lnTo>
                  <a:pt x="30486" y="10699"/>
                </a:lnTo>
                <a:cubicBezTo>
                  <a:pt x="30457" y="10669"/>
                  <a:pt x="30416" y="10650"/>
                  <a:pt x="30373" y="10650"/>
                </a:cubicBezTo>
                <a:cubicBezTo>
                  <a:pt x="30357" y="10650"/>
                  <a:pt x="30340" y="10653"/>
                  <a:pt x="30324" y="10658"/>
                </a:cubicBezTo>
                <a:cubicBezTo>
                  <a:pt x="30324" y="10638"/>
                  <a:pt x="30344" y="10618"/>
                  <a:pt x="30344" y="10597"/>
                </a:cubicBezTo>
                <a:lnTo>
                  <a:pt x="30344" y="10476"/>
                </a:lnTo>
                <a:close/>
                <a:moveTo>
                  <a:pt x="23700" y="10719"/>
                </a:moveTo>
                <a:lnTo>
                  <a:pt x="23680" y="10739"/>
                </a:lnTo>
                <a:lnTo>
                  <a:pt x="23680" y="10719"/>
                </a:lnTo>
                <a:close/>
                <a:moveTo>
                  <a:pt x="30898" y="10538"/>
                </a:moveTo>
                <a:cubicBezTo>
                  <a:pt x="30874" y="10609"/>
                  <a:pt x="30890" y="10684"/>
                  <a:pt x="30871" y="10759"/>
                </a:cubicBezTo>
                <a:lnTo>
                  <a:pt x="30770" y="10678"/>
                </a:lnTo>
                <a:lnTo>
                  <a:pt x="30790" y="10678"/>
                </a:lnTo>
                <a:cubicBezTo>
                  <a:pt x="30843" y="10631"/>
                  <a:pt x="30875" y="10585"/>
                  <a:pt x="30898" y="10538"/>
                </a:cubicBezTo>
                <a:close/>
                <a:moveTo>
                  <a:pt x="20934" y="11027"/>
                </a:moveTo>
                <a:cubicBezTo>
                  <a:pt x="21009" y="11161"/>
                  <a:pt x="21016" y="11321"/>
                  <a:pt x="20925" y="11448"/>
                </a:cubicBezTo>
                <a:cubicBezTo>
                  <a:pt x="20871" y="11321"/>
                  <a:pt x="20947" y="11161"/>
                  <a:pt x="20934" y="11027"/>
                </a:cubicBezTo>
                <a:close/>
                <a:moveTo>
                  <a:pt x="19204" y="11367"/>
                </a:moveTo>
                <a:cubicBezTo>
                  <a:pt x="19204" y="11410"/>
                  <a:pt x="19204" y="11443"/>
                  <a:pt x="19211" y="11480"/>
                </a:cubicBezTo>
                <a:lnTo>
                  <a:pt x="19211" y="11480"/>
                </a:lnTo>
                <a:cubicBezTo>
                  <a:pt x="19193" y="11453"/>
                  <a:pt x="19157" y="11435"/>
                  <a:pt x="19102" y="11408"/>
                </a:cubicBezTo>
                <a:cubicBezTo>
                  <a:pt x="19143" y="11408"/>
                  <a:pt x="19163" y="11387"/>
                  <a:pt x="19204" y="11367"/>
                </a:cubicBezTo>
                <a:close/>
                <a:moveTo>
                  <a:pt x="25466" y="11344"/>
                </a:moveTo>
                <a:cubicBezTo>
                  <a:pt x="25519" y="11344"/>
                  <a:pt x="25573" y="11347"/>
                  <a:pt x="25625" y="11347"/>
                </a:cubicBezTo>
                <a:cubicBezTo>
                  <a:pt x="25442" y="11428"/>
                  <a:pt x="25240" y="11509"/>
                  <a:pt x="25301" y="11630"/>
                </a:cubicBezTo>
                <a:cubicBezTo>
                  <a:pt x="25260" y="11590"/>
                  <a:pt x="25199" y="11549"/>
                  <a:pt x="25139" y="11509"/>
                </a:cubicBezTo>
                <a:cubicBezTo>
                  <a:pt x="25211" y="11364"/>
                  <a:pt x="25335" y="11344"/>
                  <a:pt x="25466" y="11344"/>
                </a:cubicBezTo>
                <a:close/>
                <a:moveTo>
                  <a:pt x="19224" y="11549"/>
                </a:moveTo>
                <a:cubicBezTo>
                  <a:pt x="19224" y="11590"/>
                  <a:pt x="19224" y="11630"/>
                  <a:pt x="19204" y="11671"/>
                </a:cubicBezTo>
                <a:lnTo>
                  <a:pt x="19183" y="11651"/>
                </a:lnTo>
                <a:cubicBezTo>
                  <a:pt x="19204" y="11630"/>
                  <a:pt x="19204" y="11590"/>
                  <a:pt x="19224" y="11549"/>
                </a:cubicBezTo>
                <a:close/>
                <a:moveTo>
                  <a:pt x="1297" y="12142"/>
                </a:moveTo>
                <a:lnTo>
                  <a:pt x="1297" y="12177"/>
                </a:lnTo>
                <a:cubicBezTo>
                  <a:pt x="1267" y="12187"/>
                  <a:pt x="1231" y="12193"/>
                  <a:pt x="1196" y="12193"/>
                </a:cubicBezTo>
                <a:cubicBezTo>
                  <a:pt x="1160" y="12193"/>
                  <a:pt x="1125" y="12187"/>
                  <a:pt x="1095" y="12177"/>
                </a:cubicBezTo>
                <a:cubicBezTo>
                  <a:pt x="1150" y="12177"/>
                  <a:pt x="1223" y="12160"/>
                  <a:pt x="1297" y="12142"/>
                </a:cubicBezTo>
                <a:close/>
                <a:moveTo>
                  <a:pt x="35935" y="12279"/>
                </a:moveTo>
                <a:cubicBezTo>
                  <a:pt x="35955" y="12299"/>
                  <a:pt x="35976" y="12319"/>
                  <a:pt x="35976" y="12360"/>
                </a:cubicBezTo>
                <a:lnTo>
                  <a:pt x="35955" y="12360"/>
                </a:lnTo>
                <a:cubicBezTo>
                  <a:pt x="35955" y="12339"/>
                  <a:pt x="35935" y="12299"/>
                  <a:pt x="35935" y="12279"/>
                </a:cubicBezTo>
                <a:close/>
                <a:moveTo>
                  <a:pt x="8934" y="12420"/>
                </a:moveTo>
                <a:lnTo>
                  <a:pt x="8934" y="12420"/>
                </a:lnTo>
                <a:cubicBezTo>
                  <a:pt x="8954" y="12441"/>
                  <a:pt x="8913" y="12461"/>
                  <a:pt x="8873" y="12481"/>
                </a:cubicBezTo>
                <a:lnTo>
                  <a:pt x="8873" y="12461"/>
                </a:lnTo>
                <a:lnTo>
                  <a:pt x="8934" y="12420"/>
                </a:lnTo>
                <a:close/>
                <a:moveTo>
                  <a:pt x="4660" y="10820"/>
                </a:moveTo>
                <a:cubicBezTo>
                  <a:pt x="4720" y="11043"/>
                  <a:pt x="5024" y="11124"/>
                  <a:pt x="5186" y="11286"/>
                </a:cubicBezTo>
                <a:lnTo>
                  <a:pt x="5207" y="11306"/>
                </a:lnTo>
                <a:cubicBezTo>
                  <a:pt x="4964" y="11671"/>
                  <a:pt x="4984" y="12157"/>
                  <a:pt x="5288" y="12461"/>
                </a:cubicBezTo>
                <a:cubicBezTo>
                  <a:pt x="5297" y="12481"/>
                  <a:pt x="5307" y="12496"/>
                  <a:pt x="5320" y="12506"/>
                </a:cubicBezTo>
                <a:lnTo>
                  <a:pt x="5320" y="12506"/>
                </a:lnTo>
                <a:cubicBezTo>
                  <a:pt x="5277" y="12494"/>
                  <a:pt x="5234" y="12489"/>
                  <a:pt x="5191" y="12489"/>
                </a:cubicBezTo>
                <a:cubicBezTo>
                  <a:pt x="4981" y="12489"/>
                  <a:pt x="4779" y="12620"/>
                  <a:pt x="4700" y="12826"/>
                </a:cubicBezTo>
                <a:cubicBezTo>
                  <a:pt x="4700" y="12846"/>
                  <a:pt x="4700" y="12866"/>
                  <a:pt x="4720" y="12886"/>
                </a:cubicBezTo>
                <a:cubicBezTo>
                  <a:pt x="4700" y="12886"/>
                  <a:pt x="4680" y="12886"/>
                  <a:pt x="4660" y="12907"/>
                </a:cubicBezTo>
                <a:cubicBezTo>
                  <a:pt x="4376" y="12745"/>
                  <a:pt x="4153" y="12522"/>
                  <a:pt x="3748" y="12501"/>
                </a:cubicBezTo>
                <a:cubicBezTo>
                  <a:pt x="3732" y="12501"/>
                  <a:pt x="3715" y="12501"/>
                  <a:pt x="3699" y="12512"/>
                </a:cubicBezTo>
                <a:lnTo>
                  <a:pt x="3699" y="12512"/>
                </a:lnTo>
                <a:cubicBezTo>
                  <a:pt x="4162" y="12131"/>
                  <a:pt x="4677" y="11748"/>
                  <a:pt x="4315" y="11246"/>
                </a:cubicBezTo>
                <a:lnTo>
                  <a:pt x="4275" y="11246"/>
                </a:lnTo>
                <a:cubicBezTo>
                  <a:pt x="4295" y="11205"/>
                  <a:pt x="4315" y="11144"/>
                  <a:pt x="4295" y="11104"/>
                </a:cubicBezTo>
                <a:lnTo>
                  <a:pt x="4315" y="11084"/>
                </a:lnTo>
                <a:cubicBezTo>
                  <a:pt x="4417" y="11023"/>
                  <a:pt x="4518" y="10921"/>
                  <a:pt x="4599" y="10820"/>
                </a:cubicBezTo>
                <a:close/>
                <a:moveTo>
                  <a:pt x="27319" y="11302"/>
                </a:moveTo>
                <a:cubicBezTo>
                  <a:pt x="27390" y="11302"/>
                  <a:pt x="27460" y="11309"/>
                  <a:pt x="27529" y="11327"/>
                </a:cubicBezTo>
                <a:cubicBezTo>
                  <a:pt x="27590" y="11347"/>
                  <a:pt x="27671" y="11347"/>
                  <a:pt x="27731" y="11347"/>
                </a:cubicBezTo>
                <a:cubicBezTo>
                  <a:pt x="27630" y="11408"/>
                  <a:pt x="27590" y="11509"/>
                  <a:pt x="27630" y="11630"/>
                </a:cubicBezTo>
                <a:cubicBezTo>
                  <a:pt x="27684" y="11684"/>
                  <a:pt x="27801" y="11693"/>
                  <a:pt x="27933" y="11693"/>
                </a:cubicBezTo>
                <a:cubicBezTo>
                  <a:pt x="27999" y="11693"/>
                  <a:pt x="28069" y="11691"/>
                  <a:pt x="28136" y="11691"/>
                </a:cubicBezTo>
                <a:lnTo>
                  <a:pt x="28218" y="11691"/>
                </a:lnTo>
                <a:cubicBezTo>
                  <a:pt x="28258" y="11833"/>
                  <a:pt x="28380" y="11975"/>
                  <a:pt x="28177" y="12177"/>
                </a:cubicBezTo>
                <a:cubicBezTo>
                  <a:pt x="28055" y="12076"/>
                  <a:pt x="28035" y="11934"/>
                  <a:pt x="27752" y="11914"/>
                </a:cubicBezTo>
                <a:lnTo>
                  <a:pt x="27752" y="11914"/>
                </a:lnTo>
                <a:cubicBezTo>
                  <a:pt x="27529" y="12117"/>
                  <a:pt x="27873" y="12177"/>
                  <a:pt x="27792" y="12339"/>
                </a:cubicBezTo>
                <a:lnTo>
                  <a:pt x="27488" y="12441"/>
                </a:lnTo>
                <a:lnTo>
                  <a:pt x="27468" y="12582"/>
                </a:lnTo>
                <a:cubicBezTo>
                  <a:pt x="27468" y="12684"/>
                  <a:pt x="27346" y="12724"/>
                  <a:pt x="27225" y="12745"/>
                </a:cubicBezTo>
                <a:cubicBezTo>
                  <a:pt x="27199" y="12736"/>
                  <a:pt x="27171" y="12733"/>
                  <a:pt x="27141" y="12733"/>
                </a:cubicBezTo>
                <a:cubicBezTo>
                  <a:pt x="27059" y="12733"/>
                  <a:pt x="26965" y="12756"/>
                  <a:pt x="26884" y="12756"/>
                </a:cubicBezTo>
                <a:cubicBezTo>
                  <a:pt x="26854" y="12756"/>
                  <a:pt x="26825" y="12753"/>
                  <a:pt x="26800" y="12745"/>
                </a:cubicBezTo>
                <a:cubicBezTo>
                  <a:pt x="26496" y="12745"/>
                  <a:pt x="26232" y="12886"/>
                  <a:pt x="25929" y="12947"/>
                </a:cubicBezTo>
                <a:lnTo>
                  <a:pt x="25523" y="12846"/>
                </a:lnTo>
                <a:lnTo>
                  <a:pt x="25280" y="12339"/>
                </a:lnTo>
                <a:cubicBezTo>
                  <a:pt x="25078" y="12339"/>
                  <a:pt x="24896" y="12339"/>
                  <a:pt x="24693" y="12360"/>
                </a:cubicBezTo>
                <a:cubicBezTo>
                  <a:pt x="24774" y="12319"/>
                  <a:pt x="24814" y="12279"/>
                  <a:pt x="24875" y="12218"/>
                </a:cubicBezTo>
                <a:cubicBezTo>
                  <a:pt x="24956" y="12036"/>
                  <a:pt x="25260" y="12117"/>
                  <a:pt x="25402" y="12036"/>
                </a:cubicBezTo>
                <a:cubicBezTo>
                  <a:pt x="25544" y="11894"/>
                  <a:pt x="25564" y="11793"/>
                  <a:pt x="25422" y="11711"/>
                </a:cubicBezTo>
                <a:lnTo>
                  <a:pt x="25483" y="11711"/>
                </a:lnTo>
                <a:cubicBezTo>
                  <a:pt x="25685" y="11711"/>
                  <a:pt x="25888" y="11651"/>
                  <a:pt x="26050" y="11549"/>
                </a:cubicBezTo>
                <a:lnTo>
                  <a:pt x="26192" y="11448"/>
                </a:lnTo>
                <a:cubicBezTo>
                  <a:pt x="26243" y="11458"/>
                  <a:pt x="26298" y="11463"/>
                  <a:pt x="26354" y="11463"/>
                </a:cubicBezTo>
                <a:cubicBezTo>
                  <a:pt x="26410" y="11463"/>
                  <a:pt x="26465" y="11458"/>
                  <a:pt x="26516" y="11448"/>
                </a:cubicBezTo>
                <a:cubicBezTo>
                  <a:pt x="26787" y="11400"/>
                  <a:pt x="27058" y="11302"/>
                  <a:pt x="27319" y="11302"/>
                </a:cubicBezTo>
                <a:close/>
                <a:moveTo>
                  <a:pt x="5146" y="13089"/>
                </a:moveTo>
                <a:lnTo>
                  <a:pt x="5267" y="13129"/>
                </a:lnTo>
                <a:lnTo>
                  <a:pt x="5267" y="13170"/>
                </a:lnTo>
                <a:cubicBezTo>
                  <a:pt x="5247" y="13433"/>
                  <a:pt x="4943" y="13413"/>
                  <a:pt x="4700" y="13474"/>
                </a:cubicBezTo>
                <a:lnTo>
                  <a:pt x="4680" y="13474"/>
                </a:lnTo>
                <a:cubicBezTo>
                  <a:pt x="4700" y="13393"/>
                  <a:pt x="4761" y="13332"/>
                  <a:pt x="4781" y="13251"/>
                </a:cubicBezTo>
                <a:cubicBezTo>
                  <a:pt x="4903" y="13210"/>
                  <a:pt x="5024" y="13150"/>
                  <a:pt x="5146" y="13089"/>
                </a:cubicBezTo>
                <a:close/>
                <a:moveTo>
                  <a:pt x="23984" y="14264"/>
                </a:moveTo>
                <a:lnTo>
                  <a:pt x="24126" y="14325"/>
                </a:lnTo>
                <a:cubicBezTo>
                  <a:pt x="24126" y="14325"/>
                  <a:pt x="24126" y="14325"/>
                  <a:pt x="24126" y="14345"/>
                </a:cubicBezTo>
                <a:cubicBezTo>
                  <a:pt x="24126" y="14385"/>
                  <a:pt x="24146" y="14426"/>
                  <a:pt x="24166" y="14446"/>
                </a:cubicBezTo>
                <a:lnTo>
                  <a:pt x="24207" y="14466"/>
                </a:lnTo>
                <a:cubicBezTo>
                  <a:pt x="24126" y="14568"/>
                  <a:pt x="23984" y="14608"/>
                  <a:pt x="23862" y="14608"/>
                </a:cubicBezTo>
                <a:lnTo>
                  <a:pt x="23802" y="14588"/>
                </a:lnTo>
                <a:lnTo>
                  <a:pt x="23883" y="14527"/>
                </a:lnTo>
                <a:cubicBezTo>
                  <a:pt x="23964" y="14446"/>
                  <a:pt x="23984" y="14385"/>
                  <a:pt x="23883" y="14325"/>
                </a:cubicBezTo>
                <a:cubicBezTo>
                  <a:pt x="23923" y="14325"/>
                  <a:pt x="23943" y="14304"/>
                  <a:pt x="23984" y="14264"/>
                </a:cubicBezTo>
                <a:close/>
                <a:moveTo>
                  <a:pt x="8488" y="14223"/>
                </a:moveTo>
                <a:lnTo>
                  <a:pt x="8448" y="14264"/>
                </a:lnTo>
                <a:cubicBezTo>
                  <a:pt x="8529" y="14345"/>
                  <a:pt x="8873" y="14365"/>
                  <a:pt x="8468" y="14527"/>
                </a:cubicBezTo>
                <a:cubicBezTo>
                  <a:pt x="8346" y="14568"/>
                  <a:pt x="8286" y="14689"/>
                  <a:pt x="8326" y="14811"/>
                </a:cubicBezTo>
                <a:lnTo>
                  <a:pt x="8265" y="14811"/>
                </a:lnTo>
                <a:cubicBezTo>
                  <a:pt x="8265" y="14790"/>
                  <a:pt x="8265" y="14790"/>
                  <a:pt x="8286" y="14770"/>
                </a:cubicBezTo>
                <a:cubicBezTo>
                  <a:pt x="8326" y="14608"/>
                  <a:pt x="8387" y="14426"/>
                  <a:pt x="8427" y="14243"/>
                </a:cubicBezTo>
                <a:lnTo>
                  <a:pt x="8468" y="14223"/>
                </a:lnTo>
                <a:close/>
                <a:moveTo>
                  <a:pt x="8204" y="14892"/>
                </a:moveTo>
                <a:cubicBezTo>
                  <a:pt x="8204" y="14892"/>
                  <a:pt x="8184" y="14912"/>
                  <a:pt x="8184" y="14932"/>
                </a:cubicBezTo>
                <a:lnTo>
                  <a:pt x="8144" y="14912"/>
                </a:lnTo>
                <a:cubicBezTo>
                  <a:pt x="8164" y="14912"/>
                  <a:pt x="8184" y="14892"/>
                  <a:pt x="8204" y="14892"/>
                </a:cubicBezTo>
                <a:close/>
                <a:moveTo>
                  <a:pt x="27691" y="13697"/>
                </a:moveTo>
                <a:cubicBezTo>
                  <a:pt x="27711" y="13717"/>
                  <a:pt x="27731" y="13737"/>
                  <a:pt x="27752" y="13737"/>
                </a:cubicBezTo>
                <a:cubicBezTo>
                  <a:pt x="27752" y="13757"/>
                  <a:pt x="27752" y="13757"/>
                  <a:pt x="27752" y="13757"/>
                </a:cubicBezTo>
                <a:cubicBezTo>
                  <a:pt x="27691" y="13818"/>
                  <a:pt x="27671" y="13899"/>
                  <a:pt x="27671" y="13980"/>
                </a:cubicBezTo>
                <a:cubicBezTo>
                  <a:pt x="27488" y="14061"/>
                  <a:pt x="27326" y="14203"/>
                  <a:pt x="27245" y="14385"/>
                </a:cubicBezTo>
                <a:cubicBezTo>
                  <a:pt x="27262" y="14286"/>
                  <a:pt x="27292" y="14187"/>
                  <a:pt x="27082" y="14187"/>
                </a:cubicBezTo>
                <a:cubicBezTo>
                  <a:pt x="27035" y="14187"/>
                  <a:pt x="26975" y="14192"/>
                  <a:pt x="26901" y="14203"/>
                </a:cubicBezTo>
                <a:cubicBezTo>
                  <a:pt x="26921" y="14264"/>
                  <a:pt x="26881" y="14325"/>
                  <a:pt x="26739" y="14385"/>
                </a:cubicBezTo>
                <a:cubicBezTo>
                  <a:pt x="26924" y="14552"/>
                  <a:pt x="27178" y="14651"/>
                  <a:pt x="27421" y="14651"/>
                </a:cubicBezTo>
                <a:cubicBezTo>
                  <a:pt x="27444" y="14651"/>
                  <a:pt x="27466" y="14650"/>
                  <a:pt x="27488" y="14649"/>
                </a:cubicBezTo>
                <a:lnTo>
                  <a:pt x="27529" y="14649"/>
                </a:lnTo>
                <a:cubicBezTo>
                  <a:pt x="27265" y="14831"/>
                  <a:pt x="27083" y="15033"/>
                  <a:pt x="26698" y="15094"/>
                </a:cubicBezTo>
                <a:lnTo>
                  <a:pt x="26698" y="15054"/>
                </a:lnTo>
                <a:cubicBezTo>
                  <a:pt x="26739" y="14811"/>
                  <a:pt x="26901" y="14527"/>
                  <a:pt x="26678" y="14325"/>
                </a:cubicBezTo>
                <a:cubicBezTo>
                  <a:pt x="26557" y="14223"/>
                  <a:pt x="26394" y="14122"/>
                  <a:pt x="26232" y="14081"/>
                </a:cubicBezTo>
                <a:cubicBezTo>
                  <a:pt x="26293" y="14081"/>
                  <a:pt x="26334" y="14061"/>
                  <a:pt x="26374" y="14041"/>
                </a:cubicBezTo>
                <a:cubicBezTo>
                  <a:pt x="26496" y="14087"/>
                  <a:pt x="26617" y="14109"/>
                  <a:pt x="26739" y="14109"/>
                </a:cubicBezTo>
                <a:cubicBezTo>
                  <a:pt x="26779" y="14109"/>
                  <a:pt x="26820" y="14107"/>
                  <a:pt x="26860" y="14102"/>
                </a:cubicBezTo>
                <a:cubicBezTo>
                  <a:pt x="26921" y="13838"/>
                  <a:pt x="27407" y="13859"/>
                  <a:pt x="27630" y="13717"/>
                </a:cubicBezTo>
                <a:lnTo>
                  <a:pt x="27691" y="13697"/>
                </a:lnTo>
                <a:close/>
                <a:moveTo>
                  <a:pt x="24875" y="14628"/>
                </a:moveTo>
                <a:lnTo>
                  <a:pt x="24896" y="14669"/>
                </a:lnTo>
                <a:cubicBezTo>
                  <a:pt x="24794" y="14750"/>
                  <a:pt x="24835" y="14811"/>
                  <a:pt x="24875" y="14871"/>
                </a:cubicBezTo>
                <a:lnTo>
                  <a:pt x="24794" y="14912"/>
                </a:lnTo>
                <a:cubicBezTo>
                  <a:pt x="24693" y="14952"/>
                  <a:pt x="24612" y="15033"/>
                  <a:pt x="24531" y="15115"/>
                </a:cubicBezTo>
                <a:cubicBezTo>
                  <a:pt x="24551" y="15013"/>
                  <a:pt x="24531" y="14932"/>
                  <a:pt x="24490" y="14851"/>
                </a:cubicBezTo>
                <a:cubicBezTo>
                  <a:pt x="24652" y="14831"/>
                  <a:pt x="24774" y="14750"/>
                  <a:pt x="24875" y="14628"/>
                </a:cubicBezTo>
                <a:close/>
                <a:moveTo>
                  <a:pt x="18474" y="15256"/>
                </a:moveTo>
                <a:lnTo>
                  <a:pt x="18474" y="15256"/>
                </a:lnTo>
                <a:cubicBezTo>
                  <a:pt x="18515" y="15277"/>
                  <a:pt x="18565" y="15287"/>
                  <a:pt x="18619" y="15287"/>
                </a:cubicBezTo>
                <a:cubicBezTo>
                  <a:pt x="18657" y="15287"/>
                  <a:pt x="18696" y="15281"/>
                  <a:pt x="18734" y="15271"/>
                </a:cubicBezTo>
                <a:lnTo>
                  <a:pt x="18734" y="15271"/>
                </a:lnTo>
                <a:cubicBezTo>
                  <a:pt x="18682" y="15302"/>
                  <a:pt x="18629" y="15320"/>
                  <a:pt x="18576" y="15337"/>
                </a:cubicBezTo>
                <a:cubicBezTo>
                  <a:pt x="18535" y="15317"/>
                  <a:pt x="18495" y="15297"/>
                  <a:pt x="18474" y="15256"/>
                </a:cubicBezTo>
                <a:close/>
                <a:moveTo>
                  <a:pt x="10372" y="14770"/>
                </a:moveTo>
                <a:lnTo>
                  <a:pt x="10372" y="14790"/>
                </a:lnTo>
                <a:cubicBezTo>
                  <a:pt x="10129" y="14912"/>
                  <a:pt x="10028" y="15115"/>
                  <a:pt x="9724" y="15155"/>
                </a:cubicBezTo>
                <a:cubicBezTo>
                  <a:pt x="9622" y="15216"/>
                  <a:pt x="9521" y="15297"/>
                  <a:pt x="9420" y="15378"/>
                </a:cubicBezTo>
                <a:cubicBezTo>
                  <a:pt x="9420" y="15337"/>
                  <a:pt x="9400" y="15297"/>
                  <a:pt x="9359" y="15277"/>
                </a:cubicBezTo>
                <a:cubicBezTo>
                  <a:pt x="9460" y="15256"/>
                  <a:pt x="9541" y="15216"/>
                  <a:pt x="9602" y="15115"/>
                </a:cubicBezTo>
                <a:cubicBezTo>
                  <a:pt x="9643" y="15054"/>
                  <a:pt x="9663" y="14952"/>
                  <a:pt x="9663" y="14871"/>
                </a:cubicBezTo>
                <a:cubicBezTo>
                  <a:pt x="9865" y="14871"/>
                  <a:pt x="10088" y="14831"/>
                  <a:pt x="10311" y="14770"/>
                </a:cubicBezTo>
                <a:close/>
                <a:moveTo>
                  <a:pt x="13329" y="15742"/>
                </a:moveTo>
                <a:lnTo>
                  <a:pt x="13329" y="15763"/>
                </a:lnTo>
                <a:lnTo>
                  <a:pt x="13289" y="15783"/>
                </a:lnTo>
                <a:cubicBezTo>
                  <a:pt x="13309" y="15763"/>
                  <a:pt x="13309" y="15742"/>
                  <a:pt x="13329" y="15742"/>
                </a:cubicBezTo>
                <a:close/>
                <a:moveTo>
                  <a:pt x="27164" y="15823"/>
                </a:moveTo>
                <a:cubicBezTo>
                  <a:pt x="27184" y="15844"/>
                  <a:pt x="27225" y="15844"/>
                  <a:pt x="27245" y="15844"/>
                </a:cubicBezTo>
                <a:lnTo>
                  <a:pt x="27286" y="15844"/>
                </a:lnTo>
                <a:cubicBezTo>
                  <a:pt x="27225" y="15884"/>
                  <a:pt x="27164" y="15925"/>
                  <a:pt x="27124" y="15986"/>
                </a:cubicBezTo>
                <a:lnTo>
                  <a:pt x="27103" y="15986"/>
                </a:lnTo>
                <a:lnTo>
                  <a:pt x="27103" y="15905"/>
                </a:lnTo>
                <a:lnTo>
                  <a:pt x="27103" y="15844"/>
                </a:lnTo>
                <a:lnTo>
                  <a:pt x="27164" y="15823"/>
                </a:lnTo>
                <a:close/>
                <a:moveTo>
                  <a:pt x="30993" y="8167"/>
                </a:moveTo>
                <a:cubicBezTo>
                  <a:pt x="31033" y="8227"/>
                  <a:pt x="31074" y="8268"/>
                  <a:pt x="31134" y="8308"/>
                </a:cubicBezTo>
                <a:lnTo>
                  <a:pt x="31236" y="8308"/>
                </a:lnTo>
                <a:cubicBezTo>
                  <a:pt x="31377" y="8430"/>
                  <a:pt x="31236" y="8592"/>
                  <a:pt x="31256" y="8734"/>
                </a:cubicBezTo>
                <a:cubicBezTo>
                  <a:pt x="31337" y="8703"/>
                  <a:pt x="31423" y="8688"/>
                  <a:pt x="31509" y="8688"/>
                </a:cubicBezTo>
                <a:cubicBezTo>
                  <a:pt x="31595" y="8688"/>
                  <a:pt x="31681" y="8703"/>
                  <a:pt x="31762" y="8734"/>
                </a:cubicBezTo>
                <a:cubicBezTo>
                  <a:pt x="31762" y="8754"/>
                  <a:pt x="31762" y="8754"/>
                  <a:pt x="31783" y="8774"/>
                </a:cubicBezTo>
                <a:cubicBezTo>
                  <a:pt x="31823" y="8795"/>
                  <a:pt x="31864" y="8835"/>
                  <a:pt x="31924" y="8835"/>
                </a:cubicBezTo>
                <a:lnTo>
                  <a:pt x="31783" y="9098"/>
                </a:lnTo>
                <a:cubicBezTo>
                  <a:pt x="31854" y="9113"/>
                  <a:pt x="31931" y="9120"/>
                  <a:pt x="32009" y="9120"/>
                </a:cubicBezTo>
                <a:cubicBezTo>
                  <a:pt x="32152" y="9120"/>
                  <a:pt x="32300" y="9097"/>
                  <a:pt x="32431" y="9058"/>
                </a:cubicBezTo>
                <a:cubicBezTo>
                  <a:pt x="32532" y="9038"/>
                  <a:pt x="32613" y="8997"/>
                  <a:pt x="32714" y="8957"/>
                </a:cubicBezTo>
                <a:lnTo>
                  <a:pt x="32714" y="8957"/>
                </a:lnTo>
                <a:cubicBezTo>
                  <a:pt x="32654" y="9017"/>
                  <a:pt x="32674" y="9098"/>
                  <a:pt x="32735" y="9139"/>
                </a:cubicBezTo>
                <a:cubicBezTo>
                  <a:pt x="32775" y="9179"/>
                  <a:pt x="32816" y="9200"/>
                  <a:pt x="32876" y="9200"/>
                </a:cubicBezTo>
                <a:cubicBezTo>
                  <a:pt x="32856" y="9402"/>
                  <a:pt x="32917" y="9605"/>
                  <a:pt x="33079" y="9747"/>
                </a:cubicBezTo>
                <a:lnTo>
                  <a:pt x="33241" y="9868"/>
                </a:lnTo>
                <a:cubicBezTo>
                  <a:pt x="33221" y="9909"/>
                  <a:pt x="33201" y="9949"/>
                  <a:pt x="33180" y="9990"/>
                </a:cubicBezTo>
                <a:cubicBezTo>
                  <a:pt x="33201" y="10091"/>
                  <a:pt x="33241" y="10192"/>
                  <a:pt x="33322" y="10253"/>
                </a:cubicBezTo>
                <a:lnTo>
                  <a:pt x="33565" y="10597"/>
                </a:lnTo>
                <a:cubicBezTo>
                  <a:pt x="33342" y="10678"/>
                  <a:pt x="33545" y="10699"/>
                  <a:pt x="33606" y="10719"/>
                </a:cubicBezTo>
                <a:cubicBezTo>
                  <a:pt x="33565" y="10739"/>
                  <a:pt x="33545" y="10759"/>
                  <a:pt x="33525" y="10759"/>
                </a:cubicBezTo>
                <a:cubicBezTo>
                  <a:pt x="33423" y="10901"/>
                  <a:pt x="33444" y="11023"/>
                  <a:pt x="33687" y="11063"/>
                </a:cubicBezTo>
                <a:cubicBezTo>
                  <a:pt x="33747" y="11043"/>
                  <a:pt x="33808" y="11043"/>
                  <a:pt x="33869" y="11023"/>
                </a:cubicBezTo>
                <a:lnTo>
                  <a:pt x="34031" y="11023"/>
                </a:lnTo>
                <a:cubicBezTo>
                  <a:pt x="34173" y="11063"/>
                  <a:pt x="34173" y="11185"/>
                  <a:pt x="34375" y="11185"/>
                </a:cubicBezTo>
                <a:lnTo>
                  <a:pt x="34335" y="11225"/>
                </a:lnTo>
                <a:cubicBezTo>
                  <a:pt x="34335" y="11246"/>
                  <a:pt x="34355" y="11266"/>
                  <a:pt x="34375" y="11266"/>
                </a:cubicBezTo>
                <a:cubicBezTo>
                  <a:pt x="34335" y="11306"/>
                  <a:pt x="34315" y="11367"/>
                  <a:pt x="34335" y="11408"/>
                </a:cubicBezTo>
                <a:lnTo>
                  <a:pt x="34416" y="11448"/>
                </a:lnTo>
                <a:cubicBezTo>
                  <a:pt x="34367" y="11485"/>
                  <a:pt x="34311" y="11514"/>
                  <a:pt x="34261" y="11514"/>
                </a:cubicBezTo>
                <a:cubicBezTo>
                  <a:pt x="34228" y="11514"/>
                  <a:pt x="34197" y="11501"/>
                  <a:pt x="34173" y="11468"/>
                </a:cubicBezTo>
                <a:cubicBezTo>
                  <a:pt x="34106" y="11418"/>
                  <a:pt x="34178" y="11312"/>
                  <a:pt x="34054" y="11312"/>
                </a:cubicBezTo>
                <a:cubicBezTo>
                  <a:pt x="34029" y="11312"/>
                  <a:pt x="33995" y="11316"/>
                  <a:pt x="33950" y="11327"/>
                </a:cubicBezTo>
                <a:cubicBezTo>
                  <a:pt x="33828" y="11347"/>
                  <a:pt x="33727" y="11448"/>
                  <a:pt x="33727" y="11570"/>
                </a:cubicBezTo>
                <a:cubicBezTo>
                  <a:pt x="34102" y="11629"/>
                  <a:pt x="33786" y="11976"/>
                  <a:pt x="34254" y="11976"/>
                </a:cubicBezTo>
                <a:cubicBezTo>
                  <a:pt x="34267" y="11976"/>
                  <a:pt x="34280" y="11975"/>
                  <a:pt x="34294" y="11975"/>
                </a:cubicBezTo>
                <a:lnTo>
                  <a:pt x="34294" y="11975"/>
                </a:lnTo>
                <a:cubicBezTo>
                  <a:pt x="34294" y="12015"/>
                  <a:pt x="34274" y="12056"/>
                  <a:pt x="34294" y="12076"/>
                </a:cubicBezTo>
                <a:cubicBezTo>
                  <a:pt x="33606" y="12380"/>
                  <a:pt x="34011" y="12542"/>
                  <a:pt x="34173" y="12724"/>
                </a:cubicBezTo>
                <a:cubicBezTo>
                  <a:pt x="34234" y="12765"/>
                  <a:pt x="34213" y="12886"/>
                  <a:pt x="34254" y="12947"/>
                </a:cubicBezTo>
                <a:cubicBezTo>
                  <a:pt x="34173" y="12947"/>
                  <a:pt x="34092" y="12967"/>
                  <a:pt x="34031" y="13008"/>
                </a:cubicBezTo>
                <a:cubicBezTo>
                  <a:pt x="33788" y="13190"/>
                  <a:pt x="33930" y="13291"/>
                  <a:pt x="33930" y="13433"/>
                </a:cubicBezTo>
                <a:cubicBezTo>
                  <a:pt x="33990" y="13393"/>
                  <a:pt x="34051" y="13372"/>
                  <a:pt x="34132" y="13352"/>
                </a:cubicBezTo>
                <a:lnTo>
                  <a:pt x="34132" y="13352"/>
                </a:lnTo>
                <a:cubicBezTo>
                  <a:pt x="34072" y="13372"/>
                  <a:pt x="33990" y="13413"/>
                  <a:pt x="33930" y="13433"/>
                </a:cubicBezTo>
                <a:cubicBezTo>
                  <a:pt x="33849" y="13494"/>
                  <a:pt x="33768" y="13575"/>
                  <a:pt x="33930" y="13575"/>
                </a:cubicBezTo>
                <a:lnTo>
                  <a:pt x="33990" y="13798"/>
                </a:lnTo>
                <a:lnTo>
                  <a:pt x="33707" y="13960"/>
                </a:lnTo>
                <a:lnTo>
                  <a:pt x="33727" y="14223"/>
                </a:lnTo>
                <a:lnTo>
                  <a:pt x="33707" y="14223"/>
                </a:lnTo>
                <a:cubicBezTo>
                  <a:pt x="33403" y="14385"/>
                  <a:pt x="33221" y="14588"/>
                  <a:pt x="33241" y="14770"/>
                </a:cubicBezTo>
                <a:cubicBezTo>
                  <a:pt x="33201" y="14770"/>
                  <a:pt x="33180" y="14790"/>
                  <a:pt x="33160" y="14811"/>
                </a:cubicBezTo>
                <a:cubicBezTo>
                  <a:pt x="33079" y="14851"/>
                  <a:pt x="33018" y="14932"/>
                  <a:pt x="33018" y="15013"/>
                </a:cubicBezTo>
                <a:lnTo>
                  <a:pt x="32937" y="15033"/>
                </a:lnTo>
                <a:cubicBezTo>
                  <a:pt x="32735" y="15074"/>
                  <a:pt x="32552" y="15155"/>
                  <a:pt x="32350" y="15236"/>
                </a:cubicBezTo>
                <a:cubicBezTo>
                  <a:pt x="32228" y="15317"/>
                  <a:pt x="32127" y="15398"/>
                  <a:pt x="32026" y="15520"/>
                </a:cubicBezTo>
                <a:cubicBezTo>
                  <a:pt x="31945" y="15520"/>
                  <a:pt x="31864" y="15540"/>
                  <a:pt x="31783" y="15560"/>
                </a:cubicBezTo>
                <a:cubicBezTo>
                  <a:pt x="31377" y="15702"/>
                  <a:pt x="30932" y="15823"/>
                  <a:pt x="30668" y="16067"/>
                </a:cubicBezTo>
                <a:lnTo>
                  <a:pt x="30648" y="16067"/>
                </a:lnTo>
                <a:cubicBezTo>
                  <a:pt x="30648" y="16006"/>
                  <a:pt x="30668" y="15965"/>
                  <a:pt x="30587" y="15925"/>
                </a:cubicBezTo>
                <a:cubicBezTo>
                  <a:pt x="30541" y="15934"/>
                  <a:pt x="30502" y="15939"/>
                  <a:pt x="30466" y="15939"/>
                </a:cubicBezTo>
                <a:cubicBezTo>
                  <a:pt x="30241" y="15939"/>
                  <a:pt x="30202" y="15769"/>
                  <a:pt x="29966" y="15769"/>
                </a:cubicBezTo>
                <a:cubicBezTo>
                  <a:pt x="29928" y="15769"/>
                  <a:pt x="29886" y="15773"/>
                  <a:pt x="29838" y="15783"/>
                </a:cubicBezTo>
                <a:lnTo>
                  <a:pt x="29797" y="15823"/>
                </a:lnTo>
                <a:cubicBezTo>
                  <a:pt x="29631" y="15845"/>
                  <a:pt x="29474" y="15851"/>
                  <a:pt x="29319" y="15851"/>
                </a:cubicBezTo>
                <a:cubicBezTo>
                  <a:pt x="29134" y="15851"/>
                  <a:pt x="28954" y="15842"/>
                  <a:pt x="28769" y="15842"/>
                </a:cubicBezTo>
                <a:cubicBezTo>
                  <a:pt x="28526" y="15842"/>
                  <a:pt x="28274" y="15857"/>
                  <a:pt x="27995" y="15925"/>
                </a:cubicBezTo>
                <a:lnTo>
                  <a:pt x="27893" y="15925"/>
                </a:lnTo>
                <a:lnTo>
                  <a:pt x="27974" y="15905"/>
                </a:lnTo>
                <a:cubicBezTo>
                  <a:pt x="28285" y="15634"/>
                  <a:pt x="28082" y="15625"/>
                  <a:pt x="27859" y="15625"/>
                </a:cubicBezTo>
                <a:cubicBezTo>
                  <a:pt x="27843" y="15625"/>
                  <a:pt x="27827" y="15625"/>
                  <a:pt x="27811" y="15625"/>
                </a:cubicBezTo>
                <a:cubicBezTo>
                  <a:pt x="27715" y="15625"/>
                  <a:pt x="27621" y="15624"/>
                  <a:pt x="27569" y="15601"/>
                </a:cubicBezTo>
                <a:cubicBezTo>
                  <a:pt x="27610" y="15540"/>
                  <a:pt x="27650" y="15479"/>
                  <a:pt x="27691" y="15439"/>
                </a:cubicBezTo>
                <a:cubicBezTo>
                  <a:pt x="28177" y="14851"/>
                  <a:pt x="29271" y="14365"/>
                  <a:pt x="29311" y="13757"/>
                </a:cubicBezTo>
                <a:cubicBezTo>
                  <a:pt x="29635" y="13494"/>
                  <a:pt x="29939" y="13231"/>
                  <a:pt x="30284" y="12967"/>
                </a:cubicBezTo>
                <a:cubicBezTo>
                  <a:pt x="30466" y="12846"/>
                  <a:pt x="30365" y="12785"/>
                  <a:pt x="30324" y="12704"/>
                </a:cubicBezTo>
                <a:lnTo>
                  <a:pt x="30324" y="12704"/>
                </a:lnTo>
                <a:cubicBezTo>
                  <a:pt x="30345" y="12706"/>
                  <a:pt x="30365" y="12706"/>
                  <a:pt x="30384" y="12706"/>
                </a:cubicBezTo>
                <a:cubicBezTo>
                  <a:pt x="30617" y="12706"/>
                  <a:pt x="30673" y="12595"/>
                  <a:pt x="30729" y="12501"/>
                </a:cubicBezTo>
                <a:lnTo>
                  <a:pt x="30709" y="12339"/>
                </a:lnTo>
                <a:lnTo>
                  <a:pt x="30628" y="12177"/>
                </a:lnTo>
                <a:cubicBezTo>
                  <a:pt x="30648" y="12157"/>
                  <a:pt x="30648" y="12137"/>
                  <a:pt x="30648" y="12096"/>
                </a:cubicBezTo>
                <a:cubicBezTo>
                  <a:pt x="31195" y="11975"/>
                  <a:pt x="31621" y="11468"/>
                  <a:pt x="31357" y="11205"/>
                </a:cubicBezTo>
                <a:cubicBezTo>
                  <a:pt x="31324" y="11197"/>
                  <a:pt x="31287" y="11192"/>
                  <a:pt x="31248" y="11192"/>
                </a:cubicBezTo>
                <a:cubicBezTo>
                  <a:pt x="31192" y="11192"/>
                  <a:pt x="31133" y="11202"/>
                  <a:pt x="31074" y="11225"/>
                </a:cubicBezTo>
                <a:cubicBezTo>
                  <a:pt x="31074" y="11225"/>
                  <a:pt x="31053" y="11246"/>
                  <a:pt x="31033" y="11246"/>
                </a:cubicBezTo>
                <a:cubicBezTo>
                  <a:pt x="31053" y="11225"/>
                  <a:pt x="31053" y="11205"/>
                  <a:pt x="31033" y="11185"/>
                </a:cubicBezTo>
                <a:lnTo>
                  <a:pt x="31175" y="11023"/>
                </a:lnTo>
                <a:cubicBezTo>
                  <a:pt x="31702" y="10982"/>
                  <a:pt x="31722" y="10780"/>
                  <a:pt x="31803" y="10618"/>
                </a:cubicBezTo>
                <a:lnTo>
                  <a:pt x="31783" y="10476"/>
                </a:lnTo>
                <a:cubicBezTo>
                  <a:pt x="31762" y="10334"/>
                  <a:pt x="31438" y="10375"/>
                  <a:pt x="31256" y="10314"/>
                </a:cubicBezTo>
                <a:cubicBezTo>
                  <a:pt x="31040" y="10370"/>
                  <a:pt x="30950" y="10435"/>
                  <a:pt x="30912" y="10505"/>
                </a:cubicBezTo>
                <a:lnTo>
                  <a:pt x="30912" y="10505"/>
                </a:lnTo>
                <a:cubicBezTo>
                  <a:pt x="30952" y="10403"/>
                  <a:pt x="30955" y="10303"/>
                  <a:pt x="31033" y="10213"/>
                </a:cubicBezTo>
                <a:cubicBezTo>
                  <a:pt x="30709" y="10172"/>
                  <a:pt x="30405" y="10091"/>
                  <a:pt x="30122" y="9949"/>
                </a:cubicBezTo>
                <a:cubicBezTo>
                  <a:pt x="30122" y="9949"/>
                  <a:pt x="30101" y="9969"/>
                  <a:pt x="30081" y="9990"/>
                </a:cubicBezTo>
                <a:lnTo>
                  <a:pt x="30081" y="10010"/>
                </a:lnTo>
                <a:cubicBezTo>
                  <a:pt x="30041" y="10010"/>
                  <a:pt x="30000" y="10010"/>
                  <a:pt x="29960" y="10030"/>
                </a:cubicBezTo>
                <a:cubicBezTo>
                  <a:pt x="29858" y="9909"/>
                  <a:pt x="29879" y="9747"/>
                  <a:pt x="30000" y="9666"/>
                </a:cubicBezTo>
                <a:cubicBezTo>
                  <a:pt x="29898" y="9622"/>
                  <a:pt x="29818" y="9537"/>
                  <a:pt x="29683" y="9537"/>
                </a:cubicBezTo>
                <a:cubicBezTo>
                  <a:pt x="29630" y="9537"/>
                  <a:pt x="29568" y="9550"/>
                  <a:pt x="29494" y="9585"/>
                </a:cubicBezTo>
                <a:cubicBezTo>
                  <a:pt x="29494" y="9524"/>
                  <a:pt x="29514" y="9463"/>
                  <a:pt x="29696" y="9382"/>
                </a:cubicBezTo>
                <a:cubicBezTo>
                  <a:pt x="29980" y="9301"/>
                  <a:pt x="30041" y="9179"/>
                  <a:pt x="29980" y="9078"/>
                </a:cubicBezTo>
                <a:cubicBezTo>
                  <a:pt x="30101" y="9078"/>
                  <a:pt x="30182" y="9038"/>
                  <a:pt x="30203" y="8977"/>
                </a:cubicBezTo>
                <a:lnTo>
                  <a:pt x="30223" y="8977"/>
                </a:lnTo>
                <a:cubicBezTo>
                  <a:pt x="30405" y="8977"/>
                  <a:pt x="30567" y="8936"/>
                  <a:pt x="30709" y="8835"/>
                </a:cubicBezTo>
                <a:lnTo>
                  <a:pt x="30689" y="8774"/>
                </a:lnTo>
                <a:cubicBezTo>
                  <a:pt x="30527" y="8693"/>
                  <a:pt x="30466" y="8592"/>
                  <a:pt x="30486" y="8470"/>
                </a:cubicBezTo>
                <a:cubicBezTo>
                  <a:pt x="30709" y="8389"/>
                  <a:pt x="30750" y="8227"/>
                  <a:pt x="30993" y="8167"/>
                </a:cubicBezTo>
                <a:close/>
                <a:moveTo>
                  <a:pt x="3546" y="15459"/>
                </a:moveTo>
                <a:lnTo>
                  <a:pt x="3546" y="15459"/>
                </a:lnTo>
                <a:cubicBezTo>
                  <a:pt x="3282" y="15742"/>
                  <a:pt x="3404" y="15986"/>
                  <a:pt x="3728" y="16168"/>
                </a:cubicBezTo>
                <a:cubicBezTo>
                  <a:pt x="3667" y="16188"/>
                  <a:pt x="3606" y="16229"/>
                  <a:pt x="3586" y="16289"/>
                </a:cubicBezTo>
                <a:cubicBezTo>
                  <a:pt x="3539" y="16266"/>
                  <a:pt x="3484" y="16256"/>
                  <a:pt x="3431" y="16256"/>
                </a:cubicBezTo>
                <a:cubicBezTo>
                  <a:pt x="3393" y="16256"/>
                  <a:pt x="3356" y="16261"/>
                  <a:pt x="3323" y="16269"/>
                </a:cubicBezTo>
                <a:cubicBezTo>
                  <a:pt x="3323" y="16269"/>
                  <a:pt x="3323" y="16269"/>
                  <a:pt x="3323" y="16249"/>
                </a:cubicBezTo>
                <a:cubicBezTo>
                  <a:pt x="3262" y="15986"/>
                  <a:pt x="3080" y="15702"/>
                  <a:pt x="3546" y="15459"/>
                </a:cubicBezTo>
                <a:close/>
                <a:moveTo>
                  <a:pt x="3971" y="16431"/>
                </a:moveTo>
                <a:lnTo>
                  <a:pt x="4032" y="16472"/>
                </a:lnTo>
                <a:lnTo>
                  <a:pt x="3991" y="16472"/>
                </a:lnTo>
                <a:lnTo>
                  <a:pt x="3971" y="16431"/>
                </a:lnTo>
                <a:close/>
                <a:moveTo>
                  <a:pt x="27873" y="16715"/>
                </a:moveTo>
                <a:cubicBezTo>
                  <a:pt x="27812" y="16715"/>
                  <a:pt x="27752" y="16715"/>
                  <a:pt x="27691" y="16735"/>
                </a:cubicBezTo>
                <a:cubicBezTo>
                  <a:pt x="27691" y="16735"/>
                  <a:pt x="27691" y="16726"/>
                  <a:pt x="27696" y="16715"/>
                </a:cubicBezTo>
                <a:close/>
                <a:moveTo>
                  <a:pt x="29656" y="16249"/>
                </a:moveTo>
                <a:cubicBezTo>
                  <a:pt x="29676" y="16370"/>
                  <a:pt x="29757" y="16451"/>
                  <a:pt x="29858" y="16492"/>
                </a:cubicBezTo>
                <a:lnTo>
                  <a:pt x="29899" y="16492"/>
                </a:lnTo>
                <a:cubicBezTo>
                  <a:pt x="29797" y="16573"/>
                  <a:pt x="29696" y="16654"/>
                  <a:pt x="29615" y="16755"/>
                </a:cubicBezTo>
                <a:lnTo>
                  <a:pt x="29615" y="16776"/>
                </a:lnTo>
                <a:cubicBezTo>
                  <a:pt x="29575" y="16715"/>
                  <a:pt x="29575" y="16634"/>
                  <a:pt x="29413" y="16634"/>
                </a:cubicBezTo>
                <a:lnTo>
                  <a:pt x="29453" y="16613"/>
                </a:lnTo>
                <a:lnTo>
                  <a:pt x="29494" y="16613"/>
                </a:lnTo>
                <a:cubicBezTo>
                  <a:pt x="29534" y="16532"/>
                  <a:pt x="29494" y="16492"/>
                  <a:pt x="29413" y="16451"/>
                </a:cubicBezTo>
                <a:cubicBezTo>
                  <a:pt x="29514" y="16411"/>
                  <a:pt x="29595" y="16350"/>
                  <a:pt x="29656" y="16249"/>
                </a:cubicBezTo>
                <a:close/>
                <a:moveTo>
                  <a:pt x="26678" y="16715"/>
                </a:moveTo>
                <a:cubicBezTo>
                  <a:pt x="26536" y="16917"/>
                  <a:pt x="26719" y="17019"/>
                  <a:pt x="26941" y="17079"/>
                </a:cubicBezTo>
                <a:lnTo>
                  <a:pt x="26941" y="17100"/>
                </a:lnTo>
                <a:cubicBezTo>
                  <a:pt x="26891" y="17130"/>
                  <a:pt x="26845" y="17140"/>
                  <a:pt x="26801" y="17140"/>
                </a:cubicBezTo>
                <a:cubicBezTo>
                  <a:pt x="26714" y="17140"/>
                  <a:pt x="26634" y="17100"/>
                  <a:pt x="26537" y="17100"/>
                </a:cubicBezTo>
                <a:cubicBezTo>
                  <a:pt x="26488" y="17100"/>
                  <a:pt x="26435" y="17110"/>
                  <a:pt x="26374" y="17140"/>
                </a:cubicBezTo>
                <a:cubicBezTo>
                  <a:pt x="26354" y="17120"/>
                  <a:pt x="26313" y="17100"/>
                  <a:pt x="26293" y="17100"/>
                </a:cubicBezTo>
                <a:cubicBezTo>
                  <a:pt x="26415" y="17039"/>
                  <a:pt x="26516" y="16938"/>
                  <a:pt x="26577" y="16796"/>
                </a:cubicBezTo>
                <a:cubicBezTo>
                  <a:pt x="26577" y="16776"/>
                  <a:pt x="26597" y="16755"/>
                  <a:pt x="26597" y="16755"/>
                </a:cubicBezTo>
                <a:lnTo>
                  <a:pt x="26678" y="16715"/>
                </a:lnTo>
                <a:close/>
                <a:moveTo>
                  <a:pt x="3667" y="16796"/>
                </a:moveTo>
                <a:lnTo>
                  <a:pt x="3809" y="16836"/>
                </a:lnTo>
                <a:cubicBezTo>
                  <a:pt x="3647" y="16978"/>
                  <a:pt x="3687" y="17181"/>
                  <a:pt x="3586" y="17363"/>
                </a:cubicBezTo>
                <a:cubicBezTo>
                  <a:pt x="3566" y="17302"/>
                  <a:pt x="3485" y="17241"/>
                  <a:pt x="3323" y="17201"/>
                </a:cubicBezTo>
                <a:cubicBezTo>
                  <a:pt x="3343" y="17201"/>
                  <a:pt x="3363" y="17181"/>
                  <a:pt x="3384" y="17160"/>
                </a:cubicBezTo>
                <a:cubicBezTo>
                  <a:pt x="3505" y="17059"/>
                  <a:pt x="3586" y="16938"/>
                  <a:pt x="3667" y="16796"/>
                </a:cubicBezTo>
                <a:close/>
                <a:moveTo>
                  <a:pt x="28764" y="16917"/>
                </a:moveTo>
                <a:lnTo>
                  <a:pt x="28825" y="17079"/>
                </a:lnTo>
                <a:cubicBezTo>
                  <a:pt x="28683" y="17221"/>
                  <a:pt x="28906" y="17201"/>
                  <a:pt x="29007" y="17241"/>
                </a:cubicBezTo>
                <a:lnTo>
                  <a:pt x="28967" y="17262"/>
                </a:lnTo>
                <a:cubicBezTo>
                  <a:pt x="28866" y="17322"/>
                  <a:pt x="28785" y="17383"/>
                  <a:pt x="28704" y="17464"/>
                </a:cubicBezTo>
                <a:cubicBezTo>
                  <a:pt x="28663" y="17424"/>
                  <a:pt x="28602" y="17424"/>
                  <a:pt x="28562" y="17424"/>
                </a:cubicBezTo>
                <a:lnTo>
                  <a:pt x="28542" y="17424"/>
                </a:lnTo>
                <a:cubicBezTo>
                  <a:pt x="28683" y="17262"/>
                  <a:pt x="28623" y="17181"/>
                  <a:pt x="28380" y="17160"/>
                </a:cubicBezTo>
                <a:lnTo>
                  <a:pt x="28278" y="17160"/>
                </a:lnTo>
                <a:lnTo>
                  <a:pt x="28258" y="17140"/>
                </a:lnTo>
                <a:lnTo>
                  <a:pt x="28400" y="16998"/>
                </a:lnTo>
                <a:lnTo>
                  <a:pt x="28764" y="16917"/>
                </a:lnTo>
                <a:close/>
                <a:moveTo>
                  <a:pt x="17123" y="15777"/>
                </a:moveTo>
                <a:cubicBezTo>
                  <a:pt x="17266" y="15777"/>
                  <a:pt x="17353" y="15805"/>
                  <a:pt x="17117" y="15986"/>
                </a:cubicBezTo>
                <a:cubicBezTo>
                  <a:pt x="16996" y="16087"/>
                  <a:pt x="17056" y="16148"/>
                  <a:pt x="17198" y="16168"/>
                </a:cubicBezTo>
                <a:cubicBezTo>
                  <a:pt x="17346" y="16109"/>
                  <a:pt x="17516" y="16071"/>
                  <a:pt x="17684" y="16071"/>
                </a:cubicBezTo>
                <a:cubicBezTo>
                  <a:pt x="17746" y="16071"/>
                  <a:pt x="17807" y="16076"/>
                  <a:pt x="17867" y="16087"/>
                </a:cubicBezTo>
                <a:lnTo>
                  <a:pt x="17806" y="16148"/>
                </a:lnTo>
                <a:cubicBezTo>
                  <a:pt x="17745" y="16370"/>
                  <a:pt x="18069" y="16411"/>
                  <a:pt x="18170" y="16573"/>
                </a:cubicBezTo>
                <a:cubicBezTo>
                  <a:pt x="17765" y="16573"/>
                  <a:pt x="17522" y="16694"/>
                  <a:pt x="17502" y="16958"/>
                </a:cubicBezTo>
                <a:cubicBezTo>
                  <a:pt x="17482" y="17079"/>
                  <a:pt x="17543" y="17201"/>
                  <a:pt x="17239" y="17262"/>
                </a:cubicBezTo>
                <a:cubicBezTo>
                  <a:pt x="16712" y="17383"/>
                  <a:pt x="16206" y="17667"/>
                  <a:pt x="15659" y="17687"/>
                </a:cubicBezTo>
                <a:cubicBezTo>
                  <a:pt x="15557" y="17626"/>
                  <a:pt x="15335" y="17647"/>
                  <a:pt x="15335" y="17566"/>
                </a:cubicBezTo>
                <a:lnTo>
                  <a:pt x="15355" y="17566"/>
                </a:lnTo>
                <a:cubicBezTo>
                  <a:pt x="15659" y="17505"/>
                  <a:pt x="15598" y="17363"/>
                  <a:pt x="15598" y="17241"/>
                </a:cubicBezTo>
                <a:cubicBezTo>
                  <a:pt x="15598" y="17059"/>
                  <a:pt x="15497" y="16917"/>
                  <a:pt x="15598" y="16735"/>
                </a:cubicBezTo>
                <a:lnTo>
                  <a:pt x="15699" y="16593"/>
                </a:lnTo>
                <a:cubicBezTo>
                  <a:pt x="15720" y="16553"/>
                  <a:pt x="15740" y="16532"/>
                  <a:pt x="15760" y="16512"/>
                </a:cubicBezTo>
                <a:cubicBezTo>
                  <a:pt x="15902" y="16431"/>
                  <a:pt x="15983" y="16289"/>
                  <a:pt x="16125" y="16229"/>
                </a:cubicBezTo>
                <a:cubicBezTo>
                  <a:pt x="16145" y="16229"/>
                  <a:pt x="16185" y="16229"/>
                  <a:pt x="16206" y="16249"/>
                </a:cubicBezTo>
                <a:cubicBezTo>
                  <a:pt x="16250" y="16257"/>
                  <a:pt x="16292" y="16261"/>
                  <a:pt x="16330" y="16261"/>
                </a:cubicBezTo>
                <a:cubicBezTo>
                  <a:pt x="16482" y="16261"/>
                  <a:pt x="16582" y="16196"/>
                  <a:pt x="16631" y="16067"/>
                </a:cubicBezTo>
                <a:cubicBezTo>
                  <a:pt x="16550" y="15925"/>
                  <a:pt x="16672" y="15823"/>
                  <a:pt x="16915" y="15783"/>
                </a:cubicBezTo>
                <a:cubicBezTo>
                  <a:pt x="16979" y="15783"/>
                  <a:pt x="17057" y="15777"/>
                  <a:pt x="17123" y="15777"/>
                </a:cubicBezTo>
                <a:close/>
                <a:moveTo>
                  <a:pt x="21800" y="15652"/>
                </a:moveTo>
                <a:cubicBezTo>
                  <a:pt x="21876" y="15652"/>
                  <a:pt x="21940" y="15702"/>
                  <a:pt x="21979" y="15844"/>
                </a:cubicBezTo>
                <a:cubicBezTo>
                  <a:pt x="21979" y="15905"/>
                  <a:pt x="22019" y="15965"/>
                  <a:pt x="21999" y="16026"/>
                </a:cubicBezTo>
                <a:cubicBezTo>
                  <a:pt x="21898" y="16330"/>
                  <a:pt x="22667" y="16350"/>
                  <a:pt x="22282" y="16735"/>
                </a:cubicBezTo>
                <a:cubicBezTo>
                  <a:pt x="22141" y="16796"/>
                  <a:pt x="22060" y="16938"/>
                  <a:pt x="22080" y="17079"/>
                </a:cubicBezTo>
                <a:lnTo>
                  <a:pt x="22060" y="17079"/>
                </a:lnTo>
                <a:cubicBezTo>
                  <a:pt x="21796" y="17079"/>
                  <a:pt x="21533" y="17181"/>
                  <a:pt x="21371" y="17383"/>
                </a:cubicBezTo>
                <a:lnTo>
                  <a:pt x="21351" y="17383"/>
                </a:lnTo>
                <a:cubicBezTo>
                  <a:pt x="21351" y="17383"/>
                  <a:pt x="21351" y="17403"/>
                  <a:pt x="21351" y="17403"/>
                </a:cubicBezTo>
                <a:cubicBezTo>
                  <a:pt x="21027" y="17505"/>
                  <a:pt x="20723" y="17647"/>
                  <a:pt x="20439" y="17829"/>
                </a:cubicBezTo>
                <a:cubicBezTo>
                  <a:pt x="20378" y="17687"/>
                  <a:pt x="20075" y="17667"/>
                  <a:pt x="19994" y="17525"/>
                </a:cubicBezTo>
                <a:lnTo>
                  <a:pt x="20014" y="17505"/>
                </a:lnTo>
                <a:cubicBezTo>
                  <a:pt x="20014" y="17484"/>
                  <a:pt x="20034" y="17464"/>
                  <a:pt x="20034" y="17424"/>
                </a:cubicBezTo>
                <a:cubicBezTo>
                  <a:pt x="20297" y="17241"/>
                  <a:pt x="20480" y="17059"/>
                  <a:pt x="20399" y="16857"/>
                </a:cubicBezTo>
                <a:cubicBezTo>
                  <a:pt x="21108" y="16613"/>
                  <a:pt x="21027" y="16229"/>
                  <a:pt x="21249" y="15905"/>
                </a:cubicBezTo>
                <a:cubicBezTo>
                  <a:pt x="21415" y="15877"/>
                  <a:pt x="21637" y="15652"/>
                  <a:pt x="21800" y="15652"/>
                </a:cubicBezTo>
                <a:close/>
                <a:moveTo>
                  <a:pt x="25787" y="17890"/>
                </a:moveTo>
                <a:cubicBezTo>
                  <a:pt x="25807" y="17910"/>
                  <a:pt x="25848" y="17930"/>
                  <a:pt x="25868" y="17930"/>
                </a:cubicBezTo>
                <a:cubicBezTo>
                  <a:pt x="25726" y="17971"/>
                  <a:pt x="25584" y="18052"/>
                  <a:pt x="25463" y="18133"/>
                </a:cubicBezTo>
                <a:cubicBezTo>
                  <a:pt x="25463" y="18052"/>
                  <a:pt x="25463" y="17991"/>
                  <a:pt x="25422" y="17930"/>
                </a:cubicBezTo>
                <a:lnTo>
                  <a:pt x="25463" y="17910"/>
                </a:lnTo>
                <a:lnTo>
                  <a:pt x="25767" y="17890"/>
                </a:lnTo>
                <a:close/>
                <a:moveTo>
                  <a:pt x="24328" y="17849"/>
                </a:moveTo>
                <a:cubicBezTo>
                  <a:pt x="24409" y="17849"/>
                  <a:pt x="24490" y="17890"/>
                  <a:pt x="24571" y="17910"/>
                </a:cubicBezTo>
                <a:cubicBezTo>
                  <a:pt x="24551" y="18072"/>
                  <a:pt x="24774" y="18072"/>
                  <a:pt x="24977" y="18092"/>
                </a:cubicBezTo>
                <a:cubicBezTo>
                  <a:pt x="24814" y="18112"/>
                  <a:pt x="24652" y="18173"/>
                  <a:pt x="24511" y="18254"/>
                </a:cubicBezTo>
                <a:cubicBezTo>
                  <a:pt x="24349" y="18153"/>
                  <a:pt x="24187" y="18092"/>
                  <a:pt x="23984" y="18072"/>
                </a:cubicBezTo>
                <a:cubicBezTo>
                  <a:pt x="24065" y="18031"/>
                  <a:pt x="24146" y="17971"/>
                  <a:pt x="24207" y="17930"/>
                </a:cubicBezTo>
                <a:cubicBezTo>
                  <a:pt x="24247" y="17890"/>
                  <a:pt x="24288" y="17869"/>
                  <a:pt x="24328" y="17849"/>
                </a:cubicBezTo>
                <a:close/>
                <a:moveTo>
                  <a:pt x="19710" y="18295"/>
                </a:moveTo>
                <a:cubicBezTo>
                  <a:pt x="19669" y="18315"/>
                  <a:pt x="19629" y="18315"/>
                  <a:pt x="19588" y="18335"/>
                </a:cubicBezTo>
                <a:lnTo>
                  <a:pt x="19609" y="18315"/>
                </a:lnTo>
                <a:cubicBezTo>
                  <a:pt x="19649" y="18295"/>
                  <a:pt x="19669" y="18295"/>
                  <a:pt x="19710" y="18295"/>
                </a:cubicBezTo>
                <a:close/>
                <a:moveTo>
                  <a:pt x="22120" y="18801"/>
                </a:moveTo>
                <a:lnTo>
                  <a:pt x="22120" y="18842"/>
                </a:lnTo>
                <a:lnTo>
                  <a:pt x="22060" y="18842"/>
                </a:lnTo>
                <a:lnTo>
                  <a:pt x="22120" y="18801"/>
                </a:lnTo>
                <a:close/>
                <a:moveTo>
                  <a:pt x="18089" y="18821"/>
                </a:moveTo>
                <a:lnTo>
                  <a:pt x="18089" y="18821"/>
                </a:lnTo>
                <a:cubicBezTo>
                  <a:pt x="18069" y="18842"/>
                  <a:pt x="18069" y="18842"/>
                  <a:pt x="18089" y="18862"/>
                </a:cubicBezTo>
                <a:cubicBezTo>
                  <a:pt x="17988" y="18902"/>
                  <a:pt x="17927" y="18963"/>
                  <a:pt x="17867" y="19044"/>
                </a:cubicBezTo>
                <a:cubicBezTo>
                  <a:pt x="17846" y="18983"/>
                  <a:pt x="17806" y="18923"/>
                  <a:pt x="17786" y="18882"/>
                </a:cubicBezTo>
                <a:lnTo>
                  <a:pt x="18089" y="18821"/>
                </a:lnTo>
                <a:close/>
                <a:moveTo>
                  <a:pt x="14362" y="19470"/>
                </a:moveTo>
                <a:lnTo>
                  <a:pt x="14362" y="19470"/>
                </a:lnTo>
                <a:cubicBezTo>
                  <a:pt x="14281" y="19591"/>
                  <a:pt x="14241" y="19713"/>
                  <a:pt x="14180" y="19834"/>
                </a:cubicBezTo>
                <a:cubicBezTo>
                  <a:pt x="14140" y="19794"/>
                  <a:pt x="14099" y="19753"/>
                  <a:pt x="14038" y="19733"/>
                </a:cubicBezTo>
                <a:cubicBezTo>
                  <a:pt x="14079" y="19591"/>
                  <a:pt x="14221" y="19490"/>
                  <a:pt x="14362" y="19470"/>
                </a:cubicBezTo>
                <a:close/>
                <a:moveTo>
                  <a:pt x="10757" y="16269"/>
                </a:moveTo>
                <a:lnTo>
                  <a:pt x="10777" y="16330"/>
                </a:lnTo>
                <a:cubicBezTo>
                  <a:pt x="10737" y="16350"/>
                  <a:pt x="10716" y="16411"/>
                  <a:pt x="10716" y="16472"/>
                </a:cubicBezTo>
                <a:lnTo>
                  <a:pt x="10797" y="16512"/>
                </a:lnTo>
                <a:lnTo>
                  <a:pt x="10797" y="16593"/>
                </a:lnTo>
                <a:cubicBezTo>
                  <a:pt x="10976" y="16821"/>
                  <a:pt x="10972" y="17193"/>
                  <a:pt x="11427" y="17193"/>
                </a:cubicBezTo>
                <a:cubicBezTo>
                  <a:pt x="11538" y="17193"/>
                  <a:pt x="11676" y="17171"/>
                  <a:pt x="11851" y="17120"/>
                </a:cubicBezTo>
                <a:cubicBezTo>
                  <a:pt x="11992" y="17039"/>
                  <a:pt x="12053" y="16938"/>
                  <a:pt x="12013" y="16836"/>
                </a:cubicBezTo>
                <a:lnTo>
                  <a:pt x="12013" y="16836"/>
                </a:lnTo>
                <a:cubicBezTo>
                  <a:pt x="12042" y="16842"/>
                  <a:pt x="12072" y="16845"/>
                  <a:pt x="12102" y="16845"/>
                </a:cubicBezTo>
                <a:cubicBezTo>
                  <a:pt x="12173" y="16845"/>
                  <a:pt x="12245" y="16830"/>
                  <a:pt x="12316" y="16816"/>
                </a:cubicBezTo>
                <a:lnTo>
                  <a:pt x="12316" y="16816"/>
                </a:lnTo>
                <a:cubicBezTo>
                  <a:pt x="12256" y="16877"/>
                  <a:pt x="12215" y="16958"/>
                  <a:pt x="12195" y="17039"/>
                </a:cubicBezTo>
                <a:cubicBezTo>
                  <a:pt x="12195" y="17039"/>
                  <a:pt x="12195" y="17059"/>
                  <a:pt x="12195" y="17079"/>
                </a:cubicBezTo>
                <a:cubicBezTo>
                  <a:pt x="12154" y="17160"/>
                  <a:pt x="12195" y="17262"/>
                  <a:pt x="12154" y="17343"/>
                </a:cubicBezTo>
                <a:lnTo>
                  <a:pt x="12418" y="17484"/>
                </a:lnTo>
                <a:lnTo>
                  <a:pt x="12438" y="17586"/>
                </a:lnTo>
                <a:cubicBezTo>
                  <a:pt x="11851" y="18031"/>
                  <a:pt x="12053" y="18315"/>
                  <a:pt x="12600" y="18497"/>
                </a:cubicBezTo>
                <a:cubicBezTo>
                  <a:pt x="12600" y="18214"/>
                  <a:pt x="12944" y="17910"/>
                  <a:pt x="12782" y="17626"/>
                </a:cubicBezTo>
                <a:cubicBezTo>
                  <a:pt x="12904" y="17464"/>
                  <a:pt x="13289" y="17282"/>
                  <a:pt x="12924" y="17181"/>
                </a:cubicBezTo>
                <a:cubicBezTo>
                  <a:pt x="13086" y="17079"/>
                  <a:pt x="13167" y="16917"/>
                  <a:pt x="13147" y="16735"/>
                </a:cubicBezTo>
                <a:lnTo>
                  <a:pt x="13147" y="16735"/>
                </a:lnTo>
                <a:cubicBezTo>
                  <a:pt x="13167" y="16755"/>
                  <a:pt x="13228" y="16755"/>
                  <a:pt x="13269" y="16776"/>
                </a:cubicBezTo>
                <a:cubicBezTo>
                  <a:pt x="13289" y="16765"/>
                  <a:pt x="13309" y="16760"/>
                  <a:pt x="13332" y="16760"/>
                </a:cubicBezTo>
                <a:cubicBezTo>
                  <a:pt x="13355" y="16760"/>
                  <a:pt x="13380" y="16765"/>
                  <a:pt x="13410" y="16776"/>
                </a:cubicBezTo>
                <a:cubicBezTo>
                  <a:pt x="13478" y="16830"/>
                  <a:pt x="13527" y="16920"/>
                  <a:pt x="13637" y="16920"/>
                </a:cubicBezTo>
                <a:cubicBezTo>
                  <a:pt x="13692" y="16920"/>
                  <a:pt x="13761" y="16897"/>
                  <a:pt x="13856" y="16836"/>
                </a:cubicBezTo>
                <a:cubicBezTo>
                  <a:pt x="13917" y="16816"/>
                  <a:pt x="13977" y="16776"/>
                  <a:pt x="14018" y="16735"/>
                </a:cubicBezTo>
                <a:lnTo>
                  <a:pt x="14079" y="16877"/>
                </a:lnTo>
                <a:cubicBezTo>
                  <a:pt x="14079" y="16917"/>
                  <a:pt x="14059" y="16958"/>
                  <a:pt x="14038" y="16998"/>
                </a:cubicBezTo>
                <a:cubicBezTo>
                  <a:pt x="14038" y="17079"/>
                  <a:pt x="14059" y="17140"/>
                  <a:pt x="14180" y="17181"/>
                </a:cubicBezTo>
                <a:lnTo>
                  <a:pt x="14099" y="17201"/>
                </a:lnTo>
                <a:cubicBezTo>
                  <a:pt x="14018" y="17282"/>
                  <a:pt x="14038" y="17424"/>
                  <a:pt x="14119" y="17505"/>
                </a:cubicBezTo>
                <a:lnTo>
                  <a:pt x="14160" y="17505"/>
                </a:lnTo>
                <a:cubicBezTo>
                  <a:pt x="14038" y="17525"/>
                  <a:pt x="13957" y="17586"/>
                  <a:pt x="13876" y="17687"/>
                </a:cubicBezTo>
                <a:cubicBezTo>
                  <a:pt x="13876" y="17910"/>
                  <a:pt x="13552" y="18153"/>
                  <a:pt x="13755" y="18355"/>
                </a:cubicBezTo>
                <a:cubicBezTo>
                  <a:pt x="13977" y="18335"/>
                  <a:pt x="13998" y="18133"/>
                  <a:pt x="14160" y="18092"/>
                </a:cubicBezTo>
                <a:cubicBezTo>
                  <a:pt x="14180" y="18133"/>
                  <a:pt x="14200" y="18193"/>
                  <a:pt x="14241" y="18234"/>
                </a:cubicBezTo>
                <a:cubicBezTo>
                  <a:pt x="14281" y="18254"/>
                  <a:pt x="14322" y="18274"/>
                  <a:pt x="14342" y="18295"/>
                </a:cubicBezTo>
                <a:lnTo>
                  <a:pt x="14261" y="18497"/>
                </a:lnTo>
                <a:cubicBezTo>
                  <a:pt x="14119" y="18639"/>
                  <a:pt x="14079" y="18862"/>
                  <a:pt x="14140" y="19044"/>
                </a:cubicBezTo>
                <a:cubicBezTo>
                  <a:pt x="14221" y="19247"/>
                  <a:pt x="14059" y="19389"/>
                  <a:pt x="13775" y="19470"/>
                </a:cubicBezTo>
                <a:cubicBezTo>
                  <a:pt x="13572" y="19530"/>
                  <a:pt x="13390" y="19611"/>
                  <a:pt x="13208" y="19733"/>
                </a:cubicBezTo>
                <a:cubicBezTo>
                  <a:pt x="13127" y="19753"/>
                  <a:pt x="13025" y="19773"/>
                  <a:pt x="12944" y="19773"/>
                </a:cubicBezTo>
                <a:cubicBezTo>
                  <a:pt x="12833" y="19692"/>
                  <a:pt x="12701" y="19652"/>
                  <a:pt x="12570" y="19652"/>
                </a:cubicBezTo>
                <a:cubicBezTo>
                  <a:pt x="12438" y="19652"/>
                  <a:pt x="12306" y="19692"/>
                  <a:pt x="12195" y="19773"/>
                </a:cubicBezTo>
                <a:cubicBezTo>
                  <a:pt x="12175" y="19794"/>
                  <a:pt x="12154" y="19834"/>
                  <a:pt x="12154" y="19875"/>
                </a:cubicBezTo>
                <a:cubicBezTo>
                  <a:pt x="12084" y="19900"/>
                  <a:pt x="12026" y="19914"/>
                  <a:pt x="11979" y="19914"/>
                </a:cubicBezTo>
                <a:cubicBezTo>
                  <a:pt x="11880" y="19914"/>
                  <a:pt x="11837" y="19851"/>
                  <a:pt x="11851" y="19713"/>
                </a:cubicBezTo>
                <a:cubicBezTo>
                  <a:pt x="11770" y="19692"/>
                  <a:pt x="11709" y="19672"/>
                  <a:pt x="11628" y="19672"/>
                </a:cubicBezTo>
                <a:cubicBezTo>
                  <a:pt x="11587" y="19692"/>
                  <a:pt x="11547" y="19713"/>
                  <a:pt x="11506" y="19713"/>
                </a:cubicBezTo>
                <a:cubicBezTo>
                  <a:pt x="11000" y="19672"/>
                  <a:pt x="10554" y="19571"/>
                  <a:pt x="10271" y="19287"/>
                </a:cubicBezTo>
                <a:cubicBezTo>
                  <a:pt x="10227" y="19299"/>
                  <a:pt x="10186" y="19304"/>
                  <a:pt x="10149" y="19304"/>
                </a:cubicBezTo>
                <a:cubicBezTo>
                  <a:pt x="9925" y="19304"/>
                  <a:pt x="9800" y="19128"/>
                  <a:pt x="9575" y="19128"/>
                </a:cubicBezTo>
                <a:cubicBezTo>
                  <a:pt x="9507" y="19128"/>
                  <a:pt x="9430" y="19144"/>
                  <a:pt x="9339" y="19186"/>
                </a:cubicBezTo>
                <a:cubicBezTo>
                  <a:pt x="9076" y="19186"/>
                  <a:pt x="9157" y="18963"/>
                  <a:pt x="9055" y="18862"/>
                </a:cubicBezTo>
                <a:cubicBezTo>
                  <a:pt x="9055" y="18842"/>
                  <a:pt x="9035" y="18801"/>
                  <a:pt x="9035" y="18761"/>
                </a:cubicBezTo>
                <a:cubicBezTo>
                  <a:pt x="8893" y="18538"/>
                  <a:pt x="8529" y="18518"/>
                  <a:pt x="8286" y="18376"/>
                </a:cubicBezTo>
                <a:cubicBezTo>
                  <a:pt x="8245" y="18376"/>
                  <a:pt x="8225" y="18355"/>
                  <a:pt x="8184" y="18335"/>
                </a:cubicBezTo>
                <a:lnTo>
                  <a:pt x="8225" y="18234"/>
                </a:lnTo>
                <a:cubicBezTo>
                  <a:pt x="8172" y="18195"/>
                  <a:pt x="8112" y="18172"/>
                  <a:pt x="8053" y="18172"/>
                </a:cubicBezTo>
                <a:cubicBezTo>
                  <a:pt x="8021" y="18172"/>
                  <a:pt x="7990" y="18179"/>
                  <a:pt x="7961" y="18193"/>
                </a:cubicBezTo>
                <a:cubicBezTo>
                  <a:pt x="7941" y="18173"/>
                  <a:pt x="7921" y="18173"/>
                  <a:pt x="7901" y="18153"/>
                </a:cubicBezTo>
                <a:cubicBezTo>
                  <a:pt x="7840" y="18133"/>
                  <a:pt x="7779" y="18133"/>
                  <a:pt x="7718" y="18133"/>
                </a:cubicBezTo>
                <a:cubicBezTo>
                  <a:pt x="7779" y="17849"/>
                  <a:pt x="8529" y="17687"/>
                  <a:pt x="8204" y="17363"/>
                </a:cubicBezTo>
                <a:lnTo>
                  <a:pt x="8164" y="17322"/>
                </a:lnTo>
                <a:lnTo>
                  <a:pt x="8245" y="17262"/>
                </a:lnTo>
                <a:cubicBezTo>
                  <a:pt x="8316" y="17252"/>
                  <a:pt x="8387" y="17236"/>
                  <a:pt x="8450" y="17236"/>
                </a:cubicBezTo>
                <a:cubicBezTo>
                  <a:pt x="8513" y="17236"/>
                  <a:pt x="8569" y="17252"/>
                  <a:pt x="8610" y="17302"/>
                </a:cubicBezTo>
                <a:cubicBezTo>
                  <a:pt x="8589" y="17343"/>
                  <a:pt x="8589" y="17383"/>
                  <a:pt x="8610" y="17424"/>
                </a:cubicBezTo>
                <a:cubicBezTo>
                  <a:pt x="8579" y="17560"/>
                  <a:pt x="8583" y="17697"/>
                  <a:pt x="8749" y="17697"/>
                </a:cubicBezTo>
                <a:cubicBezTo>
                  <a:pt x="8805" y="17697"/>
                  <a:pt x="8878" y="17682"/>
                  <a:pt x="8974" y="17647"/>
                </a:cubicBezTo>
                <a:lnTo>
                  <a:pt x="9136" y="17505"/>
                </a:lnTo>
                <a:cubicBezTo>
                  <a:pt x="9440" y="17403"/>
                  <a:pt x="9521" y="17282"/>
                  <a:pt x="9379" y="17100"/>
                </a:cubicBezTo>
                <a:cubicBezTo>
                  <a:pt x="9278" y="16938"/>
                  <a:pt x="9217" y="16776"/>
                  <a:pt x="9197" y="16593"/>
                </a:cubicBezTo>
                <a:cubicBezTo>
                  <a:pt x="9521" y="16391"/>
                  <a:pt x="9886" y="16512"/>
                  <a:pt x="10230" y="16370"/>
                </a:cubicBezTo>
                <a:cubicBezTo>
                  <a:pt x="10293" y="16440"/>
                  <a:pt x="10347" y="16466"/>
                  <a:pt x="10394" y="16466"/>
                </a:cubicBezTo>
                <a:cubicBezTo>
                  <a:pt x="10500" y="16466"/>
                  <a:pt x="10578" y="16339"/>
                  <a:pt x="10676" y="16269"/>
                </a:cubicBezTo>
                <a:cubicBezTo>
                  <a:pt x="10686" y="16279"/>
                  <a:pt x="10701" y="16284"/>
                  <a:pt x="10716" y="16284"/>
                </a:cubicBezTo>
                <a:cubicBezTo>
                  <a:pt x="10731" y="16284"/>
                  <a:pt x="10747" y="16279"/>
                  <a:pt x="10757" y="16269"/>
                </a:cubicBezTo>
                <a:close/>
                <a:moveTo>
                  <a:pt x="17583" y="20361"/>
                </a:moveTo>
                <a:lnTo>
                  <a:pt x="17583" y="20442"/>
                </a:lnTo>
                <a:cubicBezTo>
                  <a:pt x="17564" y="20447"/>
                  <a:pt x="17544" y="20449"/>
                  <a:pt x="17523" y="20449"/>
                </a:cubicBezTo>
                <a:cubicBezTo>
                  <a:pt x="17456" y="20449"/>
                  <a:pt x="17386" y="20423"/>
                  <a:pt x="17340" y="20361"/>
                </a:cubicBezTo>
                <a:lnTo>
                  <a:pt x="17340" y="20361"/>
                </a:lnTo>
                <a:cubicBezTo>
                  <a:pt x="17381" y="20381"/>
                  <a:pt x="17421" y="20391"/>
                  <a:pt x="17462" y="20391"/>
                </a:cubicBezTo>
                <a:cubicBezTo>
                  <a:pt x="17502" y="20391"/>
                  <a:pt x="17543" y="20381"/>
                  <a:pt x="17583" y="20361"/>
                </a:cubicBezTo>
                <a:close/>
                <a:moveTo>
                  <a:pt x="9157" y="20827"/>
                </a:moveTo>
                <a:cubicBezTo>
                  <a:pt x="9238" y="20928"/>
                  <a:pt x="8994" y="21131"/>
                  <a:pt x="9157" y="21232"/>
                </a:cubicBezTo>
                <a:cubicBezTo>
                  <a:pt x="9116" y="21272"/>
                  <a:pt x="9076" y="21333"/>
                  <a:pt x="9035" y="21414"/>
                </a:cubicBezTo>
                <a:cubicBezTo>
                  <a:pt x="8869" y="21348"/>
                  <a:pt x="8948" y="21064"/>
                  <a:pt x="8703" y="21064"/>
                </a:cubicBezTo>
                <a:cubicBezTo>
                  <a:pt x="8649" y="21064"/>
                  <a:pt x="8579" y="21077"/>
                  <a:pt x="8488" y="21110"/>
                </a:cubicBezTo>
                <a:lnTo>
                  <a:pt x="8468" y="21009"/>
                </a:lnTo>
                <a:cubicBezTo>
                  <a:pt x="8488" y="20989"/>
                  <a:pt x="8488" y="20989"/>
                  <a:pt x="8488" y="20969"/>
                </a:cubicBezTo>
                <a:cubicBezTo>
                  <a:pt x="8524" y="20972"/>
                  <a:pt x="8561" y="20974"/>
                  <a:pt x="8598" y="20974"/>
                </a:cubicBezTo>
                <a:cubicBezTo>
                  <a:pt x="8789" y="20974"/>
                  <a:pt x="8987" y="20929"/>
                  <a:pt x="9157" y="20827"/>
                </a:cubicBezTo>
                <a:close/>
                <a:moveTo>
                  <a:pt x="8306" y="21131"/>
                </a:moveTo>
                <a:lnTo>
                  <a:pt x="8549" y="21941"/>
                </a:lnTo>
                <a:lnTo>
                  <a:pt x="8610" y="22022"/>
                </a:lnTo>
                <a:lnTo>
                  <a:pt x="8569" y="22002"/>
                </a:lnTo>
                <a:cubicBezTo>
                  <a:pt x="8346" y="21981"/>
                  <a:pt x="8326" y="21779"/>
                  <a:pt x="8144" y="21698"/>
                </a:cubicBezTo>
                <a:cubicBezTo>
                  <a:pt x="8164" y="21657"/>
                  <a:pt x="8164" y="21596"/>
                  <a:pt x="8144" y="21536"/>
                </a:cubicBezTo>
                <a:cubicBezTo>
                  <a:pt x="8103" y="21455"/>
                  <a:pt x="8063" y="21374"/>
                  <a:pt x="8002" y="21293"/>
                </a:cubicBezTo>
                <a:lnTo>
                  <a:pt x="8002" y="21232"/>
                </a:lnTo>
                <a:cubicBezTo>
                  <a:pt x="8103" y="21232"/>
                  <a:pt x="8204" y="21191"/>
                  <a:pt x="8306" y="21131"/>
                </a:cubicBezTo>
                <a:close/>
                <a:moveTo>
                  <a:pt x="12803" y="21131"/>
                </a:moveTo>
                <a:lnTo>
                  <a:pt x="12803" y="21131"/>
                </a:lnTo>
                <a:cubicBezTo>
                  <a:pt x="12782" y="21191"/>
                  <a:pt x="12803" y="21272"/>
                  <a:pt x="12863" y="21293"/>
                </a:cubicBezTo>
                <a:lnTo>
                  <a:pt x="12904" y="21293"/>
                </a:lnTo>
                <a:lnTo>
                  <a:pt x="12985" y="21475"/>
                </a:lnTo>
                <a:lnTo>
                  <a:pt x="13046" y="21759"/>
                </a:lnTo>
                <a:cubicBezTo>
                  <a:pt x="12965" y="21819"/>
                  <a:pt x="12904" y="21900"/>
                  <a:pt x="12863" y="21981"/>
                </a:cubicBezTo>
                <a:cubicBezTo>
                  <a:pt x="12818" y="21924"/>
                  <a:pt x="12759" y="21886"/>
                  <a:pt x="12665" y="21886"/>
                </a:cubicBezTo>
                <a:cubicBezTo>
                  <a:pt x="12593" y="21886"/>
                  <a:pt x="12500" y="21908"/>
                  <a:pt x="12377" y="21961"/>
                </a:cubicBezTo>
                <a:cubicBezTo>
                  <a:pt x="12357" y="21981"/>
                  <a:pt x="12337" y="22022"/>
                  <a:pt x="12337" y="22042"/>
                </a:cubicBezTo>
                <a:lnTo>
                  <a:pt x="11952" y="21981"/>
                </a:lnTo>
                <a:cubicBezTo>
                  <a:pt x="12013" y="21961"/>
                  <a:pt x="12053" y="21941"/>
                  <a:pt x="12114" y="21921"/>
                </a:cubicBezTo>
                <a:cubicBezTo>
                  <a:pt x="12539" y="21637"/>
                  <a:pt x="12215" y="21495"/>
                  <a:pt x="12033" y="21313"/>
                </a:cubicBezTo>
                <a:cubicBezTo>
                  <a:pt x="12296" y="21272"/>
                  <a:pt x="12560" y="21212"/>
                  <a:pt x="12803" y="21131"/>
                </a:cubicBezTo>
                <a:close/>
                <a:moveTo>
                  <a:pt x="8731" y="22062"/>
                </a:moveTo>
                <a:lnTo>
                  <a:pt x="8731" y="22083"/>
                </a:lnTo>
                <a:lnTo>
                  <a:pt x="8691" y="22062"/>
                </a:lnTo>
                <a:close/>
                <a:moveTo>
                  <a:pt x="9825" y="20624"/>
                </a:moveTo>
                <a:lnTo>
                  <a:pt x="9845" y="20766"/>
                </a:lnTo>
                <a:lnTo>
                  <a:pt x="9724" y="20827"/>
                </a:lnTo>
                <a:cubicBezTo>
                  <a:pt x="9541" y="21353"/>
                  <a:pt x="10331" y="21333"/>
                  <a:pt x="10534" y="21617"/>
                </a:cubicBezTo>
                <a:cubicBezTo>
                  <a:pt x="10514" y="21637"/>
                  <a:pt x="10493" y="21678"/>
                  <a:pt x="10473" y="21698"/>
                </a:cubicBezTo>
                <a:cubicBezTo>
                  <a:pt x="10283" y="21646"/>
                  <a:pt x="10285" y="21388"/>
                  <a:pt x="10076" y="21388"/>
                </a:cubicBezTo>
                <a:cubicBezTo>
                  <a:pt x="10040" y="21388"/>
                  <a:pt x="9998" y="21396"/>
                  <a:pt x="9947" y="21414"/>
                </a:cubicBezTo>
                <a:cubicBezTo>
                  <a:pt x="9541" y="21576"/>
                  <a:pt x="9764" y="21799"/>
                  <a:pt x="9784" y="22002"/>
                </a:cubicBezTo>
                <a:cubicBezTo>
                  <a:pt x="9784" y="22042"/>
                  <a:pt x="9784" y="22062"/>
                  <a:pt x="9784" y="22103"/>
                </a:cubicBezTo>
                <a:cubicBezTo>
                  <a:pt x="9764" y="22042"/>
                  <a:pt x="9724" y="22002"/>
                  <a:pt x="9683" y="21981"/>
                </a:cubicBezTo>
                <a:cubicBezTo>
                  <a:pt x="9643" y="21961"/>
                  <a:pt x="9582" y="21961"/>
                  <a:pt x="9541" y="21961"/>
                </a:cubicBezTo>
                <a:cubicBezTo>
                  <a:pt x="9379" y="21698"/>
                  <a:pt x="9926" y="21252"/>
                  <a:pt x="9420" y="21050"/>
                </a:cubicBezTo>
                <a:lnTo>
                  <a:pt x="9521" y="20806"/>
                </a:lnTo>
                <a:lnTo>
                  <a:pt x="9784" y="20624"/>
                </a:lnTo>
                <a:close/>
                <a:moveTo>
                  <a:pt x="9339" y="22488"/>
                </a:moveTo>
                <a:cubicBezTo>
                  <a:pt x="9339" y="22508"/>
                  <a:pt x="9339" y="22508"/>
                  <a:pt x="9339" y="22528"/>
                </a:cubicBezTo>
                <a:lnTo>
                  <a:pt x="9319" y="22528"/>
                </a:lnTo>
                <a:lnTo>
                  <a:pt x="9339" y="22488"/>
                </a:lnTo>
                <a:close/>
                <a:moveTo>
                  <a:pt x="10635" y="22386"/>
                </a:moveTo>
                <a:cubicBezTo>
                  <a:pt x="10635" y="22447"/>
                  <a:pt x="10615" y="22508"/>
                  <a:pt x="10615" y="22569"/>
                </a:cubicBezTo>
                <a:cubicBezTo>
                  <a:pt x="10574" y="22569"/>
                  <a:pt x="10534" y="22549"/>
                  <a:pt x="10514" y="22549"/>
                </a:cubicBezTo>
                <a:cubicBezTo>
                  <a:pt x="10554" y="22508"/>
                  <a:pt x="10595" y="22447"/>
                  <a:pt x="10635" y="22386"/>
                </a:cubicBezTo>
                <a:close/>
                <a:moveTo>
                  <a:pt x="9217" y="22792"/>
                </a:moveTo>
                <a:lnTo>
                  <a:pt x="9217" y="22812"/>
                </a:lnTo>
                <a:lnTo>
                  <a:pt x="9217" y="22893"/>
                </a:lnTo>
                <a:cubicBezTo>
                  <a:pt x="9197" y="22873"/>
                  <a:pt x="9157" y="22873"/>
                  <a:pt x="9136" y="22852"/>
                </a:cubicBezTo>
                <a:cubicBezTo>
                  <a:pt x="9157" y="22852"/>
                  <a:pt x="9197" y="22832"/>
                  <a:pt x="9217" y="22792"/>
                </a:cubicBezTo>
                <a:close/>
                <a:moveTo>
                  <a:pt x="20172" y="1"/>
                </a:moveTo>
                <a:cubicBezTo>
                  <a:pt x="20054" y="1"/>
                  <a:pt x="20255" y="228"/>
                  <a:pt x="20147" y="228"/>
                </a:cubicBezTo>
                <a:cubicBezTo>
                  <a:pt x="20109" y="228"/>
                  <a:pt x="20033" y="200"/>
                  <a:pt x="19892" y="125"/>
                </a:cubicBezTo>
                <a:cubicBezTo>
                  <a:pt x="19837" y="97"/>
                  <a:pt x="19763" y="23"/>
                  <a:pt x="19715" y="23"/>
                </a:cubicBezTo>
                <a:cubicBezTo>
                  <a:pt x="19693" y="23"/>
                  <a:pt x="19676" y="39"/>
                  <a:pt x="19669" y="84"/>
                </a:cubicBezTo>
                <a:cubicBezTo>
                  <a:pt x="19652" y="229"/>
                  <a:pt x="19603" y="274"/>
                  <a:pt x="19538" y="274"/>
                </a:cubicBezTo>
                <a:cubicBezTo>
                  <a:pt x="19449" y="274"/>
                  <a:pt x="19329" y="189"/>
                  <a:pt x="19224" y="165"/>
                </a:cubicBezTo>
                <a:cubicBezTo>
                  <a:pt x="19170" y="157"/>
                  <a:pt x="19128" y="153"/>
                  <a:pt x="19093" y="153"/>
                </a:cubicBezTo>
                <a:cubicBezTo>
                  <a:pt x="18880" y="153"/>
                  <a:pt x="18995" y="298"/>
                  <a:pt x="18960" y="368"/>
                </a:cubicBezTo>
                <a:lnTo>
                  <a:pt x="18920" y="671"/>
                </a:lnTo>
                <a:lnTo>
                  <a:pt x="18920" y="671"/>
                </a:lnTo>
                <a:cubicBezTo>
                  <a:pt x="18881" y="666"/>
                  <a:pt x="18833" y="652"/>
                  <a:pt x="18798" y="652"/>
                </a:cubicBezTo>
                <a:lnTo>
                  <a:pt x="18738" y="490"/>
                </a:lnTo>
                <a:cubicBezTo>
                  <a:pt x="18586" y="398"/>
                  <a:pt x="18422" y="353"/>
                  <a:pt x="18256" y="353"/>
                </a:cubicBezTo>
                <a:cubicBezTo>
                  <a:pt x="18201" y="353"/>
                  <a:pt x="18145" y="358"/>
                  <a:pt x="18089" y="368"/>
                </a:cubicBezTo>
                <a:lnTo>
                  <a:pt x="18029" y="793"/>
                </a:lnTo>
                <a:cubicBezTo>
                  <a:pt x="18008" y="796"/>
                  <a:pt x="17990" y="798"/>
                  <a:pt x="17974" y="798"/>
                </a:cubicBezTo>
                <a:cubicBezTo>
                  <a:pt x="17799" y="798"/>
                  <a:pt x="17876" y="636"/>
                  <a:pt x="17762" y="636"/>
                </a:cubicBezTo>
                <a:cubicBezTo>
                  <a:pt x="17742" y="636"/>
                  <a:pt x="17717" y="641"/>
                  <a:pt x="17684" y="652"/>
                </a:cubicBezTo>
                <a:cubicBezTo>
                  <a:pt x="17462" y="712"/>
                  <a:pt x="17644" y="854"/>
                  <a:pt x="17664" y="955"/>
                </a:cubicBezTo>
                <a:cubicBezTo>
                  <a:pt x="17664" y="1155"/>
                  <a:pt x="17518" y="1193"/>
                  <a:pt x="17340" y="1193"/>
                </a:cubicBezTo>
                <a:cubicBezTo>
                  <a:pt x="17229" y="1193"/>
                  <a:pt x="17105" y="1178"/>
                  <a:pt x="16996" y="1178"/>
                </a:cubicBezTo>
                <a:lnTo>
                  <a:pt x="16793" y="1381"/>
                </a:lnTo>
                <a:cubicBezTo>
                  <a:pt x="16631" y="1523"/>
                  <a:pt x="16591" y="1644"/>
                  <a:pt x="16773" y="1786"/>
                </a:cubicBezTo>
                <a:cubicBezTo>
                  <a:pt x="16700" y="1807"/>
                  <a:pt x="16636" y="1817"/>
                  <a:pt x="16580" y="1817"/>
                </a:cubicBezTo>
                <a:cubicBezTo>
                  <a:pt x="16420" y="1817"/>
                  <a:pt x="16327" y="1734"/>
                  <a:pt x="16266" y="1583"/>
                </a:cubicBezTo>
                <a:cubicBezTo>
                  <a:pt x="15983" y="1624"/>
                  <a:pt x="16064" y="1806"/>
                  <a:pt x="15902" y="1907"/>
                </a:cubicBezTo>
                <a:cubicBezTo>
                  <a:pt x="15853" y="1920"/>
                  <a:pt x="15799" y="1924"/>
                  <a:pt x="15742" y="1924"/>
                </a:cubicBezTo>
                <a:cubicBezTo>
                  <a:pt x="15628" y="1924"/>
                  <a:pt x="15503" y="1907"/>
                  <a:pt x="15390" y="1907"/>
                </a:cubicBezTo>
                <a:cubicBezTo>
                  <a:pt x="15277" y="1907"/>
                  <a:pt x="15177" y="1924"/>
                  <a:pt x="15112" y="1989"/>
                </a:cubicBezTo>
                <a:cubicBezTo>
                  <a:pt x="15007" y="1898"/>
                  <a:pt x="14946" y="1775"/>
                  <a:pt x="14765" y="1775"/>
                </a:cubicBezTo>
                <a:cubicBezTo>
                  <a:pt x="14702" y="1775"/>
                  <a:pt x="14624" y="1790"/>
                  <a:pt x="14524" y="1826"/>
                </a:cubicBezTo>
                <a:cubicBezTo>
                  <a:pt x="14077" y="1985"/>
                  <a:pt x="13608" y="2072"/>
                  <a:pt x="13141" y="2072"/>
                </a:cubicBezTo>
                <a:cubicBezTo>
                  <a:pt x="12953" y="2072"/>
                  <a:pt x="12766" y="2058"/>
                  <a:pt x="12580" y="2029"/>
                </a:cubicBezTo>
                <a:cubicBezTo>
                  <a:pt x="12164" y="1863"/>
                  <a:pt x="11789" y="1628"/>
                  <a:pt x="11287" y="1628"/>
                </a:cubicBezTo>
                <a:cubicBezTo>
                  <a:pt x="11177" y="1628"/>
                  <a:pt x="11062" y="1639"/>
                  <a:pt x="10939" y="1664"/>
                </a:cubicBezTo>
                <a:lnTo>
                  <a:pt x="10818" y="1563"/>
                </a:lnTo>
                <a:cubicBezTo>
                  <a:pt x="10765" y="1560"/>
                  <a:pt x="10714" y="1557"/>
                  <a:pt x="10665" y="1557"/>
                </a:cubicBezTo>
                <a:cubicBezTo>
                  <a:pt x="10438" y="1557"/>
                  <a:pt x="10278" y="1609"/>
                  <a:pt x="10311" y="1826"/>
                </a:cubicBezTo>
                <a:cubicBezTo>
                  <a:pt x="10148" y="1736"/>
                  <a:pt x="9994" y="1703"/>
                  <a:pt x="9846" y="1703"/>
                </a:cubicBezTo>
                <a:cubicBezTo>
                  <a:pt x="9461" y="1703"/>
                  <a:pt x="9117" y="1930"/>
                  <a:pt x="8751" y="1989"/>
                </a:cubicBezTo>
                <a:cubicBezTo>
                  <a:pt x="8694" y="1983"/>
                  <a:pt x="8636" y="1980"/>
                  <a:pt x="8580" y="1980"/>
                </a:cubicBezTo>
                <a:cubicBezTo>
                  <a:pt x="8130" y="1980"/>
                  <a:pt x="7700" y="2145"/>
                  <a:pt x="7251" y="2145"/>
                </a:cubicBezTo>
                <a:cubicBezTo>
                  <a:pt x="7178" y="2145"/>
                  <a:pt x="7104" y="2141"/>
                  <a:pt x="7030" y="2130"/>
                </a:cubicBezTo>
                <a:lnTo>
                  <a:pt x="7030" y="2130"/>
                </a:lnTo>
                <a:cubicBezTo>
                  <a:pt x="6726" y="2272"/>
                  <a:pt x="7090" y="2454"/>
                  <a:pt x="6949" y="2616"/>
                </a:cubicBezTo>
                <a:cubicBezTo>
                  <a:pt x="6880" y="2598"/>
                  <a:pt x="6809" y="2589"/>
                  <a:pt x="6738" y="2589"/>
                </a:cubicBezTo>
                <a:cubicBezTo>
                  <a:pt x="6581" y="2589"/>
                  <a:pt x="6426" y="2634"/>
                  <a:pt x="6300" y="2718"/>
                </a:cubicBezTo>
                <a:lnTo>
                  <a:pt x="6280" y="2718"/>
                </a:lnTo>
                <a:cubicBezTo>
                  <a:pt x="6238" y="2709"/>
                  <a:pt x="6196" y="2705"/>
                  <a:pt x="6154" y="2705"/>
                </a:cubicBezTo>
                <a:cubicBezTo>
                  <a:pt x="5995" y="2705"/>
                  <a:pt x="5841" y="2763"/>
                  <a:pt x="5713" y="2860"/>
                </a:cubicBezTo>
                <a:lnTo>
                  <a:pt x="5754" y="2900"/>
                </a:lnTo>
                <a:cubicBezTo>
                  <a:pt x="5328" y="3082"/>
                  <a:pt x="4781" y="2941"/>
                  <a:pt x="4376" y="3184"/>
                </a:cubicBezTo>
                <a:cubicBezTo>
                  <a:pt x="4275" y="3386"/>
                  <a:pt x="4032" y="3447"/>
                  <a:pt x="3809" y="3548"/>
                </a:cubicBezTo>
                <a:cubicBezTo>
                  <a:pt x="3721" y="3681"/>
                  <a:pt x="3596" y="3711"/>
                  <a:pt x="3458" y="3711"/>
                </a:cubicBezTo>
                <a:cubicBezTo>
                  <a:pt x="3344" y="3711"/>
                  <a:pt x="3220" y="3690"/>
                  <a:pt x="3100" y="3690"/>
                </a:cubicBezTo>
                <a:lnTo>
                  <a:pt x="2715" y="3953"/>
                </a:lnTo>
                <a:lnTo>
                  <a:pt x="2816" y="3953"/>
                </a:lnTo>
                <a:cubicBezTo>
                  <a:pt x="2634" y="4156"/>
                  <a:pt x="1702" y="4358"/>
                  <a:pt x="2735" y="4581"/>
                </a:cubicBezTo>
                <a:cubicBezTo>
                  <a:pt x="2735" y="4723"/>
                  <a:pt x="2796" y="4865"/>
                  <a:pt x="2918" y="4946"/>
                </a:cubicBezTo>
                <a:cubicBezTo>
                  <a:pt x="2918" y="4986"/>
                  <a:pt x="2897" y="5027"/>
                  <a:pt x="2877" y="5067"/>
                </a:cubicBezTo>
                <a:cubicBezTo>
                  <a:pt x="2371" y="5108"/>
                  <a:pt x="2087" y="5432"/>
                  <a:pt x="1662" y="5614"/>
                </a:cubicBezTo>
                <a:cubicBezTo>
                  <a:pt x="1581" y="5776"/>
                  <a:pt x="1540" y="5959"/>
                  <a:pt x="1723" y="6101"/>
                </a:cubicBezTo>
                <a:lnTo>
                  <a:pt x="1905" y="6161"/>
                </a:lnTo>
                <a:cubicBezTo>
                  <a:pt x="1844" y="6425"/>
                  <a:pt x="1358" y="6587"/>
                  <a:pt x="1358" y="6870"/>
                </a:cubicBezTo>
                <a:cubicBezTo>
                  <a:pt x="1297" y="6870"/>
                  <a:pt x="1236" y="6911"/>
                  <a:pt x="1196" y="6931"/>
                </a:cubicBezTo>
                <a:cubicBezTo>
                  <a:pt x="1115" y="7032"/>
                  <a:pt x="1014" y="7113"/>
                  <a:pt x="892" y="7113"/>
                </a:cubicBezTo>
                <a:cubicBezTo>
                  <a:pt x="912" y="7316"/>
                  <a:pt x="811" y="7498"/>
                  <a:pt x="649" y="7620"/>
                </a:cubicBezTo>
                <a:cubicBezTo>
                  <a:pt x="588" y="7701"/>
                  <a:pt x="608" y="7822"/>
                  <a:pt x="710" y="7883"/>
                </a:cubicBezTo>
                <a:cubicBezTo>
                  <a:pt x="840" y="7939"/>
                  <a:pt x="782" y="8131"/>
                  <a:pt x="991" y="8131"/>
                </a:cubicBezTo>
                <a:cubicBezTo>
                  <a:pt x="1010" y="8131"/>
                  <a:pt x="1031" y="8129"/>
                  <a:pt x="1054" y="8126"/>
                </a:cubicBezTo>
                <a:cubicBezTo>
                  <a:pt x="1054" y="8146"/>
                  <a:pt x="1054" y="8167"/>
                  <a:pt x="1054" y="8207"/>
                </a:cubicBezTo>
                <a:lnTo>
                  <a:pt x="1034" y="8207"/>
                </a:lnTo>
                <a:cubicBezTo>
                  <a:pt x="710" y="8288"/>
                  <a:pt x="771" y="8470"/>
                  <a:pt x="750" y="8653"/>
                </a:cubicBezTo>
                <a:cubicBezTo>
                  <a:pt x="892" y="8896"/>
                  <a:pt x="710" y="9058"/>
                  <a:pt x="406" y="9200"/>
                </a:cubicBezTo>
                <a:cubicBezTo>
                  <a:pt x="430" y="9346"/>
                  <a:pt x="498" y="9397"/>
                  <a:pt x="588" y="9397"/>
                </a:cubicBezTo>
                <a:cubicBezTo>
                  <a:pt x="648" y="9397"/>
                  <a:pt x="718" y="9374"/>
                  <a:pt x="791" y="9342"/>
                </a:cubicBezTo>
                <a:lnTo>
                  <a:pt x="791" y="9342"/>
                </a:lnTo>
                <a:cubicBezTo>
                  <a:pt x="710" y="9463"/>
                  <a:pt x="669" y="9585"/>
                  <a:pt x="629" y="9726"/>
                </a:cubicBezTo>
                <a:lnTo>
                  <a:pt x="608" y="9949"/>
                </a:lnTo>
                <a:cubicBezTo>
                  <a:pt x="224" y="10354"/>
                  <a:pt x="527" y="10739"/>
                  <a:pt x="548" y="11144"/>
                </a:cubicBezTo>
                <a:cubicBezTo>
                  <a:pt x="527" y="11225"/>
                  <a:pt x="608" y="11327"/>
                  <a:pt x="446" y="11408"/>
                </a:cubicBezTo>
                <a:cubicBezTo>
                  <a:pt x="325" y="11590"/>
                  <a:pt x="669" y="11711"/>
                  <a:pt x="446" y="11894"/>
                </a:cubicBezTo>
                <a:cubicBezTo>
                  <a:pt x="1" y="12258"/>
                  <a:pt x="305" y="12400"/>
                  <a:pt x="710" y="12522"/>
                </a:cubicBezTo>
                <a:cubicBezTo>
                  <a:pt x="831" y="12603"/>
                  <a:pt x="852" y="12805"/>
                  <a:pt x="750" y="12907"/>
                </a:cubicBezTo>
                <a:cubicBezTo>
                  <a:pt x="669" y="13069"/>
                  <a:pt x="852" y="13190"/>
                  <a:pt x="771" y="13332"/>
                </a:cubicBezTo>
                <a:lnTo>
                  <a:pt x="892" y="13535"/>
                </a:lnTo>
                <a:cubicBezTo>
                  <a:pt x="730" y="13879"/>
                  <a:pt x="1135" y="14102"/>
                  <a:pt x="1176" y="14406"/>
                </a:cubicBezTo>
                <a:lnTo>
                  <a:pt x="1155" y="13535"/>
                </a:lnTo>
                <a:lnTo>
                  <a:pt x="1439" y="13494"/>
                </a:lnTo>
                <a:lnTo>
                  <a:pt x="1439" y="13494"/>
                </a:lnTo>
                <a:cubicBezTo>
                  <a:pt x="1500" y="13737"/>
                  <a:pt x="1236" y="14041"/>
                  <a:pt x="1581" y="14223"/>
                </a:cubicBezTo>
                <a:cubicBezTo>
                  <a:pt x="1621" y="14426"/>
                  <a:pt x="1155" y="14689"/>
                  <a:pt x="1621" y="14851"/>
                </a:cubicBezTo>
                <a:lnTo>
                  <a:pt x="1500" y="16634"/>
                </a:lnTo>
                <a:lnTo>
                  <a:pt x="1885" y="17869"/>
                </a:lnTo>
                <a:lnTo>
                  <a:pt x="1844" y="18416"/>
                </a:lnTo>
                <a:lnTo>
                  <a:pt x="1702" y="18720"/>
                </a:lnTo>
                <a:lnTo>
                  <a:pt x="1763" y="18902"/>
                </a:lnTo>
                <a:lnTo>
                  <a:pt x="2107" y="18963"/>
                </a:lnTo>
                <a:cubicBezTo>
                  <a:pt x="2173" y="19095"/>
                  <a:pt x="2274" y="19158"/>
                  <a:pt x="2409" y="19158"/>
                </a:cubicBezTo>
                <a:cubicBezTo>
                  <a:pt x="2481" y="19158"/>
                  <a:pt x="2563" y="19140"/>
                  <a:pt x="2654" y="19105"/>
                </a:cubicBezTo>
                <a:cubicBezTo>
                  <a:pt x="2816" y="19206"/>
                  <a:pt x="2756" y="19449"/>
                  <a:pt x="3039" y="19449"/>
                </a:cubicBezTo>
                <a:lnTo>
                  <a:pt x="2958" y="19834"/>
                </a:lnTo>
                <a:cubicBezTo>
                  <a:pt x="3014" y="19901"/>
                  <a:pt x="3082" y="19931"/>
                  <a:pt x="3152" y="19931"/>
                </a:cubicBezTo>
                <a:cubicBezTo>
                  <a:pt x="3209" y="19931"/>
                  <a:pt x="3268" y="19911"/>
                  <a:pt x="3323" y="19875"/>
                </a:cubicBezTo>
                <a:cubicBezTo>
                  <a:pt x="3951" y="19956"/>
                  <a:pt x="4336" y="20381"/>
                  <a:pt x="4923" y="20503"/>
                </a:cubicBezTo>
                <a:cubicBezTo>
                  <a:pt x="4969" y="20525"/>
                  <a:pt x="5020" y="20537"/>
                  <a:pt x="5071" y="20537"/>
                </a:cubicBezTo>
                <a:cubicBezTo>
                  <a:pt x="5158" y="20537"/>
                  <a:pt x="5245" y="20505"/>
                  <a:pt x="5308" y="20442"/>
                </a:cubicBezTo>
                <a:cubicBezTo>
                  <a:pt x="5612" y="20563"/>
                  <a:pt x="5571" y="20928"/>
                  <a:pt x="5895" y="21050"/>
                </a:cubicBezTo>
                <a:cubicBezTo>
                  <a:pt x="5955" y="21154"/>
                  <a:pt x="6070" y="21215"/>
                  <a:pt x="6192" y="21215"/>
                </a:cubicBezTo>
                <a:cubicBezTo>
                  <a:pt x="6235" y="21215"/>
                  <a:pt x="6278" y="21207"/>
                  <a:pt x="6321" y="21191"/>
                </a:cubicBezTo>
                <a:cubicBezTo>
                  <a:pt x="6351" y="21197"/>
                  <a:pt x="6380" y="21200"/>
                  <a:pt x="6410" y="21200"/>
                </a:cubicBezTo>
                <a:cubicBezTo>
                  <a:pt x="6564" y="21200"/>
                  <a:pt x="6708" y="21121"/>
                  <a:pt x="6785" y="20991"/>
                </a:cubicBezTo>
                <a:lnTo>
                  <a:pt x="6785" y="20991"/>
                </a:lnTo>
                <a:cubicBezTo>
                  <a:pt x="6787" y="21016"/>
                  <a:pt x="6804" y="21046"/>
                  <a:pt x="6827" y="21070"/>
                </a:cubicBezTo>
                <a:cubicBezTo>
                  <a:pt x="6665" y="21191"/>
                  <a:pt x="6645" y="21414"/>
                  <a:pt x="6766" y="21576"/>
                </a:cubicBezTo>
                <a:lnTo>
                  <a:pt x="6564" y="22083"/>
                </a:lnTo>
                <a:cubicBezTo>
                  <a:pt x="6661" y="22152"/>
                  <a:pt x="6767" y="22183"/>
                  <a:pt x="6876" y="22183"/>
                </a:cubicBezTo>
                <a:cubicBezTo>
                  <a:pt x="6927" y="22183"/>
                  <a:pt x="6978" y="22176"/>
                  <a:pt x="7030" y="22164"/>
                </a:cubicBezTo>
                <a:cubicBezTo>
                  <a:pt x="7070" y="22143"/>
                  <a:pt x="7131" y="22103"/>
                  <a:pt x="7171" y="22062"/>
                </a:cubicBezTo>
                <a:lnTo>
                  <a:pt x="7171" y="22062"/>
                </a:lnTo>
                <a:cubicBezTo>
                  <a:pt x="7212" y="22164"/>
                  <a:pt x="7111" y="22326"/>
                  <a:pt x="7252" y="22407"/>
                </a:cubicBezTo>
                <a:cubicBezTo>
                  <a:pt x="7131" y="22447"/>
                  <a:pt x="7009" y="22488"/>
                  <a:pt x="6969" y="22609"/>
                </a:cubicBezTo>
                <a:cubicBezTo>
                  <a:pt x="7037" y="22594"/>
                  <a:pt x="7095" y="22587"/>
                  <a:pt x="7144" y="22587"/>
                </a:cubicBezTo>
                <a:cubicBezTo>
                  <a:pt x="7417" y="22587"/>
                  <a:pt x="7433" y="22799"/>
                  <a:pt x="7536" y="22954"/>
                </a:cubicBezTo>
                <a:lnTo>
                  <a:pt x="7475" y="22994"/>
                </a:lnTo>
                <a:cubicBezTo>
                  <a:pt x="7678" y="23176"/>
                  <a:pt x="7779" y="23440"/>
                  <a:pt x="8164" y="23480"/>
                </a:cubicBezTo>
                <a:lnTo>
                  <a:pt x="8022" y="22974"/>
                </a:lnTo>
                <a:cubicBezTo>
                  <a:pt x="7990" y="22879"/>
                  <a:pt x="7909" y="22846"/>
                  <a:pt x="7806" y="22846"/>
                </a:cubicBezTo>
                <a:cubicBezTo>
                  <a:pt x="7778" y="22846"/>
                  <a:pt x="7749" y="22848"/>
                  <a:pt x="7718" y="22852"/>
                </a:cubicBezTo>
                <a:cubicBezTo>
                  <a:pt x="7698" y="22852"/>
                  <a:pt x="7658" y="22873"/>
                  <a:pt x="7637" y="22873"/>
                </a:cubicBezTo>
                <a:cubicBezTo>
                  <a:pt x="7678" y="22751"/>
                  <a:pt x="7779" y="22630"/>
                  <a:pt x="7921" y="22589"/>
                </a:cubicBezTo>
                <a:lnTo>
                  <a:pt x="8265" y="22690"/>
                </a:lnTo>
                <a:lnTo>
                  <a:pt x="8346" y="22711"/>
                </a:lnTo>
                <a:cubicBezTo>
                  <a:pt x="8549" y="22766"/>
                  <a:pt x="8618" y="22939"/>
                  <a:pt x="8858" y="22939"/>
                </a:cubicBezTo>
                <a:cubicBezTo>
                  <a:pt x="8881" y="22939"/>
                  <a:pt x="8906" y="22937"/>
                  <a:pt x="8934" y="22933"/>
                </a:cubicBezTo>
                <a:lnTo>
                  <a:pt x="8934" y="22933"/>
                </a:lnTo>
                <a:lnTo>
                  <a:pt x="8853" y="23460"/>
                </a:lnTo>
                <a:lnTo>
                  <a:pt x="8934" y="23683"/>
                </a:lnTo>
                <a:cubicBezTo>
                  <a:pt x="8952" y="23686"/>
                  <a:pt x="8971" y="23687"/>
                  <a:pt x="8989" y="23687"/>
                </a:cubicBezTo>
                <a:cubicBezTo>
                  <a:pt x="9107" y="23687"/>
                  <a:pt x="9210" y="23632"/>
                  <a:pt x="9298" y="23561"/>
                </a:cubicBezTo>
                <a:cubicBezTo>
                  <a:pt x="9331" y="23463"/>
                  <a:pt x="9394" y="23447"/>
                  <a:pt x="9460" y="23447"/>
                </a:cubicBezTo>
                <a:cubicBezTo>
                  <a:pt x="9491" y="23447"/>
                  <a:pt x="9523" y="23450"/>
                  <a:pt x="9553" y="23450"/>
                </a:cubicBezTo>
                <a:cubicBezTo>
                  <a:pt x="9578" y="23450"/>
                  <a:pt x="9601" y="23448"/>
                  <a:pt x="9622" y="23440"/>
                </a:cubicBezTo>
                <a:cubicBezTo>
                  <a:pt x="9656" y="23434"/>
                  <a:pt x="9686" y="23432"/>
                  <a:pt x="9711" y="23432"/>
                </a:cubicBezTo>
                <a:cubicBezTo>
                  <a:pt x="10046" y="23432"/>
                  <a:pt x="9696" y="23870"/>
                  <a:pt x="10024" y="23870"/>
                </a:cubicBezTo>
                <a:cubicBezTo>
                  <a:pt x="10043" y="23870"/>
                  <a:pt x="10065" y="23868"/>
                  <a:pt x="10088" y="23865"/>
                </a:cubicBezTo>
                <a:cubicBezTo>
                  <a:pt x="10392" y="23723"/>
                  <a:pt x="9947" y="23359"/>
                  <a:pt x="10554" y="23318"/>
                </a:cubicBezTo>
                <a:cubicBezTo>
                  <a:pt x="10959" y="23298"/>
                  <a:pt x="10737" y="23055"/>
                  <a:pt x="10899" y="22954"/>
                </a:cubicBezTo>
                <a:lnTo>
                  <a:pt x="10899" y="22954"/>
                </a:lnTo>
                <a:lnTo>
                  <a:pt x="11162" y="23095"/>
                </a:lnTo>
                <a:cubicBezTo>
                  <a:pt x="11216" y="23351"/>
                  <a:pt x="11350" y="23508"/>
                  <a:pt x="11617" y="23508"/>
                </a:cubicBezTo>
                <a:cubicBezTo>
                  <a:pt x="11753" y="23508"/>
                  <a:pt x="11923" y="23468"/>
                  <a:pt x="12134" y="23379"/>
                </a:cubicBezTo>
                <a:cubicBezTo>
                  <a:pt x="12134" y="23237"/>
                  <a:pt x="12114" y="23116"/>
                  <a:pt x="11911" y="23095"/>
                </a:cubicBezTo>
                <a:cubicBezTo>
                  <a:pt x="11883" y="23051"/>
                  <a:pt x="11841" y="23035"/>
                  <a:pt x="11792" y="23035"/>
                </a:cubicBezTo>
                <a:cubicBezTo>
                  <a:pt x="11686" y="23035"/>
                  <a:pt x="11547" y="23106"/>
                  <a:pt x="11444" y="23106"/>
                </a:cubicBezTo>
                <a:cubicBezTo>
                  <a:pt x="11423" y="23106"/>
                  <a:pt x="11403" y="23103"/>
                  <a:pt x="11385" y="23095"/>
                </a:cubicBezTo>
                <a:cubicBezTo>
                  <a:pt x="11628" y="22974"/>
                  <a:pt x="11871" y="22873"/>
                  <a:pt x="12114" y="22771"/>
                </a:cubicBezTo>
                <a:cubicBezTo>
                  <a:pt x="12134" y="22731"/>
                  <a:pt x="12175" y="22711"/>
                  <a:pt x="12215" y="22690"/>
                </a:cubicBezTo>
                <a:lnTo>
                  <a:pt x="12316" y="22731"/>
                </a:lnTo>
                <a:lnTo>
                  <a:pt x="12884" y="22690"/>
                </a:lnTo>
                <a:cubicBezTo>
                  <a:pt x="13106" y="22690"/>
                  <a:pt x="13390" y="22690"/>
                  <a:pt x="13350" y="22467"/>
                </a:cubicBezTo>
                <a:cubicBezTo>
                  <a:pt x="13292" y="22124"/>
                  <a:pt x="13477" y="22074"/>
                  <a:pt x="13719" y="22074"/>
                </a:cubicBezTo>
                <a:cubicBezTo>
                  <a:pt x="13820" y="22074"/>
                  <a:pt x="13931" y="22083"/>
                  <a:pt x="14038" y="22083"/>
                </a:cubicBezTo>
                <a:cubicBezTo>
                  <a:pt x="14221" y="22062"/>
                  <a:pt x="14484" y="22062"/>
                  <a:pt x="14221" y="21900"/>
                </a:cubicBezTo>
                <a:cubicBezTo>
                  <a:pt x="14059" y="21799"/>
                  <a:pt x="13815" y="21759"/>
                  <a:pt x="14018" y="21536"/>
                </a:cubicBezTo>
                <a:lnTo>
                  <a:pt x="14018" y="21536"/>
                </a:lnTo>
                <a:lnTo>
                  <a:pt x="14241" y="21596"/>
                </a:lnTo>
                <a:lnTo>
                  <a:pt x="14666" y="21799"/>
                </a:lnTo>
                <a:cubicBezTo>
                  <a:pt x="14791" y="21692"/>
                  <a:pt x="14838" y="21505"/>
                  <a:pt x="15070" y="21505"/>
                </a:cubicBezTo>
                <a:cubicBezTo>
                  <a:pt x="15101" y="21505"/>
                  <a:pt x="15135" y="21508"/>
                  <a:pt x="15173" y="21515"/>
                </a:cubicBezTo>
                <a:lnTo>
                  <a:pt x="15578" y="21495"/>
                </a:lnTo>
                <a:lnTo>
                  <a:pt x="15578" y="21495"/>
                </a:lnTo>
                <a:cubicBezTo>
                  <a:pt x="15527" y="21605"/>
                  <a:pt x="15596" y="21623"/>
                  <a:pt x="15690" y="21623"/>
                </a:cubicBezTo>
                <a:cubicBezTo>
                  <a:pt x="15736" y="21623"/>
                  <a:pt x="15787" y="21619"/>
                  <a:pt x="15833" y="21619"/>
                </a:cubicBezTo>
                <a:cubicBezTo>
                  <a:pt x="15919" y="21619"/>
                  <a:pt x="15986" y="21634"/>
                  <a:pt x="15963" y="21718"/>
                </a:cubicBezTo>
                <a:lnTo>
                  <a:pt x="15841" y="21819"/>
                </a:lnTo>
                <a:cubicBezTo>
                  <a:pt x="15760" y="21819"/>
                  <a:pt x="15699" y="21880"/>
                  <a:pt x="15659" y="21941"/>
                </a:cubicBezTo>
                <a:cubicBezTo>
                  <a:pt x="15476" y="22204"/>
                  <a:pt x="15882" y="22326"/>
                  <a:pt x="15740" y="22569"/>
                </a:cubicBezTo>
                <a:lnTo>
                  <a:pt x="16287" y="22974"/>
                </a:lnTo>
                <a:cubicBezTo>
                  <a:pt x="16307" y="22954"/>
                  <a:pt x="16327" y="22933"/>
                  <a:pt x="16347" y="22893"/>
                </a:cubicBezTo>
                <a:lnTo>
                  <a:pt x="16368" y="22913"/>
                </a:lnTo>
                <a:lnTo>
                  <a:pt x="16287" y="22974"/>
                </a:lnTo>
                <a:cubicBezTo>
                  <a:pt x="16428" y="23278"/>
                  <a:pt x="16449" y="23622"/>
                  <a:pt x="17036" y="23622"/>
                </a:cubicBezTo>
                <a:cubicBezTo>
                  <a:pt x="16834" y="23865"/>
                  <a:pt x="17137" y="23885"/>
                  <a:pt x="17218" y="24007"/>
                </a:cubicBezTo>
                <a:cubicBezTo>
                  <a:pt x="17158" y="24432"/>
                  <a:pt x="17806" y="24473"/>
                  <a:pt x="17968" y="24756"/>
                </a:cubicBezTo>
                <a:cubicBezTo>
                  <a:pt x="18049" y="24574"/>
                  <a:pt x="18292" y="24372"/>
                  <a:pt x="18191" y="24210"/>
                </a:cubicBezTo>
                <a:lnTo>
                  <a:pt x="18333" y="24149"/>
                </a:lnTo>
                <a:cubicBezTo>
                  <a:pt x="18778" y="24108"/>
                  <a:pt x="19062" y="24027"/>
                  <a:pt x="18879" y="23703"/>
                </a:cubicBezTo>
                <a:cubicBezTo>
                  <a:pt x="18839" y="23561"/>
                  <a:pt x="18819" y="23420"/>
                  <a:pt x="18839" y="23298"/>
                </a:cubicBezTo>
                <a:lnTo>
                  <a:pt x="18495" y="22873"/>
                </a:lnTo>
                <a:cubicBezTo>
                  <a:pt x="19305" y="22690"/>
                  <a:pt x="18960" y="22386"/>
                  <a:pt x="19001" y="22143"/>
                </a:cubicBezTo>
                <a:lnTo>
                  <a:pt x="19001" y="22143"/>
                </a:lnTo>
                <a:cubicBezTo>
                  <a:pt x="18920" y="22184"/>
                  <a:pt x="18819" y="22204"/>
                  <a:pt x="18717" y="22204"/>
                </a:cubicBezTo>
                <a:cubicBezTo>
                  <a:pt x="18819" y="22184"/>
                  <a:pt x="18900" y="22123"/>
                  <a:pt x="18981" y="22062"/>
                </a:cubicBezTo>
                <a:lnTo>
                  <a:pt x="18839" y="21678"/>
                </a:lnTo>
                <a:lnTo>
                  <a:pt x="18900" y="21455"/>
                </a:lnTo>
                <a:lnTo>
                  <a:pt x="19183" y="21576"/>
                </a:lnTo>
                <a:cubicBezTo>
                  <a:pt x="19325" y="21495"/>
                  <a:pt x="19568" y="21434"/>
                  <a:pt x="19609" y="21353"/>
                </a:cubicBezTo>
                <a:cubicBezTo>
                  <a:pt x="19659" y="21262"/>
                  <a:pt x="19593" y="21252"/>
                  <a:pt x="19505" y="21252"/>
                </a:cubicBezTo>
                <a:cubicBezTo>
                  <a:pt x="19480" y="21252"/>
                  <a:pt x="19452" y="21253"/>
                  <a:pt x="19426" y="21253"/>
                </a:cubicBezTo>
                <a:cubicBezTo>
                  <a:pt x="19358" y="21253"/>
                  <a:pt x="19293" y="21248"/>
                  <a:pt x="19264" y="21212"/>
                </a:cubicBezTo>
                <a:cubicBezTo>
                  <a:pt x="19327" y="21085"/>
                  <a:pt x="19329" y="20897"/>
                  <a:pt x="19528" y="20897"/>
                </a:cubicBezTo>
                <a:cubicBezTo>
                  <a:pt x="19584" y="20897"/>
                  <a:pt x="19657" y="20913"/>
                  <a:pt x="19750" y="20948"/>
                </a:cubicBezTo>
                <a:cubicBezTo>
                  <a:pt x="19710" y="20827"/>
                  <a:pt x="19791" y="20685"/>
                  <a:pt x="20054" y="20644"/>
                </a:cubicBezTo>
                <a:lnTo>
                  <a:pt x="20054" y="20644"/>
                </a:lnTo>
                <a:cubicBezTo>
                  <a:pt x="20013" y="20826"/>
                  <a:pt x="20052" y="20886"/>
                  <a:pt x="20131" y="20886"/>
                </a:cubicBezTo>
                <a:cubicBezTo>
                  <a:pt x="20246" y="20886"/>
                  <a:pt x="20445" y="20757"/>
                  <a:pt x="20601" y="20685"/>
                </a:cubicBezTo>
                <a:cubicBezTo>
                  <a:pt x="20723" y="20584"/>
                  <a:pt x="20763" y="20503"/>
                  <a:pt x="20702" y="20422"/>
                </a:cubicBezTo>
                <a:lnTo>
                  <a:pt x="20621" y="19956"/>
                </a:lnTo>
                <a:lnTo>
                  <a:pt x="20743" y="19895"/>
                </a:lnTo>
                <a:lnTo>
                  <a:pt x="20824" y="19875"/>
                </a:lnTo>
                <a:lnTo>
                  <a:pt x="20925" y="19854"/>
                </a:lnTo>
                <a:cubicBezTo>
                  <a:pt x="21027" y="19490"/>
                  <a:pt x="21472" y="19389"/>
                  <a:pt x="21898" y="19267"/>
                </a:cubicBezTo>
                <a:lnTo>
                  <a:pt x="21958" y="19247"/>
                </a:lnTo>
                <a:lnTo>
                  <a:pt x="22019" y="19227"/>
                </a:lnTo>
                <a:cubicBezTo>
                  <a:pt x="22106" y="19250"/>
                  <a:pt x="22194" y="19261"/>
                  <a:pt x="22283" y="19261"/>
                </a:cubicBezTo>
                <a:cubicBezTo>
                  <a:pt x="22503" y="19261"/>
                  <a:pt x="22722" y="19189"/>
                  <a:pt x="22910" y="19044"/>
                </a:cubicBezTo>
                <a:lnTo>
                  <a:pt x="22890" y="18943"/>
                </a:lnTo>
                <a:cubicBezTo>
                  <a:pt x="23093" y="18781"/>
                  <a:pt x="23052" y="18700"/>
                  <a:pt x="22829" y="18659"/>
                </a:cubicBezTo>
                <a:cubicBezTo>
                  <a:pt x="22688" y="18599"/>
                  <a:pt x="22546" y="18558"/>
                  <a:pt x="22546" y="18437"/>
                </a:cubicBezTo>
                <a:cubicBezTo>
                  <a:pt x="22708" y="18173"/>
                  <a:pt x="23133" y="18254"/>
                  <a:pt x="23376" y="18092"/>
                </a:cubicBezTo>
                <a:cubicBezTo>
                  <a:pt x="23400" y="18086"/>
                  <a:pt x="23426" y="18084"/>
                  <a:pt x="23452" y="18084"/>
                </a:cubicBezTo>
                <a:cubicBezTo>
                  <a:pt x="23515" y="18084"/>
                  <a:pt x="23582" y="18098"/>
                  <a:pt x="23640" y="18112"/>
                </a:cubicBezTo>
                <a:cubicBezTo>
                  <a:pt x="23579" y="18133"/>
                  <a:pt x="23559" y="18173"/>
                  <a:pt x="23599" y="18234"/>
                </a:cubicBezTo>
                <a:cubicBezTo>
                  <a:pt x="23405" y="18544"/>
                  <a:pt x="22914" y="18966"/>
                  <a:pt x="23708" y="18966"/>
                </a:cubicBezTo>
                <a:cubicBezTo>
                  <a:pt x="23743" y="18966"/>
                  <a:pt x="23781" y="18965"/>
                  <a:pt x="23822" y="18963"/>
                </a:cubicBezTo>
                <a:lnTo>
                  <a:pt x="24166" y="18862"/>
                </a:lnTo>
                <a:cubicBezTo>
                  <a:pt x="24369" y="18740"/>
                  <a:pt x="24673" y="18740"/>
                  <a:pt x="24794" y="18558"/>
                </a:cubicBezTo>
                <a:cubicBezTo>
                  <a:pt x="24855" y="18558"/>
                  <a:pt x="24916" y="18558"/>
                  <a:pt x="24956" y="18538"/>
                </a:cubicBezTo>
                <a:cubicBezTo>
                  <a:pt x="25118" y="18538"/>
                  <a:pt x="25280" y="18457"/>
                  <a:pt x="25382" y="18355"/>
                </a:cubicBezTo>
                <a:cubicBezTo>
                  <a:pt x="25382" y="18396"/>
                  <a:pt x="25422" y="18416"/>
                  <a:pt x="25523" y="18437"/>
                </a:cubicBezTo>
                <a:lnTo>
                  <a:pt x="25868" y="18437"/>
                </a:lnTo>
                <a:lnTo>
                  <a:pt x="26111" y="18538"/>
                </a:lnTo>
                <a:cubicBezTo>
                  <a:pt x="26313" y="18416"/>
                  <a:pt x="26394" y="18295"/>
                  <a:pt x="26354" y="18153"/>
                </a:cubicBezTo>
                <a:cubicBezTo>
                  <a:pt x="26379" y="18145"/>
                  <a:pt x="26400" y="18142"/>
                  <a:pt x="26420" y="18142"/>
                </a:cubicBezTo>
                <a:cubicBezTo>
                  <a:pt x="26543" y="18142"/>
                  <a:pt x="26561" y="18281"/>
                  <a:pt x="26673" y="18281"/>
                </a:cubicBezTo>
                <a:cubicBezTo>
                  <a:pt x="26726" y="18281"/>
                  <a:pt x="26802" y="18248"/>
                  <a:pt x="26921" y="18153"/>
                </a:cubicBezTo>
                <a:cubicBezTo>
                  <a:pt x="26962" y="18153"/>
                  <a:pt x="27022" y="18153"/>
                  <a:pt x="27083" y="18133"/>
                </a:cubicBezTo>
                <a:cubicBezTo>
                  <a:pt x="27448" y="18011"/>
                  <a:pt x="27671" y="17768"/>
                  <a:pt x="28055" y="17647"/>
                </a:cubicBezTo>
                <a:lnTo>
                  <a:pt x="28136" y="17647"/>
                </a:lnTo>
                <a:cubicBezTo>
                  <a:pt x="28096" y="17667"/>
                  <a:pt x="28055" y="17667"/>
                  <a:pt x="28015" y="17667"/>
                </a:cubicBezTo>
                <a:cubicBezTo>
                  <a:pt x="27974" y="18011"/>
                  <a:pt x="27812" y="18315"/>
                  <a:pt x="27569" y="18558"/>
                </a:cubicBezTo>
                <a:cubicBezTo>
                  <a:pt x="27691" y="18619"/>
                  <a:pt x="27772" y="18700"/>
                  <a:pt x="27974" y="18700"/>
                </a:cubicBezTo>
                <a:lnTo>
                  <a:pt x="28096" y="18457"/>
                </a:lnTo>
                <a:cubicBezTo>
                  <a:pt x="28380" y="18274"/>
                  <a:pt x="28785" y="18092"/>
                  <a:pt x="28845" y="17849"/>
                </a:cubicBezTo>
                <a:cubicBezTo>
                  <a:pt x="29068" y="17809"/>
                  <a:pt x="29007" y="17606"/>
                  <a:pt x="29291" y="17586"/>
                </a:cubicBezTo>
                <a:cubicBezTo>
                  <a:pt x="30162" y="17545"/>
                  <a:pt x="30162" y="17545"/>
                  <a:pt x="30101" y="17019"/>
                </a:cubicBezTo>
                <a:lnTo>
                  <a:pt x="30263" y="16978"/>
                </a:lnTo>
                <a:lnTo>
                  <a:pt x="30223" y="16978"/>
                </a:lnTo>
                <a:lnTo>
                  <a:pt x="30243" y="16958"/>
                </a:lnTo>
                <a:lnTo>
                  <a:pt x="30263" y="16978"/>
                </a:lnTo>
                <a:cubicBezTo>
                  <a:pt x="30321" y="17017"/>
                  <a:pt x="30389" y="17031"/>
                  <a:pt x="30463" y="17031"/>
                </a:cubicBezTo>
                <a:cubicBezTo>
                  <a:pt x="30623" y="17031"/>
                  <a:pt x="30813" y="16965"/>
                  <a:pt x="30993" y="16938"/>
                </a:cubicBezTo>
                <a:cubicBezTo>
                  <a:pt x="31945" y="16776"/>
                  <a:pt x="32289" y="16168"/>
                  <a:pt x="33099" y="15945"/>
                </a:cubicBezTo>
                <a:lnTo>
                  <a:pt x="33221" y="15823"/>
                </a:lnTo>
                <a:lnTo>
                  <a:pt x="33221" y="15661"/>
                </a:lnTo>
                <a:cubicBezTo>
                  <a:pt x="33484" y="15540"/>
                  <a:pt x="33930" y="15499"/>
                  <a:pt x="33990" y="15297"/>
                </a:cubicBezTo>
                <a:cubicBezTo>
                  <a:pt x="34051" y="15033"/>
                  <a:pt x="34477" y="14790"/>
                  <a:pt x="34740" y="14568"/>
                </a:cubicBezTo>
                <a:cubicBezTo>
                  <a:pt x="34762" y="14568"/>
                  <a:pt x="34782" y="14569"/>
                  <a:pt x="34802" y="14569"/>
                </a:cubicBezTo>
                <a:cubicBezTo>
                  <a:pt x="35247" y="14569"/>
                  <a:pt x="35253" y="14359"/>
                  <a:pt x="35408" y="14223"/>
                </a:cubicBezTo>
                <a:lnTo>
                  <a:pt x="35368" y="14142"/>
                </a:lnTo>
                <a:cubicBezTo>
                  <a:pt x="35449" y="13940"/>
                  <a:pt x="35733" y="13717"/>
                  <a:pt x="35651" y="13555"/>
                </a:cubicBezTo>
                <a:cubicBezTo>
                  <a:pt x="35915" y="13372"/>
                  <a:pt x="36360" y="13332"/>
                  <a:pt x="36583" y="13129"/>
                </a:cubicBezTo>
                <a:cubicBezTo>
                  <a:pt x="36624" y="12907"/>
                  <a:pt x="36198" y="12684"/>
                  <a:pt x="36705" y="12461"/>
                </a:cubicBezTo>
                <a:cubicBezTo>
                  <a:pt x="37211" y="12218"/>
                  <a:pt x="36988" y="12258"/>
                  <a:pt x="36786" y="12198"/>
                </a:cubicBezTo>
                <a:cubicBezTo>
                  <a:pt x="36644" y="12157"/>
                  <a:pt x="36441" y="12117"/>
                  <a:pt x="36644" y="11995"/>
                </a:cubicBezTo>
                <a:cubicBezTo>
                  <a:pt x="36847" y="11853"/>
                  <a:pt x="36907" y="11833"/>
                  <a:pt x="36847" y="11752"/>
                </a:cubicBezTo>
                <a:cubicBezTo>
                  <a:pt x="36557" y="11752"/>
                  <a:pt x="36626" y="11522"/>
                  <a:pt x="36316" y="11522"/>
                </a:cubicBezTo>
                <a:cubicBezTo>
                  <a:pt x="36258" y="11522"/>
                  <a:pt x="36187" y="11530"/>
                  <a:pt x="36097" y="11549"/>
                </a:cubicBezTo>
                <a:lnTo>
                  <a:pt x="36036" y="11570"/>
                </a:lnTo>
                <a:cubicBezTo>
                  <a:pt x="36036" y="11489"/>
                  <a:pt x="36219" y="11367"/>
                  <a:pt x="36198" y="11266"/>
                </a:cubicBezTo>
                <a:cubicBezTo>
                  <a:pt x="36907" y="11043"/>
                  <a:pt x="36320" y="10901"/>
                  <a:pt x="36462" y="10719"/>
                </a:cubicBezTo>
                <a:cubicBezTo>
                  <a:pt x="36443" y="10606"/>
                  <a:pt x="36442" y="10494"/>
                  <a:pt x="36152" y="10494"/>
                </a:cubicBezTo>
                <a:cubicBezTo>
                  <a:pt x="36129" y="10494"/>
                  <a:pt x="36104" y="10495"/>
                  <a:pt x="36077" y="10496"/>
                </a:cubicBezTo>
                <a:cubicBezTo>
                  <a:pt x="35895" y="10476"/>
                  <a:pt x="36097" y="10354"/>
                  <a:pt x="36036" y="10294"/>
                </a:cubicBezTo>
                <a:cubicBezTo>
                  <a:pt x="35906" y="10245"/>
                  <a:pt x="36168" y="10026"/>
                  <a:pt x="35929" y="10026"/>
                </a:cubicBezTo>
                <a:cubicBezTo>
                  <a:pt x="35871" y="10026"/>
                  <a:pt x="35783" y="10039"/>
                  <a:pt x="35651" y="10071"/>
                </a:cubicBezTo>
                <a:lnTo>
                  <a:pt x="35429" y="9969"/>
                </a:lnTo>
                <a:cubicBezTo>
                  <a:pt x="35368" y="9868"/>
                  <a:pt x="35692" y="9787"/>
                  <a:pt x="35712" y="9686"/>
                </a:cubicBezTo>
                <a:lnTo>
                  <a:pt x="35793" y="9666"/>
                </a:lnTo>
                <a:cubicBezTo>
                  <a:pt x="36097" y="9483"/>
                  <a:pt x="36077" y="9342"/>
                  <a:pt x="36036" y="9179"/>
                </a:cubicBezTo>
                <a:cubicBezTo>
                  <a:pt x="36036" y="9159"/>
                  <a:pt x="36036" y="9119"/>
                  <a:pt x="36036" y="9098"/>
                </a:cubicBezTo>
                <a:lnTo>
                  <a:pt x="35874" y="9119"/>
                </a:lnTo>
                <a:lnTo>
                  <a:pt x="35651" y="8936"/>
                </a:lnTo>
                <a:lnTo>
                  <a:pt x="35105" y="8896"/>
                </a:lnTo>
                <a:cubicBezTo>
                  <a:pt x="34943" y="8896"/>
                  <a:pt x="34943" y="8815"/>
                  <a:pt x="34902" y="8774"/>
                </a:cubicBezTo>
                <a:cubicBezTo>
                  <a:pt x="34878" y="8751"/>
                  <a:pt x="34813" y="8741"/>
                  <a:pt x="34734" y="8741"/>
                </a:cubicBezTo>
                <a:cubicBezTo>
                  <a:pt x="34679" y="8741"/>
                  <a:pt x="34616" y="8746"/>
                  <a:pt x="34558" y="8754"/>
                </a:cubicBezTo>
                <a:cubicBezTo>
                  <a:pt x="34485" y="8754"/>
                  <a:pt x="34390" y="8776"/>
                  <a:pt x="34321" y="8776"/>
                </a:cubicBezTo>
                <a:cubicBezTo>
                  <a:pt x="34276" y="8776"/>
                  <a:pt x="34242" y="8766"/>
                  <a:pt x="34234" y="8734"/>
                </a:cubicBezTo>
                <a:cubicBezTo>
                  <a:pt x="34112" y="8653"/>
                  <a:pt x="33970" y="8572"/>
                  <a:pt x="33990" y="8450"/>
                </a:cubicBezTo>
                <a:lnTo>
                  <a:pt x="33990" y="8227"/>
                </a:lnTo>
                <a:lnTo>
                  <a:pt x="33970" y="8146"/>
                </a:lnTo>
                <a:lnTo>
                  <a:pt x="33990" y="8065"/>
                </a:lnTo>
                <a:cubicBezTo>
                  <a:pt x="33866" y="7941"/>
                  <a:pt x="33711" y="7879"/>
                  <a:pt x="33539" y="7879"/>
                </a:cubicBezTo>
                <a:cubicBezTo>
                  <a:pt x="33514" y="7879"/>
                  <a:pt x="33489" y="7881"/>
                  <a:pt x="33464" y="7883"/>
                </a:cubicBezTo>
                <a:cubicBezTo>
                  <a:pt x="33464" y="7863"/>
                  <a:pt x="33444" y="7863"/>
                  <a:pt x="33423" y="7843"/>
                </a:cubicBezTo>
                <a:cubicBezTo>
                  <a:pt x="33160" y="7539"/>
                  <a:pt x="32492" y="7478"/>
                  <a:pt x="31945" y="7336"/>
                </a:cubicBezTo>
                <a:cubicBezTo>
                  <a:pt x="31884" y="7336"/>
                  <a:pt x="31823" y="7336"/>
                  <a:pt x="31762" y="7356"/>
                </a:cubicBezTo>
                <a:cubicBezTo>
                  <a:pt x="31641" y="7255"/>
                  <a:pt x="30891" y="7356"/>
                  <a:pt x="31377" y="7032"/>
                </a:cubicBezTo>
                <a:cubicBezTo>
                  <a:pt x="31661" y="6992"/>
                  <a:pt x="31945" y="6931"/>
                  <a:pt x="31945" y="6749"/>
                </a:cubicBezTo>
                <a:cubicBezTo>
                  <a:pt x="32066" y="6668"/>
                  <a:pt x="32046" y="6587"/>
                  <a:pt x="31904" y="6526"/>
                </a:cubicBezTo>
                <a:cubicBezTo>
                  <a:pt x="32066" y="6384"/>
                  <a:pt x="32532" y="6263"/>
                  <a:pt x="32208" y="6101"/>
                </a:cubicBezTo>
                <a:cubicBezTo>
                  <a:pt x="32026" y="6101"/>
                  <a:pt x="31864" y="6060"/>
                  <a:pt x="31702" y="5979"/>
                </a:cubicBezTo>
                <a:lnTo>
                  <a:pt x="31864" y="5675"/>
                </a:lnTo>
                <a:cubicBezTo>
                  <a:pt x="32046" y="5574"/>
                  <a:pt x="32107" y="5473"/>
                  <a:pt x="31864" y="5412"/>
                </a:cubicBezTo>
                <a:cubicBezTo>
                  <a:pt x="31924" y="5331"/>
                  <a:pt x="31783" y="5311"/>
                  <a:pt x="31641" y="5290"/>
                </a:cubicBezTo>
                <a:cubicBezTo>
                  <a:pt x="31613" y="5292"/>
                  <a:pt x="31588" y="5293"/>
                  <a:pt x="31565" y="5293"/>
                </a:cubicBezTo>
                <a:cubicBezTo>
                  <a:pt x="31373" y="5293"/>
                  <a:pt x="31353" y="5221"/>
                  <a:pt x="31317" y="5148"/>
                </a:cubicBezTo>
                <a:cubicBezTo>
                  <a:pt x="31681" y="4946"/>
                  <a:pt x="31337" y="4764"/>
                  <a:pt x="31479" y="4561"/>
                </a:cubicBezTo>
                <a:lnTo>
                  <a:pt x="31641" y="4500"/>
                </a:lnTo>
                <a:cubicBezTo>
                  <a:pt x="31499" y="4217"/>
                  <a:pt x="31296" y="3994"/>
                  <a:pt x="31074" y="3791"/>
                </a:cubicBezTo>
                <a:lnTo>
                  <a:pt x="31074" y="3650"/>
                </a:lnTo>
                <a:cubicBezTo>
                  <a:pt x="30978" y="3539"/>
                  <a:pt x="30842" y="3506"/>
                  <a:pt x="30690" y="3506"/>
                </a:cubicBezTo>
                <a:cubicBezTo>
                  <a:pt x="30465" y="3506"/>
                  <a:pt x="30205" y="3577"/>
                  <a:pt x="29982" y="3577"/>
                </a:cubicBezTo>
                <a:cubicBezTo>
                  <a:pt x="29939" y="3577"/>
                  <a:pt x="29898" y="3575"/>
                  <a:pt x="29858" y="3568"/>
                </a:cubicBezTo>
                <a:lnTo>
                  <a:pt x="29534" y="3305"/>
                </a:lnTo>
                <a:cubicBezTo>
                  <a:pt x="29534" y="3285"/>
                  <a:pt x="29534" y="3265"/>
                  <a:pt x="29534" y="3244"/>
                </a:cubicBezTo>
                <a:cubicBezTo>
                  <a:pt x="29593" y="3244"/>
                  <a:pt x="29651" y="3245"/>
                  <a:pt x="29709" y="3245"/>
                </a:cubicBezTo>
                <a:cubicBezTo>
                  <a:pt x="29910" y="3245"/>
                  <a:pt x="30097" y="3233"/>
                  <a:pt x="30223" y="3123"/>
                </a:cubicBezTo>
                <a:cubicBezTo>
                  <a:pt x="30314" y="3143"/>
                  <a:pt x="30410" y="3153"/>
                  <a:pt x="30506" y="3153"/>
                </a:cubicBezTo>
                <a:cubicBezTo>
                  <a:pt x="30603" y="3153"/>
                  <a:pt x="30699" y="3143"/>
                  <a:pt x="30790" y="3123"/>
                </a:cubicBezTo>
                <a:cubicBezTo>
                  <a:pt x="31195" y="2961"/>
                  <a:pt x="30689" y="2839"/>
                  <a:pt x="30750" y="2697"/>
                </a:cubicBezTo>
                <a:lnTo>
                  <a:pt x="30750" y="2697"/>
                </a:lnTo>
                <a:cubicBezTo>
                  <a:pt x="30425" y="2779"/>
                  <a:pt x="30709" y="2961"/>
                  <a:pt x="30425" y="3042"/>
                </a:cubicBezTo>
                <a:cubicBezTo>
                  <a:pt x="30385" y="2941"/>
                  <a:pt x="30284" y="2839"/>
                  <a:pt x="30061" y="2799"/>
                </a:cubicBezTo>
                <a:cubicBezTo>
                  <a:pt x="30030" y="2845"/>
                  <a:pt x="30058" y="2927"/>
                  <a:pt x="29983" y="2927"/>
                </a:cubicBezTo>
                <a:cubicBezTo>
                  <a:pt x="29960" y="2927"/>
                  <a:pt x="29926" y="2919"/>
                  <a:pt x="29879" y="2900"/>
                </a:cubicBezTo>
                <a:cubicBezTo>
                  <a:pt x="29635" y="2819"/>
                  <a:pt x="29413" y="2697"/>
                  <a:pt x="29190" y="2556"/>
                </a:cubicBezTo>
                <a:lnTo>
                  <a:pt x="29210" y="2495"/>
                </a:lnTo>
                <a:cubicBezTo>
                  <a:pt x="28683" y="2333"/>
                  <a:pt x="28623" y="1928"/>
                  <a:pt x="27914" y="1826"/>
                </a:cubicBezTo>
                <a:cubicBezTo>
                  <a:pt x="28096" y="1583"/>
                  <a:pt x="27184" y="1604"/>
                  <a:pt x="27468" y="1340"/>
                </a:cubicBezTo>
                <a:lnTo>
                  <a:pt x="27144" y="1300"/>
                </a:lnTo>
                <a:lnTo>
                  <a:pt x="27103" y="1259"/>
                </a:lnTo>
                <a:cubicBezTo>
                  <a:pt x="26982" y="1239"/>
                  <a:pt x="26881" y="1199"/>
                  <a:pt x="26779" y="1158"/>
                </a:cubicBezTo>
                <a:cubicBezTo>
                  <a:pt x="26673" y="1177"/>
                  <a:pt x="26562" y="1201"/>
                  <a:pt x="26469" y="1201"/>
                </a:cubicBezTo>
                <a:cubicBezTo>
                  <a:pt x="26366" y="1201"/>
                  <a:pt x="26284" y="1172"/>
                  <a:pt x="26253" y="1077"/>
                </a:cubicBezTo>
                <a:cubicBezTo>
                  <a:pt x="26273" y="1057"/>
                  <a:pt x="26313" y="1036"/>
                  <a:pt x="26334" y="1016"/>
                </a:cubicBezTo>
                <a:cubicBezTo>
                  <a:pt x="26334" y="1016"/>
                  <a:pt x="26334" y="976"/>
                  <a:pt x="26313" y="976"/>
                </a:cubicBezTo>
                <a:cubicBezTo>
                  <a:pt x="25645" y="935"/>
                  <a:pt x="25179" y="652"/>
                  <a:pt x="24551" y="591"/>
                </a:cubicBezTo>
                <a:cubicBezTo>
                  <a:pt x="24312" y="591"/>
                  <a:pt x="24357" y="842"/>
                  <a:pt x="24108" y="842"/>
                </a:cubicBezTo>
                <a:cubicBezTo>
                  <a:pt x="24084" y="842"/>
                  <a:pt x="24056" y="839"/>
                  <a:pt x="24024" y="834"/>
                </a:cubicBezTo>
                <a:cubicBezTo>
                  <a:pt x="23978" y="694"/>
                  <a:pt x="23864" y="641"/>
                  <a:pt x="23706" y="641"/>
                </a:cubicBezTo>
                <a:cubicBezTo>
                  <a:pt x="23589" y="641"/>
                  <a:pt x="23450" y="670"/>
                  <a:pt x="23295" y="712"/>
                </a:cubicBezTo>
                <a:cubicBezTo>
                  <a:pt x="23255" y="712"/>
                  <a:pt x="23194" y="692"/>
                  <a:pt x="23153" y="692"/>
                </a:cubicBezTo>
                <a:lnTo>
                  <a:pt x="23153" y="631"/>
                </a:lnTo>
                <a:lnTo>
                  <a:pt x="23235" y="631"/>
                </a:lnTo>
                <a:cubicBezTo>
                  <a:pt x="23304" y="605"/>
                  <a:pt x="23390" y="598"/>
                  <a:pt x="23483" y="598"/>
                </a:cubicBezTo>
                <a:cubicBezTo>
                  <a:pt x="23606" y="598"/>
                  <a:pt x="23740" y="611"/>
                  <a:pt x="23860" y="611"/>
                </a:cubicBezTo>
                <a:cubicBezTo>
                  <a:pt x="24070" y="611"/>
                  <a:pt x="24237" y="571"/>
                  <a:pt x="24227" y="348"/>
                </a:cubicBezTo>
                <a:cubicBezTo>
                  <a:pt x="23967" y="139"/>
                  <a:pt x="23647" y="35"/>
                  <a:pt x="23318" y="35"/>
                </a:cubicBezTo>
                <a:cubicBezTo>
                  <a:pt x="23263" y="35"/>
                  <a:pt x="23208" y="38"/>
                  <a:pt x="23153" y="44"/>
                </a:cubicBezTo>
                <a:cubicBezTo>
                  <a:pt x="22809" y="84"/>
                  <a:pt x="22607" y="186"/>
                  <a:pt x="22607" y="388"/>
                </a:cubicBezTo>
                <a:cubicBezTo>
                  <a:pt x="22627" y="409"/>
                  <a:pt x="22627" y="449"/>
                  <a:pt x="22627" y="469"/>
                </a:cubicBezTo>
                <a:cubicBezTo>
                  <a:pt x="22262" y="429"/>
                  <a:pt x="22424" y="165"/>
                  <a:pt x="22201" y="84"/>
                </a:cubicBezTo>
                <a:cubicBezTo>
                  <a:pt x="21918" y="125"/>
                  <a:pt x="21999" y="307"/>
                  <a:pt x="21796" y="368"/>
                </a:cubicBezTo>
                <a:cubicBezTo>
                  <a:pt x="21742" y="384"/>
                  <a:pt x="21700" y="390"/>
                  <a:pt x="21669" y="390"/>
                </a:cubicBezTo>
                <a:cubicBezTo>
                  <a:pt x="21539" y="390"/>
                  <a:pt x="21586" y="275"/>
                  <a:pt x="21553" y="226"/>
                </a:cubicBezTo>
                <a:lnTo>
                  <a:pt x="21411" y="206"/>
                </a:lnTo>
                <a:lnTo>
                  <a:pt x="21229" y="206"/>
                </a:lnTo>
                <a:cubicBezTo>
                  <a:pt x="21153" y="171"/>
                  <a:pt x="21070" y="161"/>
                  <a:pt x="20985" y="161"/>
                </a:cubicBezTo>
                <a:cubicBezTo>
                  <a:pt x="20879" y="161"/>
                  <a:pt x="20769" y="176"/>
                  <a:pt x="20665" y="176"/>
                </a:cubicBezTo>
                <a:cubicBezTo>
                  <a:pt x="20562" y="176"/>
                  <a:pt x="20464" y="162"/>
                  <a:pt x="20378" y="105"/>
                </a:cubicBezTo>
                <a:lnTo>
                  <a:pt x="20196" y="3"/>
                </a:lnTo>
                <a:cubicBezTo>
                  <a:pt x="20187" y="2"/>
                  <a:pt x="20179" y="1"/>
                  <a:pt x="20172"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grpSp>
        <p:nvGrpSpPr>
          <p:cNvPr id="1035" name="Google Shape;1035;p32"/>
          <p:cNvGrpSpPr/>
          <p:nvPr/>
        </p:nvGrpSpPr>
        <p:grpSpPr>
          <a:xfrm>
            <a:off x="6629407" y="4111953"/>
            <a:ext cx="1428730" cy="947429"/>
            <a:chOff x="4748050" y="3506475"/>
            <a:chExt cx="809800" cy="537000"/>
          </a:xfrm>
        </p:grpSpPr>
        <p:sp>
          <p:nvSpPr>
            <p:cNvPr id="1036" name="Google Shape;1036;p32"/>
            <p:cNvSpPr/>
            <p:nvPr/>
          </p:nvSpPr>
          <p:spPr>
            <a:xfrm>
              <a:off x="4890900" y="3565775"/>
              <a:ext cx="21300" cy="60300"/>
            </a:xfrm>
            <a:custGeom>
              <a:avLst/>
              <a:gdLst/>
              <a:ahLst/>
              <a:cxnLst/>
              <a:rect l="l" t="t" r="r" b="b"/>
              <a:pathLst>
                <a:path w="852" h="2412" extrusionOk="0">
                  <a:moveTo>
                    <a:pt x="381" y="0"/>
                  </a:moveTo>
                  <a:cubicBezTo>
                    <a:pt x="233" y="0"/>
                    <a:pt x="88" y="84"/>
                    <a:pt x="41" y="281"/>
                  </a:cubicBezTo>
                  <a:cubicBezTo>
                    <a:pt x="0" y="423"/>
                    <a:pt x="20" y="544"/>
                    <a:pt x="61" y="666"/>
                  </a:cubicBezTo>
                  <a:cubicBezTo>
                    <a:pt x="81" y="868"/>
                    <a:pt x="101" y="1051"/>
                    <a:pt x="101" y="1233"/>
                  </a:cubicBezTo>
                  <a:cubicBezTo>
                    <a:pt x="101" y="1415"/>
                    <a:pt x="101" y="1597"/>
                    <a:pt x="122" y="1780"/>
                  </a:cubicBezTo>
                  <a:cubicBezTo>
                    <a:pt x="142" y="1901"/>
                    <a:pt x="182" y="2023"/>
                    <a:pt x="203" y="2165"/>
                  </a:cubicBezTo>
                  <a:cubicBezTo>
                    <a:pt x="215" y="2319"/>
                    <a:pt x="345" y="2411"/>
                    <a:pt x="476" y="2411"/>
                  </a:cubicBezTo>
                  <a:cubicBezTo>
                    <a:pt x="568" y="2411"/>
                    <a:pt x="659" y="2366"/>
                    <a:pt x="709" y="2266"/>
                  </a:cubicBezTo>
                  <a:cubicBezTo>
                    <a:pt x="831" y="2023"/>
                    <a:pt x="750" y="1679"/>
                    <a:pt x="770" y="1395"/>
                  </a:cubicBezTo>
                  <a:cubicBezTo>
                    <a:pt x="770" y="1233"/>
                    <a:pt x="790" y="1071"/>
                    <a:pt x="770" y="889"/>
                  </a:cubicBezTo>
                  <a:lnTo>
                    <a:pt x="770" y="666"/>
                  </a:lnTo>
                  <a:cubicBezTo>
                    <a:pt x="770" y="666"/>
                    <a:pt x="770" y="480"/>
                    <a:pt x="746" y="480"/>
                  </a:cubicBezTo>
                  <a:cubicBezTo>
                    <a:pt x="742" y="480"/>
                    <a:pt x="737" y="486"/>
                    <a:pt x="731" y="500"/>
                  </a:cubicBezTo>
                  <a:lnTo>
                    <a:pt x="731" y="500"/>
                  </a:lnTo>
                  <a:cubicBezTo>
                    <a:pt x="851" y="205"/>
                    <a:pt x="613" y="0"/>
                    <a:pt x="381"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037" name="Google Shape;1037;p32"/>
            <p:cNvSpPr/>
            <p:nvPr/>
          </p:nvSpPr>
          <p:spPr>
            <a:xfrm>
              <a:off x="4782025" y="3622825"/>
              <a:ext cx="18750" cy="54550"/>
            </a:xfrm>
            <a:custGeom>
              <a:avLst/>
              <a:gdLst/>
              <a:ahLst/>
              <a:cxnLst/>
              <a:rect l="l" t="t" r="r" b="b"/>
              <a:pathLst>
                <a:path w="750" h="2182" extrusionOk="0">
                  <a:moveTo>
                    <a:pt x="339" y="1"/>
                  </a:moveTo>
                  <a:cubicBezTo>
                    <a:pt x="224" y="1"/>
                    <a:pt x="115" y="56"/>
                    <a:pt x="61" y="187"/>
                  </a:cubicBezTo>
                  <a:cubicBezTo>
                    <a:pt x="0" y="328"/>
                    <a:pt x="0" y="490"/>
                    <a:pt x="61" y="632"/>
                  </a:cubicBezTo>
                  <a:cubicBezTo>
                    <a:pt x="81" y="774"/>
                    <a:pt x="101" y="936"/>
                    <a:pt x="122" y="1078"/>
                  </a:cubicBezTo>
                  <a:cubicBezTo>
                    <a:pt x="162" y="1402"/>
                    <a:pt x="243" y="1726"/>
                    <a:pt x="263" y="2030"/>
                  </a:cubicBezTo>
                  <a:cubicBezTo>
                    <a:pt x="263" y="2123"/>
                    <a:pt x="334" y="2181"/>
                    <a:pt x="411" y="2181"/>
                  </a:cubicBezTo>
                  <a:cubicBezTo>
                    <a:pt x="450" y="2181"/>
                    <a:pt x="492" y="2166"/>
                    <a:pt x="527" y="2131"/>
                  </a:cubicBezTo>
                  <a:lnTo>
                    <a:pt x="547" y="2131"/>
                  </a:lnTo>
                  <a:cubicBezTo>
                    <a:pt x="729" y="1929"/>
                    <a:pt x="709" y="1564"/>
                    <a:pt x="729" y="1301"/>
                  </a:cubicBezTo>
                  <a:cubicBezTo>
                    <a:pt x="750" y="1118"/>
                    <a:pt x="750" y="936"/>
                    <a:pt x="750" y="754"/>
                  </a:cubicBezTo>
                  <a:cubicBezTo>
                    <a:pt x="750" y="632"/>
                    <a:pt x="729" y="450"/>
                    <a:pt x="729" y="349"/>
                  </a:cubicBezTo>
                  <a:cubicBezTo>
                    <a:pt x="729" y="147"/>
                    <a:pt x="527" y="1"/>
                    <a:pt x="339"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038" name="Google Shape;1038;p32"/>
            <p:cNvSpPr/>
            <p:nvPr/>
          </p:nvSpPr>
          <p:spPr>
            <a:xfrm>
              <a:off x="4808850" y="3538125"/>
              <a:ext cx="21575" cy="48350"/>
            </a:xfrm>
            <a:custGeom>
              <a:avLst/>
              <a:gdLst/>
              <a:ahLst/>
              <a:cxnLst/>
              <a:rect l="l" t="t" r="r" b="b"/>
              <a:pathLst>
                <a:path w="863" h="1934" extrusionOk="0">
                  <a:moveTo>
                    <a:pt x="433" y="0"/>
                  </a:moveTo>
                  <a:cubicBezTo>
                    <a:pt x="286" y="0"/>
                    <a:pt x="143" y="82"/>
                    <a:pt x="102" y="273"/>
                  </a:cubicBezTo>
                  <a:cubicBezTo>
                    <a:pt x="1" y="556"/>
                    <a:pt x="102" y="941"/>
                    <a:pt x="102" y="1245"/>
                  </a:cubicBezTo>
                  <a:cubicBezTo>
                    <a:pt x="102" y="1468"/>
                    <a:pt x="82" y="1893"/>
                    <a:pt x="385" y="1934"/>
                  </a:cubicBezTo>
                  <a:lnTo>
                    <a:pt x="406" y="1934"/>
                  </a:lnTo>
                  <a:cubicBezTo>
                    <a:pt x="507" y="1934"/>
                    <a:pt x="608" y="1873"/>
                    <a:pt x="649" y="1792"/>
                  </a:cubicBezTo>
                  <a:cubicBezTo>
                    <a:pt x="710" y="1569"/>
                    <a:pt x="750" y="1326"/>
                    <a:pt x="750" y="1103"/>
                  </a:cubicBezTo>
                  <a:cubicBezTo>
                    <a:pt x="770" y="880"/>
                    <a:pt x="750" y="658"/>
                    <a:pt x="791" y="435"/>
                  </a:cubicBezTo>
                  <a:cubicBezTo>
                    <a:pt x="862" y="171"/>
                    <a:pt x="644" y="0"/>
                    <a:pt x="433"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039" name="Google Shape;1039;p32"/>
            <p:cNvSpPr/>
            <p:nvPr/>
          </p:nvSpPr>
          <p:spPr>
            <a:xfrm>
              <a:off x="4944850" y="3519175"/>
              <a:ext cx="18475" cy="50825"/>
            </a:xfrm>
            <a:custGeom>
              <a:avLst/>
              <a:gdLst/>
              <a:ahLst/>
              <a:cxnLst/>
              <a:rect l="l" t="t" r="r" b="b"/>
              <a:pathLst>
                <a:path w="739" h="2033" extrusionOk="0">
                  <a:moveTo>
                    <a:pt x="419" y="0"/>
                  </a:moveTo>
                  <a:cubicBezTo>
                    <a:pt x="220" y="0"/>
                    <a:pt x="1" y="179"/>
                    <a:pt x="91" y="423"/>
                  </a:cubicBezTo>
                  <a:cubicBezTo>
                    <a:pt x="151" y="626"/>
                    <a:pt x="151" y="848"/>
                    <a:pt x="131" y="1071"/>
                  </a:cubicBezTo>
                  <a:cubicBezTo>
                    <a:pt x="131" y="1335"/>
                    <a:pt x="151" y="1618"/>
                    <a:pt x="192" y="1861"/>
                  </a:cubicBezTo>
                  <a:cubicBezTo>
                    <a:pt x="205" y="1969"/>
                    <a:pt x="300" y="2032"/>
                    <a:pt x="391" y="2032"/>
                  </a:cubicBezTo>
                  <a:cubicBezTo>
                    <a:pt x="437" y="2032"/>
                    <a:pt x="482" y="2017"/>
                    <a:pt x="516" y="1983"/>
                  </a:cubicBezTo>
                  <a:cubicBezTo>
                    <a:pt x="739" y="1780"/>
                    <a:pt x="678" y="1355"/>
                    <a:pt x="698" y="1071"/>
                  </a:cubicBezTo>
                  <a:cubicBezTo>
                    <a:pt x="739" y="788"/>
                    <a:pt x="739" y="484"/>
                    <a:pt x="678" y="200"/>
                  </a:cubicBezTo>
                  <a:cubicBezTo>
                    <a:pt x="641" y="59"/>
                    <a:pt x="533" y="0"/>
                    <a:pt x="419"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040" name="Google Shape;1040;p32"/>
            <p:cNvSpPr/>
            <p:nvPr/>
          </p:nvSpPr>
          <p:spPr>
            <a:xfrm>
              <a:off x="4748050" y="3506475"/>
              <a:ext cx="18800" cy="50725"/>
            </a:xfrm>
            <a:custGeom>
              <a:avLst/>
              <a:gdLst/>
              <a:ahLst/>
              <a:cxnLst/>
              <a:rect l="l" t="t" r="r" b="b"/>
              <a:pathLst>
                <a:path w="752" h="2029" extrusionOk="0">
                  <a:moveTo>
                    <a:pt x="415" y="1"/>
                  </a:moveTo>
                  <a:cubicBezTo>
                    <a:pt x="213" y="1"/>
                    <a:pt x="1" y="174"/>
                    <a:pt x="103" y="404"/>
                  </a:cubicBezTo>
                  <a:cubicBezTo>
                    <a:pt x="144" y="627"/>
                    <a:pt x="164" y="850"/>
                    <a:pt x="144" y="1073"/>
                  </a:cubicBezTo>
                  <a:cubicBezTo>
                    <a:pt x="144" y="1336"/>
                    <a:pt x="164" y="1600"/>
                    <a:pt x="184" y="1863"/>
                  </a:cubicBezTo>
                  <a:cubicBezTo>
                    <a:pt x="197" y="1966"/>
                    <a:pt x="284" y="2028"/>
                    <a:pt x="377" y="2028"/>
                  </a:cubicBezTo>
                  <a:cubicBezTo>
                    <a:pt x="430" y="2028"/>
                    <a:pt x="484" y="2008"/>
                    <a:pt x="529" y="1964"/>
                  </a:cubicBezTo>
                  <a:cubicBezTo>
                    <a:pt x="751" y="1762"/>
                    <a:pt x="691" y="1336"/>
                    <a:pt x="711" y="1073"/>
                  </a:cubicBezTo>
                  <a:cubicBezTo>
                    <a:pt x="751" y="789"/>
                    <a:pt x="751" y="485"/>
                    <a:pt x="691" y="202"/>
                  </a:cubicBezTo>
                  <a:cubicBezTo>
                    <a:pt x="646" y="60"/>
                    <a:pt x="532" y="1"/>
                    <a:pt x="415"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041" name="Google Shape;1041;p32"/>
            <p:cNvSpPr/>
            <p:nvPr/>
          </p:nvSpPr>
          <p:spPr>
            <a:xfrm>
              <a:off x="5009400" y="3536825"/>
              <a:ext cx="16725" cy="46750"/>
            </a:xfrm>
            <a:custGeom>
              <a:avLst/>
              <a:gdLst/>
              <a:ahLst/>
              <a:cxnLst/>
              <a:rect l="l" t="t" r="r" b="b"/>
              <a:pathLst>
                <a:path w="669" h="1870" extrusionOk="0">
                  <a:moveTo>
                    <a:pt x="324" y="1"/>
                  </a:moveTo>
                  <a:cubicBezTo>
                    <a:pt x="162" y="1"/>
                    <a:pt x="20" y="142"/>
                    <a:pt x="20" y="304"/>
                  </a:cubicBezTo>
                  <a:cubicBezTo>
                    <a:pt x="0" y="527"/>
                    <a:pt x="20" y="770"/>
                    <a:pt x="41" y="993"/>
                  </a:cubicBezTo>
                  <a:cubicBezTo>
                    <a:pt x="20" y="1236"/>
                    <a:pt x="41" y="1459"/>
                    <a:pt x="81" y="1702"/>
                  </a:cubicBezTo>
                  <a:cubicBezTo>
                    <a:pt x="111" y="1814"/>
                    <a:pt x="213" y="1869"/>
                    <a:pt x="317" y="1869"/>
                  </a:cubicBezTo>
                  <a:cubicBezTo>
                    <a:pt x="420" y="1869"/>
                    <a:pt x="527" y="1814"/>
                    <a:pt x="567" y="1702"/>
                  </a:cubicBezTo>
                  <a:cubicBezTo>
                    <a:pt x="668" y="1257"/>
                    <a:pt x="587" y="770"/>
                    <a:pt x="648" y="304"/>
                  </a:cubicBezTo>
                  <a:cubicBezTo>
                    <a:pt x="648" y="142"/>
                    <a:pt x="506" y="1"/>
                    <a:pt x="324"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042" name="Google Shape;1042;p32"/>
            <p:cNvSpPr/>
            <p:nvPr/>
          </p:nvSpPr>
          <p:spPr>
            <a:xfrm>
              <a:off x="5041475" y="3605100"/>
              <a:ext cx="21100" cy="56850"/>
            </a:xfrm>
            <a:custGeom>
              <a:avLst/>
              <a:gdLst/>
              <a:ahLst/>
              <a:cxnLst/>
              <a:rect l="l" t="t" r="r" b="b"/>
              <a:pathLst>
                <a:path w="844" h="2274" extrusionOk="0">
                  <a:moveTo>
                    <a:pt x="432" y="0"/>
                  </a:moveTo>
                  <a:cubicBezTo>
                    <a:pt x="215" y="0"/>
                    <a:pt x="0" y="159"/>
                    <a:pt x="54" y="450"/>
                  </a:cubicBezTo>
                  <a:cubicBezTo>
                    <a:pt x="94" y="612"/>
                    <a:pt x="94" y="754"/>
                    <a:pt x="135" y="896"/>
                  </a:cubicBezTo>
                  <a:cubicBezTo>
                    <a:pt x="175" y="1078"/>
                    <a:pt x="216" y="1260"/>
                    <a:pt x="236" y="1422"/>
                  </a:cubicBezTo>
                  <a:cubicBezTo>
                    <a:pt x="277" y="1706"/>
                    <a:pt x="257" y="2070"/>
                    <a:pt x="500" y="2253"/>
                  </a:cubicBezTo>
                  <a:cubicBezTo>
                    <a:pt x="532" y="2267"/>
                    <a:pt x="566" y="2273"/>
                    <a:pt x="598" y="2273"/>
                  </a:cubicBezTo>
                  <a:cubicBezTo>
                    <a:pt x="707" y="2273"/>
                    <a:pt x="803" y="2200"/>
                    <a:pt x="803" y="2091"/>
                  </a:cubicBezTo>
                  <a:cubicBezTo>
                    <a:pt x="803" y="1523"/>
                    <a:pt x="844" y="956"/>
                    <a:pt x="824" y="389"/>
                  </a:cubicBezTo>
                  <a:cubicBezTo>
                    <a:pt x="814" y="123"/>
                    <a:pt x="623" y="0"/>
                    <a:pt x="432"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043" name="Google Shape;1043;p32"/>
            <p:cNvSpPr/>
            <p:nvPr/>
          </p:nvSpPr>
          <p:spPr>
            <a:xfrm>
              <a:off x="4982500" y="3695125"/>
              <a:ext cx="21850" cy="46600"/>
            </a:xfrm>
            <a:custGeom>
              <a:avLst/>
              <a:gdLst/>
              <a:ahLst/>
              <a:cxnLst/>
              <a:rect l="l" t="t" r="r" b="b"/>
              <a:pathLst>
                <a:path w="874" h="1864" extrusionOk="0">
                  <a:moveTo>
                    <a:pt x="474" y="0"/>
                  </a:moveTo>
                  <a:cubicBezTo>
                    <a:pt x="248" y="0"/>
                    <a:pt x="1" y="205"/>
                    <a:pt x="104" y="475"/>
                  </a:cubicBezTo>
                  <a:cubicBezTo>
                    <a:pt x="286" y="900"/>
                    <a:pt x="43" y="1488"/>
                    <a:pt x="387" y="1812"/>
                  </a:cubicBezTo>
                  <a:cubicBezTo>
                    <a:pt x="423" y="1847"/>
                    <a:pt x="470" y="1863"/>
                    <a:pt x="519" y="1863"/>
                  </a:cubicBezTo>
                  <a:cubicBezTo>
                    <a:pt x="581" y="1863"/>
                    <a:pt x="646" y="1837"/>
                    <a:pt x="691" y="1791"/>
                  </a:cubicBezTo>
                  <a:cubicBezTo>
                    <a:pt x="813" y="1548"/>
                    <a:pt x="873" y="1265"/>
                    <a:pt x="833" y="1001"/>
                  </a:cubicBezTo>
                  <a:cubicBezTo>
                    <a:pt x="853" y="738"/>
                    <a:pt x="833" y="475"/>
                    <a:pt x="772" y="232"/>
                  </a:cubicBezTo>
                  <a:cubicBezTo>
                    <a:pt x="728" y="69"/>
                    <a:pt x="605" y="0"/>
                    <a:pt x="474"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044" name="Google Shape;1044;p32"/>
            <p:cNvSpPr/>
            <p:nvPr/>
          </p:nvSpPr>
          <p:spPr>
            <a:xfrm>
              <a:off x="4952925" y="3800700"/>
              <a:ext cx="25500" cy="48125"/>
            </a:xfrm>
            <a:custGeom>
              <a:avLst/>
              <a:gdLst/>
              <a:ahLst/>
              <a:cxnLst/>
              <a:rect l="l" t="t" r="r" b="b"/>
              <a:pathLst>
                <a:path w="1020" h="1925" extrusionOk="0">
                  <a:moveTo>
                    <a:pt x="393" y="0"/>
                  </a:moveTo>
                  <a:cubicBezTo>
                    <a:pt x="200" y="0"/>
                    <a:pt x="0" y="147"/>
                    <a:pt x="71" y="384"/>
                  </a:cubicBezTo>
                  <a:cubicBezTo>
                    <a:pt x="213" y="769"/>
                    <a:pt x="294" y="1073"/>
                    <a:pt x="436" y="1417"/>
                  </a:cubicBezTo>
                  <a:cubicBezTo>
                    <a:pt x="517" y="1620"/>
                    <a:pt x="558" y="1863"/>
                    <a:pt x="821" y="1923"/>
                  </a:cubicBezTo>
                  <a:cubicBezTo>
                    <a:pt x="828" y="1924"/>
                    <a:pt x="834" y="1925"/>
                    <a:pt x="840" y="1925"/>
                  </a:cubicBezTo>
                  <a:cubicBezTo>
                    <a:pt x="968" y="1925"/>
                    <a:pt x="1020" y="1736"/>
                    <a:pt x="942" y="1640"/>
                  </a:cubicBezTo>
                  <a:lnTo>
                    <a:pt x="938" y="1640"/>
                  </a:lnTo>
                  <a:cubicBezTo>
                    <a:pt x="948" y="1612"/>
                    <a:pt x="922" y="1490"/>
                    <a:pt x="922" y="1458"/>
                  </a:cubicBezTo>
                  <a:cubicBezTo>
                    <a:pt x="902" y="1336"/>
                    <a:pt x="882" y="1214"/>
                    <a:pt x="841" y="1073"/>
                  </a:cubicBezTo>
                  <a:cubicBezTo>
                    <a:pt x="780" y="789"/>
                    <a:pt x="760" y="506"/>
                    <a:pt x="699" y="242"/>
                  </a:cubicBezTo>
                  <a:cubicBezTo>
                    <a:pt x="666" y="74"/>
                    <a:pt x="531" y="0"/>
                    <a:pt x="393"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045" name="Google Shape;1045;p32"/>
            <p:cNvSpPr/>
            <p:nvPr/>
          </p:nvSpPr>
          <p:spPr>
            <a:xfrm>
              <a:off x="4895950" y="3832575"/>
              <a:ext cx="23725" cy="47500"/>
            </a:xfrm>
            <a:custGeom>
              <a:avLst/>
              <a:gdLst/>
              <a:ahLst/>
              <a:cxnLst/>
              <a:rect l="l" t="t" r="r" b="b"/>
              <a:pathLst>
                <a:path w="949" h="1900" extrusionOk="0">
                  <a:moveTo>
                    <a:pt x="854" y="584"/>
                  </a:moveTo>
                  <a:cubicBezTo>
                    <a:pt x="853" y="591"/>
                    <a:pt x="852" y="599"/>
                    <a:pt x="851" y="608"/>
                  </a:cubicBezTo>
                  <a:cubicBezTo>
                    <a:pt x="851" y="600"/>
                    <a:pt x="852" y="592"/>
                    <a:pt x="854" y="584"/>
                  </a:cubicBezTo>
                  <a:close/>
                  <a:moveTo>
                    <a:pt x="581" y="1"/>
                  </a:moveTo>
                  <a:cubicBezTo>
                    <a:pt x="535" y="1"/>
                    <a:pt x="490" y="13"/>
                    <a:pt x="446" y="41"/>
                  </a:cubicBezTo>
                  <a:cubicBezTo>
                    <a:pt x="1" y="284"/>
                    <a:pt x="264" y="831"/>
                    <a:pt x="284" y="1236"/>
                  </a:cubicBezTo>
                  <a:cubicBezTo>
                    <a:pt x="284" y="1325"/>
                    <a:pt x="347" y="1899"/>
                    <a:pt x="555" y="1899"/>
                  </a:cubicBezTo>
                  <a:cubicBezTo>
                    <a:pt x="583" y="1899"/>
                    <a:pt x="615" y="1888"/>
                    <a:pt x="649" y="1864"/>
                  </a:cubicBezTo>
                  <a:cubicBezTo>
                    <a:pt x="811" y="1742"/>
                    <a:pt x="811" y="1378"/>
                    <a:pt x="831" y="1195"/>
                  </a:cubicBezTo>
                  <a:cubicBezTo>
                    <a:pt x="851" y="1033"/>
                    <a:pt x="851" y="892"/>
                    <a:pt x="872" y="729"/>
                  </a:cubicBezTo>
                  <a:cubicBezTo>
                    <a:pt x="872" y="729"/>
                    <a:pt x="872" y="580"/>
                    <a:pt x="865" y="554"/>
                  </a:cubicBezTo>
                  <a:lnTo>
                    <a:pt x="865" y="554"/>
                  </a:lnTo>
                  <a:cubicBezTo>
                    <a:pt x="884" y="510"/>
                    <a:pt x="918" y="462"/>
                    <a:pt x="932" y="405"/>
                  </a:cubicBezTo>
                  <a:cubicBezTo>
                    <a:pt x="949" y="210"/>
                    <a:pt x="768" y="1"/>
                    <a:pt x="581"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046" name="Google Shape;1046;p32"/>
            <p:cNvSpPr/>
            <p:nvPr/>
          </p:nvSpPr>
          <p:spPr>
            <a:xfrm>
              <a:off x="4813925" y="3908050"/>
              <a:ext cx="23225" cy="47475"/>
            </a:xfrm>
            <a:custGeom>
              <a:avLst/>
              <a:gdLst/>
              <a:ahLst/>
              <a:cxnLst/>
              <a:rect l="l" t="t" r="r" b="b"/>
              <a:pathLst>
                <a:path w="929" h="1899" extrusionOk="0">
                  <a:moveTo>
                    <a:pt x="832" y="592"/>
                  </a:moveTo>
                  <a:cubicBezTo>
                    <a:pt x="832" y="597"/>
                    <a:pt x="831" y="602"/>
                    <a:pt x="831" y="607"/>
                  </a:cubicBezTo>
                  <a:cubicBezTo>
                    <a:pt x="831" y="602"/>
                    <a:pt x="831" y="597"/>
                    <a:pt x="832" y="592"/>
                  </a:cubicBezTo>
                  <a:close/>
                  <a:moveTo>
                    <a:pt x="560" y="0"/>
                  </a:moveTo>
                  <a:cubicBezTo>
                    <a:pt x="515" y="0"/>
                    <a:pt x="469" y="12"/>
                    <a:pt x="426" y="40"/>
                  </a:cubicBezTo>
                  <a:cubicBezTo>
                    <a:pt x="0" y="283"/>
                    <a:pt x="243" y="830"/>
                    <a:pt x="264" y="1235"/>
                  </a:cubicBezTo>
                  <a:cubicBezTo>
                    <a:pt x="264" y="1324"/>
                    <a:pt x="342" y="1898"/>
                    <a:pt x="540" y="1898"/>
                  </a:cubicBezTo>
                  <a:cubicBezTo>
                    <a:pt x="567" y="1898"/>
                    <a:pt x="596" y="1887"/>
                    <a:pt x="628" y="1863"/>
                  </a:cubicBezTo>
                  <a:cubicBezTo>
                    <a:pt x="790" y="1741"/>
                    <a:pt x="790" y="1377"/>
                    <a:pt x="831" y="1195"/>
                  </a:cubicBezTo>
                  <a:cubicBezTo>
                    <a:pt x="851" y="1012"/>
                    <a:pt x="851" y="891"/>
                    <a:pt x="851" y="729"/>
                  </a:cubicBezTo>
                  <a:cubicBezTo>
                    <a:pt x="851" y="729"/>
                    <a:pt x="851" y="601"/>
                    <a:pt x="846" y="556"/>
                  </a:cubicBezTo>
                  <a:lnTo>
                    <a:pt x="846" y="556"/>
                  </a:lnTo>
                  <a:cubicBezTo>
                    <a:pt x="869" y="511"/>
                    <a:pt x="912" y="463"/>
                    <a:pt x="912" y="405"/>
                  </a:cubicBezTo>
                  <a:cubicBezTo>
                    <a:pt x="928" y="209"/>
                    <a:pt x="747" y="0"/>
                    <a:pt x="560"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047" name="Google Shape;1047;p32"/>
            <p:cNvSpPr/>
            <p:nvPr/>
          </p:nvSpPr>
          <p:spPr>
            <a:xfrm>
              <a:off x="4919750" y="3729775"/>
              <a:ext cx="17750" cy="49775"/>
            </a:xfrm>
            <a:custGeom>
              <a:avLst/>
              <a:gdLst/>
              <a:ahLst/>
              <a:cxnLst/>
              <a:rect l="l" t="t" r="r" b="b"/>
              <a:pathLst>
                <a:path w="710" h="1991" extrusionOk="0">
                  <a:moveTo>
                    <a:pt x="401" y="0"/>
                  </a:moveTo>
                  <a:cubicBezTo>
                    <a:pt x="261" y="0"/>
                    <a:pt x="122" y="86"/>
                    <a:pt x="102" y="264"/>
                  </a:cubicBezTo>
                  <a:cubicBezTo>
                    <a:pt x="82" y="446"/>
                    <a:pt x="102" y="608"/>
                    <a:pt x="102" y="790"/>
                  </a:cubicBezTo>
                  <a:cubicBezTo>
                    <a:pt x="102" y="973"/>
                    <a:pt x="82" y="1195"/>
                    <a:pt x="82" y="1378"/>
                  </a:cubicBezTo>
                  <a:cubicBezTo>
                    <a:pt x="61" y="1580"/>
                    <a:pt x="1" y="1904"/>
                    <a:pt x="244" y="1985"/>
                  </a:cubicBezTo>
                  <a:cubicBezTo>
                    <a:pt x="258" y="1989"/>
                    <a:pt x="272" y="1991"/>
                    <a:pt x="285" y="1991"/>
                  </a:cubicBezTo>
                  <a:cubicBezTo>
                    <a:pt x="350" y="1991"/>
                    <a:pt x="406" y="1951"/>
                    <a:pt x="406" y="1884"/>
                  </a:cubicBezTo>
                  <a:lnTo>
                    <a:pt x="386" y="1884"/>
                  </a:lnTo>
                  <a:cubicBezTo>
                    <a:pt x="406" y="1823"/>
                    <a:pt x="446" y="1763"/>
                    <a:pt x="467" y="1702"/>
                  </a:cubicBezTo>
                  <a:cubicBezTo>
                    <a:pt x="527" y="1540"/>
                    <a:pt x="568" y="1357"/>
                    <a:pt x="588" y="1195"/>
                  </a:cubicBezTo>
                  <a:cubicBezTo>
                    <a:pt x="669" y="892"/>
                    <a:pt x="710" y="588"/>
                    <a:pt x="710" y="284"/>
                  </a:cubicBezTo>
                  <a:cubicBezTo>
                    <a:pt x="699" y="96"/>
                    <a:pt x="550" y="0"/>
                    <a:pt x="401"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048" name="Google Shape;1048;p32"/>
            <p:cNvSpPr/>
            <p:nvPr/>
          </p:nvSpPr>
          <p:spPr>
            <a:xfrm>
              <a:off x="4852900" y="3777225"/>
              <a:ext cx="17750" cy="38650"/>
            </a:xfrm>
            <a:custGeom>
              <a:avLst/>
              <a:gdLst/>
              <a:ahLst/>
              <a:cxnLst/>
              <a:rect l="l" t="t" r="r" b="b"/>
              <a:pathLst>
                <a:path w="710" h="1546" extrusionOk="0">
                  <a:moveTo>
                    <a:pt x="413" y="0"/>
                  </a:moveTo>
                  <a:cubicBezTo>
                    <a:pt x="339" y="0"/>
                    <a:pt x="263" y="27"/>
                    <a:pt x="203" y="87"/>
                  </a:cubicBezTo>
                  <a:cubicBezTo>
                    <a:pt x="1" y="290"/>
                    <a:pt x="62" y="553"/>
                    <a:pt x="122" y="796"/>
                  </a:cubicBezTo>
                  <a:cubicBezTo>
                    <a:pt x="163" y="1060"/>
                    <a:pt x="244" y="1303"/>
                    <a:pt x="366" y="1526"/>
                  </a:cubicBezTo>
                  <a:cubicBezTo>
                    <a:pt x="386" y="1539"/>
                    <a:pt x="411" y="1546"/>
                    <a:pt x="435" y="1546"/>
                  </a:cubicBezTo>
                  <a:cubicBezTo>
                    <a:pt x="485" y="1546"/>
                    <a:pt x="534" y="1519"/>
                    <a:pt x="548" y="1465"/>
                  </a:cubicBezTo>
                  <a:cubicBezTo>
                    <a:pt x="588" y="1262"/>
                    <a:pt x="629" y="1039"/>
                    <a:pt x="629" y="837"/>
                  </a:cubicBezTo>
                  <a:cubicBezTo>
                    <a:pt x="629" y="655"/>
                    <a:pt x="690" y="472"/>
                    <a:pt x="710" y="290"/>
                  </a:cubicBezTo>
                  <a:cubicBezTo>
                    <a:pt x="710" y="113"/>
                    <a:pt x="564" y="0"/>
                    <a:pt x="413"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049" name="Google Shape;1049;p32"/>
            <p:cNvSpPr/>
            <p:nvPr/>
          </p:nvSpPr>
          <p:spPr>
            <a:xfrm>
              <a:off x="5096500" y="3799800"/>
              <a:ext cx="17750" cy="49075"/>
            </a:xfrm>
            <a:custGeom>
              <a:avLst/>
              <a:gdLst/>
              <a:ahLst/>
              <a:cxnLst/>
              <a:rect l="l" t="t" r="r" b="b"/>
              <a:pathLst>
                <a:path w="710" h="1963" extrusionOk="0">
                  <a:moveTo>
                    <a:pt x="285" y="1"/>
                  </a:moveTo>
                  <a:cubicBezTo>
                    <a:pt x="249" y="1"/>
                    <a:pt x="213" y="12"/>
                    <a:pt x="182" y="35"/>
                  </a:cubicBezTo>
                  <a:lnTo>
                    <a:pt x="203" y="35"/>
                  </a:lnTo>
                  <a:cubicBezTo>
                    <a:pt x="122" y="116"/>
                    <a:pt x="81" y="217"/>
                    <a:pt x="81" y="319"/>
                  </a:cubicBezTo>
                  <a:cubicBezTo>
                    <a:pt x="61" y="501"/>
                    <a:pt x="41" y="683"/>
                    <a:pt x="20" y="866"/>
                  </a:cubicBezTo>
                  <a:cubicBezTo>
                    <a:pt x="0" y="1149"/>
                    <a:pt x="20" y="1433"/>
                    <a:pt x="61" y="1716"/>
                  </a:cubicBezTo>
                  <a:cubicBezTo>
                    <a:pt x="81" y="1886"/>
                    <a:pt x="209" y="1962"/>
                    <a:pt x="345" y="1962"/>
                  </a:cubicBezTo>
                  <a:cubicBezTo>
                    <a:pt x="487" y="1962"/>
                    <a:pt x="637" y="1881"/>
                    <a:pt x="689" y="1737"/>
                  </a:cubicBezTo>
                  <a:cubicBezTo>
                    <a:pt x="709" y="1615"/>
                    <a:pt x="709" y="1494"/>
                    <a:pt x="648" y="1392"/>
                  </a:cubicBezTo>
                  <a:cubicBezTo>
                    <a:pt x="608" y="1230"/>
                    <a:pt x="588" y="1088"/>
                    <a:pt x="588" y="926"/>
                  </a:cubicBezTo>
                  <a:cubicBezTo>
                    <a:pt x="588" y="643"/>
                    <a:pt x="547" y="359"/>
                    <a:pt x="446" y="96"/>
                  </a:cubicBezTo>
                  <a:cubicBezTo>
                    <a:pt x="408" y="33"/>
                    <a:pt x="346" y="1"/>
                    <a:pt x="285"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050" name="Google Shape;1050;p32"/>
            <p:cNvSpPr/>
            <p:nvPr/>
          </p:nvSpPr>
          <p:spPr>
            <a:xfrm>
              <a:off x="5067625" y="3914375"/>
              <a:ext cx="17750" cy="48925"/>
            </a:xfrm>
            <a:custGeom>
              <a:avLst/>
              <a:gdLst/>
              <a:ahLst/>
              <a:cxnLst/>
              <a:rect l="l" t="t" r="r" b="b"/>
              <a:pathLst>
                <a:path w="710" h="1957" extrusionOk="0">
                  <a:moveTo>
                    <a:pt x="288" y="0"/>
                  </a:moveTo>
                  <a:cubicBezTo>
                    <a:pt x="248" y="0"/>
                    <a:pt x="208" y="16"/>
                    <a:pt x="183" y="50"/>
                  </a:cubicBezTo>
                  <a:lnTo>
                    <a:pt x="183" y="30"/>
                  </a:lnTo>
                  <a:cubicBezTo>
                    <a:pt x="122" y="111"/>
                    <a:pt x="82" y="212"/>
                    <a:pt x="82" y="314"/>
                  </a:cubicBezTo>
                  <a:cubicBezTo>
                    <a:pt x="61" y="496"/>
                    <a:pt x="41" y="678"/>
                    <a:pt x="21" y="861"/>
                  </a:cubicBezTo>
                  <a:cubicBezTo>
                    <a:pt x="0" y="1144"/>
                    <a:pt x="21" y="1428"/>
                    <a:pt x="61" y="1711"/>
                  </a:cubicBezTo>
                  <a:cubicBezTo>
                    <a:pt x="71" y="1881"/>
                    <a:pt x="199" y="1957"/>
                    <a:pt x="336" y="1957"/>
                  </a:cubicBezTo>
                  <a:cubicBezTo>
                    <a:pt x="477" y="1957"/>
                    <a:pt x="628" y="1876"/>
                    <a:pt x="669" y="1732"/>
                  </a:cubicBezTo>
                  <a:cubicBezTo>
                    <a:pt x="709" y="1630"/>
                    <a:pt x="689" y="1488"/>
                    <a:pt x="649" y="1387"/>
                  </a:cubicBezTo>
                  <a:cubicBezTo>
                    <a:pt x="608" y="1245"/>
                    <a:pt x="568" y="1083"/>
                    <a:pt x="568" y="921"/>
                  </a:cubicBezTo>
                  <a:cubicBezTo>
                    <a:pt x="588" y="638"/>
                    <a:pt x="547" y="354"/>
                    <a:pt x="426" y="91"/>
                  </a:cubicBezTo>
                  <a:cubicBezTo>
                    <a:pt x="402" y="32"/>
                    <a:pt x="344" y="0"/>
                    <a:pt x="28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051" name="Google Shape;1051;p32"/>
            <p:cNvSpPr/>
            <p:nvPr/>
          </p:nvSpPr>
          <p:spPr>
            <a:xfrm>
              <a:off x="5113700" y="3942225"/>
              <a:ext cx="17750" cy="49250"/>
            </a:xfrm>
            <a:custGeom>
              <a:avLst/>
              <a:gdLst/>
              <a:ahLst/>
              <a:cxnLst/>
              <a:rect l="l" t="t" r="r" b="b"/>
              <a:pathLst>
                <a:path w="710" h="1970" extrusionOk="0">
                  <a:moveTo>
                    <a:pt x="298" y="0"/>
                  </a:moveTo>
                  <a:cubicBezTo>
                    <a:pt x="258" y="0"/>
                    <a:pt x="217" y="17"/>
                    <a:pt x="183" y="50"/>
                  </a:cubicBezTo>
                  <a:cubicBezTo>
                    <a:pt x="122" y="131"/>
                    <a:pt x="82" y="233"/>
                    <a:pt x="82" y="334"/>
                  </a:cubicBezTo>
                  <a:cubicBezTo>
                    <a:pt x="62" y="516"/>
                    <a:pt x="41" y="678"/>
                    <a:pt x="21" y="861"/>
                  </a:cubicBezTo>
                  <a:cubicBezTo>
                    <a:pt x="1" y="1144"/>
                    <a:pt x="21" y="1448"/>
                    <a:pt x="62" y="1732"/>
                  </a:cubicBezTo>
                  <a:cubicBezTo>
                    <a:pt x="82" y="1894"/>
                    <a:pt x="213" y="1970"/>
                    <a:pt x="350" y="1970"/>
                  </a:cubicBezTo>
                  <a:cubicBezTo>
                    <a:pt x="487" y="1970"/>
                    <a:pt x="629" y="1894"/>
                    <a:pt x="669" y="1752"/>
                  </a:cubicBezTo>
                  <a:cubicBezTo>
                    <a:pt x="710" y="1630"/>
                    <a:pt x="689" y="1509"/>
                    <a:pt x="649" y="1408"/>
                  </a:cubicBezTo>
                  <a:cubicBezTo>
                    <a:pt x="608" y="1245"/>
                    <a:pt x="588" y="1083"/>
                    <a:pt x="588" y="921"/>
                  </a:cubicBezTo>
                  <a:cubicBezTo>
                    <a:pt x="588" y="638"/>
                    <a:pt x="548" y="354"/>
                    <a:pt x="446" y="91"/>
                  </a:cubicBezTo>
                  <a:cubicBezTo>
                    <a:pt x="411" y="32"/>
                    <a:pt x="355" y="0"/>
                    <a:pt x="29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052" name="Google Shape;1052;p32"/>
            <p:cNvSpPr/>
            <p:nvPr/>
          </p:nvSpPr>
          <p:spPr>
            <a:xfrm>
              <a:off x="5084850" y="3697525"/>
              <a:ext cx="17750" cy="49050"/>
            </a:xfrm>
            <a:custGeom>
              <a:avLst/>
              <a:gdLst/>
              <a:ahLst/>
              <a:cxnLst/>
              <a:rect l="l" t="t" r="r" b="b"/>
              <a:pathLst>
                <a:path w="710" h="1962" extrusionOk="0">
                  <a:moveTo>
                    <a:pt x="275" y="0"/>
                  </a:moveTo>
                  <a:cubicBezTo>
                    <a:pt x="239" y="0"/>
                    <a:pt x="205" y="12"/>
                    <a:pt x="183" y="34"/>
                  </a:cubicBezTo>
                  <a:cubicBezTo>
                    <a:pt x="122" y="115"/>
                    <a:pt x="81" y="217"/>
                    <a:pt x="81" y="318"/>
                  </a:cubicBezTo>
                  <a:cubicBezTo>
                    <a:pt x="61" y="500"/>
                    <a:pt x="20" y="683"/>
                    <a:pt x="20" y="865"/>
                  </a:cubicBezTo>
                  <a:cubicBezTo>
                    <a:pt x="0" y="1148"/>
                    <a:pt x="20" y="1432"/>
                    <a:pt x="61" y="1716"/>
                  </a:cubicBezTo>
                  <a:cubicBezTo>
                    <a:pt x="71" y="1885"/>
                    <a:pt x="199" y="1961"/>
                    <a:pt x="335" y="1961"/>
                  </a:cubicBezTo>
                  <a:cubicBezTo>
                    <a:pt x="477" y="1961"/>
                    <a:pt x="627" y="1880"/>
                    <a:pt x="669" y="1736"/>
                  </a:cubicBezTo>
                  <a:cubicBezTo>
                    <a:pt x="709" y="1614"/>
                    <a:pt x="689" y="1493"/>
                    <a:pt x="628" y="1392"/>
                  </a:cubicBezTo>
                  <a:cubicBezTo>
                    <a:pt x="608" y="1229"/>
                    <a:pt x="567" y="1088"/>
                    <a:pt x="567" y="926"/>
                  </a:cubicBezTo>
                  <a:cubicBezTo>
                    <a:pt x="588" y="642"/>
                    <a:pt x="527" y="358"/>
                    <a:pt x="426" y="95"/>
                  </a:cubicBezTo>
                  <a:cubicBezTo>
                    <a:pt x="400" y="32"/>
                    <a:pt x="335" y="0"/>
                    <a:pt x="275"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053" name="Google Shape;1053;p32"/>
            <p:cNvSpPr/>
            <p:nvPr/>
          </p:nvSpPr>
          <p:spPr>
            <a:xfrm>
              <a:off x="5032175" y="3794725"/>
              <a:ext cx="18525" cy="45850"/>
            </a:xfrm>
            <a:custGeom>
              <a:avLst/>
              <a:gdLst/>
              <a:ahLst/>
              <a:cxnLst/>
              <a:rect l="l" t="t" r="r" b="b"/>
              <a:pathLst>
                <a:path w="741" h="1834" extrusionOk="0">
                  <a:moveTo>
                    <a:pt x="477" y="0"/>
                  </a:moveTo>
                  <a:cubicBezTo>
                    <a:pt x="451" y="0"/>
                    <a:pt x="426" y="5"/>
                    <a:pt x="406" y="15"/>
                  </a:cubicBezTo>
                  <a:cubicBezTo>
                    <a:pt x="244" y="157"/>
                    <a:pt x="163" y="360"/>
                    <a:pt x="122" y="562"/>
                  </a:cubicBezTo>
                  <a:cubicBezTo>
                    <a:pt x="41" y="866"/>
                    <a:pt x="1" y="1190"/>
                    <a:pt x="1" y="1494"/>
                  </a:cubicBezTo>
                  <a:cubicBezTo>
                    <a:pt x="1" y="1722"/>
                    <a:pt x="185" y="1833"/>
                    <a:pt x="366" y="1833"/>
                  </a:cubicBezTo>
                  <a:cubicBezTo>
                    <a:pt x="555" y="1833"/>
                    <a:pt x="741" y="1712"/>
                    <a:pt x="710" y="1474"/>
                  </a:cubicBezTo>
                  <a:cubicBezTo>
                    <a:pt x="669" y="1170"/>
                    <a:pt x="649" y="866"/>
                    <a:pt x="669" y="562"/>
                  </a:cubicBezTo>
                  <a:cubicBezTo>
                    <a:pt x="669" y="400"/>
                    <a:pt x="689" y="137"/>
                    <a:pt x="547" y="15"/>
                  </a:cubicBezTo>
                  <a:cubicBezTo>
                    <a:pt x="527" y="5"/>
                    <a:pt x="502" y="0"/>
                    <a:pt x="477"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054" name="Google Shape;1054;p32"/>
            <p:cNvSpPr/>
            <p:nvPr/>
          </p:nvSpPr>
          <p:spPr>
            <a:xfrm>
              <a:off x="4996225" y="3876825"/>
              <a:ext cx="24950" cy="45975"/>
            </a:xfrm>
            <a:custGeom>
              <a:avLst/>
              <a:gdLst/>
              <a:ahLst/>
              <a:cxnLst/>
              <a:rect l="l" t="t" r="r" b="b"/>
              <a:pathLst>
                <a:path w="998" h="1839" extrusionOk="0">
                  <a:moveTo>
                    <a:pt x="319" y="1"/>
                  </a:moveTo>
                  <a:cubicBezTo>
                    <a:pt x="254" y="1"/>
                    <a:pt x="186" y="32"/>
                    <a:pt x="142" y="94"/>
                  </a:cubicBezTo>
                  <a:cubicBezTo>
                    <a:pt x="0" y="276"/>
                    <a:pt x="61" y="600"/>
                    <a:pt x="41" y="823"/>
                  </a:cubicBezTo>
                  <a:cubicBezTo>
                    <a:pt x="0" y="1066"/>
                    <a:pt x="0" y="1309"/>
                    <a:pt x="61" y="1532"/>
                  </a:cubicBezTo>
                  <a:cubicBezTo>
                    <a:pt x="112" y="1752"/>
                    <a:pt x="264" y="1839"/>
                    <a:pt x="422" y="1839"/>
                  </a:cubicBezTo>
                  <a:cubicBezTo>
                    <a:pt x="700" y="1839"/>
                    <a:pt x="997" y="1566"/>
                    <a:pt x="790" y="1269"/>
                  </a:cubicBezTo>
                  <a:cubicBezTo>
                    <a:pt x="709" y="1127"/>
                    <a:pt x="649" y="945"/>
                    <a:pt x="649" y="783"/>
                  </a:cubicBezTo>
                  <a:cubicBezTo>
                    <a:pt x="628" y="681"/>
                    <a:pt x="628" y="560"/>
                    <a:pt x="608" y="458"/>
                  </a:cubicBezTo>
                  <a:cubicBezTo>
                    <a:pt x="588" y="357"/>
                    <a:pt x="527" y="256"/>
                    <a:pt x="507" y="155"/>
                  </a:cubicBezTo>
                  <a:cubicBezTo>
                    <a:pt x="484" y="52"/>
                    <a:pt x="404" y="1"/>
                    <a:pt x="319"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055" name="Google Shape;1055;p32"/>
            <p:cNvSpPr/>
            <p:nvPr/>
          </p:nvSpPr>
          <p:spPr>
            <a:xfrm>
              <a:off x="4812400" y="3816975"/>
              <a:ext cx="22275" cy="48175"/>
            </a:xfrm>
            <a:custGeom>
              <a:avLst/>
              <a:gdLst/>
              <a:ahLst/>
              <a:cxnLst/>
              <a:rect l="l" t="t" r="r" b="b"/>
              <a:pathLst>
                <a:path w="891" h="1927" extrusionOk="0">
                  <a:moveTo>
                    <a:pt x="488" y="1"/>
                  </a:moveTo>
                  <a:cubicBezTo>
                    <a:pt x="265" y="1"/>
                    <a:pt x="30" y="148"/>
                    <a:pt x="41" y="442"/>
                  </a:cubicBezTo>
                  <a:cubicBezTo>
                    <a:pt x="41" y="685"/>
                    <a:pt x="61" y="928"/>
                    <a:pt x="81" y="1171"/>
                  </a:cubicBezTo>
                  <a:cubicBezTo>
                    <a:pt x="102" y="1434"/>
                    <a:pt x="0" y="1617"/>
                    <a:pt x="142" y="1799"/>
                  </a:cubicBezTo>
                  <a:cubicBezTo>
                    <a:pt x="209" y="1885"/>
                    <a:pt x="303" y="1926"/>
                    <a:pt x="395" y="1926"/>
                  </a:cubicBezTo>
                  <a:cubicBezTo>
                    <a:pt x="497" y="1926"/>
                    <a:pt x="595" y="1875"/>
                    <a:pt x="649" y="1779"/>
                  </a:cubicBezTo>
                  <a:lnTo>
                    <a:pt x="669" y="1779"/>
                  </a:lnTo>
                  <a:cubicBezTo>
                    <a:pt x="750" y="1576"/>
                    <a:pt x="811" y="1374"/>
                    <a:pt x="831" y="1151"/>
                  </a:cubicBezTo>
                  <a:cubicBezTo>
                    <a:pt x="851" y="888"/>
                    <a:pt x="871" y="645"/>
                    <a:pt x="871" y="381"/>
                  </a:cubicBezTo>
                  <a:cubicBezTo>
                    <a:pt x="891" y="128"/>
                    <a:pt x="694" y="1"/>
                    <a:pt x="488"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056" name="Google Shape;1056;p32"/>
            <p:cNvSpPr/>
            <p:nvPr/>
          </p:nvSpPr>
          <p:spPr>
            <a:xfrm>
              <a:off x="4781000" y="3724100"/>
              <a:ext cx="21800" cy="45900"/>
            </a:xfrm>
            <a:custGeom>
              <a:avLst/>
              <a:gdLst/>
              <a:ahLst/>
              <a:cxnLst/>
              <a:rect l="l" t="t" r="r" b="b"/>
              <a:pathLst>
                <a:path w="872" h="1836" extrusionOk="0">
                  <a:moveTo>
                    <a:pt x="406" y="1"/>
                  </a:moveTo>
                  <a:cubicBezTo>
                    <a:pt x="208" y="1"/>
                    <a:pt x="10" y="119"/>
                    <a:pt x="1" y="369"/>
                  </a:cubicBezTo>
                  <a:cubicBezTo>
                    <a:pt x="1" y="491"/>
                    <a:pt x="21" y="612"/>
                    <a:pt x="61" y="734"/>
                  </a:cubicBezTo>
                  <a:cubicBezTo>
                    <a:pt x="82" y="855"/>
                    <a:pt x="102" y="997"/>
                    <a:pt x="122" y="1139"/>
                  </a:cubicBezTo>
                  <a:cubicBezTo>
                    <a:pt x="142" y="1402"/>
                    <a:pt x="264" y="1625"/>
                    <a:pt x="466" y="1807"/>
                  </a:cubicBezTo>
                  <a:cubicBezTo>
                    <a:pt x="505" y="1827"/>
                    <a:pt x="545" y="1835"/>
                    <a:pt x="583" y="1835"/>
                  </a:cubicBezTo>
                  <a:cubicBezTo>
                    <a:pt x="706" y="1835"/>
                    <a:pt x="816" y="1744"/>
                    <a:pt x="831" y="1605"/>
                  </a:cubicBezTo>
                  <a:cubicBezTo>
                    <a:pt x="831" y="1402"/>
                    <a:pt x="872" y="1220"/>
                    <a:pt x="851" y="997"/>
                  </a:cubicBezTo>
                  <a:cubicBezTo>
                    <a:pt x="811" y="815"/>
                    <a:pt x="811" y="612"/>
                    <a:pt x="811" y="410"/>
                  </a:cubicBezTo>
                  <a:cubicBezTo>
                    <a:pt x="843" y="144"/>
                    <a:pt x="624" y="1"/>
                    <a:pt x="406"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057" name="Google Shape;1057;p32"/>
            <p:cNvSpPr/>
            <p:nvPr/>
          </p:nvSpPr>
          <p:spPr>
            <a:xfrm>
              <a:off x="4946950" y="3616025"/>
              <a:ext cx="19425" cy="54150"/>
            </a:xfrm>
            <a:custGeom>
              <a:avLst/>
              <a:gdLst/>
              <a:ahLst/>
              <a:cxnLst/>
              <a:rect l="l" t="t" r="r" b="b"/>
              <a:pathLst>
                <a:path w="777" h="2166" extrusionOk="0">
                  <a:moveTo>
                    <a:pt x="418" y="1"/>
                  </a:moveTo>
                  <a:cubicBezTo>
                    <a:pt x="214" y="1"/>
                    <a:pt x="0" y="203"/>
                    <a:pt x="108" y="459"/>
                  </a:cubicBezTo>
                  <a:cubicBezTo>
                    <a:pt x="108" y="540"/>
                    <a:pt x="108" y="600"/>
                    <a:pt x="108" y="681"/>
                  </a:cubicBezTo>
                  <a:cubicBezTo>
                    <a:pt x="108" y="864"/>
                    <a:pt x="128" y="1046"/>
                    <a:pt x="148" y="1228"/>
                  </a:cubicBezTo>
                  <a:cubicBezTo>
                    <a:pt x="169" y="1471"/>
                    <a:pt x="67" y="1795"/>
                    <a:pt x="209" y="2038"/>
                  </a:cubicBezTo>
                  <a:cubicBezTo>
                    <a:pt x="247" y="2125"/>
                    <a:pt x="326" y="2166"/>
                    <a:pt x="405" y="2166"/>
                  </a:cubicBezTo>
                  <a:cubicBezTo>
                    <a:pt x="494" y="2166"/>
                    <a:pt x="582" y="2114"/>
                    <a:pt x="614" y="2018"/>
                  </a:cubicBezTo>
                  <a:lnTo>
                    <a:pt x="634" y="2018"/>
                  </a:lnTo>
                  <a:cubicBezTo>
                    <a:pt x="716" y="1714"/>
                    <a:pt x="776" y="1390"/>
                    <a:pt x="756" y="1066"/>
                  </a:cubicBezTo>
                  <a:cubicBezTo>
                    <a:pt x="776" y="762"/>
                    <a:pt x="736" y="459"/>
                    <a:pt x="675" y="175"/>
                  </a:cubicBezTo>
                  <a:cubicBezTo>
                    <a:pt x="621" y="52"/>
                    <a:pt x="520" y="1"/>
                    <a:pt x="418"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058" name="Google Shape;1058;p32"/>
            <p:cNvSpPr/>
            <p:nvPr/>
          </p:nvSpPr>
          <p:spPr>
            <a:xfrm>
              <a:off x="4858975" y="3678750"/>
              <a:ext cx="16750" cy="47225"/>
            </a:xfrm>
            <a:custGeom>
              <a:avLst/>
              <a:gdLst/>
              <a:ahLst/>
              <a:cxnLst/>
              <a:rect l="l" t="t" r="r" b="b"/>
              <a:pathLst>
                <a:path w="670" h="1889" extrusionOk="0">
                  <a:moveTo>
                    <a:pt x="351" y="0"/>
                  </a:moveTo>
                  <a:cubicBezTo>
                    <a:pt x="206" y="0"/>
                    <a:pt x="61" y="92"/>
                    <a:pt x="41" y="279"/>
                  </a:cubicBezTo>
                  <a:cubicBezTo>
                    <a:pt x="1" y="603"/>
                    <a:pt x="41" y="927"/>
                    <a:pt x="123" y="1231"/>
                  </a:cubicBezTo>
                  <a:cubicBezTo>
                    <a:pt x="183" y="1454"/>
                    <a:pt x="204" y="1798"/>
                    <a:pt x="426" y="1879"/>
                  </a:cubicBezTo>
                  <a:cubicBezTo>
                    <a:pt x="445" y="1885"/>
                    <a:pt x="464" y="1888"/>
                    <a:pt x="481" y="1888"/>
                  </a:cubicBezTo>
                  <a:cubicBezTo>
                    <a:pt x="576" y="1888"/>
                    <a:pt x="646" y="1803"/>
                    <a:pt x="629" y="1717"/>
                  </a:cubicBezTo>
                  <a:cubicBezTo>
                    <a:pt x="609" y="1616"/>
                    <a:pt x="629" y="1515"/>
                    <a:pt x="649" y="1413"/>
                  </a:cubicBezTo>
                  <a:cubicBezTo>
                    <a:pt x="649" y="1292"/>
                    <a:pt x="649" y="1170"/>
                    <a:pt x="629" y="1049"/>
                  </a:cubicBezTo>
                  <a:cubicBezTo>
                    <a:pt x="609" y="806"/>
                    <a:pt x="669" y="542"/>
                    <a:pt x="669" y="299"/>
                  </a:cubicBezTo>
                  <a:cubicBezTo>
                    <a:pt x="659" y="102"/>
                    <a:pt x="505" y="0"/>
                    <a:pt x="351"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059" name="Google Shape;1059;p32"/>
            <p:cNvSpPr/>
            <p:nvPr/>
          </p:nvSpPr>
          <p:spPr>
            <a:xfrm>
              <a:off x="4911650" y="3897425"/>
              <a:ext cx="19275" cy="43600"/>
            </a:xfrm>
            <a:custGeom>
              <a:avLst/>
              <a:gdLst/>
              <a:ahLst/>
              <a:cxnLst/>
              <a:rect l="l" t="t" r="r" b="b"/>
              <a:pathLst>
                <a:path w="771" h="1744" extrusionOk="0">
                  <a:moveTo>
                    <a:pt x="430" y="0"/>
                  </a:moveTo>
                  <a:cubicBezTo>
                    <a:pt x="363" y="0"/>
                    <a:pt x="298" y="33"/>
                    <a:pt x="264" y="100"/>
                  </a:cubicBezTo>
                  <a:cubicBezTo>
                    <a:pt x="122" y="364"/>
                    <a:pt x="61" y="667"/>
                    <a:pt x="41" y="971"/>
                  </a:cubicBezTo>
                  <a:cubicBezTo>
                    <a:pt x="1" y="1275"/>
                    <a:pt x="41" y="1640"/>
                    <a:pt x="385" y="1741"/>
                  </a:cubicBezTo>
                  <a:cubicBezTo>
                    <a:pt x="399" y="1743"/>
                    <a:pt x="413" y="1744"/>
                    <a:pt x="427" y="1744"/>
                  </a:cubicBezTo>
                  <a:cubicBezTo>
                    <a:pt x="574" y="1744"/>
                    <a:pt x="711" y="1646"/>
                    <a:pt x="730" y="1498"/>
                  </a:cubicBezTo>
                  <a:cubicBezTo>
                    <a:pt x="770" y="1376"/>
                    <a:pt x="730" y="1295"/>
                    <a:pt x="689" y="1174"/>
                  </a:cubicBezTo>
                  <a:cubicBezTo>
                    <a:pt x="689" y="1073"/>
                    <a:pt x="669" y="992"/>
                    <a:pt x="669" y="911"/>
                  </a:cubicBezTo>
                  <a:lnTo>
                    <a:pt x="669" y="566"/>
                  </a:lnTo>
                  <a:cubicBezTo>
                    <a:pt x="669" y="445"/>
                    <a:pt x="649" y="303"/>
                    <a:pt x="629" y="181"/>
                  </a:cubicBezTo>
                  <a:cubicBezTo>
                    <a:pt x="617" y="63"/>
                    <a:pt x="522" y="0"/>
                    <a:pt x="430"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060" name="Google Shape;1060;p32"/>
            <p:cNvSpPr/>
            <p:nvPr/>
          </p:nvSpPr>
          <p:spPr>
            <a:xfrm>
              <a:off x="4879750" y="3980425"/>
              <a:ext cx="19275" cy="43650"/>
            </a:xfrm>
            <a:custGeom>
              <a:avLst/>
              <a:gdLst/>
              <a:ahLst/>
              <a:cxnLst/>
              <a:rect l="l" t="t" r="r" b="b"/>
              <a:pathLst>
                <a:path w="771" h="1746" extrusionOk="0">
                  <a:moveTo>
                    <a:pt x="434" y="1"/>
                  </a:moveTo>
                  <a:cubicBezTo>
                    <a:pt x="366" y="1"/>
                    <a:pt x="298" y="33"/>
                    <a:pt x="264" y="102"/>
                  </a:cubicBezTo>
                  <a:lnTo>
                    <a:pt x="244" y="102"/>
                  </a:lnTo>
                  <a:cubicBezTo>
                    <a:pt x="122" y="366"/>
                    <a:pt x="61" y="670"/>
                    <a:pt x="41" y="973"/>
                  </a:cubicBezTo>
                  <a:cubicBezTo>
                    <a:pt x="0" y="1277"/>
                    <a:pt x="41" y="1642"/>
                    <a:pt x="385" y="1743"/>
                  </a:cubicBezTo>
                  <a:cubicBezTo>
                    <a:pt x="399" y="1745"/>
                    <a:pt x="413" y="1746"/>
                    <a:pt x="426" y="1746"/>
                  </a:cubicBezTo>
                  <a:cubicBezTo>
                    <a:pt x="571" y="1746"/>
                    <a:pt x="693" y="1648"/>
                    <a:pt x="730" y="1500"/>
                  </a:cubicBezTo>
                  <a:cubicBezTo>
                    <a:pt x="770" y="1358"/>
                    <a:pt x="730" y="1297"/>
                    <a:pt x="689" y="1176"/>
                  </a:cubicBezTo>
                  <a:cubicBezTo>
                    <a:pt x="689" y="1075"/>
                    <a:pt x="669" y="994"/>
                    <a:pt x="669" y="892"/>
                  </a:cubicBezTo>
                  <a:lnTo>
                    <a:pt x="669" y="568"/>
                  </a:lnTo>
                  <a:cubicBezTo>
                    <a:pt x="669" y="447"/>
                    <a:pt x="649" y="305"/>
                    <a:pt x="628" y="163"/>
                  </a:cubicBezTo>
                  <a:cubicBezTo>
                    <a:pt x="617" y="59"/>
                    <a:pt x="526" y="1"/>
                    <a:pt x="434"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061" name="Google Shape;1061;p32"/>
            <p:cNvSpPr/>
            <p:nvPr/>
          </p:nvSpPr>
          <p:spPr>
            <a:xfrm>
              <a:off x="5246900" y="3585550"/>
              <a:ext cx="21125" cy="60050"/>
            </a:xfrm>
            <a:custGeom>
              <a:avLst/>
              <a:gdLst/>
              <a:ahLst/>
              <a:cxnLst/>
              <a:rect l="l" t="t" r="r" b="b"/>
              <a:pathLst>
                <a:path w="845" h="2402" extrusionOk="0">
                  <a:moveTo>
                    <a:pt x="378" y="0"/>
                  </a:moveTo>
                  <a:cubicBezTo>
                    <a:pt x="231" y="0"/>
                    <a:pt x="88" y="84"/>
                    <a:pt x="41" y="280"/>
                  </a:cubicBezTo>
                  <a:cubicBezTo>
                    <a:pt x="0" y="422"/>
                    <a:pt x="20" y="543"/>
                    <a:pt x="61" y="665"/>
                  </a:cubicBezTo>
                  <a:cubicBezTo>
                    <a:pt x="81" y="867"/>
                    <a:pt x="101" y="1050"/>
                    <a:pt x="101" y="1232"/>
                  </a:cubicBezTo>
                  <a:cubicBezTo>
                    <a:pt x="101" y="1414"/>
                    <a:pt x="101" y="1596"/>
                    <a:pt x="122" y="1779"/>
                  </a:cubicBezTo>
                  <a:cubicBezTo>
                    <a:pt x="142" y="1900"/>
                    <a:pt x="162" y="2042"/>
                    <a:pt x="182" y="2164"/>
                  </a:cubicBezTo>
                  <a:cubicBezTo>
                    <a:pt x="206" y="2317"/>
                    <a:pt x="333" y="2402"/>
                    <a:pt x="458" y="2402"/>
                  </a:cubicBezTo>
                  <a:cubicBezTo>
                    <a:pt x="548" y="2402"/>
                    <a:pt x="638" y="2358"/>
                    <a:pt x="689" y="2265"/>
                  </a:cubicBezTo>
                  <a:cubicBezTo>
                    <a:pt x="810" y="2022"/>
                    <a:pt x="750" y="1678"/>
                    <a:pt x="750" y="1394"/>
                  </a:cubicBezTo>
                  <a:cubicBezTo>
                    <a:pt x="750" y="1232"/>
                    <a:pt x="770" y="1070"/>
                    <a:pt x="770" y="888"/>
                  </a:cubicBezTo>
                  <a:lnTo>
                    <a:pt x="770" y="665"/>
                  </a:lnTo>
                  <a:cubicBezTo>
                    <a:pt x="770" y="665"/>
                    <a:pt x="770" y="491"/>
                    <a:pt x="748" y="491"/>
                  </a:cubicBezTo>
                  <a:cubicBezTo>
                    <a:pt x="745" y="491"/>
                    <a:pt x="741" y="495"/>
                    <a:pt x="736" y="506"/>
                  </a:cubicBezTo>
                  <a:lnTo>
                    <a:pt x="736" y="506"/>
                  </a:lnTo>
                  <a:cubicBezTo>
                    <a:pt x="845" y="204"/>
                    <a:pt x="607" y="0"/>
                    <a:pt x="37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062" name="Google Shape;1062;p32"/>
            <p:cNvSpPr/>
            <p:nvPr/>
          </p:nvSpPr>
          <p:spPr>
            <a:xfrm>
              <a:off x="5137500" y="3642950"/>
              <a:ext cx="18775" cy="54325"/>
            </a:xfrm>
            <a:custGeom>
              <a:avLst/>
              <a:gdLst/>
              <a:ahLst/>
              <a:cxnLst/>
              <a:rect l="l" t="t" r="r" b="b"/>
              <a:pathLst>
                <a:path w="751" h="2173" extrusionOk="0">
                  <a:moveTo>
                    <a:pt x="347" y="1"/>
                  </a:moveTo>
                  <a:cubicBezTo>
                    <a:pt x="230" y="1"/>
                    <a:pt x="117" y="58"/>
                    <a:pt x="62" y="192"/>
                  </a:cubicBezTo>
                  <a:cubicBezTo>
                    <a:pt x="1" y="313"/>
                    <a:pt x="1" y="475"/>
                    <a:pt x="62" y="617"/>
                  </a:cubicBezTo>
                  <a:cubicBezTo>
                    <a:pt x="102" y="759"/>
                    <a:pt x="102" y="941"/>
                    <a:pt x="122" y="1083"/>
                  </a:cubicBezTo>
                  <a:cubicBezTo>
                    <a:pt x="163" y="1387"/>
                    <a:pt x="244" y="1711"/>
                    <a:pt x="264" y="2015"/>
                  </a:cubicBezTo>
                  <a:cubicBezTo>
                    <a:pt x="264" y="2113"/>
                    <a:pt x="342" y="2173"/>
                    <a:pt x="431" y="2173"/>
                  </a:cubicBezTo>
                  <a:cubicBezTo>
                    <a:pt x="470" y="2173"/>
                    <a:pt x="511" y="2161"/>
                    <a:pt x="548" y="2136"/>
                  </a:cubicBezTo>
                  <a:cubicBezTo>
                    <a:pt x="730" y="1934"/>
                    <a:pt x="710" y="1549"/>
                    <a:pt x="730" y="1286"/>
                  </a:cubicBezTo>
                  <a:cubicBezTo>
                    <a:pt x="750" y="1103"/>
                    <a:pt x="750" y="921"/>
                    <a:pt x="750" y="739"/>
                  </a:cubicBezTo>
                  <a:cubicBezTo>
                    <a:pt x="750" y="617"/>
                    <a:pt x="730" y="435"/>
                    <a:pt x="730" y="354"/>
                  </a:cubicBezTo>
                  <a:cubicBezTo>
                    <a:pt x="730" y="143"/>
                    <a:pt x="533" y="1"/>
                    <a:pt x="347"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063" name="Google Shape;1063;p32"/>
            <p:cNvSpPr/>
            <p:nvPr/>
          </p:nvSpPr>
          <p:spPr>
            <a:xfrm>
              <a:off x="5164350" y="3557600"/>
              <a:ext cx="21575" cy="48625"/>
            </a:xfrm>
            <a:custGeom>
              <a:avLst/>
              <a:gdLst/>
              <a:ahLst/>
              <a:cxnLst/>
              <a:rect l="l" t="t" r="r" b="b"/>
              <a:pathLst>
                <a:path w="863" h="1945" extrusionOk="0">
                  <a:moveTo>
                    <a:pt x="432" y="1"/>
                  </a:moveTo>
                  <a:cubicBezTo>
                    <a:pt x="286" y="1"/>
                    <a:pt x="143" y="82"/>
                    <a:pt x="102" y="263"/>
                  </a:cubicBezTo>
                  <a:cubicBezTo>
                    <a:pt x="0" y="567"/>
                    <a:pt x="102" y="952"/>
                    <a:pt x="102" y="1256"/>
                  </a:cubicBezTo>
                  <a:cubicBezTo>
                    <a:pt x="102" y="1479"/>
                    <a:pt x="81" y="1904"/>
                    <a:pt x="385" y="1945"/>
                  </a:cubicBezTo>
                  <a:lnTo>
                    <a:pt x="406" y="1945"/>
                  </a:lnTo>
                  <a:cubicBezTo>
                    <a:pt x="507" y="1945"/>
                    <a:pt x="608" y="1884"/>
                    <a:pt x="649" y="1803"/>
                  </a:cubicBezTo>
                  <a:cubicBezTo>
                    <a:pt x="730" y="1580"/>
                    <a:pt x="750" y="1337"/>
                    <a:pt x="750" y="1114"/>
                  </a:cubicBezTo>
                  <a:cubicBezTo>
                    <a:pt x="770" y="891"/>
                    <a:pt x="750" y="669"/>
                    <a:pt x="790" y="446"/>
                  </a:cubicBezTo>
                  <a:cubicBezTo>
                    <a:pt x="862" y="170"/>
                    <a:pt x="643" y="1"/>
                    <a:pt x="432"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064" name="Google Shape;1064;p32"/>
            <p:cNvSpPr/>
            <p:nvPr/>
          </p:nvSpPr>
          <p:spPr>
            <a:xfrm>
              <a:off x="5300050" y="3538900"/>
              <a:ext cx="19275" cy="50700"/>
            </a:xfrm>
            <a:custGeom>
              <a:avLst/>
              <a:gdLst/>
              <a:ahLst/>
              <a:cxnLst/>
              <a:rect l="l" t="t" r="r" b="b"/>
              <a:pathLst>
                <a:path w="771" h="2028" extrusionOk="0">
                  <a:moveTo>
                    <a:pt x="428" y="0"/>
                  </a:moveTo>
                  <a:cubicBezTo>
                    <a:pt x="221" y="0"/>
                    <a:pt x="0" y="174"/>
                    <a:pt x="102" y="404"/>
                  </a:cubicBezTo>
                  <a:cubicBezTo>
                    <a:pt x="163" y="627"/>
                    <a:pt x="183" y="849"/>
                    <a:pt x="163" y="1072"/>
                  </a:cubicBezTo>
                  <a:cubicBezTo>
                    <a:pt x="163" y="1336"/>
                    <a:pt x="183" y="1599"/>
                    <a:pt x="204" y="1862"/>
                  </a:cubicBezTo>
                  <a:cubicBezTo>
                    <a:pt x="217" y="1966"/>
                    <a:pt x="303" y="2028"/>
                    <a:pt x="391" y="2028"/>
                  </a:cubicBezTo>
                  <a:cubicBezTo>
                    <a:pt x="441" y="2028"/>
                    <a:pt x="491" y="2008"/>
                    <a:pt x="528" y="1964"/>
                  </a:cubicBezTo>
                  <a:cubicBezTo>
                    <a:pt x="771" y="1761"/>
                    <a:pt x="710" y="1336"/>
                    <a:pt x="710" y="1072"/>
                  </a:cubicBezTo>
                  <a:cubicBezTo>
                    <a:pt x="771" y="789"/>
                    <a:pt x="751" y="485"/>
                    <a:pt x="710" y="201"/>
                  </a:cubicBezTo>
                  <a:cubicBezTo>
                    <a:pt x="665" y="59"/>
                    <a:pt x="549" y="0"/>
                    <a:pt x="42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065" name="Google Shape;1065;p32"/>
            <p:cNvSpPr/>
            <p:nvPr/>
          </p:nvSpPr>
          <p:spPr>
            <a:xfrm>
              <a:off x="5103550" y="3526225"/>
              <a:ext cx="18800" cy="50725"/>
            </a:xfrm>
            <a:custGeom>
              <a:avLst/>
              <a:gdLst/>
              <a:ahLst/>
              <a:cxnLst/>
              <a:rect l="l" t="t" r="r" b="b"/>
              <a:pathLst>
                <a:path w="752" h="2029" extrusionOk="0">
                  <a:moveTo>
                    <a:pt x="414" y="1"/>
                  </a:moveTo>
                  <a:cubicBezTo>
                    <a:pt x="213" y="1"/>
                    <a:pt x="1" y="174"/>
                    <a:pt x="103" y="404"/>
                  </a:cubicBezTo>
                  <a:cubicBezTo>
                    <a:pt x="143" y="627"/>
                    <a:pt x="164" y="850"/>
                    <a:pt x="143" y="1073"/>
                  </a:cubicBezTo>
                  <a:cubicBezTo>
                    <a:pt x="143" y="1316"/>
                    <a:pt x="164" y="1600"/>
                    <a:pt x="184" y="1863"/>
                  </a:cubicBezTo>
                  <a:cubicBezTo>
                    <a:pt x="197" y="1966"/>
                    <a:pt x="284" y="2028"/>
                    <a:pt x="377" y="2028"/>
                  </a:cubicBezTo>
                  <a:cubicBezTo>
                    <a:pt x="430" y="2028"/>
                    <a:pt x="484" y="2008"/>
                    <a:pt x="528" y="1964"/>
                  </a:cubicBezTo>
                  <a:cubicBezTo>
                    <a:pt x="751" y="1762"/>
                    <a:pt x="690" y="1336"/>
                    <a:pt x="711" y="1053"/>
                  </a:cubicBezTo>
                  <a:cubicBezTo>
                    <a:pt x="751" y="769"/>
                    <a:pt x="751" y="485"/>
                    <a:pt x="690" y="202"/>
                  </a:cubicBezTo>
                  <a:cubicBezTo>
                    <a:pt x="646" y="60"/>
                    <a:pt x="532" y="1"/>
                    <a:pt x="414"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066" name="Google Shape;1066;p32"/>
            <p:cNvSpPr/>
            <p:nvPr/>
          </p:nvSpPr>
          <p:spPr>
            <a:xfrm>
              <a:off x="5365400" y="3556075"/>
              <a:ext cx="16225" cy="47250"/>
            </a:xfrm>
            <a:custGeom>
              <a:avLst/>
              <a:gdLst/>
              <a:ahLst/>
              <a:cxnLst/>
              <a:rect l="l" t="t" r="r" b="b"/>
              <a:pathLst>
                <a:path w="649" h="1890" extrusionOk="0">
                  <a:moveTo>
                    <a:pt x="324" y="0"/>
                  </a:moveTo>
                  <a:cubicBezTo>
                    <a:pt x="142" y="21"/>
                    <a:pt x="0" y="142"/>
                    <a:pt x="0" y="324"/>
                  </a:cubicBezTo>
                  <a:cubicBezTo>
                    <a:pt x="0" y="547"/>
                    <a:pt x="0" y="770"/>
                    <a:pt x="20" y="1013"/>
                  </a:cubicBezTo>
                  <a:cubicBezTo>
                    <a:pt x="0" y="1236"/>
                    <a:pt x="20" y="1479"/>
                    <a:pt x="61" y="1722"/>
                  </a:cubicBezTo>
                  <a:cubicBezTo>
                    <a:pt x="101" y="1834"/>
                    <a:pt x="203" y="1889"/>
                    <a:pt x="304" y="1889"/>
                  </a:cubicBezTo>
                  <a:cubicBezTo>
                    <a:pt x="405" y="1889"/>
                    <a:pt x="506" y="1834"/>
                    <a:pt x="547" y="1722"/>
                  </a:cubicBezTo>
                  <a:cubicBezTo>
                    <a:pt x="648" y="1256"/>
                    <a:pt x="567" y="790"/>
                    <a:pt x="628" y="324"/>
                  </a:cubicBezTo>
                  <a:cubicBezTo>
                    <a:pt x="628" y="142"/>
                    <a:pt x="486" y="21"/>
                    <a:pt x="324"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067" name="Google Shape;1067;p32"/>
            <p:cNvSpPr/>
            <p:nvPr/>
          </p:nvSpPr>
          <p:spPr>
            <a:xfrm>
              <a:off x="5397475" y="3625225"/>
              <a:ext cx="20600" cy="56675"/>
            </a:xfrm>
            <a:custGeom>
              <a:avLst/>
              <a:gdLst/>
              <a:ahLst/>
              <a:cxnLst/>
              <a:rect l="l" t="t" r="r" b="b"/>
              <a:pathLst>
                <a:path w="824" h="2267" extrusionOk="0">
                  <a:moveTo>
                    <a:pt x="430" y="0"/>
                  </a:moveTo>
                  <a:cubicBezTo>
                    <a:pt x="216" y="0"/>
                    <a:pt x="0" y="154"/>
                    <a:pt x="54" y="435"/>
                  </a:cubicBezTo>
                  <a:cubicBezTo>
                    <a:pt x="74" y="597"/>
                    <a:pt x="74" y="739"/>
                    <a:pt x="115" y="880"/>
                  </a:cubicBezTo>
                  <a:cubicBezTo>
                    <a:pt x="176" y="1063"/>
                    <a:pt x="196" y="1245"/>
                    <a:pt x="216" y="1427"/>
                  </a:cubicBezTo>
                  <a:cubicBezTo>
                    <a:pt x="257" y="1691"/>
                    <a:pt x="257" y="2055"/>
                    <a:pt x="500" y="2238"/>
                  </a:cubicBezTo>
                  <a:cubicBezTo>
                    <a:pt x="529" y="2258"/>
                    <a:pt x="562" y="2266"/>
                    <a:pt x="594" y="2266"/>
                  </a:cubicBezTo>
                  <a:cubicBezTo>
                    <a:pt x="691" y="2266"/>
                    <a:pt x="783" y="2183"/>
                    <a:pt x="783" y="2076"/>
                  </a:cubicBezTo>
                  <a:cubicBezTo>
                    <a:pt x="783" y="1508"/>
                    <a:pt x="824" y="941"/>
                    <a:pt x="803" y="374"/>
                  </a:cubicBezTo>
                  <a:cubicBezTo>
                    <a:pt x="803" y="119"/>
                    <a:pt x="618" y="0"/>
                    <a:pt x="430"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068" name="Google Shape;1068;p32"/>
            <p:cNvSpPr/>
            <p:nvPr/>
          </p:nvSpPr>
          <p:spPr>
            <a:xfrm>
              <a:off x="5338000" y="3714875"/>
              <a:ext cx="21850" cy="46600"/>
            </a:xfrm>
            <a:custGeom>
              <a:avLst/>
              <a:gdLst/>
              <a:ahLst/>
              <a:cxnLst/>
              <a:rect l="l" t="t" r="r" b="b"/>
              <a:pathLst>
                <a:path w="874" h="1864" extrusionOk="0">
                  <a:moveTo>
                    <a:pt x="474" y="0"/>
                  </a:moveTo>
                  <a:cubicBezTo>
                    <a:pt x="248" y="0"/>
                    <a:pt x="1" y="205"/>
                    <a:pt x="104" y="475"/>
                  </a:cubicBezTo>
                  <a:cubicBezTo>
                    <a:pt x="286" y="920"/>
                    <a:pt x="43" y="1488"/>
                    <a:pt x="387" y="1812"/>
                  </a:cubicBezTo>
                  <a:cubicBezTo>
                    <a:pt x="432" y="1847"/>
                    <a:pt x="480" y="1863"/>
                    <a:pt x="527" y="1863"/>
                  </a:cubicBezTo>
                  <a:cubicBezTo>
                    <a:pt x="587" y="1863"/>
                    <a:pt x="645" y="1837"/>
                    <a:pt x="691" y="1791"/>
                  </a:cubicBezTo>
                  <a:cubicBezTo>
                    <a:pt x="812" y="1548"/>
                    <a:pt x="873" y="1265"/>
                    <a:pt x="833" y="1001"/>
                  </a:cubicBezTo>
                  <a:cubicBezTo>
                    <a:pt x="853" y="738"/>
                    <a:pt x="833" y="475"/>
                    <a:pt x="772" y="232"/>
                  </a:cubicBezTo>
                  <a:cubicBezTo>
                    <a:pt x="727" y="69"/>
                    <a:pt x="604" y="0"/>
                    <a:pt x="474"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069" name="Google Shape;1069;p32"/>
            <p:cNvSpPr/>
            <p:nvPr/>
          </p:nvSpPr>
          <p:spPr>
            <a:xfrm>
              <a:off x="5308425" y="3819925"/>
              <a:ext cx="25500" cy="48150"/>
            </a:xfrm>
            <a:custGeom>
              <a:avLst/>
              <a:gdLst/>
              <a:ahLst/>
              <a:cxnLst/>
              <a:rect l="l" t="t" r="r" b="b"/>
              <a:pathLst>
                <a:path w="1020" h="1926" extrusionOk="0">
                  <a:moveTo>
                    <a:pt x="393" y="1"/>
                  </a:moveTo>
                  <a:cubicBezTo>
                    <a:pt x="199" y="1"/>
                    <a:pt x="0" y="148"/>
                    <a:pt x="71" y="385"/>
                  </a:cubicBezTo>
                  <a:cubicBezTo>
                    <a:pt x="213" y="770"/>
                    <a:pt x="294" y="1073"/>
                    <a:pt x="436" y="1418"/>
                  </a:cubicBezTo>
                  <a:cubicBezTo>
                    <a:pt x="517" y="1620"/>
                    <a:pt x="557" y="1884"/>
                    <a:pt x="821" y="1924"/>
                  </a:cubicBezTo>
                  <a:cubicBezTo>
                    <a:pt x="827" y="1925"/>
                    <a:pt x="834" y="1926"/>
                    <a:pt x="840" y="1926"/>
                  </a:cubicBezTo>
                  <a:cubicBezTo>
                    <a:pt x="968" y="1926"/>
                    <a:pt x="1019" y="1738"/>
                    <a:pt x="942" y="1661"/>
                  </a:cubicBezTo>
                  <a:lnTo>
                    <a:pt x="942" y="1641"/>
                  </a:lnTo>
                  <a:cubicBezTo>
                    <a:pt x="944" y="1645"/>
                    <a:pt x="946" y="1647"/>
                    <a:pt x="947" y="1647"/>
                  </a:cubicBezTo>
                  <a:cubicBezTo>
                    <a:pt x="958" y="1647"/>
                    <a:pt x="942" y="1512"/>
                    <a:pt x="942" y="1458"/>
                  </a:cubicBezTo>
                  <a:cubicBezTo>
                    <a:pt x="922" y="1337"/>
                    <a:pt x="881" y="1215"/>
                    <a:pt x="841" y="1073"/>
                  </a:cubicBezTo>
                  <a:cubicBezTo>
                    <a:pt x="780" y="790"/>
                    <a:pt x="760" y="527"/>
                    <a:pt x="699" y="243"/>
                  </a:cubicBezTo>
                  <a:cubicBezTo>
                    <a:pt x="665" y="75"/>
                    <a:pt x="531" y="1"/>
                    <a:pt x="393"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070" name="Google Shape;1070;p32"/>
            <p:cNvSpPr/>
            <p:nvPr/>
          </p:nvSpPr>
          <p:spPr>
            <a:xfrm>
              <a:off x="5251950" y="3852125"/>
              <a:ext cx="23225" cy="47675"/>
            </a:xfrm>
            <a:custGeom>
              <a:avLst/>
              <a:gdLst/>
              <a:ahLst/>
              <a:cxnLst/>
              <a:rect l="l" t="t" r="r" b="b"/>
              <a:pathLst>
                <a:path w="929" h="1907" extrusionOk="0">
                  <a:moveTo>
                    <a:pt x="836" y="578"/>
                  </a:moveTo>
                  <a:lnTo>
                    <a:pt x="836" y="578"/>
                  </a:lnTo>
                  <a:cubicBezTo>
                    <a:pt x="834" y="588"/>
                    <a:pt x="833" y="600"/>
                    <a:pt x="831" y="616"/>
                  </a:cubicBezTo>
                  <a:cubicBezTo>
                    <a:pt x="831" y="603"/>
                    <a:pt x="833" y="590"/>
                    <a:pt x="836" y="578"/>
                  </a:cubicBezTo>
                  <a:close/>
                  <a:moveTo>
                    <a:pt x="568" y="1"/>
                  </a:moveTo>
                  <a:cubicBezTo>
                    <a:pt x="520" y="1"/>
                    <a:pt x="472" y="15"/>
                    <a:pt x="426" y="49"/>
                  </a:cubicBezTo>
                  <a:cubicBezTo>
                    <a:pt x="1" y="292"/>
                    <a:pt x="244" y="839"/>
                    <a:pt x="264" y="1244"/>
                  </a:cubicBezTo>
                  <a:cubicBezTo>
                    <a:pt x="264" y="1315"/>
                    <a:pt x="327" y="1906"/>
                    <a:pt x="536" y="1906"/>
                  </a:cubicBezTo>
                  <a:cubicBezTo>
                    <a:pt x="564" y="1906"/>
                    <a:pt x="595" y="1896"/>
                    <a:pt x="629" y="1872"/>
                  </a:cubicBezTo>
                  <a:cubicBezTo>
                    <a:pt x="791" y="1730"/>
                    <a:pt x="791" y="1386"/>
                    <a:pt x="831" y="1203"/>
                  </a:cubicBezTo>
                  <a:cubicBezTo>
                    <a:pt x="851" y="1001"/>
                    <a:pt x="851" y="879"/>
                    <a:pt x="851" y="737"/>
                  </a:cubicBezTo>
                  <a:cubicBezTo>
                    <a:pt x="851" y="737"/>
                    <a:pt x="851" y="567"/>
                    <a:pt x="844" y="551"/>
                  </a:cubicBezTo>
                  <a:lnTo>
                    <a:pt x="844" y="551"/>
                  </a:lnTo>
                  <a:cubicBezTo>
                    <a:pt x="863" y="499"/>
                    <a:pt x="898" y="451"/>
                    <a:pt x="912" y="393"/>
                  </a:cubicBezTo>
                  <a:cubicBezTo>
                    <a:pt x="928" y="216"/>
                    <a:pt x="753" y="1"/>
                    <a:pt x="568"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071" name="Google Shape;1071;p32"/>
            <p:cNvSpPr/>
            <p:nvPr/>
          </p:nvSpPr>
          <p:spPr>
            <a:xfrm>
              <a:off x="5169400" y="3927600"/>
              <a:ext cx="23225" cy="47675"/>
            </a:xfrm>
            <a:custGeom>
              <a:avLst/>
              <a:gdLst/>
              <a:ahLst/>
              <a:cxnLst/>
              <a:rect l="l" t="t" r="r" b="b"/>
              <a:pathLst>
                <a:path w="929" h="1907" extrusionOk="0">
                  <a:moveTo>
                    <a:pt x="576" y="0"/>
                  </a:moveTo>
                  <a:cubicBezTo>
                    <a:pt x="527" y="0"/>
                    <a:pt x="476" y="15"/>
                    <a:pt x="426" y="48"/>
                  </a:cubicBezTo>
                  <a:cubicBezTo>
                    <a:pt x="1" y="291"/>
                    <a:pt x="244" y="838"/>
                    <a:pt x="264" y="1243"/>
                  </a:cubicBezTo>
                  <a:cubicBezTo>
                    <a:pt x="264" y="1332"/>
                    <a:pt x="343" y="1906"/>
                    <a:pt x="540" y="1906"/>
                  </a:cubicBezTo>
                  <a:cubicBezTo>
                    <a:pt x="568" y="1906"/>
                    <a:pt x="597" y="1895"/>
                    <a:pt x="629" y="1871"/>
                  </a:cubicBezTo>
                  <a:cubicBezTo>
                    <a:pt x="791" y="1729"/>
                    <a:pt x="811" y="1385"/>
                    <a:pt x="831" y="1182"/>
                  </a:cubicBezTo>
                  <a:cubicBezTo>
                    <a:pt x="852" y="1040"/>
                    <a:pt x="852" y="878"/>
                    <a:pt x="852" y="737"/>
                  </a:cubicBezTo>
                  <a:cubicBezTo>
                    <a:pt x="852" y="737"/>
                    <a:pt x="852" y="669"/>
                    <a:pt x="852" y="615"/>
                  </a:cubicBezTo>
                  <a:cubicBezTo>
                    <a:pt x="852" y="554"/>
                    <a:pt x="912" y="473"/>
                    <a:pt x="912" y="392"/>
                  </a:cubicBezTo>
                  <a:cubicBezTo>
                    <a:pt x="929" y="215"/>
                    <a:pt x="766" y="0"/>
                    <a:pt x="576"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072" name="Google Shape;1072;p32"/>
            <p:cNvSpPr/>
            <p:nvPr/>
          </p:nvSpPr>
          <p:spPr>
            <a:xfrm>
              <a:off x="5275250" y="3749525"/>
              <a:ext cx="17750" cy="49750"/>
            </a:xfrm>
            <a:custGeom>
              <a:avLst/>
              <a:gdLst/>
              <a:ahLst/>
              <a:cxnLst/>
              <a:rect l="l" t="t" r="r" b="b"/>
              <a:pathLst>
                <a:path w="710" h="1990" extrusionOk="0">
                  <a:moveTo>
                    <a:pt x="409" y="0"/>
                  </a:moveTo>
                  <a:cubicBezTo>
                    <a:pt x="271" y="0"/>
                    <a:pt x="131" y="86"/>
                    <a:pt x="102" y="264"/>
                  </a:cubicBezTo>
                  <a:cubicBezTo>
                    <a:pt x="82" y="426"/>
                    <a:pt x="102" y="608"/>
                    <a:pt x="102" y="790"/>
                  </a:cubicBezTo>
                  <a:cubicBezTo>
                    <a:pt x="102" y="973"/>
                    <a:pt x="82" y="1175"/>
                    <a:pt x="82" y="1378"/>
                  </a:cubicBezTo>
                  <a:cubicBezTo>
                    <a:pt x="61" y="1580"/>
                    <a:pt x="0" y="1904"/>
                    <a:pt x="244" y="1985"/>
                  </a:cubicBezTo>
                  <a:cubicBezTo>
                    <a:pt x="254" y="1988"/>
                    <a:pt x="265" y="1989"/>
                    <a:pt x="275" y="1989"/>
                  </a:cubicBezTo>
                  <a:cubicBezTo>
                    <a:pt x="344" y="1989"/>
                    <a:pt x="406" y="1934"/>
                    <a:pt x="406" y="1864"/>
                  </a:cubicBezTo>
                  <a:lnTo>
                    <a:pt x="406" y="1884"/>
                  </a:lnTo>
                  <a:cubicBezTo>
                    <a:pt x="426" y="1823"/>
                    <a:pt x="446" y="1763"/>
                    <a:pt x="466" y="1702"/>
                  </a:cubicBezTo>
                  <a:cubicBezTo>
                    <a:pt x="527" y="1540"/>
                    <a:pt x="568" y="1357"/>
                    <a:pt x="608" y="1195"/>
                  </a:cubicBezTo>
                  <a:cubicBezTo>
                    <a:pt x="669" y="892"/>
                    <a:pt x="709" y="588"/>
                    <a:pt x="709" y="284"/>
                  </a:cubicBezTo>
                  <a:cubicBezTo>
                    <a:pt x="699" y="96"/>
                    <a:pt x="555" y="0"/>
                    <a:pt x="409"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073" name="Google Shape;1073;p32"/>
            <p:cNvSpPr/>
            <p:nvPr/>
          </p:nvSpPr>
          <p:spPr>
            <a:xfrm>
              <a:off x="5208400" y="3796800"/>
              <a:ext cx="17750" cy="38700"/>
            </a:xfrm>
            <a:custGeom>
              <a:avLst/>
              <a:gdLst/>
              <a:ahLst/>
              <a:cxnLst/>
              <a:rect l="l" t="t" r="r" b="b"/>
              <a:pathLst>
                <a:path w="710" h="1548" extrusionOk="0">
                  <a:moveTo>
                    <a:pt x="400" y="1"/>
                  </a:moveTo>
                  <a:cubicBezTo>
                    <a:pt x="330" y="1"/>
                    <a:pt x="260" y="24"/>
                    <a:pt x="203" y="74"/>
                  </a:cubicBezTo>
                  <a:cubicBezTo>
                    <a:pt x="1" y="277"/>
                    <a:pt x="61" y="560"/>
                    <a:pt x="122" y="803"/>
                  </a:cubicBezTo>
                  <a:cubicBezTo>
                    <a:pt x="163" y="1046"/>
                    <a:pt x="244" y="1289"/>
                    <a:pt x="365" y="1512"/>
                  </a:cubicBezTo>
                  <a:cubicBezTo>
                    <a:pt x="389" y="1536"/>
                    <a:pt x="420" y="1548"/>
                    <a:pt x="449" y="1548"/>
                  </a:cubicBezTo>
                  <a:cubicBezTo>
                    <a:pt x="493" y="1548"/>
                    <a:pt x="535" y="1521"/>
                    <a:pt x="548" y="1472"/>
                  </a:cubicBezTo>
                  <a:cubicBezTo>
                    <a:pt x="588" y="1269"/>
                    <a:pt x="629" y="1046"/>
                    <a:pt x="629" y="844"/>
                  </a:cubicBezTo>
                  <a:cubicBezTo>
                    <a:pt x="629" y="641"/>
                    <a:pt x="689" y="479"/>
                    <a:pt x="710" y="297"/>
                  </a:cubicBezTo>
                  <a:cubicBezTo>
                    <a:pt x="710" y="115"/>
                    <a:pt x="555" y="1"/>
                    <a:pt x="400"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074" name="Google Shape;1074;p32"/>
            <p:cNvSpPr/>
            <p:nvPr/>
          </p:nvSpPr>
          <p:spPr>
            <a:xfrm>
              <a:off x="5402350" y="3736475"/>
              <a:ext cx="17250" cy="49100"/>
            </a:xfrm>
            <a:custGeom>
              <a:avLst/>
              <a:gdLst/>
              <a:ahLst/>
              <a:cxnLst/>
              <a:rect l="l" t="t" r="r" b="b"/>
              <a:pathLst>
                <a:path w="690" h="1964" extrusionOk="0">
                  <a:moveTo>
                    <a:pt x="277" y="1"/>
                  </a:moveTo>
                  <a:cubicBezTo>
                    <a:pt x="236" y="1"/>
                    <a:pt x="195" y="12"/>
                    <a:pt x="163" y="36"/>
                  </a:cubicBezTo>
                  <a:lnTo>
                    <a:pt x="183" y="36"/>
                  </a:lnTo>
                  <a:cubicBezTo>
                    <a:pt x="102" y="117"/>
                    <a:pt x="62" y="218"/>
                    <a:pt x="82" y="320"/>
                  </a:cubicBezTo>
                  <a:cubicBezTo>
                    <a:pt x="62" y="502"/>
                    <a:pt x="21" y="684"/>
                    <a:pt x="1" y="867"/>
                  </a:cubicBezTo>
                  <a:cubicBezTo>
                    <a:pt x="1" y="1150"/>
                    <a:pt x="1" y="1434"/>
                    <a:pt x="41" y="1717"/>
                  </a:cubicBezTo>
                  <a:cubicBezTo>
                    <a:pt x="61" y="1887"/>
                    <a:pt x="189" y="1963"/>
                    <a:pt x="326" y="1963"/>
                  </a:cubicBezTo>
                  <a:cubicBezTo>
                    <a:pt x="467" y="1963"/>
                    <a:pt x="618" y="1882"/>
                    <a:pt x="669" y="1738"/>
                  </a:cubicBezTo>
                  <a:cubicBezTo>
                    <a:pt x="689" y="1616"/>
                    <a:pt x="689" y="1495"/>
                    <a:pt x="629" y="1393"/>
                  </a:cubicBezTo>
                  <a:cubicBezTo>
                    <a:pt x="588" y="1231"/>
                    <a:pt x="568" y="1089"/>
                    <a:pt x="568" y="927"/>
                  </a:cubicBezTo>
                  <a:cubicBezTo>
                    <a:pt x="588" y="644"/>
                    <a:pt x="527" y="340"/>
                    <a:pt x="426" y="77"/>
                  </a:cubicBezTo>
                  <a:cubicBezTo>
                    <a:pt x="402" y="28"/>
                    <a:pt x="340" y="1"/>
                    <a:pt x="277"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075" name="Google Shape;1075;p32"/>
            <p:cNvSpPr/>
            <p:nvPr/>
          </p:nvSpPr>
          <p:spPr>
            <a:xfrm>
              <a:off x="5388175" y="3814475"/>
              <a:ext cx="18275" cy="45850"/>
            </a:xfrm>
            <a:custGeom>
              <a:avLst/>
              <a:gdLst/>
              <a:ahLst/>
              <a:cxnLst/>
              <a:rect l="l" t="t" r="r" b="b"/>
              <a:pathLst>
                <a:path w="731" h="1834" extrusionOk="0">
                  <a:moveTo>
                    <a:pt x="456" y="0"/>
                  </a:moveTo>
                  <a:cubicBezTo>
                    <a:pt x="431" y="0"/>
                    <a:pt x="406" y="5"/>
                    <a:pt x="385" y="15"/>
                  </a:cubicBezTo>
                  <a:cubicBezTo>
                    <a:pt x="244" y="157"/>
                    <a:pt x="142" y="339"/>
                    <a:pt x="102" y="562"/>
                  </a:cubicBezTo>
                  <a:cubicBezTo>
                    <a:pt x="21" y="866"/>
                    <a:pt x="1" y="1190"/>
                    <a:pt x="1" y="1494"/>
                  </a:cubicBezTo>
                  <a:cubicBezTo>
                    <a:pt x="1" y="1722"/>
                    <a:pt x="180" y="1833"/>
                    <a:pt x="358" y="1833"/>
                  </a:cubicBezTo>
                  <a:cubicBezTo>
                    <a:pt x="545" y="1833"/>
                    <a:pt x="730" y="1712"/>
                    <a:pt x="710" y="1474"/>
                  </a:cubicBezTo>
                  <a:cubicBezTo>
                    <a:pt x="649" y="1170"/>
                    <a:pt x="649" y="866"/>
                    <a:pt x="649" y="562"/>
                  </a:cubicBezTo>
                  <a:cubicBezTo>
                    <a:pt x="649" y="400"/>
                    <a:pt x="669" y="137"/>
                    <a:pt x="527" y="15"/>
                  </a:cubicBezTo>
                  <a:cubicBezTo>
                    <a:pt x="507" y="5"/>
                    <a:pt x="482" y="0"/>
                    <a:pt x="456"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076" name="Google Shape;1076;p32"/>
            <p:cNvSpPr/>
            <p:nvPr/>
          </p:nvSpPr>
          <p:spPr>
            <a:xfrm>
              <a:off x="5351725" y="3896750"/>
              <a:ext cx="25125" cy="45800"/>
            </a:xfrm>
            <a:custGeom>
              <a:avLst/>
              <a:gdLst/>
              <a:ahLst/>
              <a:cxnLst/>
              <a:rect l="l" t="t" r="r" b="b"/>
              <a:pathLst>
                <a:path w="1005" h="1832" extrusionOk="0">
                  <a:moveTo>
                    <a:pt x="331" y="0"/>
                  </a:moveTo>
                  <a:cubicBezTo>
                    <a:pt x="268" y="0"/>
                    <a:pt x="205" y="28"/>
                    <a:pt x="162" y="87"/>
                  </a:cubicBezTo>
                  <a:cubicBezTo>
                    <a:pt x="20" y="269"/>
                    <a:pt x="61" y="593"/>
                    <a:pt x="41" y="816"/>
                  </a:cubicBezTo>
                  <a:cubicBezTo>
                    <a:pt x="0" y="1059"/>
                    <a:pt x="20" y="1302"/>
                    <a:pt x="61" y="1525"/>
                  </a:cubicBezTo>
                  <a:cubicBezTo>
                    <a:pt x="112" y="1745"/>
                    <a:pt x="264" y="1832"/>
                    <a:pt x="423" y="1832"/>
                  </a:cubicBezTo>
                  <a:cubicBezTo>
                    <a:pt x="703" y="1832"/>
                    <a:pt x="1004" y="1559"/>
                    <a:pt x="810" y="1262"/>
                  </a:cubicBezTo>
                  <a:cubicBezTo>
                    <a:pt x="729" y="1120"/>
                    <a:pt x="669" y="938"/>
                    <a:pt x="669" y="776"/>
                  </a:cubicBezTo>
                  <a:cubicBezTo>
                    <a:pt x="648" y="674"/>
                    <a:pt x="628" y="553"/>
                    <a:pt x="628" y="451"/>
                  </a:cubicBezTo>
                  <a:cubicBezTo>
                    <a:pt x="608" y="350"/>
                    <a:pt x="547" y="249"/>
                    <a:pt x="527" y="148"/>
                  </a:cubicBezTo>
                  <a:cubicBezTo>
                    <a:pt x="503" y="53"/>
                    <a:pt x="418" y="0"/>
                    <a:pt x="331"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077" name="Google Shape;1077;p32"/>
            <p:cNvSpPr/>
            <p:nvPr/>
          </p:nvSpPr>
          <p:spPr>
            <a:xfrm>
              <a:off x="5168400" y="3836675"/>
              <a:ext cx="22050" cy="48175"/>
            </a:xfrm>
            <a:custGeom>
              <a:avLst/>
              <a:gdLst/>
              <a:ahLst/>
              <a:cxnLst/>
              <a:rect l="l" t="t" r="r" b="b"/>
              <a:pathLst>
                <a:path w="882" h="1927" extrusionOk="0">
                  <a:moveTo>
                    <a:pt x="465" y="1"/>
                  </a:moveTo>
                  <a:cubicBezTo>
                    <a:pt x="241" y="1"/>
                    <a:pt x="10" y="142"/>
                    <a:pt x="21" y="424"/>
                  </a:cubicBezTo>
                  <a:cubicBezTo>
                    <a:pt x="21" y="687"/>
                    <a:pt x="61" y="930"/>
                    <a:pt x="61" y="1173"/>
                  </a:cubicBezTo>
                  <a:cubicBezTo>
                    <a:pt x="81" y="1416"/>
                    <a:pt x="0" y="1599"/>
                    <a:pt x="142" y="1801"/>
                  </a:cubicBezTo>
                  <a:cubicBezTo>
                    <a:pt x="198" y="1885"/>
                    <a:pt x="284" y="1926"/>
                    <a:pt x="373" y="1926"/>
                  </a:cubicBezTo>
                  <a:cubicBezTo>
                    <a:pt x="476" y="1926"/>
                    <a:pt x="583" y="1870"/>
                    <a:pt x="649" y="1761"/>
                  </a:cubicBezTo>
                  <a:cubicBezTo>
                    <a:pt x="730" y="1578"/>
                    <a:pt x="790" y="1355"/>
                    <a:pt x="811" y="1153"/>
                  </a:cubicBezTo>
                  <a:cubicBezTo>
                    <a:pt x="851" y="890"/>
                    <a:pt x="851" y="646"/>
                    <a:pt x="871" y="383"/>
                  </a:cubicBezTo>
                  <a:cubicBezTo>
                    <a:pt x="881" y="127"/>
                    <a:pt x="676" y="1"/>
                    <a:pt x="465"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078" name="Google Shape;1078;p32"/>
            <p:cNvSpPr/>
            <p:nvPr/>
          </p:nvSpPr>
          <p:spPr>
            <a:xfrm>
              <a:off x="5137000" y="3743625"/>
              <a:ext cx="21300" cy="45625"/>
            </a:xfrm>
            <a:custGeom>
              <a:avLst/>
              <a:gdLst/>
              <a:ahLst/>
              <a:cxnLst/>
              <a:rect l="l" t="t" r="r" b="b"/>
              <a:pathLst>
                <a:path w="852" h="1825" extrusionOk="0">
                  <a:moveTo>
                    <a:pt x="400" y="0"/>
                  </a:moveTo>
                  <a:cubicBezTo>
                    <a:pt x="201" y="0"/>
                    <a:pt x="1" y="122"/>
                    <a:pt x="1" y="378"/>
                  </a:cubicBezTo>
                  <a:cubicBezTo>
                    <a:pt x="1" y="500"/>
                    <a:pt x="1" y="621"/>
                    <a:pt x="41" y="722"/>
                  </a:cubicBezTo>
                  <a:cubicBezTo>
                    <a:pt x="82" y="864"/>
                    <a:pt x="82" y="1006"/>
                    <a:pt x="122" y="1148"/>
                  </a:cubicBezTo>
                  <a:cubicBezTo>
                    <a:pt x="183" y="1391"/>
                    <a:pt x="223" y="1654"/>
                    <a:pt x="446" y="1796"/>
                  </a:cubicBezTo>
                  <a:cubicBezTo>
                    <a:pt x="485" y="1816"/>
                    <a:pt x="526" y="1824"/>
                    <a:pt x="565" y="1824"/>
                  </a:cubicBezTo>
                  <a:cubicBezTo>
                    <a:pt x="687" y="1824"/>
                    <a:pt x="795" y="1737"/>
                    <a:pt x="811" y="1614"/>
                  </a:cubicBezTo>
                  <a:cubicBezTo>
                    <a:pt x="811" y="1411"/>
                    <a:pt x="851" y="1209"/>
                    <a:pt x="831" y="1006"/>
                  </a:cubicBezTo>
                  <a:cubicBezTo>
                    <a:pt x="811" y="803"/>
                    <a:pt x="791" y="601"/>
                    <a:pt x="791" y="398"/>
                  </a:cubicBezTo>
                  <a:cubicBezTo>
                    <a:pt x="822" y="138"/>
                    <a:pt x="612" y="0"/>
                    <a:pt x="400"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079" name="Google Shape;1079;p32"/>
            <p:cNvSpPr/>
            <p:nvPr/>
          </p:nvSpPr>
          <p:spPr>
            <a:xfrm>
              <a:off x="5302425" y="3635775"/>
              <a:ext cx="19450" cy="54150"/>
            </a:xfrm>
            <a:custGeom>
              <a:avLst/>
              <a:gdLst/>
              <a:ahLst/>
              <a:cxnLst/>
              <a:rect l="l" t="t" r="r" b="b"/>
              <a:pathLst>
                <a:path w="778" h="2166" extrusionOk="0">
                  <a:moveTo>
                    <a:pt x="418" y="1"/>
                  </a:moveTo>
                  <a:cubicBezTo>
                    <a:pt x="215" y="1"/>
                    <a:pt x="1" y="203"/>
                    <a:pt x="109" y="458"/>
                  </a:cubicBezTo>
                  <a:cubicBezTo>
                    <a:pt x="109" y="519"/>
                    <a:pt x="109" y="600"/>
                    <a:pt x="109" y="681"/>
                  </a:cubicBezTo>
                  <a:cubicBezTo>
                    <a:pt x="109" y="864"/>
                    <a:pt x="129" y="1046"/>
                    <a:pt x="149" y="1228"/>
                  </a:cubicBezTo>
                  <a:cubicBezTo>
                    <a:pt x="169" y="1471"/>
                    <a:pt x="68" y="1795"/>
                    <a:pt x="210" y="2038"/>
                  </a:cubicBezTo>
                  <a:cubicBezTo>
                    <a:pt x="248" y="2125"/>
                    <a:pt x="327" y="2165"/>
                    <a:pt x="408" y="2165"/>
                  </a:cubicBezTo>
                  <a:cubicBezTo>
                    <a:pt x="499" y="2165"/>
                    <a:pt x="592" y="2114"/>
                    <a:pt x="635" y="2018"/>
                  </a:cubicBezTo>
                  <a:cubicBezTo>
                    <a:pt x="737" y="1694"/>
                    <a:pt x="777" y="1370"/>
                    <a:pt x="757" y="1046"/>
                  </a:cubicBezTo>
                  <a:cubicBezTo>
                    <a:pt x="777" y="762"/>
                    <a:pt x="737" y="458"/>
                    <a:pt x="676" y="175"/>
                  </a:cubicBezTo>
                  <a:cubicBezTo>
                    <a:pt x="621" y="52"/>
                    <a:pt x="521" y="1"/>
                    <a:pt x="418"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080" name="Google Shape;1080;p32"/>
            <p:cNvSpPr/>
            <p:nvPr/>
          </p:nvSpPr>
          <p:spPr>
            <a:xfrm>
              <a:off x="5214475" y="3698500"/>
              <a:ext cx="17250" cy="47225"/>
            </a:xfrm>
            <a:custGeom>
              <a:avLst/>
              <a:gdLst/>
              <a:ahLst/>
              <a:cxnLst/>
              <a:rect l="l" t="t" r="r" b="b"/>
              <a:pathLst>
                <a:path w="690" h="1889" extrusionOk="0">
                  <a:moveTo>
                    <a:pt x="351" y="0"/>
                  </a:moveTo>
                  <a:cubicBezTo>
                    <a:pt x="206" y="0"/>
                    <a:pt x="61" y="92"/>
                    <a:pt x="41" y="279"/>
                  </a:cubicBezTo>
                  <a:cubicBezTo>
                    <a:pt x="1" y="603"/>
                    <a:pt x="41" y="927"/>
                    <a:pt x="122" y="1231"/>
                  </a:cubicBezTo>
                  <a:cubicBezTo>
                    <a:pt x="183" y="1454"/>
                    <a:pt x="203" y="1798"/>
                    <a:pt x="446" y="1879"/>
                  </a:cubicBezTo>
                  <a:cubicBezTo>
                    <a:pt x="462" y="1885"/>
                    <a:pt x="478" y="1888"/>
                    <a:pt x="493" y="1888"/>
                  </a:cubicBezTo>
                  <a:cubicBezTo>
                    <a:pt x="576" y="1888"/>
                    <a:pt x="646" y="1803"/>
                    <a:pt x="629" y="1717"/>
                  </a:cubicBezTo>
                  <a:cubicBezTo>
                    <a:pt x="629" y="1616"/>
                    <a:pt x="629" y="1494"/>
                    <a:pt x="649" y="1393"/>
                  </a:cubicBezTo>
                  <a:cubicBezTo>
                    <a:pt x="649" y="1292"/>
                    <a:pt x="649" y="1170"/>
                    <a:pt x="629" y="1049"/>
                  </a:cubicBezTo>
                  <a:cubicBezTo>
                    <a:pt x="629" y="806"/>
                    <a:pt x="689" y="542"/>
                    <a:pt x="669" y="299"/>
                  </a:cubicBezTo>
                  <a:cubicBezTo>
                    <a:pt x="659" y="102"/>
                    <a:pt x="504" y="0"/>
                    <a:pt x="351"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081" name="Google Shape;1081;p32"/>
            <p:cNvSpPr/>
            <p:nvPr/>
          </p:nvSpPr>
          <p:spPr>
            <a:xfrm>
              <a:off x="5267150" y="3917175"/>
              <a:ext cx="19275" cy="43600"/>
            </a:xfrm>
            <a:custGeom>
              <a:avLst/>
              <a:gdLst/>
              <a:ahLst/>
              <a:cxnLst/>
              <a:rect l="l" t="t" r="r" b="b"/>
              <a:pathLst>
                <a:path w="771" h="1744" extrusionOk="0">
                  <a:moveTo>
                    <a:pt x="438" y="0"/>
                  </a:moveTo>
                  <a:cubicBezTo>
                    <a:pt x="373" y="0"/>
                    <a:pt x="306" y="33"/>
                    <a:pt x="264" y="100"/>
                  </a:cubicBezTo>
                  <a:cubicBezTo>
                    <a:pt x="122" y="364"/>
                    <a:pt x="61" y="667"/>
                    <a:pt x="41" y="971"/>
                  </a:cubicBezTo>
                  <a:cubicBezTo>
                    <a:pt x="0" y="1275"/>
                    <a:pt x="41" y="1640"/>
                    <a:pt x="385" y="1741"/>
                  </a:cubicBezTo>
                  <a:cubicBezTo>
                    <a:pt x="399" y="1743"/>
                    <a:pt x="413" y="1744"/>
                    <a:pt x="427" y="1744"/>
                  </a:cubicBezTo>
                  <a:cubicBezTo>
                    <a:pt x="574" y="1744"/>
                    <a:pt x="711" y="1646"/>
                    <a:pt x="730" y="1498"/>
                  </a:cubicBezTo>
                  <a:cubicBezTo>
                    <a:pt x="770" y="1356"/>
                    <a:pt x="730" y="1295"/>
                    <a:pt x="689" y="1174"/>
                  </a:cubicBezTo>
                  <a:cubicBezTo>
                    <a:pt x="689" y="1073"/>
                    <a:pt x="669" y="992"/>
                    <a:pt x="689" y="911"/>
                  </a:cubicBezTo>
                  <a:lnTo>
                    <a:pt x="689" y="566"/>
                  </a:lnTo>
                  <a:cubicBezTo>
                    <a:pt x="669" y="445"/>
                    <a:pt x="649" y="303"/>
                    <a:pt x="628" y="181"/>
                  </a:cubicBezTo>
                  <a:cubicBezTo>
                    <a:pt x="617" y="63"/>
                    <a:pt x="529" y="0"/>
                    <a:pt x="43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082" name="Google Shape;1082;p32"/>
            <p:cNvSpPr/>
            <p:nvPr/>
          </p:nvSpPr>
          <p:spPr>
            <a:xfrm>
              <a:off x="5235250" y="4000175"/>
              <a:ext cx="18750" cy="43300"/>
            </a:xfrm>
            <a:custGeom>
              <a:avLst/>
              <a:gdLst/>
              <a:ahLst/>
              <a:cxnLst/>
              <a:rect l="l" t="t" r="r" b="b"/>
              <a:pathLst>
                <a:path w="750" h="1732" extrusionOk="0">
                  <a:moveTo>
                    <a:pt x="434" y="1"/>
                  </a:moveTo>
                  <a:cubicBezTo>
                    <a:pt x="366" y="1"/>
                    <a:pt x="298" y="33"/>
                    <a:pt x="264" y="102"/>
                  </a:cubicBezTo>
                  <a:cubicBezTo>
                    <a:pt x="122" y="366"/>
                    <a:pt x="61" y="669"/>
                    <a:pt x="41" y="973"/>
                  </a:cubicBezTo>
                  <a:cubicBezTo>
                    <a:pt x="0" y="1277"/>
                    <a:pt x="41" y="1642"/>
                    <a:pt x="385" y="1723"/>
                  </a:cubicBezTo>
                  <a:cubicBezTo>
                    <a:pt x="409" y="1729"/>
                    <a:pt x="433" y="1732"/>
                    <a:pt x="457" y="1732"/>
                  </a:cubicBezTo>
                  <a:cubicBezTo>
                    <a:pt x="592" y="1732"/>
                    <a:pt x="712" y="1638"/>
                    <a:pt x="729" y="1500"/>
                  </a:cubicBezTo>
                  <a:cubicBezTo>
                    <a:pt x="750" y="1378"/>
                    <a:pt x="750" y="1277"/>
                    <a:pt x="689" y="1176"/>
                  </a:cubicBezTo>
                  <a:cubicBezTo>
                    <a:pt x="689" y="1075"/>
                    <a:pt x="669" y="994"/>
                    <a:pt x="689" y="892"/>
                  </a:cubicBezTo>
                  <a:lnTo>
                    <a:pt x="689" y="568"/>
                  </a:lnTo>
                  <a:cubicBezTo>
                    <a:pt x="669" y="447"/>
                    <a:pt x="648" y="305"/>
                    <a:pt x="628" y="163"/>
                  </a:cubicBezTo>
                  <a:cubicBezTo>
                    <a:pt x="617" y="59"/>
                    <a:pt x="525" y="1"/>
                    <a:pt x="434"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083" name="Google Shape;1083;p32"/>
            <p:cNvSpPr/>
            <p:nvPr/>
          </p:nvSpPr>
          <p:spPr>
            <a:xfrm>
              <a:off x="5463625" y="3652200"/>
              <a:ext cx="18775" cy="54550"/>
            </a:xfrm>
            <a:custGeom>
              <a:avLst/>
              <a:gdLst/>
              <a:ahLst/>
              <a:cxnLst/>
              <a:rect l="l" t="t" r="r" b="b"/>
              <a:pathLst>
                <a:path w="751" h="2182" extrusionOk="0">
                  <a:moveTo>
                    <a:pt x="339" y="1"/>
                  </a:moveTo>
                  <a:cubicBezTo>
                    <a:pt x="225" y="1"/>
                    <a:pt x="115" y="56"/>
                    <a:pt x="62" y="186"/>
                  </a:cubicBezTo>
                  <a:cubicBezTo>
                    <a:pt x="1" y="328"/>
                    <a:pt x="1" y="490"/>
                    <a:pt x="62" y="632"/>
                  </a:cubicBezTo>
                  <a:cubicBezTo>
                    <a:pt x="102" y="774"/>
                    <a:pt x="102" y="936"/>
                    <a:pt x="122" y="1078"/>
                  </a:cubicBezTo>
                  <a:cubicBezTo>
                    <a:pt x="163" y="1402"/>
                    <a:pt x="244" y="1726"/>
                    <a:pt x="264" y="2030"/>
                  </a:cubicBezTo>
                  <a:cubicBezTo>
                    <a:pt x="264" y="2123"/>
                    <a:pt x="343" y="2181"/>
                    <a:pt x="426" y="2181"/>
                  </a:cubicBezTo>
                  <a:cubicBezTo>
                    <a:pt x="469" y="2181"/>
                    <a:pt x="513" y="2166"/>
                    <a:pt x="548" y="2131"/>
                  </a:cubicBezTo>
                  <a:cubicBezTo>
                    <a:pt x="730" y="1928"/>
                    <a:pt x="710" y="1564"/>
                    <a:pt x="730" y="1300"/>
                  </a:cubicBezTo>
                  <a:cubicBezTo>
                    <a:pt x="750" y="1118"/>
                    <a:pt x="730" y="936"/>
                    <a:pt x="750" y="754"/>
                  </a:cubicBezTo>
                  <a:cubicBezTo>
                    <a:pt x="750" y="612"/>
                    <a:pt x="730" y="450"/>
                    <a:pt x="730" y="348"/>
                  </a:cubicBezTo>
                  <a:cubicBezTo>
                    <a:pt x="730" y="147"/>
                    <a:pt x="527" y="1"/>
                    <a:pt x="339"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084" name="Google Shape;1084;p32"/>
            <p:cNvSpPr/>
            <p:nvPr/>
          </p:nvSpPr>
          <p:spPr>
            <a:xfrm>
              <a:off x="5490475" y="3567700"/>
              <a:ext cx="21250" cy="48150"/>
            </a:xfrm>
            <a:custGeom>
              <a:avLst/>
              <a:gdLst/>
              <a:ahLst/>
              <a:cxnLst/>
              <a:rect l="l" t="t" r="r" b="b"/>
              <a:pathLst>
                <a:path w="850" h="1926" extrusionOk="0">
                  <a:moveTo>
                    <a:pt x="438" y="1"/>
                  </a:moveTo>
                  <a:cubicBezTo>
                    <a:pt x="295" y="1"/>
                    <a:pt x="152" y="81"/>
                    <a:pt x="102" y="265"/>
                  </a:cubicBezTo>
                  <a:cubicBezTo>
                    <a:pt x="0" y="548"/>
                    <a:pt x="102" y="933"/>
                    <a:pt x="102" y="1237"/>
                  </a:cubicBezTo>
                  <a:cubicBezTo>
                    <a:pt x="102" y="1460"/>
                    <a:pt x="81" y="1885"/>
                    <a:pt x="385" y="1926"/>
                  </a:cubicBezTo>
                  <a:lnTo>
                    <a:pt x="405" y="1926"/>
                  </a:lnTo>
                  <a:cubicBezTo>
                    <a:pt x="507" y="1926"/>
                    <a:pt x="608" y="1865"/>
                    <a:pt x="649" y="1784"/>
                  </a:cubicBezTo>
                  <a:cubicBezTo>
                    <a:pt x="730" y="1561"/>
                    <a:pt x="750" y="1318"/>
                    <a:pt x="750" y="1095"/>
                  </a:cubicBezTo>
                  <a:cubicBezTo>
                    <a:pt x="770" y="872"/>
                    <a:pt x="750" y="649"/>
                    <a:pt x="790" y="427"/>
                  </a:cubicBezTo>
                  <a:cubicBezTo>
                    <a:pt x="850" y="165"/>
                    <a:pt x="643" y="1"/>
                    <a:pt x="438"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085" name="Google Shape;1085;p32"/>
            <p:cNvSpPr/>
            <p:nvPr/>
          </p:nvSpPr>
          <p:spPr>
            <a:xfrm>
              <a:off x="5429675" y="3535850"/>
              <a:ext cx="19300" cy="50725"/>
            </a:xfrm>
            <a:custGeom>
              <a:avLst/>
              <a:gdLst/>
              <a:ahLst/>
              <a:cxnLst/>
              <a:rect l="l" t="t" r="r" b="b"/>
              <a:pathLst>
                <a:path w="772" h="2029" extrusionOk="0">
                  <a:moveTo>
                    <a:pt x="428" y="0"/>
                  </a:moveTo>
                  <a:cubicBezTo>
                    <a:pt x="221" y="0"/>
                    <a:pt x="1" y="174"/>
                    <a:pt x="103" y="404"/>
                  </a:cubicBezTo>
                  <a:cubicBezTo>
                    <a:pt x="164" y="627"/>
                    <a:pt x="184" y="850"/>
                    <a:pt x="143" y="1073"/>
                  </a:cubicBezTo>
                  <a:cubicBezTo>
                    <a:pt x="143" y="1336"/>
                    <a:pt x="164" y="1599"/>
                    <a:pt x="204" y="1863"/>
                  </a:cubicBezTo>
                  <a:cubicBezTo>
                    <a:pt x="217" y="1966"/>
                    <a:pt x="304" y="2028"/>
                    <a:pt x="392" y="2028"/>
                  </a:cubicBezTo>
                  <a:cubicBezTo>
                    <a:pt x="441" y="2028"/>
                    <a:pt x="492" y="2008"/>
                    <a:pt x="528" y="1964"/>
                  </a:cubicBezTo>
                  <a:cubicBezTo>
                    <a:pt x="771" y="1761"/>
                    <a:pt x="711" y="1336"/>
                    <a:pt x="711" y="1073"/>
                  </a:cubicBezTo>
                  <a:cubicBezTo>
                    <a:pt x="771" y="789"/>
                    <a:pt x="751" y="485"/>
                    <a:pt x="711" y="202"/>
                  </a:cubicBezTo>
                  <a:cubicBezTo>
                    <a:pt x="666" y="60"/>
                    <a:pt x="549" y="0"/>
                    <a:pt x="42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086" name="Google Shape;1086;p32"/>
            <p:cNvSpPr/>
            <p:nvPr/>
          </p:nvSpPr>
          <p:spPr>
            <a:xfrm>
              <a:off x="5495525" y="3937400"/>
              <a:ext cx="23225" cy="47500"/>
            </a:xfrm>
            <a:custGeom>
              <a:avLst/>
              <a:gdLst/>
              <a:ahLst/>
              <a:cxnLst/>
              <a:rect l="l" t="t" r="r" b="b"/>
              <a:pathLst>
                <a:path w="929" h="1900" extrusionOk="0">
                  <a:moveTo>
                    <a:pt x="854" y="587"/>
                  </a:moveTo>
                  <a:cubicBezTo>
                    <a:pt x="853" y="593"/>
                    <a:pt x="852" y="600"/>
                    <a:pt x="852" y="608"/>
                  </a:cubicBezTo>
                  <a:cubicBezTo>
                    <a:pt x="852" y="601"/>
                    <a:pt x="852" y="594"/>
                    <a:pt x="854" y="587"/>
                  </a:cubicBezTo>
                  <a:close/>
                  <a:moveTo>
                    <a:pt x="579" y="1"/>
                  </a:moveTo>
                  <a:cubicBezTo>
                    <a:pt x="535" y="1"/>
                    <a:pt x="490" y="13"/>
                    <a:pt x="447" y="41"/>
                  </a:cubicBezTo>
                  <a:cubicBezTo>
                    <a:pt x="1" y="284"/>
                    <a:pt x="244" y="831"/>
                    <a:pt x="284" y="1236"/>
                  </a:cubicBezTo>
                  <a:cubicBezTo>
                    <a:pt x="284" y="1325"/>
                    <a:pt x="347" y="1899"/>
                    <a:pt x="541" y="1899"/>
                  </a:cubicBezTo>
                  <a:cubicBezTo>
                    <a:pt x="568" y="1899"/>
                    <a:pt x="597" y="1888"/>
                    <a:pt x="629" y="1864"/>
                  </a:cubicBezTo>
                  <a:cubicBezTo>
                    <a:pt x="791" y="1742"/>
                    <a:pt x="811" y="1378"/>
                    <a:pt x="831" y="1195"/>
                  </a:cubicBezTo>
                  <a:cubicBezTo>
                    <a:pt x="852" y="1013"/>
                    <a:pt x="852" y="892"/>
                    <a:pt x="872" y="729"/>
                  </a:cubicBezTo>
                  <a:cubicBezTo>
                    <a:pt x="872" y="729"/>
                    <a:pt x="872" y="586"/>
                    <a:pt x="866" y="550"/>
                  </a:cubicBezTo>
                  <a:lnTo>
                    <a:pt x="866" y="550"/>
                  </a:lnTo>
                  <a:cubicBezTo>
                    <a:pt x="884" y="507"/>
                    <a:pt x="912" y="461"/>
                    <a:pt x="912" y="405"/>
                  </a:cubicBezTo>
                  <a:cubicBezTo>
                    <a:pt x="929" y="210"/>
                    <a:pt x="761" y="1"/>
                    <a:pt x="579"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087" name="Google Shape;1087;p32"/>
            <p:cNvSpPr/>
            <p:nvPr/>
          </p:nvSpPr>
          <p:spPr>
            <a:xfrm>
              <a:off x="5356275" y="3986025"/>
              <a:ext cx="23225" cy="47475"/>
            </a:xfrm>
            <a:custGeom>
              <a:avLst/>
              <a:gdLst/>
              <a:ahLst/>
              <a:cxnLst/>
              <a:rect l="l" t="t" r="r" b="b"/>
              <a:pathLst>
                <a:path w="929" h="1899" extrusionOk="0">
                  <a:moveTo>
                    <a:pt x="568" y="0"/>
                  </a:moveTo>
                  <a:cubicBezTo>
                    <a:pt x="521" y="0"/>
                    <a:pt x="473" y="13"/>
                    <a:pt x="426" y="40"/>
                  </a:cubicBezTo>
                  <a:cubicBezTo>
                    <a:pt x="0" y="283"/>
                    <a:pt x="244" y="830"/>
                    <a:pt x="264" y="1235"/>
                  </a:cubicBezTo>
                  <a:cubicBezTo>
                    <a:pt x="264" y="1325"/>
                    <a:pt x="342" y="1899"/>
                    <a:pt x="540" y="1899"/>
                  </a:cubicBezTo>
                  <a:cubicBezTo>
                    <a:pt x="567" y="1899"/>
                    <a:pt x="597" y="1888"/>
                    <a:pt x="628" y="1863"/>
                  </a:cubicBezTo>
                  <a:cubicBezTo>
                    <a:pt x="790" y="1722"/>
                    <a:pt x="811" y="1377"/>
                    <a:pt x="831" y="1195"/>
                  </a:cubicBezTo>
                  <a:cubicBezTo>
                    <a:pt x="851" y="1013"/>
                    <a:pt x="851" y="891"/>
                    <a:pt x="851" y="729"/>
                  </a:cubicBezTo>
                  <a:cubicBezTo>
                    <a:pt x="851" y="729"/>
                    <a:pt x="851" y="662"/>
                    <a:pt x="851" y="608"/>
                  </a:cubicBezTo>
                  <a:cubicBezTo>
                    <a:pt x="851" y="547"/>
                    <a:pt x="912" y="486"/>
                    <a:pt x="912" y="405"/>
                  </a:cubicBezTo>
                  <a:cubicBezTo>
                    <a:pt x="928" y="209"/>
                    <a:pt x="761" y="0"/>
                    <a:pt x="56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088" name="Google Shape;1088;p32"/>
            <p:cNvSpPr/>
            <p:nvPr/>
          </p:nvSpPr>
          <p:spPr>
            <a:xfrm>
              <a:off x="5412475" y="3956650"/>
              <a:ext cx="23725" cy="47475"/>
            </a:xfrm>
            <a:custGeom>
              <a:avLst/>
              <a:gdLst/>
              <a:ahLst/>
              <a:cxnLst/>
              <a:rect l="l" t="t" r="r" b="b"/>
              <a:pathLst>
                <a:path w="949" h="1899" extrusionOk="0">
                  <a:moveTo>
                    <a:pt x="854" y="587"/>
                  </a:moveTo>
                  <a:cubicBezTo>
                    <a:pt x="853" y="593"/>
                    <a:pt x="852" y="600"/>
                    <a:pt x="852" y="608"/>
                  </a:cubicBezTo>
                  <a:cubicBezTo>
                    <a:pt x="852" y="601"/>
                    <a:pt x="852" y="594"/>
                    <a:pt x="854" y="587"/>
                  </a:cubicBezTo>
                  <a:close/>
                  <a:moveTo>
                    <a:pt x="581" y="1"/>
                  </a:moveTo>
                  <a:cubicBezTo>
                    <a:pt x="536" y="1"/>
                    <a:pt x="490" y="13"/>
                    <a:pt x="447" y="41"/>
                  </a:cubicBezTo>
                  <a:cubicBezTo>
                    <a:pt x="1" y="284"/>
                    <a:pt x="264" y="831"/>
                    <a:pt x="284" y="1236"/>
                  </a:cubicBezTo>
                  <a:cubicBezTo>
                    <a:pt x="284" y="1325"/>
                    <a:pt x="347" y="1899"/>
                    <a:pt x="541" y="1899"/>
                  </a:cubicBezTo>
                  <a:cubicBezTo>
                    <a:pt x="568" y="1899"/>
                    <a:pt x="597" y="1888"/>
                    <a:pt x="629" y="1864"/>
                  </a:cubicBezTo>
                  <a:cubicBezTo>
                    <a:pt x="791" y="1742"/>
                    <a:pt x="811" y="1377"/>
                    <a:pt x="831" y="1195"/>
                  </a:cubicBezTo>
                  <a:cubicBezTo>
                    <a:pt x="852" y="1013"/>
                    <a:pt x="852" y="891"/>
                    <a:pt x="872" y="729"/>
                  </a:cubicBezTo>
                  <a:cubicBezTo>
                    <a:pt x="872" y="729"/>
                    <a:pt x="872" y="589"/>
                    <a:pt x="866" y="551"/>
                  </a:cubicBezTo>
                  <a:lnTo>
                    <a:pt x="866" y="551"/>
                  </a:lnTo>
                  <a:cubicBezTo>
                    <a:pt x="885" y="507"/>
                    <a:pt x="919" y="461"/>
                    <a:pt x="933" y="405"/>
                  </a:cubicBezTo>
                  <a:cubicBezTo>
                    <a:pt x="949" y="209"/>
                    <a:pt x="768" y="1"/>
                    <a:pt x="581"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089" name="Google Shape;1089;p32"/>
            <p:cNvSpPr/>
            <p:nvPr/>
          </p:nvSpPr>
          <p:spPr>
            <a:xfrm>
              <a:off x="5535025" y="3806600"/>
              <a:ext cx="17250" cy="38650"/>
            </a:xfrm>
            <a:custGeom>
              <a:avLst/>
              <a:gdLst/>
              <a:ahLst/>
              <a:cxnLst/>
              <a:rect l="l" t="t" r="r" b="b"/>
              <a:pathLst>
                <a:path w="690" h="1546" extrusionOk="0">
                  <a:moveTo>
                    <a:pt x="401" y="0"/>
                  </a:moveTo>
                  <a:cubicBezTo>
                    <a:pt x="327" y="0"/>
                    <a:pt x="250" y="27"/>
                    <a:pt x="183" y="87"/>
                  </a:cubicBezTo>
                  <a:cubicBezTo>
                    <a:pt x="1" y="290"/>
                    <a:pt x="41" y="553"/>
                    <a:pt x="122" y="796"/>
                  </a:cubicBezTo>
                  <a:cubicBezTo>
                    <a:pt x="143" y="1060"/>
                    <a:pt x="224" y="1303"/>
                    <a:pt x="345" y="1525"/>
                  </a:cubicBezTo>
                  <a:cubicBezTo>
                    <a:pt x="365" y="1539"/>
                    <a:pt x="390" y="1546"/>
                    <a:pt x="415" y="1546"/>
                  </a:cubicBezTo>
                  <a:cubicBezTo>
                    <a:pt x="464" y="1546"/>
                    <a:pt x="514" y="1519"/>
                    <a:pt x="528" y="1465"/>
                  </a:cubicBezTo>
                  <a:cubicBezTo>
                    <a:pt x="588" y="1262"/>
                    <a:pt x="609" y="1039"/>
                    <a:pt x="609" y="837"/>
                  </a:cubicBezTo>
                  <a:cubicBezTo>
                    <a:pt x="609" y="654"/>
                    <a:pt x="690" y="472"/>
                    <a:pt x="690" y="290"/>
                  </a:cubicBezTo>
                  <a:cubicBezTo>
                    <a:pt x="690" y="113"/>
                    <a:pt x="553" y="0"/>
                    <a:pt x="401"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090" name="Google Shape;1090;p32"/>
            <p:cNvSpPr/>
            <p:nvPr/>
          </p:nvSpPr>
          <p:spPr>
            <a:xfrm>
              <a:off x="5494525" y="3846350"/>
              <a:ext cx="22050" cy="48150"/>
            </a:xfrm>
            <a:custGeom>
              <a:avLst/>
              <a:gdLst/>
              <a:ahLst/>
              <a:cxnLst/>
              <a:rect l="l" t="t" r="r" b="b"/>
              <a:pathLst>
                <a:path w="882" h="1926" extrusionOk="0">
                  <a:moveTo>
                    <a:pt x="477" y="1"/>
                  </a:moveTo>
                  <a:cubicBezTo>
                    <a:pt x="255" y="1"/>
                    <a:pt x="21" y="148"/>
                    <a:pt x="21" y="442"/>
                  </a:cubicBezTo>
                  <a:cubicBezTo>
                    <a:pt x="21" y="685"/>
                    <a:pt x="61" y="928"/>
                    <a:pt x="61" y="1171"/>
                  </a:cubicBezTo>
                  <a:cubicBezTo>
                    <a:pt x="81" y="1434"/>
                    <a:pt x="0" y="1617"/>
                    <a:pt x="142" y="1799"/>
                  </a:cubicBezTo>
                  <a:cubicBezTo>
                    <a:pt x="200" y="1885"/>
                    <a:pt x="293" y="1926"/>
                    <a:pt x="387" y="1926"/>
                  </a:cubicBezTo>
                  <a:cubicBezTo>
                    <a:pt x="491" y="1926"/>
                    <a:pt x="595" y="1875"/>
                    <a:pt x="649" y="1779"/>
                  </a:cubicBezTo>
                  <a:cubicBezTo>
                    <a:pt x="730" y="1576"/>
                    <a:pt x="790" y="1353"/>
                    <a:pt x="811" y="1151"/>
                  </a:cubicBezTo>
                  <a:cubicBezTo>
                    <a:pt x="851" y="887"/>
                    <a:pt x="851" y="644"/>
                    <a:pt x="871" y="381"/>
                  </a:cubicBezTo>
                  <a:cubicBezTo>
                    <a:pt x="881" y="127"/>
                    <a:pt x="684" y="1"/>
                    <a:pt x="477"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091" name="Google Shape;1091;p32"/>
            <p:cNvSpPr/>
            <p:nvPr/>
          </p:nvSpPr>
          <p:spPr>
            <a:xfrm>
              <a:off x="5437300" y="3870600"/>
              <a:ext cx="22050" cy="48175"/>
            </a:xfrm>
            <a:custGeom>
              <a:avLst/>
              <a:gdLst/>
              <a:ahLst/>
              <a:cxnLst/>
              <a:rect l="l" t="t" r="r" b="b"/>
              <a:pathLst>
                <a:path w="882" h="1927" extrusionOk="0">
                  <a:moveTo>
                    <a:pt x="465" y="1"/>
                  </a:moveTo>
                  <a:cubicBezTo>
                    <a:pt x="241" y="1"/>
                    <a:pt x="10" y="143"/>
                    <a:pt x="21" y="424"/>
                  </a:cubicBezTo>
                  <a:cubicBezTo>
                    <a:pt x="21" y="687"/>
                    <a:pt x="61" y="930"/>
                    <a:pt x="61" y="1173"/>
                  </a:cubicBezTo>
                  <a:cubicBezTo>
                    <a:pt x="81" y="1416"/>
                    <a:pt x="0" y="1599"/>
                    <a:pt x="142" y="1801"/>
                  </a:cubicBezTo>
                  <a:cubicBezTo>
                    <a:pt x="198" y="1885"/>
                    <a:pt x="284" y="1926"/>
                    <a:pt x="373" y="1926"/>
                  </a:cubicBezTo>
                  <a:cubicBezTo>
                    <a:pt x="476" y="1926"/>
                    <a:pt x="583" y="1870"/>
                    <a:pt x="649" y="1761"/>
                  </a:cubicBezTo>
                  <a:cubicBezTo>
                    <a:pt x="730" y="1558"/>
                    <a:pt x="790" y="1356"/>
                    <a:pt x="811" y="1153"/>
                  </a:cubicBezTo>
                  <a:cubicBezTo>
                    <a:pt x="851" y="890"/>
                    <a:pt x="851" y="647"/>
                    <a:pt x="871" y="383"/>
                  </a:cubicBezTo>
                  <a:cubicBezTo>
                    <a:pt x="881" y="127"/>
                    <a:pt x="676" y="1"/>
                    <a:pt x="465"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092" name="Google Shape;1092;p32"/>
            <p:cNvSpPr/>
            <p:nvPr/>
          </p:nvSpPr>
          <p:spPr>
            <a:xfrm>
              <a:off x="5463125" y="3753250"/>
              <a:ext cx="21300" cy="45850"/>
            </a:xfrm>
            <a:custGeom>
              <a:avLst/>
              <a:gdLst/>
              <a:ahLst/>
              <a:cxnLst/>
              <a:rect l="l" t="t" r="r" b="b"/>
              <a:pathLst>
                <a:path w="852" h="1834" extrusionOk="0">
                  <a:moveTo>
                    <a:pt x="408" y="0"/>
                  </a:moveTo>
                  <a:cubicBezTo>
                    <a:pt x="211" y="0"/>
                    <a:pt x="10" y="122"/>
                    <a:pt x="0" y="378"/>
                  </a:cubicBezTo>
                  <a:cubicBezTo>
                    <a:pt x="0" y="499"/>
                    <a:pt x="21" y="621"/>
                    <a:pt x="41" y="743"/>
                  </a:cubicBezTo>
                  <a:cubicBezTo>
                    <a:pt x="82" y="864"/>
                    <a:pt x="82" y="1006"/>
                    <a:pt x="122" y="1148"/>
                  </a:cubicBezTo>
                  <a:cubicBezTo>
                    <a:pt x="183" y="1411"/>
                    <a:pt x="223" y="1654"/>
                    <a:pt x="466" y="1816"/>
                  </a:cubicBezTo>
                  <a:cubicBezTo>
                    <a:pt x="495" y="1828"/>
                    <a:pt x="526" y="1834"/>
                    <a:pt x="557" y="1834"/>
                  </a:cubicBezTo>
                  <a:cubicBezTo>
                    <a:pt x="682" y="1834"/>
                    <a:pt x="815" y="1743"/>
                    <a:pt x="831" y="1614"/>
                  </a:cubicBezTo>
                  <a:cubicBezTo>
                    <a:pt x="831" y="1411"/>
                    <a:pt x="851" y="1208"/>
                    <a:pt x="851" y="1006"/>
                  </a:cubicBezTo>
                  <a:cubicBezTo>
                    <a:pt x="811" y="824"/>
                    <a:pt x="790" y="621"/>
                    <a:pt x="790" y="398"/>
                  </a:cubicBezTo>
                  <a:cubicBezTo>
                    <a:pt x="822" y="138"/>
                    <a:pt x="617" y="0"/>
                    <a:pt x="40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093" name="Google Shape;1093;p32"/>
            <p:cNvSpPr/>
            <p:nvPr/>
          </p:nvSpPr>
          <p:spPr>
            <a:xfrm>
              <a:off x="5541100" y="3707350"/>
              <a:ext cx="16750" cy="48325"/>
            </a:xfrm>
            <a:custGeom>
              <a:avLst/>
              <a:gdLst/>
              <a:ahLst/>
              <a:cxnLst/>
              <a:rect l="l" t="t" r="r" b="b"/>
              <a:pathLst>
                <a:path w="670" h="1933" extrusionOk="0">
                  <a:moveTo>
                    <a:pt x="339" y="1"/>
                  </a:moveTo>
                  <a:cubicBezTo>
                    <a:pt x="186" y="1"/>
                    <a:pt x="31" y="102"/>
                    <a:pt x="21" y="310"/>
                  </a:cubicBezTo>
                  <a:cubicBezTo>
                    <a:pt x="1" y="634"/>
                    <a:pt x="21" y="958"/>
                    <a:pt x="122" y="1262"/>
                  </a:cubicBezTo>
                  <a:cubicBezTo>
                    <a:pt x="163" y="1485"/>
                    <a:pt x="183" y="1829"/>
                    <a:pt x="426" y="1930"/>
                  </a:cubicBezTo>
                  <a:cubicBezTo>
                    <a:pt x="435" y="1932"/>
                    <a:pt x="444" y="1933"/>
                    <a:pt x="453" y="1933"/>
                  </a:cubicBezTo>
                  <a:cubicBezTo>
                    <a:pt x="544" y="1933"/>
                    <a:pt x="627" y="1840"/>
                    <a:pt x="609" y="1748"/>
                  </a:cubicBezTo>
                  <a:cubicBezTo>
                    <a:pt x="609" y="1647"/>
                    <a:pt x="609" y="1545"/>
                    <a:pt x="629" y="1444"/>
                  </a:cubicBezTo>
                  <a:cubicBezTo>
                    <a:pt x="629" y="1323"/>
                    <a:pt x="629" y="1201"/>
                    <a:pt x="609" y="1080"/>
                  </a:cubicBezTo>
                  <a:cubicBezTo>
                    <a:pt x="609" y="836"/>
                    <a:pt x="669" y="573"/>
                    <a:pt x="649" y="330"/>
                  </a:cubicBezTo>
                  <a:cubicBezTo>
                    <a:pt x="659" y="112"/>
                    <a:pt x="500" y="1"/>
                    <a:pt x="339"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gr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matchingName="quote 2">
  <p:cSld name="CUSTOM_16">
    <p:spTree>
      <p:nvGrpSpPr>
        <p:cNvPr id="1" name="Shape 1094"/>
        <p:cNvGrpSpPr/>
        <p:nvPr/>
      </p:nvGrpSpPr>
      <p:grpSpPr>
        <a:xfrm>
          <a:off x="0" y="0"/>
          <a:ext cx="0" cy="0"/>
          <a:chOff x="0" y="0"/>
          <a:chExt cx="0" cy="0"/>
        </a:xfrm>
      </p:grpSpPr>
      <p:sp>
        <p:nvSpPr>
          <p:cNvPr id="1095" name="Google Shape;1095;p33"/>
          <p:cNvSpPr/>
          <p:nvPr/>
        </p:nvSpPr>
        <p:spPr>
          <a:xfrm>
            <a:off x="0" y="-9800"/>
            <a:ext cx="9153900" cy="5153400"/>
          </a:xfrm>
          <a:prstGeom prst="rect">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096" name="Google Shape;1096;p33"/>
          <p:cNvSpPr txBox="1">
            <a:spLocks noGrp="1"/>
          </p:cNvSpPr>
          <p:nvPr>
            <p:ph type="ctrTitle"/>
          </p:nvPr>
        </p:nvSpPr>
        <p:spPr>
          <a:xfrm>
            <a:off x="3256401" y="2943163"/>
            <a:ext cx="2637000" cy="447600"/>
          </a:xfrm>
          <a:prstGeom prst="rect">
            <a:avLst/>
          </a:prstGeom>
        </p:spPr>
        <p:txBody>
          <a:bodyPr spcFirstLastPara="1" wrap="square" lIns="91425" tIns="91425" rIns="91425" bIns="91425" anchor="t" anchorCtr="0">
            <a:noAutofit/>
          </a:bodyPr>
          <a:lstStyle>
            <a:lvl1pPr lvl="0" rtl="0">
              <a:spcBef>
                <a:spcPts val="0"/>
              </a:spcBef>
              <a:spcAft>
                <a:spcPts val="0"/>
              </a:spcAft>
              <a:buClr>
                <a:srgbClr val="69B9B2"/>
              </a:buClr>
              <a:buSzPts val="1800"/>
              <a:buNone/>
              <a:defRPr sz="1800">
                <a:solidFill>
                  <a:srgbClr val="69B9B2"/>
                </a:solidFill>
              </a:defRPr>
            </a:lvl1pPr>
            <a:lvl2pPr lvl="1" rtl="0">
              <a:spcBef>
                <a:spcPts val="0"/>
              </a:spcBef>
              <a:spcAft>
                <a:spcPts val="0"/>
              </a:spcAft>
              <a:buClr>
                <a:schemeClr val="lt2"/>
              </a:buClr>
              <a:buSzPts val="1800"/>
              <a:buFont typeface="Ubuntu Condensed"/>
              <a:buNone/>
              <a:defRPr sz="1800">
                <a:solidFill>
                  <a:schemeClr val="lt2"/>
                </a:solidFill>
                <a:latin typeface="Ubuntu Condensed"/>
                <a:ea typeface="Ubuntu Condensed"/>
                <a:cs typeface="Ubuntu Condensed"/>
                <a:sym typeface="Ubuntu Condensed"/>
              </a:defRPr>
            </a:lvl2pPr>
            <a:lvl3pPr lvl="2" rtl="0">
              <a:spcBef>
                <a:spcPts val="0"/>
              </a:spcBef>
              <a:spcAft>
                <a:spcPts val="0"/>
              </a:spcAft>
              <a:buClr>
                <a:schemeClr val="lt2"/>
              </a:buClr>
              <a:buSzPts val="1800"/>
              <a:buFont typeface="Ubuntu Condensed"/>
              <a:buNone/>
              <a:defRPr sz="1800">
                <a:solidFill>
                  <a:schemeClr val="lt2"/>
                </a:solidFill>
                <a:latin typeface="Ubuntu Condensed"/>
                <a:ea typeface="Ubuntu Condensed"/>
                <a:cs typeface="Ubuntu Condensed"/>
                <a:sym typeface="Ubuntu Condensed"/>
              </a:defRPr>
            </a:lvl3pPr>
            <a:lvl4pPr lvl="3" rtl="0">
              <a:spcBef>
                <a:spcPts val="0"/>
              </a:spcBef>
              <a:spcAft>
                <a:spcPts val="0"/>
              </a:spcAft>
              <a:buClr>
                <a:schemeClr val="lt2"/>
              </a:buClr>
              <a:buSzPts val="1800"/>
              <a:buFont typeface="Ubuntu Condensed"/>
              <a:buNone/>
              <a:defRPr sz="1800">
                <a:solidFill>
                  <a:schemeClr val="lt2"/>
                </a:solidFill>
                <a:latin typeface="Ubuntu Condensed"/>
                <a:ea typeface="Ubuntu Condensed"/>
                <a:cs typeface="Ubuntu Condensed"/>
                <a:sym typeface="Ubuntu Condensed"/>
              </a:defRPr>
            </a:lvl4pPr>
            <a:lvl5pPr lvl="4" rtl="0">
              <a:spcBef>
                <a:spcPts val="0"/>
              </a:spcBef>
              <a:spcAft>
                <a:spcPts val="0"/>
              </a:spcAft>
              <a:buClr>
                <a:schemeClr val="lt2"/>
              </a:buClr>
              <a:buSzPts val="1800"/>
              <a:buFont typeface="Ubuntu Condensed"/>
              <a:buNone/>
              <a:defRPr sz="1800">
                <a:solidFill>
                  <a:schemeClr val="lt2"/>
                </a:solidFill>
                <a:latin typeface="Ubuntu Condensed"/>
                <a:ea typeface="Ubuntu Condensed"/>
                <a:cs typeface="Ubuntu Condensed"/>
                <a:sym typeface="Ubuntu Condensed"/>
              </a:defRPr>
            </a:lvl5pPr>
            <a:lvl6pPr lvl="5" rtl="0">
              <a:spcBef>
                <a:spcPts val="0"/>
              </a:spcBef>
              <a:spcAft>
                <a:spcPts val="0"/>
              </a:spcAft>
              <a:buClr>
                <a:schemeClr val="lt2"/>
              </a:buClr>
              <a:buSzPts val="1800"/>
              <a:buFont typeface="Ubuntu Condensed"/>
              <a:buNone/>
              <a:defRPr sz="1800">
                <a:solidFill>
                  <a:schemeClr val="lt2"/>
                </a:solidFill>
                <a:latin typeface="Ubuntu Condensed"/>
                <a:ea typeface="Ubuntu Condensed"/>
                <a:cs typeface="Ubuntu Condensed"/>
                <a:sym typeface="Ubuntu Condensed"/>
              </a:defRPr>
            </a:lvl6pPr>
            <a:lvl7pPr lvl="6" rtl="0">
              <a:spcBef>
                <a:spcPts val="0"/>
              </a:spcBef>
              <a:spcAft>
                <a:spcPts val="0"/>
              </a:spcAft>
              <a:buClr>
                <a:schemeClr val="lt2"/>
              </a:buClr>
              <a:buSzPts val="1800"/>
              <a:buFont typeface="Ubuntu Condensed"/>
              <a:buNone/>
              <a:defRPr sz="1800">
                <a:solidFill>
                  <a:schemeClr val="lt2"/>
                </a:solidFill>
                <a:latin typeface="Ubuntu Condensed"/>
                <a:ea typeface="Ubuntu Condensed"/>
                <a:cs typeface="Ubuntu Condensed"/>
                <a:sym typeface="Ubuntu Condensed"/>
              </a:defRPr>
            </a:lvl7pPr>
            <a:lvl8pPr lvl="7" rtl="0">
              <a:spcBef>
                <a:spcPts val="0"/>
              </a:spcBef>
              <a:spcAft>
                <a:spcPts val="0"/>
              </a:spcAft>
              <a:buClr>
                <a:schemeClr val="lt2"/>
              </a:buClr>
              <a:buSzPts val="1800"/>
              <a:buFont typeface="Ubuntu Condensed"/>
              <a:buNone/>
              <a:defRPr sz="1800">
                <a:solidFill>
                  <a:schemeClr val="lt2"/>
                </a:solidFill>
                <a:latin typeface="Ubuntu Condensed"/>
                <a:ea typeface="Ubuntu Condensed"/>
                <a:cs typeface="Ubuntu Condensed"/>
                <a:sym typeface="Ubuntu Condensed"/>
              </a:defRPr>
            </a:lvl8pPr>
            <a:lvl9pPr lvl="8" rtl="0">
              <a:spcBef>
                <a:spcPts val="0"/>
              </a:spcBef>
              <a:spcAft>
                <a:spcPts val="0"/>
              </a:spcAft>
              <a:buClr>
                <a:schemeClr val="lt2"/>
              </a:buClr>
              <a:buSzPts val="1800"/>
              <a:buFont typeface="Ubuntu Condensed"/>
              <a:buNone/>
              <a:defRPr sz="1800">
                <a:solidFill>
                  <a:schemeClr val="lt2"/>
                </a:solidFill>
                <a:latin typeface="Ubuntu Condensed"/>
                <a:ea typeface="Ubuntu Condensed"/>
                <a:cs typeface="Ubuntu Condensed"/>
                <a:sym typeface="Ubuntu Condensed"/>
              </a:defRPr>
            </a:lvl9pPr>
          </a:lstStyle>
          <a:p>
            <a:endParaRPr/>
          </a:p>
        </p:txBody>
      </p:sp>
      <p:sp>
        <p:nvSpPr>
          <p:cNvPr id="1097" name="Google Shape;1097;p33"/>
          <p:cNvSpPr txBox="1">
            <a:spLocks noGrp="1"/>
          </p:cNvSpPr>
          <p:nvPr>
            <p:ph type="subTitle" idx="1"/>
          </p:nvPr>
        </p:nvSpPr>
        <p:spPr>
          <a:xfrm>
            <a:off x="2907600" y="1560744"/>
            <a:ext cx="3328800" cy="1638300"/>
          </a:xfrm>
          <a:prstGeom prst="rect">
            <a:avLst/>
          </a:prstGeom>
        </p:spPr>
        <p:txBody>
          <a:bodyPr spcFirstLastPara="1" wrap="square" lIns="91425" tIns="91425" rIns="91425" bIns="91425" anchor="ctr" anchorCtr="0">
            <a:noAutofit/>
          </a:bodyPr>
          <a:lstStyle>
            <a:lvl1pPr lvl="0" algn="ctr" rtl="0">
              <a:lnSpc>
                <a:spcPct val="100000"/>
              </a:lnSpc>
              <a:spcBef>
                <a:spcPts val="0"/>
              </a:spcBef>
              <a:spcAft>
                <a:spcPts val="0"/>
              </a:spcAft>
              <a:buClr>
                <a:schemeClr val="lt1"/>
              </a:buClr>
              <a:buSzPts val="1400"/>
              <a:buNone/>
              <a:defRPr sz="1900">
                <a:solidFill>
                  <a:schemeClr val="lt1"/>
                </a:solidFill>
              </a:defRPr>
            </a:lvl1pPr>
            <a:lvl2pPr lvl="1" rtl="0">
              <a:lnSpc>
                <a:spcPct val="100000"/>
              </a:lnSpc>
              <a:spcBef>
                <a:spcPts val="0"/>
              </a:spcBef>
              <a:spcAft>
                <a:spcPts val="0"/>
              </a:spcAft>
              <a:buSzPts val="1000"/>
              <a:buNone/>
              <a:defRPr sz="1000"/>
            </a:lvl2pPr>
            <a:lvl3pPr lvl="2" rtl="0">
              <a:lnSpc>
                <a:spcPct val="100000"/>
              </a:lnSpc>
              <a:spcBef>
                <a:spcPts val="0"/>
              </a:spcBef>
              <a:spcAft>
                <a:spcPts val="0"/>
              </a:spcAft>
              <a:buSzPts val="1000"/>
              <a:buNone/>
              <a:defRPr sz="1000"/>
            </a:lvl3pPr>
            <a:lvl4pPr lvl="3" rtl="0">
              <a:lnSpc>
                <a:spcPct val="100000"/>
              </a:lnSpc>
              <a:spcBef>
                <a:spcPts val="0"/>
              </a:spcBef>
              <a:spcAft>
                <a:spcPts val="0"/>
              </a:spcAft>
              <a:buSzPts val="1000"/>
              <a:buNone/>
              <a:defRPr sz="1000"/>
            </a:lvl4pPr>
            <a:lvl5pPr lvl="4" rtl="0">
              <a:lnSpc>
                <a:spcPct val="100000"/>
              </a:lnSpc>
              <a:spcBef>
                <a:spcPts val="0"/>
              </a:spcBef>
              <a:spcAft>
                <a:spcPts val="0"/>
              </a:spcAft>
              <a:buSzPts val="1000"/>
              <a:buNone/>
              <a:defRPr sz="1000"/>
            </a:lvl5pPr>
            <a:lvl6pPr lvl="5" rtl="0">
              <a:lnSpc>
                <a:spcPct val="100000"/>
              </a:lnSpc>
              <a:spcBef>
                <a:spcPts val="0"/>
              </a:spcBef>
              <a:spcAft>
                <a:spcPts val="0"/>
              </a:spcAft>
              <a:buSzPts val="1000"/>
              <a:buNone/>
              <a:defRPr sz="1000"/>
            </a:lvl6pPr>
            <a:lvl7pPr lvl="6" rtl="0">
              <a:lnSpc>
                <a:spcPct val="100000"/>
              </a:lnSpc>
              <a:spcBef>
                <a:spcPts val="0"/>
              </a:spcBef>
              <a:spcAft>
                <a:spcPts val="0"/>
              </a:spcAft>
              <a:buSzPts val="1000"/>
              <a:buNone/>
              <a:defRPr sz="1000"/>
            </a:lvl7pPr>
            <a:lvl8pPr lvl="7" rtl="0">
              <a:lnSpc>
                <a:spcPct val="100000"/>
              </a:lnSpc>
              <a:spcBef>
                <a:spcPts val="0"/>
              </a:spcBef>
              <a:spcAft>
                <a:spcPts val="0"/>
              </a:spcAft>
              <a:buSzPts val="1000"/>
              <a:buNone/>
              <a:defRPr sz="1000"/>
            </a:lvl8pPr>
            <a:lvl9pPr lvl="8" rtl="0">
              <a:lnSpc>
                <a:spcPct val="100000"/>
              </a:lnSpc>
              <a:spcBef>
                <a:spcPts val="0"/>
              </a:spcBef>
              <a:spcAft>
                <a:spcPts val="0"/>
              </a:spcAft>
              <a:buSzPts val="1000"/>
              <a:buNone/>
              <a:defRPr sz="1000"/>
            </a:lvl9pPr>
          </a:lstStyle>
          <a:p>
            <a:endParaRPr/>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matchingName="title and four columns 1">
  <p:cSld name="CUSTOM_17_1_1">
    <p:spTree>
      <p:nvGrpSpPr>
        <p:cNvPr id="1" name="Shape 1140"/>
        <p:cNvGrpSpPr/>
        <p:nvPr/>
      </p:nvGrpSpPr>
      <p:grpSpPr>
        <a:xfrm>
          <a:off x="0" y="0"/>
          <a:ext cx="0" cy="0"/>
          <a:chOff x="0" y="0"/>
          <a:chExt cx="0" cy="0"/>
        </a:xfrm>
      </p:grpSpPr>
      <p:sp>
        <p:nvSpPr>
          <p:cNvPr id="1141" name="Google Shape;1141;p36"/>
          <p:cNvSpPr/>
          <p:nvPr/>
        </p:nvSpPr>
        <p:spPr>
          <a:xfrm>
            <a:off x="0" y="-9800"/>
            <a:ext cx="9153900" cy="5153400"/>
          </a:xfrm>
          <a:prstGeom prst="rect">
            <a:avLst/>
          </a:pr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142" name="Google Shape;1142;p36"/>
          <p:cNvSpPr txBox="1">
            <a:spLocks noGrp="1"/>
          </p:cNvSpPr>
          <p:nvPr>
            <p:ph type="subTitle" idx="1"/>
          </p:nvPr>
        </p:nvSpPr>
        <p:spPr>
          <a:xfrm>
            <a:off x="1829875" y="3821400"/>
            <a:ext cx="2338500" cy="6279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SzPts val="1000"/>
              <a:buNone/>
              <a:defRPr sz="1000"/>
            </a:lvl1pPr>
            <a:lvl2pPr lvl="1" algn="ctr" rtl="0">
              <a:lnSpc>
                <a:spcPct val="100000"/>
              </a:lnSpc>
              <a:spcBef>
                <a:spcPts val="0"/>
              </a:spcBef>
              <a:spcAft>
                <a:spcPts val="0"/>
              </a:spcAft>
              <a:buSzPts val="1000"/>
              <a:buNone/>
              <a:defRPr sz="1000"/>
            </a:lvl2pPr>
            <a:lvl3pPr lvl="2" algn="ctr" rtl="0">
              <a:lnSpc>
                <a:spcPct val="100000"/>
              </a:lnSpc>
              <a:spcBef>
                <a:spcPts val="0"/>
              </a:spcBef>
              <a:spcAft>
                <a:spcPts val="0"/>
              </a:spcAft>
              <a:buSzPts val="1000"/>
              <a:buNone/>
              <a:defRPr sz="1000"/>
            </a:lvl3pPr>
            <a:lvl4pPr lvl="3" algn="ctr" rtl="0">
              <a:lnSpc>
                <a:spcPct val="100000"/>
              </a:lnSpc>
              <a:spcBef>
                <a:spcPts val="0"/>
              </a:spcBef>
              <a:spcAft>
                <a:spcPts val="0"/>
              </a:spcAft>
              <a:buSzPts val="1000"/>
              <a:buNone/>
              <a:defRPr sz="1000"/>
            </a:lvl4pPr>
            <a:lvl5pPr lvl="4" algn="ctr" rtl="0">
              <a:lnSpc>
                <a:spcPct val="100000"/>
              </a:lnSpc>
              <a:spcBef>
                <a:spcPts val="0"/>
              </a:spcBef>
              <a:spcAft>
                <a:spcPts val="0"/>
              </a:spcAft>
              <a:buSzPts val="1000"/>
              <a:buNone/>
              <a:defRPr sz="1000"/>
            </a:lvl5pPr>
            <a:lvl6pPr lvl="5" algn="ctr" rtl="0">
              <a:lnSpc>
                <a:spcPct val="100000"/>
              </a:lnSpc>
              <a:spcBef>
                <a:spcPts val="0"/>
              </a:spcBef>
              <a:spcAft>
                <a:spcPts val="0"/>
              </a:spcAft>
              <a:buSzPts val="1000"/>
              <a:buNone/>
              <a:defRPr sz="1000"/>
            </a:lvl6pPr>
            <a:lvl7pPr lvl="6" algn="ctr" rtl="0">
              <a:lnSpc>
                <a:spcPct val="100000"/>
              </a:lnSpc>
              <a:spcBef>
                <a:spcPts val="0"/>
              </a:spcBef>
              <a:spcAft>
                <a:spcPts val="0"/>
              </a:spcAft>
              <a:buSzPts val="1000"/>
              <a:buNone/>
              <a:defRPr sz="1000"/>
            </a:lvl7pPr>
            <a:lvl8pPr lvl="7" algn="ctr" rtl="0">
              <a:lnSpc>
                <a:spcPct val="100000"/>
              </a:lnSpc>
              <a:spcBef>
                <a:spcPts val="0"/>
              </a:spcBef>
              <a:spcAft>
                <a:spcPts val="0"/>
              </a:spcAft>
              <a:buSzPts val="1000"/>
              <a:buNone/>
              <a:defRPr sz="1000"/>
            </a:lvl8pPr>
            <a:lvl9pPr lvl="8" algn="ctr" rtl="0">
              <a:lnSpc>
                <a:spcPct val="100000"/>
              </a:lnSpc>
              <a:spcBef>
                <a:spcPts val="0"/>
              </a:spcBef>
              <a:spcAft>
                <a:spcPts val="0"/>
              </a:spcAft>
              <a:buSzPts val="1000"/>
              <a:buNone/>
              <a:defRPr sz="1000"/>
            </a:lvl9pPr>
          </a:lstStyle>
          <a:p>
            <a:endParaRPr/>
          </a:p>
        </p:txBody>
      </p:sp>
      <p:sp>
        <p:nvSpPr>
          <p:cNvPr id="1143" name="Google Shape;1143;p36"/>
          <p:cNvSpPr txBox="1">
            <a:spLocks noGrp="1"/>
          </p:cNvSpPr>
          <p:nvPr>
            <p:ph type="subTitle" idx="2"/>
          </p:nvPr>
        </p:nvSpPr>
        <p:spPr>
          <a:xfrm>
            <a:off x="5629035" y="2153125"/>
            <a:ext cx="2373000" cy="6279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SzPts val="1000"/>
              <a:buNone/>
              <a:defRPr sz="1000"/>
            </a:lvl1pPr>
            <a:lvl2pPr lvl="1" algn="ctr" rtl="0">
              <a:lnSpc>
                <a:spcPct val="100000"/>
              </a:lnSpc>
              <a:spcBef>
                <a:spcPts val="0"/>
              </a:spcBef>
              <a:spcAft>
                <a:spcPts val="0"/>
              </a:spcAft>
              <a:buSzPts val="1000"/>
              <a:buNone/>
              <a:defRPr sz="1000"/>
            </a:lvl2pPr>
            <a:lvl3pPr lvl="2" algn="ctr" rtl="0">
              <a:lnSpc>
                <a:spcPct val="100000"/>
              </a:lnSpc>
              <a:spcBef>
                <a:spcPts val="0"/>
              </a:spcBef>
              <a:spcAft>
                <a:spcPts val="0"/>
              </a:spcAft>
              <a:buSzPts val="1000"/>
              <a:buNone/>
              <a:defRPr sz="1000"/>
            </a:lvl3pPr>
            <a:lvl4pPr lvl="3" algn="ctr" rtl="0">
              <a:lnSpc>
                <a:spcPct val="100000"/>
              </a:lnSpc>
              <a:spcBef>
                <a:spcPts val="0"/>
              </a:spcBef>
              <a:spcAft>
                <a:spcPts val="0"/>
              </a:spcAft>
              <a:buSzPts val="1000"/>
              <a:buNone/>
              <a:defRPr sz="1000"/>
            </a:lvl4pPr>
            <a:lvl5pPr lvl="4" algn="ctr" rtl="0">
              <a:lnSpc>
                <a:spcPct val="100000"/>
              </a:lnSpc>
              <a:spcBef>
                <a:spcPts val="0"/>
              </a:spcBef>
              <a:spcAft>
                <a:spcPts val="0"/>
              </a:spcAft>
              <a:buSzPts val="1000"/>
              <a:buNone/>
              <a:defRPr sz="1000"/>
            </a:lvl5pPr>
            <a:lvl6pPr lvl="5" algn="ctr" rtl="0">
              <a:lnSpc>
                <a:spcPct val="100000"/>
              </a:lnSpc>
              <a:spcBef>
                <a:spcPts val="0"/>
              </a:spcBef>
              <a:spcAft>
                <a:spcPts val="0"/>
              </a:spcAft>
              <a:buSzPts val="1000"/>
              <a:buNone/>
              <a:defRPr sz="1000"/>
            </a:lvl6pPr>
            <a:lvl7pPr lvl="6" algn="ctr" rtl="0">
              <a:lnSpc>
                <a:spcPct val="100000"/>
              </a:lnSpc>
              <a:spcBef>
                <a:spcPts val="0"/>
              </a:spcBef>
              <a:spcAft>
                <a:spcPts val="0"/>
              </a:spcAft>
              <a:buSzPts val="1000"/>
              <a:buNone/>
              <a:defRPr sz="1000"/>
            </a:lvl7pPr>
            <a:lvl8pPr lvl="7" algn="ctr" rtl="0">
              <a:lnSpc>
                <a:spcPct val="100000"/>
              </a:lnSpc>
              <a:spcBef>
                <a:spcPts val="0"/>
              </a:spcBef>
              <a:spcAft>
                <a:spcPts val="0"/>
              </a:spcAft>
              <a:buSzPts val="1000"/>
              <a:buNone/>
              <a:defRPr sz="1000"/>
            </a:lvl8pPr>
            <a:lvl9pPr lvl="8" algn="ctr" rtl="0">
              <a:lnSpc>
                <a:spcPct val="100000"/>
              </a:lnSpc>
              <a:spcBef>
                <a:spcPts val="0"/>
              </a:spcBef>
              <a:spcAft>
                <a:spcPts val="0"/>
              </a:spcAft>
              <a:buSzPts val="1000"/>
              <a:buNone/>
              <a:defRPr sz="1000"/>
            </a:lvl9pPr>
          </a:lstStyle>
          <a:p>
            <a:endParaRPr/>
          </a:p>
        </p:txBody>
      </p:sp>
      <p:sp>
        <p:nvSpPr>
          <p:cNvPr id="1144" name="Google Shape;1144;p36"/>
          <p:cNvSpPr txBox="1">
            <a:spLocks noGrp="1"/>
          </p:cNvSpPr>
          <p:nvPr>
            <p:ph type="subTitle" idx="3"/>
          </p:nvPr>
        </p:nvSpPr>
        <p:spPr>
          <a:xfrm>
            <a:off x="5646240" y="3821400"/>
            <a:ext cx="2338500" cy="6279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SzPts val="1000"/>
              <a:buNone/>
              <a:defRPr sz="1000"/>
            </a:lvl1pPr>
            <a:lvl2pPr lvl="1" algn="ctr" rtl="0">
              <a:lnSpc>
                <a:spcPct val="100000"/>
              </a:lnSpc>
              <a:spcBef>
                <a:spcPts val="0"/>
              </a:spcBef>
              <a:spcAft>
                <a:spcPts val="0"/>
              </a:spcAft>
              <a:buSzPts val="1000"/>
              <a:buNone/>
              <a:defRPr sz="1000"/>
            </a:lvl2pPr>
            <a:lvl3pPr lvl="2" algn="ctr" rtl="0">
              <a:lnSpc>
                <a:spcPct val="100000"/>
              </a:lnSpc>
              <a:spcBef>
                <a:spcPts val="0"/>
              </a:spcBef>
              <a:spcAft>
                <a:spcPts val="0"/>
              </a:spcAft>
              <a:buSzPts val="1000"/>
              <a:buNone/>
              <a:defRPr sz="1000"/>
            </a:lvl3pPr>
            <a:lvl4pPr lvl="3" algn="ctr" rtl="0">
              <a:lnSpc>
                <a:spcPct val="100000"/>
              </a:lnSpc>
              <a:spcBef>
                <a:spcPts val="0"/>
              </a:spcBef>
              <a:spcAft>
                <a:spcPts val="0"/>
              </a:spcAft>
              <a:buSzPts val="1000"/>
              <a:buNone/>
              <a:defRPr sz="1000"/>
            </a:lvl4pPr>
            <a:lvl5pPr lvl="4" algn="ctr" rtl="0">
              <a:lnSpc>
                <a:spcPct val="100000"/>
              </a:lnSpc>
              <a:spcBef>
                <a:spcPts val="0"/>
              </a:spcBef>
              <a:spcAft>
                <a:spcPts val="0"/>
              </a:spcAft>
              <a:buSzPts val="1000"/>
              <a:buNone/>
              <a:defRPr sz="1000"/>
            </a:lvl5pPr>
            <a:lvl6pPr lvl="5" algn="ctr" rtl="0">
              <a:lnSpc>
                <a:spcPct val="100000"/>
              </a:lnSpc>
              <a:spcBef>
                <a:spcPts val="0"/>
              </a:spcBef>
              <a:spcAft>
                <a:spcPts val="0"/>
              </a:spcAft>
              <a:buSzPts val="1000"/>
              <a:buNone/>
              <a:defRPr sz="1000"/>
            </a:lvl6pPr>
            <a:lvl7pPr lvl="6" algn="ctr" rtl="0">
              <a:lnSpc>
                <a:spcPct val="100000"/>
              </a:lnSpc>
              <a:spcBef>
                <a:spcPts val="0"/>
              </a:spcBef>
              <a:spcAft>
                <a:spcPts val="0"/>
              </a:spcAft>
              <a:buSzPts val="1000"/>
              <a:buNone/>
              <a:defRPr sz="1000"/>
            </a:lvl7pPr>
            <a:lvl8pPr lvl="7" algn="ctr" rtl="0">
              <a:lnSpc>
                <a:spcPct val="100000"/>
              </a:lnSpc>
              <a:spcBef>
                <a:spcPts val="0"/>
              </a:spcBef>
              <a:spcAft>
                <a:spcPts val="0"/>
              </a:spcAft>
              <a:buSzPts val="1000"/>
              <a:buNone/>
              <a:defRPr sz="1000"/>
            </a:lvl8pPr>
            <a:lvl9pPr lvl="8" algn="ctr" rtl="0">
              <a:lnSpc>
                <a:spcPct val="100000"/>
              </a:lnSpc>
              <a:spcBef>
                <a:spcPts val="0"/>
              </a:spcBef>
              <a:spcAft>
                <a:spcPts val="0"/>
              </a:spcAft>
              <a:buSzPts val="1000"/>
              <a:buNone/>
              <a:defRPr sz="1000"/>
            </a:lvl9pPr>
          </a:lstStyle>
          <a:p>
            <a:endParaRPr/>
          </a:p>
        </p:txBody>
      </p:sp>
      <p:sp>
        <p:nvSpPr>
          <p:cNvPr id="1145" name="Google Shape;1145;p36"/>
          <p:cNvSpPr txBox="1">
            <a:spLocks noGrp="1"/>
          </p:cNvSpPr>
          <p:nvPr>
            <p:ph type="subTitle" idx="4"/>
          </p:nvPr>
        </p:nvSpPr>
        <p:spPr>
          <a:xfrm>
            <a:off x="1829875" y="3473850"/>
            <a:ext cx="2338500" cy="505800"/>
          </a:xfrm>
          <a:prstGeom prst="rect">
            <a:avLst/>
          </a:prstGeom>
        </p:spPr>
        <p:txBody>
          <a:bodyPr spcFirstLastPara="1" wrap="square" lIns="91425" tIns="91425" rIns="91425" bIns="91425" anchor="b" anchorCtr="0">
            <a:noAutofit/>
          </a:bodyPr>
          <a:lstStyle>
            <a:lvl1pPr lvl="0" rtl="0">
              <a:lnSpc>
                <a:spcPct val="100000"/>
              </a:lnSpc>
              <a:spcBef>
                <a:spcPts val="0"/>
              </a:spcBef>
              <a:spcAft>
                <a:spcPts val="0"/>
              </a:spcAft>
              <a:buClr>
                <a:schemeClr val="accent1"/>
              </a:buClr>
              <a:buSzPts val="2400"/>
              <a:buFont typeface="Barrio"/>
              <a:buNone/>
              <a:defRPr sz="1800">
                <a:solidFill>
                  <a:schemeClr val="accent1"/>
                </a:solidFill>
                <a:latin typeface="Barrio"/>
                <a:ea typeface="Barrio"/>
                <a:cs typeface="Barrio"/>
                <a:sym typeface="Barrio"/>
              </a:defRPr>
            </a:lvl1pPr>
            <a:lvl2pPr lvl="1" algn="ctr" rtl="0">
              <a:lnSpc>
                <a:spcPct val="100000"/>
              </a:lnSpc>
              <a:spcBef>
                <a:spcPts val="0"/>
              </a:spcBef>
              <a:spcAft>
                <a:spcPts val="0"/>
              </a:spcAft>
              <a:buClr>
                <a:schemeClr val="accent1"/>
              </a:buClr>
              <a:buSzPts val="2400"/>
              <a:buFont typeface="Barrio"/>
              <a:buNone/>
              <a:defRPr sz="2400">
                <a:solidFill>
                  <a:schemeClr val="accent1"/>
                </a:solidFill>
                <a:latin typeface="Barrio"/>
                <a:ea typeface="Barrio"/>
                <a:cs typeface="Barrio"/>
                <a:sym typeface="Barrio"/>
              </a:defRPr>
            </a:lvl2pPr>
            <a:lvl3pPr lvl="2" algn="ctr" rtl="0">
              <a:lnSpc>
                <a:spcPct val="100000"/>
              </a:lnSpc>
              <a:spcBef>
                <a:spcPts val="0"/>
              </a:spcBef>
              <a:spcAft>
                <a:spcPts val="0"/>
              </a:spcAft>
              <a:buClr>
                <a:schemeClr val="accent1"/>
              </a:buClr>
              <a:buSzPts val="2400"/>
              <a:buFont typeface="Barrio"/>
              <a:buNone/>
              <a:defRPr sz="2400">
                <a:solidFill>
                  <a:schemeClr val="accent1"/>
                </a:solidFill>
                <a:latin typeface="Barrio"/>
                <a:ea typeface="Barrio"/>
                <a:cs typeface="Barrio"/>
                <a:sym typeface="Barrio"/>
              </a:defRPr>
            </a:lvl3pPr>
            <a:lvl4pPr lvl="3" algn="ctr" rtl="0">
              <a:lnSpc>
                <a:spcPct val="100000"/>
              </a:lnSpc>
              <a:spcBef>
                <a:spcPts val="0"/>
              </a:spcBef>
              <a:spcAft>
                <a:spcPts val="0"/>
              </a:spcAft>
              <a:buClr>
                <a:schemeClr val="accent1"/>
              </a:buClr>
              <a:buSzPts val="2400"/>
              <a:buFont typeface="Barrio"/>
              <a:buNone/>
              <a:defRPr sz="2400">
                <a:solidFill>
                  <a:schemeClr val="accent1"/>
                </a:solidFill>
                <a:latin typeface="Barrio"/>
                <a:ea typeface="Barrio"/>
                <a:cs typeface="Barrio"/>
                <a:sym typeface="Barrio"/>
              </a:defRPr>
            </a:lvl4pPr>
            <a:lvl5pPr lvl="4" algn="ctr" rtl="0">
              <a:lnSpc>
                <a:spcPct val="100000"/>
              </a:lnSpc>
              <a:spcBef>
                <a:spcPts val="0"/>
              </a:spcBef>
              <a:spcAft>
                <a:spcPts val="0"/>
              </a:spcAft>
              <a:buClr>
                <a:schemeClr val="accent1"/>
              </a:buClr>
              <a:buSzPts val="2400"/>
              <a:buFont typeface="Barrio"/>
              <a:buNone/>
              <a:defRPr sz="2400">
                <a:solidFill>
                  <a:schemeClr val="accent1"/>
                </a:solidFill>
                <a:latin typeface="Barrio"/>
                <a:ea typeface="Barrio"/>
                <a:cs typeface="Barrio"/>
                <a:sym typeface="Barrio"/>
              </a:defRPr>
            </a:lvl5pPr>
            <a:lvl6pPr lvl="5" algn="ctr" rtl="0">
              <a:lnSpc>
                <a:spcPct val="100000"/>
              </a:lnSpc>
              <a:spcBef>
                <a:spcPts val="0"/>
              </a:spcBef>
              <a:spcAft>
                <a:spcPts val="0"/>
              </a:spcAft>
              <a:buClr>
                <a:schemeClr val="accent1"/>
              </a:buClr>
              <a:buSzPts val="2400"/>
              <a:buFont typeface="Barrio"/>
              <a:buNone/>
              <a:defRPr sz="2400">
                <a:solidFill>
                  <a:schemeClr val="accent1"/>
                </a:solidFill>
                <a:latin typeface="Barrio"/>
                <a:ea typeface="Barrio"/>
                <a:cs typeface="Barrio"/>
                <a:sym typeface="Barrio"/>
              </a:defRPr>
            </a:lvl6pPr>
            <a:lvl7pPr lvl="6" algn="ctr" rtl="0">
              <a:lnSpc>
                <a:spcPct val="100000"/>
              </a:lnSpc>
              <a:spcBef>
                <a:spcPts val="0"/>
              </a:spcBef>
              <a:spcAft>
                <a:spcPts val="0"/>
              </a:spcAft>
              <a:buClr>
                <a:schemeClr val="accent1"/>
              </a:buClr>
              <a:buSzPts val="2400"/>
              <a:buFont typeface="Barrio"/>
              <a:buNone/>
              <a:defRPr sz="2400">
                <a:solidFill>
                  <a:schemeClr val="accent1"/>
                </a:solidFill>
                <a:latin typeface="Barrio"/>
                <a:ea typeface="Barrio"/>
                <a:cs typeface="Barrio"/>
                <a:sym typeface="Barrio"/>
              </a:defRPr>
            </a:lvl7pPr>
            <a:lvl8pPr lvl="7" algn="ctr" rtl="0">
              <a:lnSpc>
                <a:spcPct val="100000"/>
              </a:lnSpc>
              <a:spcBef>
                <a:spcPts val="0"/>
              </a:spcBef>
              <a:spcAft>
                <a:spcPts val="0"/>
              </a:spcAft>
              <a:buClr>
                <a:schemeClr val="accent1"/>
              </a:buClr>
              <a:buSzPts val="2400"/>
              <a:buFont typeface="Barrio"/>
              <a:buNone/>
              <a:defRPr sz="2400">
                <a:solidFill>
                  <a:schemeClr val="accent1"/>
                </a:solidFill>
                <a:latin typeface="Barrio"/>
                <a:ea typeface="Barrio"/>
                <a:cs typeface="Barrio"/>
                <a:sym typeface="Barrio"/>
              </a:defRPr>
            </a:lvl8pPr>
            <a:lvl9pPr lvl="8" algn="ctr" rtl="0">
              <a:lnSpc>
                <a:spcPct val="100000"/>
              </a:lnSpc>
              <a:spcBef>
                <a:spcPts val="0"/>
              </a:spcBef>
              <a:spcAft>
                <a:spcPts val="0"/>
              </a:spcAft>
              <a:buClr>
                <a:schemeClr val="accent1"/>
              </a:buClr>
              <a:buSzPts val="2400"/>
              <a:buFont typeface="Barrio"/>
              <a:buNone/>
              <a:defRPr sz="2400">
                <a:solidFill>
                  <a:schemeClr val="accent1"/>
                </a:solidFill>
                <a:latin typeface="Barrio"/>
                <a:ea typeface="Barrio"/>
                <a:cs typeface="Barrio"/>
                <a:sym typeface="Barrio"/>
              </a:defRPr>
            </a:lvl9pPr>
          </a:lstStyle>
          <a:p>
            <a:endParaRPr/>
          </a:p>
        </p:txBody>
      </p:sp>
      <p:sp>
        <p:nvSpPr>
          <p:cNvPr id="1146" name="Google Shape;1146;p36"/>
          <p:cNvSpPr txBox="1">
            <a:spLocks noGrp="1"/>
          </p:cNvSpPr>
          <p:nvPr>
            <p:ph type="subTitle" idx="5"/>
          </p:nvPr>
        </p:nvSpPr>
        <p:spPr>
          <a:xfrm>
            <a:off x="5646240" y="1795575"/>
            <a:ext cx="2338500" cy="505800"/>
          </a:xfrm>
          <a:prstGeom prst="rect">
            <a:avLst/>
          </a:prstGeom>
        </p:spPr>
        <p:txBody>
          <a:bodyPr spcFirstLastPara="1" wrap="square" lIns="91425" tIns="91425" rIns="91425" bIns="91425" anchor="b" anchorCtr="0">
            <a:noAutofit/>
          </a:bodyPr>
          <a:lstStyle>
            <a:lvl1pPr lvl="0" rtl="0">
              <a:lnSpc>
                <a:spcPct val="100000"/>
              </a:lnSpc>
              <a:spcBef>
                <a:spcPts val="0"/>
              </a:spcBef>
              <a:spcAft>
                <a:spcPts val="0"/>
              </a:spcAft>
              <a:buClr>
                <a:schemeClr val="accent1"/>
              </a:buClr>
              <a:buSzPts val="2400"/>
              <a:buFont typeface="Barrio"/>
              <a:buNone/>
              <a:defRPr sz="1800">
                <a:solidFill>
                  <a:schemeClr val="accent1"/>
                </a:solidFill>
                <a:latin typeface="Barrio"/>
                <a:ea typeface="Barrio"/>
                <a:cs typeface="Barrio"/>
                <a:sym typeface="Barrio"/>
              </a:defRPr>
            </a:lvl1pPr>
            <a:lvl2pPr lvl="1" algn="ctr" rtl="0">
              <a:lnSpc>
                <a:spcPct val="100000"/>
              </a:lnSpc>
              <a:spcBef>
                <a:spcPts val="0"/>
              </a:spcBef>
              <a:spcAft>
                <a:spcPts val="0"/>
              </a:spcAft>
              <a:buClr>
                <a:schemeClr val="accent1"/>
              </a:buClr>
              <a:buSzPts val="2400"/>
              <a:buFont typeface="Barrio"/>
              <a:buNone/>
              <a:defRPr sz="2400">
                <a:solidFill>
                  <a:schemeClr val="accent1"/>
                </a:solidFill>
                <a:latin typeface="Barrio"/>
                <a:ea typeface="Barrio"/>
                <a:cs typeface="Barrio"/>
                <a:sym typeface="Barrio"/>
              </a:defRPr>
            </a:lvl2pPr>
            <a:lvl3pPr lvl="2" algn="ctr" rtl="0">
              <a:lnSpc>
                <a:spcPct val="100000"/>
              </a:lnSpc>
              <a:spcBef>
                <a:spcPts val="0"/>
              </a:spcBef>
              <a:spcAft>
                <a:spcPts val="0"/>
              </a:spcAft>
              <a:buClr>
                <a:schemeClr val="accent1"/>
              </a:buClr>
              <a:buSzPts val="2400"/>
              <a:buFont typeface="Barrio"/>
              <a:buNone/>
              <a:defRPr sz="2400">
                <a:solidFill>
                  <a:schemeClr val="accent1"/>
                </a:solidFill>
                <a:latin typeface="Barrio"/>
                <a:ea typeface="Barrio"/>
                <a:cs typeface="Barrio"/>
                <a:sym typeface="Barrio"/>
              </a:defRPr>
            </a:lvl3pPr>
            <a:lvl4pPr lvl="3" algn="ctr" rtl="0">
              <a:lnSpc>
                <a:spcPct val="100000"/>
              </a:lnSpc>
              <a:spcBef>
                <a:spcPts val="0"/>
              </a:spcBef>
              <a:spcAft>
                <a:spcPts val="0"/>
              </a:spcAft>
              <a:buClr>
                <a:schemeClr val="accent1"/>
              </a:buClr>
              <a:buSzPts val="2400"/>
              <a:buFont typeface="Barrio"/>
              <a:buNone/>
              <a:defRPr sz="2400">
                <a:solidFill>
                  <a:schemeClr val="accent1"/>
                </a:solidFill>
                <a:latin typeface="Barrio"/>
                <a:ea typeface="Barrio"/>
                <a:cs typeface="Barrio"/>
                <a:sym typeface="Barrio"/>
              </a:defRPr>
            </a:lvl4pPr>
            <a:lvl5pPr lvl="4" algn="ctr" rtl="0">
              <a:lnSpc>
                <a:spcPct val="100000"/>
              </a:lnSpc>
              <a:spcBef>
                <a:spcPts val="0"/>
              </a:spcBef>
              <a:spcAft>
                <a:spcPts val="0"/>
              </a:spcAft>
              <a:buClr>
                <a:schemeClr val="accent1"/>
              </a:buClr>
              <a:buSzPts val="2400"/>
              <a:buFont typeface="Barrio"/>
              <a:buNone/>
              <a:defRPr sz="2400">
                <a:solidFill>
                  <a:schemeClr val="accent1"/>
                </a:solidFill>
                <a:latin typeface="Barrio"/>
                <a:ea typeface="Barrio"/>
                <a:cs typeface="Barrio"/>
                <a:sym typeface="Barrio"/>
              </a:defRPr>
            </a:lvl5pPr>
            <a:lvl6pPr lvl="5" algn="ctr" rtl="0">
              <a:lnSpc>
                <a:spcPct val="100000"/>
              </a:lnSpc>
              <a:spcBef>
                <a:spcPts val="0"/>
              </a:spcBef>
              <a:spcAft>
                <a:spcPts val="0"/>
              </a:spcAft>
              <a:buClr>
                <a:schemeClr val="accent1"/>
              </a:buClr>
              <a:buSzPts val="2400"/>
              <a:buFont typeface="Barrio"/>
              <a:buNone/>
              <a:defRPr sz="2400">
                <a:solidFill>
                  <a:schemeClr val="accent1"/>
                </a:solidFill>
                <a:latin typeface="Barrio"/>
                <a:ea typeface="Barrio"/>
                <a:cs typeface="Barrio"/>
                <a:sym typeface="Barrio"/>
              </a:defRPr>
            </a:lvl6pPr>
            <a:lvl7pPr lvl="6" algn="ctr" rtl="0">
              <a:lnSpc>
                <a:spcPct val="100000"/>
              </a:lnSpc>
              <a:spcBef>
                <a:spcPts val="0"/>
              </a:spcBef>
              <a:spcAft>
                <a:spcPts val="0"/>
              </a:spcAft>
              <a:buClr>
                <a:schemeClr val="accent1"/>
              </a:buClr>
              <a:buSzPts val="2400"/>
              <a:buFont typeface="Barrio"/>
              <a:buNone/>
              <a:defRPr sz="2400">
                <a:solidFill>
                  <a:schemeClr val="accent1"/>
                </a:solidFill>
                <a:latin typeface="Barrio"/>
                <a:ea typeface="Barrio"/>
                <a:cs typeface="Barrio"/>
                <a:sym typeface="Barrio"/>
              </a:defRPr>
            </a:lvl7pPr>
            <a:lvl8pPr lvl="7" algn="ctr" rtl="0">
              <a:lnSpc>
                <a:spcPct val="100000"/>
              </a:lnSpc>
              <a:spcBef>
                <a:spcPts val="0"/>
              </a:spcBef>
              <a:spcAft>
                <a:spcPts val="0"/>
              </a:spcAft>
              <a:buClr>
                <a:schemeClr val="accent1"/>
              </a:buClr>
              <a:buSzPts val="2400"/>
              <a:buFont typeface="Barrio"/>
              <a:buNone/>
              <a:defRPr sz="2400">
                <a:solidFill>
                  <a:schemeClr val="accent1"/>
                </a:solidFill>
                <a:latin typeface="Barrio"/>
                <a:ea typeface="Barrio"/>
                <a:cs typeface="Barrio"/>
                <a:sym typeface="Barrio"/>
              </a:defRPr>
            </a:lvl8pPr>
            <a:lvl9pPr lvl="8" algn="ctr" rtl="0">
              <a:lnSpc>
                <a:spcPct val="100000"/>
              </a:lnSpc>
              <a:spcBef>
                <a:spcPts val="0"/>
              </a:spcBef>
              <a:spcAft>
                <a:spcPts val="0"/>
              </a:spcAft>
              <a:buClr>
                <a:schemeClr val="accent1"/>
              </a:buClr>
              <a:buSzPts val="2400"/>
              <a:buFont typeface="Barrio"/>
              <a:buNone/>
              <a:defRPr sz="2400">
                <a:solidFill>
                  <a:schemeClr val="accent1"/>
                </a:solidFill>
                <a:latin typeface="Barrio"/>
                <a:ea typeface="Barrio"/>
                <a:cs typeface="Barrio"/>
                <a:sym typeface="Barrio"/>
              </a:defRPr>
            </a:lvl9pPr>
          </a:lstStyle>
          <a:p>
            <a:endParaRPr/>
          </a:p>
        </p:txBody>
      </p:sp>
      <p:sp>
        <p:nvSpPr>
          <p:cNvPr id="1147" name="Google Shape;1147;p36"/>
          <p:cNvSpPr txBox="1">
            <a:spLocks noGrp="1"/>
          </p:cNvSpPr>
          <p:nvPr>
            <p:ph type="subTitle" idx="6"/>
          </p:nvPr>
        </p:nvSpPr>
        <p:spPr>
          <a:xfrm>
            <a:off x="5646240" y="3473850"/>
            <a:ext cx="2338500" cy="505800"/>
          </a:xfrm>
          <a:prstGeom prst="rect">
            <a:avLst/>
          </a:prstGeom>
        </p:spPr>
        <p:txBody>
          <a:bodyPr spcFirstLastPara="1" wrap="square" lIns="91425" tIns="91425" rIns="91425" bIns="91425" anchor="b" anchorCtr="0">
            <a:noAutofit/>
          </a:bodyPr>
          <a:lstStyle>
            <a:lvl1pPr lvl="0" rtl="0">
              <a:lnSpc>
                <a:spcPct val="100000"/>
              </a:lnSpc>
              <a:spcBef>
                <a:spcPts val="0"/>
              </a:spcBef>
              <a:spcAft>
                <a:spcPts val="0"/>
              </a:spcAft>
              <a:buClr>
                <a:schemeClr val="accent1"/>
              </a:buClr>
              <a:buSzPts val="2400"/>
              <a:buFont typeface="Barrio"/>
              <a:buNone/>
              <a:defRPr sz="1800">
                <a:solidFill>
                  <a:schemeClr val="accent1"/>
                </a:solidFill>
                <a:latin typeface="Barrio"/>
                <a:ea typeface="Barrio"/>
                <a:cs typeface="Barrio"/>
                <a:sym typeface="Barrio"/>
              </a:defRPr>
            </a:lvl1pPr>
            <a:lvl2pPr lvl="1" algn="ctr" rtl="0">
              <a:lnSpc>
                <a:spcPct val="100000"/>
              </a:lnSpc>
              <a:spcBef>
                <a:spcPts val="0"/>
              </a:spcBef>
              <a:spcAft>
                <a:spcPts val="0"/>
              </a:spcAft>
              <a:buClr>
                <a:schemeClr val="accent1"/>
              </a:buClr>
              <a:buSzPts val="2400"/>
              <a:buFont typeface="Barrio"/>
              <a:buNone/>
              <a:defRPr sz="2400">
                <a:solidFill>
                  <a:schemeClr val="accent1"/>
                </a:solidFill>
                <a:latin typeface="Barrio"/>
                <a:ea typeface="Barrio"/>
                <a:cs typeface="Barrio"/>
                <a:sym typeface="Barrio"/>
              </a:defRPr>
            </a:lvl2pPr>
            <a:lvl3pPr lvl="2" algn="ctr" rtl="0">
              <a:lnSpc>
                <a:spcPct val="100000"/>
              </a:lnSpc>
              <a:spcBef>
                <a:spcPts val="0"/>
              </a:spcBef>
              <a:spcAft>
                <a:spcPts val="0"/>
              </a:spcAft>
              <a:buClr>
                <a:schemeClr val="accent1"/>
              </a:buClr>
              <a:buSzPts val="2400"/>
              <a:buFont typeface="Barrio"/>
              <a:buNone/>
              <a:defRPr sz="2400">
                <a:solidFill>
                  <a:schemeClr val="accent1"/>
                </a:solidFill>
                <a:latin typeface="Barrio"/>
                <a:ea typeface="Barrio"/>
                <a:cs typeface="Barrio"/>
                <a:sym typeface="Barrio"/>
              </a:defRPr>
            </a:lvl3pPr>
            <a:lvl4pPr lvl="3" algn="ctr" rtl="0">
              <a:lnSpc>
                <a:spcPct val="100000"/>
              </a:lnSpc>
              <a:spcBef>
                <a:spcPts val="0"/>
              </a:spcBef>
              <a:spcAft>
                <a:spcPts val="0"/>
              </a:spcAft>
              <a:buClr>
                <a:schemeClr val="accent1"/>
              </a:buClr>
              <a:buSzPts val="2400"/>
              <a:buFont typeface="Barrio"/>
              <a:buNone/>
              <a:defRPr sz="2400">
                <a:solidFill>
                  <a:schemeClr val="accent1"/>
                </a:solidFill>
                <a:latin typeface="Barrio"/>
                <a:ea typeface="Barrio"/>
                <a:cs typeface="Barrio"/>
                <a:sym typeface="Barrio"/>
              </a:defRPr>
            </a:lvl4pPr>
            <a:lvl5pPr lvl="4" algn="ctr" rtl="0">
              <a:lnSpc>
                <a:spcPct val="100000"/>
              </a:lnSpc>
              <a:spcBef>
                <a:spcPts val="0"/>
              </a:spcBef>
              <a:spcAft>
                <a:spcPts val="0"/>
              </a:spcAft>
              <a:buClr>
                <a:schemeClr val="accent1"/>
              </a:buClr>
              <a:buSzPts val="2400"/>
              <a:buFont typeface="Barrio"/>
              <a:buNone/>
              <a:defRPr sz="2400">
                <a:solidFill>
                  <a:schemeClr val="accent1"/>
                </a:solidFill>
                <a:latin typeface="Barrio"/>
                <a:ea typeface="Barrio"/>
                <a:cs typeface="Barrio"/>
                <a:sym typeface="Barrio"/>
              </a:defRPr>
            </a:lvl5pPr>
            <a:lvl6pPr lvl="5" algn="ctr" rtl="0">
              <a:lnSpc>
                <a:spcPct val="100000"/>
              </a:lnSpc>
              <a:spcBef>
                <a:spcPts val="0"/>
              </a:spcBef>
              <a:spcAft>
                <a:spcPts val="0"/>
              </a:spcAft>
              <a:buClr>
                <a:schemeClr val="accent1"/>
              </a:buClr>
              <a:buSzPts val="2400"/>
              <a:buFont typeface="Barrio"/>
              <a:buNone/>
              <a:defRPr sz="2400">
                <a:solidFill>
                  <a:schemeClr val="accent1"/>
                </a:solidFill>
                <a:latin typeface="Barrio"/>
                <a:ea typeface="Barrio"/>
                <a:cs typeface="Barrio"/>
                <a:sym typeface="Barrio"/>
              </a:defRPr>
            </a:lvl6pPr>
            <a:lvl7pPr lvl="6" algn="ctr" rtl="0">
              <a:lnSpc>
                <a:spcPct val="100000"/>
              </a:lnSpc>
              <a:spcBef>
                <a:spcPts val="0"/>
              </a:spcBef>
              <a:spcAft>
                <a:spcPts val="0"/>
              </a:spcAft>
              <a:buClr>
                <a:schemeClr val="accent1"/>
              </a:buClr>
              <a:buSzPts val="2400"/>
              <a:buFont typeface="Barrio"/>
              <a:buNone/>
              <a:defRPr sz="2400">
                <a:solidFill>
                  <a:schemeClr val="accent1"/>
                </a:solidFill>
                <a:latin typeface="Barrio"/>
                <a:ea typeface="Barrio"/>
                <a:cs typeface="Barrio"/>
                <a:sym typeface="Barrio"/>
              </a:defRPr>
            </a:lvl7pPr>
            <a:lvl8pPr lvl="7" algn="ctr" rtl="0">
              <a:lnSpc>
                <a:spcPct val="100000"/>
              </a:lnSpc>
              <a:spcBef>
                <a:spcPts val="0"/>
              </a:spcBef>
              <a:spcAft>
                <a:spcPts val="0"/>
              </a:spcAft>
              <a:buClr>
                <a:schemeClr val="accent1"/>
              </a:buClr>
              <a:buSzPts val="2400"/>
              <a:buFont typeface="Barrio"/>
              <a:buNone/>
              <a:defRPr sz="2400">
                <a:solidFill>
                  <a:schemeClr val="accent1"/>
                </a:solidFill>
                <a:latin typeface="Barrio"/>
                <a:ea typeface="Barrio"/>
                <a:cs typeface="Barrio"/>
                <a:sym typeface="Barrio"/>
              </a:defRPr>
            </a:lvl8pPr>
            <a:lvl9pPr lvl="8" algn="ctr" rtl="0">
              <a:lnSpc>
                <a:spcPct val="100000"/>
              </a:lnSpc>
              <a:spcBef>
                <a:spcPts val="0"/>
              </a:spcBef>
              <a:spcAft>
                <a:spcPts val="0"/>
              </a:spcAft>
              <a:buClr>
                <a:schemeClr val="accent1"/>
              </a:buClr>
              <a:buSzPts val="2400"/>
              <a:buFont typeface="Barrio"/>
              <a:buNone/>
              <a:defRPr sz="2400">
                <a:solidFill>
                  <a:schemeClr val="accent1"/>
                </a:solidFill>
                <a:latin typeface="Barrio"/>
                <a:ea typeface="Barrio"/>
                <a:cs typeface="Barrio"/>
                <a:sym typeface="Barrio"/>
              </a:defRPr>
            </a:lvl9pPr>
          </a:lstStyle>
          <a:p>
            <a:endParaRPr/>
          </a:p>
        </p:txBody>
      </p:sp>
      <p:sp>
        <p:nvSpPr>
          <p:cNvPr id="1148" name="Google Shape;1148;p36"/>
          <p:cNvSpPr txBox="1">
            <a:spLocks noGrp="1"/>
          </p:cNvSpPr>
          <p:nvPr>
            <p:ph type="ctrTitle"/>
          </p:nvPr>
        </p:nvSpPr>
        <p:spPr>
          <a:xfrm>
            <a:off x="1089725" y="366575"/>
            <a:ext cx="6964800" cy="946200"/>
          </a:xfrm>
          <a:prstGeom prst="rect">
            <a:avLst/>
          </a:prstGeom>
        </p:spPr>
        <p:txBody>
          <a:bodyPr spcFirstLastPara="1" wrap="square" lIns="91425" tIns="91425" rIns="91425" bIns="91425" anchor="b" anchorCtr="0">
            <a:noAutofit/>
          </a:bodyPr>
          <a:lstStyle>
            <a:lvl1pPr lvl="0" algn="ctr" rtl="0">
              <a:spcBef>
                <a:spcPts val="0"/>
              </a:spcBef>
              <a:spcAft>
                <a:spcPts val="0"/>
              </a:spcAft>
              <a:buSzPts val="2400"/>
              <a:buNone/>
              <a:defRPr sz="2400"/>
            </a:lvl1pPr>
            <a:lvl2pPr lvl="1" algn="ctr" rtl="0">
              <a:spcBef>
                <a:spcPts val="0"/>
              </a:spcBef>
              <a:spcAft>
                <a:spcPts val="0"/>
              </a:spcAft>
              <a:buClr>
                <a:srgbClr val="666666"/>
              </a:buClr>
              <a:buSzPts val="1400"/>
              <a:buFont typeface="Fira Sans Condensed Medium"/>
              <a:buNone/>
              <a:defRPr sz="1400">
                <a:solidFill>
                  <a:srgbClr val="666666"/>
                </a:solidFill>
                <a:latin typeface="Fira Sans Condensed Medium"/>
                <a:ea typeface="Fira Sans Condensed Medium"/>
                <a:cs typeface="Fira Sans Condensed Medium"/>
                <a:sym typeface="Fira Sans Condensed Medium"/>
              </a:defRPr>
            </a:lvl2pPr>
            <a:lvl3pPr lvl="2" algn="ctr" rtl="0">
              <a:spcBef>
                <a:spcPts val="0"/>
              </a:spcBef>
              <a:spcAft>
                <a:spcPts val="0"/>
              </a:spcAft>
              <a:buClr>
                <a:srgbClr val="666666"/>
              </a:buClr>
              <a:buSzPts val="1400"/>
              <a:buFont typeface="Fira Sans Condensed Medium"/>
              <a:buNone/>
              <a:defRPr sz="1400">
                <a:solidFill>
                  <a:srgbClr val="666666"/>
                </a:solidFill>
                <a:latin typeface="Fira Sans Condensed Medium"/>
                <a:ea typeface="Fira Sans Condensed Medium"/>
                <a:cs typeface="Fira Sans Condensed Medium"/>
                <a:sym typeface="Fira Sans Condensed Medium"/>
              </a:defRPr>
            </a:lvl3pPr>
            <a:lvl4pPr lvl="3" algn="ctr" rtl="0">
              <a:spcBef>
                <a:spcPts val="0"/>
              </a:spcBef>
              <a:spcAft>
                <a:spcPts val="0"/>
              </a:spcAft>
              <a:buClr>
                <a:srgbClr val="666666"/>
              </a:buClr>
              <a:buSzPts val="1400"/>
              <a:buFont typeface="Fira Sans Condensed Medium"/>
              <a:buNone/>
              <a:defRPr sz="1400">
                <a:solidFill>
                  <a:srgbClr val="666666"/>
                </a:solidFill>
                <a:latin typeface="Fira Sans Condensed Medium"/>
                <a:ea typeface="Fira Sans Condensed Medium"/>
                <a:cs typeface="Fira Sans Condensed Medium"/>
                <a:sym typeface="Fira Sans Condensed Medium"/>
              </a:defRPr>
            </a:lvl4pPr>
            <a:lvl5pPr lvl="4" algn="ctr" rtl="0">
              <a:spcBef>
                <a:spcPts val="0"/>
              </a:spcBef>
              <a:spcAft>
                <a:spcPts val="0"/>
              </a:spcAft>
              <a:buClr>
                <a:srgbClr val="666666"/>
              </a:buClr>
              <a:buSzPts val="1400"/>
              <a:buFont typeface="Fira Sans Condensed Medium"/>
              <a:buNone/>
              <a:defRPr sz="1400">
                <a:solidFill>
                  <a:srgbClr val="666666"/>
                </a:solidFill>
                <a:latin typeface="Fira Sans Condensed Medium"/>
                <a:ea typeface="Fira Sans Condensed Medium"/>
                <a:cs typeface="Fira Sans Condensed Medium"/>
                <a:sym typeface="Fira Sans Condensed Medium"/>
              </a:defRPr>
            </a:lvl5pPr>
            <a:lvl6pPr lvl="5" algn="ctr" rtl="0">
              <a:spcBef>
                <a:spcPts val="0"/>
              </a:spcBef>
              <a:spcAft>
                <a:spcPts val="0"/>
              </a:spcAft>
              <a:buClr>
                <a:srgbClr val="666666"/>
              </a:buClr>
              <a:buSzPts val="1400"/>
              <a:buFont typeface="Fira Sans Condensed Medium"/>
              <a:buNone/>
              <a:defRPr sz="1400">
                <a:solidFill>
                  <a:srgbClr val="666666"/>
                </a:solidFill>
                <a:latin typeface="Fira Sans Condensed Medium"/>
                <a:ea typeface="Fira Sans Condensed Medium"/>
                <a:cs typeface="Fira Sans Condensed Medium"/>
                <a:sym typeface="Fira Sans Condensed Medium"/>
              </a:defRPr>
            </a:lvl6pPr>
            <a:lvl7pPr lvl="6" algn="ctr" rtl="0">
              <a:spcBef>
                <a:spcPts val="0"/>
              </a:spcBef>
              <a:spcAft>
                <a:spcPts val="0"/>
              </a:spcAft>
              <a:buClr>
                <a:srgbClr val="666666"/>
              </a:buClr>
              <a:buSzPts val="1400"/>
              <a:buFont typeface="Fira Sans Condensed Medium"/>
              <a:buNone/>
              <a:defRPr sz="1400">
                <a:solidFill>
                  <a:srgbClr val="666666"/>
                </a:solidFill>
                <a:latin typeface="Fira Sans Condensed Medium"/>
                <a:ea typeface="Fira Sans Condensed Medium"/>
                <a:cs typeface="Fira Sans Condensed Medium"/>
                <a:sym typeface="Fira Sans Condensed Medium"/>
              </a:defRPr>
            </a:lvl7pPr>
            <a:lvl8pPr lvl="7" algn="ctr" rtl="0">
              <a:spcBef>
                <a:spcPts val="0"/>
              </a:spcBef>
              <a:spcAft>
                <a:spcPts val="0"/>
              </a:spcAft>
              <a:buClr>
                <a:srgbClr val="666666"/>
              </a:buClr>
              <a:buSzPts val="1400"/>
              <a:buFont typeface="Fira Sans Condensed Medium"/>
              <a:buNone/>
              <a:defRPr sz="1400">
                <a:solidFill>
                  <a:srgbClr val="666666"/>
                </a:solidFill>
                <a:latin typeface="Fira Sans Condensed Medium"/>
                <a:ea typeface="Fira Sans Condensed Medium"/>
                <a:cs typeface="Fira Sans Condensed Medium"/>
                <a:sym typeface="Fira Sans Condensed Medium"/>
              </a:defRPr>
            </a:lvl8pPr>
            <a:lvl9pPr lvl="8" algn="ctr" rtl="0">
              <a:spcBef>
                <a:spcPts val="0"/>
              </a:spcBef>
              <a:spcAft>
                <a:spcPts val="0"/>
              </a:spcAft>
              <a:buClr>
                <a:srgbClr val="666666"/>
              </a:buClr>
              <a:buSzPts val="1400"/>
              <a:buFont typeface="Fira Sans Condensed Medium"/>
              <a:buNone/>
              <a:defRPr sz="1400">
                <a:solidFill>
                  <a:srgbClr val="666666"/>
                </a:solidFill>
                <a:latin typeface="Fira Sans Condensed Medium"/>
                <a:ea typeface="Fira Sans Condensed Medium"/>
                <a:cs typeface="Fira Sans Condensed Medium"/>
                <a:sym typeface="Fira Sans Condensed Medium"/>
              </a:defRPr>
            </a:lvl9pPr>
          </a:lstStyle>
          <a:p>
            <a:endParaRPr/>
          </a:p>
        </p:txBody>
      </p:sp>
      <p:sp>
        <p:nvSpPr>
          <p:cNvPr id="1149" name="Google Shape;1149;p36"/>
          <p:cNvSpPr txBox="1">
            <a:spLocks noGrp="1"/>
          </p:cNvSpPr>
          <p:nvPr>
            <p:ph type="subTitle" idx="7"/>
          </p:nvPr>
        </p:nvSpPr>
        <p:spPr>
          <a:xfrm>
            <a:off x="1829875" y="2153125"/>
            <a:ext cx="2338500" cy="6279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SzPts val="1000"/>
              <a:buNone/>
              <a:defRPr sz="1000"/>
            </a:lvl1pPr>
            <a:lvl2pPr lvl="1" algn="ctr" rtl="0">
              <a:lnSpc>
                <a:spcPct val="100000"/>
              </a:lnSpc>
              <a:spcBef>
                <a:spcPts val="0"/>
              </a:spcBef>
              <a:spcAft>
                <a:spcPts val="0"/>
              </a:spcAft>
              <a:buSzPts val="1000"/>
              <a:buNone/>
              <a:defRPr sz="1000"/>
            </a:lvl2pPr>
            <a:lvl3pPr lvl="2" algn="ctr" rtl="0">
              <a:lnSpc>
                <a:spcPct val="100000"/>
              </a:lnSpc>
              <a:spcBef>
                <a:spcPts val="0"/>
              </a:spcBef>
              <a:spcAft>
                <a:spcPts val="0"/>
              </a:spcAft>
              <a:buSzPts val="1000"/>
              <a:buNone/>
              <a:defRPr sz="1000"/>
            </a:lvl3pPr>
            <a:lvl4pPr lvl="3" algn="ctr" rtl="0">
              <a:lnSpc>
                <a:spcPct val="100000"/>
              </a:lnSpc>
              <a:spcBef>
                <a:spcPts val="0"/>
              </a:spcBef>
              <a:spcAft>
                <a:spcPts val="0"/>
              </a:spcAft>
              <a:buSzPts val="1000"/>
              <a:buNone/>
              <a:defRPr sz="1000"/>
            </a:lvl4pPr>
            <a:lvl5pPr lvl="4" algn="ctr" rtl="0">
              <a:lnSpc>
                <a:spcPct val="100000"/>
              </a:lnSpc>
              <a:spcBef>
                <a:spcPts val="0"/>
              </a:spcBef>
              <a:spcAft>
                <a:spcPts val="0"/>
              </a:spcAft>
              <a:buSzPts val="1000"/>
              <a:buNone/>
              <a:defRPr sz="1000"/>
            </a:lvl5pPr>
            <a:lvl6pPr lvl="5" algn="ctr" rtl="0">
              <a:lnSpc>
                <a:spcPct val="100000"/>
              </a:lnSpc>
              <a:spcBef>
                <a:spcPts val="0"/>
              </a:spcBef>
              <a:spcAft>
                <a:spcPts val="0"/>
              </a:spcAft>
              <a:buSzPts val="1000"/>
              <a:buNone/>
              <a:defRPr sz="1000"/>
            </a:lvl6pPr>
            <a:lvl7pPr lvl="6" algn="ctr" rtl="0">
              <a:lnSpc>
                <a:spcPct val="100000"/>
              </a:lnSpc>
              <a:spcBef>
                <a:spcPts val="0"/>
              </a:spcBef>
              <a:spcAft>
                <a:spcPts val="0"/>
              </a:spcAft>
              <a:buSzPts val="1000"/>
              <a:buNone/>
              <a:defRPr sz="1000"/>
            </a:lvl7pPr>
            <a:lvl8pPr lvl="7" algn="ctr" rtl="0">
              <a:lnSpc>
                <a:spcPct val="100000"/>
              </a:lnSpc>
              <a:spcBef>
                <a:spcPts val="0"/>
              </a:spcBef>
              <a:spcAft>
                <a:spcPts val="0"/>
              </a:spcAft>
              <a:buSzPts val="1000"/>
              <a:buNone/>
              <a:defRPr sz="1000"/>
            </a:lvl8pPr>
            <a:lvl9pPr lvl="8" algn="ctr" rtl="0">
              <a:lnSpc>
                <a:spcPct val="100000"/>
              </a:lnSpc>
              <a:spcBef>
                <a:spcPts val="0"/>
              </a:spcBef>
              <a:spcAft>
                <a:spcPts val="0"/>
              </a:spcAft>
              <a:buSzPts val="1000"/>
              <a:buNone/>
              <a:defRPr sz="1000"/>
            </a:lvl9pPr>
          </a:lstStyle>
          <a:p>
            <a:endParaRPr/>
          </a:p>
        </p:txBody>
      </p:sp>
      <p:sp>
        <p:nvSpPr>
          <p:cNvPr id="1150" name="Google Shape;1150;p36"/>
          <p:cNvSpPr txBox="1">
            <a:spLocks noGrp="1"/>
          </p:cNvSpPr>
          <p:nvPr>
            <p:ph type="subTitle" idx="8"/>
          </p:nvPr>
        </p:nvSpPr>
        <p:spPr>
          <a:xfrm>
            <a:off x="1829875" y="1805575"/>
            <a:ext cx="2338500" cy="505800"/>
          </a:xfrm>
          <a:prstGeom prst="rect">
            <a:avLst/>
          </a:prstGeom>
        </p:spPr>
        <p:txBody>
          <a:bodyPr spcFirstLastPara="1" wrap="square" lIns="91425" tIns="91425" rIns="91425" bIns="91425" anchor="b" anchorCtr="0">
            <a:noAutofit/>
          </a:bodyPr>
          <a:lstStyle>
            <a:lvl1pPr lvl="0" rtl="0">
              <a:lnSpc>
                <a:spcPct val="100000"/>
              </a:lnSpc>
              <a:spcBef>
                <a:spcPts val="0"/>
              </a:spcBef>
              <a:spcAft>
                <a:spcPts val="0"/>
              </a:spcAft>
              <a:buClr>
                <a:schemeClr val="accent1"/>
              </a:buClr>
              <a:buSzPts val="2400"/>
              <a:buFont typeface="Barrio"/>
              <a:buNone/>
              <a:defRPr sz="1800">
                <a:solidFill>
                  <a:schemeClr val="accent1"/>
                </a:solidFill>
                <a:latin typeface="Barrio"/>
                <a:ea typeface="Barrio"/>
                <a:cs typeface="Barrio"/>
                <a:sym typeface="Barrio"/>
              </a:defRPr>
            </a:lvl1pPr>
            <a:lvl2pPr lvl="1" algn="ctr" rtl="0">
              <a:lnSpc>
                <a:spcPct val="100000"/>
              </a:lnSpc>
              <a:spcBef>
                <a:spcPts val="0"/>
              </a:spcBef>
              <a:spcAft>
                <a:spcPts val="0"/>
              </a:spcAft>
              <a:buClr>
                <a:schemeClr val="accent1"/>
              </a:buClr>
              <a:buSzPts val="2400"/>
              <a:buFont typeface="Barrio"/>
              <a:buNone/>
              <a:defRPr sz="2400">
                <a:solidFill>
                  <a:schemeClr val="accent1"/>
                </a:solidFill>
                <a:latin typeface="Barrio"/>
                <a:ea typeface="Barrio"/>
                <a:cs typeface="Barrio"/>
                <a:sym typeface="Barrio"/>
              </a:defRPr>
            </a:lvl2pPr>
            <a:lvl3pPr lvl="2" algn="ctr" rtl="0">
              <a:lnSpc>
                <a:spcPct val="100000"/>
              </a:lnSpc>
              <a:spcBef>
                <a:spcPts val="0"/>
              </a:spcBef>
              <a:spcAft>
                <a:spcPts val="0"/>
              </a:spcAft>
              <a:buClr>
                <a:schemeClr val="accent1"/>
              </a:buClr>
              <a:buSzPts val="2400"/>
              <a:buFont typeface="Barrio"/>
              <a:buNone/>
              <a:defRPr sz="2400">
                <a:solidFill>
                  <a:schemeClr val="accent1"/>
                </a:solidFill>
                <a:latin typeface="Barrio"/>
                <a:ea typeface="Barrio"/>
                <a:cs typeface="Barrio"/>
                <a:sym typeface="Barrio"/>
              </a:defRPr>
            </a:lvl3pPr>
            <a:lvl4pPr lvl="3" algn="ctr" rtl="0">
              <a:lnSpc>
                <a:spcPct val="100000"/>
              </a:lnSpc>
              <a:spcBef>
                <a:spcPts val="0"/>
              </a:spcBef>
              <a:spcAft>
                <a:spcPts val="0"/>
              </a:spcAft>
              <a:buClr>
                <a:schemeClr val="accent1"/>
              </a:buClr>
              <a:buSzPts val="2400"/>
              <a:buFont typeface="Barrio"/>
              <a:buNone/>
              <a:defRPr sz="2400">
                <a:solidFill>
                  <a:schemeClr val="accent1"/>
                </a:solidFill>
                <a:latin typeface="Barrio"/>
                <a:ea typeface="Barrio"/>
                <a:cs typeface="Barrio"/>
                <a:sym typeface="Barrio"/>
              </a:defRPr>
            </a:lvl4pPr>
            <a:lvl5pPr lvl="4" algn="ctr" rtl="0">
              <a:lnSpc>
                <a:spcPct val="100000"/>
              </a:lnSpc>
              <a:spcBef>
                <a:spcPts val="0"/>
              </a:spcBef>
              <a:spcAft>
                <a:spcPts val="0"/>
              </a:spcAft>
              <a:buClr>
                <a:schemeClr val="accent1"/>
              </a:buClr>
              <a:buSzPts val="2400"/>
              <a:buFont typeface="Barrio"/>
              <a:buNone/>
              <a:defRPr sz="2400">
                <a:solidFill>
                  <a:schemeClr val="accent1"/>
                </a:solidFill>
                <a:latin typeface="Barrio"/>
                <a:ea typeface="Barrio"/>
                <a:cs typeface="Barrio"/>
                <a:sym typeface="Barrio"/>
              </a:defRPr>
            </a:lvl5pPr>
            <a:lvl6pPr lvl="5" algn="ctr" rtl="0">
              <a:lnSpc>
                <a:spcPct val="100000"/>
              </a:lnSpc>
              <a:spcBef>
                <a:spcPts val="0"/>
              </a:spcBef>
              <a:spcAft>
                <a:spcPts val="0"/>
              </a:spcAft>
              <a:buClr>
                <a:schemeClr val="accent1"/>
              </a:buClr>
              <a:buSzPts val="2400"/>
              <a:buFont typeface="Barrio"/>
              <a:buNone/>
              <a:defRPr sz="2400">
                <a:solidFill>
                  <a:schemeClr val="accent1"/>
                </a:solidFill>
                <a:latin typeface="Barrio"/>
                <a:ea typeface="Barrio"/>
                <a:cs typeface="Barrio"/>
                <a:sym typeface="Barrio"/>
              </a:defRPr>
            </a:lvl6pPr>
            <a:lvl7pPr lvl="6" algn="ctr" rtl="0">
              <a:lnSpc>
                <a:spcPct val="100000"/>
              </a:lnSpc>
              <a:spcBef>
                <a:spcPts val="0"/>
              </a:spcBef>
              <a:spcAft>
                <a:spcPts val="0"/>
              </a:spcAft>
              <a:buClr>
                <a:schemeClr val="accent1"/>
              </a:buClr>
              <a:buSzPts val="2400"/>
              <a:buFont typeface="Barrio"/>
              <a:buNone/>
              <a:defRPr sz="2400">
                <a:solidFill>
                  <a:schemeClr val="accent1"/>
                </a:solidFill>
                <a:latin typeface="Barrio"/>
                <a:ea typeface="Barrio"/>
                <a:cs typeface="Barrio"/>
                <a:sym typeface="Barrio"/>
              </a:defRPr>
            </a:lvl7pPr>
            <a:lvl8pPr lvl="7" algn="ctr" rtl="0">
              <a:lnSpc>
                <a:spcPct val="100000"/>
              </a:lnSpc>
              <a:spcBef>
                <a:spcPts val="0"/>
              </a:spcBef>
              <a:spcAft>
                <a:spcPts val="0"/>
              </a:spcAft>
              <a:buClr>
                <a:schemeClr val="accent1"/>
              </a:buClr>
              <a:buSzPts val="2400"/>
              <a:buFont typeface="Barrio"/>
              <a:buNone/>
              <a:defRPr sz="2400">
                <a:solidFill>
                  <a:schemeClr val="accent1"/>
                </a:solidFill>
                <a:latin typeface="Barrio"/>
                <a:ea typeface="Barrio"/>
                <a:cs typeface="Barrio"/>
                <a:sym typeface="Barrio"/>
              </a:defRPr>
            </a:lvl8pPr>
            <a:lvl9pPr lvl="8" algn="ctr" rtl="0">
              <a:lnSpc>
                <a:spcPct val="100000"/>
              </a:lnSpc>
              <a:spcBef>
                <a:spcPts val="0"/>
              </a:spcBef>
              <a:spcAft>
                <a:spcPts val="0"/>
              </a:spcAft>
              <a:buClr>
                <a:schemeClr val="accent1"/>
              </a:buClr>
              <a:buSzPts val="2400"/>
              <a:buFont typeface="Barrio"/>
              <a:buNone/>
              <a:defRPr sz="2400">
                <a:solidFill>
                  <a:schemeClr val="accent1"/>
                </a:solidFill>
                <a:latin typeface="Barrio"/>
                <a:ea typeface="Barrio"/>
                <a:cs typeface="Barrio"/>
                <a:sym typeface="Barrio"/>
              </a:defRPr>
            </a:lvl9pPr>
          </a:lstStyle>
          <a:p>
            <a:endParaRPr/>
          </a:p>
        </p:txBody>
      </p:sp>
      <p:sp>
        <p:nvSpPr>
          <p:cNvPr id="1151" name="Google Shape;1151;p36"/>
          <p:cNvSpPr/>
          <p:nvPr/>
        </p:nvSpPr>
        <p:spPr>
          <a:xfrm rot="-9899913">
            <a:off x="88326" y="-546181"/>
            <a:ext cx="2002960" cy="946183"/>
          </a:xfrm>
          <a:custGeom>
            <a:avLst/>
            <a:gdLst/>
            <a:ahLst/>
            <a:cxnLst/>
            <a:rect l="l" t="t" r="r" b="b"/>
            <a:pathLst>
              <a:path w="41311" h="19515" extrusionOk="0">
                <a:moveTo>
                  <a:pt x="40128" y="5049"/>
                </a:moveTo>
                <a:cubicBezTo>
                  <a:pt x="40140" y="5049"/>
                  <a:pt x="40155" y="5055"/>
                  <a:pt x="40176" y="5065"/>
                </a:cubicBezTo>
                <a:cubicBezTo>
                  <a:pt x="40196" y="5065"/>
                  <a:pt x="40196" y="5085"/>
                  <a:pt x="40176" y="5105"/>
                </a:cubicBezTo>
                <a:cubicBezTo>
                  <a:pt x="40166" y="5115"/>
                  <a:pt x="40150" y="5120"/>
                  <a:pt x="40135" y="5120"/>
                </a:cubicBezTo>
                <a:cubicBezTo>
                  <a:pt x="40120" y="5120"/>
                  <a:pt x="40105" y="5115"/>
                  <a:pt x="40095" y="5105"/>
                </a:cubicBezTo>
                <a:cubicBezTo>
                  <a:pt x="40074" y="5085"/>
                  <a:pt x="40074" y="5065"/>
                  <a:pt x="40095" y="5065"/>
                </a:cubicBezTo>
                <a:cubicBezTo>
                  <a:pt x="40105" y="5055"/>
                  <a:pt x="40115" y="5049"/>
                  <a:pt x="40128" y="5049"/>
                </a:cubicBezTo>
                <a:close/>
                <a:moveTo>
                  <a:pt x="40310" y="5723"/>
                </a:moveTo>
                <a:cubicBezTo>
                  <a:pt x="40318" y="5723"/>
                  <a:pt x="40328" y="5733"/>
                  <a:pt x="40338" y="5753"/>
                </a:cubicBezTo>
                <a:cubicBezTo>
                  <a:pt x="40358" y="5774"/>
                  <a:pt x="40358" y="5794"/>
                  <a:pt x="40338" y="5814"/>
                </a:cubicBezTo>
                <a:cubicBezTo>
                  <a:pt x="40328" y="5824"/>
                  <a:pt x="40318" y="5829"/>
                  <a:pt x="40310" y="5829"/>
                </a:cubicBezTo>
                <a:cubicBezTo>
                  <a:pt x="40302" y="5829"/>
                  <a:pt x="40297" y="5824"/>
                  <a:pt x="40297" y="5814"/>
                </a:cubicBezTo>
                <a:lnTo>
                  <a:pt x="40297" y="5753"/>
                </a:lnTo>
                <a:cubicBezTo>
                  <a:pt x="40297" y="5733"/>
                  <a:pt x="40302" y="5723"/>
                  <a:pt x="40310" y="5723"/>
                </a:cubicBezTo>
                <a:close/>
                <a:moveTo>
                  <a:pt x="40356" y="5842"/>
                </a:moveTo>
                <a:cubicBezTo>
                  <a:pt x="40358" y="5842"/>
                  <a:pt x="40358" y="5857"/>
                  <a:pt x="40358" y="5895"/>
                </a:cubicBezTo>
                <a:cubicBezTo>
                  <a:pt x="40358" y="5956"/>
                  <a:pt x="40335" y="6018"/>
                  <a:pt x="40297" y="6018"/>
                </a:cubicBezTo>
                <a:cubicBezTo>
                  <a:pt x="40289" y="6018"/>
                  <a:pt x="40279" y="6014"/>
                  <a:pt x="40269" y="6007"/>
                </a:cubicBezTo>
                <a:lnTo>
                  <a:pt x="40269" y="6007"/>
                </a:lnTo>
                <a:cubicBezTo>
                  <a:pt x="40257" y="5990"/>
                  <a:pt x="40260" y="5976"/>
                  <a:pt x="40277" y="5976"/>
                </a:cubicBezTo>
                <a:cubicBezTo>
                  <a:pt x="40297" y="5976"/>
                  <a:pt x="40318" y="5936"/>
                  <a:pt x="40338" y="5895"/>
                </a:cubicBezTo>
                <a:cubicBezTo>
                  <a:pt x="40349" y="5863"/>
                  <a:pt x="40354" y="5842"/>
                  <a:pt x="40356" y="5842"/>
                </a:cubicBezTo>
                <a:close/>
                <a:moveTo>
                  <a:pt x="39511" y="8382"/>
                </a:moveTo>
                <a:cubicBezTo>
                  <a:pt x="39523" y="8382"/>
                  <a:pt x="39536" y="8390"/>
                  <a:pt x="39548" y="8407"/>
                </a:cubicBezTo>
                <a:cubicBezTo>
                  <a:pt x="39588" y="8447"/>
                  <a:pt x="39548" y="8468"/>
                  <a:pt x="39487" y="8549"/>
                </a:cubicBezTo>
                <a:cubicBezTo>
                  <a:pt x="39487" y="8549"/>
                  <a:pt x="39487" y="8528"/>
                  <a:pt x="39467" y="8488"/>
                </a:cubicBezTo>
                <a:cubicBezTo>
                  <a:pt x="39452" y="8430"/>
                  <a:pt x="39479" y="8382"/>
                  <a:pt x="39511" y="8382"/>
                </a:cubicBezTo>
                <a:close/>
                <a:moveTo>
                  <a:pt x="40573" y="8382"/>
                </a:moveTo>
                <a:cubicBezTo>
                  <a:pt x="40578" y="8382"/>
                  <a:pt x="40581" y="8391"/>
                  <a:pt x="40581" y="8407"/>
                </a:cubicBezTo>
                <a:cubicBezTo>
                  <a:pt x="40581" y="8447"/>
                  <a:pt x="40601" y="8468"/>
                  <a:pt x="40642" y="8468"/>
                </a:cubicBezTo>
                <a:cubicBezTo>
                  <a:pt x="40682" y="8468"/>
                  <a:pt x="40702" y="8488"/>
                  <a:pt x="40702" y="8549"/>
                </a:cubicBezTo>
                <a:cubicBezTo>
                  <a:pt x="40702" y="8619"/>
                  <a:pt x="40702" y="8640"/>
                  <a:pt x="40669" y="8640"/>
                </a:cubicBezTo>
                <a:cubicBezTo>
                  <a:pt x="40654" y="8640"/>
                  <a:pt x="40632" y="8636"/>
                  <a:pt x="40601" y="8630"/>
                </a:cubicBezTo>
                <a:cubicBezTo>
                  <a:pt x="40540" y="8609"/>
                  <a:pt x="40520" y="8569"/>
                  <a:pt x="40540" y="8468"/>
                </a:cubicBezTo>
                <a:cubicBezTo>
                  <a:pt x="40553" y="8406"/>
                  <a:pt x="40565" y="8382"/>
                  <a:pt x="40573" y="8382"/>
                </a:cubicBezTo>
                <a:close/>
                <a:moveTo>
                  <a:pt x="40318" y="8711"/>
                </a:moveTo>
                <a:cubicBezTo>
                  <a:pt x="40358" y="8711"/>
                  <a:pt x="40378" y="8751"/>
                  <a:pt x="40358" y="8812"/>
                </a:cubicBezTo>
                <a:cubicBezTo>
                  <a:pt x="40338" y="8873"/>
                  <a:pt x="40338" y="8913"/>
                  <a:pt x="40358" y="8954"/>
                </a:cubicBezTo>
                <a:cubicBezTo>
                  <a:pt x="40399" y="9035"/>
                  <a:pt x="40399" y="9055"/>
                  <a:pt x="40338" y="9055"/>
                </a:cubicBezTo>
                <a:cubicBezTo>
                  <a:pt x="40297" y="9035"/>
                  <a:pt x="40257" y="9015"/>
                  <a:pt x="40257" y="8954"/>
                </a:cubicBezTo>
                <a:lnTo>
                  <a:pt x="40237" y="8954"/>
                </a:lnTo>
                <a:cubicBezTo>
                  <a:pt x="40216" y="8913"/>
                  <a:pt x="40237" y="8873"/>
                  <a:pt x="40277" y="8853"/>
                </a:cubicBezTo>
                <a:cubicBezTo>
                  <a:pt x="40297" y="8832"/>
                  <a:pt x="40297" y="8792"/>
                  <a:pt x="40297" y="8772"/>
                </a:cubicBezTo>
                <a:cubicBezTo>
                  <a:pt x="40277" y="8731"/>
                  <a:pt x="40297" y="8711"/>
                  <a:pt x="40318" y="8711"/>
                </a:cubicBezTo>
                <a:close/>
                <a:moveTo>
                  <a:pt x="40209" y="9293"/>
                </a:moveTo>
                <a:cubicBezTo>
                  <a:pt x="40216" y="9293"/>
                  <a:pt x="40226" y="9308"/>
                  <a:pt x="40237" y="9339"/>
                </a:cubicBezTo>
                <a:cubicBezTo>
                  <a:pt x="40257" y="9399"/>
                  <a:pt x="40237" y="9420"/>
                  <a:pt x="40237" y="9420"/>
                </a:cubicBezTo>
                <a:cubicBezTo>
                  <a:pt x="40237" y="9420"/>
                  <a:pt x="40216" y="9379"/>
                  <a:pt x="40216" y="9339"/>
                </a:cubicBezTo>
                <a:lnTo>
                  <a:pt x="40196" y="9339"/>
                </a:lnTo>
                <a:cubicBezTo>
                  <a:pt x="40196" y="9308"/>
                  <a:pt x="40201" y="9293"/>
                  <a:pt x="40209" y="9293"/>
                </a:cubicBezTo>
                <a:close/>
                <a:moveTo>
                  <a:pt x="40026" y="9390"/>
                </a:moveTo>
                <a:cubicBezTo>
                  <a:pt x="40056" y="9390"/>
                  <a:pt x="40074" y="9399"/>
                  <a:pt x="40074" y="9399"/>
                </a:cubicBezTo>
                <a:cubicBezTo>
                  <a:pt x="40095" y="9420"/>
                  <a:pt x="40074" y="9460"/>
                  <a:pt x="40054" y="9481"/>
                </a:cubicBezTo>
                <a:cubicBezTo>
                  <a:pt x="40034" y="9491"/>
                  <a:pt x="40014" y="9496"/>
                  <a:pt x="39996" y="9496"/>
                </a:cubicBezTo>
                <a:cubicBezTo>
                  <a:pt x="39978" y="9496"/>
                  <a:pt x="39963" y="9491"/>
                  <a:pt x="39953" y="9481"/>
                </a:cubicBezTo>
                <a:lnTo>
                  <a:pt x="39953" y="9460"/>
                </a:lnTo>
                <a:cubicBezTo>
                  <a:pt x="39933" y="9440"/>
                  <a:pt x="39933" y="9399"/>
                  <a:pt x="39973" y="9399"/>
                </a:cubicBezTo>
                <a:cubicBezTo>
                  <a:pt x="39993" y="9393"/>
                  <a:pt x="40011" y="9390"/>
                  <a:pt x="40026" y="9390"/>
                </a:cubicBezTo>
                <a:close/>
                <a:moveTo>
                  <a:pt x="8860" y="10007"/>
                </a:moveTo>
                <a:cubicBezTo>
                  <a:pt x="8880" y="10007"/>
                  <a:pt x="8880" y="10007"/>
                  <a:pt x="8860" y="10048"/>
                </a:cubicBezTo>
                <a:cubicBezTo>
                  <a:pt x="8836" y="10071"/>
                  <a:pt x="8812" y="10081"/>
                  <a:pt x="8797" y="10081"/>
                </a:cubicBezTo>
                <a:cubicBezTo>
                  <a:pt x="8786" y="10081"/>
                  <a:pt x="8779" y="10076"/>
                  <a:pt x="8779" y="10068"/>
                </a:cubicBezTo>
                <a:cubicBezTo>
                  <a:pt x="8779" y="10048"/>
                  <a:pt x="8819" y="10027"/>
                  <a:pt x="8860" y="10007"/>
                </a:cubicBezTo>
                <a:close/>
                <a:moveTo>
                  <a:pt x="39201" y="10296"/>
                </a:moveTo>
                <a:cubicBezTo>
                  <a:pt x="39219" y="10296"/>
                  <a:pt x="39234" y="10301"/>
                  <a:pt x="39244" y="10311"/>
                </a:cubicBezTo>
                <a:cubicBezTo>
                  <a:pt x="39284" y="10352"/>
                  <a:pt x="39284" y="10372"/>
                  <a:pt x="39284" y="10392"/>
                </a:cubicBezTo>
                <a:lnTo>
                  <a:pt x="39183" y="10392"/>
                </a:lnTo>
                <a:lnTo>
                  <a:pt x="39183" y="10372"/>
                </a:lnTo>
                <a:cubicBezTo>
                  <a:pt x="39102" y="10372"/>
                  <a:pt x="39102" y="10352"/>
                  <a:pt x="39143" y="10311"/>
                </a:cubicBezTo>
                <a:cubicBezTo>
                  <a:pt x="39163" y="10301"/>
                  <a:pt x="39183" y="10296"/>
                  <a:pt x="39201" y="10296"/>
                </a:cubicBezTo>
                <a:close/>
                <a:moveTo>
                  <a:pt x="8131" y="10372"/>
                </a:moveTo>
                <a:cubicBezTo>
                  <a:pt x="8212" y="10372"/>
                  <a:pt x="8191" y="10372"/>
                  <a:pt x="8151" y="10412"/>
                </a:cubicBezTo>
                <a:cubicBezTo>
                  <a:pt x="8122" y="10427"/>
                  <a:pt x="8094" y="10441"/>
                  <a:pt x="8065" y="10441"/>
                </a:cubicBezTo>
                <a:cubicBezTo>
                  <a:pt x="8053" y="10441"/>
                  <a:pt x="8041" y="10438"/>
                  <a:pt x="8029" y="10433"/>
                </a:cubicBezTo>
                <a:cubicBezTo>
                  <a:pt x="7969" y="10412"/>
                  <a:pt x="8029" y="10392"/>
                  <a:pt x="8131" y="10372"/>
                </a:cubicBezTo>
                <a:close/>
                <a:moveTo>
                  <a:pt x="8392" y="10506"/>
                </a:moveTo>
                <a:cubicBezTo>
                  <a:pt x="8397" y="10506"/>
                  <a:pt x="8405" y="10509"/>
                  <a:pt x="8414" y="10514"/>
                </a:cubicBezTo>
                <a:cubicBezTo>
                  <a:pt x="8515" y="10554"/>
                  <a:pt x="8536" y="10574"/>
                  <a:pt x="8455" y="10635"/>
                </a:cubicBezTo>
                <a:cubicBezTo>
                  <a:pt x="8426" y="10649"/>
                  <a:pt x="8407" y="10656"/>
                  <a:pt x="8396" y="10656"/>
                </a:cubicBezTo>
                <a:cubicBezTo>
                  <a:pt x="8374" y="10656"/>
                  <a:pt x="8374" y="10634"/>
                  <a:pt x="8374" y="10595"/>
                </a:cubicBezTo>
                <a:cubicBezTo>
                  <a:pt x="8374" y="10533"/>
                  <a:pt x="8374" y="10506"/>
                  <a:pt x="8392" y="10506"/>
                </a:cubicBezTo>
                <a:close/>
                <a:moveTo>
                  <a:pt x="7604" y="10736"/>
                </a:moveTo>
                <a:cubicBezTo>
                  <a:pt x="7604" y="10736"/>
                  <a:pt x="7644" y="10736"/>
                  <a:pt x="7685" y="10757"/>
                </a:cubicBezTo>
                <a:cubicBezTo>
                  <a:pt x="7725" y="10777"/>
                  <a:pt x="7746" y="10797"/>
                  <a:pt x="7685" y="10797"/>
                </a:cubicBezTo>
                <a:cubicBezTo>
                  <a:pt x="7624" y="10777"/>
                  <a:pt x="7604" y="10757"/>
                  <a:pt x="7604" y="10736"/>
                </a:cubicBezTo>
                <a:close/>
                <a:moveTo>
                  <a:pt x="38110" y="10757"/>
                </a:moveTo>
                <a:cubicBezTo>
                  <a:pt x="38130" y="10757"/>
                  <a:pt x="38130" y="10757"/>
                  <a:pt x="38110" y="10797"/>
                </a:cubicBezTo>
                <a:cubicBezTo>
                  <a:pt x="38086" y="10821"/>
                  <a:pt x="38062" y="10831"/>
                  <a:pt x="38047" y="10831"/>
                </a:cubicBezTo>
                <a:cubicBezTo>
                  <a:pt x="38036" y="10831"/>
                  <a:pt x="38029" y="10826"/>
                  <a:pt x="38029" y="10817"/>
                </a:cubicBezTo>
                <a:cubicBezTo>
                  <a:pt x="38049" y="10797"/>
                  <a:pt x="38069" y="10777"/>
                  <a:pt x="38110" y="10757"/>
                </a:cubicBezTo>
                <a:close/>
                <a:moveTo>
                  <a:pt x="7961" y="10612"/>
                </a:moveTo>
                <a:cubicBezTo>
                  <a:pt x="7973" y="10612"/>
                  <a:pt x="7978" y="10632"/>
                  <a:pt x="7989" y="10676"/>
                </a:cubicBezTo>
                <a:cubicBezTo>
                  <a:pt x="8004" y="10738"/>
                  <a:pt x="7996" y="10764"/>
                  <a:pt x="7973" y="10764"/>
                </a:cubicBezTo>
                <a:cubicBezTo>
                  <a:pt x="7966" y="10764"/>
                  <a:pt x="7958" y="10761"/>
                  <a:pt x="7948" y="10757"/>
                </a:cubicBezTo>
                <a:cubicBezTo>
                  <a:pt x="7938" y="10752"/>
                  <a:pt x="7927" y="10749"/>
                  <a:pt x="7915" y="10749"/>
                </a:cubicBezTo>
                <a:cubicBezTo>
                  <a:pt x="7879" y="10749"/>
                  <a:pt x="7837" y="10772"/>
                  <a:pt x="7807" y="10817"/>
                </a:cubicBezTo>
                <a:cubicBezTo>
                  <a:pt x="7776" y="10858"/>
                  <a:pt x="7761" y="10878"/>
                  <a:pt x="7758" y="10878"/>
                </a:cubicBezTo>
                <a:cubicBezTo>
                  <a:pt x="7756" y="10878"/>
                  <a:pt x="7766" y="10858"/>
                  <a:pt x="7786" y="10817"/>
                </a:cubicBezTo>
                <a:cubicBezTo>
                  <a:pt x="7807" y="10757"/>
                  <a:pt x="7847" y="10696"/>
                  <a:pt x="7908" y="10655"/>
                </a:cubicBezTo>
                <a:cubicBezTo>
                  <a:pt x="7936" y="10627"/>
                  <a:pt x="7951" y="10612"/>
                  <a:pt x="7961" y="10612"/>
                </a:cubicBezTo>
                <a:close/>
                <a:moveTo>
                  <a:pt x="8207" y="10903"/>
                </a:moveTo>
                <a:cubicBezTo>
                  <a:pt x="8222" y="10903"/>
                  <a:pt x="8232" y="10909"/>
                  <a:pt x="8232" y="10919"/>
                </a:cubicBezTo>
                <a:cubicBezTo>
                  <a:pt x="8232" y="10939"/>
                  <a:pt x="8212" y="10939"/>
                  <a:pt x="8191" y="10979"/>
                </a:cubicBezTo>
                <a:cubicBezTo>
                  <a:pt x="8171" y="10990"/>
                  <a:pt x="8151" y="10995"/>
                  <a:pt x="8136" y="10995"/>
                </a:cubicBezTo>
                <a:cubicBezTo>
                  <a:pt x="8120" y="10995"/>
                  <a:pt x="8110" y="10990"/>
                  <a:pt x="8110" y="10979"/>
                </a:cubicBezTo>
                <a:cubicBezTo>
                  <a:pt x="8090" y="10959"/>
                  <a:pt x="8110" y="10919"/>
                  <a:pt x="8151" y="10919"/>
                </a:cubicBezTo>
                <a:cubicBezTo>
                  <a:pt x="8171" y="10909"/>
                  <a:pt x="8191" y="10903"/>
                  <a:pt x="8207" y="10903"/>
                </a:cubicBezTo>
                <a:close/>
                <a:moveTo>
                  <a:pt x="40196" y="10919"/>
                </a:moveTo>
                <a:cubicBezTo>
                  <a:pt x="40216" y="10919"/>
                  <a:pt x="40257" y="10919"/>
                  <a:pt x="40277" y="10959"/>
                </a:cubicBezTo>
                <a:cubicBezTo>
                  <a:pt x="40297" y="10979"/>
                  <a:pt x="40277" y="10979"/>
                  <a:pt x="40257" y="11000"/>
                </a:cubicBezTo>
                <a:cubicBezTo>
                  <a:pt x="40216" y="11000"/>
                  <a:pt x="40196" y="10979"/>
                  <a:pt x="40176" y="10959"/>
                </a:cubicBezTo>
                <a:cubicBezTo>
                  <a:pt x="40155" y="10939"/>
                  <a:pt x="40176" y="10919"/>
                  <a:pt x="40196" y="10919"/>
                </a:cubicBezTo>
                <a:close/>
                <a:moveTo>
                  <a:pt x="7745" y="11098"/>
                </a:moveTo>
                <a:cubicBezTo>
                  <a:pt x="7752" y="11098"/>
                  <a:pt x="7759" y="11099"/>
                  <a:pt x="7766" y="11101"/>
                </a:cubicBezTo>
                <a:cubicBezTo>
                  <a:pt x="7786" y="11121"/>
                  <a:pt x="7807" y="11142"/>
                  <a:pt x="7807" y="11162"/>
                </a:cubicBezTo>
                <a:cubicBezTo>
                  <a:pt x="7807" y="11190"/>
                  <a:pt x="7746" y="11219"/>
                  <a:pt x="7696" y="11219"/>
                </a:cubicBezTo>
                <a:cubicBezTo>
                  <a:pt x="7675" y="11219"/>
                  <a:pt x="7656" y="11214"/>
                  <a:pt x="7644" y="11202"/>
                </a:cubicBezTo>
                <a:cubicBezTo>
                  <a:pt x="7608" y="11166"/>
                  <a:pt x="7685" y="11098"/>
                  <a:pt x="7745" y="11098"/>
                </a:cubicBezTo>
                <a:close/>
                <a:moveTo>
                  <a:pt x="40020" y="11103"/>
                </a:moveTo>
                <a:cubicBezTo>
                  <a:pt x="40034" y="11103"/>
                  <a:pt x="40036" y="11117"/>
                  <a:pt x="40014" y="11162"/>
                </a:cubicBezTo>
                <a:lnTo>
                  <a:pt x="39953" y="11263"/>
                </a:lnTo>
                <a:cubicBezTo>
                  <a:pt x="39953" y="11263"/>
                  <a:pt x="39933" y="11243"/>
                  <a:pt x="39912" y="11223"/>
                </a:cubicBezTo>
                <a:cubicBezTo>
                  <a:pt x="39892" y="11182"/>
                  <a:pt x="39912" y="11142"/>
                  <a:pt x="39973" y="11121"/>
                </a:cubicBezTo>
                <a:cubicBezTo>
                  <a:pt x="39991" y="11112"/>
                  <a:pt x="40009" y="11103"/>
                  <a:pt x="40020" y="11103"/>
                </a:cubicBezTo>
                <a:close/>
                <a:moveTo>
                  <a:pt x="40094" y="11354"/>
                </a:moveTo>
                <a:cubicBezTo>
                  <a:pt x="40099" y="11361"/>
                  <a:pt x="40104" y="11367"/>
                  <a:pt x="40110" y="11371"/>
                </a:cubicBezTo>
                <a:lnTo>
                  <a:pt x="40110" y="11371"/>
                </a:lnTo>
                <a:cubicBezTo>
                  <a:pt x="40106" y="11362"/>
                  <a:pt x="40100" y="11357"/>
                  <a:pt x="40094" y="11354"/>
                </a:cubicBezTo>
                <a:close/>
                <a:moveTo>
                  <a:pt x="7625" y="11381"/>
                </a:moveTo>
                <a:cubicBezTo>
                  <a:pt x="7631" y="11381"/>
                  <a:pt x="7638" y="11382"/>
                  <a:pt x="7644" y="11385"/>
                </a:cubicBezTo>
                <a:cubicBezTo>
                  <a:pt x="7685" y="11405"/>
                  <a:pt x="7665" y="11425"/>
                  <a:pt x="7644" y="11466"/>
                </a:cubicBezTo>
                <a:cubicBezTo>
                  <a:pt x="7604" y="11486"/>
                  <a:pt x="7563" y="11486"/>
                  <a:pt x="7563" y="11486"/>
                </a:cubicBezTo>
                <a:cubicBezTo>
                  <a:pt x="7527" y="11450"/>
                  <a:pt x="7572" y="11381"/>
                  <a:pt x="7625" y="11381"/>
                </a:cubicBezTo>
                <a:close/>
                <a:moveTo>
                  <a:pt x="7712" y="11517"/>
                </a:moveTo>
                <a:cubicBezTo>
                  <a:pt x="7749" y="11517"/>
                  <a:pt x="7781" y="11533"/>
                  <a:pt x="7807" y="11567"/>
                </a:cubicBezTo>
                <a:cubicBezTo>
                  <a:pt x="7827" y="11587"/>
                  <a:pt x="7543" y="11729"/>
                  <a:pt x="7482" y="11729"/>
                </a:cubicBezTo>
                <a:cubicBezTo>
                  <a:pt x="7462" y="11729"/>
                  <a:pt x="7503" y="11668"/>
                  <a:pt x="7543" y="11607"/>
                </a:cubicBezTo>
                <a:cubicBezTo>
                  <a:pt x="7602" y="11548"/>
                  <a:pt x="7661" y="11517"/>
                  <a:pt x="7712" y="11517"/>
                </a:cubicBezTo>
                <a:close/>
                <a:moveTo>
                  <a:pt x="40297" y="11668"/>
                </a:moveTo>
                <a:lnTo>
                  <a:pt x="40311" y="11737"/>
                </a:lnTo>
                <a:lnTo>
                  <a:pt x="40311" y="11737"/>
                </a:lnTo>
                <a:cubicBezTo>
                  <a:pt x="40315" y="11721"/>
                  <a:pt x="40311" y="11695"/>
                  <a:pt x="40297" y="11668"/>
                </a:cubicBezTo>
                <a:close/>
                <a:moveTo>
                  <a:pt x="39062" y="11790"/>
                </a:moveTo>
                <a:cubicBezTo>
                  <a:pt x="39102" y="11790"/>
                  <a:pt x="39102" y="11790"/>
                  <a:pt x="39062" y="11830"/>
                </a:cubicBezTo>
                <a:cubicBezTo>
                  <a:pt x="39038" y="11854"/>
                  <a:pt x="39021" y="11864"/>
                  <a:pt x="39011" y="11864"/>
                </a:cubicBezTo>
                <a:cubicBezTo>
                  <a:pt x="39004" y="11864"/>
                  <a:pt x="39001" y="11859"/>
                  <a:pt x="39001" y="11850"/>
                </a:cubicBezTo>
                <a:cubicBezTo>
                  <a:pt x="39001" y="11830"/>
                  <a:pt x="39041" y="11790"/>
                  <a:pt x="39062" y="11790"/>
                </a:cubicBezTo>
                <a:close/>
                <a:moveTo>
                  <a:pt x="7897" y="11770"/>
                </a:moveTo>
                <a:cubicBezTo>
                  <a:pt x="7921" y="11770"/>
                  <a:pt x="7945" y="11800"/>
                  <a:pt x="7969" y="11871"/>
                </a:cubicBezTo>
                <a:cubicBezTo>
                  <a:pt x="7990" y="11958"/>
                  <a:pt x="8000" y="11998"/>
                  <a:pt x="8021" y="11998"/>
                </a:cubicBezTo>
                <a:cubicBezTo>
                  <a:pt x="8038" y="11998"/>
                  <a:pt x="8063" y="11968"/>
                  <a:pt x="8110" y="11911"/>
                </a:cubicBezTo>
                <a:cubicBezTo>
                  <a:pt x="8158" y="11863"/>
                  <a:pt x="8179" y="11843"/>
                  <a:pt x="8183" y="11843"/>
                </a:cubicBezTo>
                <a:lnTo>
                  <a:pt x="8183" y="11843"/>
                </a:lnTo>
                <a:cubicBezTo>
                  <a:pt x="8188" y="11843"/>
                  <a:pt x="8172" y="11868"/>
                  <a:pt x="8151" y="11911"/>
                </a:cubicBezTo>
                <a:cubicBezTo>
                  <a:pt x="8087" y="12007"/>
                  <a:pt x="7985" y="12066"/>
                  <a:pt x="7885" y="12066"/>
                </a:cubicBezTo>
                <a:cubicBezTo>
                  <a:pt x="7858" y="12066"/>
                  <a:pt x="7832" y="12061"/>
                  <a:pt x="7807" y="12053"/>
                </a:cubicBezTo>
                <a:lnTo>
                  <a:pt x="7827" y="12053"/>
                </a:lnTo>
                <a:cubicBezTo>
                  <a:pt x="7685" y="12033"/>
                  <a:pt x="7624" y="11972"/>
                  <a:pt x="7685" y="11931"/>
                </a:cubicBezTo>
                <a:cubicBezTo>
                  <a:pt x="7704" y="11919"/>
                  <a:pt x="7715" y="11914"/>
                  <a:pt x="7721" y="11914"/>
                </a:cubicBezTo>
                <a:cubicBezTo>
                  <a:pt x="7735" y="11914"/>
                  <a:pt x="7725" y="11938"/>
                  <a:pt x="7725" y="11952"/>
                </a:cubicBezTo>
                <a:cubicBezTo>
                  <a:pt x="7740" y="11981"/>
                  <a:pt x="7744" y="12000"/>
                  <a:pt x="7745" y="12000"/>
                </a:cubicBezTo>
                <a:cubicBezTo>
                  <a:pt x="7746" y="12000"/>
                  <a:pt x="7746" y="11998"/>
                  <a:pt x="7746" y="11992"/>
                </a:cubicBezTo>
                <a:cubicBezTo>
                  <a:pt x="7786" y="11992"/>
                  <a:pt x="7807" y="11972"/>
                  <a:pt x="7847" y="11972"/>
                </a:cubicBezTo>
                <a:cubicBezTo>
                  <a:pt x="7908" y="11952"/>
                  <a:pt x="7908" y="11931"/>
                  <a:pt x="7847" y="11891"/>
                </a:cubicBezTo>
                <a:cubicBezTo>
                  <a:pt x="7786" y="11871"/>
                  <a:pt x="7807" y="11850"/>
                  <a:pt x="7847" y="11810"/>
                </a:cubicBezTo>
                <a:cubicBezTo>
                  <a:pt x="7864" y="11785"/>
                  <a:pt x="7881" y="11770"/>
                  <a:pt x="7897" y="11770"/>
                </a:cubicBezTo>
                <a:close/>
                <a:moveTo>
                  <a:pt x="35922" y="12058"/>
                </a:moveTo>
                <a:cubicBezTo>
                  <a:pt x="35937" y="12058"/>
                  <a:pt x="35952" y="12063"/>
                  <a:pt x="35962" y="12073"/>
                </a:cubicBezTo>
                <a:cubicBezTo>
                  <a:pt x="35962" y="12094"/>
                  <a:pt x="35942" y="12134"/>
                  <a:pt x="35922" y="12134"/>
                </a:cubicBezTo>
                <a:cubicBezTo>
                  <a:pt x="35912" y="12144"/>
                  <a:pt x="35902" y="12149"/>
                  <a:pt x="35892" y="12149"/>
                </a:cubicBezTo>
                <a:cubicBezTo>
                  <a:pt x="35881" y="12149"/>
                  <a:pt x="35871" y="12144"/>
                  <a:pt x="35861" y="12134"/>
                </a:cubicBezTo>
                <a:lnTo>
                  <a:pt x="35861" y="12154"/>
                </a:lnTo>
                <a:cubicBezTo>
                  <a:pt x="35821" y="12154"/>
                  <a:pt x="35861" y="12114"/>
                  <a:pt x="35881" y="12073"/>
                </a:cubicBezTo>
                <a:cubicBezTo>
                  <a:pt x="35892" y="12063"/>
                  <a:pt x="35907" y="12058"/>
                  <a:pt x="35922" y="12058"/>
                </a:cubicBezTo>
                <a:close/>
                <a:moveTo>
                  <a:pt x="7041" y="11918"/>
                </a:moveTo>
                <a:cubicBezTo>
                  <a:pt x="7067" y="11918"/>
                  <a:pt x="7086" y="11965"/>
                  <a:pt x="7118" y="12013"/>
                </a:cubicBezTo>
                <a:cubicBezTo>
                  <a:pt x="7169" y="12102"/>
                  <a:pt x="7172" y="12168"/>
                  <a:pt x="7146" y="12168"/>
                </a:cubicBezTo>
                <a:cubicBezTo>
                  <a:pt x="7131" y="12168"/>
                  <a:pt x="7107" y="12146"/>
                  <a:pt x="7077" y="12094"/>
                </a:cubicBezTo>
                <a:cubicBezTo>
                  <a:pt x="6996" y="11952"/>
                  <a:pt x="6996" y="11952"/>
                  <a:pt x="7017" y="11931"/>
                </a:cubicBezTo>
                <a:cubicBezTo>
                  <a:pt x="7026" y="11922"/>
                  <a:pt x="7034" y="11918"/>
                  <a:pt x="7041" y="11918"/>
                </a:cubicBezTo>
                <a:close/>
                <a:moveTo>
                  <a:pt x="6287" y="11952"/>
                </a:moveTo>
                <a:cubicBezTo>
                  <a:pt x="6368" y="11952"/>
                  <a:pt x="6348" y="11972"/>
                  <a:pt x="6227" y="12073"/>
                </a:cubicBezTo>
                <a:cubicBezTo>
                  <a:pt x="6166" y="12134"/>
                  <a:pt x="6105" y="12154"/>
                  <a:pt x="6044" y="12175"/>
                </a:cubicBezTo>
                <a:cubicBezTo>
                  <a:pt x="5983" y="12154"/>
                  <a:pt x="6044" y="12013"/>
                  <a:pt x="6125" y="11972"/>
                </a:cubicBezTo>
                <a:cubicBezTo>
                  <a:pt x="6186" y="11952"/>
                  <a:pt x="6227" y="11952"/>
                  <a:pt x="6287" y="11952"/>
                </a:cubicBezTo>
                <a:close/>
                <a:moveTo>
                  <a:pt x="7462" y="12094"/>
                </a:moveTo>
                <a:cubicBezTo>
                  <a:pt x="7482" y="12094"/>
                  <a:pt x="7503" y="12094"/>
                  <a:pt x="7523" y="12114"/>
                </a:cubicBezTo>
                <a:cubicBezTo>
                  <a:pt x="7543" y="12134"/>
                  <a:pt x="7543" y="12154"/>
                  <a:pt x="7523" y="12175"/>
                </a:cubicBezTo>
                <a:cubicBezTo>
                  <a:pt x="7517" y="12181"/>
                  <a:pt x="7511" y="12183"/>
                  <a:pt x="7505" y="12183"/>
                </a:cubicBezTo>
                <a:cubicBezTo>
                  <a:pt x="7491" y="12183"/>
                  <a:pt x="7476" y="12169"/>
                  <a:pt x="7462" y="12154"/>
                </a:cubicBezTo>
                <a:cubicBezTo>
                  <a:pt x="7422" y="12114"/>
                  <a:pt x="7422" y="12094"/>
                  <a:pt x="7462" y="12094"/>
                </a:cubicBezTo>
                <a:close/>
                <a:moveTo>
                  <a:pt x="31402" y="12178"/>
                </a:moveTo>
                <a:cubicBezTo>
                  <a:pt x="31425" y="12178"/>
                  <a:pt x="31449" y="12190"/>
                  <a:pt x="31466" y="12215"/>
                </a:cubicBezTo>
                <a:cubicBezTo>
                  <a:pt x="31486" y="12245"/>
                  <a:pt x="31491" y="12256"/>
                  <a:pt x="31486" y="12256"/>
                </a:cubicBezTo>
                <a:cubicBezTo>
                  <a:pt x="31481" y="12256"/>
                  <a:pt x="31466" y="12245"/>
                  <a:pt x="31445" y="12235"/>
                </a:cubicBezTo>
                <a:cubicBezTo>
                  <a:pt x="31429" y="12227"/>
                  <a:pt x="31415" y="12222"/>
                  <a:pt x="31404" y="12222"/>
                </a:cubicBezTo>
                <a:cubicBezTo>
                  <a:pt x="31388" y="12222"/>
                  <a:pt x="31376" y="12232"/>
                  <a:pt x="31364" y="12256"/>
                </a:cubicBezTo>
                <a:lnTo>
                  <a:pt x="31364" y="12235"/>
                </a:lnTo>
                <a:cubicBezTo>
                  <a:pt x="31364" y="12256"/>
                  <a:pt x="31359" y="12266"/>
                  <a:pt x="31354" y="12266"/>
                </a:cubicBezTo>
                <a:cubicBezTo>
                  <a:pt x="31349" y="12266"/>
                  <a:pt x="31344" y="12256"/>
                  <a:pt x="31344" y="12235"/>
                </a:cubicBezTo>
                <a:cubicBezTo>
                  <a:pt x="31344" y="12200"/>
                  <a:pt x="31371" y="12178"/>
                  <a:pt x="31402" y="12178"/>
                </a:cubicBezTo>
                <a:close/>
                <a:moveTo>
                  <a:pt x="7323" y="12114"/>
                </a:moveTo>
                <a:cubicBezTo>
                  <a:pt x="7330" y="12114"/>
                  <a:pt x="7330" y="12124"/>
                  <a:pt x="7320" y="12154"/>
                </a:cubicBezTo>
                <a:cubicBezTo>
                  <a:pt x="7290" y="12229"/>
                  <a:pt x="7271" y="12271"/>
                  <a:pt x="7247" y="12271"/>
                </a:cubicBezTo>
                <a:cubicBezTo>
                  <a:pt x="7239" y="12271"/>
                  <a:pt x="7230" y="12266"/>
                  <a:pt x="7219" y="12256"/>
                </a:cubicBezTo>
                <a:cubicBezTo>
                  <a:pt x="7199" y="12235"/>
                  <a:pt x="7219" y="12175"/>
                  <a:pt x="7280" y="12134"/>
                </a:cubicBezTo>
                <a:cubicBezTo>
                  <a:pt x="7300" y="12124"/>
                  <a:pt x="7315" y="12114"/>
                  <a:pt x="7323" y="12114"/>
                </a:cubicBezTo>
                <a:close/>
                <a:moveTo>
                  <a:pt x="34716" y="12198"/>
                </a:moveTo>
                <a:cubicBezTo>
                  <a:pt x="34737" y="12198"/>
                  <a:pt x="34755" y="12203"/>
                  <a:pt x="34767" y="12215"/>
                </a:cubicBezTo>
                <a:cubicBezTo>
                  <a:pt x="34785" y="12251"/>
                  <a:pt x="34707" y="12320"/>
                  <a:pt x="34661" y="12320"/>
                </a:cubicBezTo>
                <a:cubicBezTo>
                  <a:pt x="34655" y="12320"/>
                  <a:pt x="34650" y="12319"/>
                  <a:pt x="34646" y="12316"/>
                </a:cubicBezTo>
                <a:cubicBezTo>
                  <a:pt x="34605" y="12316"/>
                  <a:pt x="34605" y="12296"/>
                  <a:pt x="34605" y="12256"/>
                </a:cubicBezTo>
                <a:cubicBezTo>
                  <a:pt x="34605" y="12227"/>
                  <a:pt x="34666" y="12198"/>
                  <a:pt x="34716" y="12198"/>
                </a:cubicBezTo>
                <a:close/>
                <a:moveTo>
                  <a:pt x="36401" y="12139"/>
                </a:moveTo>
                <a:cubicBezTo>
                  <a:pt x="36413" y="12139"/>
                  <a:pt x="36438" y="12164"/>
                  <a:pt x="36489" y="12215"/>
                </a:cubicBezTo>
                <a:cubicBezTo>
                  <a:pt x="36567" y="12308"/>
                  <a:pt x="36585" y="12378"/>
                  <a:pt x="36534" y="12378"/>
                </a:cubicBezTo>
                <a:cubicBezTo>
                  <a:pt x="36519" y="12378"/>
                  <a:pt x="36497" y="12371"/>
                  <a:pt x="36469" y="12357"/>
                </a:cubicBezTo>
                <a:cubicBezTo>
                  <a:pt x="36428" y="12316"/>
                  <a:pt x="36388" y="12256"/>
                  <a:pt x="36388" y="12215"/>
                </a:cubicBezTo>
                <a:cubicBezTo>
                  <a:pt x="36388" y="12164"/>
                  <a:pt x="36388" y="12139"/>
                  <a:pt x="36401" y="12139"/>
                </a:cubicBezTo>
                <a:close/>
                <a:moveTo>
                  <a:pt x="35733" y="12241"/>
                </a:moveTo>
                <a:cubicBezTo>
                  <a:pt x="35752" y="12241"/>
                  <a:pt x="35760" y="12267"/>
                  <a:pt x="35760" y="12316"/>
                </a:cubicBezTo>
                <a:cubicBezTo>
                  <a:pt x="35760" y="12377"/>
                  <a:pt x="35760" y="12438"/>
                  <a:pt x="35740" y="12458"/>
                </a:cubicBezTo>
                <a:cubicBezTo>
                  <a:pt x="35719" y="12458"/>
                  <a:pt x="35699" y="12458"/>
                  <a:pt x="35659" y="12397"/>
                </a:cubicBezTo>
                <a:cubicBezTo>
                  <a:pt x="35618" y="12357"/>
                  <a:pt x="35638" y="12296"/>
                  <a:pt x="35679" y="12276"/>
                </a:cubicBezTo>
                <a:cubicBezTo>
                  <a:pt x="35703" y="12252"/>
                  <a:pt x="35721" y="12241"/>
                  <a:pt x="35733" y="12241"/>
                </a:cubicBezTo>
                <a:close/>
                <a:moveTo>
                  <a:pt x="6267" y="12402"/>
                </a:moveTo>
                <a:cubicBezTo>
                  <a:pt x="6282" y="12402"/>
                  <a:pt x="6297" y="12408"/>
                  <a:pt x="6308" y="12418"/>
                </a:cubicBezTo>
                <a:cubicBezTo>
                  <a:pt x="6308" y="12438"/>
                  <a:pt x="6328" y="12458"/>
                  <a:pt x="6308" y="12458"/>
                </a:cubicBezTo>
                <a:cubicBezTo>
                  <a:pt x="6287" y="12468"/>
                  <a:pt x="6272" y="12473"/>
                  <a:pt x="6259" y="12473"/>
                </a:cubicBezTo>
                <a:cubicBezTo>
                  <a:pt x="6247" y="12473"/>
                  <a:pt x="6237" y="12468"/>
                  <a:pt x="6227" y="12458"/>
                </a:cubicBezTo>
                <a:lnTo>
                  <a:pt x="6247" y="12458"/>
                </a:lnTo>
                <a:cubicBezTo>
                  <a:pt x="6227" y="12458"/>
                  <a:pt x="6206" y="12438"/>
                  <a:pt x="6227" y="12418"/>
                </a:cubicBezTo>
                <a:cubicBezTo>
                  <a:pt x="6237" y="12408"/>
                  <a:pt x="6252" y="12402"/>
                  <a:pt x="6267" y="12402"/>
                </a:cubicBezTo>
                <a:close/>
                <a:moveTo>
                  <a:pt x="35552" y="12382"/>
                </a:moveTo>
                <a:cubicBezTo>
                  <a:pt x="35567" y="12382"/>
                  <a:pt x="35578" y="12387"/>
                  <a:pt x="35578" y="12397"/>
                </a:cubicBezTo>
                <a:cubicBezTo>
                  <a:pt x="35578" y="12418"/>
                  <a:pt x="35578" y="12438"/>
                  <a:pt x="35578" y="12458"/>
                </a:cubicBezTo>
                <a:cubicBezTo>
                  <a:pt x="35567" y="12468"/>
                  <a:pt x="35552" y="12473"/>
                  <a:pt x="35537" y="12473"/>
                </a:cubicBezTo>
                <a:cubicBezTo>
                  <a:pt x="35522" y="12473"/>
                  <a:pt x="35507" y="12468"/>
                  <a:pt x="35497" y="12458"/>
                </a:cubicBezTo>
                <a:cubicBezTo>
                  <a:pt x="35476" y="12458"/>
                  <a:pt x="35476" y="12418"/>
                  <a:pt x="35497" y="12397"/>
                </a:cubicBezTo>
                <a:cubicBezTo>
                  <a:pt x="35517" y="12387"/>
                  <a:pt x="35537" y="12382"/>
                  <a:pt x="35552" y="12382"/>
                </a:cubicBezTo>
                <a:close/>
                <a:moveTo>
                  <a:pt x="35229" y="12208"/>
                </a:moveTo>
                <a:cubicBezTo>
                  <a:pt x="35238" y="12208"/>
                  <a:pt x="35246" y="12210"/>
                  <a:pt x="35254" y="12215"/>
                </a:cubicBezTo>
                <a:lnTo>
                  <a:pt x="35335" y="12276"/>
                </a:lnTo>
                <a:cubicBezTo>
                  <a:pt x="35355" y="12276"/>
                  <a:pt x="35355" y="12316"/>
                  <a:pt x="35314" y="12357"/>
                </a:cubicBezTo>
                <a:cubicBezTo>
                  <a:pt x="35304" y="12367"/>
                  <a:pt x="35289" y="12372"/>
                  <a:pt x="35276" y="12372"/>
                </a:cubicBezTo>
                <a:cubicBezTo>
                  <a:pt x="35264" y="12372"/>
                  <a:pt x="35254" y="12367"/>
                  <a:pt x="35254" y="12357"/>
                </a:cubicBezTo>
                <a:cubicBezTo>
                  <a:pt x="35254" y="12328"/>
                  <a:pt x="35246" y="12315"/>
                  <a:pt x="35236" y="12315"/>
                </a:cubicBezTo>
                <a:cubicBezTo>
                  <a:pt x="35218" y="12315"/>
                  <a:pt x="35193" y="12359"/>
                  <a:pt x="35193" y="12438"/>
                </a:cubicBezTo>
                <a:cubicBezTo>
                  <a:pt x="35179" y="12508"/>
                  <a:pt x="35165" y="12530"/>
                  <a:pt x="35144" y="12530"/>
                </a:cubicBezTo>
                <a:cubicBezTo>
                  <a:pt x="35135" y="12530"/>
                  <a:pt x="35124" y="12525"/>
                  <a:pt x="35112" y="12519"/>
                </a:cubicBezTo>
                <a:cubicBezTo>
                  <a:pt x="35051" y="12499"/>
                  <a:pt x="35051" y="12478"/>
                  <a:pt x="35071" y="12418"/>
                </a:cubicBezTo>
                <a:lnTo>
                  <a:pt x="35071" y="12418"/>
                </a:lnTo>
                <a:lnTo>
                  <a:pt x="35071" y="12438"/>
                </a:lnTo>
                <a:cubicBezTo>
                  <a:pt x="35112" y="12397"/>
                  <a:pt x="35112" y="12357"/>
                  <a:pt x="35091" y="12337"/>
                </a:cubicBezTo>
                <a:cubicBezTo>
                  <a:pt x="35074" y="12319"/>
                  <a:pt x="35165" y="12208"/>
                  <a:pt x="35229" y="12208"/>
                </a:cubicBezTo>
                <a:close/>
                <a:moveTo>
                  <a:pt x="35885" y="12491"/>
                </a:moveTo>
                <a:cubicBezTo>
                  <a:pt x="35899" y="12491"/>
                  <a:pt x="35891" y="12510"/>
                  <a:pt x="35861" y="12539"/>
                </a:cubicBezTo>
                <a:cubicBezTo>
                  <a:pt x="35837" y="12563"/>
                  <a:pt x="35821" y="12573"/>
                  <a:pt x="35811" y="12573"/>
                </a:cubicBezTo>
                <a:cubicBezTo>
                  <a:pt x="35804" y="12573"/>
                  <a:pt x="35800" y="12568"/>
                  <a:pt x="35800" y="12559"/>
                </a:cubicBezTo>
                <a:cubicBezTo>
                  <a:pt x="35800" y="12539"/>
                  <a:pt x="35841" y="12499"/>
                  <a:pt x="35861" y="12499"/>
                </a:cubicBezTo>
                <a:cubicBezTo>
                  <a:pt x="35872" y="12493"/>
                  <a:pt x="35880" y="12491"/>
                  <a:pt x="35885" y="12491"/>
                </a:cubicBezTo>
                <a:close/>
                <a:moveTo>
                  <a:pt x="36094" y="12431"/>
                </a:moveTo>
                <a:cubicBezTo>
                  <a:pt x="36125" y="12431"/>
                  <a:pt x="36146" y="12457"/>
                  <a:pt x="36084" y="12519"/>
                </a:cubicBezTo>
                <a:cubicBezTo>
                  <a:pt x="36064" y="12539"/>
                  <a:pt x="36064" y="12559"/>
                  <a:pt x="36084" y="12600"/>
                </a:cubicBezTo>
                <a:cubicBezTo>
                  <a:pt x="36123" y="12639"/>
                  <a:pt x="36068" y="12640"/>
                  <a:pt x="35901" y="12640"/>
                </a:cubicBezTo>
                <a:lnTo>
                  <a:pt x="35901" y="12640"/>
                </a:lnTo>
                <a:cubicBezTo>
                  <a:pt x="35882" y="12640"/>
                  <a:pt x="35902" y="12620"/>
                  <a:pt x="35942" y="12600"/>
                </a:cubicBezTo>
                <a:cubicBezTo>
                  <a:pt x="36003" y="12580"/>
                  <a:pt x="36023" y="12559"/>
                  <a:pt x="36003" y="12539"/>
                </a:cubicBezTo>
                <a:cubicBezTo>
                  <a:pt x="35983" y="12519"/>
                  <a:pt x="36003" y="12478"/>
                  <a:pt x="36064" y="12438"/>
                </a:cubicBezTo>
                <a:cubicBezTo>
                  <a:pt x="36073" y="12433"/>
                  <a:pt x="36084" y="12431"/>
                  <a:pt x="36094" y="12431"/>
                </a:cubicBezTo>
                <a:close/>
                <a:moveTo>
                  <a:pt x="35550" y="12498"/>
                </a:moveTo>
                <a:cubicBezTo>
                  <a:pt x="35582" y="12498"/>
                  <a:pt x="35618" y="12534"/>
                  <a:pt x="35618" y="12600"/>
                </a:cubicBezTo>
                <a:cubicBezTo>
                  <a:pt x="35631" y="12676"/>
                  <a:pt x="35628" y="12696"/>
                  <a:pt x="35609" y="12696"/>
                </a:cubicBezTo>
                <a:cubicBezTo>
                  <a:pt x="35597" y="12696"/>
                  <a:pt x="35580" y="12689"/>
                  <a:pt x="35557" y="12681"/>
                </a:cubicBezTo>
                <a:cubicBezTo>
                  <a:pt x="35517" y="12661"/>
                  <a:pt x="35497" y="12620"/>
                  <a:pt x="35497" y="12580"/>
                </a:cubicBezTo>
                <a:cubicBezTo>
                  <a:pt x="35497" y="12524"/>
                  <a:pt x="35522" y="12498"/>
                  <a:pt x="35550" y="12498"/>
                </a:cubicBezTo>
                <a:close/>
                <a:moveTo>
                  <a:pt x="37623" y="12519"/>
                </a:moveTo>
                <a:cubicBezTo>
                  <a:pt x="37684" y="12519"/>
                  <a:pt x="37684" y="12539"/>
                  <a:pt x="37623" y="12600"/>
                </a:cubicBezTo>
                <a:cubicBezTo>
                  <a:pt x="37563" y="12640"/>
                  <a:pt x="37502" y="12661"/>
                  <a:pt x="37421" y="12681"/>
                </a:cubicBezTo>
                <a:cubicBezTo>
                  <a:pt x="37399" y="12692"/>
                  <a:pt x="37383" y="12697"/>
                  <a:pt x="37373" y="12697"/>
                </a:cubicBezTo>
                <a:cubicBezTo>
                  <a:pt x="37346" y="12697"/>
                  <a:pt x="37362" y="12659"/>
                  <a:pt x="37421" y="12600"/>
                </a:cubicBezTo>
                <a:cubicBezTo>
                  <a:pt x="37461" y="12539"/>
                  <a:pt x="37542" y="12519"/>
                  <a:pt x="37623" y="12519"/>
                </a:cubicBezTo>
                <a:close/>
                <a:moveTo>
                  <a:pt x="37853" y="12578"/>
                </a:moveTo>
                <a:cubicBezTo>
                  <a:pt x="37858" y="12578"/>
                  <a:pt x="37863" y="12578"/>
                  <a:pt x="37867" y="12580"/>
                </a:cubicBezTo>
                <a:cubicBezTo>
                  <a:pt x="37927" y="12600"/>
                  <a:pt x="37907" y="12620"/>
                  <a:pt x="37826" y="12640"/>
                </a:cubicBezTo>
                <a:cubicBezTo>
                  <a:pt x="37765" y="12661"/>
                  <a:pt x="37745" y="12701"/>
                  <a:pt x="37765" y="12762"/>
                </a:cubicBezTo>
                <a:cubicBezTo>
                  <a:pt x="37765" y="12803"/>
                  <a:pt x="37765" y="12823"/>
                  <a:pt x="37704" y="12823"/>
                </a:cubicBezTo>
                <a:cubicBezTo>
                  <a:pt x="37644" y="12823"/>
                  <a:pt x="37603" y="12803"/>
                  <a:pt x="37603" y="12762"/>
                </a:cubicBezTo>
                <a:lnTo>
                  <a:pt x="37623" y="12762"/>
                </a:lnTo>
                <a:cubicBezTo>
                  <a:pt x="37623" y="12705"/>
                  <a:pt x="37783" y="12578"/>
                  <a:pt x="37853" y="12578"/>
                </a:cubicBezTo>
                <a:close/>
                <a:moveTo>
                  <a:pt x="36550" y="12439"/>
                </a:moveTo>
                <a:cubicBezTo>
                  <a:pt x="36556" y="12439"/>
                  <a:pt x="36558" y="12464"/>
                  <a:pt x="36550" y="12519"/>
                </a:cubicBezTo>
                <a:cubicBezTo>
                  <a:pt x="36550" y="12558"/>
                  <a:pt x="36550" y="12581"/>
                  <a:pt x="36566" y="12581"/>
                </a:cubicBezTo>
                <a:cubicBezTo>
                  <a:pt x="36575" y="12581"/>
                  <a:pt x="36589" y="12574"/>
                  <a:pt x="36611" y="12559"/>
                </a:cubicBezTo>
                <a:cubicBezTo>
                  <a:pt x="36621" y="12549"/>
                  <a:pt x="36636" y="12544"/>
                  <a:pt x="36654" y="12544"/>
                </a:cubicBezTo>
                <a:cubicBezTo>
                  <a:pt x="36671" y="12544"/>
                  <a:pt x="36692" y="12549"/>
                  <a:pt x="36712" y="12559"/>
                </a:cubicBezTo>
                <a:cubicBezTo>
                  <a:pt x="36752" y="12580"/>
                  <a:pt x="36793" y="12600"/>
                  <a:pt x="36854" y="12600"/>
                </a:cubicBezTo>
                <a:cubicBezTo>
                  <a:pt x="36975" y="12600"/>
                  <a:pt x="37016" y="12661"/>
                  <a:pt x="36935" y="12721"/>
                </a:cubicBezTo>
                <a:cubicBezTo>
                  <a:pt x="36874" y="12742"/>
                  <a:pt x="36833" y="12742"/>
                  <a:pt x="36773" y="12742"/>
                </a:cubicBezTo>
                <a:cubicBezTo>
                  <a:pt x="36712" y="12742"/>
                  <a:pt x="36651" y="12762"/>
                  <a:pt x="36611" y="12803"/>
                </a:cubicBezTo>
                <a:cubicBezTo>
                  <a:pt x="36550" y="12843"/>
                  <a:pt x="36550" y="12843"/>
                  <a:pt x="36631" y="12843"/>
                </a:cubicBezTo>
                <a:cubicBezTo>
                  <a:pt x="36712" y="12843"/>
                  <a:pt x="36712" y="12843"/>
                  <a:pt x="36651" y="12863"/>
                </a:cubicBezTo>
                <a:cubicBezTo>
                  <a:pt x="36638" y="12869"/>
                  <a:pt x="36625" y="12871"/>
                  <a:pt x="36613" y="12871"/>
                </a:cubicBezTo>
                <a:cubicBezTo>
                  <a:pt x="36531" y="12871"/>
                  <a:pt x="36472" y="12758"/>
                  <a:pt x="36489" y="12600"/>
                </a:cubicBezTo>
                <a:cubicBezTo>
                  <a:pt x="36514" y="12501"/>
                  <a:pt x="36539" y="12439"/>
                  <a:pt x="36550" y="12439"/>
                </a:cubicBezTo>
                <a:close/>
                <a:moveTo>
                  <a:pt x="36268" y="12714"/>
                </a:moveTo>
                <a:cubicBezTo>
                  <a:pt x="36285" y="12714"/>
                  <a:pt x="36282" y="12741"/>
                  <a:pt x="36266" y="12803"/>
                </a:cubicBezTo>
                <a:cubicBezTo>
                  <a:pt x="36242" y="12887"/>
                  <a:pt x="36218" y="12935"/>
                  <a:pt x="36203" y="12935"/>
                </a:cubicBezTo>
                <a:cubicBezTo>
                  <a:pt x="36192" y="12935"/>
                  <a:pt x="36185" y="12913"/>
                  <a:pt x="36185" y="12863"/>
                </a:cubicBezTo>
                <a:cubicBezTo>
                  <a:pt x="36206" y="12803"/>
                  <a:pt x="36226" y="12762"/>
                  <a:pt x="36246" y="12721"/>
                </a:cubicBezTo>
                <a:cubicBezTo>
                  <a:pt x="36256" y="12717"/>
                  <a:pt x="36263" y="12714"/>
                  <a:pt x="36268" y="12714"/>
                </a:cubicBezTo>
                <a:close/>
                <a:moveTo>
                  <a:pt x="28163" y="12855"/>
                </a:moveTo>
                <a:cubicBezTo>
                  <a:pt x="28184" y="12855"/>
                  <a:pt x="28210" y="12874"/>
                  <a:pt x="28225" y="12904"/>
                </a:cubicBezTo>
                <a:cubicBezTo>
                  <a:pt x="28250" y="12967"/>
                  <a:pt x="28236" y="12999"/>
                  <a:pt x="28202" y="12999"/>
                </a:cubicBezTo>
                <a:cubicBezTo>
                  <a:pt x="28181" y="12999"/>
                  <a:pt x="28154" y="12987"/>
                  <a:pt x="28123" y="12965"/>
                </a:cubicBezTo>
                <a:cubicBezTo>
                  <a:pt x="28022" y="12904"/>
                  <a:pt x="28042" y="12904"/>
                  <a:pt x="28144" y="12863"/>
                </a:cubicBezTo>
                <a:cubicBezTo>
                  <a:pt x="28149" y="12858"/>
                  <a:pt x="28156" y="12855"/>
                  <a:pt x="28163" y="12855"/>
                </a:cubicBezTo>
                <a:close/>
                <a:moveTo>
                  <a:pt x="29308" y="12830"/>
                </a:moveTo>
                <a:cubicBezTo>
                  <a:pt x="29332" y="12830"/>
                  <a:pt x="29356" y="12840"/>
                  <a:pt x="29379" y="12863"/>
                </a:cubicBezTo>
                <a:cubicBezTo>
                  <a:pt x="29410" y="12884"/>
                  <a:pt x="29430" y="12894"/>
                  <a:pt x="29445" y="12894"/>
                </a:cubicBezTo>
                <a:cubicBezTo>
                  <a:pt x="29460" y="12894"/>
                  <a:pt x="29470" y="12884"/>
                  <a:pt x="29481" y="12863"/>
                </a:cubicBezTo>
                <a:cubicBezTo>
                  <a:pt x="29491" y="12843"/>
                  <a:pt x="29496" y="12833"/>
                  <a:pt x="29501" y="12833"/>
                </a:cubicBezTo>
                <a:cubicBezTo>
                  <a:pt x="29506" y="12833"/>
                  <a:pt x="29511" y="12843"/>
                  <a:pt x="29521" y="12863"/>
                </a:cubicBezTo>
                <a:cubicBezTo>
                  <a:pt x="29501" y="12904"/>
                  <a:pt x="29481" y="12965"/>
                  <a:pt x="29440" y="12985"/>
                </a:cubicBezTo>
                <a:cubicBezTo>
                  <a:pt x="29420" y="13005"/>
                  <a:pt x="29405" y="13015"/>
                  <a:pt x="29392" y="13015"/>
                </a:cubicBezTo>
                <a:cubicBezTo>
                  <a:pt x="29379" y="13015"/>
                  <a:pt x="29369" y="13005"/>
                  <a:pt x="29359" y="12985"/>
                </a:cubicBezTo>
                <a:cubicBezTo>
                  <a:pt x="29359" y="12965"/>
                  <a:pt x="29354" y="12954"/>
                  <a:pt x="29344" y="12954"/>
                </a:cubicBezTo>
                <a:cubicBezTo>
                  <a:pt x="29334" y="12954"/>
                  <a:pt x="29318" y="12965"/>
                  <a:pt x="29298" y="12985"/>
                </a:cubicBezTo>
                <a:cubicBezTo>
                  <a:pt x="29283" y="13014"/>
                  <a:pt x="29269" y="13033"/>
                  <a:pt x="29254" y="13033"/>
                </a:cubicBezTo>
                <a:cubicBezTo>
                  <a:pt x="29248" y="13033"/>
                  <a:pt x="29243" y="13031"/>
                  <a:pt x="29237" y="13025"/>
                </a:cubicBezTo>
                <a:cubicBezTo>
                  <a:pt x="29227" y="13015"/>
                  <a:pt x="29212" y="13010"/>
                  <a:pt x="29192" y="13010"/>
                </a:cubicBezTo>
                <a:cubicBezTo>
                  <a:pt x="29172" y="13010"/>
                  <a:pt x="29146" y="13015"/>
                  <a:pt x="29116" y="13025"/>
                </a:cubicBezTo>
                <a:cubicBezTo>
                  <a:pt x="29097" y="13032"/>
                  <a:pt x="29080" y="13035"/>
                  <a:pt x="29067" y="13035"/>
                </a:cubicBezTo>
                <a:cubicBezTo>
                  <a:pt x="28997" y="13035"/>
                  <a:pt x="29014" y="12955"/>
                  <a:pt x="29116" y="12904"/>
                </a:cubicBezTo>
                <a:lnTo>
                  <a:pt x="29258" y="12843"/>
                </a:lnTo>
                <a:cubicBezTo>
                  <a:pt x="29274" y="12835"/>
                  <a:pt x="29291" y="12830"/>
                  <a:pt x="29308" y="12830"/>
                </a:cubicBezTo>
                <a:close/>
                <a:moveTo>
                  <a:pt x="36527" y="13051"/>
                </a:moveTo>
                <a:cubicBezTo>
                  <a:pt x="36545" y="13051"/>
                  <a:pt x="36560" y="13056"/>
                  <a:pt x="36570" y="13066"/>
                </a:cubicBezTo>
                <a:cubicBezTo>
                  <a:pt x="36571" y="13066"/>
                  <a:pt x="36571" y="13067"/>
                  <a:pt x="36572" y="13067"/>
                </a:cubicBezTo>
                <a:lnTo>
                  <a:pt x="36572" y="13067"/>
                </a:lnTo>
                <a:cubicBezTo>
                  <a:pt x="36560" y="13065"/>
                  <a:pt x="36548" y="13064"/>
                  <a:pt x="36534" y="13064"/>
                </a:cubicBezTo>
                <a:cubicBezTo>
                  <a:pt x="36512" y="13064"/>
                  <a:pt x="36488" y="13067"/>
                  <a:pt x="36462" y="13075"/>
                </a:cubicBezTo>
                <a:lnTo>
                  <a:pt x="36462" y="13075"/>
                </a:lnTo>
                <a:cubicBezTo>
                  <a:pt x="36464" y="13071"/>
                  <a:pt x="36466" y="13068"/>
                  <a:pt x="36469" y="13066"/>
                </a:cubicBezTo>
                <a:cubicBezTo>
                  <a:pt x="36489" y="13056"/>
                  <a:pt x="36509" y="13051"/>
                  <a:pt x="36527" y="13051"/>
                </a:cubicBezTo>
                <a:close/>
                <a:moveTo>
                  <a:pt x="27809" y="13010"/>
                </a:moveTo>
                <a:cubicBezTo>
                  <a:pt x="27835" y="13010"/>
                  <a:pt x="27860" y="13015"/>
                  <a:pt x="27880" y="13025"/>
                </a:cubicBezTo>
                <a:cubicBezTo>
                  <a:pt x="27934" y="13079"/>
                  <a:pt x="27898" y="13115"/>
                  <a:pt x="27838" y="13115"/>
                </a:cubicBezTo>
                <a:cubicBezTo>
                  <a:pt x="27808" y="13115"/>
                  <a:pt x="27772" y="13106"/>
                  <a:pt x="27739" y="13086"/>
                </a:cubicBezTo>
                <a:cubicBezTo>
                  <a:pt x="27698" y="13066"/>
                  <a:pt x="27698" y="13046"/>
                  <a:pt x="27739" y="13025"/>
                </a:cubicBezTo>
                <a:cubicBezTo>
                  <a:pt x="27759" y="13015"/>
                  <a:pt x="27784" y="13010"/>
                  <a:pt x="27809" y="13010"/>
                </a:cubicBezTo>
                <a:close/>
                <a:moveTo>
                  <a:pt x="6146" y="13005"/>
                </a:moveTo>
                <a:cubicBezTo>
                  <a:pt x="6186" y="13025"/>
                  <a:pt x="6206" y="13025"/>
                  <a:pt x="6227" y="13046"/>
                </a:cubicBezTo>
                <a:cubicBezTo>
                  <a:pt x="6267" y="13066"/>
                  <a:pt x="6267" y="13106"/>
                  <a:pt x="6227" y="13127"/>
                </a:cubicBezTo>
                <a:cubicBezTo>
                  <a:pt x="6212" y="13134"/>
                  <a:pt x="6200" y="13139"/>
                  <a:pt x="6190" y="13139"/>
                </a:cubicBezTo>
                <a:cubicBezTo>
                  <a:pt x="6174" y="13139"/>
                  <a:pt x="6166" y="13125"/>
                  <a:pt x="6166" y="13086"/>
                </a:cubicBezTo>
                <a:lnTo>
                  <a:pt x="6146" y="13086"/>
                </a:lnTo>
                <a:cubicBezTo>
                  <a:pt x="6146" y="13066"/>
                  <a:pt x="6146" y="13046"/>
                  <a:pt x="6146" y="13005"/>
                </a:cubicBezTo>
                <a:close/>
                <a:moveTo>
                  <a:pt x="36911" y="13125"/>
                </a:moveTo>
                <a:cubicBezTo>
                  <a:pt x="36913" y="13133"/>
                  <a:pt x="36915" y="13141"/>
                  <a:pt x="36915" y="13147"/>
                </a:cubicBezTo>
                <a:lnTo>
                  <a:pt x="36996" y="13147"/>
                </a:lnTo>
                <a:cubicBezTo>
                  <a:pt x="36997" y="13145"/>
                  <a:pt x="36999" y="13144"/>
                  <a:pt x="37000" y="13142"/>
                </a:cubicBezTo>
                <a:lnTo>
                  <a:pt x="37000" y="13142"/>
                </a:lnTo>
                <a:cubicBezTo>
                  <a:pt x="36973" y="13141"/>
                  <a:pt x="36944" y="13136"/>
                  <a:pt x="36915" y="13127"/>
                </a:cubicBezTo>
                <a:cubicBezTo>
                  <a:pt x="36913" y="13126"/>
                  <a:pt x="36912" y="13126"/>
                  <a:pt x="36911" y="13125"/>
                </a:cubicBezTo>
                <a:close/>
                <a:moveTo>
                  <a:pt x="5191" y="13238"/>
                </a:moveTo>
                <a:cubicBezTo>
                  <a:pt x="5209" y="13238"/>
                  <a:pt x="5224" y="13248"/>
                  <a:pt x="5234" y="13268"/>
                </a:cubicBezTo>
                <a:cubicBezTo>
                  <a:pt x="5234" y="13309"/>
                  <a:pt x="5214" y="13349"/>
                  <a:pt x="5193" y="13370"/>
                </a:cubicBezTo>
                <a:cubicBezTo>
                  <a:pt x="5183" y="13380"/>
                  <a:pt x="5163" y="13385"/>
                  <a:pt x="5143" y="13385"/>
                </a:cubicBezTo>
                <a:cubicBezTo>
                  <a:pt x="5123" y="13385"/>
                  <a:pt x="5102" y="13380"/>
                  <a:pt x="5092" y="13370"/>
                </a:cubicBezTo>
                <a:cubicBezTo>
                  <a:pt x="5072" y="13349"/>
                  <a:pt x="5092" y="13289"/>
                  <a:pt x="5133" y="13268"/>
                </a:cubicBezTo>
                <a:cubicBezTo>
                  <a:pt x="5153" y="13248"/>
                  <a:pt x="5173" y="13238"/>
                  <a:pt x="5191" y="13238"/>
                </a:cubicBezTo>
                <a:close/>
                <a:moveTo>
                  <a:pt x="5479" y="13301"/>
                </a:moveTo>
                <a:cubicBezTo>
                  <a:pt x="5499" y="13301"/>
                  <a:pt x="5524" y="13315"/>
                  <a:pt x="5538" y="13329"/>
                </a:cubicBezTo>
                <a:cubicBezTo>
                  <a:pt x="5558" y="13349"/>
                  <a:pt x="5558" y="13410"/>
                  <a:pt x="5538" y="13410"/>
                </a:cubicBezTo>
                <a:cubicBezTo>
                  <a:pt x="5532" y="13416"/>
                  <a:pt x="5524" y="13419"/>
                  <a:pt x="5516" y="13419"/>
                </a:cubicBezTo>
                <a:cubicBezTo>
                  <a:pt x="5496" y="13419"/>
                  <a:pt x="5471" y="13404"/>
                  <a:pt x="5457" y="13390"/>
                </a:cubicBezTo>
                <a:cubicBezTo>
                  <a:pt x="5437" y="13349"/>
                  <a:pt x="5437" y="13329"/>
                  <a:pt x="5457" y="13309"/>
                </a:cubicBezTo>
                <a:cubicBezTo>
                  <a:pt x="5463" y="13303"/>
                  <a:pt x="5470" y="13301"/>
                  <a:pt x="5479" y="13301"/>
                </a:cubicBezTo>
                <a:close/>
                <a:moveTo>
                  <a:pt x="26775" y="13367"/>
                </a:moveTo>
                <a:cubicBezTo>
                  <a:pt x="26786" y="13367"/>
                  <a:pt x="26798" y="13373"/>
                  <a:pt x="26807" y="13390"/>
                </a:cubicBezTo>
                <a:cubicBezTo>
                  <a:pt x="26827" y="13410"/>
                  <a:pt x="26827" y="13430"/>
                  <a:pt x="26807" y="13451"/>
                </a:cubicBezTo>
                <a:cubicBezTo>
                  <a:pt x="26797" y="13461"/>
                  <a:pt x="26786" y="13466"/>
                  <a:pt x="26776" y="13466"/>
                </a:cubicBezTo>
                <a:cubicBezTo>
                  <a:pt x="26766" y="13466"/>
                  <a:pt x="26756" y="13461"/>
                  <a:pt x="26746" y="13451"/>
                </a:cubicBezTo>
                <a:lnTo>
                  <a:pt x="26746" y="13390"/>
                </a:lnTo>
                <a:cubicBezTo>
                  <a:pt x="26746" y="13378"/>
                  <a:pt x="26759" y="13367"/>
                  <a:pt x="26775" y="13367"/>
                </a:cubicBezTo>
                <a:close/>
                <a:moveTo>
                  <a:pt x="26533" y="13415"/>
                </a:moveTo>
                <a:cubicBezTo>
                  <a:pt x="26543" y="13415"/>
                  <a:pt x="26554" y="13420"/>
                  <a:pt x="26564" y="13430"/>
                </a:cubicBezTo>
                <a:cubicBezTo>
                  <a:pt x="26593" y="13474"/>
                  <a:pt x="26559" y="13508"/>
                  <a:pt x="26530" y="13508"/>
                </a:cubicBezTo>
                <a:cubicBezTo>
                  <a:pt x="26519" y="13508"/>
                  <a:pt x="26509" y="13503"/>
                  <a:pt x="26503" y="13491"/>
                </a:cubicBezTo>
                <a:cubicBezTo>
                  <a:pt x="26483" y="13471"/>
                  <a:pt x="26483" y="13451"/>
                  <a:pt x="26503" y="13430"/>
                </a:cubicBezTo>
                <a:cubicBezTo>
                  <a:pt x="26513" y="13420"/>
                  <a:pt x="26523" y="13415"/>
                  <a:pt x="26533" y="13415"/>
                </a:cubicBezTo>
                <a:close/>
                <a:moveTo>
                  <a:pt x="5024" y="13348"/>
                </a:moveTo>
                <a:cubicBezTo>
                  <a:pt x="5031" y="13348"/>
                  <a:pt x="5031" y="13373"/>
                  <a:pt x="5031" y="13430"/>
                </a:cubicBezTo>
                <a:cubicBezTo>
                  <a:pt x="5031" y="13471"/>
                  <a:pt x="5052" y="13532"/>
                  <a:pt x="5092" y="13572"/>
                </a:cubicBezTo>
                <a:cubicBezTo>
                  <a:pt x="5133" y="13593"/>
                  <a:pt x="5133" y="13613"/>
                  <a:pt x="5112" y="13633"/>
                </a:cubicBezTo>
                <a:cubicBezTo>
                  <a:pt x="5109" y="13637"/>
                  <a:pt x="5105" y="13638"/>
                  <a:pt x="5100" y="13638"/>
                </a:cubicBezTo>
                <a:cubicBezTo>
                  <a:pt x="5078" y="13638"/>
                  <a:pt x="5045" y="13602"/>
                  <a:pt x="5011" y="13552"/>
                </a:cubicBezTo>
                <a:cubicBezTo>
                  <a:pt x="4971" y="13511"/>
                  <a:pt x="4971" y="13430"/>
                  <a:pt x="4991" y="13390"/>
                </a:cubicBezTo>
                <a:cubicBezTo>
                  <a:pt x="5009" y="13363"/>
                  <a:pt x="5019" y="13348"/>
                  <a:pt x="5024" y="13348"/>
                </a:cubicBezTo>
                <a:close/>
                <a:moveTo>
                  <a:pt x="4667" y="13572"/>
                </a:moveTo>
                <a:cubicBezTo>
                  <a:pt x="4687" y="13572"/>
                  <a:pt x="4687" y="13613"/>
                  <a:pt x="4667" y="13633"/>
                </a:cubicBezTo>
                <a:cubicBezTo>
                  <a:pt x="4657" y="13643"/>
                  <a:pt x="4647" y="13648"/>
                  <a:pt x="4636" y="13648"/>
                </a:cubicBezTo>
                <a:cubicBezTo>
                  <a:pt x="4626" y="13648"/>
                  <a:pt x="4616" y="13643"/>
                  <a:pt x="4606" y="13633"/>
                </a:cubicBezTo>
                <a:cubicBezTo>
                  <a:pt x="4586" y="13613"/>
                  <a:pt x="4586" y="13593"/>
                  <a:pt x="4586" y="13572"/>
                </a:cubicBezTo>
                <a:close/>
                <a:moveTo>
                  <a:pt x="25945" y="13519"/>
                </a:moveTo>
                <a:cubicBezTo>
                  <a:pt x="25961" y="13519"/>
                  <a:pt x="25979" y="13523"/>
                  <a:pt x="25996" y="13532"/>
                </a:cubicBezTo>
                <a:cubicBezTo>
                  <a:pt x="26098" y="13572"/>
                  <a:pt x="26078" y="13593"/>
                  <a:pt x="26017" y="13633"/>
                </a:cubicBezTo>
                <a:cubicBezTo>
                  <a:pt x="25986" y="13653"/>
                  <a:pt x="25966" y="13663"/>
                  <a:pt x="25951" y="13663"/>
                </a:cubicBezTo>
                <a:cubicBezTo>
                  <a:pt x="25936" y="13663"/>
                  <a:pt x="25926" y="13653"/>
                  <a:pt x="25915" y="13633"/>
                </a:cubicBezTo>
                <a:cubicBezTo>
                  <a:pt x="25852" y="13570"/>
                  <a:pt x="25888" y="13519"/>
                  <a:pt x="25945" y="13519"/>
                </a:cubicBezTo>
                <a:close/>
                <a:moveTo>
                  <a:pt x="26338" y="13690"/>
                </a:moveTo>
                <a:cubicBezTo>
                  <a:pt x="26326" y="13700"/>
                  <a:pt x="26309" y="13708"/>
                  <a:pt x="26289" y="13715"/>
                </a:cubicBezTo>
                <a:lnTo>
                  <a:pt x="26289" y="13715"/>
                </a:lnTo>
                <a:cubicBezTo>
                  <a:pt x="26321" y="13713"/>
                  <a:pt x="26340" y="13704"/>
                  <a:pt x="26338" y="13690"/>
                </a:cubicBezTo>
                <a:close/>
                <a:moveTo>
                  <a:pt x="21441" y="13663"/>
                </a:moveTo>
                <a:cubicBezTo>
                  <a:pt x="21454" y="13663"/>
                  <a:pt x="21469" y="13674"/>
                  <a:pt x="21479" y="13694"/>
                </a:cubicBezTo>
                <a:cubicBezTo>
                  <a:pt x="21500" y="13714"/>
                  <a:pt x="21500" y="13734"/>
                  <a:pt x="21479" y="13755"/>
                </a:cubicBezTo>
                <a:cubicBezTo>
                  <a:pt x="21459" y="13775"/>
                  <a:pt x="21439" y="13775"/>
                  <a:pt x="21419" y="13775"/>
                </a:cubicBezTo>
                <a:lnTo>
                  <a:pt x="21419" y="13755"/>
                </a:lnTo>
                <a:cubicBezTo>
                  <a:pt x="21419" y="13734"/>
                  <a:pt x="21419" y="13714"/>
                  <a:pt x="21419" y="13694"/>
                </a:cubicBezTo>
                <a:cubicBezTo>
                  <a:pt x="21419" y="13674"/>
                  <a:pt x="21429" y="13663"/>
                  <a:pt x="21441" y="13663"/>
                </a:cubicBezTo>
                <a:close/>
                <a:moveTo>
                  <a:pt x="4576" y="13942"/>
                </a:moveTo>
                <a:cubicBezTo>
                  <a:pt x="4586" y="13942"/>
                  <a:pt x="4596" y="13947"/>
                  <a:pt x="4606" y="13957"/>
                </a:cubicBezTo>
                <a:cubicBezTo>
                  <a:pt x="4626" y="13977"/>
                  <a:pt x="4626" y="13998"/>
                  <a:pt x="4606" y="14018"/>
                </a:cubicBezTo>
                <a:cubicBezTo>
                  <a:pt x="4596" y="14028"/>
                  <a:pt x="4586" y="14033"/>
                  <a:pt x="4576" y="14033"/>
                </a:cubicBezTo>
                <a:cubicBezTo>
                  <a:pt x="4566" y="14033"/>
                  <a:pt x="4555" y="14028"/>
                  <a:pt x="4545" y="14018"/>
                </a:cubicBezTo>
                <a:cubicBezTo>
                  <a:pt x="4525" y="13998"/>
                  <a:pt x="4525" y="13977"/>
                  <a:pt x="4545" y="13957"/>
                </a:cubicBezTo>
                <a:cubicBezTo>
                  <a:pt x="4555" y="13947"/>
                  <a:pt x="4566" y="13942"/>
                  <a:pt x="4576" y="13942"/>
                </a:cubicBezTo>
                <a:close/>
                <a:moveTo>
                  <a:pt x="23583" y="13941"/>
                </a:moveTo>
                <a:cubicBezTo>
                  <a:pt x="23638" y="13941"/>
                  <a:pt x="23692" y="14029"/>
                  <a:pt x="23627" y="14079"/>
                </a:cubicBezTo>
                <a:cubicBezTo>
                  <a:pt x="23610" y="14087"/>
                  <a:pt x="23593" y="14092"/>
                  <a:pt x="23578" y="14092"/>
                </a:cubicBezTo>
                <a:cubicBezTo>
                  <a:pt x="23556" y="14092"/>
                  <a:pt x="23537" y="14082"/>
                  <a:pt x="23525" y="14058"/>
                </a:cubicBezTo>
                <a:lnTo>
                  <a:pt x="23545" y="14058"/>
                </a:lnTo>
                <a:cubicBezTo>
                  <a:pt x="23505" y="14038"/>
                  <a:pt x="23505" y="13977"/>
                  <a:pt x="23545" y="13957"/>
                </a:cubicBezTo>
                <a:cubicBezTo>
                  <a:pt x="23557" y="13946"/>
                  <a:pt x="23570" y="13941"/>
                  <a:pt x="23583" y="13941"/>
                </a:cubicBezTo>
                <a:close/>
                <a:moveTo>
                  <a:pt x="4707" y="13917"/>
                </a:moveTo>
                <a:cubicBezTo>
                  <a:pt x="4748" y="13917"/>
                  <a:pt x="4768" y="13937"/>
                  <a:pt x="4768" y="13998"/>
                </a:cubicBezTo>
                <a:cubicBezTo>
                  <a:pt x="4768" y="14073"/>
                  <a:pt x="4746" y="14114"/>
                  <a:pt x="4701" y="14114"/>
                </a:cubicBezTo>
                <a:cubicBezTo>
                  <a:pt x="4686" y="14114"/>
                  <a:pt x="4668" y="14109"/>
                  <a:pt x="4647" y="14099"/>
                </a:cubicBezTo>
                <a:cubicBezTo>
                  <a:pt x="4606" y="14099"/>
                  <a:pt x="4606" y="14079"/>
                  <a:pt x="4647" y="14079"/>
                </a:cubicBezTo>
                <a:cubicBezTo>
                  <a:pt x="4667" y="14079"/>
                  <a:pt x="4687" y="14038"/>
                  <a:pt x="4667" y="13998"/>
                </a:cubicBezTo>
                <a:cubicBezTo>
                  <a:pt x="4667" y="13957"/>
                  <a:pt x="4667" y="13917"/>
                  <a:pt x="4707" y="13917"/>
                </a:cubicBezTo>
                <a:close/>
                <a:moveTo>
                  <a:pt x="19459" y="13913"/>
                </a:moveTo>
                <a:cubicBezTo>
                  <a:pt x="19474" y="13913"/>
                  <a:pt x="19486" y="13920"/>
                  <a:pt x="19494" y="13937"/>
                </a:cubicBezTo>
                <a:cubicBezTo>
                  <a:pt x="19532" y="13994"/>
                  <a:pt x="19340" y="14121"/>
                  <a:pt x="19232" y="14121"/>
                </a:cubicBezTo>
                <a:cubicBezTo>
                  <a:pt x="19225" y="14121"/>
                  <a:pt x="19217" y="14120"/>
                  <a:pt x="19211" y="14119"/>
                </a:cubicBezTo>
                <a:lnTo>
                  <a:pt x="19231" y="14099"/>
                </a:lnTo>
                <a:cubicBezTo>
                  <a:pt x="19130" y="14079"/>
                  <a:pt x="19130" y="14079"/>
                  <a:pt x="19231" y="14038"/>
                </a:cubicBezTo>
                <a:cubicBezTo>
                  <a:pt x="19292" y="13998"/>
                  <a:pt x="19332" y="13977"/>
                  <a:pt x="19393" y="13937"/>
                </a:cubicBezTo>
                <a:cubicBezTo>
                  <a:pt x="19416" y="13925"/>
                  <a:pt x="19440" y="13913"/>
                  <a:pt x="19459" y="13913"/>
                </a:cubicBezTo>
                <a:close/>
                <a:moveTo>
                  <a:pt x="23134" y="14016"/>
                </a:moveTo>
                <a:cubicBezTo>
                  <a:pt x="23148" y="14016"/>
                  <a:pt x="23168" y="14033"/>
                  <a:pt x="23181" y="14058"/>
                </a:cubicBezTo>
                <a:cubicBezTo>
                  <a:pt x="23221" y="14099"/>
                  <a:pt x="23221" y="14139"/>
                  <a:pt x="23181" y="14180"/>
                </a:cubicBezTo>
                <a:cubicBezTo>
                  <a:pt x="23171" y="14190"/>
                  <a:pt x="23156" y="14195"/>
                  <a:pt x="23140" y="14195"/>
                </a:cubicBezTo>
                <a:cubicBezTo>
                  <a:pt x="23125" y="14195"/>
                  <a:pt x="23110" y="14190"/>
                  <a:pt x="23100" y="14180"/>
                </a:cubicBezTo>
                <a:cubicBezTo>
                  <a:pt x="23100" y="14174"/>
                  <a:pt x="23095" y="14172"/>
                  <a:pt x="23086" y="14172"/>
                </a:cubicBezTo>
                <a:cubicBezTo>
                  <a:pt x="23066" y="14172"/>
                  <a:pt x="23027" y="14186"/>
                  <a:pt x="22999" y="14200"/>
                </a:cubicBezTo>
                <a:cubicBezTo>
                  <a:pt x="22958" y="14220"/>
                  <a:pt x="22918" y="14241"/>
                  <a:pt x="22918" y="14241"/>
                </a:cubicBezTo>
                <a:cubicBezTo>
                  <a:pt x="22898" y="14222"/>
                  <a:pt x="22988" y="14057"/>
                  <a:pt x="23032" y="14057"/>
                </a:cubicBezTo>
                <a:cubicBezTo>
                  <a:pt x="23035" y="14057"/>
                  <a:pt x="23037" y="14057"/>
                  <a:pt x="23039" y="14058"/>
                </a:cubicBezTo>
                <a:cubicBezTo>
                  <a:pt x="23045" y="14064"/>
                  <a:pt x="23053" y="14067"/>
                  <a:pt x="23061" y="14067"/>
                </a:cubicBezTo>
                <a:cubicBezTo>
                  <a:pt x="23081" y="14067"/>
                  <a:pt x="23106" y="14052"/>
                  <a:pt x="23120" y="14038"/>
                </a:cubicBezTo>
                <a:cubicBezTo>
                  <a:pt x="23120" y="14023"/>
                  <a:pt x="23126" y="14016"/>
                  <a:pt x="23134" y="14016"/>
                </a:cubicBezTo>
                <a:close/>
                <a:moveTo>
                  <a:pt x="4053" y="14280"/>
                </a:moveTo>
                <a:cubicBezTo>
                  <a:pt x="4068" y="14280"/>
                  <a:pt x="4085" y="14287"/>
                  <a:pt x="4100" y="14301"/>
                </a:cubicBezTo>
                <a:cubicBezTo>
                  <a:pt x="4160" y="14322"/>
                  <a:pt x="4120" y="14342"/>
                  <a:pt x="4100" y="14342"/>
                </a:cubicBezTo>
                <a:cubicBezTo>
                  <a:pt x="4093" y="14349"/>
                  <a:pt x="4084" y="14351"/>
                  <a:pt x="4075" y="14351"/>
                </a:cubicBezTo>
                <a:cubicBezTo>
                  <a:pt x="4057" y="14351"/>
                  <a:pt x="4039" y="14342"/>
                  <a:pt x="4039" y="14342"/>
                </a:cubicBezTo>
                <a:lnTo>
                  <a:pt x="4019" y="14342"/>
                </a:lnTo>
                <a:cubicBezTo>
                  <a:pt x="4006" y="14303"/>
                  <a:pt x="4026" y="14280"/>
                  <a:pt x="4053" y="14280"/>
                </a:cubicBezTo>
                <a:close/>
                <a:moveTo>
                  <a:pt x="20872" y="14382"/>
                </a:moveTo>
                <a:lnTo>
                  <a:pt x="20872" y="14382"/>
                </a:lnTo>
                <a:cubicBezTo>
                  <a:pt x="20993" y="14403"/>
                  <a:pt x="20851" y="14484"/>
                  <a:pt x="20588" y="14545"/>
                </a:cubicBezTo>
                <a:cubicBezTo>
                  <a:pt x="20529" y="14568"/>
                  <a:pt x="20469" y="14578"/>
                  <a:pt x="20430" y="14578"/>
                </a:cubicBezTo>
                <a:cubicBezTo>
                  <a:pt x="20403" y="14578"/>
                  <a:pt x="20386" y="14573"/>
                  <a:pt x="20386" y="14565"/>
                </a:cubicBezTo>
                <a:cubicBezTo>
                  <a:pt x="20527" y="14464"/>
                  <a:pt x="20689" y="14403"/>
                  <a:pt x="20872" y="14382"/>
                </a:cubicBezTo>
                <a:close/>
                <a:moveTo>
                  <a:pt x="19845" y="14419"/>
                </a:moveTo>
                <a:cubicBezTo>
                  <a:pt x="19868" y="14419"/>
                  <a:pt x="19888" y="14426"/>
                  <a:pt x="19899" y="14443"/>
                </a:cubicBezTo>
                <a:cubicBezTo>
                  <a:pt x="19940" y="14484"/>
                  <a:pt x="19818" y="14565"/>
                  <a:pt x="19717" y="14585"/>
                </a:cubicBezTo>
                <a:cubicBezTo>
                  <a:pt x="19656" y="14585"/>
                  <a:pt x="19636" y="14585"/>
                  <a:pt x="19677" y="14524"/>
                </a:cubicBezTo>
                <a:cubicBezTo>
                  <a:pt x="19706" y="14466"/>
                  <a:pt x="19787" y="14419"/>
                  <a:pt x="19845" y="14419"/>
                </a:cubicBezTo>
                <a:close/>
                <a:moveTo>
                  <a:pt x="23562" y="14499"/>
                </a:moveTo>
                <a:cubicBezTo>
                  <a:pt x="23577" y="14499"/>
                  <a:pt x="23592" y="14500"/>
                  <a:pt x="23606" y="14504"/>
                </a:cubicBezTo>
                <a:cubicBezTo>
                  <a:pt x="23687" y="14545"/>
                  <a:pt x="23687" y="14565"/>
                  <a:pt x="23606" y="14585"/>
                </a:cubicBezTo>
                <a:lnTo>
                  <a:pt x="23464" y="14585"/>
                </a:lnTo>
                <a:cubicBezTo>
                  <a:pt x="23431" y="14535"/>
                  <a:pt x="23494" y="14499"/>
                  <a:pt x="23562" y="14499"/>
                </a:cubicBezTo>
                <a:close/>
                <a:moveTo>
                  <a:pt x="17962" y="14481"/>
                </a:moveTo>
                <a:cubicBezTo>
                  <a:pt x="17975" y="14481"/>
                  <a:pt x="17987" y="14487"/>
                  <a:pt x="17995" y="14504"/>
                </a:cubicBezTo>
                <a:cubicBezTo>
                  <a:pt x="18016" y="14524"/>
                  <a:pt x="17995" y="14565"/>
                  <a:pt x="17975" y="14585"/>
                </a:cubicBezTo>
                <a:cubicBezTo>
                  <a:pt x="17955" y="14595"/>
                  <a:pt x="17935" y="14600"/>
                  <a:pt x="17919" y="14600"/>
                </a:cubicBezTo>
                <a:cubicBezTo>
                  <a:pt x="17904" y="14600"/>
                  <a:pt x="17894" y="14595"/>
                  <a:pt x="17894" y="14585"/>
                </a:cubicBezTo>
                <a:cubicBezTo>
                  <a:pt x="17874" y="14565"/>
                  <a:pt x="17894" y="14524"/>
                  <a:pt x="17914" y="14504"/>
                </a:cubicBezTo>
                <a:cubicBezTo>
                  <a:pt x="17926" y="14492"/>
                  <a:pt x="17944" y="14481"/>
                  <a:pt x="17962" y="14481"/>
                </a:cubicBezTo>
                <a:close/>
                <a:moveTo>
                  <a:pt x="21782" y="14537"/>
                </a:moveTo>
                <a:cubicBezTo>
                  <a:pt x="21821" y="14537"/>
                  <a:pt x="21864" y="14555"/>
                  <a:pt x="21864" y="14585"/>
                </a:cubicBezTo>
                <a:cubicBezTo>
                  <a:pt x="21864" y="14614"/>
                  <a:pt x="21834" y="14642"/>
                  <a:pt x="21802" y="14642"/>
                </a:cubicBezTo>
                <a:cubicBezTo>
                  <a:pt x="21788" y="14642"/>
                  <a:pt x="21775" y="14637"/>
                  <a:pt x="21763" y="14626"/>
                </a:cubicBezTo>
                <a:lnTo>
                  <a:pt x="21743" y="14626"/>
                </a:lnTo>
                <a:cubicBezTo>
                  <a:pt x="21722" y="14585"/>
                  <a:pt x="21722" y="14565"/>
                  <a:pt x="21743" y="14545"/>
                </a:cubicBezTo>
                <a:cubicBezTo>
                  <a:pt x="21754" y="14539"/>
                  <a:pt x="21767" y="14537"/>
                  <a:pt x="21782" y="14537"/>
                </a:cubicBezTo>
                <a:close/>
                <a:moveTo>
                  <a:pt x="19818" y="14747"/>
                </a:moveTo>
                <a:cubicBezTo>
                  <a:pt x="19940" y="14747"/>
                  <a:pt x="19920" y="14808"/>
                  <a:pt x="19778" y="14808"/>
                </a:cubicBezTo>
                <a:cubicBezTo>
                  <a:pt x="19737" y="14808"/>
                  <a:pt x="19697" y="14808"/>
                  <a:pt x="19717" y="14788"/>
                </a:cubicBezTo>
                <a:cubicBezTo>
                  <a:pt x="19717" y="14767"/>
                  <a:pt x="19758" y="14747"/>
                  <a:pt x="19818" y="14747"/>
                </a:cubicBezTo>
                <a:close/>
                <a:moveTo>
                  <a:pt x="4371" y="14675"/>
                </a:moveTo>
                <a:cubicBezTo>
                  <a:pt x="4383" y="14675"/>
                  <a:pt x="4383" y="14693"/>
                  <a:pt x="4383" y="14747"/>
                </a:cubicBezTo>
                <a:cubicBezTo>
                  <a:pt x="4383" y="14767"/>
                  <a:pt x="4383" y="14808"/>
                  <a:pt x="4383" y="14828"/>
                </a:cubicBezTo>
                <a:cubicBezTo>
                  <a:pt x="4383" y="14828"/>
                  <a:pt x="4343" y="14808"/>
                  <a:pt x="4322" y="14788"/>
                </a:cubicBezTo>
                <a:lnTo>
                  <a:pt x="4343" y="14788"/>
                </a:lnTo>
                <a:cubicBezTo>
                  <a:pt x="4302" y="14767"/>
                  <a:pt x="4302" y="14727"/>
                  <a:pt x="4343" y="14686"/>
                </a:cubicBezTo>
                <a:cubicBezTo>
                  <a:pt x="4356" y="14680"/>
                  <a:pt x="4365" y="14675"/>
                  <a:pt x="4371" y="14675"/>
                </a:cubicBezTo>
                <a:close/>
                <a:moveTo>
                  <a:pt x="17279" y="14845"/>
                </a:moveTo>
                <a:cubicBezTo>
                  <a:pt x="17297" y="14845"/>
                  <a:pt x="17315" y="14857"/>
                  <a:pt x="17327" y="14869"/>
                </a:cubicBezTo>
                <a:cubicBezTo>
                  <a:pt x="17356" y="14912"/>
                  <a:pt x="17333" y="14946"/>
                  <a:pt x="17287" y="14946"/>
                </a:cubicBezTo>
                <a:cubicBezTo>
                  <a:pt x="17269" y="14946"/>
                  <a:pt x="17248" y="14941"/>
                  <a:pt x="17226" y="14929"/>
                </a:cubicBezTo>
                <a:lnTo>
                  <a:pt x="17246" y="14929"/>
                </a:lnTo>
                <a:cubicBezTo>
                  <a:pt x="17205" y="14909"/>
                  <a:pt x="17226" y="14889"/>
                  <a:pt x="17246" y="14869"/>
                </a:cubicBezTo>
                <a:cubicBezTo>
                  <a:pt x="17254" y="14852"/>
                  <a:pt x="17267" y="14845"/>
                  <a:pt x="17279" y="14845"/>
                </a:cubicBezTo>
                <a:close/>
                <a:moveTo>
                  <a:pt x="19312" y="14929"/>
                </a:moveTo>
                <a:cubicBezTo>
                  <a:pt x="19352" y="14929"/>
                  <a:pt x="19352" y="14970"/>
                  <a:pt x="19312" y="14990"/>
                </a:cubicBezTo>
                <a:cubicBezTo>
                  <a:pt x="19292" y="15031"/>
                  <a:pt x="19251" y="15031"/>
                  <a:pt x="19211" y="15031"/>
                </a:cubicBezTo>
                <a:cubicBezTo>
                  <a:pt x="19190" y="15031"/>
                  <a:pt x="19190" y="14990"/>
                  <a:pt x="19211" y="14970"/>
                </a:cubicBezTo>
                <a:cubicBezTo>
                  <a:pt x="19231" y="14950"/>
                  <a:pt x="19271" y="14929"/>
                  <a:pt x="19312" y="14929"/>
                </a:cubicBezTo>
                <a:close/>
                <a:moveTo>
                  <a:pt x="4343" y="15294"/>
                </a:moveTo>
                <a:cubicBezTo>
                  <a:pt x="4363" y="15294"/>
                  <a:pt x="4403" y="15416"/>
                  <a:pt x="4343" y="15456"/>
                </a:cubicBezTo>
                <a:cubicBezTo>
                  <a:pt x="4333" y="15461"/>
                  <a:pt x="4326" y="15464"/>
                  <a:pt x="4322" y="15464"/>
                </a:cubicBezTo>
                <a:cubicBezTo>
                  <a:pt x="4311" y="15464"/>
                  <a:pt x="4322" y="15441"/>
                  <a:pt x="4322" y="15395"/>
                </a:cubicBezTo>
                <a:cubicBezTo>
                  <a:pt x="4322" y="15335"/>
                  <a:pt x="4343" y="15294"/>
                  <a:pt x="4343" y="15294"/>
                </a:cubicBezTo>
                <a:close/>
                <a:moveTo>
                  <a:pt x="19393" y="15436"/>
                </a:moveTo>
                <a:cubicBezTo>
                  <a:pt x="19413" y="15436"/>
                  <a:pt x="19454" y="15456"/>
                  <a:pt x="19474" y="15476"/>
                </a:cubicBezTo>
                <a:cubicBezTo>
                  <a:pt x="19490" y="15509"/>
                  <a:pt x="19427" y="15568"/>
                  <a:pt x="19370" y="15568"/>
                </a:cubicBezTo>
                <a:cubicBezTo>
                  <a:pt x="19357" y="15568"/>
                  <a:pt x="19344" y="15565"/>
                  <a:pt x="19332" y="15557"/>
                </a:cubicBezTo>
                <a:cubicBezTo>
                  <a:pt x="19292" y="15557"/>
                  <a:pt x="19292" y="15537"/>
                  <a:pt x="19332" y="15537"/>
                </a:cubicBezTo>
                <a:cubicBezTo>
                  <a:pt x="19373" y="15537"/>
                  <a:pt x="19373" y="15517"/>
                  <a:pt x="19373" y="15497"/>
                </a:cubicBezTo>
                <a:cubicBezTo>
                  <a:pt x="19352" y="15476"/>
                  <a:pt x="19373" y="15456"/>
                  <a:pt x="19393" y="15436"/>
                </a:cubicBezTo>
                <a:close/>
                <a:moveTo>
                  <a:pt x="17298" y="15722"/>
                </a:moveTo>
                <a:cubicBezTo>
                  <a:pt x="17322" y="15722"/>
                  <a:pt x="17327" y="15742"/>
                  <a:pt x="17327" y="15780"/>
                </a:cubicBezTo>
                <a:cubicBezTo>
                  <a:pt x="17327" y="15861"/>
                  <a:pt x="17246" y="15902"/>
                  <a:pt x="17104" y="15902"/>
                </a:cubicBezTo>
                <a:lnTo>
                  <a:pt x="16962" y="15902"/>
                </a:lnTo>
                <a:lnTo>
                  <a:pt x="17124" y="15800"/>
                </a:lnTo>
                <a:cubicBezTo>
                  <a:pt x="17221" y="15747"/>
                  <a:pt x="17272" y="15722"/>
                  <a:pt x="17298" y="15722"/>
                </a:cubicBezTo>
                <a:close/>
                <a:moveTo>
                  <a:pt x="15686" y="15962"/>
                </a:moveTo>
                <a:cubicBezTo>
                  <a:pt x="15787" y="15962"/>
                  <a:pt x="15848" y="15983"/>
                  <a:pt x="15808" y="16003"/>
                </a:cubicBezTo>
                <a:cubicBezTo>
                  <a:pt x="15767" y="16003"/>
                  <a:pt x="15727" y="16003"/>
                  <a:pt x="15686" y="15983"/>
                </a:cubicBezTo>
                <a:cubicBezTo>
                  <a:pt x="15605" y="15962"/>
                  <a:pt x="15605" y="15962"/>
                  <a:pt x="15686" y="15962"/>
                </a:cubicBezTo>
                <a:close/>
                <a:moveTo>
                  <a:pt x="16696" y="15927"/>
                </a:moveTo>
                <a:cubicBezTo>
                  <a:pt x="16709" y="15927"/>
                  <a:pt x="16719" y="15932"/>
                  <a:pt x="16719" y="15942"/>
                </a:cubicBezTo>
                <a:cubicBezTo>
                  <a:pt x="16719" y="15983"/>
                  <a:pt x="16699" y="16003"/>
                  <a:pt x="16679" y="16023"/>
                </a:cubicBezTo>
                <a:cubicBezTo>
                  <a:pt x="16669" y="16033"/>
                  <a:pt x="16658" y="16038"/>
                  <a:pt x="16648" y="16038"/>
                </a:cubicBezTo>
                <a:cubicBezTo>
                  <a:pt x="16638" y="16038"/>
                  <a:pt x="16628" y="16033"/>
                  <a:pt x="16618" y="16023"/>
                </a:cubicBezTo>
                <a:cubicBezTo>
                  <a:pt x="16598" y="16003"/>
                  <a:pt x="16618" y="15983"/>
                  <a:pt x="16658" y="15942"/>
                </a:cubicBezTo>
                <a:cubicBezTo>
                  <a:pt x="16669" y="15932"/>
                  <a:pt x="16684" y="15927"/>
                  <a:pt x="16696" y="15927"/>
                </a:cubicBezTo>
                <a:close/>
                <a:moveTo>
                  <a:pt x="6029" y="16344"/>
                </a:moveTo>
                <a:cubicBezTo>
                  <a:pt x="6037" y="16344"/>
                  <a:pt x="6044" y="16350"/>
                  <a:pt x="6044" y="16368"/>
                </a:cubicBezTo>
                <a:cubicBezTo>
                  <a:pt x="6064" y="16388"/>
                  <a:pt x="6064" y="16408"/>
                  <a:pt x="6044" y="16428"/>
                </a:cubicBezTo>
                <a:cubicBezTo>
                  <a:pt x="6034" y="16438"/>
                  <a:pt x="6024" y="16444"/>
                  <a:pt x="6016" y="16444"/>
                </a:cubicBezTo>
                <a:cubicBezTo>
                  <a:pt x="6009" y="16444"/>
                  <a:pt x="6004" y="16438"/>
                  <a:pt x="6004" y="16428"/>
                </a:cubicBezTo>
                <a:cubicBezTo>
                  <a:pt x="5983" y="16408"/>
                  <a:pt x="5983" y="16388"/>
                  <a:pt x="6004" y="16368"/>
                </a:cubicBezTo>
                <a:cubicBezTo>
                  <a:pt x="6004" y="16356"/>
                  <a:pt x="6017" y="16344"/>
                  <a:pt x="6029" y="16344"/>
                </a:cubicBezTo>
                <a:close/>
                <a:moveTo>
                  <a:pt x="16314" y="16408"/>
                </a:moveTo>
                <a:cubicBezTo>
                  <a:pt x="16355" y="16408"/>
                  <a:pt x="16395" y="16428"/>
                  <a:pt x="16415" y="16469"/>
                </a:cubicBezTo>
                <a:cubicBezTo>
                  <a:pt x="16439" y="16493"/>
                  <a:pt x="16449" y="16502"/>
                  <a:pt x="16441" y="16502"/>
                </a:cubicBezTo>
                <a:cubicBezTo>
                  <a:pt x="16435" y="16502"/>
                  <a:pt x="16420" y="16498"/>
                  <a:pt x="16395" y="16489"/>
                </a:cubicBezTo>
                <a:cubicBezTo>
                  <a:pt x="16355" y="16489"/>
                  <a:pt x="16314" y="16469"/>
                  <a:pt x="16294" y="16449"/>
                </a:cubicBezTo>
                <a:cubicBezTo>
                  <a:pt x="16274" y="16428"/>
                  <a:pt x="16294" y="16408"/>
                  <a:pt x="16314" y="16408"/>
                </a:cubicBezTo>
                <a:close/>
                <a:moveTo>
                  <a:pt x="7219" y="16428"/>
                </a:moveTo>
                <a:cubicBezTo>
                  <a:pt x="7260" y="16428"/>
                  <a:pt x="7280" y="16449"/>
                  <a:pt x="7280" y="16469"/>
                </a:cubicBezTo>
                <a:cubicBezTo>
                  <a:pt x="7280" y="16512"/>
                  <a:pt x="7274" y="16532"/>
                  <a:pt x="7262" y="16532"/>
                </a:cubicBezTo>
                <a:cubicBezTo>
                  <a:pt x="7252" y="16532"/>
                  <a:pt x="7238" y="16517"/>
                  <a:pt x="7219" y="16489"/>
                </a:cubicBezTo>
                <a:cubicBezTo>
                  <a:pt x="7179" y="16449"/>
                  <a:pt x="7199" y="16428"/>
                  <a:pt x="7219" y="16428"/>
                </a:cubicBezTo>
                <a:close/>
                <a:moveTo>
                  <a:pt x="15342" y="16469"/>
                </a:moveTo>
                <a:cubicBezTo>
                  <a:pt x="15403" y="16489"/>
                  <a:pt x="15382" y="16509"/>
                  <a:pt x="15342" y="16550"/>
                </a:cubicBezTo>
                <a:cubicBezTo>
                  <a:pt x="15322" y="16570"/>
                  <a:pt x="15281" y="16570"/>
                  <a:pt x="15281" y="16570"/>
                </a:cubicBezTo>
                <a:lnTo>
                  <a:pt x="15261" y="16570"/>
                </a:lnTo>
                <a:cubicBezTo>
                  <a:pt x="15241" y="16530"/>
                  <a:pt x="15301" y="16469"/>
                  <a:pt x="15342" y="16469"/>
                </a:cubicBezTo>
                <a:close/>
                <a:moveTo>
                  <a:pt x="7401" y="16651"/>
                </a:moveTo>
                <a:cubicBezTo>
                  <a:pt x="7422" y="16671"/>
                  <a:pt x="7422" y="16712"/>
                  <a:pt x="7401" y="16732"/>
                </a:cubicBezTo>
                <a:cubicBezTo>
                  <a:pt x="7391" y="16742"/>
                  <a:pt x="7381" y="16747"/>
                  <a:pt x="7374" y="16747"/>
                </a:cubicBezTo>
                <a:cubicBezTo>
                  <a:pt x="7366" y="16747"/>
                  <a:pt x="7361" y="16742"/>
                  <a:pt x="7361" y="16732"/>
                </a:cubicBezTo>
                <a:lnTo>
                  <a:pt x="7361" y="16671"/>
                </a:lnTo>
                <a:cubicBezTo>
                  <a:pt x="7361" y="16651"/>
                  <a:pt x="7381" y="16651"/>
                  <a:pt x="7401" y="16651"/>
                </a:cubicBezTo>
                <a:close/>
                <a:moveTo>
                  <a:pt x="15294" y="16778"/>
                </a:moveTo>
                <a:cubicBezTo>
                  <a:pt x="15311" y="16778"/>
                  <a:pt x="15322" y="16783"/>
                  <a:pt x="15322" y="16793"/>
                </a:cubicBezTo>
                <a:cubicBezTo>
                  <a:pt x="15322" y="16847"/>
                  <a:pt x="15295" y="16874"/>
                  <a:pt x="15259" y="16874"/>
                </a:cubicBezTo>
                <a:cubicBezTo>
                  <a:pt x="15241" y="16874"/>
                  <a:pt x="15220" y="16867"/>
                  <a:pt x="15200" y="16854"/>
                </a:cubicBezTo>
                <a:lnTo>
                  <a:pt x="15200" y="16874"/>
                </a:lnTo>
                <a:cubicBezTo>
                  <a:pt x="15159" y="16833"/>
                  <a:pt x="15159" y="16813"/>
                  <a:pt x="15220" y="16793"/>
                </a:cubicBezTo>
                <a:cubicBezTo>
                  <a:pt x="15251" y="16783"/>
                  <a:pt x="15276" y="16778"/>
                  <a:pt x="15294" y="16778"/>
                </a:cubicBezTo>
                <a:close/>
                <a:moveTo>
                  <a:pt x="14856" y="16550"/>
                </a:moveTo>
                <a:cubicBezTo>
                  <a:pt x="14957" y="16570"/>
                  <a:pt x="14957" y="16590"/>
                  <a:pt x="14937" y="16631"/>
                </a:cubicBezTo>
                <a:cubicBezTo>
                  <a:pt x="14937" y="16649"/>
                  <a:pt x="14937" y="16663"/>
                  <a:pt x="14937" y="16671"/>
                </a:cubicBezTo>
                <a:lnTo>
                  <a:pt x="15038" y="16631"/>
                </a:lnTo>
                <a:cubicBezTo>
                  <a:pt x="15099" y="16611"/>
                  <a:pt x="15139" y="16590"/>
                  <a:pt x="15200" y="16590"/>
                </a:cubicBezTo>
                <a:cubicBezTo>
                  <a:pt x="15261" y="16590"/>
                  <a:pt x="15241" y="16631"/>
                  <a:pt x="15139" y="16692"/>
                </a:cubicBezTo>
                <a:cubicBezTo>
                  <a:pt x="15038" y="16732"/>
                  <a:pt x="15018" y="16752"/>
                  <a:pt x="15038" y="16773"/>
                </a:cubicBezTo>
                <a:cubicBezTo>
                  <a:pt x="15078" y="16773"/>
                  <a:pt x="15058" y="16793"/>
                  <a:pt x="15018" y="16813"/>
                </a:cubicBezTo>
                <a:cubicBezTo>
                  <a:pt x="14977" y="16833"/>
                  <a:pt x="14957" y="16854"/>
                  <a:pt x="14977" y="16874"/>
                </a:cubicBezTo>
                <a:cubicBezTo>
                  <a:pt x="14997" y="16894"/>
                  <a:pt x="14997" y="16915"/>
                  <a:pt x="14977" y="16935"/>
                </a:cubicBezTo>
                <a:cubicBezTo>
                  <a:pt x="14957" y="16935"/>
                  <a:pt x="14957" y="16935"/>
                  <a:pt x="14937" y="16894"/>
                </a:cubicBezTo>
                <a:lnTo>
                  <a:pt x="14957" y="16894"/>
                </a:lnTo>
                <a:cubicBezTo>
                  <a:pt x="14942" y="16865"/>
                  <a:pt x="14906" y="16846"/>
                  <a:pt x="14871" y="16846"/>
                </a:cubicBezTo>
                <a:cubicBezTo>
                  <a:pt x="14859" y="16846"/>
                  <a:pt x="14846" y="16848"/>
                  <a:pt x="14835" y="16854"/>
                </a:cubicBezTo>
                <a:cubicBezTo>
                  <a:pt x="14818" y="16860"/>
                  <a:pt x="14800" y="16862"/>
                  <a:pt x="14782" y="16862"/>
                </a:cubicBezTo>
                <a:cubicBezTo>
                  <a:pt x="14741" y="16862"/>
                  <a:pt x="14702" y="16848"/>
                  <a:pt x="14673" y="16833"/>
                </a:cubicBezTo>
                <a:cubicBezTo>
                  <a:pt x="14633" y="16813"/>
                  <a:pt x="14653" y="16773"/>
                  <a:pt x="14754" y="16712"/>
                </a:cubicBezTo>
                <a:cubicBezTo>
                  <a:pt x="14876" y="16651"/>
                  <a:pt x="14896" y="16631"/>
                  <a:pt x="14835" y="16590"/>
                </a:cubicBezTo>
                <a:cubicBezTo>
                  <a:pt x="14775" y="16570"/>
                  <a:pt x="14775" y="16550"/>
                  <a:pt x="14856" y="16550"/>
                </a:cubicBezTo>
                <a:close/>
                <a:moveTo>
                  <a:pt x="14362" y="16859"/>
                </a:moveTo>
                <a:cubicBezTo>
                  <a:pt x="14369" y="16859"/>
                  <a:pt x="14380" y="16864"/>
                  <a:pt x="14390" y="16874"/>
                </a:cubicBezTo>
                <a:cubicBezTo>
                  <a:pt x="14410" y="16894"/>
                  <a:pt x="14410" y="16935"/>
                  <a:pt x="14390" y="16955"/>
                </a:cubicBezTo>
                <a:cubicBezTo>
                  <a:pt x="14380" y="16965"/>
                  <a:pt x="14369" y="16970"/>
                  <a:pt x="14362" y="16970"/>
                </a:cubicBezTo>
                <a:cubicBezTo>
                  <a:pt x="14354" y="16970"/>
                  <a:pt x="14349" y="16965"/>
                  <a:pt x="14349" y="16955"/>
                </a:cubicBezTo>
                <a:cubicBezTo>
                  <a:pt x="14329" y="16935"/>
                  <a:pt x="14329" y="16894"/>
                  <a:pt x="14349" y="16874"/>
                </a:cubicBezTo>
                <a:cubicBezTo>
                  <a:pt x="14349" y="16864"/>
                  <a:pt x="14354" y="16859"/>
                  <a:pt x="14362" y="16859"/>
                </a:cubicBezTo>
                <a:close/>
                <a:moveTo>
                  <a:pt x="14205" y="16925"/>
                </a:moveTo>
                <a:cubicBezTo>
                  <a:pt x="14213" y="16925"/>
                  <a:pt x="14228" y="16935"/>
                  <a:pt x="14248" y="16955"/>
                </a:cubicBezTo>
                <a:cubicBezTo>
                  <a:pt x="14309" y="16996"/>
                  <a:pt x="14288" y="17016"/>
                  <a:pt x="14187" y="17097"/>
                </a:cubicBezTo>
                <a:cubicBezTo>
                  <a:pt x="14147" y="17137"/>
                  <a:pt x="14086" y="17178"/>
                  <a:pt x="14005" y="17178"/>
                </a:cubicBezTo>
                <a:lnTo>
                  <a:pt x="14005" y="17158"/>
                </a:lnTo>
                <a:cubicBezTo>
                  <a:pt x="13964" y="17158"/>
                  <a:pt x="13985" y="17117"/>
                  <a:pt x="14086" y="17077"/>
                </a:cubicBezTo>
                <a:cubicBezTo>
                  <a:pt x="14187" y="17036"/>
                  <a:pt x="14207" y="16996"/>
                  <a:pt x="14207" y="16955"/>
                </a:cubicBezTo>
                <a:cubicBezTo>
                  <a:pt x="14197" y="16935"/>
                  <a:pt x="14197" y="16925"/>
                  <a:pt x="14205" y="16925"/>
                </a:cubicBezTo>
                <a:close/>
                <a:moveTo>
                  <a:pt x="14349" y="17142"/>
                </a:moveTo>
                <a:cubicBezTo>
                  <a:pt x="14364" y="17142"/>
                  <a:pt x="14380" y="17147"/>
                  <a:pt x="14390" y="17158"/>
                </a:cubicBezTo>
                <a:cubicBezTo>
                  <a:pt x="14430" y="17158"/>
                  <a:pt x="14410" y="17198"/>
                  <a:pt x="14390" y="17218"/>
                </a:cubicBezTo>
                <a:cubicBezTo>
                  <a:pt x="14378" y="17230"/>
                  <a:pt x="14360" y="17242"/>
                  <a:pt x="14342" y="17242"/>
                </a:cubicBezTo>
                <a:cubicBezTo>
                  <a:pt x="14329" y="17242"/>
                  <a:pt x="14317" y="17235"/>
                  <a:pt x="14309" y="17218"/>
                </a:cubicBezTo>
                <a:cubicBezTo>
                  <a:pt x="14288" y="17198"/>
                  <a:pt x="14288" y="17178"/>
                  <a:pt x="14309" y="17158"/>
                </a:cubicBezTo>
                <a:cubicBezTo>
                  <a:pt x="14319" y="17147"/>
                  <a:pt x="14334" y="17142"/>
                  <a:pt x="14349" y="17142"/>
                </a:cubicBezTo>
                <a:close/>
                <a:moveTo>
                  <a:pt x="13805" y="17154"/>
                </a:moveTo>
                <a:cubicBezTo>
                  <a:pt x="13853" y="17154"/>
                  <a:pt x="13886" y="17211"/>
                  <a:pt x="13904" y="17299"/>
                </a:cubicBezTo>
                <a:cubicBezTo>
                  <a:pt x="13904" y="17352"/>
                  <a:pt x="13885" y="17374"/>
                  <a:pt x="13860" y="17374"/>
                </a:cubicBezTo>
                <a:cubicBezTo>
                  <a:pt x="13827" y="17374"/>
                  <a:pt x="13785" y="17336"/>
                  <a:pt x="13762" y="17279"/>
                </a:cubicBezTo>
                <a:cubicBezTo>
                  <a:pt x="13762" y="17239"/>
                  <a:pt x="13762" y="17198"/>
                  <a:pt x="13782" y="17158"/>
                </a:cubicBezTo>
                <a:cubicBezTo>
                  <a:pt x="13790" y="17155"/>
                  <a:pt x="13797" y="17154"/>
                  <a:pt x="13805" y="17154"/>
                </a:cubicBezTo>
                <a:close/>
                <a:moveTo>
                  <a:pt x="14090" y="17283"/>
                </a:moveTo>
                <a:cubicBezTo>
                  <a:pt x="14102" y="17283"/>
                  <a:pt x="14115" y="17288"/>
                  <a:pt x="14126" y="17299"/>
                </a:cubicBezTo>
                <a:cubicBezTo>
                  <a:pt x="14147" y="17320"/>
                  <a:pt x="14147" y="17340"/>
                  <a:pt x="14126" y="17360"/>
                </a:cubicBezTo>
                <a:cubicBezTo>
                  <a:pt x="14116" y="17370"/>
                  <a:pt x="14106" y="17375"/>
                  <a:pt x="14096" y="17375"/>
                </a:cubicBezTo>
                <a:cubicBezTo>
                  <a:pt x="14086" y="17375"/>
                  <a:pt x="14076" y="17370"/>
                  <a:pt x="14066" y="17360"/>
                </a:cubicBezTo>
                <a:cubicBezTo>
                  <a:pt x="14036" y="17316"/>
                  <a:pt x="14060" y="17283"/>
                  <a:pt x="14090" y="17283"/>
                </a:cubicBezTo>
                <a:close/>
                <a:moveTo>
                  <a:pt x="13276" y="17340"/>
                </a:moveTo>
                <a:cubicBezTo>
                  <a:pt x="13296" y="17340"/>
                  <a:pt x="13296" y="17380"/>
                  <a:pt x="13276" y="17401"/>
                </a:cubicBezTo>
                <a:cubicBezTo>
                  <a:pt x="13266" y="17421"/>
                  <a:pt x="13245" y="17431"/>
                  <a:pt x="13225" y="17431"/>
                </a:cubicBezTo>
                <a:cubicBezTo>
                  <a:pt x="13205" y="17431"/>
                  <a:pt x="13185" y="17421"/>
                  <a:pt x="13174" y="17401"/>
                </a:cubicBezTo>
                <a:cubicBezTo>
                  <a:pt x="13174" y="17380"/>
                  <a:pt x="13174" y="17355"/>
                  <a:pt x="13174" y="17340"/>
                </a:cubicBezTo>
                <a:close/>
                <a:moveTo>
                  <a:pt x="13057" y="17217"/>
                </a:moveTo>
                <a:cubicBezTo>
                  <a:pt x="13092" y="17217"/>
                  <a:pt x="13126" y="17342"/>
                  <a:pt x="13093" y="17441"/>
                </a:cubicBezTo>
                <a:cubicBezTo>
                  <a:pt x="13073" y="17502"/>
                  <a:pt x="13063" y="17532"/>
                  <a:pt x="13055" y="17532"/>
                </a:cubicBezTo>
                <a:cubicBezTo>
                  <a:pt x="13048" y="17532"/>
                  <a:pt x="13043" y="17502"/>
                  <a:pt x="13033" y="17441"/>
                </a:cubicBezTo>
                <a:cubicBezTo>
                  <a:pt x="13017" y="17363"/>
                  <a:pt x="13001" y="17333"/>
                  <a:pt x="12957" y="17333"/>
                </a:cubicBezTo>
                <a:cubicBezTo>
                  <a:pt x="12944" y="17333"/>
                  <a:pt x="12929" y="17335"/>
                  <a:pt x="12911" y="17340"/>
                </a:cubicBezTo>
                <a:cubicBezTo>
                  <a:pt x="12830" y="17340"/>
                  <a:pt x="12810" y="17320"/>
                  <a:pt x="12810" y="17299"/>
                </a:cubicBezTo>
                <a:cubicBezTo>
                  <a:pt x="12830" y="17279"/>
                  <a:pt x="12850" y="17279"/>
                  <a:pt x="12911" y="17279"/>
                </a:cubicBezTo>
                <a:cubicBezTo>
                  <a:pt x="12922" y="17285"/>
                  <a:pt x="12933" y="17287"/>
                  <a:pt x="12944" y="17287"/>
                </a:cubicBezTo>
                <a:cubicBezTo>
                  <a:pt x="12973" y="17287"/>
                  <a:pt x="13003" y="17268"/>
                  <a:pt x="13033" y="17239"/>
                </a:cubicBezTo>
                <a:cubicBezTo>
                  <a:pt x="13040" y="17223"/>
                  <a:pt x="13048" y="17217"/>
                  <a:pt x="13057" y="17217"/>
                </a:cubicBezTo>
                <a:close/>
                <a:moveTo>
                  <a:pt x="13391" y="17390"/>
                </a:moveTo>
                <a:cubicBezTo>
                  <a:pt x="13407" y="17390"/>
                  <a:pt x="13423" y="17393"/>
                  <a:pt x="13438" y="17401"/>
                </a:cubicBezTo>
                <a:cubicBezTo>
                  <a:pt x="13492" y="17437"/>
                  <a:pt x="13498" y="17569"/>
                  <a:pt x="13441" y="17569"/>
                </a:cubicBezTo>
                <a:cubicBezTo>
                  <a:pt x="13434" y="17569"/>
                  <a:pt x="13426" y="17567"/>
                  <a:pt x="13417" y="17563"/>
                </a:cubicBezTo>
                <a:cubicBezTo>
                  <a:pt x="13377" y="17542"/>
                  <a:pt x="13336" y="17522"/>
                  <a:pt x="13316" y="17502"/>
                </a:cubicBezTo>
                <a:cubicBezTo>
                  <a:pt x="13267" y="17453"/>
                  <a:pt x="13324" y="17390"/>
                  <a:pt x="13391" y="17390"/>
                </a:cubicBezTo>
                <a:close/>
                <a:moveTo>
                  <a:pt x="13673" y="17446"/>
                </a:moveTo>
                <a:cubicBezTo>
                  <a:pt x="13676" y="17446"/>
                  <a:pt x="13671" y="17472"/>
                  <a:pt x="13661" y="17522"/>
                </a:cubicBezTo>
                <a:cubicBezTo>
                  <a:pt x="13631" y="17611"/>
                  <a:pt x="13601" y="17668"/>
                  <a:pt x="13572" y="17668"/>
                </a:cubicBezTo>
                <a:cubicBezTo>
                  <a:pt x="13561" y="17668"/>
                  <a:pt x="13550" y="17660"/>
                  <a:pt x="13539" y="17644"/>
                </a:cubicBezTo>
                <a:cubicBezTo>
                  <a:pt x="13519" y="17623"/>
                  <a:pt x="13519" y="17603"/>
                  <a:pt x="13539" y="17603"/>
                </a:cubicBezTo>
                <a:cubicBezTo>
                  <a:pt x="13542" y="17606"/>
                  <a:pt x="13545" y="17607"/>
                  <a:pt x="13548" y="17607"/>
                </a:cubicBezTo>
                <a:cubicBezTo>
                  <a:pt x="13570" y="17607"/>
                  <a:pt x="13605" y="17557"/>
                  <a:pt x="13640" y="17522"/>
                </a:cubicBezTo>
                <a:cubicBezTo>
                  <a:pt x="13661" y="17472"/>
                  <a:pt x="13671" y="17446"/>
                  <a:pt x="13673" y="17446"/>
                </a:cubicBezTo>
                <a:close/>
                <a:moveTo>
                  <a:pt x="12125" y="17649"/>
                </a:moveTo>
                <a:cubicBezTo>
                  <a:pt x="12144" y="17649"/>
                  <a:pt x="12149" y="17676"/>
                  <a:pt x="12162" y="17725"/>
                </a:cubicBezTo>
                <a:cubicBezTo>
                  <a:pt x="12177" y="17770"/>
                  <a:pt x="12169" y="17827"/>
                  <a:pt x="12130" y="17827"/>
                </a:cubicBezTo>
                <a:cubicBezTo>
                  <a:pt x="12117" y="17827"/>
                  <a:pt x="12101" y="17821"/>
                  <a:pt x="12081" y="17806"/>
                </a:cubicBezTo>
                <a:cubicBezTo>
                  <a:pt x="11979" y="17745"/>
                  <a:pt x="11979" y="17745"/>
                  <a:pt x="12060" y="17684"/>
                </a:cubicBezTo>
                <a:cubicBezTo>
                  <a:pt x="12092" y="17660"/>
                  <a:pt x="12112" y="17649"/>
                  <a:pt x="12125" y="17649"/>
                </a:cubicBezTo>
                <a:close/>
                <a:moveTo>
                  <a:pt x="11675" y="17846"/>
                </a:moveTo>
                <a:cubicBezTo>
                  <a:pt x="11756" y="17846"/>
                  <a:pt x="11777" y="17846"/>
                  <a:pt x="11756" y="17948"/>
                </a:cubicBezTo>
                <a:cubicBezTo>
                  <a:pt x="11729" y="18016"/>
                  <a:pt x="11711" y="18057"/>
                  <a:pt x="11702" y="18057"/>
                </a:cubicBezTo>
                <a:cubicBezTo>
                  <a:pt x="11698" y="18057"/>
                  <a:pt x="11696" y="18048"/>
                  <a:pt x="11696" y="18029"/>
                </a:cubicBezTo>
                <a:cubicBezTo>
                  <a:pt x="11696" y="17988"/>
                  <a:pt x="11675" y="17988"/>
                  <a:pt x="11655" y="17988"/>
                </a:cubicBezTo>
                <a:cubicBezTo>
                  <a:pt x="11615" y="17988"/>
                  <a:pt x="11594" y="17968"/>
                  <a:pt x="11594" y="17927"/>
                </a:cubicBezTo>
                <a:cubicBezTo>
                  <a:pt x="11594" y="17887"/>
                  <a:pt x="11594" y="17846"/>
                  <a:pt x="11675" y="17846"/>
                </a:cubicBezTo>
                <a:close/>
                <a:moveTo>
                  <a:pt x="12062" y="18099"/>
                </a:moveTo>
                <a:cubicBezTo>
                  <a:pt x="12070" y="18099"/>
                  <a:pt x="12077" y="18102"/>
                  <a:pt x="12081" y="18110"/>
                </a:cubicBezTo>
                <a:cubicBezTo>
                  <a:pt x="12121" y="18150"/>
                  <a:pt x="12081" y="18170"/>
                  <a:pt x="12040" y="18211"/>
                </a:cubicBezTo>
                <a:cubicBezTo>
                  <a:pt x="12017" y="18223"/>
                  <a:pt x="11993" y="18234"/>
                  <a:pt x="11978" y="18234"/>
                </a:cubicBezTo>
                <a:cubicBezTo>
                  <a:pt x="11966" y="18234"/>
                  <a:pt x="11959" y="18228"/>
                  <a:pt x="11959" y="18211"/>
                </a:cubicBezTo>
                <a:cubicBezTo>
                  <a:pt x="11959" y="18162"/>
                  <a:pt x="12026" y="18099"/>
                  <a:pt x="12062" y="18099"/>
                </a:cubicBezTo>
                <a:close/>
                <a:moveTo>
                  <a:pt x="11567" y="18186"/>
                </a:moveTo>
                <a:cubicBezTo>
                  <a:pt x="11625" y="18186"/>
                  <a:pt x="11686" y="18201"/>
                  <a:pt x="11696" y="18231"/>
                </a:cubicBezTo>
                <a:cubicBezTo>
                  <a:pt x="11719" y="18255"/>
                  <a:pt x="11722" y="18265"/>
                  <a:pt x="11696" y="18265"/>
                </a:cubicBezTo>
                <a:cubicBezTo>
                  <a:pt x="11678" y="18265"/>
                  <a:pt x="11645" y="18260"/>
                  <a:pt x="11594" y="18251"/>
                </a:cubicBezTo>
                <a:cubicBezTo>
                  <a:pt x="11536" y="18251"/>
                  <a:pt x="11497" y="18251"/>
                  <a:pt x="11458" y="18216"/>
                </a:cubicBezTo>
                <a:lnTo>
                  <a:pt x="11458" y="18216"/>
                </a:lnTo>
                <a:cubicBezTo>
                  <a:pt x="11473" y="18196"/>
                  <a:pt x="11519" y="18186"/>
                  <a:pt x="11567" y="18186"/>
                </a:cubicBezTo>
                <a:close/>
                <a:moveTo>
                  <a:pt x="11842" y="18200"/>
                </a:moveTo>
                <a:cubicBezTo>
                  <a:pt x="11877" y="18200"/>
                  <a:pt x="11911" y="18259"/>
                  <a:pt x="11878" y="18292"/>
                </a:cubicBezTo>
                <a:cubicBezTo>
                  <a:pt x="11868" y="18302"/>
                  <a:pt x="11853" y="18307"/>
                  <a:pt x="11840" y="18307"/>
                </a:cubicBezTo>
                <a:cubicBezTo>
                  <a:pt x="11827" y="18307"/>
                  <a:pt x="11817" y="18302"/>
                  <a:pt x="11817" y="18292"/>
                </a:cubicBezTo>
                <a:lnTo>
                  <a:pt x="11817" y="18272"/>
                </a:lnTo>
                <a:cubicBezTo>
                  <a:pt x="11797" y="18251"/>
                  <a:pt x="11797" y="18231"/>
                  <a:pt x="11817" y="18211"/>
                </a:cubicBezTo>
                <a:cubicBezTo>
                  <a:pt x="11825" y="18203"/>
                  <a:pt x="11833" y="18200"/>
                  <a:pt x="11842" y="18200"/>
                </a:cubicBezTo>
                <a:close/>
                <a:moveTo>
                  <a:pt x="21019" y="13676"/>
                </a:moveTo>
                <a:cubicBezTo>
                  <a:pt x="21038" y="13676"/>
                  <a:pt x="21056" y="13687"/>
                  <a:pt x="21074" y="13714"/>
                </a:cubicBezTo>
                <a:cubicBezTo>
                  <a:pt x="21115" y="13775"/>
                  <a:pt x="21115" y="13815"/>
                  <a:pt x="20993" y="13896"/>
                </a:cubicBezTo>
                <a:cubicBezTo>
                  <a:pt x="20932" y="13957"/>
                  <a:pt x="20851" y="13998"/>
                  <a:pt x="20770" y="13998"/>
                </a:cubicBezTo>
                <a:lnTo>
                  <a:pt x="20811" y="13937"/>
                </a:lnTo>
                <a:cubicBezTo>
                  <a:pt x="20770" y="13937"/>
                  <a:pt x="20730" y="13917"/>
                  <a:pt x="20730" y="13876"/>
                </a:cubicBezTo>
                <a:cubicBezTo>
                  <a:pt x="20730" y="13866"/>
                  <a:pt x="20730" y="13861"/>
                  <a:pt x="20727" y="13861"/>
                </a:cubicBezTo>
                <a:cubicBezTo>
                  <a:pt x="20725" y="13861"/>
                  <a:pt x="20720" y="13866"/>
                  <a:pt x="20710" y="13876"/>
                </a:cubicBezTo>
                <a:cubicBezTo>
                  <a:pt x="20689" y="13896"/>
                  <a:pt x="20669" y="13937"/>
                  <a:pt x="20669" y="13957"/>
                </a:cubicBezTo>
                <a:cubicBezTo>
                  <a:pt x="20406" y="14139"/>
                  <a:pt x="20122" y="14281"/>
                  <a:pt x="19839" y="14362"/>
                </a:cubicBezTo>
                <a:cubicBezTo>
                  <a:pt x="19778" y="14382"/>
                  <a:pt x="19737" y="14403"/>
                  <a:pt x="19677" y="14423"/>
                </a:cubicBezTo>
                <a:cubicBezTo>
                  <a:pt x="19636" y="14464"/>
                  <a:pt x="19575" y="14484"/>
                  <a:pt x="19515" y="14484"/>
                </a:cubicBezTo>
                <a:cubicBezTo>
                  <a:pt x="19454" y="14504"/>
                  <a:pt x="19393" y="14524"/>
                  <a:pt x="19332" y="14545"/>
                </a:cubicBezTo>
                <a:cubicBezTo>
                  <a:pt x="19292" y="14585"/>
                  <a:pt x="19231" y="14605"/>
                  <a:pt x="19170" y="14626"/>
                </a:cubicBezTo>
                <a:cubicBezTo>
                  <a:pt x="19049" y="14666"/>
                  <a:pt x="19049" y="14666"/>
                  <a:pt x="19170" y="14666"/>
                </a:cubicBezTo>
                <a:cubicBezTo>
                  <a:pt x="19231" y="14666"/>
                  <a:pt x="19271" y="14686"/>
                  <a:pt x="19271" y="14707"/>
                </a:cubicBezTo>
                <a:cubicBezTo>
                  <a:pt x="19271" y="14738"/>
                  <a:pt x="19087" y="14807"/>
                  <a:pt x="19006" y="14807"/>
                </a:cubicBezTo>
                <a:cubicBezTo>
                  <a:pt x="18982" y="14807"/>
                  <a:pt x="18968" y="14801"/>
                  <a:pt x="18968" y="14788"/>
                </a:cubicBezTo>
                <a:cubicBezTo>
                  <a:pt x="18968" y="14757"/>
                  <a:pt x="18937" y="14742"/>
                  <a:pt x="18897" y="14742"/>
                </a:cubicBezTo>
                <a:cubicBezTo>
                  <a:pt x="18856" y="14742"/>
                  <a:pt x="18806" y="14757"/>
                  <a:pt x="18765" y="14788"/>
                </a:cubicBezTo>
                <a:cubicBezTo>
                  <a:pt x="18716" y="14824"/>
                  <a:pt x="18712" y="14831"/>
                  <a:pt x="18729" y="14831"/>
                </a:cubicBezTo>
                <a:cubicBezTo>
                  <a:pt x="18740" y="14831"/>
                  <a:pt x="18761" y="14828"/>
                  <a:pt x="18785" y="14828"/>
                </a:cubicBezTo>
                <a:cubicBezTo>
                  <a:pt x="18907" y="14848"/>
                  <a:pt x="18907" y="14889"/>
                  <a:pt x="18785" y="14970"/>
                </a:cubicBezTo>
                <a:cubicBezTo>
                  <a:pt x="18736" y="15003"/>
                  <a:pt x="18686" y="15036"/>
                  <a:pt x="18659" y="15036"/>
                </a:cubicBezTo>
                <a:cubicBezTo>
                  <a:pt x="18652" y="15036"/>
                  <a:pt x="18647" y="15034"/>
                  <a:pt x="18644" y="15031"/>
                </a:cubicBezTo>
                <a:cubicBezTo>
                  <a:pt x="18644" y="15025"/>
                  <a:pt x="18640" y="15022"/>
                  <a:pt x="18634" y="15022"/>
                </a:cubicBezTo>
                <a:cubicBezTo>
                  <a:pt x="18620" y="15022"/>
                  <a:pt x="18591" y="15037"/>
                  <a:pt x="18562" y="15051"/>
                </a:cubicBezTo>
                <a:cubicBezTo>
                  <a:pt x="18542" y="15061"/>
                  <a:pt x="18527" y="15071"/>
                  <a:pt x="18519" y="15071"/>
                </a:cubicBezTo>
                <a:cubicBezTo>
                  <a:pt x="18512" y="15071"/>
                  <a:pt x="18512" y="15061"/>
                  <a:pt x="18522" y="15031"/>
                </a:cubicBezTo>
                <a:cubicBezTo>
                  <a:pt x="18542" y="14990"/>
                  <a:pt x="18522" y="14950"/>
                  <a:pt x="18502" y="14929"/>
                </a:cubicBezTo>
                <a:cubicBezTo>
                  <a:pt x="18461" y="14929"/>
                  <a:pt x="18461" y="14889"/>
                  <a:pt x="18502" y="14869"/>
                </a:cubicBezTo>
                <a:cubicBezTo>
                  <a:pt x="18513" y="14860"/>
                  <a:pt x="18513" y="14857"/>
                  <a:pt x="18505" y="14857"/>
                </a:cubicBezTo>
                <a:cubicBezTo>
                  <a:pt x="18455" y="14857"/>
                  <a:pt x="18077" y="15004"/>
                  <a:pt x="17955" y="15091"/>
                </a:cubicBezTo>
                <a:cubicBezTo>
                  <a:pt x="17916" y="15130"/>
                  <a:pt x="17878" y="15144"/>
                  <a:pt x="17844" y="15144"/>
                </a:cubicBezTo>
                <a:cubicBezTo>
                  <a:pt x="17825" y="15144"/>
                  <a:pt x="17808" y="15139"/>
                  <a:pt x="17793" y="15132"/>
                </a:cubicBezTo>
                <a:cubicBezTo>
                  <a:pt x="17793" y="15112"/>
                  <a:pt x="17783" y="15102"/>
                  <a:pt x="17770" y="15102"/>
                </a:cubicBezTo>
                <a:cubicBezTo>
                  <a:pt x="17757" y="15102"/>
                  <a:pt x="17742" y="15112"/>
                  <a:pt x="17732" y="15132"/>
                </a:cubicBezTo>
                <a:cubicBezTo>
                  <a:pt x="17671" y="15172"/>
                  <a:pt x="17610" y="15213"/>
                  <a:pt x="17550" y="15213"/>
                </a:cubicBezTo>
                <a:cubicBezTo>
                  <a:pt x="17408" y="15233"/>
                  <a:pt x="17388" y="15254"/>
                  <a:pt x="17408" y="15335"/>
                </a:cubicBezTo>
                <a:cubicBezTo>
                  <a:pt x="17408" y="15392"/>
                  <a:pt x="17367" y="15449"/>
                  <a:pt x="17336" y="15449"/>
                </a:cubicBezTo>
                <a:cubicBezTo>
                  <a:pt x="17324" y="15449"/>
                  <a:pt x="17313" y="15439"/>
                  <a:pt x="17307" y="15416"/>
                </a:cubicBezTo>
                <a:cubicBezTo>
                  <a:pt x="17295" y="15382"/>
                  <a:pt x="17278" y="15367"/>
                  <a:pt x="17258" y="15367"/>
                </a:cubicBezTo>
                <a:cubicBezTo>
                  <a:pt x="17242" y="15367"/>
                  <a:pt x="17224" y="15377"/>
                  <a:pt x="17205" y="15395"/>
                </a:cubicBezTo>
                <a:cubicBezTo>
                  <a:pt x="17145" y="15436"/>
                  <a:pt x="17145" y="15476"/>
                  <a:pt x="17165" y="15497"/>
                </a:cubicBezTo>
                <a:cubicBezTo>
                  <a:pt x="17200" y="15549"/>
                  <a:pt x="16994" y="15646"/>
                  <a:pt x="16833" y="15646"/>
                </a:cubicBezTo>
                <a:cubicBezTo>
                  <a:pt x="16807" y="15646"/>
                  <a:pt x="16782" y="15644"/>
                  <a:pt x="16760" y="15638"/>
                </a:cubicBezTo>
                <a:cubicBezTo>
                  <a:pt x="16739" y="15628"/>
                  <a:pt x="16714" y="15623"/>
                  <a:pt x="16686" y="15623"/>
                </a:cubicBezTo>
                <a:cubicBezTo>
                  <a:pt x="16658" y="15623"/>
                  <a:pt x="16628" y="15628"/>
                  <a:pt x="16598" y="15638"/>
                </a:cubicBezTo>
                <a:cubicBezTo>
                  <a:pt x="16517" y="15679"/>
                  <a:pt x="16436" y="15699"/>
                  <a:pt x="16334" y="15719"/>
                </a:cubicBezTo>
                <a:cubicBezTo>
                  <a:pt x="16253" y="15719"/>
                  <a:pt x="16172" y="15760"/>
                  <a:pt x="16091" y="15800"/>
                </a:cubicBezTo>
                <a:cubicBezTo>
                  <a:pt x="16009" y="15834"/>
                  <a:pt x="15926" y="15867"/>
                  <a:pt x="15832" y="15867"/>
                </a:cubicBezTo>
                <a:cubicBezTo>
                  <a:pt x="15811" y="15867"/>
                  <a:pt x="15789" y="15865"/>
                  <a:pt x="15767" y="15861"/>
                </a:cubicBezTo>
                <a:cubicBezTo>
                  <a:pt x="15686" y="15861"/>
                  <a:pt x="15605" y="15902"/>
                  <a:pt x="15565" y="15983"/>
                </a:cubicBezTo>
                <a:cubicBezTo>
                  <a:pt x="15504" y="16043"/>
                  <a:pt x="15423" y="16084"/>
                  <a:pt x="15342" y="16104"/>
                </a:cubicBezTo>
                <a:cubicBezTo>
                  <a:pt x="15241" y="16104"/>
                  <a:pt x="15220" y="16104"/>
                  <a:pt x="15180" y="16226"/>
                </a:cubicBezTo>
                <a:cubicBezTo>
                  <a:pt x="15158" y="16292"/>
                  <a:pt x="15148" y="16328"/>
                  <a:pt x="15143" y="16328"/>
                </a:cubicBezTo>
                <a:cubicBezTo>
                  <a:pt x="15139" y="16328"/>
                  <a:pt x="15139" y="16302"/>
                  <a:pt x="15139" y="16246"/>
                </a:cubicBezTo>
                <a:cubicBezTo>
                  <a:pt x="15139" y="16195"/>
                  <a:pt x="15139" y="16170"/>
                  <a:pt x="15132" y="16170"/>
                </a:cubicBezTo>
                <a:cubicBezTo>
                  <a:pt x="15124" y="16170"/>
                  <a:pt x="15109" y="16195"/>
                  <a:pt x="15078" y="16246"/>
                </a:cubicBezTo>
                <a:cubicBezTo>
                  <a:pt x="15038" y="16307"/>
                  <a:pt x="14957" y="16347"/>
                  <a:pt x="14876" y="16347"/>
                </a:cubicBezTo>
                <a:cubicBezTo>
                  <a:pt x="14775" y="16347"/>
                  <a:pt x="14734" y="16368"/>
                  <a:pt x="14714" y="16428"/>
                </a:cubicBezTo>
                <a:cubicBezTo>
                  <a:pt x="14714" y="16468"/>
                  <a:pt x="14697" y="16490"/>
                  <a:pt x="14663" y="16490"/>
                </a:cubicBezTo>
                <a:cubicBezTo>
                  <a:pt x="14645" y="16490"/>
                  <a:pt x="14621" y="16483"/>
                  <a:pt x="14592" y="16469"/>
                </a:cubicBezTo>
                <a:cubicBezTo>
                  <a:pt x="14542" y="16459"/>
                  <a:pt x="14511" y="16454"/>
                  <a:pt x="14496" y="16454"/>
                </a:cubicBezTo>
                <a:cubicBezTo>
                  <a:pt x="14481" y="16454"/>
                  <a:pt x="14481" y="16459"/>
                  <a:pt x="14491" y="16469"/>
                </a:cubicBezTo>
                <a:cubicBezTo>
                  <a:pt x="14501" y="16479"/>
                  <a:pt x="14501" y="16484"/>
                  <a:pt x="14491" y="16484"/>
                </a:cubicBezTo>
                <a:cubicBezTo>
                  <a:pt x="14481" y="16484"/>
                  <a:pt x="14461" y="16479"/>
                  <a:pt x="14430" y="16469"/>
                </a:cubicBezTo>
                <a:cubicBezTo>
                  <a:pt x="14415" y="16461"/>
                  <a:pt x="14403" y="16457"/>
                  <a:pt x="14396" y="16457"/>
                </a:cubicBezTo>
                <a:cubicBezTo>
                  <a:pt x="14383" y="16457"/>
                  <a:pt x="14384" y="16471"/>
                  <a:pt x="14410" y="16509"/>
                </a:cubicBezTo>
                <a:cubicBezTo>
                  <a:pt x="14451" y="16570"/>
                  <a:pt x="14451" y="16590"/>
                  <a:pt x="14430" y="16611"/>
                </a:cubicBezTo>
                <a:cubicBezTo>
                  <a:pt x="14420" y="16621"/>
                  <a:pt x="14405" y="16626"/>
                  <a:pt x="14390" y="16626"/>
                </a:cubicBezTo>
                <a:cubicBezTo>
                  <a:pt x="14375" y="16626"/>
                  <a:pt x="14359" y="16621"/>
                  <a:pt x="14349" y="16611"/>
                </a:cubicBezTo>
                <a:cubicBezTo>
                  <a:pt x="14344" y="16606"/>
                  <a:pt x="14339" y="16603"/>
                  <a:pt x="14331" y="16603"/>
                </a:cubicBezTo>
                <a:cubicBezTo>
                  <a:pt x="14308" y="16603"/>
                  <a:pt x="14269" y="16630"/>
                  <a:pt x="14207" y="16692"/>
                </a:cubicBezTo>
                <a:cubicBezTo>
                  <a:pt x="14161" y="16754"/>
                  <a:pt x="14115" y="16780"/>
                  <a:pt x="14086" y="16780"/>
                </a:cubicBezTo>
                <a:cubicBezTo>
                  <a:pt x="14077" y="16780"/>
                  <a:pt x="14070" y="16778"/>
                  <a:pt x="14066" y="16773"/>
                </a:cubicBezTo>
                <a:cubicBezTo>
                  <a:pt x="14045" y="16752"/>
                  <a:pt x="14066" y="16712"/>
                  <a:pt x="14126" y="16671"/>
                </a:cubicBezTo>
                <a:cubicBezTo>
                  <a:pt x="14167" y="16631"/>
                  <a:pt x="14187" y="16611"/>
                  <a:pt x="14147" y="16611"/>
                </a:cubicBezTo>
                <a:cubicBezTo>
                  <a:pt x="14126" y="16611"/>
                  <a:pt x="14045" y="16631"/>
                  <a:pt x="13863" y="16752"/>
                </a:cubicBezTo>
                <a:cubicBezTo>
                  <a:pt x="13823" y="16773"/>
                  <a:pt x="13782" y="16793"/>
                  <a:pt x="13721" y="16793"/>
                </a:cubicBezTo>
                <a:cubicBezTo>
                  <a:pt x="13620" y="16793"/>
                  <a:pt x="13357" y="16935"/>
                  <a:pt x="13438" y="16975"/>
                </a:cubicBezTo>
                <a:cubicBezTo>
                  <a:pt x="13458" y="16975"/>
                  <a:pt x="13478" y="16996"/>
                  <a:pt x="13438" y="17016"/>
                </a:cubicBezTo>
                <a:cubicBezTo>
                  <a:pt x="13426" y="17022"/>
                  <a:pt x="13416" y="17024"/>
                  <a:pt x="13406" y="17024"/>
                </a:cubicBezTo>
                <a:cubicBezTo>
                  <a:pt x="13384" y="17024"/>
                  <a:pt x="13365" y="17010"/>
                  <a:pt x="13336" y="16996"/>
                </a:cubicBezTo>
                <a:cubicBezTo>
                  <a:pt x="13326" y="16985"/>
                  <a:pt x="13311" y="16980"/>
                  <a:pt x="13293" y="16980"/>
                </a:cubicBezTo>
                <a:cubicBezTo>
                  <a:pt x="13276" y="16980"/>
                  <a:pt x="13255" y="16985"/>
                  <a:pt x="13235" y="16996"/>
                </a:cubicBezTo>
                <a:cubicBezTo>
                  <a:pt x="13215" y="17016"/>
                  <a:pt x="13215" y="17036"/>
                  <a:pt x="13235" y="17056"/>
                </a:cubicBezTo>
                <a:cubicBezTo>
                  <a:pt x="13255" y="17056"/>
                  <a:pt x="13255" y="17097"/>
                  <a:pt x="13235" y="17117"/>
                </a:cubicBezTo>
                <a:cubicBezTo>
                  <a:pt x="13195" y="17137"/>
                  <a:pt x="13215" y="17137"/>
                  <a:pt x="13276" y="17137"/>
                </a:cubicBezTo>
                <a:cubicBezTo>
                  <a:pt x="13336" y="17137"/>
                  <a:pt x="13336" y="17137"/>
                  <a:pt x="13316" y="17158"/>
                </a:cubicBezTo>
                <a:cubicBezTo>
                  <a:pt x="13302" y="17172"/>
                  <a:pt x="13221" y="17195"/>
                  <a:pt x="13165" y="17195"/>
                </a:cubicBezTo>
                <a:cubicBezTo>
                  <a:pt x="13140" y="17195"/>
                  <a:pt x="13120" y="17190"/>
                  <a:pt x="13114" y="17178"/>
                </a:cubicBezTo>
                <a:cubicBezTo>
                  <a:pt x="13093" y="17137"/>
                  <a:pt x="13093" y="17117"/>
                  <a:pt x="13114" y="17077"/>
                </a:cubicBezTo>
                <a:cubicBezTo>
                  <a:pt x="13128" y="17047"/>
                  <a:pt x="13122" y="17028"/>
                  <a:pt x="13109" y="17028"/>
                </a:cubicBezTo>
                <a:cubicBezTo>
                  <a:pt x="13104" y="17028"/>
                  <a:pt x="13099" y="17031"/>
                  <a:pt x="13093" y="17036"/>
                </a:cubicBezTo>
                <a:cubicBezTo>
                  <a:pt x="13073" y="17056"/>
                  <a:pt x="13053" y="17097"/>
                  <a:pt x="13053" y="17137"/>
                </a:cubicBezTo>
                <a:cubicBezTo>
                  <a:pt x="13053" y="17171"/>
                  <a:pt x="12868" y="17248"/>
                  <a:pt x="12784" y="17248"/>
                </a:cubicBezTo>
                <a:cubicBezTo>
                  <a:pt x="12768" y="17248"/>
                  <a:pt x="12756" y="17245"/>
                  <a:pt x="12749" y="17239"/>
                </a:cubicBezTo>
                <a:cubicBezTo>
                  <a:pt x="12746" y="17236"/>
                  <a:pt x="12742" y="17234"/>
                  <a:pt x="12737" y="17234"/>
                </a:cubicBezTo>
                <a:cubicBezTo>
                  <a:pt x="12673" y="17234"/>
                  <a:pt x="12444" y="17469"/>
                  <a:pt x="12425" y="17563"/>
                </a:cubicBezTo>
                <a:cubicBezTo>
                  <a:pt x="12413" y="17623"/>
                  <a:pt x="12408" y="17640"/>
                  <a:pt x="12398" y="17640"/>
                </a:cubicBezTo>
                <a:cubicBezTo>
                  <a:pt x="12390" y="17640"/>
                  <a:pt x="12381" y="17632"/>
                  <a:pt x="12364" y="17623"/>
                </a:cubicBezTo>
                <a:cubicBezTo>
                  <a:pt x="12353" y="17618"/>
                  <a:pt x="12344" y="17616"/>
                  <a:pt x="12335" y="17616"/>
                </a:cubicBezTo>
                <a:cubicBezTo>
                  <a:pt x="12311" y="17616"/>
                  <a:pt x="12293" y="17634"/>
                  <a:pt x="12263" y="17664"/>
                </a:cubicBezTo>
                <a:cubicBezTo>
                  <a:pt x="12251" y="17676"/>
                  <a:pt x="12239" y="17687"/>
                  <a:pt x="12228" y="17687"/>
                </a:cubicBezTo>
                <a:cubicBezTo>
                  <a:pt x="12219" y="17687"/>
                  <a:pt x="12211" y="17681"/>
                  <a:pt x="12202" y="17664"/>
                </a:cubicBezTo>
                <a:cubicBezTo>
                  <a:pt x="12202" y="17625"/>
                  <a:pt x="12177" y="17602"/>
                  <a:pt x="12132" y="17602"/>
                </a:cubicBezTo>
                <a:cubicBezTo>
                  <a:pt x="12107" y="17602"/>
                  <a:pt x="12076" y="17609"/>
                  <a:pt x="12040" y="17623"/>
                </a:cubicBezTo>
                <a:cubicBezTo>
                  <a:pt x="11858" y="17684"/>
                  <a:pt x="11797" y="17745"/>
                  <a:pt x="11837" y="17765"/>
                </a:cubicBezTo>
                <a:cubicBezTo>
                  <a:pt x="11878" y="17786"/>
                  <a:pt x="11878" y="17806"/>
                  <a:pt x="11878" y="17846"/>
                </a:cubicBezTo>
                <a:cubicBezTo>
                  <a:pt x="11868" y="17856"/>
                  <a:pt x="11858" y="17861"/>
                  <a:pt x="11848" y="17861"/>
                </a:cubicBezTo>
                <a:cubicBezTo>
                  <a:pt x="11837" y="17861"/>
                  <a:pt x="11827" y="17856"/>
                  <a:pt x="11817" y="17846"/>
                </a:cubicBezTo>
                <a:cubicBezTo>
                  <a:pt x="11794" y="17815"/>
                  <a:pt x="11756" y="17802"/>
                  <a:pt x="11712" y="17802"/>
                </a:cubicBezTo>
                <a:cubicBezTo>
                  <a:pt x="11642" y="17802"/>
                  <a:pt x="11556" y="17837"/>
                  <a:pt x="11493" y="17887"/>
                </a:cubicBezTo>
                <a:cubicBezTo>
                  <a:pt x="11463" y="17916"/>
                  <a:pt x="11423" y="17935"/>
                  <a:pt x="11403" y="17935"/>
                </a:cubicBezTo>
                <a:cubicBezTo>
                  <a:pt x="11396" y="17935"/>
                  <a:pt x="11392" y="17933"/>
                  <a:pt x="11392" y="17927"/>
                </a:cubicBezTo>
                <a:cubicBezTo>
                  <a:pt x="11386" y="17922"/>
                  <a:pt x="11378" y="17919"/>
                  <a:pt x="11368" y="17919"/>
                </a:cubicBezTo>
                <a:cubicBezTo>
                  <a:pt x="11339" y="17919"/>
                  <a:pt x="11295" y="17938"/>
                  <a:pt x="11250" y="17968"/>
                </a:cubicBezTo>
                <a:cubicBezTo>
                  <a:pt x="11189" y="18008"/>
                  <a:pt x="11169" y="18069"/>
                  <a:pt x="11189" y="18089"/>
                </a:cubicBezTo>
                <a:cubicBezTo>
                  <a:pt x="11199" y="18110"/>
                  <a:pt x="11210" y="18120"/>
                  <a:pt x="11220" y="18120"/>
                </a:cubicBezTo>
                <a:cubicBezTo>
                  <a:pt x="11230" y="18120"/>
                  <a:pt x="11240" y="18110"/>
                  <a:pt x="11250" y="18089"/>
                </a:cubicBezTo>
                <a:cubicBezTo>
                  <a:pt x="11250" y="18084"/>
                  <a:pt x="11253" y="18081"/>
                  <a:pt x="11258" y="18081"/>
                </a:cubicBezTo>
                <a:cubicBezTo>
                  <a:pt x="11272" y="18081"/>
                  <a:pt x="11301" y="18100"/>
                  <a:pt x="11331" y="18130"/>
                </a:cubicBezTo>
                <a:cubicBezTo>
                  <a:pt x="11372" y="18170"/>
                  <a:pt x="11372" y="18211"/>
                  <a:pt x="11270" y="18272"/>
                </a:cubicBezTo>
                <a:cubicBezTo>
                  <a:pt x="11149" y="18332"/>
                  <a:pt x="11149" y="18353"/>
                  <a:pt x="11149" y="18413"/>
                </a:cubicBezTo>
                <a:cubicBezTo>
                  <a:pt x="11165" y="18445"/>
                  <a:pt x="11143" y="18513"/>
                  <a:pt x="11114" y="18513"/>
                </a:cubicBezTo>
                <a:cubicBezTo>
                  <a:pt x="11106" y="18513"/>
                  <a:pt x="11097" y="18508"/>
                  <a:pt x="11088" y="18494"/>
                </a:cubicBezTo>
                <a:cubicBezTo>
                  <a:pt x="11027" y="18434"/>
                  <a:pt x="11068" y="18272"/>
                  <a:pt x="11129" y="18272"/>
                </a:cubicBezTo>
                <a:cubicBezTo>
                  <a:pt x="11169" y="18272"/>
                  <a:pt x="11129" y="18251"/>
                  <a:pt x="11088" y="18211"/>
                </a:cubicBezTo>
                <a:cubicBezTo>
                  <a:pt x="11047" y="18170"/>
                  <a:pt x="11007" y="18130"/>
                  <a:pt x="11047" y="18110"/>
                </a:cubicBezTo>
                <a:cubicBezTo>
                  <a:pt x="11068" y="18089"/>
                  <a:pt x="11068" y="18049"/>
                  <a:pt x="11027" y="18008"/>
                </a:cubicBezTo>
                <a:cubicBezTo>
                  <a:pt x="10966" y="17968"/>
                  <a:pt x="10966" y="17927"/>
                  <a:pt x="10987" y="17907"/>
                </a:cubicBezTo>
                <a:cubicBezTo>
                  <a:pt x="10998" y="17902"/>
                  <a:pt x="11007" y="17899"/>
                  <a:pt x="11015" y="17899"/>
                </a:cubicBezTo>
                <a:cubicBezTo>
                  <a:pt x="11037" y="17899"/>
                  <a:pt x="11047" y="17918"/>
                  <a:pt x="11047" y="17948"/>
                </a:cubicBezTo>
                <a:cubicBezTo>
                  <a:pt x="11062" y="17977"/>
                  <a:pt x="11077" y="17996"/>
                  <a:pt x="11092" y="17996"/>
                </a:cubicBezTo>
                <a:cubicBezTo>
                  <a:pt x="11097" y="17996"/>
                  <a:pt x="11103" y="17994"/>
                  <a:pt x="11108" y="17988"/>
                </a:cubicBezTo>
                <a:cubicBezTo>
                  <a:pt x="11129" y="17988"/>
                  <a:pt x="11129" y="17948"/>
                  <a:pt x="11129" y="17927"/>
                </a:cubicBezTo>
                <a:cubicBezTo>
                  <a:pt x="11129" y="17887"/>
                  <a:pt x="11169" y="17806"/>
                  <a:pt x="11250" y="17725"/>
                </a:cubicBezTo>
                <a:cubicBezTo>
                  <a:pt x="11331" y="17664"/>
                  <a:pt x="11372" y="17583"/>
                  <a:pt x="11351" y="17583"/>
                </a:cubicBezTo>
                <a:cubicBezTo>
                  <a:pt x="11311" y="17563"/>
                  <a:pt x="11311" y="17542"/>
                  <a:pt x="11331" y="17502"/>
                </a:cubicBezTo>
                <a:cubicBezTo>
                  <a:pt x="11331" y="17482"/>
                  <a:pt x="11291" y="17461"/>
                  <a:pt x="11210" y="17461"/>
                </a:cubicBezTo>
                <a:cubicBezTo>
                  <a:pt x="11129" y="17461"/>
                  <a:pt x="11068" y="17441"/>
                  <a:pt x="11088" y="17360"/>
                </a:cubicBezTo>
                <a:cubicBezTo>
                  <a:pt x="11088" y="17294"/>
                  <a:pt x="11141" y="17202"/>
                  <a:pt x="11205" y="17202"/>
                </a:cubicBezTo>
                <a:cubicBezTo>
                  <a:pt x="11220" y="17202"/>
                  <a:pt x="11235" y="17207"/>
                  <a:pt x="11250" y="17218"/>
                </a:cubicBezTo>
                <a:cubicBezTo>
                  <a:pt x="11260" y="17223"/>
                  <a:pt x="11270" y="17226"/>
                  <a:pt x="11280" y="17226"/>
                </a:cubicBezTo>
                <a:cubicBezTo>
                  <a:pt x="11311" y="17226"/>
                  <a:pt x="11341" y="17203"/>
                  <a:pt x="11372" y="17158"/>
                </a:cubicBezTo>
                <a:cubicBezTo>
                  <a:pt x="11432" y="17117"/>
                  <a:pt x="11473" y="17097"/>
                  <a:pt x="11493" y="17097"/>
                </a:cubicBezTo>
                <a:cubicBezTo>
                  <a:pt x="11534" y="17117"/>
                  <a:pt x="11534" y="17137"/>
                  <a:pt x="11513" y="17158"/>
                </a:cubicBezTo>
                <a:cubicBezTo>
                  <a:pt x="11493" y="17178"/>
                  <a:pt x="11493" y="17198"/>
                  <a:pt x="11513" y="17218"/>
                </a:cubicBezTo>
                <a:cubicBezTo>
                  <a:pt x="11518" y="17223"/>
                  <a:pt x="11525" y="17226"/>
                  <a:pt x="11532" y="17226"/>
                </a:cubicBezTo>
                <a:cubicBezTo>
                  <a:pt x="11553" y="17226"/>
                  <a:pt x="11579" y="17203"/>
                  <a:pt x="11594" y="17158"/>
                </a:cubicBezTo>
                <a:cubicBezTo>
                  <a:pt x="11635" y="17097"/>
                  <a:pt x="11635" y="17056"/>
                  <a:pt x="11615" y="17036"/>
                </a:cubicBezTo>
                <a:cubicBezTo>
                  <a:pt x="11594" y="17016"/>
                  <a:pt x="11594" y="16975"/>
                  <a:pt x="11615" y="16975"/>
                </a:cubicBezTo>
                <a:lnTo>
                  <a:pt x="11675" y="16894"/>
                </a:lnTo>
                <a:cubicBezTo>
                  <a:pt x="11696" y="16874"/>
                  <a:pt x="11716" y="16864"/>
                  <a:pt x="11731" y="16864"/>
                </a:cubicBezTo>
                <a:cubicBezTo>
                  <a:pt x="11746" y="16864"/>
                  <a:pt x="11756" y="16874"/>
                  <a:pt x="11756" y="16894"/>
                </a:cubicBezTo>
                <a:cubicBezTo>
                  <a:pt x="11767" y="16904"/>
                  <a:pt x="11782" y="16909"/>
                  <a:pt x="11797" y="16909"/>
                </a:cubicBezTo>
                <a:cubicBezTo>
                  <a:pt x="11812" y="16909"/>
                  <a:pt x="11827" y="16904"/>
                  <a:pt x="11837" y="16894"/>
                </a:cubicBezTo>
                <a:cubicBezTo>
                  <a:pt x="11861" y="16871"/>
                  <a:pt x="11885" y="16861"/>
                  <a:pt x="11909" y="16861"/>
                </a:cubicBezTo>
                <a:cubicBezTo>
                  <a:pt x="11925" y="16861"/>
                  <a:pt x="11942" y="16866"/>
                  <a:pt x="11959" y="16874"/>
                </a:cubicBezTo>
                <a:cubicBezTo>
                  <a:pt x="11979" y="16884"/>
                  <a:pt x="12000" y="16889"/>
                  <a:pt x="12020" y="16889"/>
                </a:cubicBezTo>
                <a:cubicBezTo>
                  <a:pt x="12040" y="16889"/>
                  <a:pt x="12060" y="16884"/>
                  <a:pt x="12081" y="16874"/>
                </a:cubicBezTo>
                <a:cubicBezTo>
                  <a:pt x="12097" y="16866"/>
                  <a:pt x="12114" y="16861"/>
                  <a:pt x="12129" y="16861"/>
                </a:cubicBezTo>
                <a:cubicBezTo>
                  <a:pt x="12151" y="16861"/>
                  <a:pt x="12170" y="16871"/>
                  <a:pt x="12182" y="16894"/>
                </a:cubicBezTo>
                <a:cubicBezTo>
                  <a:pt x="12222" y="16935"/>
                  <a:pt x="12283" y="16955"/>
                  <a:pt x="12344" y="16975"/>
                </a:cubicBezTo>
                <a:cubicBezTo>
                  <a:pt x="12425" y="16975"/>
                  <a:pt x="12425" y="16975"/>
                  <a:pt x="12364" y="16915"/>
                </a:cubicBezTo>
                <a:cubicBezTo>
                  <a:pt x="12283" y="16854"/>
                  <a:pt x="12283" y="16833"/>
                  <a:pt x="12405" y="16833"/>
                </a:cubicBezTo>
                <a:cubicBezTo>
                  <a:pt x="12486" y="16813"/>
                  <a:pt x="12546" y="16793"/>
                  <a:pt x="12607" y="16752"/>
                </a:cubicBezTo>
                <a:cubicBezTo>
                  <a:pt x="12648" y="16712"/>
                  <a:pt x="12708" y="16671"/>
                  <a:pt x="12749" y="16631"/>
                </a:cubicBezTo>
                <a:cubicBezTo>
                  <a:pt x="12771" y="16624"/>
                  <a:pt x="12785" y="16619"/>
                  <a:pt x="12793" y="16619"/>
                </a:cubicBezTo>
                <a:cubicBezTo>
                  <a:pt x="12807" y="16619"/>
                  <a:pt x="12802" y="16633"/>
                  <a:pt x="12790" y="16671"/>
                </a:cubicBezTo>
                <a:cubicBezTo>
                  <a:pt x="12771" y="16709"/>
                  <a:pt x="12769" y="16725"/>
                  <a:pt x="12781" y="16725"/>
                </a:cubicBezTo>
                <a:cubicBezTo>
                  <a:pt x="12795" y="16725"/>
                  <a:pt x="12827" y="16704"/>
                  <a:pt x="12871" y="16671"/>
                </a:cubicBezTo>
                <a:cubicBezTo>
                  <a:pt x="12930" y="16624"/>
                  <a:pt x="12961" y="16604"/>
                  <a:pt x="12977" y="16604"/>
                </a:cubicBezTo>
                <a:cubicBezTo>
                  <a:pt x="12989" y="16604"/>
                  <a:pt x="12992" y="16614"/>
                  <a:pt x="12992" y="16631"/>
                </a:cubicBezTo>
                <a:cubicBezTo>
                  <a:pt x="13006" y="16645"/>
                  <a:pt x="13021" y="16660"/>
                  <a:pt x="13035" y="16660"/>
                </a:cubicBezTo>
                <a:cubicBezTo>
                  <a:pt x="13041" y="16660"/>
                  <a:pt x="13047" y="16657"/>
                  <a:pt x="13053" y="16651"/>
                </a:cubicBezTo>
                <a:cubicBezTo>
                  <a:pt x="13058" y="16646"/>
                  <a:pt x="13065" y="16643"/>
                  <a:pt x="13073" y="16643"/>
                </a:cubicBezTo>
                <a:cubicBezTo>
                  <a:pt x="13093" y="16643"/>
                  <a:pt x="13119" y="16662"/>
                  <a:pt x="13134" y="16692"/>
                </a:cubicBezTo>
                <a:cubicBezTo>
                  <a:pt x="13152" y="16718"/>
                  <a:pt x="13169" y="16733"/>
                  <a:pt x="13192" y="16733"/>
                </a:cubicBezTo>
                <a:cubicBezTo>
                  <a:pt x="13221" y="16733"/>
                  <a:pt x="13259" y="16708"/>
                  <a:pt x="13316" y="16651"/>
                </a:cubicBezTo>
                <a:cubicBezTo>
                  <a:pt x="13394" y="16589"/>
                  <a:pt x="13435" y="16563"/>
                  <a:pt x="13451" y="16563"/>
                </a:cubicBezTo>
                <a:cubicBezTo>
                  <a:pt x="13456" y="16563"/>
                  <a:pt x="13458" y="16565"/>
                  <a:pt x="13458" y="16570"/>
                </a:cubicBezTo>
                <a:cubicBezTo>
                  <a:pt x="13468" y="16580"/>
                  <a:pt x="13478" y="16585"/>
                  <a:pt x="13488" y="16585"/>
                </a:cubicBezTo>
                <a:cubicBezTo>
                  <a:pt x="13498" y="16585"/>
                  <a:pt x="13509" y="16580"/>
                  <a:pt x="13519" y="16570"/>
                </a:cubicBezTo>
                <a:cubicBezTo>
                  <a:pt x="13539" y="16550"/>
                  <a:pt x="13539" y="16530"/>
                  <a:pt x="13519" y="16530"/>
                </a:cubicBezTo>
                <a:cubicBezTo>
                  <a:pt x="13498" y="16509"/>
                  <a:pt x="13498" y="16489"/>
                  <a:pt x="13519" y="16449"/>
                </a:cubicBezTo>
                <a:cubicBezTo>
                  <a:pt x="13548" y="16419"/>
                  <a:pt x="13567" y="16400"/>
                  <a:pt x="13575" y="16400"/>
                </a:cubicBezTo>
                <a:cubicBezTo>
                  <a:pt x="13578" y="16400"/>
                  <a:pt x="13580" y="16403"/>
                  <a:pt x="13580" y="16408"/>
                </a:cubicBezTo>
                <a:cubicBezTo>
                  <a:pt x="13582" y="16411"/>
                  <a:pt x="13591" y="16412"/>
                  <a:pt x="13603" y="16412"/>
                </a:cubicBezTo>
                <a:cubicBezTo>
                  <a:pt x="13686" y="16412"/>
                  <a:pt x="13944" y="16359"/>
                  <a:pt x="13944" y="16307"/>
                </a:cubicBezTo>
                <a:cubicBezTo>
                  <a:pt x="13944" y="16270"/>
                  <a:pt x="13959" y="16263"/>
                  <a:pt x="13983" y="16263"/>
                </a:cubicBezTo>
                <a:cubicBezTo>
                  <a:pt x="14000" y="16263"/>
                  <a:pt x="14021" y="16266"/>
                  <a:pt x="14045" y="16266"/>
                </a:cubicBezTo>
                <a:cubicBezTo>
                  <a:pt x="14126" y="16266"/>
                  <a:pt x="14207" y="16246"/>
                  <a:pt x="14248" y="16165"/>
                </a:cubicBezTo>
                <a:cubicBezTo>
                  <a:pt x="14302" y="16111"/>
                  <a:pt x="14338" y="16093"/>
                  <a:pt x="14368" y="16093"/>
                </a:cubicBezTo>
                <a:cubicBezTo>
                  <a:pt x="14383" y="16093"/>
                  <a:pt x="14396" y="16098"/>
                  <a:pt x="14410" y="16104"/>
                </a:cubicBezTo>
                <a:cubicBezTo>
                  <a:pt x="14420" y="16125"/>
                  <a:pt x="14440" y="16135"/>
                  <a:pt x="14461" y="16135"/>
                </a:cubicBezTo>
                <a:cubicBezTo>
                  <a:pt x="14481" y="16135"/>
                  <a:pt x="14501" y="16125"/>
                  <a:pt x="14511" y="16104"/>
                </a:cubicBezTo>
                <a:cubicBezTo>
                  <a:pt x="14580" y="16059"/>
                  <a:pt x="14680" y="16032"/>
                  <a:pt x="14762" y="16032"/>
                </a:cubicBezTo>
                <a:cubicBezTo>
                  <a:pt x="14826" y="16032"/>
                  <a:pt x="14878" y="16048"/>
                  <a:pt x="14896" y="16084"/>
                </a:cubicBezTo>
                <a:cubicBezTo>
                  <a:pt x="14906" y="16125"/>
                  <a:pt x="14916" y="16140"/>
                  <a:pt x="14929" y="16140"/>
                </a:cubicBezTo>
                <a:cubicBezTo>
                  <a:pt x="14942" y="16140"/>
                  <a:pt x="14957" y="16125"/>
                  <a:pt x="14977" y="16104"/>
                </a:cubicBezTo>
                <a:cubicBezTo>
                  <a:pt x="14997" y="16084"/>
                  <a:pt x="15018" y="16064"/>
                  <a:pt x="14977" y="16043"/>
                </a:cubicBezTo>
                <a:cubicBezTo>
                  <a:pt x="14937" y="16043"/>
                  <a:pt x="14977" y="15902"/>
                  <a:pt x="15058" y="15902"/>
                </a:cubicBezTo>
                <a:cubicBezTo>
                  <a:pt x="15062" y="15898"/>
                  <a:pt x="15067" y="15896"/>
                  <a:pt x="15072" y="15896"/>
                </a:cubicBezTo>
                <a:cubicBezTo>
                  <a:pt x="15092" y="15896"/>
                  <a:pt x="15119" y="15926"/>
                  <a:pt x="15119" y="15942"/>
                </a:cubicBezTo>
                <a:cubicBezTo>
                  <a:pt x="15119" y="15959"/>
                  <a:pt x="15124" y="15967"/>
                  <a:pt x="15131" y="15967"/>
                </a:cubicBezTo>
                <a:cubicBezTo>
                  <a:pt x="15150" y="15967"/>
                  <a:pt x="15185" y="15919"/>
                  <a:pt x="15200" y="15861"/>
                </a:cubicBezTo>
                <a:cubicBezTo>
                  <a:pt x="15200" y="15823"/>
                  <a:pt x="15208" y="15809"/>
                  <a:pt x="15224" y="15809"/>
                </a:cubicBezTo>
                <a:cubicBezTo>
                  <a:pt x="15234" y="15809"/>
                  <a:pt x="15246" y="15813"/>
                  <a:pt x="15261" y="15821"/>
                </a:cubicBezTo>
                <a:cubicBezTo>
                  <a:pt x="15301" y="15821"/>
                  <a:pt x="15342" y="15821"/>
                  <a:pt x="15382" y="15780"/>
                </a:cubicBezTo>
                <a:cubicBezTo>
                  <a:pt x="15423" y="15760"/>
                  <a:pt x="15463" y="15760"/>
                  <a:pt x="15524" y="15760"/>
                </a:cubicBezTo>
                <a:cubicBezTo>
                  <a:pt x="15541" y="15768"/>
                  <a:pt x="15561" y="15773"/>
                  <a:pt x="15582" y="15773"/>
                </a:cubicBezTo>
                <a:cubicBezTo>
                  <a:pt x="15611" y="15773"/>
                  <a:pt x="15642" y="15763"/>
                  <a:pt x="15666" y="15740"/>
                </a:cubicBezTo>
                <a:cubicBezTo>
                  <a:pt x="15690" y="15716"/>
                  <a:pt x="15720" y="15706"/>
                  <a:pt x="15746" y="15706"/>
                </a:cubicBezTo>
                <a:cubicBezTo>
                  <a:pt x="15764" y="15706"/>
                  <a:pt x="15779" y="15711"/>
                  <a:pt x="15787" y="15719"/>
                </a:cubicBezTo>
                <a:cubicBezTo>
                  <a:pt x="15792" y="15724"/>
                  <a:pt x="15799" y="15727"/>
                  <a:pt x="15806" y="15727"/>
                </a:cubicBezTo>
                <a:cubicBezTo>
                  <a:pt x="15828" y="15727"/>
                  <a:pt x="15858" y="15704"/>
                  <a:pt x="15889" y="15659"/>
                </a:cubicBezTo>
                <a:cubicBezTo>
                  <a:pt x="15947" y="15586"/>
                  <a:pt x="16087" y="15524"/>
                  <a:pt x="16163" y="15524"/>
                </a:cubicBezTo>
                <a:cubicBezTo>
                  <a:pt x="16193" y="15524"/>
                  <a:pt x="16213" y="15534"/>
                  <a:pt x="16213" y="15557"/>
                </a:cubicBezTo>
                <a:cubicBezTo>
                  <a:pt x="16213" y="15572"/>
                  <a:pt x="16223" y="15586"/>
                  <a:pt x="16236" y="15586"/>
                </a:cubicBezTo>
                <a:cubicBezTo>
                  <a:pt x="16241" y="15586"/>
                  <a:pt x="16247" y="15584"/>
                  <a:pt x="16253" y="15578"/>
                </a:cubicBezTo>
                <a:cubicBezTo>
                  <a:pt x="16294" y="15557"/>
                  <a:pt x="16334" y="15537"/>
                  <a:pt x="16395" y="15517"/>
                </a:cubicBezTo>
                <a:cubicBezTo>
                  <a:pt x="16476" y="15476"/>
                  <a:pt x="16476" y="15456"/>
                  <a:pt x="16436" y="15436"/>
                </a:cubicBezTo>
                <a:cubicBezTo>
                  <a:pt x="16405" y="15426"/>
                  <a:pt x="16400" y="15421"/>
                  <a:pt x="16408" y="15421"/>
                </a:cubicBezTo>
                <a:cubicBezTo>
                  <a:pt x="16415" y="15421"/>
                  <a:pt x="16436" y="15426"/>
                  <a:pt x="16456" y="15436"/>
                </a:cubicBezTo>
                <a:cubicBezTo>
                  <a:pt x="16477" y="15439"/>
                  <a:pt x="16498" y="15441"/>
                  <a:pt x="16518" y="15441"/>
                </a:cubicBezTo>
                <a:cubicBezTo>
                  <a:pt x="16608" y="15441"/>
                  <a:pt x="16668" y="15405"/>
                  <a:pt x="16618" y="15355"/>
                </a:cubicBezTo>
                <a:cubicBezTo>
                  <a:pt x="16580" y="15317"/>
                  <a:pt x="16889" y="15211"/>
                  <a:pt x="17032" y="15211"/>
                </a:cubicBezTo>
                <a:cubicBezTo>
                  <a:pt x="17044" y="15211"/>
                  <a:pt x="17054" y="15211"/>
                  <a:pt x="17064" y="15213"/>
                </a:cubicBezTo>
                <a:cubicBezTo>
                  <a:pt x="17104" y="15213"/>
                  <a:pt x="17124" y="15193"/>
                  <a:pt x="17124" y="15172"/>
                </a:cubicBezTo>
                <a:cubicBezTo>
                  <a:pt x="17124" y="15167"/>
                  <a:pt x="17127" y="15165"/>
                  <a:pt x="17132" y="15165"/>
                </a:cubicBezTo>
                <a:cubicBezTo>
                  <a:pt x="17145" y="15165"/>
                  <a:pt x="17170" y="15183"/>
                  <a:pt x="17185" y="15213"/>
                </a:cubicBezTo>
                <a:cubicBezTo>
                  <a:pt x="17197" y="15225"/>
                  <a:pt x="17217" y="15245"/>
                  <a:pt x="17249" y="15245"/>
                </a:cubicBezTo>
                <a:cubicBezTo>
                  <a:pt x="17270" y="15245"/>
                  <a:pt x="17295" y="15237"/>
                  <a:pt x="17327" y="15213"/>
                </a:cubicBezTo>
                <a:cubicBezTo>
                  <a:pt x="17360" y="15168"/>
                  <a:pt x="17375" y="15154"/>
                  <a:pt x="17375" y="15154"/>
                </a:cubicBezTo>
                <a:lnTo>
                  <a:pt x="17375" y="15154"/>
                </a:lnTo>
                <a:cubicBezTo>
                  <a:pt x="17375" y="15154"/>
                  <a:pt x="17365" y="15163"/>
                  <a:pt x="17347" y="15172"/>
                </a:cubicBezTo>
                <a:lnTo>
                  <a:pt x="17226" y="15172"/>
                </a:lnTo>
                <a:cubicBezTo>
                  <a:pt x="17226" y="15152"/>
                  <a:pt x="17266" y="15112"/>
                  <a:pt x="17509" y="15112"/>
                </a:cubicBezTo>
                <a:cubicBezTo>
                  <a:pt x="17631" y="15112"/>
                  <a:pt x="17671" y="15091"/>
                  <a:pt x="17651" y="15031"/>
                </a:cubicBezTo>
                <a:cubicBezTo>
                  <a:pt x="17651" y="14990"/>
                  <a:pt x="17631" y="14950"/>
                  <a:pt x="17590" y="14929"/>
                </a:cubicBezTo>
                <a:cubicBezTo>
                  <a:pt x="17570" y="14929"/>
                  <a:pt x="17570" y="14909"/>
                  <a:pt x="17590" y="14909"/>
                </a:cubicBezTo>
                <a:cubicBezTo>
                  <a:pt x="17631" y="14909"/>
                  <a:pt x="17671" y="14929"/>
                  <a:pt x="17691" y="14990"/>
                </a:cubicBezTo>
                <a:cubicBezTo>
                  <a:pt x="17706" y="15020"/>
                  <a:pt x="17732" y="15039"/>
                  <a:pt x="17769" y="15039"/>
                </a:cubicBezTo>
                <a:cubicBezTo>
                  <a:pt x="17782" y="15039"/>
                  <a:pt x="17797" y="15036"/>
                  <a:pt x="17813" y="15031"/>
                </a:cubicBezTo>
                <a:cubicBezTo>
                  <a:pt x="17874" y="14990"/>
                  <a:pt x="17894" y="14970"/>
                  <a:pt x="17874" y="14950"/>
                </a:cubicBezTo>
                <a:cubicBezTo>
                  <a:pt x="17862" y="14926"/>
                  <a:pt x="17864" y="14916"/>
                  <a:pt x="17876" y="14916"/>
                </a:cubicBezTo>
                <a:cubicBezTo>
                  <a:pt x="17884" y="14916"/>
                  <a:pt x="17898" y="14921"/>
                  <a:pt x="17914" y="14929"/>
                </a:cubicBezTo>
                <a:cubicBezTo>
                  <a:pt x="17995" y="14929"/>
                  <a:pt x="18076" y="14889"/>
                  <a:pt x="18157" y="14848"/>
                </a:cubicBezTo>
                <a:cubicBezTo>
                  <a:pt x="18228" y="14796"/>
                  <a:pt x="18283" y="14743"/>
                  <a:pt x="18270" y="14743"/>
                </a:cubicBezTo>
                <a:cubicBezTo>
                  <a:pt x="18268" y="14743"/>
                  <a:pt x="18264" y="14744"/>
                  <a:pt x="18259" y="14747"/>
                </a:cubicBezTo>
                <a:cubicBezTo>
                  <a:pt x="18251" y="14749"/>
                  <a:pt x="18245" y="14750"/>
                  <a:pt x="18239" y="14750"/>
                </a:cubicBezTo>
                <a:cubicBezTo>
                  <a:pt x="18178" y="14750"/>
                  <a:pt x="18185" y="14661"/>
                  <a:pt x="18259" y="14605"/>
                </a:cubicBezTo>
                <a:cubicBezTo>
                  <a:pt x="18303" y="14570"/>
                  <a:pt x="18324" y="14554"/>
                  <a:pt x="18332" y="14554"/>
                </a:cubicBezTo>
                <a:cubicBezTo>
                  <a:pt x="18342" y="14554"/>
                  <a:pt x="18331" y="14580"/>
                  <a:pt x="18319" y="14626"/>
                </a:cubicBezTo>
                <a:cubicBezTo>
                  <a:pt x="18309" y="14656"/>
                  <a:pt x="18309" y="14671"/>
                  <a:pt x="18317" y="14671"/>
                </a:cubicBezTo>
                <a:cubicBezTo>
                  <a:pt x="18324" y="14671"/>
                  <a:pt x="18340" y="14656"/>
                  <a:pt x="18360" y="14626"/>
                </a:cubicBezTo>
                <a:cubicBezTo>
                  <a:pt x="18419" y="14552"/>
                  <a:pt x="18552" y="14500"/>
                  <a:pt x="18644" y="14500"/>
                </a:cubicBezTo>
                <a:cubicBezTo>
                  <a:pt x="18679" y="14500"/>
                  <a:pt x="18708" y="14508"/>
                  <a:pt x="18725" y="14524"/>
                </a:cubicBezTo>
                <a:cubicBezTo>
                  <a:pt x="18739" y="14547"/>
                  <a:pt x="18749" y="14555"/>
                  <a:pt x="18757" y="14555"/>
                </a:cubicBezTo>
                <a:cubicBezTo>
                  <a:pt x="18771" y="14555"/>
                  <a:pt x="18780" y="14530"/>
                  <a:pt x="18806" y="14504"/>
                </a:cubicBezTo>
                <a:cubicBezTo>
                  <a:pt x="18831" y="14479"/>
                  <a:pt x="18856" y="14462"/>
                  <a:pt x="18885" y="14462"/>
                </a:cubicBezTo>
                <a:cubicBezTo>
                  <a:pt x="18904" y="14462"/>
                  <a:pt x="18924" y="14468"/>
                  <a:pt x="18947" y="14484"/>
                </a:cubicBezTo>
                <a:cubicBezTo>
                  <a:pt x="18973" y="14509"/>
                  <a:pt x="18995" y="14520"/>
                  <a:pt x="19016" y="14520"/>
                </a:cubicBezTo>
                <a:cubicBezTo>
                  <a:pt x="19046" y="14520"/>
                  <a:pt x="19074" y="14499"/>
                  <a:pt x="19109" y="14464"/>
                </a:cubicBezTo>
                <a:cubicBezTo>
                  <a:pt x="19145" y="14416"/>
                  <a:pt x="19167" y="14396"/>
                  <a:pt x="19179" y="14396"/>
                </a:cubicBezTo>
                <a:cubicBezTo>
                  <a:pt x="19187" y="14396"/>
                  <a:pt x="19190" y="14406"/>
                  <a:pt x="19190" y="14423"/>
                </a:cubicBezTo>
                <a:cubicBezTo>
                  <a:pt x="19190" y="14438"/>
                  <a:pt x="19197" y="14446"/>
                  <a:pt x="19208" y="14446"/>
                </a:cubicBezTo>
                <a:cubicBezTo>
                  <a:pt x="19241" y="14446"/>
                  <a:pt x="19317" y="14377"/>
                  <a:pt x="19393" y="14241"/>
                </a:cubicBezTo>
                <a:cubicBezTo>
                  <a:pt x="19442" y="14155"/>
                  <a:pt x="19461" y="14121"/>
                  <a:pt x="19478" y="14121"/>
                </a:cubicBezTo>
                <a:cubicBezTo>
                  <a:pt x="19489" y="14121"/>
                  <a:pt x="19499" y="14136"/>
                  <a:pt x="19515" y="14160"/>
                </a:cubicBezTo>
                <a:cubicBezTo>
                  <a:pt x="19529" y="14181"/>
                  <a:pt x="19541" y="14193"/>
                  <a:pt x="19556" y="14193"/>
                </a:cubicBezTo>
                <a:cubicBezTo>
                  <a:pt x="19583" y="14193"/>
                  <a:pt x="19619" y="14157"/>
                  <a:pt x="19697" y="14079"/>
                </a:cubicBezTo>
                <a:cubicBezTo>
                  <a:pt x="19783" y="13992"/>
                  <a:pt x="19829" y="13967"/>
                  <a:pt x="19855" y="13967"/>
                </a:cubicBezTo>
                <a:cubicBezTo>
                  <a:pt x="19866" y="13967"/>
                  <a:pt x="19873" y="13971"/>
                  <a:pt x="19879" y="13977"/>
                </a:cubicBezTo>
                <a:cubicBezTo>
                  <a:pt x="19889" y="13998"/>
                  <a:pt x="19904" y="14008"/>
                  <a:pt x="19922" y="14008"/>
                </a:cubicBezTo>
                <a:cubicBezTo>
                  <a:pt x="19940" y="14008"/>
                  <a:pt x="19960" y="13998"/>
                  <a:pt x="19980" y="13977"/>
                </a:cubicBezTo>
                <a:cubicBezTo>
                  <a:pt x="20039" y="13942"/>
                  <a:pt x="20139" y="13920"/>
                  <a:pt x="20205" y="13920"/>
                </a:cubicBezTo>
                <a:cubicBezTo>
                  <a:pt x="20252" y="13920"/>
                  <a:pt x="20281" y="13932"/>
                  <a:pt x="20264" y="13957"/>
                </a:cubicBezTo>
                <a:cubicBezTo>
                  <a:pt x="20244" y="14018"/>
                  <a:pt x="20264" y="14018"/>
                  <a:pt x="20345" y="14018"/>
                </a:cubicBezTo>
                <a:cubicBezTo>
                  <a:pt x="20375" y="14023"/>
                  <a:pt x="20399" y="14025"/>
                  <a:pt x="20418" y="14025"/>
                </a:cubicBezTo>
                <a:cubicBezTo>
                  <a:pt x="20472" y="14025"/>
                  <a:pt x="20472" y="14003"/>
                  <a:pt x="20426" y="13957"/>
                </a:cubicBezTo>
                <a:cubicBezTo>
                  <a:pt x="20345" y="13876"/>
                  <a:pt x="20365" y="13856"/>
                  <a:pt x="20629" y="13755"/>
                </a:cubicBezTo>
                <a:cubicBezTo>
                  <a:pt x="20688" y="13731"/>
                  <a:pt x="20747" y="13721"/>
                  <a:pt x="20790" y="13721"/>
                </a:cubicBezTo>
                <a:cubicBezTo>
                  <a:pt x="20821" y="13721"/>
                  <a:pt x="20843" y="13726"/>
                  <a:pt x="20851" y="13734"/>
                </a:cubicBezTo>
                <a:cubicBezTo>
                  <a:pt x="20859" y="13750"/>
                  <a:pt x="20870" y="13756"/>
                  <a:pt x="20882" y="13756"/>
                </a:cubicBezTo>
                <a:cubicBezTo>
                  <a:pt x="20903" y="13756"/>
                  <a:pt x="20928" y="13739"/>
                  <a:pt x="20953" y="13714"/>
                </a:cubicBezTo>
                <a:cubicBezTo>
                  <a:pt x="20975" y="13692"/>
                  <a:pt x="20997" y="13676"/>
                  <a:pt x="21019" y="13676"/>
                </a:cubicBezTo>
                <a:close/>
                <a:moveTo>
                  <a:pt x="11690" y="18400"/>
                </a:moveTo>
                <a:cubicBezTo>
                  <a:pt x="11706" y="18400"/>
                  <a:pt x="11716" y="18405"/>
                  <a:pt x="11716" y="18413"/>
                </a:cubicBezTo>
                <a:cubicBezTo>
                  <a:pt x="11716" y="18454"/>
                  <a:pt x="11696" y="18494"/>
                  <a:pt x="11655" y="18515"/>
                </a:cubicBezTo>
                <a:cubicBezTo>
                  <a:pt x="11635" y="18535"/>
                  <a:pt x="11594" y="18535"/>
                  <a:pt x="11554" y="18535"/>
                </a:cubicBezTo>
                <a:cubicBezTo>
                  <a:pt x="11534" y="18535"/>
                  <a:pt x="11554" y="18474"/>
                  <a:pt x="11615" y="18434"/>
                </a:cubicBezTo>
                <a:cubicBezTo>
                  <a:pt x="11638" y="18410"/>
                  <a:pt x="11669" y="18400"/>
                  <a:pt x="11690" y="18400"/>
                </a:cubicBezTo>
                <a:close/>
                <a:moveTo>
                  <a:pt x="9749" y="18509"/>
                </a:moveTo>
                <a:lnTo>
                  <a:pt x="9749" y="18509"/>
                </a:lnTo>
                <a:cubicBezTo>
                  <a:pt x="9750" y="18509"/>
                  <a:pt x="9751" y="18511"/>
                  <a:pt x="9751" y="18515"/>
                </a:cubicBezTo>
                <a:cubicBezTo>
                  <a:pt x="9751" y="18515"/>
                  <a:pt x="9771" y="18535"/>
                  <a:pt x="9792" y="18576"/>
                </a:cubicBezTo>
                <a:cubicBezTo>
                  <a:pt x="9792" y="18616"/>
                  <a:pt x="9787" y="18636"/>
                  <a:pt x="9776" y="18636"/>
                </a:cubicBezTo>
                <a:cubicBezTo>
                  <a:pt x="9766" y="18636"/>
                  <a:pt x="9751" y="18616"/>
                  <a:pt x="9731" y="18576"/>
                </a:cubicBezTo>
                <a:lnTo>
                  <a:pt x="9751" y="18576"/>
                </a:lnTo>
                <a:cubicBezTo>
                  <a:pt x="9735" y="18542"/>
                  <a:pt x="9745" y="18509"/>
                  <a:pt x="9749" y="18509"/>
                </a:cubicBezTo>
                <a:close/>
                <a:moveTo>
                  <a:pt x="10980" y="18593"/>
                </a:moveTo>
                <a:cubicBezTo>
                  <a:pt x="10987" y="18593"/>
                  <a:pt x="10987" y="18613"/>
                  <a:pt x="10987" y="18657"/>
                </a:cubicBezTo>
                <a:cubicBezTo>
                  <a:pt x="10987" y="18716"/>
                  <a:pt x="10976" y="18753"/>
                  <a:pt x="10954" y="18753"/>
                </a:cubicBezTo>
                <a:cubicBezTo>
                  <a:pt x="10946" y="18753"/>
                  <a:pt x="10937" y="18748"/>
                  <a:pt x="10926" y="18738"/>
                </a:cubicBezTo>
                <a:cubicBezTo>
                  <a:pt x="10926" y="18697"/>
                  <a:pt x="10926" y="18657"/>
                  <a:pt x="10946" y="18636"/>
                </a:cubicBezTo>
                <a:cubicBezTo>
                  <a:pt x="10965" y="18608"/>
                  <a:pt x="10975" y="18593"/>
                  <a:pt x="10980" y="18593"/>
                </a:cubicBezTo>
                <a:close/>
                <a:moveTo>
                  <a:pt x="11556" y="18743"/>
                </a:moveTo>
                <a:cubicBezTo>
                  <a:pt x="11569" y="18743"/>
                  <a:pt x="11584" y="18748"/>
                  <a:pt x="11594" y="18758"/>
                </a:cubicBezTo>
                <a:cubicBezTo>
                  <a:pt x="11615" y="18778"/>
                  <a:pt x="11615" y="18798"/>
                  <a:pt x="11594" y="18798"/>
                </a:cubicBezTo>
                <a:lnTo>
                  <a:pt x="11534" y="18798"/>
                </a:lnTo>
                <a:cubicBezTo>
                  <a:pt x="11513" y="18798"/>
                  <a:pt x="11513" y="18758"/>
                  <a:pt x="11534" y="18758"/>
                </a:cubicBezTo>
                <a:cubicBezTo>
                  <a:pt x="11534" y="18748"/>
                  <a:pt x="11544" y="18743"/>
                  <a:pt x="11556" y="18743"/>
                </a:cubicBezTo>
                <a:close/>
                <a:moveTo>
                  <a:pt x="8281" y="18815"/>
                </a:moveTo>
                <a:cubicBezTo>
                  <a:pt x="8292" y="18815"/>
                  <a:pt x="8304" y="18822"/>
                  <a:pt x="8313" y="18839"/>
                </a:cubicBezTo>
                <a:cubicBezTo>
                  <a:pt x="8333" y="18859"/>
                  <a:pt x="8333" y="18879"/>
                  <a:pt x="8313" y="18900"/>
                </a:cubicBezTo>
                <a:cubicBezTo>
                  <a:pt x="8303" y="18910"/>
                  <a:pt x="8293" y="18915"/>
                  <a:pt x="8283" y="18915"/>
                </a:cubicBezTo>
                <a:cubicBezTo>
                  <a:pt x="8272" y="18915"/>
                  <a:pt x="8262" y="18910"/>
                  <a:pt x="8252" y="18900"/>
                </a:cubicBezTo>
                <a:cubicBezTo>
                  <a:pt x="8252" y="18879"/>
                  <a:pt x="8252" y="18859"/>
                  <a:pt x="8252" y="18839"/>
                </a:cubicBezTo>
                <a:cubicBezTo>
                  <a:pt x="8252" y="18827"/>
                  <a:pt x="8266" y="18815"/>
                  <a:pt x="8281" y="18815"/>
                </a:cubicBezTo>
                <a:close/>
                <a:moveTo>
                  <a:pt x="29217" y="1"/>
                </a:moveTo>
                <a:cubicBezTo>
                  <a:pt x="29005" y="46"/>
                  <a:pt x="28792" y="69"/>
                  <a:pt x="28579" y="69"/>
                </a:cubicBezTo>
                <a:cubicBezTo>
                  <a:pt x="28508" y="69"/>
                  <a:pt x="28437" y="66"/>
                  <a:pt x="28366" y="61"/>
                </a:cubicBezTo>
                <a:cubicBezTo>
                  <a:pt x="28245" y="61"/>
                  <a:pt x="28144" y="82"/>
                  <a:pt x="28042" y="142"/>
                </a:cubicBezTo>
                <a:cubicBezTo>
                  <a:pt x="27943" y="175"/>
                  <a:pt x="27830" y="209"/>
                  <a:pt x="27726" y="209"/>
                </a:cubicBezTo>
                <a:cubicBezTo>
                  <a:pt x="27703" y="209"/>
                  <a:pt x="27680" y="207"/>
                  <a:pt x="27657" y="203"/>
                </a:cubicBezTo>
                <a:cubicBezTo>
                  <a:pt x="27212" y="244"/>
                  <a:pt x="26078" y="325"/>
                  <a:pt x="25672" y="345"/>
                </a:cubicBezTo>
                <a:cubicBezTo>
                  <a:pt x="25510" y="365"/>
                  <a:pt x="25267" y="385"/>
                  <a:pt x="25146" y="385"/>
                </a:cubicBezTo>
                <a:cubicBezTo>
                  <a:pt x="24943" y="385"/>
                  <a:pt x="24052" y="507"/>
                  <a:pt x="23627" y="568"/>
                </a:cubicBezTo>
                <a:cubicBezTo>
                  <a:pt x="23120" y="629"/>
                  <a:pt x="22877" y="669"/>
                  <a:pt x="22796" y="669"/>
                </a:cubicBezTo>
                <a:cubicBezTo>
                  <a:pt x="22735" y="669"/>
                  <a:pt x="22614" y="689"/>
                  <a:pt x="22492" y="730"/>
                </a:cubicBezTo>
                <a:cubicBezTo>
                  <a:pt x="22411" y="750"/>
                  <a:pt x="22310" y="750"/>
                  <a:pt x="22229" y="750"/>
                </a:cubicBezTo>
                <a:cubicBezTo>
                  <a:pt x="22067" y="770"/>
                  <a:pt x="21905" y="791"/>
                  <a:pt x="21743" y="831"/>
                </a:cubicBezTo>
                <a:cubicBezTo>
                  <a:pt x="21520" y="872"/>
                  <a:pt x="20892" y="973"/>
                  <a:pt x="20365" y="1054"/>
                </a:cubicBezTo>
                <a:cubicBezTo>
                  <a:pt x="19859" y="1135"/>
                  <a:pt x="19170" y="1236"/>
                  <a:pt x="18846" y="1297"/>
                </a:cubicBezTo>
                <a:lnTo>
                  <a:pt x="17651" y="1500"/>
                </a:lnTo>
                <a:cubicBezTo>
                  <a:pt x="16598" y="1682"/>
                  <a:pt x="12729" y="2492"/>
                  <a:pt x="12668" y="2533"/>
                </a:cubicBezTo>
                <a:cubicBezTo>
                  <a:pt x="12546" y="2573"/>
                  <a:pt x="12425" y="2614"/>
                  <a:pt x="12303" y="2634"/>
                </a:cubicBezTo>
                <a:cubicBezTo>
                  <a:pt x="12101" y="2674"/>
                  <a:pt x="11736" y="2755"/>
                  <a:pt x="11493" y="2836"/>
                </a:cubicBezTo>
                <a:lnTo>
                  <a:pt x="10825" y="2999"/>
                </a:lnTo>
                <a:cubicBezTo>
                  <a:pt x="10399" y="3100"/>
                  <a:pt x="10014" y="3221"/>
                  <a:pt x="9630" y="3323"/>
                </a:cubicBezTo>
                <a:cubicBezTo>
                  <a:pt x="9447" y="3383"/>
                  <a:pt x="9204" y="3464"/>
                  <a:pt x="9123" y="3485"/>
                </a:cubicBezTo>
                <a:cubicBezTo>
                  <a:pt x="8961" y="3525"/>
                  <a:pt x="7888" y="3849"/>
                  <a:pt x="7422" y="4011"/>
                </a:cubicBezTo>
                <a:lnTo>
                  <a:pt x="6753" y="4234"/>
                </a:lnTo>
                <a:cubicBezTo>
                  <a:pt x="6530" y="4295"/>
                  <a:pt x="6085" y="4457"/>
                  <a:pt x="5740" y="4599"/>
                </a:cubicBezTo>
                <a:cubicBezTo>
                  <a:pt x="5396" y="4720"/>
                  <a:pt x="5112" y="4842"/>
                  <a:pt x="5072" y="4842"/>
                </a:cubicBezTo>
                <a:cubicBezTo>
                  <a:pt x="5031" y="4842"/>
                  <a:pt x="5011" y="4882"/>
                  <a:pt x="5072" y="4903"/>
                </a:cubicBezTo>
                <a:cubicBezTo>
                  <a:pt x="5112" y="4923"/>
                  <a:pt x="5092" y="4923"/>
                  <a:pt x="5011" y="4923"/>
                </a:cubicBezTo>
                <a:cubicBezTo>
                  <a:pt x="4768" y="4923"/>
                  <a:pt x="2905" y="5733"/>
                  <a:pt x="1953" y="6300"/>
                </a:cubicBezTo>
                <a:cubicBezTo>
                  <a:pt x="1122" y="6766"/>
                  <a:pt x="636" y="7151"/>
                  <a:pt x="433" y="7455"/>
                </a:cubicBezTo>
                <a:cubicBezTo>
                  <a:pt x="373" y="7556"/>
                  <a:pt x="312" y="7657"/>
                  <a:pt x="292" y="7779"/>
                </a:cubicBezTo>
                <a:cubicBezTo>
                  <a:pt x="251" y="7901"/>
                  <a:pt x="210" y="8002"/>
                  <a:pt x="150" y="8103"/>
                </a:cubicBezTo>
                <a:cubicBezTo>
                  <a:pt x="28" y="8285"/>
                  <a:pt x="8" y="8346"/>
                  <a:pt x="69" y="8407"/>
                </a:cubicBezTo>
                <a:cubicBezTo>
                  <a:pt x="96" y="8461"/>
                  <a:pt x="105" y="8479"/>
                  <a:pt x="96" y="8479"/>
                </a:cubicBezTo>
                <a:cubicBezTo>
                  <a:pt x="91" y="8479"/>
                  <a:pt x="82" y="8474"/>
                  <a:pt x="69" y="8468"/>
                </a:cubicBezTo>
                <a:cubicBezTo>
                  <a:pt x="64" y="8465"/>
                  <a:pt x="60" y="8464"/>
                  <a:pt x="56" y="8464"/>
                </a:cubicBezTo>
                <a:cubicBezTo>
                  <a:pt x="21" y="8464"/>
                  <a:pt x="1" y="8563"/>
                  <a:pt x="109" y="9177"/>
                </a:cubicBezTo>
                <a:cubicBezTo>
                  <a:pt x="129" y="9359"/>
                  <a:pt x="251" y="9501"/>
                  <a:pt x="514" y="9703"/>
                </a:cubicBezTo>
                <a:cubicBezTo>
                  <a:pt x="616" y="9784"/>
                  <a:pt x="697" y="9845"/>
                  <a:pt x="778" y="9926"/>
                </a:cubicBezTo>
                <a:cubicBezTo>
                  <a:pt x="940" y="10027"/>
                  <a:pt x="1142" y="10088"/>
                  <a:pt x="1345" y="10108"/>
                </a:cubicBezTo>
                <a:cubicBezTo>
                  <a:pt x="1426" y="10129"/>
                  <a:pt x="1507" y="10149"/>
                  <a:pt x="1568" y="10210"/>
                </a:cubicBezTo>
                <a:cubicBezTo>
                  <a:pt x="1640" y="10300"/>
                  <a:pt x="1940" y="10375"/>
                  <a:pt x="2264" y="10375"/>
                </a:cubicBezTo>
                <a:cubicBezTo>
                  <a:pt x="2302" y="10375"/>
                  <a:pt x="2340" y="10374"/>
                  <a:pt x="2378" y="10372"/>
                </a:cubicBezTo>
                <a:cubicBezTo>
                  <a:pt x="2520" y="10372"/>
                  <a:pt x="2641" y="10372"/>
                  <a:pt x="2763" y="10352"/>
                </a:cubicBezTo>
                <a:cubicBezTo>
                  <a:pt x="2813" y="10341"/>
                  <a:pt x="2864" y="10336"/>
                  <a:pt x="2915" y="10336"/>
                </a:cubicBezTo>
                <a:cubicBezTo>
                  <a:pt x="2965" y="10336"/>
                  <a:pt x="3016" y="10341"/>
                  <a:pt x="3067" y="10352"/>
                </a:cubicBezTo>
                <a:cubicBezTo>
                  <a:pt x="3472" y="10352"/>
                  <a:pt x="3877" y="10291"/>
                  <a:pt x="4262" y="10169"/>
                </a:cubicBezTo>
                <a:cubicBezTo>
                  <a:pt x="4363" y="10149"/>
                  <a:pt x="4444" y="10149"/>
                  <a:pt x="4545" y="10129"/>
                </a:cubicBezTo>
                <a:cubicBezTo>
                  <a:pt x="4626" y="10129"/>
                  <a:pt x="4728" y="10129"/>
                  <a:pt x="4809" y="10108"/>
                </a:cubicBezTo>
                <a:cubicBezTo>
                  <a:pt x="4890" y="10068"/>
                  <a:pt x="4991" y="10048"/>
                  <a:pt x="5072" y="10048"/>
                </a:cubicBezTo>
                <a:cubicBezTo>
                  <a:pt x="5193" y="10007"/>
                  <a:pt x="5315" y="9987"/>
                  <a:pt x="5315" y="9987"/>
                </a:cubicBezTo>
                <a:cubicBezTo>
                  <a:pt x="5315" y="9967"/>
                  <a:pt x="5821" y="9865"/>
                  <a:pt x="5923" y="9845"/>
                </a:cubicBezTo>
                <a:cubicBezTo>
                  <a:pt x="5963" y="9825"/>
                  <a:pt x="6024" y="9825"/>
                  <a:pt x="6064" y="9805"/>
                </a:cubicBezTo>
                <a:cubicBezTo>
                  <a:pt x="6125" y="9805"/>
                  <a:pt x="6166" y="9784"/>
                  <a:pt x="6227" y="9784"/>
                </a:cubicBezTo>
                <a:cubicBezTo>
                  <a:pt x="6267" y="9784"/>
                  <a:pt x="6449" y="9744"/>
                  <a:pt x="6611" y="9703"/>
                </a:cubicBezTo>
                <a:cubicBezTo>
                  <a:pt x="6733" y="9683"/>
                  <a:pt x="6854" y="9663"/>
                  <a:pt x="6976" y="9663"/>
                </a:cubicBezTo>
                <a:cubicBezTo>
                  <a:pt x="7037" y="9663"/>
                  <a:pt x="7077" y="9643"/>
                  <a:pt x="7118" y="9622"/>
                </a:cubicBezTo>
                <a:cubicBezTo>
                  <a:pt x="7162" y="9593"/>
                  <a:pt x="7196" y="9574"/>
                  <a:pt x="7219" y="9574"/>
                </a:cubicBezTo>
                <a:cubicBezTo>
                  <a:pt x="7227" y="9574"/>
                  <a:pt x="7234" y="9576"/>
                  <a:pt x="7239" y="9582"/>
                </a:cubicBezTo>
                <a:cubicBezTo>
                  <a:pt x="7442" y="9582"/>
                  <a:pt x="7665" y="9541"/>
                  <a:pt x="7867" y="9481"/>
                </a:cubicBezTo>
                <a:cubicBezTo>
                  <a:pt x="7908" y="9460"/>
                  <a:pt x="7969" y="9460"/>
                  <a:pt x="8009" y="9460"/>
                </a:cubicBezTo>
                <a:cubicBezTo>
                  <a:pt x="8272" y="9420"/>
                  <a:pt x="8536" y="9359"/>
                  <a:pt x="8779" y="9278"/>
                </a:cubicBezTo>
                <a:cubicBezTo>
                  <a:pt x="8793" y="9264"/>
                  <a:pt x="8818" y="9249"/>
                  <a:pt x="8845" y="9249"/>
                </a:cubicBezTo>
                <a:cubicBezTo>
                  <a:pt x="8856" y="9249"/>
                  <a:pt x="8868" y="9252"/>
                  <a:pt x="8880" y="9258"/>
                </a:cubicBezTo>
                <a:cubicBezTo>
                  <a:pt x="9123" y="9217"/>
                  <a:pt x="9386" y="9177"/>
                  <a:pt x="9630" y="9116"/>
                </a:cubicBezTo>
                <a:cubicBezTo>
                  <a:pt x="10035" y="9035"/>
                  <a:pt x="10420" y="8954"/>
                  <a:pt x="10501" y="8954"/>
                </a:cubicBezTo>
                <a:cubicBezTo>
                  <a:pt x="10703" y="8934"/>
                  <a:pt x="10906" y="8893"/>
                  <a:pt x="11108" y="8812"/>
                </a:cubicBezTo>
                <a:cubicBezTo>
                  <a:pt x="11137" y="8798"/>
                  <a:pt x="11166" y="8783"/>
                  <a:pt x="11194" y="8783"/>
                </a:cubicBezTo>
                <a:cubicBezTo>
                  <a:pt x="11206" y="8783"/>
                  <a:pt x="11218" y="8786"/>
                  <a:pt x="11230" y="8792"/>
                </a:cubicBezTo>
                <a:cubicBezTo>
                  <a:pt x="11311" y="8812"/>
                  <a:pt x="11027" y="8954"/>
                  <a:pt x="10136" y="9318"/>
                </a:cubicBezTo>
                <a:cubicBezTo>
                  <a:pt x="9508" y="9562"/>
                  <a:pt x="8880" y="9845"/>
                  <a:pt x="8293" y="10189"/>
                </a:cubicBezTo>
                <a:cubicBezTo>
                  <a:pt x="8212" y="10230"/>
                  <a:pt x="8070" y="10311"/>
                  <a:pt x="7969" y="10352"/>
                </a:cubicBezTo>
                <a:cubicBezTo>
                  <a:pt x="7827" y="10433"/>
                  <a:pt x="7766" y="10473"/>
                  <a:pt x="7725" y="10574"/>
                </a:cubicBezTo>
                <a:cubicBezTo>
                  <a:pt x="7712" y="10644"/>
                  <a:pt x="7698" y="10675"/>
                  <a:pt x="7684" y="10675"/>
                </a:cubicBezTo>
                <a:cubicBezTo>
                  <a:pt x="7678" y="10675"/>
                  <a:pt x="7671" y="10668"/>
                  <a:pt x="7665" y="10655"/>
                </a:cubicBezTo>
                <a:cubicBezTo>
                  <a:pt x="7656" y="10630"/>
                  <a:pt x="7641" y="10619"/>
                  <a:pt x="7618" y="10619"/>
                </a:cubicBezTo>
                <a:cubicBezTo>
                  <a:pt x="7586" y="10619"/>
                  <a:pt x="7541" y="10640"/>
                  <a:pt x="7482" y="10676"/>
                </a:cubicBezTo>
                <a:cubicBezTo>
                  <a:pt x="7412" y="10719"/>
                  <a:pt x="7357" y="10740"/>
                  <a:pt x="7328" y="10740"/>
                </a:cubicBezTo>
                <a:cubicBezTo>
                  <a:pt x="7288" y="10740"/>
                  <a:pt x="7292" y="10704"/>
                  <a:pt x="7361" y="10635"/>
                </a:cubicBezTo>
                <a:cubicBezTo>
                  <a:pt x="7381" y="10605"/>
                  <a:pt x="7391" y="10590"/>
                  <a:pt x="7384" y="10590"/>
                </a:cubicBezTo>
                <a:cubicBezTo>
                  <a:pt x="7376" y="10590"/>
                  <a:pt x="7351" y="10605"/>
                  <a:pt x="7300" y="10635"/>
                </a:cubicBezTo>
                <a:cubicBezTo>
                  <a:pt x="7219" y="10676"/>
                  <a:pt x="7179" y="10716"/>
                  <a:pt x="7280" y="10757"/>
                </a:cubicBezTo>
                <a:cubicBezTo>
                  <a:pt x="7361" y="10797"/>
                  <a:pt x="7381" y="10817"/>
                  <a:pt x="7381" y="10858"/>
                </a:cubicBezTo>
                <a:cubicBezTo>
                  <a:pt x="7381" y="10863"/>
                  <a:pt x="7384" y="10866"/>
                  <a:pt x="7389" y="10866"/>
                </a:cubicBezTo>
                <a:cubicBezTo>
                  <a:pt x="7401" y="10866"/>
                  <a:pt x="7427" y="10847"/>
                  <a:pt x="7442" y="10817"/>
                </a:cubicBezTo>
                <a:cubicBezTo>
                  <a:pt x="7464" y="10795"/>
                  <a:pt x="7486" y="10779"/>
                  <a:pt x="7505" y="10779"/>
                </a:cubicBezTo>
                <a:cubicBezTo>
                  <a:pt x="7521" y="10779"/>
                  <a:pt x="7534" y="10790"/>
                  <a:pt x="7543" y="10817"/>
                </a:cubicBezTo>
                <a:cubicBezTo>
                  <a:pt x="7563" y="10878"/>
                  <a:pt x="7543" y="10939"/>
                  <a:pt x="7503" y="10959"/>
                </a:cubicBezTo>
                <a:cubicBezTo>
                  <a:pt x="7442" y="10979"/>
                  <a:pt x="7422" y="11020"/>
                  <a:pt x="7442" y="11040"/>
                </a:cubicBezTo>
                <a:cubicBezTo>
                  <a:pt x="7452" y="11050"/>
                  <a:pt x="7462" y="11055"/>
                  <a:pt x="7470" y="11055"/>
                </a:cubicBezTo>
                <a:cubicBezTo>
                  <a:pt x="7477" y="11055"/>
                  <a:pt x="7482" y="11050"/>
                  <a:pt x="7482" y="11040"/>
                </a:cubicBezTo>
                <a:cubicBezTo>
                  <a:pt x="7488" y="11023"/>
                  <a:pt x="7495" y="11016"/>
                  <a:pt x="7503" y="11016"/>
                </a:cubicBezTo>
                <a:cubicBezTo>
                  <a:pt x="7523" y="11016"/>
                  <a:pt x="7549" y="11068"/>
                  <a:pt x="7563" y="11142"/>
                </a:cubicBezTo>
                <a:cubicBezTo>
                  <a:pt x="7563" y="11187"/>
                  <a:pt x="7563" y="11210"/>
                  <a:pt x="7538" y="11210"/>
                </a:cubicBezTo>
                <a:cubicBezTo>
                  <a:pt x="7529" y="11210"/>
                  <a:pt x="7518" y="11207"/>
                  <a:pt x="7503" y="11202"/>
                </a:cubicBezTo>
                <a:cubicBezTo>
                  <a:pt x="7486" y="11197"/>
                  <a:pt x="7473" y="11194"/>
                  <a:pt x="7462" y="11194"/>
                </a:cubicBezTo>
                <a:cubicBezTo>
                  <a:pt x="7431" y="11194"/>
                  <a:pt x="7416" y="11213"/>
                  <a:pt x="7401" y="11243"/>
                </a:cubicBezTo>
                <a:cubicBezTo>
                  <a:pt x="7401" y="11304"/>
                  <a:pt x="7361" y="11324"/>
                  <a:pt x="7300" y="11324"/>
                </a:cubicBezTo>
                <a:cubicBezTo>
                  <a:pt x="7239" y="11324"/>
                  <a:pt x="7239" y="11324"/>
                  <a:pt x="7260" y="11364"/>
                </a:cubicBezTo>
                <a:lnTo>
                  <a:pt x="7341" y="11506"/>
                </a:lnTo>
                <a:cubicBezTo>
                  <a:pt x="7381" y="11547"/>
                  <a:pt x="7381" y="11587"/>
                  <a:pt x="7341" y="11607"/>
                </a:cubicBezTo>
                <a:cubicBezTo>
                  <a:pt x="7201" y="11704"/>
                  <a:pt x="7135" y="11750"/>
                  <a:pt x="7120" y="11750"/>
                </a:cubicBezTo>
                <a:cubicBezTo>
                  <a:pt x="7106" y="11750"/>
                  <a:pt x="7131" y="11714"/>
                  <a:pt x="7179" y="11648"/>
                </a:cubicBezTo>
                <a:cubicBezTo>
                  <a:pt x="7300" y="11506"/>
                  <a:pt x="7280" y="11506"/>
                  <a:pt x="7179" y="11506"/>
                </a:cubicBezTo>
                <a:cubicBezTo>
                  <a:pt x="7138" y="11506"/>
                  <a:pt x="7077" y="11486"/>
                  <a:pt x="7037" y="11445"/>
                </a:cubicBezTo>
                <a:cubicBezTo>
                  <a:pt x="7027" y="11425"/>
                  <a:pt x="7011" y="11415"/>
                  <a:pt x="6999" y="11415"/>
                </a:cubicBezTo>
                <a:cubicBezTo>
                  <a:pt x="6986" y="11415"/>
                  <a:pt x="6976" y="11425"/>
                  <a:pt x="6976" y="11445"/>
                </a:cubicBezTo>
                <a:cubicBezTo>
                  <a:pt x="6956" y="11486"/>
                  <a:pt x="6915" y="11526"/>
                  <a:pt x="6875" y="11547"/>
                </a:cubicBezTo>
                <a:cubicBezTo>
                  <a:pt x="6834" y="11587"/>
                  <a:pt x="6814" y="11607"/>
                  <a:pt x="6834" y="11628"/>
                </a:cubicBezTo>
                <a:cubicBezTo>
                  <a:pt x="6854" y="11648"/>
                  <a:pt x="6834" y="11729"/>
                  <a:pt x="6794" y="11790"/>
                </a:cubicBezTo>
                <a:cubicBezTo>
                  <a:pt x="6773" y="11850"/>
                  <a:pt x="6753" y="11911"/>
                  <a:pt x="6773" y="11911"/>
                </a:cubicBezTo>
                <a:cubicBezTo>
                  <a:pt x="6794" y="11911"/>
                  <a:pt x="6753" y="11972"/>
                  <a:pt x="6672" y="12033"/>
                </a:cubicBezTo>
                <a:cubicBezTo>
                  <a:pt x="6591" y="12094"/>
                  <a:pt x="6510" y="12134"/>
                  <a:pt x="6470" y="12134"/>
                </a:cubicBezTo>
                <a:cubicBezTo>
                  <a:pt x="6449" y="12114"/>
                  <a:pt x="6449" y="12094"/>
                  <a:pt x="6551" y="12053"/>
                </a:cubicBezTo>
                <a:cubicBezTo>
                  <a:pt x="6632" y="12013"/>
                  <a:pt x="6672" y="11992"/>
                  <a:pt x="6551" y="11972"/>
                </a:cubicBezTo>
                <a:cubicBezTo>
                  <a:pt x="6429" y="11952"/>
                  <a:pt x="6429" y="11952"/>
                  <a:pt x="6490" y="11871"/>
                </a:cubicBezTo>
                <a:cubicBezTo>
                  <a:pt x="6551" y="11790"/>
                  <a:pt x="6551" y="11790"/>
                  <a:pt x="6449" y="11790"/>
                </a:cubicBezTo>
                <a:cubicBezTo>
                  <a:pt x="6368" y="11790"/>
                  <a:pt x="6348" y="11790"/>
                  <a:pt x="6348" y="11668"/>
                </a:cubicBezTo>
                <a:cubicBezTo>
                  <a:pt x="6348" y="11612"/>
                  <a:pt x="6331" y="11582"/>
                  <a:pt x="6310" y="11582"/>
                </a:cubicBezTo>
                <a:cubicBezTo>
                  <a:pt x="6286" y="11582"/>
                  <a:pt x="6258" y="11622"/>
                  <a:pt x="6247" y="11709"/>
                </a:cubicBezTo>
                <a:cubicBezTo>
                  <a:pt x="6228" y="11784"/>
                  <a:pt x="6120" y="11913"/>
                  <a:pt x="6040" y="11913"/>
                </a:cubicBezTo>
                <a:cubicBezTo>
                  <a:pt x="6035" y="11913"/>
                  <a:pt x="6029" y="11913"/>
                  <a:pt x="6024" y="11911"/>
                </a:cubicBezTo>
                <a:cubicBezTo>
                  <a:pt x="6004" y="11911"/>
                  <a:pt x="5983" y="11891"/>
                  <a:pt x="5983" y="11830"/>
                </a:cubicBezTo>
                <a:cubicBezTo>
                  <a:pt x="5983" y="11808"/>
                  <a:pt x="5983" y="11792"/>
                  <a:pt x="5970" y="11792"/>
                </a:cubicBezTo>
                <a:cubicBezTo>
                  <a:pt x="5959" y="11792"/>
                  <a:pt x="5939" y="11803"/>
                  <a:pt x="5902" y="11830"/>
                </a:cubicBezTo>
                <a:cubicBezTo>
                  <a:pt x="5821" y="11891"/>
                  <a:pt x="5821" y="11911"/>
                  <a:pt x="5842" y="11931"/>
                </a:cubicBezTo>
                <a:cubicBezTo>
                  <a:pt x="5882" y="11931"/>
                  <a:pt x="5882" y="11972"/>
                  <a:pt x="5842" y="12013"/>
                </a:cubicBezTo>
                <a:cubicBezTo>
                  <a:pt x="5821" y="12053"/>
                  <a:pt x="5821" y="12073"/>
                  <a:pt x="5842" y="12094"/>
                </a:cubicBezTo>
                <a:cubicBezTo>
                  <a:pt x="5862" y="12094"/>
                  <a:pt x="5821" y="12134"/>
                  <a:pt x="5761" y="12175"/>
                </a:cubicBezTo>
                <a:cubicBezTo>
                  <a:pt x="5730" y="12185"/>
                  <a:pt x="5705" y="12190"/>
                  <a:pt x="5690" y="12190"/>
                </a:cubicBezTo>
                <a:cubicBezTo>
                  <a:pt x="5675" y="12190"/>
                  <a:pt x="5670" y="12185"/>
                  <a:pt x="5680" y="12175"/>
                </a:cubicBezTo>
                <a:cubicBezTo>
                  <a:pt x="5717" y="12119"/>
                  <a:pt x="5720" y="12093"/>
                  <a:pt x="5697" y="12093"/>
                </a:cubicBezTo>
                <a:cubicBezTo>
                  <a:pt x="5669" y="12093"/>
                  <a:pt x="5605" y="12129"/>
                  <a:pt x="5518" y="12195"/>
                </a:cubicBezTo>
                <a:cubicBezTo>
                  <a:pt x="5335" y="12316"/>
                  <a:pt x="5356" y="12316"/>
                  <a:pt x="5437" y="12337"/>
                </a:cubicBezTo>
                <a:cubicBezTo>
                  <a:pt x="5497" y="12337"/>
                  <a:pt x="5518" y="12377"/>
                  <a:pt x="5497" y="12397"/>
                </a:cubicBezTo>
                <a:cubicBezTo>
                  <a:pt x="5497" y="12454"/>
                  <a:pt x="5376" y="12562"/>
                  <a:pt x="5310" y="12562"/>
                </a:cubicBezTo>
                <a:cubicBezTo>
                  <a:pt x="5304" y="12562"/>
                  <a:pt x="5299" y="12561"/>
                  <a:pt x="5295" y="12559"/>
                </a:cubicBezTo>
                <a:cubicBezTo>
                  <a:pt x="5293" y="12559"/>
                  <a:pt x="5291" y="12559"/>
                  <a:pt x="5290" y="12559"/>
                </a:cubicBezTo>
                <a:cubicBezTo>
                  <a:pt x="5230" y="12559"/>
                  <a:pt x="5155" y="12905"/>
                  <a:pt x="5214" y="12965"/>
                </a:cubicBezTo>
                <a:cubicBezTo>
                  <a:pt x="5234" y="13005"/>
                  <a:pt x="5234" y="13046"/>
                  <a:pt x="5193" y="13066"/>
                </a:cubicBezTo>
                <a:lnTo>
                  <a:pt x="5112" y="13127"/>
                </a:lnTo>
                <a:lnTo>
                  <a:pt x="5052" y="13127"/>
                </a:lnTo>
                <a:cubicBezTo>
                  <a:pt x="5031" y="13106"/>
                  <a:pt x="5011" y="13086"/>
                  <a:pt x="4991" y="13086"/>
                </a:cubicBezTo>
                <a:cubicBezTo>
                  <a:pt x="4950" y="13086"/>
                  <a:pt x="4950" y="13106"/>
                  <a:pt x="4991" y="13147"/>
                </a:cubicBezTo>
                <a:cubicBezTo>
                  <a:pt x="5006" y="13177"/>
                  <a:pt x="5021" y="13195"/>
                  <a:pt x="4996" y="13195"/>
                </a:cubicBezTo>
                <a:cubicBezTo>
                  <a:pt x="4987" y="13195"/>
                  <a:pt x="4972" y="13193"/>
                  <a:pt x="4950" y="13187"/>
                </a:cubicBezTo>
                <a:cubicBezTo>
                  <a:pt x="4920" y="13177"/>
                  <a:pt x="4905" y="13172"/>
                  <a:pt x="4900" y="13172"/>
                </a:cubicBezTo>
                <a:cubicBezTo>
                  <a:pt x="4895" y="13172"/>
                  <a:pt x="4900" y="13177"/>
                  <a:pt x="4910" y="13187"/>
                </a:cubicBezTo>
                <a:cubicBezTo>
                  <a:pt x="4924" y="13202"/>
                  <a:pt x="4898" y="13216"/>
                  <a:pt x="4860" y="13216"/>
                </a:cubicBezTo>
                <a:cubicBezTo>
                  <a:pt x="4844" y="13216"/>
                  <a:pt x="4826" y="13214"/>
                  <a:pt x="4809" y="13208"/>
                </a:cubicBezTo>
                <a:cubicBezTo>
                  <a:pt x="4728" y="13208"/>
                  <a:pt x="4687" y="13208"/>
                  <a:pt x="4707" y="13248"/>
                </a:cubicBezTo>
                <a:cubicBezTo>
                  <a:pt x="4707" y="13258"/>
                  <a:pt x="4707" y="13263"/>
                  <a:pt x="4700" y="13263"/>
                </a:cubicBezTo>
                <a:cubicBezTo>
                  <a:pt x="4692" y="13263"/>
                  <a:pt x="4677" y="13258"/>
                  <a:pt x="4647" y="13248"/>
                </a:cubicBezTo>
                <a:cubicBezTo>
                  <a:pt x="4636" y="13243"/>
                  <a:pt x="4626" y="13240"/>
                  <a:pt x="4618" y="13240"/>
                </a:cubicBezTo>
                <a:cubicBezTo>
                  <a:pt x="4595" y="13240"/>
                  <a:pt x="4580" y="13259"/>
                  <a:pt x="4566" y="13289"/>
                </a:cubicBezTo>
                <a:cubicBezTo>
                  <a:pt x="4566" y="13317"/>
                  <a:pt x="4557" y="13332"/>
                  <a:pt x="4541" y="13332"/>
                </a:cubicBezTo>
                <a:cubicBezTo>
                  <a:pt x="4524" y="13332"/>
                  <a:pt x="4497" y="13312"/>
                  <a:pt x="4464" y="13268"/>
                </a:cubicBezTo>
                <a:cubicBezTo>
                  <a:pt x="4424" y="13214"/>
                  <a:pt x="4401" y="13196"/>
                  <a:pt x="4379" y="13196"/>
                </a:cubicBezTo>
                <a:cubicBezTo>
                  <a:pt x="4367" y="13196"/>
                  <a:pt x="4356" y="13201"/>
                  <a:pt x="4343" y="13208"/>
                </a:cubicBezTo>
                <a:cubicBezTo>
                  <a:pt x="4302" y="13248"/>
                  <a:pt x="4302" y="13289"/>
                  <a:pt x="4444" y="13370"/>
                </a:cubicBezTo>
                <a:lnTo>
                  <a:pt x="4525" y="13430"/>
                </a:lnTo>
                <a:lnTo>
                  <a:pt x="4403" y="13410"/>
                </a:lnTo>
                <a:cubicBezTo>
                  <a:pt x="4363" y="13400"/>
                  <a:pt x="4338" y="13395"/>
                  <a:pt x="4328" y="13395"/>
                </a:cubicBezTo>
                <a:cubicBezTo>
                  <a:pt x="4317" y="13395"/>
                  <a:pt x="4322" y="13400"/>
                  <a:pt x="4343" y="13410"/>
                </a:cubicBezTo>
                <a:cubicBezTo>
                  <a:pt x="4363" y="13410"/>
                  <a:pt x="4383" y="13471"/>
                  <a:pt x="4383" y="13532"/>
                </a:cubicBezTo>
                <a:cubicBezTo>
                  <a:pt x="4383" y="13613"/>
                  <a:pt x="4403" y="13674"/>
                  <a:pt x="4464" y="13714"/>
                </a:cubicBezTo>
                <a:cubicBezTo>
                  <a:pt x="4566" y="13795"/>
                  <a:pt x="4566" y="13815"/>
                  <a:pt x="4464" y="13856"/>
                </a:cubicBezTo>
                <a:cubicBezTo>
                  <a:pt x="4403" y="13917"/>
                  <a:pt x="4343" y="13977"/>
                  <a:pt x="4322" y="14079"/>
                </a:cubicBezTo>
                <a:cubicBezTo>
                  <a:pt x="4282" y="14180"/>
                  <a:pt x="4241" y="14241"/>
                  <a:pt x="4201" y="14261"/>
                </a:cubicBezTo>
                <a:cubicBezTo>
                  <a:pt x="4160" y="14261"/>
                  <a:pt x="4160" y="14241"/>
                  <a:pt x="4201" y="14180"/>
                </a:cubicBezTo>
                <a:cubicBezTo>
                  <a:pt x="4241" y="14119"/>
                  <a:pt x="4241" y="14058"/>
                  <a:pt x="4201" y="14018"/>
                </a:cubicBezTo>
                <a:cubicBezTo>
                  <a:pt x="4183" y="14000"/>
                  <a:pt x="4173" y="13990"/>
                  <a:pt x="4165" y="13990"/>
                </a:cubicBezTo>
                <a:cubicBezTo>
                  <a:pt x="4156" y="13990"/>
                  <a:pt x="4151" y="14005"/>
                  <a:pt x="4140" y="14038"/>
                </a:cubicBezTo>
                <a:cubicBezTo>
                  <a:pt x="4120" y="14099"/>
                  <a:pt x="4079" y="14139"/>
                  <a:pt x="4019" y="14160"/>
                </a:cubicBezTo>
                <a:cubicBezTo>
                  <a:pt x="3978" y="14180"/>
                  <a:pt x="3938" y="14241"/>
                  <a:pt x="3917" y="14301"/>
                </a:cubicBezTo>
                <a:cubicBezTo>
                  <a:pt x="3904" y="14380"/>
                  <a:pt x="3917" y="14425"/>
                  <a:pt x="3932" y="14425"/>
                </a:cubicBezTo>
                <a:cubicBezTo>
                  <a:pt x="3941" y="14425"/>
                  <a:pt x="3951" y="14411"/>
                  <a:pt x="3958" y="14382"/>
                </a:cubicBezTo>
                <a:cubicBezTo>
                  <a:pt x="3967" y="14364"/>
                  <a:pt x="3976" y="14354"/>
                  <a:pt x="3985" y="14354"/>
                </a:cubicBezTo>
                <a:cubicBezTo>
                  <a:pt x="3996" y="14354"/>
                  <a:pt x="4007" y="14369"/>
                  <a:pt x="4019" y="14403"/>
                </a:cubicBezTo>
                <a:cubicBezTo>
                  <a:pt x="4052" y="14536"/>
                  <a:pt x="4099" y="14641"/>
                  <a:pt x="4115" y="14641"/>
                </a:cubicBezTo>
                <a:cubicBezTo>
                  <a:pt x="4118" y="14641"/>
                  <a:pt x="4120" y="14636"/>
                  <a:pt x="4120" y="14626"/>
                </a:cubicBezTo>
                <a:cubicBezTo>
                  <a:pt x="4120" y="14565"/>
                  <a:pt x="4140" y="14504"/>
                  <a:pt x="4160" y="14443"/>
                </a:cubicBezTo>
                <a:cubicBezTo>
                  <a:pt x="4187" y="14390"/>
                  <a:pt x="4214" y="14367"/>
                  <a:pt x="4234" y="14367"/>
                </a:cubicBezTo>
                <a:cubicBezTo>
                  <a:pt x="4277" y="14367"/>
                  <a:pt x="4296" y="14463"/>
                  <a:pt x="4241" y="14585"/>
                </a:cubicBezTo>
                <a:cubicBezTo>
                  <a:pt x="4181" y="14767"/>
                  <a:pt x="4181" y="14869"/>
                  <a:pt x="4221" y="14950"/>
                </a:cubicBezTo>
                <a:cubicBezTo>
                  <a:pt x="4240" y="14998"/>
                  <a:pt x="4246" y="15018"/>
                  <a:pt x="4240" y="15018"/>
                </a:cubicBezTo>
                <a:cubicBezTo>
                  <a:pt x="4234" y="15018"/>
                  <a:pt x="4213" y="14992"/>
                  <a:pt x="4181" y="14950"/>
                </a:cubicBezTo>
                <a:lnTo>
                  <a:pt x="4100" y="14869"/>
                </a:lnTo>
                <a:lnTo>
                  <a:pt x="4100" y="14990"/>
                </a:lnTo>
                <a:cubicBezTo>
                  <a:pt x="4100" y="15051"/>
                  <a:pt x="4120" y="15112"/>
                  <a:pt x="4160" y="15172"/>
                </a:cubicBezTo>
                <a:cubicBezTo>
                  <a:pt x="4201" y="15193"/>
                  <a:pt x="4201" y="15233"/>
                  <a:pt x="4160" y="15274"/>
                </a:cubicBezTo>
                <a:cubicBezTo>
                  <a:pt x="4120" y="15314"/>
                  <a:pt x="4120" y="15375"/>
                  <a:pt x="4201" y="15416"/>
                </a:cubicBezTo>
                <a:cubicBezTo>
                  <a:pt x="4289" y="15503"/>
                  <a:pt x="4316" y="15606"/>
                  <a:pt x="4256" y="15606"/>
                </a:cubicBezTo>
                <a:cubicBezTo>
                  <a:pt x="4246" y="15606"/>
                  <a:pt x="4235" y="15603"/>
                  <a:pt x="4221" y="15598"/>
                </a:cubicBezTo>
                <a:cubicBezTo>
                  <a:pt x="4204" y="15589"/>
                  <a:pt x="4195" y="15585"/>
                  <a:pt x="4190" y="15585"/>
                </a:cubicBezTo>
                <a:cubicBezTo>
                  <a:pt x="4184" y="15585"/>
                  <a:pt x="4189" y="15594"/>
                  <a:pt x="4201" y="15618"/>
                </a:cubicBezTo>
                <a:cubicBezTo>
                  <a:pt x="4282" y="15679"/>
                  <a:pt x="4363" y="15719"/>
                  <a:pt x="4444" y="15719"/>
                </a:cubicBezTo>
                <a:cubicBezTo>
                  <a:pt x="4525" y="15740"/>
                  <a:pt x="4606" y="15760"/>
                  <a:pt x="4667" y="15821"/>
                </a:cubicBezTo>
                <a:cubicBezTo>
                  <a:pt x="4682" y="15850"/>
                  <a:pt x="4707" y="15869"/>
                  <a:pt x="4752" y="15869"/>
                </a:cubicBezTo>
                <a:cubicBezTo>
                  <a:pt x="4768" y="15869"/>
                  <a:pt x="4787" y="15867"/>
                  <a:pt x="4809" y="15861"/>
                </a:cubicBezTo>
                <a:cubicBezTo>
                  <a:pt x="4839" y="15851"/>
                  <a:pt x="4864" y="15846"/>
                  <a:pt x="4880" y="15846"/>
                </a:cubicBezTo>
                <a:cubicBezTo>
                  <a:pt x="4895" y="15846"/>
                  <a:pt x="4900" y="15851"/>
                  <a:pt x="4890" y="15861"/>
                </a:cubicBezTo>
                <a:cubicBezTo>
                  <a:pt x="4869" y="15881"/>
                  <a:pt x="4910" y="15922"/>
                  <a:pt x="4971" y="15942"/>
                </a:cubicBezTo>
                <a:cubicBezTo>
                  <a:pt x="5031" y="15983"/>
                  <a:pt x="5072" y="16023"/>
                  <a:pt x="5011" y="16064"/>
                </a:cubicBezTo>
                <a:cubicBezTo>
                  <a:pt x="4950" y="16125"/>
                  <a:pt x="4950" y="16125"/>
                  <a:pt x="5011" y="16145"/>
                </a:cubicBezTo>
                <a:cubicBezTo>
                  <a:pt x="5052" y="16145"/>
                  <a:pt x="5092" y="16145"/>
                  <a:pt x="5133" y="16104"/>
                </a:cubicBezTo>
                <a:cubicBezTo>
                  <a:pt x="5139" y="16091"/>
                  <a:pt x="5148" y="16084"/>
                  <a:pt x="5159" y="16084"/>
                </a:cubicBezTo>
                <a:cubicBezTo>
                  <a:pt x="5180" y="16084"/>
                  <a:pt x="5207" y="16111"/>
                  <a:pt x="5234" y="16165"/>
                </a:cubicBezTo>
                <a:cubicBezTo>
                  <a:pt x="5295" y="16246"/>
                  <a:pt x="5356" y="16266"/>
                  <a:pt x="5376" y="16266"/>
                </a:cubicBezTo>
                <a:cubicBezTo>
                  <a:pt x="5416" y="16266"/>
                  <a:pt x="5416" y="16246"/>
                  <a:pt x="5416" y="16226"/>
                </a:cubicBezTo>
                <a:cubicBezTo>
                  <a:pt x="5396" y="16206"/>
                  <a:pt x="5396" y="16165"/>
                  <a:pt x="5416" y="16145"/>
                </a:cubicBezTo>
                <a:cubicBezTo>
                  <a:pt x="5437" y="16145"/>
                  <a:pt x="5457" y="16145"/>
                  <a:pt x="5457" y="16165"/>
                </a:cubicBezTo>
                <a:cubicBezTo>
                  <a:pt x="5457" y="16195"/>
                  <a:pt x="5468" y="16213"/>
                  <a:pt x="5481" y="16213"/>
                </a:cubicBezTo>
                <a:cubicBezTo>
                  <a:pt x="5486" y="16213"/>
                  <a:pt x="5492" y="16211"/>
                  <a:pt x="5497" y="16206"/>
                </a:cubicBezTo>
                <a:cubicBezTo>
                  <a:pt x="5538" y="16206"/>
                  <a:pt x="5538" y="16246"/>
                  <a:pt x="5538" y="16327"/>
                </a:cubicBezTo>
                <a:cubicBezTo>
                  <a:pt x="5538" y="16408"/>
                  <a:pt x="5538" y="16449"/>
                  <a:pt x="5558" y="16449"/>
                </a:cubicBezTo>
                <a:cubicBezTo>
                  <a:pt x="5570" y="16443"/>
                  <a:pt x="5580" y="16440"/>
                  <a:pt x="5589" y="16440"/>
                </a:cubicBezTo>
                <a:cubicBezTo>
                  <a:pt x="5610" y="16440"/>
                  <a:pt x="5625" y="16455"/>
                  <a:pt x="5639" y="16469"/>
                </a:cubicBezTo>
                <a:cubicBezTo>
                  <a:pt x="5663" y="16493"/>
                  <a:pt x="5694" y="16502"/>
                  <a:pt x="5723" y="16502"/>
                </a:cubicBezTo>
                <a:cubicBezTo>
                  <a:pt x="5744" y="16502"/>
                  <a:pt x="5764" y="16498"/>
                  <a:pt x="5781" y="16489"/>
                </a:cubicBezTo>
                <a:cubicBezTo>
                  <a:pt x="5801" y="16479"/>
                  <a:pt x="5826" y="16474"/>
                  <a:pt x="5852" y="16474"/>
                </a:cubicBezTo>
                <a:cubicBezTo>
                  <a:pt x="5877" y="16474"/>
                  <a:pt x="5902" y="16479"/>
                  <a:pt x="5923" y="16489"/>
                </a:cubicBezTo>
                <a:cubicBezTo>
                  <a:pt x="5963" y="16509"/>
                  <a:pt x="5943" y="16530"/>
                  <a:pt x="5902" y="16550"/>
                </a:cubicBezTo>
                <a:cubicBezTo>
                  <a:pt x="5862" y="16570"/>
                  <a:pt x="5862" y="16590"/>
                  <a:pt x="5862" y="16611"/>
                </a:cubicBezTo>
                <a:cubicBezTo>
                  <a:pt x="5882" y="16621"/>
                  <a:pt x="5902" y="16626"/>
                  <a:pt x="5920" y="16626"/>
                </a:cubicBezTo>
                <a:cubicBezTo>
                  <a:pt x="5938" y="16626"/>
                  <a:pt x="5953" y="16621"/>
                  <a:pt x="5963" y="16611"/>
                </a:cubicBezTo>
                <a:cubicBezTo>
                  <a:pt x="5983" y="16590"/>
                  <a:pt x="6024" y="16590"/>
                  <a:pt x="6024" y="16590"/>
                </a:cubicBezTo>
                <a:cubicBezTo>
                  <a:pt x="6044" y="16611"/>
                  <a:pt x="6064" y="16631"/>
                  <a:pt x="6064" y="16651"/>
                </a:cubicBezTo>
                <a:cubicBezTo>
                  <a:pt x="6146" y="16692"/>
                  <a:pt x="6206" y="16773"/>
                  <a:pt x="6186" y="16793"/>
                </a:cubicBezTo>
                <a:cubicBezTo>
                  <a:pt x="6166" y="16813"/>
                  <a:pt x="6166" y="16833"/>
                  <a:pt x="6186" y="16854"/>
                </a:cubicBezTo>
                <a:cubicBezTo>
                  <a:pt x="6191" y="16859"/>
                  <a:pt x="6196" y="16861"/>
                  <a:pt x="6201" y="16861"/>
                </a:cubicBezTo>
                <a:cubicBezTo>
                  <a:pt x="6216" y="16861"/>
                  <a:pt x="6232" y="16839"/>
                  <a:pt x="6247" y="16793"/>
                </a:cubicBezTo>
                <a:cubicBezTo>
                  <a:pt x="6267" y="16732"/>
                  <a:pt x="6328" y="16671"/>
                  <a:pt x="6389" y="16671"/>
                </a:cubicBezTo>
                <a:cubicBezTo>
                  <a:pt x="6490" y="16671"/>
                  <a:pt x="6490" y="16651"/>
                  <a:pt x="6470" y="16590"/>
                </a:cubicBezTo>
                <a:cubicBezTo>
                  <a:pt x="6452" y="16556"/>
                  <a:pt x="6551" y="16435"/>
                  <a:pt x="6607" y="16435"/>
                </a:cubicBezTo>
                <a:cubicBezTo>
                  <a:pt x="6617" y="16435"/>
                  <a:pt x="6625" y="16439"/>
                  <a:pt x="6632" y="16449"/>
                </a:cubicBezTo>
                <a:cubicBezTo>
                  <a:pt x="6652" y="16469"/>
                  <a:pt x="6652" y="16509"/>
                  <a:pt x="6611" y="16509"/>
                </a:cubicBezTo>
                <a:cubicBezTo>
                  <a:pt x="6591" y="16530"/>
                  <a:pt x="6611" y="16550"/>
                  <a:pt x="6692" y="16570"/>
                </a:cubicBezTo>
                <a:cubicBezTo>
                  <a:pt x="6814" y="16590"/>
                  <a:pt x="6854" y="16631"/>
                  <a:pt x="6773" y="16692"/>
                </a:cubicBezTo>
                <a:cubicBezTo>
                  <a:pt x="6756" y="16704"/>
                  <a:pt x="6743" y="16708"/>
                  <a:pt x="6734" y="16708"/>
                </a:cubicBezTo>
                <a:cubicBezTo>
                  <a:pt x="6711" y="16708"/>
                  <a:pt x="6707" y="16680"/>
                  <a:pt x="6692" y="16651"/>
                </a:cubicBezTo>
                <a:cubicBezTo>
                  <a:pt x="6692" y="16628"/>
                  <a:pt x="6686" y="16604"/>
                  <a:pt x="6680" y="16604"/>
                </a:cubicBezTo>
                <a:cubicBezTo>
                  <a:pt x="6676" y="16604"/>
                  <a:pt x="6672" y="16617"/>
                  <a:pt x="6672" y="16651"/>
                </a:cubicBezTo>
                <a:cubicBezTo>
                  <a:pt x="6672" y="16682"/>
                  <a:pt x="6672" y="16697"/>
                  <a:pt x="6670" y="16697"/>
                </a:cubicBezTo>
                <a:cubicBezTo>
                  <a:pt x="6667" y="16697"/>
                  <a:pt x="6662" y="16682"/>
                  <a:pt x="6652" y="16651"/>
                </a:cubicBezTo>
                <a:cubicBezTo>
                  <a:pt x="6632" y="16601"/>
                  <a:pt x="6606" y="16575"/>
                  <a:pt x="6581" y="16575"/>
                </a:cubicBezTo>
                <a:cubicBezTo>
                  <a:pt x="6556" y="16575"/>
                  <a:pt x="6530" y="16601"/>
                  <a:pt x="6510" y="16651"/>
                </a:cubicBezTo>
                <a:cubicBezTo>
                  <a:pt x="6496" y="16736"/>
                  <a:pt x="6502" y="16771"/>
                  <a:pt x="6547" y="16771"/>
                </a:cubicBezTo>
                <a:cubicBezTo>
                  <a:pt x="6567" y="16771"/>
                  <a:pt x="6595" y="16765"/>
                  <a:pt x="6632" y="16752"/>
                </a:cubicBezTo>
                <a:cubicBezTo>
                  <a:pt x="6648" y="16747"/>
                  <a:pt x="6664" y="16745"/>
                  <a:pt x="6680" y="16745"/>
                </a:cubicBezTo>
                <a:cubicBezTo>
                  <a:pt x="6722" y="16745"/>
                  <a:pt x="6759" y="16763"/>
                  <a:pt x="6773" y="16793"/>
                </a:cubicBezTo>
                <a:cubicBezTo>
                  <a:pt x="6798" y="16818"/>
                  <a:pt x="6824" y="16835"/>
                  <a:pt x="6849" y="16835"/>
                </a:cubicBezTo>
                <a:cubicBezTo>
                  <a:pt x="6864" y="16835"/>
                  <a:pt x="6880" y="16829"/>
                  <a:pt x="6895" y="16813"/>
                </a:cubicBezTo>
                <a:cubicBezTo>
                  <a:pt x="6910" y="16798"/>
                  <a:pt x="6926" y="16791"/>
                  <a:pt x="6940" y="16791"/>
                </a:cubicBezTo>
                <a:cubicBezTo>
                  <a:pt x="6963" y="16791"/>
                  <a:pt x="6984" y="16808"/>
                  <a:pt x="6996" y="16833"/>
                </a:cubicBezTo>
                <a:cubicBezTo>
                  <a:pt x="7017" y="16854"/>
                  <a:pt x="7032" y="16864"/>
                  <a:pt x="7044" y="16864"/>
                </a:cubicBezTo>
                <a:cubicBezTo>
                  <a:pt x="7057" y="16864"/>
                  <a:pt x="7067" y="16854"/>
                  <a:pt x="7077" y="16833"/>
                </a:cubicBezTo>
                <a:cubicBezTo>
                  <a:pt x="7104" y="16798"/>
                  <a:pt x="7158" y="16782"/>
                  <a:pt x="7207" y="16782"/>
                </a:cubicBezTo>
                <a:cubicBezTo>
                  <a:pt x="7269" y="16782"/>
                  <a:pt x="7323" y="16808"/>
                  <a:pt x="7300" y="16854"/>
                </a:cubicBezTo>
                <a:cubicBezTo>
                  <a:pt x="7300" y="16894"/>
                  <a:pt x="7320" y="16955"/>
                  <a:pt x="7361" y="16955"/>
                </a:cubicBezTo>
                <a:cubicBezTo>
                  <a:pt x="7401" y="16996"/>
                  <a:pt x="7401" y="17016"/>
                  <a:pt x="7341" y="17036"/>
                </a:cubicBezTo>
                <a:cubicBezTo>
                  <a:pt x="7280" y="17056"/>
                  <a:pt x="7260" y="17056"/>
                  <a:pt x="7361" y="17077"/>
                </a:cubicBezTo>
                <a:cubicBezTo>
                  <a:pt x="7385" y="17082"/>
                  <a:pt x="7401" y="17085"/>
                  <a:pt x="7413" y="17085"/>
                </a:cubicBezTo>
                <a:cubicBezTo>
                  <a:pt x="7442" y="17085"/>
                  <a:pt x="7442" y="17071"/>
                  <a:pt x="7442" y="17056"/>
                </a:cubicBezTo>
                <a:cubicBezTo>
                  <a:pt x="7442" y="17016"/>
                  <a:pt x="7442" y="16996"/>
                  <a:pt x="7482" y="16975"/>
                </a:cubicBezTo>
                <a:cubicBezTo>
                  <a:pt x="7495" y="16962"/>
                  <a:pt x="7509" y="16957"/>
                  <a:pt x="7523" y="16957"/>
                </a:cubicBezTo>
                <a:cubicBezTo>
                  <a:pt x="7572" y="16957"/>
                  <a:pt x="7616" y="17033"/>
                  <a:pt x="7584" y="17097"/>
                </a:cubicBezTo>
                <a:cubicBezTo>
                  <a:pt x="7592" y="17089"/>
                  <a:pt x="7606" y="17075"/>
                  <a:pt x="7624" y="17056"/>
                </a:cubicBezTo>
                <a:cubicBezTo>
                  <a:pt x="7646" y="17024"/>
                  <a:pt x="7662" y="17003"/>
                  <a:pt x="7678" y="17003"/>
                </a:cubicBezTo>
                <a:cubicBezTo>
                  <a:pt x="7692" y="17003"/>
                  <a:pt x="7707" y="17019"/>
                  <a:pt x="7725" y="17056"/>
                </a:cubicBezTo>
                <a:cubicBezTo>
                  <a:pt x="7739" y="17110"/>
                  <a:pt x="7762" y="17128"/>
                  <a:pt x="7793" y="17128"/>
                </a:cubicBezTo>
                <a:cubicBezTo>
                  <a:pt x="7809" y="17128"/>
                  <a:pt x="7827" y="17124"/>
                  <a:pt x="7847" y="17117"/>
                </a:cubicBezTo>
                <a:cubicBezTo>
                  <a:pt x="7901" y="17081"/>
                  <a:pt x="7923" y="17013"/>
                  <a:pt x="7855" y="17013"/>
                </a:cubicBezTo>
                <a:cubicBezTo>
                  <a:pt x="7847" y="17013"/>
                  <a:pt x="7838" y="17014"/>
                  <a:pt x="7827" y="17016"/>
                </a:cubicBezTo>
                <a:lnTo>
                  <a:pt x="7807" y="17016"/>
                </a:lnTo>
                <a:cubicBezTo>
                  <a:pt x="7837" y="17006"/>
                  <a:pt x="7862" y="17001"/>
                  <a:pt x="7888" y="17001"/>
                </a:cubicBezTo>
                <a:cubicBezTo>
                  <a:pt x="7913" y="17001"/>
                  <a:pt x="7938" y="17006"/>
                  <a:pt x="7969" y="17016"/>
                </a:cubicBezTo>
                <a:cubicBezTo>
                  <a:pt x="7978" y="17017"/>
                  <a:pt x="7988" y="17018"/>
                  <a:pt x="7998" y="17018"/>
                </a:cubicBezTo>
                <a:cubicBezTo>
                  <a:pt x="8122" y="17018"/>
                  <a:pt x="8305" y="16911"/>
                  <a:pt x="8212" y="16874"/>
                </a:cubicBezTo>
                <a:cubicBezTo>
                  <a:pt x="8191" y="16874"/>
                  <a:pt x="8191" y="16813"/>
                  <a:pt x="8212" y="16773"/>
                </a:cubicBezTo>
                <a:cubicBezTo>
                  <a:pt x="8239" y="16719"/>
                  <a:pt x="8265" y="16693"/>
                  <a:pt x="8287" y="16693"/>
                </a:cubicBezTo>
                <a:cubicBezTo>
                  <a:pt x="8314" y="16693"/>
                  <a:pt x="8333" y="16734"/>
                  <a:pt x="8333" y="16813"/>
                </a:cubicBezTo>
                <a:cubicBezTo>
                  <a:pt x="8333" y="16894"/>
                  <a:pt x="8293" y="16955"/>
                  <a:pt x="8191" y="17036"/>
                </a:cubicBezTo>
                <a:lnTo>
                  <a:pt x="8029" y="17137"/>
                </a:lnTo>
                <a:lnTo>
                  <a:pt x="8232" y="17137"/>
                </a:lnTo>
                <a:cubicBezTo>
                  <a:pt x="8374" y="17137"/>
                  <a:pt x="8455" y="17137"/>
                  <a:pt x="8455" y="17077"/>
                </a:cubicBezTo>
                <a:cubicBezTo>
                  <a:pt x="8475" y="17036"/>
                  <a:pt x="8495" y="17016"/>
                  <a:pt x="8536" y="17016"/>
                </a:cubicBezTo>
                <a:cubicBezTo>
                  <a:pt x="8576" y="17016"/>
                  <a:pt x="8597" y="17016"/>
                  <a:pt x="8576" y="17077"/>
                </a:cubicBezTo>
                <a:cubicBezTo>
                  <a:pt x="8536" y="17137"/>
                  <a:pt x="8556" y="17178"/>
                  <a:pt x="8617" y="17178"/>
                </a:cubicBezTo>
                <a:cubicBezTo>
                  <a:pt x="8678" y="17198"/>
                  <a:pt x="8698" y="17218"/>
                  <a:pt x="8657" y="17279"/>
                </a:cubicBezTo>
                <a:cubicBezTo>
                  <a:pt x="8617" y="17360"/>
                  <a:pt x="8576" y="17441"/>
                  <a:pt x="8556" y="17522"/>
                </a:cubicBezTo>
                <a:cubicBezTo>
                  <a:pt x="8515" y="17664"/>
                  <a:pt x="8455" y="17806"/>
                  <a:pt x="8394" y="17948"/>
                </a:cubicBezTo>
                <a:cubicBezTo>
                  <a:pt x="8353" y="18029"/>
                  <a:pt x="8353" y="18130"/>
                  <a:pt x="8333" y="18231"/>
                </a:cubicBezTo>
                <a:cubicBezTo>
                  <a:pt x="8333" y="18353"/>
                  <a:pt x="8293" y="18434"/>
                  <a:pt x="8252" y="18454"/>
                </a:cubicBezTo>
                <a:cubicBezTo>
                  <a:pt x="8212" y="18474"/>
                  <a:pt x="8171" y="18555"/>
                  <a:pt x="8171" y="18717"/>
                </a:cubicBezTo>
                <a:cubicBezTo>
                  <a:pt x="8156" y="18825"/>
                  <a:pt x="8140" y="18874"/>
                  <a:pt x="8134" y="18874"/>
                </a:cubicBezTo>
                <a:cubicBezTo>
                  <a:pt x="8132" y="18874"/>
                  <a:pt x="8131" y="18869"/>
                  <a:pt x="8131" y="18859"/>
                </a:cubicBezTo>
                <a:cubicBezTo>
                  <a:pt x="8116" y="18829"/>
                  <a:pt x="8101" y="18811"/>
                  <a:pt x="8078" y="18811"/>
                </a:cubicBezTo>
                <a:cubicBezTo>
                  <a:pt x="8070" y="18811"/>
                  <a:pt x="8060" y="18813"/>
                  <a:pt x="8050" y="18819"/>
                </a:cubicBezTo>
                <a:cubicBezTo>
                  <a:pt x="8029" y="18839"/>
                  <a:pt x="8050" y="18879"/>
                  <a:pt x="8110" y="18920"/>
                </a:cubicBezTo>
                <a:cubicBezTo>
                  <a:pt x="8157" y="18967"/>
                  <a:pt x="8290" y="19014"/>
                  <a:pt x="8375" y="19014"/>
                </a:cubicBezTo>
                <a:cubicBezTo>
                  <a:pt x="8400" y="19014"/>
                  <a:pt x="8421" y="19010"/>
                  <a:pt x="8434" y="19001"/>
                </a:cubicBezTo>
                <a:cubicBezTo>
                  <a:pt x="8445" y="18991"/>
                  <a:pt x="8455" y="18986"/>
                  <a:pt x="8465" y="18986"/>
                </a:cubicBezTo>
                <a:cubicBezTo>
                  <a:pt x="8475" y="18986"/>
                  <a:pt x="8485" y="18991"/>
                  <a:pt x="8495" y="19001"/>
                </a:cubicBezTo>
                <a:cubicBezTo>
                  <a:pt x="8515" y="19001"/>
                  <a:pt x="8515" y="19001"/>
                  <a:pt x="8495" y="18981"/>
                </a:cubicBezTo>
                <a:cubicBezTo>
                  <a:pt x="8475" y="18960"/>
                  <a:pt x="8495" y="18920"/>
                  <a:pt x="8536" y="18879"/>
                </a:cubicBezTo>
                <a:cubicBezTo>
                  <a:pt x="8580" y="18850"/>
                  <a:pt x="8614" y="18831"/>
                  <a:pt x="8637" y="18831"/>
                </a:cubicBezTo>
                <a:cubicBezTo>
                  <a:pt x="8645" y="18831"/>
                  <a:pt x="8652" y="18833"/>
                  <a:pt x="8657" y="18839"/>
                </a:cubicBezTo>
                <a:cubicBezTo>
                  <a:pt x="8663" y="18845"/>
                  <a:pt x="8671" y="18847"/>
                  <a:pt x="8680" y="18847"/>
                </a:cubicBezTo>
                <a:cubicBezTo>
                  <a:pt x="8701" y="18847"/>
                  <a:pt x="8730" y="18833"/>
                  <a:pt x="8759" y="18819"/>
                </a:cubicBezTo>
                <a:lnTo>
                  <a:pt x="8860" y="18758"/>
                </a:lnTo>
                <a:lnTo>
                  <a:pt x="8799" y="18859"/>
                </a:lnTo>
                <a:cubicBezTo>
                  <a:pt x="8738" y="18940"/>
                  <a:pt x="8738" y="18960"/>
                  <a:pt x="8819" y="18981"/>
                </a:cubicBezTo>
                <a:cubicBezTo>
                  <a:pt x="8900" y="18981"/>
                  <a:pt x="8921" y="18981"/>
                  <a:pt x="8921" y="18940"/>
                </a:cubicBezTo>
                <a:cubicBezTo>
                  <a:pt x="8941" y="18920"/>
                  <a:pt x="8961" y="18920"/>
                  <a:pt x="8981" y="18920"/>
                </a:cubicBezTo>
                <a:cubicBezTo>
                  <a:pt x="9022" y="18920"/>
                  <a:pt x="8981" y="18981"/>
                  <a:pt x="8921" y="19041"/>
                </a:cubicBezTo>
                <a:cubicBezTo>
                  <a:pt x="8860" y="19082"/>
                  <a:pt x="8819" y="19143"/>
                  <a:pt x="8860" y="19183"/>
                </a:cubicBezTo>
                <a:cubicBezTo>
                  <a:pt x="8878" y="19201"/>
                  <a:pt x="8892" y="19211"/>
                  <a:pt x="8902" y="19211"/>
                </a:cubicBezTo>
                <a:cubicBezTo>
                  <a:pt x="8914" y="19211"/>
                  <a:pt x="8921" y="19196"/>
                  <a:pt x="8921" y="19163"/>
                </a:cubicBezTo>
                <a:cubicBezTo>
                  <a:pt x="8936" y="19087"/>
                  <a:pt x="9007" y="19012"/>
                  <a:pt x="9051" y="19012"/>
                </a:cubicBezTo>
                <a:cubicBezTo>
                  <a:pt x="9066" y="19012"/>
                  <a:pt x="9077" y="19021"/>
                  <a:pt x="9083" y="19041"/>
                </a:cubicBezTo>
                <a:cubicBezTo>
                  <a:pt x="9123" y="19102"/>
                  <a:pt x="9164" y="19122"/>
                  <a:pt x="9224" y="19143"/>
                </a:cubicBezTo>
                <a:cubicBezTo>
                  <a:pt x="9285" y="19143"/>
                  <a:pt x="9346" y="19163"/>
                  <a:pt x="9366" y="19203"/>
                </a:cubicBezTo>
                <a:cubicBezTo>
                  <a:pt x="9375" y="19220"/>
                  <a:pt x="9383" y="19230"/>
                  <a:pt x="9394" y="19230"/>
                </a:cubicBezTo>
                <a:cubicBezTo>
                  <a:pt x="9410" y="19230"/>
                  <a:pt x="9432" y="19210"/>
                  <a:pt x="9468" y="19163"/>
                </a:cubicBezTo>
                <a:cubicBezTo>
                  <a:pt x="9500" y="19120"/>
                  <a:pt x="9521" y="19099"/>
                  <a:pt x="9537" y="19099"/>
                </a:cubicBezTo>
                <a:cubicBezTo>
                  <a:pt x="9550" y="19099"/>
                  <a:pt x="9559" y="19114"/>
                  <a:pt x="9569" y="19143"/>
                </a:cubicBezTo>
                <a:cubicBezTo>
                  <a:pt x="9574" y="19159"/>
                  <a:pt x="9594" y="19167"/>
                  <a:pt x="9621" y="19167"/>
                </a:cubicBezTo>
                <a:cubicBezTo>
                  <a:pt x="9694" y="19167"/>
                  <a:pt x="9817" y="19110"/>
                  <a:pt x="9832" y="19021"/>
                </a:cubicBezTo>
                <a:cubicBezTo>
                  <a:pt x="9847" y="18976"/>
                  <a:pt x="9863" y="18953"/>
                  <a:pt x="9903" y="18953"/>
                </a:cubicBezTo>
                <a:cubicBezTo>
                  <a:pt x="9917" y="18953"/>
                  <a:pt x="9933" y="18955"/>
                  <a:pt x="9954" y="18960"/>
                </a:cubicBezTo>
                <a:cubicBezTo>
                  <a:pt x="10014" y="18981"/>
                  <a:pt x="10075" y="19021"/>
                  <a:pt x="10116" y="19062"/>
                </a:cubicBezTo>
                <a:cubicBezTo>
                  <a:pt x="10139" y="19085"/>
                  <a:pt x="10170" y="19095"/>
                  <a:pt x="10200" y="19095"/>
                </a:cubicBezTo>
                <a:cubicBezTo>
                  <a:pt x="10220" y="19095"/>
                  <a:pt x="10241" y="19090"/>
                  <a:pt x="10258" y="19082"/>
                </a:cubicBezTo>
                <a:cubicBezTo>
                  <a:pt x="10291" y="19074"/>
                  <a:pt x="10314" y="19069"/>
                  <a:pt x="10327" y="19069"/>
                </a:cubicBezTo>
                <a:cubicBezTo>
                  <a:pt x="10345" y="19069"/>
                  <a:pt x="10342" y="19078"/>
                  <a:pt x="10318" y="19102"/>
                </a:cubicBezTo>
                <a:cubicBezTo>
                  <a:pt x="10278" y="19163"/>
                  <a:pt x="10298" y="19203"/>
                  <a:pt x="10359" y="19244"/>
                </a:cubicBezTo>
                <a:cubicBezTo>
                  <a:pt x="10389" y="19264"/>
                  <a:pt x="10414" y="19279"/>
                  <a:pt x="10442" y="19279"/>
                </a:cubicBezTo>
                <a:cubicBezTo>
                  <a:pt x="10470" y="19279"/>
                  <a:pt x="10501" y="19264"/>
                  <a:pt x="10541" y="19224"/>
                </a:cubicBezTo>
                <a:cubicBezTo>
                  <a:pt x="10592" y="19183"/>
                  <a:pt x="10627" y="19163"/>
                  <a:pt x="10658" y="19163"/>
                </a:cubicBezTo>
                <a:cubicBezTo>
                  <a:pt x="10688" y="19163"/>
                  <a:pt x="10713" y="19183"/>
                  <a:pt x="10744" y="19224"/>
                </a:cubicBezTo>
                <a:cubicBezTo>
                  <a:pt x="10779" y="19271"/>
                  <a:pt x="10801" y="19291"/>
                  <a:pt x="10825" y="19291"/>
                </a:cubicBezTo>
                <a:cubicBezTo>
                  <a:pt x="10842" y="19291"/>
                  <a:pt x="10860" y="19281"/>
                  <a:pt x="10885" y="19264"/>
                </a:cubicBezTo>
                <a:cubicBezTo>
                  <a:pt x="10903" y="19252"/>
                  <a:pt x="10919" y="19246"/>
                  <a:pt x="10936" y="19246"/>
                </a:cubicBezTo>
                <a:cubicBezTo>
                  <a:pt x="10977" y="19246"/>
                  <a:pt x="11022" y="19285"/>
                  <a:pt x="11108" y="19386"/>
                </a:cubicBezTo>
                <a:cubicBezTo>
                  <a:pt x="11171" y="19473"/>
                  <a:pt x="11195" y="19514"/>
                  <a:pt x="11232" y="19514"/>
                </a:cubicBezTo>
                <a:cubicBezTo>
                  <a:pt x="11255" y="19514"/>
                  <a:pt x="11284" y="19498"/>
                  <a:pt x="11331" y="19467"/>
                </a:cubicBezTo>
                <a:cubicBezTo>
                  <a:pt x="11372" y="19426"/>
                  <a:pt x="11412" y="19366"/>
                  <a:pt x="11453" y="19305"/>
                </a:cubicBezTo>
                <a:cubicBezTo>
                  <a:pt x="11473" y="19244"/>
                  <a:pt x="11513" y="19183"/>
                  <a:pt x="11574" y="19143"/>
                </a:cubicBezTo>
                <a:cubicBezTo>
                  <a:pt x="11635" y="19082"/>
                  <a:pt x="11675" y="19001"/>
                  <a:pt x="11696" y="18920"/>
                </a:cubicBezTo>
                <a:cubicBezTo>
                  <a:pt x="11716" y="18879"/>
                  <a:pt x="11736" y="18819"/>
                  <a:pt x="11756" y="18778"/>
                </a:cubicBezTo>
                <a:cubicBezTo>
                  <a:pt x="11777" y="18758"/>
                  <a:pt x="11777" y="18738"/>
                  <a:pt x="11756" y="18697"/>
                </a:cubicBezTo>
                <a:cubicBezTo>
                  <a:pt x="11756" y="18690"/>
                  <a:pt x="11756" y="18682"/>
                  <a:pt x="11756" y="18677"/>
                </a:cubicBezTo>
                <a:cubicBezTo>
                  <a:pt x="11777" y="18677"/>
                  <a:pt x="11817" y="18859"/>
                  <a:pt x="11756" y="18859"/>
                </a:cubicBezTo>
                <a:cubicBezTo>
                  <a:pt x="11736" y="18859"/>
                  <a:pt x="11716" y="18900"/>
                  <a:pt x="11716" y="18920"/>
                </a:cubicBezTo>
                <a:cubicBezTo>
                  <a:pt x="11716" y="18937"/>
                  <a:pt x="11723" y="18943"/>
                  <a:pt x="11736" y="18943"/>
                </a:cubicBezTo>
                <a:cubicBezTo>
                  <a:pt x="11754" y="18943"/>
                  <a:pt x="11782" y="18932"/>
                  <a:pt x="11817" y="18920"/>
                </a:cubicBezTo>
                <a:cubicBezTo>
                  <a:pt x="11837" y="18900"/>
                  <a:pt x="11858" y="18889"/>
                  <a:pt x="11873" y="18889"/>
                </a:cubicBezTo>
                <a:cubicBezTo>
                  <a:pt x="11888" y="18889"/>
                  <a:pt x="11898" y="18900"/>
                  <a:pt x="11898" y="18920"/>
                </a:cubicBezTo>
                <a:cubicBezTo>
                  <a:pt x="11913" y="18950"/>
                  <a:pt x="11939" y="18968"/>
                  <a:pt x="11967" y="18968"/>
                </a:cubicBezTo>
                <a:cubicBezTo>
                  <a:pt x="11978" y="18968"/>
                  <a:pt x="11989" y="18966"/>
                  <a:pt x="12000" y="18960"/>
                </a:cubicBezTo>
                <a:cubicBezTo>
                  <a:pt x="12040" y="18960"/>
                  <a:pt x="12040" y="18940"/>
                  <a:pt x="12000" y="18920"/>
                </a:cubicBezTo>
                <a:cubicBezTo>
                  <a:pt x="11959" y="18900"/>
                  <a:pt x="11959" y="18900"/>
                  <a:pt x="12020" y="18879"/>
                </a:cubicBezTo>
                <a:cubicBezTo>
                  <a:pt x="12060" y="18879"/>
                  <a:pt x="12081" y="18839"/>
                  <a:pt x="12081" y="18798"/>
                </a:cubicBezTo>
                <a:cubicBezTo>
                  <a:pt x="12081" y="18758"/>
                  <a:pt x="12121" y="18738"/>
                  <a:pt x="12141" y="18717"/>
                </a:cubicBezTo>
                <a:cubicBezTo>
                  <a:pt x="12182" y="18717"/>
                  <a:pt x="12202" y="18677"/>
                  <a:pt x="12202" y="18657"/>
                </a:cubicBezTo>
                <a:cubicBezTo>
                  <a:pt x="12202" y="18633"/>
                  <a:pt x="12195" y="18623"/>
                  <a:pt x="12185" y="18623"/>
                </a:cubicBezTo>
                <a:cubicBezTo>
                  <a:pt x="12178" y="18623"/>
                  <a:pt x="12170" y="18628"/>
                  <a:pt x="12162" y="18636"/>
                </a:cubicBezTo>
                <a:cubicBezTo>
                  <a:pt x="12156" y="18642"/>
                  <a:pt x="12149" y="18644"/>
                  <a:pt x="12142" y="18644"/>
                </a:cubicBezTo>
                <a:cubicBezTo>
                  <a:pt x="12121" y="18644"/>
                  <a:pt x="12095" y="18625"/>
                  <a:pt x="12081" y="18596"/>
                </a:cubicBezTo>
                <a:cubicBezTo>
                  <a:pt x="12060" y="18576"/>
                  <a:pt x="12060" y="18535"/>
                  <a:pt x="12121" y="18535"/>
                </a:cubicBezTo>
                <a:cubicBezTo>
                  <a:pt x="12145" y="18541"/>
                  <a:pt x="12162" y="18543"/>
                  <a:pt x="12173" y="18543"/>
                </a:cubicBezTo>
                <a:cubicBezTo>
                  <a:pt x="12200" y="18543"/>
                  <a:pt x="12196" y="18529"/>
                  <a:pt x="12182" y="18515"/>
                </a:cubicBezTo>
                <a:cubicBezTo>
                  <a:pt x="12162" y="18494"/>
                  <a:pt x="12202" y="18454"/>
                  <a:pt x="12243" y="18413"/>
                </a:cubicBezTo>
                <a:lnTo>
                  <a:pt x="12344" y="18373"/>
                </a:lnTo>
                <a:lnTo>
                  <a:pt x="12222" y="18393"/>
                </a:lnTo>
                <a:cubicBezTo>
                  <a:pt x="12212" y="18395"/>
                  <a:pt x="12201" y="18396"/>
                  <a:pt x="12190" y="18396"/>
                </a:cubicBezTo>
                <a:cubicBezTo>
                  <a:pt x="12081" y="18396"/>
                  <a:pt x="11988" y="18305"/>
                  <a:pt x="12081" y="18231"/>
                </a:cubicBezTo>
                <a:cubicBezTo>
                  <a:pt x="12088" y="18224"/>
                  <a:pt x="12098" y="18219"/>
                  <a:pt x="12109" y="18219"/>
                </a:cubicBezTo>
                <a:cubicBezTo>
                  <a:pt x="12128" y="18219"/>
                  <a:pt x="12149" y="18233"/>
                  <a:pt x="12162" y="18272"/>
                </a:cubicBezTo>
                <a:cubicBezTo>
                  <a:pt x="12169" y="18303"/>
                  <a:pt x="12189" y="18319"/>
                  <a:pt x="12215" y="18319"/>
                </a:cubicBezTo>
                <a:cubicBezTo>
                  <a:pt x="12257" y="18319"/>
                  <a:pt x="12314" y="18278"/>
                  <a:pt x="12364" y="18191"/>
                </a:cubicBezTo>
                <a:cubicBezTo>
                  <a:pt x="12402" y="18125"/>
                  <a:pt x="12448" y="18094"/>
                  <a:pt x="12483" y="18094"/>
                </a:cubicBezTo>
                <a:cubicBezTo>
                  <a:pt x="12523" y="18094"/>
                  <a:pt x="12548" y="18135"/>
                  <a:pt x="12526" y="18211"/>
                </a:cubicBezTo>
                <a:cubicBezTo>
                  <a:pt x="12511" y="18273"/>
                  <a:pt x="12519" y="18299"/>
                  <a:pt x="12542" y="18299"/>
                </a:cubicBezTo>
                <a:cubicBezTo>
                  <a:pt x="12549" y="18299"/>
                  <a:pt x="12557" y="18297"/>
                  <a:pt x="12567" y="18292"/>
                </a:cubicBezTo>
                <a:cubicBezTo>
                  <a:pt x="12607" y="18292"/>
                  <a:pt x="12627" y="18272"/>
                  <a:pt x="12607" y="18251"/>
                </a:cubicBezTo>
                <a:cubicBezTo>
                  <a:pt x="12594" y="18197"/>
                  <a:pt x="12616" y="18161"/>
                  <a:pt x="12645" y="18161"/>
                </a:cubicBezTo>
                <a:cubicBezTo>
                  <a:pt x="12659" y="18161"/>
                  <a:pt x="12675" y="18170"/>
                  <a:pt x="12688" y="18191"/>
                </a:cubicBezTo>
                <a:cubicBezTo>
                  <a:pt x="12717" y="18205"/>
                  <a:pt x="12746" y="18219"/>
                  <a:pt x="12774" y="18219"/>
                </a:cubicBezTo>
                <a:cubicBezTo>
                  <a:pt x="12786" y="18219"/>
                  <a:pt x="12798" y="18217"/>
                  <a:pt x="12810" y="18211"/>
                </a:cubicBezTo>
                <a:cubicBezTo>
                  <a:pt x="12911" y="18191"/>
                  <a:pt x="12830" y="18110"/>
                  <a:pt x="12668" y="18089"/>
                </a:cubicBezTo>
                <a:cubicBezTo>
                  <a:pt x="12526" y="18089"/>
                  <a:pt x="12546" y="18089"/>
                  <a:pt x="12567" y="17988"/>
                </a:cubicBezTo>
                <a:cubicBezTo>
                  <a:pt x="12587" y="17948"/>
                  <a:pt x="12567" y="17887"/>
                  <a:pt x="12546" y="17826"/>
                </a:cubicBezTo>
                <a:cubicBezTo>
                  <a:pt x="12520" y="17800"/>
                  <a:pt x="12505" y="17785"/>
                  <a:pt x="12498" y="17785"/>
                </a:cubicBezTo>
                <a:cubicBezTo>
                  <a:pt x="12490" y="17785"/>
                  <a:pt x="12495" y="17809"/>
                  <a:pt x="12506" y="17867"/>
                </a:cubicBezTo>
                <a:cubicBezTo>
                  <a:pt x="12506" y="17907"/>
                  <a:pt x="12506" y="17948"/>
                  <a:pt x="12486" y="17988"/>
                </a:cubicBezTo>
                <a:cubicBezTo>
                  <a:pt x="12465" y="17988"/>
                  <a:pt x="12425" y="17988"/>
                  <a:pt x="12425" y="17948"/>
                </a:cubicBezTo>
                <a:cubicBezTo>
                  <a:pt x="12425" y="17929"/>
                  <a:pt x="12421" y="17919"/>
                  <a:pt x="12416" y="17919"/>
                </a:cubicBezTo>
                <a:cubicBezTo>
                  <a:pt x="12411" y="17919"/>
                  <a:pt x="12405" y="17934"/>
                  <a:pt x="12405" y="17968"/>
                </a:cubicBezTo>
                <a:cubicBezTo>
                  <a:pt x="12384" y="18049"/>
                  <a:pt x="12364" y="18069"/>
                  <a:pt x="12303" y="18069"/>
                </a:cubicBezTo>
                <a:cubicBezTo>
                  <a:pt x="12243" y="18069"/>
                  <a:pt x="12243" y="18049"/>
                  <a:pt x="12283" y="18008"/>
                </a:cubicBezTo>
                <a:cubicBezTo>
                  <a:pt x="12344" y="17968"/>
                  <a:pt x="12344" y="17948"/>
                  <a:pt x="12324" y="17927"/>
                </a:cubicBezTo>
                <a:cubicBezTo>
                  <a:pt x="12318" y="17921"/>
                  <a:pt x="12310" y="17919"/>
                  <a:pt x="12301" y="17919"/>
                </a:cubicBezTo>
                <a:cubicBezTo>
                  <a:pt x="12280" y="17919"/>
                  <a:pt x="12251" y="17933"/>
                  <a:pt x="12222" y="17948"/>
                </a:cubicBezTo>
                <a:cubicBezTo>
                  <a:pt x="12182" y="17968"/>
                  <a:pt x="12141" y="17988"/>
                  <a:pt x="12101" y="17988"/>
                </a:cubicBezTo>
                <a:cubicBezTo>
                  <a:pt x="12040" y="17968"/>
                  <a:pt x="12182" y="17867"/>
                  <a:pt x="12263" y="17867"/>
                </a:cubicBezTo>
                <a:cubicBezTo>
                  <a:pt x="12324" y="17867"/>
                  <a:pt x="12384" y="17826"/>
                  <a:pt x="12445" y="17806"/>
                </a:cubicBezTo>
                <a:cubicBezTo>
                  <a:pt x="12546" y="17745"/>
                  <a:pt x="12567" y="17705"/>
                  <a:pt x="12526" y="17623"/>
                </a:cubicBezTo>
                <a:cubicBezTo>
                  <a:pt x="12486" y="17542"/>
                  <a:pt x="12506" y="17502"/>
                  <a:pt x="12546" y="17502"/>
                </a:cubicBezTo>
                <a:cubicBezTo>
                  <a:pt x="12587" y="17482"/>
                  <a:pt x="12627" y="17441"/>
                  <a:pt x="12648" y="17380"/>
                </a:cubicBezTo>
                <a:cubicBezTo>
                  <a:pt x="12648" y="17340"/>
                  <a:pt x="12688" y="17299"/>
                  <a:pt x="12708" y="17299"/>
                </a:cubicBezTo>
                <a:cubicBezTo>
                  <a:pt x="12729" y="17299"/>
                  <a:pt x="12729" y="17401"/>
                  <a:pt x="12708" y="17502"/>
                </a:cubicBezTo>
                <a:cubicBezTo>
                  <a:pt x="12668" y="17664"/>
                  <a:pt x="12688" y="17705"/>
                  <a:pt x="12749" y="17705"/>
                </a:cubicBezTo>
                <a:cubicBezTo>
                  <a:pt x="12810" y="17705"/>
                  <a:pt x="12830" y="17684"/>
                  <a:pt x="12830" y="17664"/>
                </a:cubicBezTo>
                <a:cubicBezTo>
                  <a:pt x="12830" y="17640"/>
                  <a:pt x="12844" y="17630"/>
                  <a:pt x="12864" y="17630"/>
                </a:cubicBezTo>
                <a:cubicBezTo>
                  <a:pt x="12911" y="17630"/>
                  <a:pt x="12992" y="17688"/>
                  <a:pt x="12992" y="17745"/>
                </a:cubicBezTo>
                <a:cubicBezTo>
                  <a:pt x="12984" y="17779"/>
                  <a:pt x="13003" y="17795"/>
                  <a:pt x="13034" y="17795"/>
                </a:cubicBezTo>
                <a:cubicBezTo>
                  <a:pt x="13076" y="17795"/>
                  <a:pt x="13139" y="17764"/>
                  <a:pt x="13174" y="17705"/>
                </a:cubicBezTo>
                <a:cubicBezTo>
                  <a:pt x="13195" y="17684"/>
                  <a:pt x="13210" y="17674"/>
                  <a:pt x="13220" y="17674"/>
                </a:cubicBezTo>
                <a:cubicBezTo>
                  <a:pt x="13230" y="17674"/>
                  <a:pt x="13235" y="17684"/>
                  <a:pt x="13235" y="17705"/>
                </a:cubicBezTo>
                <a:cubicBezTo>
                  <a:pt x="13245" y="17725"/>
                  <a:pt x="13255" y="17735"/>
                  <a:pt x="13268" y="17735"/>
                </a:cubicBezTo>
                <a:cubicBezTo>
                  <a:pt x="13281" y="17735"/>
                  <a:pt x="13296" y="17725"/>
                  <a:pt x="13316" y="17705"/>
                </a:cubicBezTo>
                <a:cubicBezTo>
                  <a:pt x="13336" y="17664"/>
                  <a:pt x="13377" y="17644"/>
                  <a:pt x="13417" y="17644"/>
                </a:cubicBezTo>
                <a:cubicBezTo>
                  <a:pt x="13458" y="17644"/>
                  <a:pt x="13438" y="17684"/>
                  <a:pt x="13397" y="17705"/>
                </a:cubicBezTo>
                <a:cubicBezTo>
                  <a:pt x="13336" y="17725"/>
                  <a:pt x="13336" y="17725"/>
                  <a:pt x="13478" y="17745"/>
                </a:cubicBezTo>
                <a:cubicBezTo>
                  <a:pt x="13514" y="17751"/>
                  <a:pt x="13542" y="17753"/>
                  <a:pt x="13565" y="17753"/>
                </a:cubicBezTo>
                <a:cubicBezTo>
                  <a:pt x="13618" y="17753"/>
                  <a:pt x="13634" y="17739"/>
                  <a:pt x="13620" y="17725"/>
                </a:cubicBezTo>
                <a:cubicBezTo>
                  <a:pt x="13640" y="17664"/>
                  <a:pt x="13681" y="17603"/>
                  <a:pt x="13721" y="17563"/>
                </a:cubicBezTo>
                <a:cubicBezTo>
                  <a:pt x="13751" y="17503"/>
                  <a:pt x="13781" y="17466"/>
                  <a:pt x="13794" y="17466"/>
                </a:cubicBezTo>
                <a:cubicBezTo>
                  <a:pt x="13799" y="17466"/>
                  <a:pt x="13802" y="17471"/>
                  <a:pt x="13802" y="17482"/>
                </a:cubicBezTo>
                <a:cubicBezTo>
                  <a:pt x="13802" y="17522"/>
                  <a:pt x="13782" y="17563"/>
                  <a:pt x="13762" y="17583"/>
                </a:cubicBezTo>
                <a:cubicBezTo>
                  <a:pt x="13726" y="17607"/>
                  <a:pt x="13718" y="17617"/>
                  <a:pt x="13734" y="17617"/>
                </a:cubicBezTo>
                <a:cubicBezTo>
                  <a:pt x="13746" y="17617"/>
                  <a:pt x="13769" y="17612"/>
                  <a:pt x="13802" y="17603"/>
                </a:cubicBezTo>
                <a:cubicBezTo>
                  <a:pt x="13863" y="17583"/>
                  <a:pt x="13904" y="17542"/>
                  <a:pt x="13904" y="17461"/>
                </a:cubicBezTo>
                <a:cubicBezTo>
                  <a:pt x="13915" y="17372"/>
                  <a:pt x="13926" y="17326"/>
                  <a:pt x="13937" y="17326"/>
                </a:cubicBezTo>
                <a:cubicBezTo>
                  <a:pt x="13946" y="17326"/>
                  <a:pt x="13955" y="17357"/>
                  <a:pt x="13964" y="17421"/>
                </a:cubicBezTo>
                <a:cubicBezTo>
                  <a:pt x="13964" y="17502"/>
                  <a:pt x="13985" y="17522"/>
                  <a:pt x="14066" y="17522"/>
                </a:cubicBezTo>
                <a:cubicBezTo>
                  <a:pt x="14095" y="17528"/>
                  <a:pt x="14116" y="17531"/>
                  <a:pt x="14131" y="17531"/>
                </a:cubicBezTo>
                <a:cubicBezTo>
                  <a:pt x="14165" y="17531"/>
                  <a:pt x="14161" y="17516"/>
                  <a:pt x="14147" y="17502"/>
                </a:cubicBezTo>
                <a:cubicBezTo>
                  <a:pt x="14086" y="17421"/>
                  <a:pt x="14147" y="17259"/>
                  <a:pt x="14248" y="17259"/>
                </a:cubicBezTo>
                <a:cubicBezTo>
                  <a:pt x="14349" y="17259"/>
                  <a:pt x="14390" y="17340"/>
                  <a:pt x="14288" y="17380"/>
                </a:cubicBezTo>
                <a:cubicBezTo>
                  <a:pt x="14187" y="17401"/>
                  <a:pt x="14207" y="17421"/>
                  <a:pt x="14248" y="17482"/>
                </a:cubicBezTo>
                <a:cubicBezTo>
                  <a:pt x="14309" y="17563"/>
                  <a:pt x="14268" y="17684"/>
                  <a:pt x="14167" y="17705"/>
                </a:cubicBezTo>
                <a:cubicBezTo>
                  <a:pt x="14126" y="17705"/>
                  <a:pt x="14106" y="17745"/>
                  <a:pt x="14126" y="17765"/>
                </a:cubicBezTo>
                <a:cubicBezTo>
                  <a:pt x="14137" y="17775"/>
                  <a:pt x="14147" y="17780"/>
                  <a:pt x="14154" y="17780"/>
                </a:cubicBezTo>
                <a:cubicBezTo>
                  <a:pt x="14162" y="17780"/>
                  <a:pt x="14167" y="17775"/>
                  <a:pt x="14167" y="17765"/>
                </a:cubicBezTo>
                <a:cubicBezTo>
                  <a:pt x="14167" y="17745"/>
                  <a:pt x="14207" y="17725"/>
                  <a:pt x="14248" y="17725"/>
                </a:cubicBezTo>
                <a:cubicBezTo>
                  <a:pt x="14288" y="17725"/>
                  <a:pt x="14309" y="17684"/>
                  <a:pt x="14329" y="17583"/>
                </a:cubicBezTo>
                <a:cubicBezTo>
                  <a:pt x="14341" y="17512"/>
                  <a:pt x="14346" y="17482"/>
                  <a:pt x="14360" y="17482"/>
                </a:cubicBezTo>
                <a:cubicBezTo>
                  <a:pt x="14370" y="17482"/>
                  <a:pt x="14385" y="17497"/>
                  <a:pt x="14410" y="17522"/>
                </a:cubicBezTo>
                <a:cubicBezTo>
                  <a:pt x="14421" y="17539"/>
                  <a:pt x="14429" y="17546"/>
                  <a:pt x="14434" y="17546"/>
                </a:cubicBezTo>
                <a:cubicBezTo>
                  <a:pt x="14447" y="17546"/>
                  <a:pt x="14439" y="17494"/>
                  <a:pt x="14410" y="17421"/>
                </a:cubicBezTo>
                <a:cubicBezTo>
                  <a:pt x="14385" y="17298"/>
                  <a:pt x="14406" y="17227"/>
                  <a:pt x="14448" y="17227"/>
                </a:cubicBezTo>
                <a:cubicBezTo>
                  <a:pt x="14476" y="17227"/>
                  <a:pt x="14512" y="17256"/>
                  <a:pt x="14552" y="17320"/>
                </a:cubicBezTo>
                <a:cubicBezTo>
                  <a:pt x="14561" y="17334"/>
                  <a:pt x="14576" y="17341"/>
                  <a:pt x="14592" y="17341"/>
                </a:cubicBezTo>
                <a:cubicBezTo>
                  <a:pt x="14643" y="17341"/>
                  <a:pt x="14714" y="17275"/>
                  <a:pt x="14714" y="17198"/>
                </a:cubicBezTo>
                <a:cubicBezTo>
                  <a:pt x="14726" y="17151"/>
                  <a:pt x="14731" y="17131"/>
                  <a:pt x="14741" y="17131"/>
                </a:cubicBezTo>
                <a:cubicBezTo>
                  <a:pt x="14748" y="17131"/>
                  <a:pt x="14758" y="17141"/>
                  <a:pt x="14775" y="17158"/>
                </a:cubicBezTo>
                <a:cubicBezTo>
                  <a:pt x="14795" y="17198"/>
                  <a:pt x="14835" y="17198"/>
                  <a:pt x="14876" y="17198"/>
                </a:cubicBezTo>
                <a:cubicBezTo>
                  <a:pt x="14997" y="17158"/>
                  <a:pt x="14997" y="17137"/>
                  <a:pt x="14937" y="17117"/>
                </a:cubicBezTo>
                <a:cubicBezTo>
                  <a:pt x="14876" y="17097"/>
                  <a:pt x="14916" y="17077"/>
                  <a:pt x="14937" y="17056"/>
                </a:cubicBezTo>
                <a:cubicBezTo>
                  <a:pt x="14977" y="17036"/>
                  <a:pt x="14997" y="17036"/>
                  <a:pt x="15038" y="17036"/>
                </a:cubicBezTo>
                <a:cubicBezTo>
                  <a:pt x="15041" y="17037"/>
                  <a:pt x="15045" y="17038"/>
                  <a:pt x="15050" y="17038"/>
                </a:cubicBezTo>
                <a:cubicBezTo>
                  <a:pt x="15124" y="17038"/>
                  <a:pt x="15324" y="16887"/>
                  <a:pt x="15362" y="16773"/>
                </a:cubicBezTo>
                <a:cubicBezTo>
                  <a:pt x="15375" y="16734"/>
                  <a:pt x="15388" y="16720"/>
                  <a:pt x="15401" y="16720"/>
                </a:cubicBezTo>
                <a:cubicBezTo>
                  <a:pt x="15408" y="16720"/>
                  <a:pt x="15415" y="16725"/>
                  <a:pt x="15423" y="16732"/>
                </a:cubicBezTo>
                <a:cubicBezTo>
                  <a:pt x="15443" y="16752"/>
                  <a:pt x="15443" y="16793"/>
                  <a:pt x="15423" y="16793"/>
                </a:cubicBezTo>
                <a:cubicBezTo>
                  <a:pt x="15403" y="16813"/>
                  <a:pt x="15382" y="16833"/>
                  <a:pt x="15423" y="16833"/>
                </a:cubicBezTo>
                <a:cubicBezTo>
                  <a:pt x="15443" y="16833"/>
                  <a:pt x="15484" y="16793"/>
                  <a:pt x="15524" y="16712"/>
                </a:cubicBezTo>
                <a:cubicBezTo>
                  <a:pt x="15557" y="16662"/>
                  <a:pt x="15604" y="16626"/>
                  <a:pt x="15654" y="16626"/>
                </a:cubicBezTo>
                <a:cubicBezTo>
                  <a:pt x="15665" y="16626"/>
                  <a:pt x="15675" y="16627"/>
                  <a:pt x="15686" y="16631"/>
                </a:cubicBezTo>
                <a:cubicBezTo>
                  <a:pt x="15747" y="16631"/>
                  <a:pt x="15767" y="16631"/>
                  <a:pt x="15787" y="16570"/>
                </a:cubicBezTo>
                <a:cubicBezTo>
                  <a:pt x="15787" y="16548"/>
                  <a:pt x="15794" y="16532"/>
                  <a:pt x="15806" y="16532"/>
                </a:cubicBezTo>
                <a:cubicBezTo>
                  <a:pt x="15816" y="16532"/>
                  <a:pt x="15830" y="16543"/>
                  <a:pt x="15848" y="16570"/>
                </a:cubicBezTo>
                <a:cubicBezTo>
                  <a:pt x="15868" y="16601"/>
                  <a:pt x="15889" y="16616"/>
                  <a:pt x="15906" y="16616"/>
                </a:cubicBezTo>
                <a:cubicBezTo>
                  <a:pt x="15924" y="16616"/>
                  <a:pt x="15939" y="16601"/>
                  <a:pt x="15949" y="16570"/>
                </a:cubicBezTo>
                <a:cubicBezTo>
                  <a:pt x="15975" y="16532"/>
                  <a:pt x="16009" y="16518"/>
                  <a:pt x="16051" y="16518"/>
                </a:cubicBezTo>
                <a:cubicBezTo>
                  <a:pt x="16075" y="16518"/>
                  <a:pt x="16102" y="16522"/>
                  <a:pt x="16132" y="16530"/>
                </a:cubicBezTo>
                <a:cubicBezTo>
                  <a:pt x="16186" y="16548"/>
                  <a:pt x="16221" y="16558"/>
                  <a:pt x="16236" y="16558"/>
                </a:cubicBezTo>
                <a:cubicBezTo>
                  <a:pt x="16255" y="16558"/>
                  <a:pt x="16246" y="16543"/>
                  <a:pt x="16213" y="16509"/>
                </a:cubicBezTo>
                <a:cubicBezTo>
                  <a:pt x="16189" y="16462"/>
                  <a:pt x="16179" y="16442"/>
                  <a:pt x="16196" y="16442"/>
                </a:cubicBezTo>
                <a:cubicBezTo>
                  <a:pt x="16207" y="16442"/>
                  <a:pt x="16232" y="16452"/>
                  <a:pt x="16274" y="16469"/>
                </a:cubicBezTo>
                <a:cubicBezTo>
                  <a:pt x="16334" y="16489"/>
                  <a:pt x="16375" y="16530"/>
                  <a:pt x="16415" y="16590"/>
                </a:cubicBezTo>
                <a:cubicBezTo>
                  <a:pt x="16415" y="16631"/>
                  <a:pt x="16456" y="16631"/>
                  <a:pt x="16476" y="16631"/>
                </a:cubicBezTo>
                <a:cubicBezTo>
                  <a:pt x="16496" y="16611"/>
                  <a:pt x="16496" y="16570"/>
                  <a:pt x="16476" y="16550"/>
                </a:cubicBezTo>
                <a:cubicBezTo>
                  <a:pt x="16456" y="16530"/>
                  <a:pt x="16476" y="16489"/>
                  <a:pt x="16517" y="16449"/>
                </a:cubicBezTo>
                <a:cubicBezTo>
                  <a:pt x="16577" y="16428"/>
                  <a:pt x="16577" y="16388"/>
                  <a:pt x="16517" y="16388"/>
                </a:cubicBezTo>
                <a:cubicBezTo>
                  <a:pt x="16456" y="16368"/>
                  <a:pt x="16456" y="16347"/>
                  <a:pt x="16557" y="16307"/>
                </a:cubicBezTo>
                <a:cubicBezTo>
                  <a:pt x="16591" y="16290"/>
                  <a:pt x="16614" y="16280"/>
                  <a:pt x="16629" y="16280"/>
                </a:cubicBezTo>
                <a:cubicBezTo>
                  <a:pt x="16651" y="16280"/>
                  <a:pt x="16658" y="16300"/>
                  <a:pt x="16658" y="16347"/>
                </a:cubicBezTo>
                <a:cubicBezTo>
                  <a:pt x="16643" y="16426"/>
                  <a:pt x="16651" y="16456"/>
                  <a:pt x="16732" y="16456"/>
                </a:cubicBezTo>
                <a:cubicBezTo>
                  <a:pt x="16755" y="16456"/>
                  <a:pt x="16784" y="16453"/>
                  <a:pt x="16820" y="16449"/>
                </a:cubicBezTo>
                <a:cubicBezTo>
                  <a:pt x="16922" y="16449"/>
                  <a:pt x="17003" y="16428"/>
                  <a:pt x="17003" y="16408"/>
                </a:cubicBezTo>
                <a:cubicBezTo>
                  <a:pt x="17003" y="16394"/>
                  <a:pt x="16983" y="16379"/>
                  <a:pt x="16949" y="16379"/>
                </a:cubicBezTo>
                <a:cubicBezTo>
                  <a:pt x="16935" y="16379"/>
                  <a:pt x="16919" y="16382"/>
                  <a:pt x="16901" y="16388"/>
                </a:cubicBezTo>
                <a:cubicBezTo>
                  <a:pt x="16800" y="16388"/>
                  <a:pt x="16800" y="16388"/>
                  <a:pt x="16861" y="16287"/>
                </a:cubicBezTo>
                <a:cubicBezTo>
                  <a:pt x="16925" y="16210"/>
                  <a:pt x="16949" y="16181"/>
                  <a:pt x="16968" y="16181"/>
                </a:cubicBezTo>
                <a:cubicBezTo>
                  <a:pt x="16979" y="16181"/>
                  <a:pt x="16988" y="16191"/>
                  <a:pt x="17003" y="16206"/>
                </a:cubicBezTo>
                <a:cubicBezTo>
                  <a:pt x="17013" y="16226"/>
                  <a:pt x="17028" y="16236"/>
                  <a:pt x="17043" y="16236"/>
                </a:cubicBezTo>
                <a:cubicBezTo>
                  <a:pt x="17058" y="16236"/>
                  <a:pt x="17074" y="16226"/>
                  <a:pt x="17084" y="16206"/>
                </a:cubicBezTo>
                <a:cubicBezTo>
                  <a:pt x="17124" y="16185"/>
                  <a:pt x="17185" y="16185"/>
                  <a:pt x="17226" y="16185"/>
                </a:cubicBezTo>
                <a:cubicBezTo>
                  <a:pt x="17243" y="16191"/>
                  <a:pt x="17258" y="16194"/>
                  <a:pt x="17269" y="16194"/>
                </a:cubicBezTo>
                <a:cubicBezTo>
                  <a:pt x="17295" y="16194"/>
                  <a:pt x="17301" y="16179"/>
                  <a:pt x="17286" y="16165"/>
                </a:cubicBezTo>
                <a:cubicBezTo>
                  <a:pt x="17256" y="16125"/>
                  <a:pt x="17271" y="16104"/>
                  <a:pt x="17307" y="16104"/>
                </a:cubicBezTo>
                <a:cubicBezTo>
                  <a:pt x="17342" y="16104"/>
                  <a:pt x="17398" y="16125"/>
                  <a:pt x="17448" y="16165"/>
                </a:cubicBezTo>
                <a:cubicBezTo>
                  <a:pt x="17517" y="16222"/>
                  <a:pt x="17573" y="16260"/>
                  <a:pt x="17620" y="16260"/>
                </a:cubicBezTo>
                <a:cubicBezTo>
                  <a:pt x="17655" y="16260"/>
                  <a:pt x="17685" y="16238"/>
                  <a:pt x="17712" y="16185"/>
                </a:cubicBezTo>
                <a:cubicBezTo>
                  <a:pt x="17731" y="16128"/>
                  <a:pt x="17736" y="16107"/>
                  <a:pt x="17728" y="16107"/>
                </a:cubicBezTo>
                <a:cubicBezTo>
                  <a:pt x="17720" y="16107"/>
                  <a:pt x="17694" y="16133"/>
                  <a:pt x="17651" y="16165"/>
                </a:cubicBezTo>
                <a:cubicBezTo>
                  <a:pt x="17628" y="16188"/>
                  <a:pt x="17611" y="16199"/>
                  <a:pt x="17594" y="16199"/>
                </a:cubicBezTo>
                <a:cubicBezTo>
                  <a:pt x="17566" y="16199"/>
                  <a:pt x="17540" y="16168"/>
                  <a:pt x="17489" y="16104"/>
                </a:cubicBezTo>
                <a:cubicBezTo>
                  <a:pt x="17428" y="16003"/>
                  <a:pt x="17408" y="15962"/>
                  <a:pt x="17570" y="15841"/>
                </a:cubicBezTo>
                <a:cubicBezTo>
                  <a:pt x="17653" y="15791"/>
                  <a:pt x="17750" y="15755"/>
                  <a:pt x="17805" y="15755"/>
                </a:cubicBezTo>
                <a:cubicBezTo>
                  <a:pt x="17816" y="15755"/>
                  <a:pt x="17826" y="15756"/>
                  <a:pt x="17833" y="15760"/>
                </a:cubicBezTo>
                <a:cubicBezTo>
                  <a:pt x="17914" y="15760"/>
                  <a:pt x="17995" y="15740"/>
                  <a:pt x="18056" y="15699"/>
                </a:cubicBezTo>
                <a:cubicBezTo>
                  <a:pt x="18101" y="15669"/>
                  <a:pt x="18156" y="15651"/>
                  <a:pt x="18214" y="15651"/>
                </a:cubicBezTo>
                <a:cubicBezTo>
                  <a:pt x="18235" y="15651"/>
                  <a:pt x="18257" y="15653"/>
                  <a:pt x="18279" y="15659"/>
                </a:cubicBezTo>
                <a:cubicBezTo>
                  <a:pt x="18360" y="15659"/>
                  <a:pt x="18421" y="15638"/>
                  <a:pt x="18481" y="15618"/>
                </a:cubicBezTo>
                <a:cubicBezTo>
                  <a:pt x="18548" y="15585"/>
                  <a:pt x="18614" y="15552"/>
                  <a:pt x="18647" y="15552"/>
                </a:cubicBezTo>
                <a:cubicBezTo>
                  <a:pt x="18654" y="15552"/>
                  <a:pt x="18660" y="15554"/>
                  <a:pt x="18664" y="15557"/>
                </a:cubicBezTo>
                <a:cubicBezTo>
                  <a:pt x="18664" y="15561"/>
                  <a:pt x="18666" y="15563"/>
                  <a:pt x="18669" y="15563"/>
                </a:cubicBezTo>
                <a:cubicBezTo>
                  <a:pt x="18686" y="15563"/>
                  <a:pt x="18739" y="15526"/>
                  <a:pt x="18806" y="15476"/>
                </a:cubicBezTo>
                <a:cubicBezTo>
                  <a:pt x="18884" y="15421"/>
                  <a:pt x="18972" y="15397"/>
                  <a:pt x="19041" y="15397"/>
                </a:cubicBezTo>
                <a:cubicBezTo>
                  <a:pt x="19151" y="15397"/>
                  <a:pt x="19217" y="15458"/>
                  <a:pt x="19130" y="15557"/>
                </a:cubicBezTo>
                <a:cubicBezTo>
                  <a:pt x="19089" y="15598"/>
                  <a:pt x="19130" y="15598"/>
                  <a:pt x="19292" y="15598"/>
                </a:cubicBezTo>
                <a:cubicBezTo>
                  <a:pt x="19515" y="15557"/>
                  <a:pt x="19575" y="15537"/>
                  <a:pt x="19515" y="15456"/>
                </a:cubicBezTo>
                <a:cubicBezTo>
                  <a:pt x="19494" y="15436"/>
                  <a:pt x="19535" y="15436"/>
                  <a:pt x="19596" y="15436"/>
                </a:cubicBezTo>
                <a:cubicBezTo>
                  <a:pt x="19609" y="15440"/>
                  <a:pt x="19623" y="15443"/>
                  <a:pt x="19637" y="15443"/>
                </a:cubicBezTo>
                <a:cubicBezTo>
                  <a:pt x="19687" y="15443"/>
                  <a:pt x="19744" y="15413"/>
                  <a:pt x="19839" y="15335"/>
                </a:cubicBezTo>
                <a:cubicBezTo>
                  <a:pt x="19960" y="15213"/>
                  <a:pt x="20021" y="15152"/>
                  <a:pt x="20082" y="15091"/>
                </a:cubicBezTo>
                <a:cubicBezTo>
                  <a:pt x="20115" y="15058"/>
                  <a:pt x="20161" y="15025"/>
                  <a:pt x="20177" y="15025"/>
                </a:cubicBezTo>
                <a:cubicBezTo>
                  <a:pt x="20181" y="15025"/>
                  <a:pt x="20183" y="15027"/>
                  <a:pt x="20183" y="15031"/>
                </a:cubicBezTo>
                <a:cubicBezTo>
                  <a:pt x="20193" y="15041"/>
                  <a:pt x="20208" y="15046"/>
                  <a:pt x="20223" y="15046"/>
                </a:cubicBezTo>
                <a:cubicBezTo>
                  <a:pt x="20239" y="15046"/>
                  <a:pt x="20254" y="15041"/>
                  <a:pt x="20264" y="15031"/>
                </a:cubicBezTo>
                <a:cubicBezTo>
                  <a:pt x="20284" y="15021"/>
                  <a:pt x="20305" y="15015"/>
                  <a:pt x="20325" y="15015"/>
                </a:cubicBezTo>
                <a:cubicBezTo>
                  <a:pt x="20345" y="15015"/>
                  <a:pt x="20365" y="15021"/>
                  <a:pt x="20386" y="15031"/>
                </a:cubicBezTo>
                <a:cubicBezTo>
                  <a:pt x="20389" y="15034"/>
                  <a:pt x="20394" y="15036"/>
                  <a:pt x="20401" y="15036"/>
                </a:cubicBezTo>
                <a:cubicBezTo>
                  <a:pt x="20434" y="15036"/>
                  <a:pt x="20507" y="14994"/>
                  <a:pt x="20608" y="14909"/>
                </a:cubicBezTo>
                <a:cubicBezTo>
                  <a:pt x="20691" y="14840"/>
                  <a:pt x="20755" y="14800"/>
                  <a:pt x="20787" y="14800"/>
                </a:cubicBezTo>
                <a:cubicBezTo>
                  <a:pt x="20803" y="14800"/>
                  <a:pt x="20811" y="14809"/>
                  <a:pt x="20811" y="14828"/>
                </a:cubicBezTo>
                <a:cubicBezTo>
                  <a:pt x="20824" y="14868"/>
                  <a:pt x="20881" y="14908"/>
                  <a:pt x="20913" y="14908"/>
                </a:cubicBezTo>
                <a:cubicBezTo>
                  <a:pt x="20930" y="14908"/>
                  <a:pt x="20939" y="14897"/>
                  <a:pt x="20932" y="14869"/>
                </a:cubicBezTo>
                <a:cubicBezTo>
                  <a:pt x="20932" y="14820"/>
                  <a:pt x="20984" y="14793"/>
                  <a:pt x="21043" y="14793"/>
                </a:cubicBezTo>
                <a:cubicBezTo>
                  <a:pt x="21082" y="14793"/>
                  <a:pt x="21123" y="14804"/>
                  <a:pt x="21155" y="14828"/>
                </a:cubicBezTo>
                <a:cubicBezTo>
                  <a:pt x="21182" y="14844"/>
                  <a:pt x="21208" y="14852"/>
                  <a:pt x="21233" y="14852"/>
                </a:cubicBezTo>
                <a:cubicBezTo>
                  <a:pt x="21303" y="14852"/>
                  <a:pt x="21358" y="14791"/>
                  <a:pt x="21358" y="14686"/>
                </a:cubicBezTo>
                <a:cubicBezTo>
                  <a:pt x="21358" y="14641"/>
                  <a:pt x="21358" y="14618"/>
                  <a:pt x="21383" y="14618"/>
                </a:cubicBezTo>
                <a:cubicBezTo>
                  <a:pt x="21392" y="14618"/>
                  <a:pt x="21403" y="14621"/>
                  <a:pt x="21419" y="14626"/>
                </a:cubicBezTo>
                <a:cubicBezTo>
                  <a:pt x="21459" y="14626"/>
                  <a:pt x="21459" y="14646"/>
                  <a:pt x="21419" y="14666"/>
                </a:cubicBezTo>
                <a:cubicBezTo>
                  <a:pt x="21398" y="14686"/>
                  <a:pt x="21419" y="14707"/>
                  <a:pt x="21439" y="14727"/>
                </a:cubicBezTo>
                <a:cubicBezTo>
                  <a:pt x="21479" y="14727"/>
                  <a:pt x="21520" y="14727"/>
                  <a:pt x="21540" y="14686"/>
                </a:cubicBezTo>
                <a:cubicBezTo>
                  <a:pt x="21540" y="14663"/>
                  <a:pt x="21554" y="14653"/>
                  <a:pt x="21570" y="14653"/>
                </a:cubicBezTo>
                <a:cubicBezTo>
                  <a:pt x="21581" y="14653"/>
                  <a:pt x="21593" y="14658"/>
                  <a:pt x="21601" y="14666"/>
                </a:cubicBezTo>
                <a:cubicBezTo>
                  <a:pt x="21783" y="14666"/>
                  <a:pt x="21966" y="14626"/>
                  <a:pt x="22128" y="14545"/>
                </a:cubicBezTo>
                <a:cubicBezTo>
                  <a:pt x="22330" y="14403"/>
                  <a:pt x="22472" y="14322"/>
                  <a:pt x="22512" y="14281"/>
                </a:cubicBezTo>
                <a:cubicBezTo>
                  <a:pt x="22514" y="14281"/>
                  <a:pt x="22515" y="14280"/>
                  <a:pt x="22516" y="14280"/>
                </a:cubicBezTo>
                <a:cubicBezTo>
                  <a:pt x="22550" y="14280"/>
                  <a:pt x="22510" y="14545"/>
                  <a:pt x="22452" y="14565"/>
                </a:cubicBezTo>
                <a:cubicBezTo>
                  <a:pt x="22411" y="14605"/>
                  <a:pt x="22431" y="14605"/>
                  <a:pt x="22492" y="14605"/>
                </a:cubicBezTo>
                <a:cubicBezTo>
                  <a:pt x="22553" y="14605"/>
                  <a:pt x="22573" y="14545"/>
                  <a:pt x="22593" y="14382"/>
                </a:cubicBezTo>
                <a:cubicBezTo>
                  <a:pt x="22608" y="14233"/>
                  <a:pt x="22612" y="14183"/>
                  <a:pt x="22646" y="14183"/>
                </a:cubicBezTo>
                <a:cubicBezTo>
                  <a:pt x="22658" y="14183"/>
                  <a:pt x="22673" y="14190"/>
                  <a:pt x="22695" y="14200"/>
                </a:cubicBezTo>
                <a:cubicBezTo>
                  <a:pt x="22776" y="14241"/>
                  <a:pt x="22776" y="14261"/>
                  <a:pt x="22695" y="14342"/>
                </a:cubicBezTo>
                <a:cubicBezTo>
                  <a:pt x="22645" y="14424"/>
                  <a:pt x="22623" y="14520"/>
                  <a:pt x="22660" y="14520"/>
                </a:cubicBezTo>
                <a:cubicBezTo>
                  <a:pt x="22668" y="14520"/>
                  <a:pt x="22680" y="14515"/>
                  <a:pt x="22695" y="14504"/>
                </a:cubicBezTo>
                <a:cubicBezTo>
                  <a:pt x="22715" y="14484"/>
                  <a:pt x="22715" y="14464"/>
                  <a:pt x="22695" y="14443"/>
                </a:cubicBezTo>
                <a:cubicBezTo>
                  <a:pt x="22695" y="14423"/>
                  <a:pt x="22695" y="14382"/>
                  <a:pt x="22715" y="14362"/>
                </a:cubicBezTo>
                <a:cubicBezTo>
                  <a:pt x="22735" y="14362"/>
                  <a:pt x="22756" y="14362"/>
                  <a:pt x="22756" y="14403"/>
                </a:cubicBezTo>
                <a:cubicBezTo>
                  <a:pt x="22756" y="14411"/>
                  <a:pt x="22766" y="14416"/>
                  <a:pt x="22781" y="14416"/>
                </a:cubicBezTo>
                <a:cubicBezTo>
                  <a:pt x="22802" y="14416"/>
                  <a:pt x="22833" y="14406"/>
                  <a:pt x="22857" y="14382"/>
                </a:cubicBezTo>
                <a:cubicBezTo>
                  <a:pt x="22881" y="14359"/>
                  <a:pt x="22911" y="14349"/>
                  <a:pt x="22945" y="14349"/>
                </a:cubicBezTo>
                <a:cubicBezTo>
                  <a:pt x="22968" y="14349"/>
                  <a:pt x="22994" y="14354"/>
                  <a:pt x="23019" y="14362"/>
                </a:cubicBezTo>
                <a:cubicBezTo>
                  <a:pt x="23080" y="14382"/>
                  <a:pt x="23059" y="14403"/>
                  <a:pt x="22958" y="14464"/>
                </a:cubicBezTo>
                <a:cubicBezTo>
                  <a:pt x="22857" y="14504"/>
                  <a:pt x="22837" y="14545"/>
                  <a:pt x="22857" y="14565"/>
                </a:cubicBezTo>
                <a:cubicBezTo>
                  <a:pt x="22877" y="14585"/>
                  <a:pt x="22837" y="14626"/>
                  <a:pt x="22776" y="14646"/>
                </a:cubicBezTo>
                <a:cubicBezTo>
                  <a:pt x="22699" y="14684"/>
                  <a:pt x="22671" y="14698"/>
                  <a:pt x="22691" y="14698"/>
                </a:cubicBezTo>
                <a:cubicBezTo>
                  <a:pt x="22703" y="14698"/>
                  <a:pt x="22731" y="14694"/>
                  <a:pt x="22776" y="14686"/>
                </a:cubicBezTo>
                <a:cubicBezTo>
                  <a:pt x="22837" y="14666"/>
                  <a:pt x="22897" y="14626"/>
                  <a:pt x="22897" y="14605"/>
                </a:cubicBezTo>
                <a:cubicBezTo>
                  <a:pt x="22897" y="14594"/>
                  <a:pt x="22904" y="14582"/>
                  <a:pt x="22914" y="14582"/>
                </a:cubicBezTo>
                <a:cubicBezTo>
                  <a:pt x="22921" y="14582"/>
                  <a:pt x="22929" y="14588"/>
                  <a:pt x="22938" y="14605"/>
                </a:cubicBezTo>
                <a:cubicBezTo>
                  <a:pt x="22958" y="14615"/>
                  <a:pt x="22978" y="14621"/>
                  <a:pt x="22996" y="14621"/>
                </a:cubicBezTo>
                <a:cubicBezTo>
                  <a:pt x="23014" y="14621"/>
                  <a:pt x="23029" y="14615"/>
                  <a:pt x="23039" y="14605"/>
                </a:cubicBezTo>
                <a:cubicBezTo>
                  <a:pt x="23080" y="14605"/>
                  <a:pt x="23100" y="14565"/>
                  <a:pt x="23059" y="14565"/>
                </a:cubicBezTo>
                <a:cubicBezTo>
                  <a:pt x="23039" y="14545"/>
                  <a:pt x="23039" y="14524"/>
                  <a:pt x="23059" y="14504"/>
                </a:cubicBezTo>
                <a:cubicBezTo>
                  <a:pt x="23080" y="14494"/>
                  <a:pt x="23100" y="14489"/>
                  <a:pt x="23115" y="14489"/>
                </a:cubicBezTo>
                <a:cubicBezTo>
                  <a:pt x="23130" y="14489"/>
                  <a:pt x="23140" y="14494"/>
                  <a:pt x="23140" y="14504"/>
                </a:cubicBezTo>
                <a:cubicBezTo>
                  <a:pt x="23154" y="14524"/>
                  <a:pt x="23172" y="14533"/>
                  <a:pt x="23190" y="14533"/>
                </a:cubicBezTo>
                <a:cubicBezTo>
                  <a:pt x="23226" y="14533"/>
                  <a:pt x="23262" y="14497"/>
                  <a:pt x="23262" y="14443"/>
                </a:cubicBezTo>
                <a:cubicBezTo>
                  <a:pt x="23262" y="14438"/>
                  <a:pt x="23262" y="14435"/>
                  <a:pt x="23262" y="14435"/>
                </a:cubicBezTo>
                <a:cubicBezTo>
                  <a:pt x="23263" y="14435"/>
                  <a:pt x="23267" y="14454"/>
                  <a:pt x="23282" y="14484"/>
                </a:cubicBezTo>
                <a:cubicBezTo>
                  <a:pt x="23343" y="14565"/>
                  <a:pt x="23404" y="14605"/>
                  <a:pt x="23505" y="14605"/>
                </a:cubicBezTo>
                <a:cubicBezTo>
                  <a:pt x="23526" y="14608"/>
                  <a:pt x="23545" y="14609"/>
                  <a:pt x="23565" y="14609"/>
                </a:cubicBezTo>
                <a:cubicBezTo>
                  <a:pt x="23696" y="14609"/>
                  <a:pt x="23791" y="14549"/>
                  <a:pt x="23809" y="14443"/>
                </a:cubicBezTo>
                <a:cubicBezTo>
                  <a:pt x="23819" y="14403"/>
                  <a:pt x="23819" y="14382"/>
                  <a:pt x="23811" y="14382"/>
                </a:cubicBezTo>
                <a:lnTo>
                  <a:pt x="23811" y="14382"/>
                </a:lnTo>
                <a:cubicBezTo>
                  <a:pt x="23804" y="14382"/>
                  <a:pt x="23789" y="14403"/>
                  <a:pt x="23768" y="14443"/>
                </a:cubicBezTo>
                <a:cubicBezTo>
                  <a:pt x="23750" y="14471"/>
                  <a:pt x="23728" y="14490"/>
                  <a:pt x="23711" y="14490"/>
                </a:cubicBezTo>
                <a:cubicBezTo>
                  <a:pt x="23690" y="14490"/>
                  <a:pt x="23676" y="14461"/>
                  <a:pt x="23687" y="14382"/>
                </a:cubicBezTo>
                <a:cubicBezTo>
                  <a:pt x="23687" y="14322"/>
                  <a:pt x="23728" y="14281"/>
                  <a:pt x="23768" y="14281"/>
                </a:cubicBezTo>
                <a:cubicBezTo>
                  <a:pt x="23829" y="14281"/>
                  <a:pt x="23930" y="14403"/>
                  <a:pt x="23890" y="14464"/>
                </a:cubicBezTo>
                <a:cubicBezTo>
                  <a:pt x="23849" y="14524"/>
                  <a:pt x="23890" y="14524"/>
                  <a:pt x="23890" y="14524"/>
                </a:cubicBezTo>
                <a:cubicBezTo>
                  <a:pt x="23890" y="14524"/>
                  <a:pt x="23930" y="14484"/>
                  <a:pt x="23951" y="14423"/>
                </a:cubicBezTo>
                <a:cubicBezTo>
                  <a:pt x="23951" y="14377"/>
                  <a:pt x="23962" y="14355"/>
                  <a:pt x="23976" y="14355"/>
                </a:cubicBezTo>
                <a:cubicBezTo>
                  <a:pt x="23981" y="14355"/>
                  <a:pt x="23986" y="14357"/>
                  <a:pt x="23991" y="14362"/>
                </a:cubicBezTo>
                <a:cubicBezTo>
                  <a:pt x="24000" y="14371"/>
                  <a:pt x="24008" y="14376"/>
                  <a:pt x="24016" y="14376"/>
                </a:cubicBezTo>
                <a:cubicBezTo>
                  <a:pt x="24028" y="14376"/>
                  <a:pt x="24040" y="14366"/>
                  <a:pt x="24052" y="14342"/>
                </a:cubicBezTo>
                <a:cubicBezTo>
                  <a:pt x="24072" y="14322"/>
                  <a:pt x="24087" y="14312"/>
                  <a:pt x="24103" y="14312"/>
                </a:cubicBezTo>
                <a:cubicBezTo>
                  <a:pt x="24118" y="14312"/>
                  <a:pt x="24133" y="14322"/>
                  <a:pt x="24153" y="14342"/>
                </a:cubicBezTo>
                <a:cubicBezTo>
                  <a:pt x="24169" y="14358"/>
                  <a:pt x="24194" y="14367"/>
                  <a:pt x="24217" y="14367"/>
                </a:cubicBezTo>
                <a:cubicBezTo>
                  <a:pt x="24254" y="14367"/>
                  <a:pt x="24287" y="14343"/>
                  <a:pt x="24275" y="14281"/>
                </a:cubicBezTo>
                <a:cubicBezTo>
                  <a:pt x="24254" y="14261"/>
                  <a:pt x="24275" y="14220"/>
                  <a:pt x="24315" y="14200"/>
                </a:cubicBezTo>
                <a:cubicBezTo>
                  <a:pt x="24417" y="14180"/>
                  <a:pt x="24376" y="14038"/>
                  <a:pt x="24254" y="13998"/>
                </a:cubicBezTo>
                <a:cubicBezTo>
                  <a:pt x="24241" y="13991"/>
                  <a:pt x="24227" y="13989"/>
                  <a:pt x="24216" y="13989"/>
                </a:cubicBezTo>
                <a:cubicBezTo>
                  <a:pt x="24194" y="13989"/>
                  <a:pt x="24180" y="13998"/>
                  <a:pt x="24194" y="13998"/>
                </a:cubicBezTo>
                <a:cubicBezTo>
                  <a:pt x="24214" y="13998"/>
                  <a:pt x="24153" y="14058"/>
                  <a:pt x="24032" y="14058"/>
                </a:cubicBezTo>
                <a:cubicBezTo>
                  <a:pt x="23910" y="14079"/>
                  <a:pt x="23870" y="14099"/>
                  <a:pt x="23910" y="14119"/>
                </a:cubicBezTo>
                <a:cubicBezTo>
                  <a:pt x="23984" y="14138"/>
                  <a:pt x="23856" y="14223"/>
                  <a:pt x="23741" y="14223"/>
                </a:cubicBezTo>
                <a:cubicBezTo>
                  <a:pt x="23730" y="14223"/>
                  <a:pt x="23718" y="14222"/>
                  <a:pt x="23708" y="14220"/>
                </a:cubicBezTo>
                <a:cubicBezTo>
                  <a:pt x="23606" y="14200"/>
                  <a:pt x="23627" y="14200"/>
                  <a:pt x="23708" y="14160"/>
                </a:cubicBezTo>
                <a:cubicBezTo>
                  <a:pt x="23809" y="14119"/>
                  <a:pt x="23809" y="14099"/>
                  <a:pt x="23748" y="14099"/>
                </a:cubicBezTo>
                <a:cubicBezTo>
                  <a:pt x="23627" y="14079"/>
                  <a:pt x="23627" y="14038"/>
                  <a:pt x="23789" y="13917"/>
                </a:cubicBezTo>
                <a:cubicBezTo>
                  <a:pt x="23862" y="13873"/>
                  <a:pt x="23924" y="13840"/>
                  <a:pt x="23953" y="13840"/>
                </a:cubicBezTo>
                <a:cubicBezTo>
                  <a:pt x="23965" y="13840"/>
                  <a:pt x="23971" y="13845"/>
                  <a:pt x="23971" y="13856"/>
                </a:cubicBezTo>
                <a:cubicBezTo>
                  <a:pt x="23974" y="13859"/>
                  <a:pt x="23988" y="13861"/>
                  <a:pt x="24009" y="13861"/>
                </a:cubicBezTo>
                <a:cubicBezTo>
                  <a:pt x="24105" y="13861"/>
                  <a:pt x="24350" y="13825"/>
                  <a:pt x="24417" y="13775"/>
                </a:cubicBezTo>
                <a:cubicBezTo>
                  <a:pt x="24457" y="13734"/>
                  <a:pt x="24477" y="13694"/>
                  <a:pt x="24477" y="13653"/>
                </a:cubicBezTo>
                <a:cubicBezTo>
                  <a:pt x="24477" y="13624"/>
                  <a:pt x="24510" y="13605"/>
                  <a:pt x="24567" y="13605"/>
                </a:cubicBezTo>
                <a:cubicBezTo>
                  <a:pt x="24588" y="13605"/>
                  <a:pt x="24612" y="13607"/>
                  <a:pt x="24639" y="13613"/>
                </a:cubicBezTo>
                <a:cubicBezTo>
                  <a:pt x="24720" y="13613"/>
                  <a:pt x="24781" y="13593"/>
                  <a:pt x="24862" y="13552"/>
                </a:cubicBezTo>
                <a:cubicBezTo>
                  <a:pt x="24907" y="13522"/>
                  <a:pt x="24962" y="13504"/>
                  <a:pt x="25020" y="13504"/>
                </a:cubicBezTo>
                <a:cubicBezTo>
                  <a:pt x="25042" y="13504"/>
                  <a:pt x="25063" y="13506"/>
                  <a:pt x="25085" y="13511"/>
                </a:cubicBezTo>
                <a:cubicBezTo>
                  <a:pt x="25129" y="13526"/>
                  <a:pt x="25158" y="13536"/>
                  <a:pt x="25179" y="13536"/>
                </a:cubicBezTo>
                <a:cubicBezTo>
                  <a:pt x="25215" y="13536"/>
                  <a:pt x="25229" y="13508"/>
                  <a:pt x="25267" y="13430"/>
                </a:cubicBezTo>
                <a:cubicBezTo>
                  <a:pt x="25309" y="13361"/>
                  <a:pt x="25322" y="13330"/>
                  <a:pt x="25345" y="13330"/>
                </a:cubicBezTo>
                <a:cubicBezTo>
                  <a:pt x="25356" y="13330"/>
                  <a:pt x="25370" y="13337"/>
                  <a:pt x="25389" y="13349"/>
                </a:cubicBezTo>
                <a:cubicBezTo>
                  <a:pt x="25429" y="13349"/>
                  <a:pt x="25450" y="13370"/>
                  <a:pt x="25470" y="13390"/>
                </a:cubicBezTo>
                <a:cubicBezTo>
                  <a:pt x="25531" y="13430"/>
                  <a:pt x="25591" y="13471"/>
                  <a:pt x="25652" y="13491"/>
                </a:cubicBezTo>
                <a:cubicBezTo>
                  <a:pt x="25834" y="13613"/>
                  <a:pt x="25834" y="13633"/>
                  <a:pt x="25693" y="13674"/>
                </a:cubicBezTo>
                <a:cubicBezTo>
                  <a:pt x="25612" y="13674"/>
                  <a:pt x="25571" y="13714"/>
                  <a:pt x="25571" y="13755"/>
                </a:cubicBezTo>
                <a:cubicBezTo>
                  <a:pt x="25556" y="13784"/>
                  <a:pt x="25563" y="13803"/>
                  <a:pt x="25592" y="13803"/>
                </a:cubicBezTo>
                <a:cubicBezTo>
                  <a:pt x="25602" y="13803"/>
                  <a:pt x="25616" y="13800"/>
                  <a:pt x="25632" y="13795"/>
                </a:cubicBezTo>
                <a:cubicBezTo>
                  <a:pt x="25753" y="13749"/>
                  <a:pt x="25875" y="13727"/>
                  <a:pt x="25996" y="13727"/>
                </a:cubicBezTo>
                <a:cubicBezTo>
                  <a:pt x="26037" y="13727"/>
                  <a:pt x="26078" y="13729"/>
                  <a:pt x="26118" y="13734"/>
                </a:cubicBezTo>
                <a:cubicBezTo>
                  <a:pt x="26191" y="13734"/>
                  <a:pt x="26248" y="13728"/>
                  <a:pt x="26289" y="13715"/>
                </a:cubicBezTo>
                <a:lnTo>
                  <a:pt x="26289" y="13715"/>
                </a:lnTo>
                <a:cubicBezTo>
                  <a:pt x="26285" y="13715"/>
                  <a:pt x="26282" y="13715"/>
                  <a:pt x="26278" y="13715"/>
                </a:cubicBezTo>
                <a:cubicBezTo>
                  <a:pt x="26245" y="13715"/>
                  <a:pt x="26202" y="13708"/>
                  <a:pt x="26159" y="13694"/>
                </a:cubicBezTo>
                <a:lnTo>
                  <a:pt x="26159" y="13714"/>
                </a:lnTo>
                <a:cubicBezTo>
                  <a:pt x="26057" y="13674"/>
                  <a:pt x="26057" y="13653"/>
                  <a:pt x="26098" y="13633"/>
                </a:cubicBezTo>
                <a:cubicBezTo>
                  <a:pt x="26123" y="13616"/>
                  <a:pt x="26138" y="13610"/>
                  <a:pt x="26148" y="13610"/>
                </a:cubicBezTo>
                <a:cubicBezTo>
                  <a:pt x="26162" y="13610"/>
                  <a:pt x="26167" y="13621"/>
                  <a:pt x="26179" y="13633"/>
                </a:cubicBezTo>
                <a:cubicBezTo>
                  <a:pt x="26179" y="13647"/>
                  <a:pt x="26189" y="13662"/>
                  <a:pt x="26202" y="13662"/>
                </a:cubicBezTo>
                <a:cubicBezTo>
                  <a:pt x="26207" y="13662"/>
                  <a:pt x="26213" y="13659"/>
                  <a:pt x="26219" y="13653"/>
                </a:cubicBezTo>
                <a:cubicBezTo>
                  <a:pt x="26229" y="13643"/>
                  <a:pt x="26245" y="13638"/>
                  <a:pt x="26260" y="13638"/>
                </a:cubicBezTo>
                <a:cubicBezTo>
                  <a:pt x="26275" y="13638"/>
                  <a:pt x="26290" y="13643"/>
                  <a:pt x="26300" y="13653"/>
                </a:cubicBezTo>
                <a:cubicBezTo>
                  <a:pt x="26325" y="13668"/>
                  <a:pt x="26336" y="13680"/>
                  <a:pt x="26338" y="13690"/>
                </a:cubicBezTo>
                <a:lnTo>
                  <a:pt x="26338" y="13690"/>
                </a:lnTo>
                <a:cubicBezTo>
                  <a:pt x="26361" y="13670"/>
                  <a:pt x="26369" y="13645"/>
                  <a:pt x="26361" y="13613"/>
                </a:cubicBezTo>
                <a:cubicBezTo>
                  <a:pt x="26361" y="13593"/>
                  <a:pt x="26402" y="13552"/>
                  <a:pt x="26442" y="13532"/>
                </a:cubicBezTo>
                <a:cubicBezTo>
                  <a:pt x="26464" y="13517"/>
                  <a:pt x="26488" y="13511"/>
                  <a:pt x="26511" y="13511"/>
                </a:cubicBezTo>
                <a:cubicBezTo>
                  <a:pt x="26553" y="13511"/>
                  <a:pt x="26591" y="13533"/>
                  <a:pt x="26604" y="13572"/>
                </a:cubicBezTo>
                <a:cubicBezTo>
                  <a:pt x="26626" y="13605"/>
                  <a:pt x="26642" y="13626"/>
                  <a:pt x="26664" y="13626"/>
                </a:cubicBezTo>
                <a:cubicBezTo>
                  <a:pt x="26684" y="13626"/>
                  <a:pt x="26708" y="13610"/>
                  <a:pt x="26746" y="13572"/>
                </a:cubicBezTo>
                <a:cubicBezTo>
                  <a:pt x="26786" y="13532"/>
                  <a:pt x="26847" y="13511"/>
                  <a:pt x="26908" y="13511"/>
                </a:cubicBezTo>
                <a:cubicBezTo>
                  <a:pt x="26969" y="13511"/>
                  <a:pt x="27009" y="13491"/>
                  <a:pt x="27030" y="13451"/>
                </a:cubicBezTo>
                <a:cubicBezTo>
                  <a:pt x="27041" y="13439"/>
                  <a:pt x="27060" y="13427"/>
                  <a:pt x="27077" y="13427"/>
                </a:cubicBezTo>
                <a:cubicBezTo>
                  <a:pt x="27090" y="13427"/>
                  <a:pt x="27102" y="13434"/>
                  <a:pt x="27111" y="13451"/>
                </a:cubicBezTo>
                <a:cubicBezTo>
                  <a:pt x="27119" y="13467"/>
                  <a:pt x="27127" y="13477"/>
                  <a:pt x="27134" y="13477"/>
                </a:cubicBezTo>
                <a:cubicBezTo>
                  <a:pt x="27144" y="13477"/>
                  <a:pt x="27151" y="13458"/>
                  <a:pt x="27151" y="13410"/>
                </a:cubicBezTo>
                <a:cubicBezTo>
                  <a:pt x="27151" y="13372"/>
                  <a:pt x="27151" y="13358"/>
                  <a:pt x="27161" y="13358"/>
                </a:cubicBezTo>
                <a:cubicBezTo>
                  <a:pt x="27167" y="13358"/>
                  <a:pt x="27177" y="13362"/>
                  <a:pt x="27192" y="13370"/>
                </a:cubicBezTo>
                <a:cubicBezTo>
                  <a:pt x="27207" y="13375"/>
                  <a:pt x="27222" y="13377"/>
                  <a:pt x="27237" y="13377"/>
                </a:cubicBezTo>
                <a:cubicBezTo>
                  <a:pt x="27266" y="13377"/>
                  <a:pt x="27294" y="13368"/>
                  <a:pt x="27318" y="13348"/>
                </a:cubicBezTo>
                <a:lnTo>
                  <a:pt x="27318" y="13348"/>
                </a:lnTo>
                <a:cubicBezTo>
                  <a:pt x="27329" y="13349"/>
                  <a:pt x="27342" y="13349"/>
                  <a:pt x="27354" y="13349"/>
                </a:cubicBezTo>
                <a:cubicBezTo>
                  <a:pt x="27381" y="13336"/>
                  <a:pt x="27381" y="13322"/>
                  <a:pt x="27365" y="13302"/>
                </a:cubicBezTo>
                <a:lnTo>
                  <a:pt x="27365" y="13302"/>
                </a:lnTo>
                <a:cubicBezTo>
                  <a:pt x="27361" y="13304"/>
                  <a:pt x="27357" y="13306"/>
                  <a:pt x="27354" y="13309"/>
                </a:cubicBezTo>
                <a:cubicBezTo>
                  <a:pt x="27343" y="13325"/>
                  <a:pt x="27331" y="13338"/>
                  <a:pt x="27318" y="13348"/>
                </a:cubicBezTo>
                <a:lnTo>
                  <a:pt x="27318" y="13348"/>
                </a:lnTo>
                <a:cubicBezTo>
                  <a:pt x="27291" y="13346"/>
                  <a:pt x="27267" y="13337"/>
                  <a:pt x="27252" y="13309"/>
                </a:cubicBezTo>
                <a:cubicBezTo>
                  <a:pt x="27200" y="13269"/>
                  <a:pt x="27216" y="13238"/>
                  <a:pt x="27256" y="13238"/>
                </a:cubicBezTo>
                <a:cubicBezTo>
                  <a:pt x="27277" y="13238"/>
                  <a:pt x="27305" y="13247"/>
                  <a:pt x="27333" y="13268"/>
                </a:cubicBezTo>
                <a:cubicBezTo>
                  <a:pt x="27346" y="13281"/>
                  <a:pt x="27357" y="13292"/>
                  <a:pt x="27365" y="13302"/>
                </a:cubicBezTo>
                <a:lnTo>
                  <a:pt x="27365" y="13302"/>
                </a:lnTo>
                <a:cubicBezTo>
                  <a:pt x="27398" y="13281"/>
                  <a:pt x="27431" y="13267"/>
                  <a:pt x="27452" y="13267"/>
                </a:cubicBezTo>
                <a:cubicBezTo>
                  <a:pt x="27466" y="13267"/>
                  <a:pt x="27475" y="13273"/>
                  <a:pt x="27475" y="13289"/>
                </a:cubicBezTo>
                <a:cubicBezTo>
                  <a:pt x="27475" y="13312"/>
                  <a:pt x="27489" y="13322"/>
                  <a:pt x="27513" y="13322"/>
                </a:cubicBezTo>
                <a:cubicBezTo>
                  <a:pt x="27530" y="13322"/>
                  <a:pt x="27551" y="13317"/>
                  <a:pt x="27576" y="13309"/>
                </a:cubicBezTo>
                <a:cubicBezTo>
                  <a:pt x="27597" y="13299"/>
                  <a:pt x="27617" y="13294"/>
                  <a:pt x="27637" y="13294"/>
                </a:cubicBezTo>
                <a:cubicBezTo>
                  <a:pt x="27657" y="13294"/>
                  <a:pt x="27678" y="13299"/>
                  <a:pt x="27698" y="13309"/>
                </a:cubicBezTo>
                <a:cubicBezTo>
                  <a:pt x="27703" y="13314"/>
                  <a:pt x="27706" y="13316"/>
                  <a:pt x="27709" y="13316"/>
                </a:cubicBezTo>
                <a:cubicBezTo>
                  <a:pt x="27717" y="13316"/>
                  <a:pt x="27713" y="13290"/>
                  <a:pt x="27698" y="13228"/>
                </a:cubicBezTo>
                <a:cubicBezTo>
                  <a:pt x="27678" y="13167"/>
                  <a:pt x="27698" y="13127"/>
                  <a:pt x="27718" y="13127"/>
                </a:cubicBezTo>
                <a:cubicBezTo>
                  <a:pt x="27722" y="13123"/>
                  <a:pt x="27726" y="13121"/>
                  <a:pt x="27731" y="13121"/>
                </a:cubicBezTo>
                <a:cubicBezTo>
                  <a:pt x="27753" y="13121"/>
                  <a:pt x="27783" y="13154"/>
                  <a:pt x="27799" y="13187"/>
                </a:cubicBezTo>
                <a:cubicBezTo>
                  <a:pt x="27809" y="13208"/>
                  <a:pt x="27820" y="13223"/>
                  <a:pt x="27835" y="13223"/>
                </a:cubicBezTo>
                <a:cubicBezTo>
                  <a:pt x="27850" y="13223"/>
                  <a:pt x="27870" y="13208"/>
                  <a:pt x="27901" y="13167"/>
                </a:cubicBezTo>
                <a:cubicBezTo>
                  <a:pt x="27939" y="13129"/>
                  <a:pt x="27961" y="13114"/>
                  <a:pt x="27972" y="13114"/>
                </a:cubicBezTo>
                <a:cubicBezTo>
                  <a:pt x="27979" y="13114"/>
                  <a:pt x="27982" y="13119"/>
                  <a:pt x="27982" y="13127"/>
                </a:cubicBezTo>
                <a:cubicBezTo>
                  <a:pt x="27990" y="13135"/>
                  <a:pt x="28002" y="13140"/>
                  <a:pt x="28016" y="13140"/>
                </a:cubicBezTo>
                <a:cubicBezTo>
                  <a:pt x="28035" y="13140"/>
                  <a:pt x="28059" y="13130"/>
                  <a:pt x="28083" y="13106"/>
                </a:cubicBezTo>
                <a:cubicBezTo>
                  <a:pt x="28123" y="13066"/>
                  <a:pt x="28184" y="13046"/>
                  <a:pt x="28225" y="13046"/>
                </a:cubicBezTo>
                <a:cubicBezTo>
                  <a:pt x="28237" y="13052"/>
                  <a:pt x="28248" y="13054"/>
                  <a:pt x="28260" y="13054"/>
                </a:cubicBezTo>
                <a:cubicBezTo>
                  <a:pt x="28289" y="13054"/>
                  <a:pt x="28318" y="13040"/>
                  <a:pt x="28346" y="13025"/>
                </a:cubicBezTo>
                <a:cubicBezTo>
                  <a:pt x="28378" y="13001"/>
                  <a:pt x="28416" y="12990"/>
                  <a:pt x="28449" y="12990"/>
                </a:cubicBezTo>
                <a:cubicBezTo>
                  <a:pt x="28498" y="12990"/>
                  <a:pt x="28533" y="13017"/>
                  <a:pt x="28508" y="13066"/>
                </a:cubicBezTo>
                <a:cubicBezTo>
                  <a:pt x="28488" y="13106"/>
                  <a:pt x="28508" y="13147"/>
                  <a:pt x="28528" y="13187"/>
                </a:cubicBezTo>
                <a:cubicBezTo>
                  <a:pt x="28549" y="13208"/>
                  <a:pt x="28564" y="13218"/>
                  <a:pt x="28582" y="13218"/>
                </a:cubicBezTo>
                <a:cubicBezTo>
                  <a:pt x="28599" y="13218"/>
                  <a:pt x="28620" y="13208"/>
                  <a:pt x="28650" y="13187"/>
                </a:cubicBezTo>
                <a:cubicBezTo>
                  <a:pt x="28669" y="13159"/>
                  <a:pt x="28683" y="13144"/>
                  <a:pt x="28695" y="13144"/>
                </a:cubicBezTo>
                <a:cubicBezTo>
                  <a:pt x="28709" y="13144"/>
                  <a:pt x="28720" y="13164"/>
                  <a:pt x="28731" y="13208"/>
                </a:cubicBezTo>
                <a:cubicBezTo>
                  <a:pt x="28753" y="13252"/>
                  <a:pt x="28770" y="13266"/>
                  <a:pt x="28780" y="13266"/>
                </a:cubicBezTo>
                <a:cubicBezTo>
                  <a:pt x="28788" y="13266"/>
                  <a:pt x="28792" y="13257"/>
                  <a:pt x="28792" y="13248"/>
                </a:cubicBezTo>
                <a:cubicBezTo>
                  <a:pt x="28819" y="13194"/>
                  <a:pt x="28954" y="13149"/>
                  <a:pt x="29059" y="13149"/>
                </a:cubicBezTo>
                <a:cubicBezTo>
                  <a:pt x="29111" y="13149"/>
                  <a:pt x="29156" y="13160"/>
                  <a:pt x="29177" y="13187"/>
                </a:cubicBezTo>
                <a:cubicBezTo>
                  <a:pt x="29217" y="13248"/>
                  <a:pt x="29177" y="13248"/>
                  <a:pt x="29096" y="13289"/>
                </a:cubicBezTo>
                <a:cubicBezTo>
                  <a:pt x="29035" y="13309"/>
                  <a:pt x="29015" y="13329"/>
                  <a:pt x="29055" y="13370"/>
                </a:cubicBezTo>
                <a:cubicBezTo>
                  <a:pt x="29072" y="13378"/>
                  <a:pt x="29089" y="13383"/>
                  <a:pt x="29104" y="13383"/>
                </a:cubicBezTo>
                <a:cubicBezTo>
                  <a:pt x="29126" y="13383"/>
                  <a:pt x="29145" y="13373"/>
                  <a:pt x="29156" y="13349"/>
                </a:cubicBezTo>
                <a:cubicBezTo>
                  <a:pt x="29168" y="13326"/>
                  <a:pt x="29194" y="13316"/>
                  <a:pt x="29217" y="13316"/>
                </a:cubicBezTo>
                <a:cubicBezTo>
                  <a:pt x="29234" y="13316"/>
                  <a:pt x="29249" y="13321"/>
                  <a:pt x="29258" y="13329"/>
                </a:cubicBezTo>
                <a:cubicBezTo>
                  <a:pt x="29275" y="13340"/>
                  <a:pt x="29294" y="13344"/>
                  <a:pt x="29313" y="13344"/>
                </a:cubicBezTo>
                <a:cubicBezTo>
                  <a:pt x="29408" y="13344"/>
                  <a:pt x="29511" y="13238"/>
                  <a:pt x="29460" y="13187"/>
                </a:cubicBezTo>
                <a:cubicBezTo>
                  <a:pt x="29420" y="13106"/>
                  <a:pt x="29460" y="13127"/>
                  <a:pt x="29521" y="13086"/>
                </a:cubicBezTo>
                <a:cubicBezTo>
                  <a:pt x="29554" y="13077"/>
                  <a:pt x="29579" y="13072"/>
                  <a:pt x="29596" y="13072"/>
                </a:cubicBezTo>
                <a:cubicBezTo>
                  <a:pt x="29655" y="13072"/>
                  <a:pt x="29630" y="13128"/>
                  <a:pt x="29521" y="13268"/>
                </a:cubicBezTo>
                <a:lnTo>
                  <a:pt x="29379" y="13430"/>
                </a:lnTo>
                <a:lnTo>
                  <a:pt x="29643" y="13268"/>
                </a:lnTo>
                <a:cubicBezTo>
                  <a:pt x="29760" y="13201"/>
                  <a:pt x="29850" y="13162"/>
                  <a:pt x="29900" y="13162"/>
                </a:cubicBezTo>
                <a:cubicBezTo>
                  <a:pt x="29910" y="13162"/>
                  <a:pt x="29919" y="13164"/>
                  <a:pt x="29926" y="13167"/>
                </a:cubicBezTo>
                <a:cubicBezTo>
                  <a:pt x="29936" y="13177"/>
                  <a:pt x="29946" y="13182"/>
                  <a:pt x="29959" y="13182"/>
                </a:cubicBezTo>
                <a:cubicBezTo>
                  <a:pt x="29972" y="13182"/>
                  <a:pt x="29987" y="13177"/>
                  <a:pt x="30007" y="13167"/>
                </a:cubicBezTo>
                <a:cubicBezTo>
                  <a:pt x="30024" y="13159"/>
                  <a:pt x="30041" y="13154"/>
                  <a:pt x="30058" y="13154"/>
                </a:cubicBezTo>
                <a:cubicBezTo>
                  <a:pt x="30081" y="13154"/>
                  <a:pt x="30105" y="13164"/>
                  <a:pt x="30129" y="13187"/>
                </a:cubicBezTo>
                <a:cubicBezTo>
                  <a:pt x="30149" y="13218"/>
                  <a:pt x="30164" y="13233"/>
                  <a:pt x="30172" y="13233"/>
                </a:cubicBezTo>
                <a:cubicBezTo>
                  <a:pt x="30179" y="13233"/>
                  <a:pt x="30179" y="13218"/>
                  <a:pt x="30169" y="13187"/>
                </a:cubicBezTo>
                <a:cubicBezTo>
                  <a:pt x="30151" y="13151"/>
                  <a:pt x="30361" y="12935"/>
                  <a:pt x="30434" y="12935"/>
                </a:cubicBezTo>
                <a:cubicBezTo>
                  <a:pt x="30442" y="12935"/>
                  <a:pt x="30449" y="12938"/>
                  <a:pt x="30453" y="12944"/>
                </a:cubicBezTo>
                <a:cubicBezTo>
                  <a:pt x="30463" y="12954"/>
                  <a:pt x="30488" y="12959"/>
                  <a:pt x="30521" y="12959"/>
                </a:cubicBezTo>
                <a:cubicBezTo>
                  <a:pt x="30554" y="12959"/>
                  <a:pt x="30595" y="12954"/>
                  <a:pt x="30635" y="12944"/>
                </a:cubicBezTo>
                <a:cubicBezTo>
                  <a:pt x="30676" y="12934"/>
                  <a:pt x="30716" y="12929"/>
                  <a:pt x="30747" y="12929"/>
                </a:cubicBezTo>
                <a:cubicBezTo>
                  <a:pt x="30777" y="12929"/>
                  <a:pt x="30797" y="12934"/>
                  <a:pt x="30797" y="12944"/>
                </a:cubicBezTo>
                <a:cubicBezTo>
                  <a:pt x="30802" y="12949"/>
                  <a:pt x="30810" y="12952"/>
                  <a:pt x="30819" y="12952"/>
                </a:cubicBezTo>
                <a:cubicBezTo>
                  <a:pt x="30847" y="12952"/>
                  <a:pt x="30888" y="12929"/>
                  <a:pt x="30919" y="12884"/>
                </a:cubicBezTo>
                <a:cubicBezTo>
                  <a:pt x="30942" y="12836"/>
                  <a:pt x="30966" y="12816"/>
                  <a:pt x="30978" y="12816"/>
                </a:cubicBezTo>
                <a:cubicBezTo>
                  <a:pt x="30986" y="12816"/>
                  <a:pt x="30988" y="12826"/>
                  <a:pt x="30979" y="12843"/>
                </a:cubicBezTo>
                <a:cubicBezTo>
                  <a:pt x="30969" y="12873"/>
                  <a:pt x="30974" y="12889"/>
                  <a:pt x="30997" y="12889"/>
                </a:cubicBezTo>
                <a:cubicBezTo>
                  <a:pt x="31020" y="12889"/>
                  <a:pt x="31061" y="12873"/>
                  <a:pt x="31121" y="12843"/>
                </a:cubicBezTo>
                <a:cubicBezTo>
                  <a:pt x="31182" y="12803"/>
                  <a:pt x="31263" y="12782"/>
                  <a:pt x="31344" y="12782"/>
                </a:cubicBezTo>
                <a:cubicBezTo>
                  <a:pt x="31361" y="12791"/>
                  <a:pt x="31381" y="12796"/>
                  <a:pt x="31402" y="12796"/>
                </a:cubicBezTo>
                <a:cubicBezTo>
                  <a:pt x="31431" y="12796"/>
                  <a:pt x="31462" y="12786"/>
                  <a:pt x="31486" y="12762"/>
                </a:cubicBezTo>
                <a:cubicBezTo>
                  <a:pt x="31496" y="12742"/>
                  <a:pt x="31516" y="12732"/>
                  <a:pt x="31539" y="12732"/>
                </a:cubicBezTo>
                <a:cubicBezTo>
                  <a:pt x="31562" y="12732"/>
                  <a:pt x="31587" y="12742"/>
                  <a:pt x="31607" y="12762"/>
                </a:cubicBezTo>
                <a:cubicBezTo>
                  <a:pt x="31653" y="12807"/>
                  <a:pt x="31711" y="12834"/>
                  <a:pt x="31768" y="12834"/>
                </a:cubicBezTo>
                <a:cubicBezTo>
                  <a:pt x="31812" y="12834"/>
                  <a:pt x="31855" y="12818"/>
                  <a:pt x="31891" y="12782"/>
                </a:cubicBezTo>
                <a:cubicBezTo>
                  <a:pt x="31915" y="12759"/>
                  <a:pt x="31945" y="12749"/>
                  <a:pt x="31975" y="12749"/>
                </a:cubicBezTo>
                <a:cubicBezTo>
                  <a:pt x="31996" y="12749"/>
                  <a:pt x="32016" y="12754"/>
                  <a:pt x="32033" y="12762"/>
                </a:cubicBezTo>
                <a:cubicBezTo>
                  <a:pt x="32114" y="12762"/>
                  <a:pt x="32195" y="12742"/>
                  <a:pt x="32276" y="12701"/>
                </a:cubicBezTo>
                <a:cubicBezTo>
                  <a:pt x="32367" y="12671"/>
                  <a:pt x="32423" y="12656"/>
                  <a:pt x="32463" y="12656"/>
                </a:cubicBezTo>
                <a:cubicBezTo>
                  <a:pt x="32504" y="12656"/>
                  <a:pt x="32529" y="12671"/>
                  <a:pt x="32559" y="12701"/>
                </a:cubicBezTo>
                <a:cubicBezTo>
                  <a:pt x="32600" y="12762"/>
                  <a:pt x="32681" y="12782"/>
                  <a:pt x="32762" y="12782"/>
                </a:cubicBezTo>
                <a:cubicBezTo>
                  <a:pt x="32944" y="12762"/>
                  <a:pt x="32965" y="12742"/>
                  <a:pt x="32823" y="12701"/>
                </a:cubicBezTo>
                <a:cubicBezTo>
                  <a:pt x="32701" y="12681"/>
                  <a:pt x="32701" y="12681"/>
                  <a:pt x="32762" y="12661"/>
                </a:cubicBezTo>
                <a:cubicBezTo>
                  <a:pt x="32803" y="12651"/>
                  <a:pt x="32828" y="12646"/>
                  <a:pt x="32843" y="12646"/>
                </a:cubicBezTo>
                <a:cubicBezTo>
                  <a:pt x="32858" y="12646"/>
                  <a:pt x="32863" y="12651"/>
                  <a:pt x="32863" y="12661"/>
                </a:cubicBezTo>
                <a:lnTo>
                  <a:pt x="33005" y="12782"/>
                </a:lnTo>
                <a:cubicBezTo>
                  <a:pt x="33066" y="12863"/>
                  <a:pt x="33086" y="12904"/>
                  <a:pt x="33046" y="12904"/>
                </a:cubicBezTo>
                <a:cubicBezTo>
                  <a:pt x="33005" y="12904"/>
                  <a:pt x="33025" y="12924"/>
                  <a:pt x="33046" y="12944"/>
                </a:cubicBezTo>
                <a:cubicBezTo>
                  <a:pt x="33074" y="12959"/>
                  <a:pt x="33103" y="12973"/>
                  <a:pt x="33132" y="12973"/>
                </a:cubicBezTo>
                <a:cubicBezTo>
                  <a:pt x="33143" y="12973"/>
                  <a:pt x="33155" y="12970"/>
                  <a:pt x="33167" y="12965"/>
                </a:cubicBezTo>
                <a:cubicBezTo>
                  <a:pt x="33208" y="12944"/>
                  <a:pt x="33208" y="12924"/>
                  <a:pt x="33167" y="12924"/>
                </a:cubicBezTo>
                <a:cubicBezTo>
                  <a:pt x="33127" y="12904"/>
                  <a:pt x="33127" y="12884"/>
                  <a:pt x="33147" y="12863"/>
                </a:cubicBezTo>
                <a:cubicBezTo>
                  <a:pt x="33167" y="12843"/>
                  <a:pt x="33167" y="12823"/>
                  <a:pt x="33147" y="12823"/>
                </a:cubicBezTo>
                <a:cubicBezTo>
                  <a:pt x="33127" y="12803"/>
                  <a:pt x="33106" y="12782"/>
                  <a:pt x="33127" y="12762"/>
                </a:cubicBezTo>
                <a:cubicBezTo>
                  <a:pt x="33167" y="12742"/>
                  <a:pt x="33187" y="12701"/>
                  <a:pt x="33208" y="12661"/>
                </a:cubicBezTo>
                <a:cubicBezTo>
                  <a:pt x="33238" y="12630"/>
                  <a:pt x="33253" y="12615"/>
                  <a:pt x="33258" y="12615"/>
                </a:cubicBezTo>
                <a:lnTo>
                  <a:pt x="33258" y="12615"/>
                </a:lnTo>
                <a:cubicBezTo>
                  <a:pt x="33263" y="12615"/>
                  <a:pt x="33258" y="12630"/>
                  <a:pt x="33248" y="12661"/>
                </a:cubicBezTo>
                <a:cubicBezTo>
                  <a:pt x="33233" y="12706"/>
                  <a:pt x="33241" y="12729"/>
                  <a:pt x="33245" y="12729"/>
                </a:cubicBezTo>
                <a:cubicBezTo>
                  <a:pt x="33247" y="12729"/>
                  <a:pt x="33248" y="12727"/>
                  <a:pt x="33248" y="12721"/>
                </a:cubicBezTo>
                <a:cubicBezTo>
                  <a:pt x="33254" y="12716"/>
                  <a:pt x="33260" y="12713"/>
                  <a:pt x="33265" y="12713"/>
                </a:cubicBezTo>
                <a:cubicBezTo>
                  <a:pt x="33277" y="12713"/>
                  <a:pt x="33283" y="12727"/>
                  <a:pt x="33268" y="12742"/>
                </a:cubicBezTo>
                <a:cubicBezTo>
                  <a:pt x="33268" y="12803"/>
                  <a:pt x="33268" y="12863"/>
                  <a:pt x="33289" y="12904"/>
                </a:cubicBezTo>
                <a:cubicBezTo>
                  <a:pt x="33313" y="12966"/>
                  <a:pt x="33331" y="12990"/>
                  <a:pt x="33350" y="12990"/>
                </a:cubicBezTo>
                <a:cubicBezTo>
                  <a:pt x="33362" y="12990"/>
                  <a:pt x="33374" y="12980"/>
                  <a:pt x="33390" y="12965"/>
                </a:cubicBezTo>
                <a:cubicBezTo>
                  <a:pt x="33434" y="12935"/>
                  <a:pt x="33436" y="12916"/>
                  <a:pt x="33417" y="12916"/>
                </a:cubicBezTo>
                <a:cubicBezTo>
                  <a:pt x="33410" y="12916"/>
                  <a:pt x="33401" y="12919"/>
                  <a:pt x="33390" y="12924"/>
                </a:cubicBezTo>
                <a:cubicBezTo>
                  <a:pt x="33349" y="12924"/>
                  <a:pt x="33329" y="12904"/>
                  <a:pt x="33329" y="12803"/>
                </a:cubicBezTo>
                <a:lnTo>
                  <a:pt x="33329" y="12661"/>
                </a:lnTo>
                <a:lnTo>
                  <a:pt x="33451" y="12701"/>
                </a:lnTo>
                <a:cubicBezTo>
                  <a:pt x="33532" y="12721"/>
                  <a:pt x="33593" y="12742"/>
                  <a:pt x="33593" y="12782"/>
                </a:cubicBezTo>
                <a:cubicBezTo>
                  <a:pt x="33593" y="12843"/>
                  <a:pt x="33613" y="12863"/>
                  <a:pt x="33653" y="12884"/>
                </a:cubicBezTo>
                <a:cubicBezTo>
                  <a:pt x="33675" y="12892"/>
                  <a:pt x="33692" y="12896"/>
                  <a:pt x="33705" y="12896"/>
                </a:cubicBezTo>
                <a:cubicBezTo>
                  <a:pt x="33752" y="12896"/>
                  <a:pt x="33742" y="12842"/>
                  <a:pt x="33694" y="12762"/>
                </a:cubicBezTo>
                <a:cubicBezTo>
                  <a:pt x="33653" y="12701"/>
                  <a:pt x="33633" y="12661"/>
                  <a:pt x="33653" y="12661"/>
                </a:cubicBezTo>
                <a:lnTo>
                  <a:pt x="33714" y="12580"/>
                </a:lnTo>
                <a:cubicBezTo>
                  <a:pt x="33732" y="12561"/>
                  <a:pt x="33746" y="12551"/>
                  <a:pt x="33758" y="12551"/>
                </a:cubicBezTo>
                <a:cubicBezTo>
                  <a:pt x="33773" y="12551"/>
                  <a:pt x="33784" y="12566"/>
                  <a:pt x="33795" y="12600"/>
                </a:cubicBezTo>
                <a:cubicBezTo>
                  <a:pt x="33803" y="12617"/>
                  <a:pt x="33812" y="12627"/>
                  <a:pt x="33819" y="12627"/>
                </a:cubicBezTo>
                <a:cubicBezTo>
                  <a:pt x="33829" y="12627"/>
                  <a:pt x="33836" y="12607"/>
                  <a:pt x="33836" y="12559"/>
                </a:cubicBezTo>
                <a:cubicBezTo>
                  <a:pt x="33836" y="12481"/>
                  <a:pt x="33836" y="12451"/>
                  <a:pt x="33845" y="12451"/>
                </a:cubicBezTo>
                <a:cubicBezTo>
                  <a:pt x="33848" y="12451"/>
                  <a:pt x="33851" y="12454"/>
                  <a:pt x="33856" y="12458"/>
                </a:cubicBezTo>
                <a:cubicBezTo>
                  <a:pt x="33876" y="12478"/>
                  <a:pt x="33917" y="12519"/>
                  <a:pt x="33937" y="12559"/>
                </a:cubicBezTo>
                <a:cubicBezTo>
                  <a:pt x="34009" y="12617"/>
                  <a:pt x="34124" y="12665"/>
                  <a:pt x="34205" y="12665"/>
                </a:cubicBezTo>
                <a:cubicBezTo>
                  <a:pt x="34237" y="12665"/>
                  <a:pt x="34264" y="12658"/>
                  <a:pt x="34281" y="12640"/>
                </a:cubicBezTo>
                <a:cubicBezTo>
                  <a:pt x="34295" y="12631"/>
                  <a:pt x="34311" y="12627"/>
                  <a:pt x="34326" y="12627"/>
                </a:cubicBezTo>
                <a:cubicBezTo>
                  <a:pt x="34377" y="12627"/>
                  <a:pt x="34432" y="12670"/>
                  <a:pt x="34464" y="12701"/>
                </a:cubicBezTo>
                <a:cubicBezTo>
                  <a:pt x="34497" y="12751"/>
                  <a:pt x="34407" y="12788"/>
                  <a:pt x="34340" y="12788"/>
                </a:cubicBezTo>
                <a:cubicBezTo>
                  <a:pt x="34326" y="12788"/>
                  <a:pt x="34312" y="12786"/>
                  <a:pt x="34301" y="12782"/>
                </a:cubicBezTo>
                <a:cubicBezTo>
                  <a:pt x="34286" y="12767"/>
                  <a:pt x="34276" y="12760"/>
                  <a:pt x="34271" y="12760"/>
                </a:cubicBezTo>
                <a:cubicBezTo>
                  <a:pt x="34261" y="12760"/>
                  <a:pt x="34261" y="12777"/>
                  <a:pt x="34261" y="12803"/>
                </a:cubicBezTo>
                <a:cubicBezTo>
                  <a:pt x="34261" y="12843"/>
                  <a:pt x="34241" y="12884"/>
                  <a:pt x="34200" y="12884"/>
                </a:cubicBezTo>
                <a:cubicBezTo>
                  <a:pt x="34160" y="12884"/>
                  <a:pt x="34139" y="12924"/>
                  <a:pt x="34180" y="12924"/>
                </a:cubicBezTo>
                <a:cubicBezTo>
                  <a:pt x="34200" y="12934"/>
                  <a:pt x="34220" y="12939"/>
                  <a:pt x="34241" y="12939"/>
                </a:cubicBezTo>
                <a:cubicBezTo>
                  <a:pt x="34261" y="12939"/>
                  <a:pt x="34281" y="12934"/>
                  <a:pt x="34301" y="12924"/>
                </a:cubicBezTo>
                <a:cubicBezTo>
                  <a:pt x="34319" y="12907"/>
                  <a:pt x="34332" y="12901"/>
                  <a:pt x="34342" y="12901"/>
                </a:cubicBezTo>
                <a:cubicBezTo>
                  <a:pt x="34355" y="12901"/>
                  <a:pt x="34362" y="12912"/>
                  <a:pt x="34362" y="12924"/>
                </a:cubicBezTo>
                <a:cubicBezTo>
                  <a:pt x="34362" y="12944"/>
                  <a:pt x="34403" y="12944"/>
                  <a:pt x="34443" y="12944"/>
                </a:cubicBezTo>
                <a:cubicBezTo>
                  <a:pt x="34484" y="12924"/>
                  <a:pt x="34484" y="12904"/>
                  <a:pt x="34464" y="12863"/>
                </a:cubicBezTo>
                <a:cubicBezTo>
                  <a:pt x="34443" y="12843"/>
                  <a:pt x="34464" y="12803"/>
                  <a:pt x="34524" y="12782"/>
                </a:cubicBezTo>
                <a:cubicBezTo>
                  <a:pt x="34547" y="12775"/>
                  <a:pt x="34563" y="12770"/>
                  <a:pt x="34575" y="12770"/>
                </a:cubicBezTo>
                <a:cubicBezTo>
                  <a:pt x="34594" y="12770"/>
                  <a:pt x="34598" y="12784"/>
                  <a:pt x="34585" y="12823"/>
                </a:cubicBezTo>
                <a:cubicBezTo>
                  <a:pt x="34570" y="12868"/>
                  <a:pt x="34600" y="12925"/>
                  <a:pt x="34642" y="12925"/>
                </a:cubicBezTo>
                <a:cubicBezTo>
                  <a:pt x="34656" y="12925"/>
                  <a:pt x="34671" y="12919"/>
                  <a:pt x="34686" y="12904"/>
                </a:cubicBezTo>
                <a:cubicBezTo>
                  <a:pt x="34707" y="12884"/>
                  <a:pt x="34686" y="12863"/>
                  <a:pt x="34666" y="12863"/>
                </a:cubicBezTo>
                <a:cubicBezTo>
                  <a:pt x="34646" y="12843"/>
                  <a:pt x="34666" y="12803"/>
                  <a:pt x="34727" y="12762"/>
                </a:cubicBezTo>
                <a:cubicBezTo>
                  <a:pt x="34772" y="12716"/>
                  <a:pt x="34818" y="12694"/>
                  <a:pt x="34846" y="12694"/>
                </a:cubicBezTo>
                <a:cubicBezTo>
                  <a:pt x="34856" y="12694"/>
                  <a:pt x="34864" y="12696"/>
                  <a:pt x="34869" y="12701"/>
                </a:cubicBezTo>
                <a:cubicBezTo>
                  <a:pt x="34889" y="12721"/>
                  <a:pt x="34869" y="12762"/>
                  <a:pt x="34828" y="12803"/>
                </a:cubicBezTo>
                <a:cubicBezTo>
                  <a:pt x="34788" y="12823"/>
                  <a:pt x="34767" y="12884"/>
                  <a:pt x="34788" y="12924"/>
                </a:cubicBezTo>
                <a:cubicBezTo>
                  <a:pt x="34788" y="12954"/>
                  <a:pt x="34798" y="12973"/>
                  <a:pt x="34812" y="12973"/>
                </a:cubicBezTo>
                <a:cubicBezTo>
                  <a:pt x="34817" y="12973"/>
                  <a:pt x="34823" y="12970"/>
                  <a:pt x="34828" y="12965"/>
                </a:cubicBezTo>
                <a:cubicBezTo>
                  <a:pt x="34830" y="12962"/>
                  <a:pt x="34833" y="12961"/>
                  <a:pt x="34837" y="12961"/>
                </a:cubicBezTo>
                <a:cubicBezTo>
                  <a:pt x="34869" y="12961"/>
                  <a:pt x="34948" y="13032"/>
                  <a:pt x="34929" y="13086"/>
                </a:cubicBezTo>
                <a:cubicBezTo>
                  <a:pt x="34911" y="13114"/>
                  <a:pt x="34909" y="13124"/>
                  <a:pt x="34915" y="13124"/>
                </a:cubicBezTo>
                <a:cubicBezTo>
                  <a:pt x="34921" y="13124"/>
                  <a:pt x="34939" y="13108"/>
                  <a:pt x="34950" y="13086"/>
                </a:cubicBezTo>
                <a:cubicBezTo>
                  <a:pt x="34990" y="13066"/>
                  <a:pt x="34990" y="13025"/>
                  <a:pt x="34950" y="12965"/>
                </a:cubicBezTo>
                <a:cubicBezTo>
                  <a:pt x="34909" y="12924"/>
                  <a:pt x="34909" y="12843"/>
                  <a:pt x="34950" y="12803"/>
                </a:cubicBezTo>
                <a:cubicBezTo>
                  <a:pt x="34990" y="12762"/>
                  <a:pt x="35010" y="12742"/>
                  <a:pt x="35031" y="12742"/>
                </a:cubicBezTo>
                <a:cubicBezTo>
                  <a:pt x="35034" y="12745"/>
                  <a:pt x="35039" y="12747"/>
                  <a:pt x="35045" y="12747"/>
                </a:cubicBezTo>
                <a:cubicBezTo>
                  <a:pt x="35072" y="12747"/>
                  <a:pt x="35122" y="12711"/>
                  <a:pt x="35172" y="12661"/>
                </a:cubicBezTo>
                <a:cubicBezTo>
                  <a:pt x="35226" y="12622"/>
                  <a:pt x="35265" y="12604"/>
                  <a:pt x="35291" y="12604"/>
                </a:cubicBezTo>
                <a:cubicBezTo>
                  <a:pt x="35333" y="12604"/>
                  <a:pt x="35339" y="12653"/>
                  <a:pt x="35314" y="12742"/>
                </a:cubicBezTo>
                <a:cubicBezTo>
                  <a:pt x="35299" y="12787"/>
                  <a:pt x="35272" y="12810"/>
                  <a:pt x="35226" y="12810"/>
                </a:cubicBezTo>
                <a:cubicBezTo>
                  <a:pt x="35210" y="12810"/>
                  <a:pt x="35193" y="12808"/>
                  <a:pt x="35172" y="12803"/>
                </a:cubicBezTo>
                <a:cubicBezTo>
                  <a:pt x="35091" y="12803"/>
                  <a:pt x="35051" y="12803"/>
                  <a:pt x="35031" y="12863"/>
                </a:cubicBezTo>
                <a:cubicBezTo>
                  <a:pt x="35015" y="12973"/>
                  <a:pt x="35084" y="13046"/>
                  <a:pt x="35209" y="13046"/>
                </a:cubicBezTo>
                <a:cubicBezTo>
                  <a:pt x="35210" y="13046"/>
                  <a:pt x="35211" y="13046"/>
                  <a:pt x="35213" y="13046"/>
                </a:cubicBezTo>
                <a:lnTo>
                  <a:pt x="35213" y="13046"/>
                </a:lnTo>
                <a:cubicBezTo>
                  <a:pt x="35193" y="13066"/>
                  <a:pt x="35193" y="13086"/>
                  <a:pt x="35233" y="13086"/>
                </a:cubicBezTo>
                <a:cubicBezTo>
                  <a:pt x="35243" y="13096"/>
                  <a:pt x="35259" y="13101"/>
                  <a:pt x="35274" y="13101"/>
                </a:cubicBezTo>
                <a:cubicBezTo>
                  <a:pt x="35289" y="13101"/>
                  <a:pt x="35304" y="13096"/>
                  <a:pt x="35314" y="13086"/>
                </a:cubicBezTo>
                <a:cubicBezTo>
                  <a:pt x="35335" y="13066"/>
                  <a:pt x="35335" y="13046"/>
                  <a:pt x="35294" y="13046"/>
                </a:cubicBezTo>
                <a:cubicBezTo>
                  <a:pt x="35291" y="13043"/>
                  <a:pt x="35288" y="13040"/>
                  <a:pt x="35284" y="13038"/>
                </a:cubicBezTo>
                <a:lnTo>
                  <a:pt x="35284" y="13038"/>
                </a:lnTo>
                <a:cubicBezTo>
                  <a:pt x="35259" y="13043"/>
                  <a:pt x="35235" y="13045"/>
                  <a:pt x="35213" y="13046"/>
                </a:cubicBezTo>
                <a:lnTo>
                  <a:pt x="35213" y="13046"/>
                </a:lnTo>
                <a:cubicBezTo>
                  <a:pt x="35213" y="13046"/>
                  <a:pt x="35213" y="13046"/>
                  <a:pt x="35213" y="13046"/>
                </a:cubicBezTo>
                <a:cubicBezTo>
                  <a:pt x="35223" y="13035"/>
                  <a:pt x="35238" y="13030"/>
                  <a:pt x="35254" y="13030"/>
                </a:cubicBezTo>
                <a:cubicBezTo>
                  <a:pt x="35264" y="13030"/>
                  <a:pt x="35275" y="13033"/>
                  <a:pt x="35284" y="13038"/>
                </a:cubicBezTo>
                <a:lnTo>
                  <a:pt x="35284" y="13038"/>
                </a:lnTo>
                <a:cubicBezTo>
                  <a:pt x="35300" y="13035"/>
                  <a:pt x="35317" y="13031"/>
                  <a:pt x="35335" y="13025"/>
                </a:cubicBezTo>
                <a:cubicBezTo>
                  <a:pt x="35517" y="12985"/>
                  <a:pt x="35517" y="12965"/>
                  <a:pt x="35517" y="12904"/>
                </a:cubicBezTo>
                <a:cubicBezTo>
                  <a:pt x="35502" y="12858"/>
                  <a:pt x="35509" y="12835"/>
                  <a:pt x="35548" y="12835"/>
                </a:cubicBezTo>
                <a:cubicBezTo>
                  <a:pt x="35561" y="12835"/>
                  <a:pt x="35578" y="12838"/>
                  <a:pt x="35598" y="12843"/>
                </a:cubicBezTo>
                <a:cubicBezTo>
                  <a:pt x="35659" y="12843"/>
                  <a:pt x="35659" y="12863"/>
                  <a:pt x="35638" y="12904"/>
                </a:cubicBezTo>
                <a:cubicBezTo>
                  <a:pt x="35578" y="13005"/>
                  <a:pt x="35699" y="13086"/>
                  <a:pt x="35902" y="13106"/>
                </a:cubicBezTo>
                <a:cubicBezTo>
                  <a:pt x="35968" y="13111"/>
                  <a:pt x="36018" y="13114"/>
                  <a:pt x="36056" y="13114"/>
                </a:cubicBezTo>
                <a:cubicBezTo>
                  <a:pt x="36169" y="13114"/>
                  <a:pt x="36165" y="13091"/>
                  <a:pt x="36104" y="13046"/>
                </a:cubicBezTo>
                <a:cubicBezTo>
                  <a:pt x="36074" y="13035"/>
                  <a:pt x="36043" y="13030"/>
                  <a:pt x="36013" y="13030"/>
                </a:cubicBezTo>
                <a:cubicBezTo>
                  <a:pt x="35983" y="13030"/>
                  <a:pt x="35952" y="13035"/>
                  <a:pt x="35922" y="13046"/>
                </a:cubicBezTo>
                <a:lnTo>
                  <a:pt x="35800" y="13086"/>
                </a:lnTo>
                <a:lnTo>
                  <a:pt x="35861" y="12985"/>
                </a:lnTo>
                <a:cubicBezTo>
                  <a:pt x="35892" y="12939"/>
                  <a:pt x="35922" y="12916"/>
                  <a:pt x="35952" y="12916"/>
                </a:cubicBezTo>
                <a:cubicBezTo>
                  <a:pt x="35962" y="12916"/>
                  <a:pt x="35973" y="12919"/>
                  <a:pt x="35983" y="12924"/>
                </a:cubicBezTo>
                <a:cubicBezTo>
                  <a:pt x="36023" y="12924"/>
                  <a:pt x="36043" y="12924"/>
                  <a:pt x="36064" y="12823"/>
                </a:cubicBezTo>
                <a:cubicBezTo>
                  <a:pt x="36064" y="12796"/>
                  <a:pt x="36064" y="12776"/>
                  <a:pt x="36064" y="12762"/>
                </a:cubicBezTo>
                <a:cubicBezTo>
                  <a:pt x="36096" y="12892"/>
                  <a:pt x="36142" y="12956"/>
                  <a:pt x="36200" y="12956"/>
                </a:cubicBezTo>
                <a:cubicBezTo>
                  <a:pt x="36214" y="12956"/>
                  <a:pt x="36230" y="12952"/>
                  <a:pt x="36246" y="12944"/>
                </a:cubicBezTo>
                <a:cubicBezTo>
                  <a:pt x="36274" y="12933"/>
                  <a:pt x="36294" y="12928"/>
                  <a:pt x="36308" y="12928"/>
                </a:cubicBezTo>
                <a:lnTo>
                  <a:pt x="36308" y="12928"/>
                </a:lnTo>
                <a:cubicBezTo>
                  <a:pt x="36268" y="12944"/>
                  <a:pt x="36261" y="12966"/>
                  <a:pt x="36287" y="13005"/>
                </a:cubicBezTo>
                <a:cubicBezTo>
                  <a:pt x="36293" y="13012"/>
                  <a:pt x="36300" y="13016"/>
                  <a:pt x="36309" y="13016"/>
                </a:cubicBezTo>
                <a:cubicBezTo>
                  <a:pt x="36318" y="13016"/>
                  <a:pt x="36330" y="13012"/>
                  <a:pt x="36346" y="13000"/>
                </a:cubicBezTo>
                <a:lnTo>
                  <a:pt x="36346" y="13000"/>
                </a:lnTo>
                <a:cubicBezTo>
                  <a:pt x="36347" y="12995"/>
                  <a:pt x="36347" y="12990"/>
                  <a:pt x="36347" y="12985"/>
                </a:cubicBezTo>
                <a:cubicBezTo>
                  <a:pt x="36347" y="12956"/>
                  <a:pt x="36347" y="12928"/>
                  <a:pt x="36312" y="12928"/>
                </a:cubicBezTo>
                <a:cubicBezTo>
                  <a:pt x="36310" y="12928"/>
                  <a:pt x="36309" y="12928"/>
                  <a:pt x="36308" y="12928"/>
                </a:cubicBezTo>
                <a:lnTo>
                  <a:pt x="36308" y="12928"/>
                </a:lnTo>
                <a:cubicBezTo>
                  <a:pt x="36331" y="12918"/>
                  <a:pt x="36364" y="12911"/>
                  <a:pt x="36408" y="12904"/>
                </a:cubicBezTo>
                <a:cubicBezTo>
                  <a:pt x="36438" y="12896"/>
                  <a:pt x="36457" y="12892"/>
                  <a:pt x="36465" y="12892"/>
                </a:cubicBezTo>
                <a:cubicBezTo>
                  <a:pt x="36478" y="12892"/>
                  <a:pt x="36459" y="12906"/>
                  <a:pt x="36408" y="12944"/>
                </a:cubicBezTo>
                <a:cubicBezTo>
                  <a:pt x="36382" y="12971"/>
                  <a:pt x="36362" y="12988"/>
                  <a:pt x="36346" y="13000"/>
                </a:cubicBezTo>
                <a:lnTo>
                  <a:pt x="36346" y="13000"/>
                </a:lnTo>
                <a:cubicBezTo>
                  <a:pt x="36342" y="13031"/>
                  <a:pt x="36322" y="13048"/>
                  <a:pt x="36287" y="13066"/>
                </a:cubicBezTo>
                <a:cubicBezTo>
                  <a:pt x="36246" y="13066"/>
                  <a:pt x="36226" y="13086"/>
                  <a:pt x="36246" y="13106"/>
                </a:cubicBezTo>
                <a:cubicBezTo>
                  <a:pt x="36264" y="13112"/>
                  <a:pt x="36282" y="13115"/>
                  <a:pt x="36299" y="13115"/>
                </a:cubicBezTo>
                <a:cubicBezTo>
                  <a:pt x="36342" y="13115"/>
                  <a:pt x="36385" y="13100"/>
                  <a:pt x="36428" y="13086"/>
                </a:cubicBezTo>
                <a:cubicBezTo>
                  <a:pt x="36440" y="13082"/>
                  <a:pt x="36451" y="13078"/>
                  <a:pt x="36462" y="13075"/>
                </a:cubicBezTo>
                <a:lnTo>
                  <a:pt x="36462" y="13075"/>
                </a:lnTo>
                <a:cubicBezTo>
                  <a:pt x="36449" y="13096"/>
                  <a:pt x="36451" y="13127"/>
                  <a:pt x="36469" y="13127"/>
                </a:cubicBezTo>
                <a:cubicBezTo>
                  <a:pt x="36489" y="13137"/>
                  <a:pt x="36504" y="13142"/>
                  <a:pt x="36520" y="13142"/>
                </a:cubicBezTo>
                <a:cubicBezTo>
                  <a:pt x="36535" y="13142"/>
                  <a:pt x="36550" y="13137"/>
                  <a:pt x="36570" y="13127"/>
                </a:cubicBezTo>
                <a:cubicBezTo>
                  <a:pt x="36590" y="13107"/>
                  <a:pt x="36590" y="13087"/>
                  <a:pt x="36572" y="13067"/>
                </a:cubicBezTo>
                <a:lnTo>
                  <a:pt x="36572" y="13067"/>
                </a:lnTo>
                <a:cubicBezTo>
                  <a:pt x="36605" y="13073"/>
                  <a:pt x="36633" y="13088"/>
                  <a:pt x="36651" y="13106"/>
                </a:cubicBezTo>
                <a:cubicBezTo>
                  <a:pt x="36663" y="13130"/>
                  <a:pt x="36689" y="13140"/>
                  <a:pt x="36712" y="13140"/>
                </a:cubicBezTo>
                <a:cubicBezTo>
                  <a:pt x="36729" y="13140"/>
                  <a:pt x="36744" y="13135"/>
                  <a:pt x="36752" y="13127"/>
                </a:cubicBezTo>
                <a:cubicBezTo>
                  <a:pt x="36783" y="13116"/>
                  <a:pt x="36808" y="13111"/>
                  <a:pt x="36833" y="13111"/>
                </a:cubicBezTo>
                <a:cubicBezTo>
                  <a:pt x="36858" y="13111"/>
                  <a:pt x="36882" y="13116"/>
                  <a:pt x="36911" y="13125"/>
                </a:cubicBezTo>
                <a:lnTo>
                  <a:pt x="36911" y="13125"/>
                </a:lnTo>
                <a:cubicBezTo>
                  <a:pt x="36906" y="13106"/>
                  <a:pt x="36900" y="13086"/>
                  <a:pt x="36915" y="13086"/>
                </a:cubicBezTo>
                <a:lnTo>
                  <a:pt x="36996" y="13086"/>
                </a:lnTo>
                <a:cubicBezTo>
                  <a:pt x="37014" y="13086"/>
                  <a:pt x="37016" y="13121"/>
                  <a:pt x="37000" y="13142"/>
                </a:cubicBezTo>
                <a:lnTo>
                  <a:pt x="37000" y="13142"/>
                </a:lnTo>
                <a:cubicBezTo>
                  <a:pt x="37001" y="13142"/>
                  <a:pt x="37002" y="13142"/>
                  <a:pt x="37003" y="13142"/>
                </a:cubicBezTo>
                <a:cubicBezTo>
                  <a:pt x="37031" y="13142"/>
                  <a:pt x="37056" y="13137"/>
                  <a:pt x="37077" y="13127"/>
                </a:cubicBezTo>
                <a:cubicBezTo>
                  <a:pt x="37117" y="13086"/>
                  <a:pt x="37137" y="13025"/>
                  <a:pt x="37137" y="12985"/>
                </a:cubicBezTo>
                <a:cubicBezTo>
                  <a:pt x="37137" y="12857"/>
                  <a:pt x="37202" y="12786"/>
                  <a:pt x="37279" y="12786"/>
                </a:cubicBezTo>
                <a:cubicBezTo>
                  <a:pt x="37325" y="12786"/>
                  <a:pt x="37376" y="12811"/>
                  <a:pt x="37421" y="12863"/>
                </a:cubicBezTo>
                <a:cubicBezTo>
                  <a:pt x="37482" y="12924"/>
                  <a:pt x="37482" y="12944"/>
                  <a:pt x="37421" y="12965"/>
                </a:cubicBezTo>
                <a:cubicBezTo>
                  <a:pt x="37360" y="12985"/>
                  <a:pt x="37320" y="13005"/>
                  <a:pt x="37259" y="13025"/>
                </a:cubicBezTo>
                <a:cubicBezTo>
                  <a:pt x="37211" y="13049"/>
                  <a:pt x="37199" y="13059"/>
                  <a:pt x="37217" y="13059"/>
                </a:cubicBezTo>
                <a:cubicBezTo>
                  <a:pt x="37229" y="13059"/>
                  <a:pt x="37257" y="13054"/>
                  <a:pt x="37299" y="13046"/>
                </a:cubicBezTo>
                <a:cubicBezTo>
                  <a:pt x="37380" y="13046"/>
                  <a:pt x="37441" y="13025"/>
                  <a:pt x="37502" y="12985"/>
                </a:cubicBezTo>
                <a:cubicBezTo>
                  <a:pt x="37542" y="12965"/>
                  <a:pt x="37583" y="12965"/>
                  <a:pt x="37623" y="12965"/>
                </a:cubicBezTo>
                <a:cubicBezTo>
                  <a:pt x="37664" y="12965"/>
                  <a:pt x="37664" y="12985"/>
                  <a:pt x="37623" y="12985"/>
                </a:cubicBezTo>
                <a:cubicBezTo>
                  <a:pt x="37583" y="13005"/>
                  <a:pt x="37583" y="13025"/>
                  <a:pt x="37603" y="13066"/>
                </a:cubicBezTo>
                <a:cubicBezTo>
                  <a:pt x="37612" y="13075"/>
                  <a:pt x="37625" y="13084"/>
                  <a:pt x="37641" y="13084"/>
                </a:cubicBezTo>
                <a:cubicBezTo>
                  <a:pt x="37660" y="13084"/>
                  <a:pt x="37682" y="13070"/>
                  <a:pt x="37704" y="13025"/>
                </a:cubicBezTo>
                <a:cubicBezTo>
                  <a:pt x="37725" y="12944"/>
                  <a:pt x="37765" y="12924"/>
                  <a:pt x="37806" y="12924"/>
                </a:cubicBezTo>
                <a:cubicBezTo>
                  <a:pt x="37867" y="12924"/>
                  <a:pt x="37907" y="12904"/>
                  <a:pt x="37907" y="12843"/>
                </a:cubicBezTo>
                <a:cubicBezTo>
                  <a:pt x="37948" y="12782"/>
                  <a:pt x="37927" y="12782"/>
                  <a:pt x="37867" y="12782"/>
                </a:cubicBezTo>
                <a:cubicBezTo>
                  <a:pt x="37786" y="12782"/>
                  <a:pt x="37786" y="12782"/>
                  <a:pt x="37867" y="12721"/>
                </a:cubicBezTo>
                <a:cubicBezTo>
                  <a:pt x="37903" y="12685"/>
                  <a:pt x="37925" y="12678"/>
                  <a:pt x="37941" y="12678"/>
                </a:cubicBezTo>
                <a:cubicBezTo>
                  <a:pt x="37952" y="12678"/>
                  <a:pt x="37960" y="12681"/>
                  <a:pt x="37968" y="12681"/>
                </a:cubicBezTo>
                <a:cubicBezTo>
                  <a:pt x="37973" y="12686"/>
                  <a:pt x="37982" y="12689"/>
                  <a:pt x="37993" y="12689"/>
                </a:cubicBezTo>
                <a:cubicBezTo>
                  <a:pt x="38029" y="12689"/>
                  <a:pt x="38089" y="12666"/>
                  <a:pt x="38150" y="12620"/>
                </a:cubicBezTo>
                <a:cubicBezTo>
                  <a:pt x="38211" y="12600"/>
                  <a:pt x="38272" y="12580"/>
                  <a:pt x="38353" y="12580"/>
                </a:cubicBezTo>
                <a:cubicBezTo>
                  <a:pt x="38364" y="12585"/>
                  <a:pt x="38373" y="12588"/>
                  <a:pt x="38381" y="12588"/>
                </a:cubicBezTo>
                <a:cubicBezTo>
                  <a:pt x="38403" y="12588"/>
                  <a:pt x="38413" y="12569"/>
                  <a:pt x="38413" y="12539"/>
                </a:cubicBezTo>
                <a:cubicBezTo>
                  <a:pt x="38393" y="12519"/>
                  <a:pt x="38434" y="12478"/>
                  <a:pt x="38454" y="12478"/>
                </a:cubicBezTo>
                <a:cubicBezTo>
                  <a:pt x="38494" y="12478"/>
                  <a:pt x="38494" y="12458"/>
                  <a:pt x="38454" y="12438"/>
                </a:cubicBezTo>
                <a:cubicBezTo>
                  <a:pt x="38413" y="12438"/>
                  <a:pt x="38393" y="12438"/>
                  <a:pt x="38373" y="12458"/>
                </a:cubicBezTo>
                <a:cubicBezTo>
                  <a:pt x="38373" y="12474"/>
                  <a:pt x="38370" y="12480"/>
                  <a:pt x="38365" y="12480"/>
                </a:cubicBezTo>
                <a:cubicBezTo>
                  <a:pt x="38357" y="12480"/>
                  <a:pt x="38345" y="12463"/>
                  <a:pt x="38332" y="12438"/>
                </a:cubicBezTo>
                <a:cubicBezTo>
                  <a:pt x="38332" y="12408"/>
                  <a:pt x="38311" y="12389"/>
                  <a:pt x="38291" y="12389"/>
                </a:cubicBezTo>
                <a:cubicBezTo>
                  <a:pt x="38284" y="12389"/>
                  <a:pt x="38277" y="12392"/>
                  <a:pt x="38272" y="12397"/>
                </a:cubicBezTo>
                <a:cubicBezTo>
                  <a:pt x="38263" y="12406"/>
                  <a:pt x="38255" y="12411"/>
                  <a:pt x="38248" y="12411"/>
                </a:cubicBezTo>
                <a:cubicBezTo>
                  <a:pt x="38238" y="12411"/>
                  <a:pt x="38231" y="12401"/>
                  <a:pt x="38231" y="12377"/>
                </a:cubicBezTo>
                <a:cubicBezTo>
                  <a:pt x="38231" y="12318"/>
                  <a:pt x="38272" y="12287"/>
                  <a:pt x="38315" y="12287"/>
                </a:cubicBezTo>
                <a:cubicBezTo>
                  <a:pt x="38345" y="12287"/>
                  <a:pt x="38376" y="12303"/>
                  <a:pt x="38393" y="12337"/>
                </a:cubicBezTo>
                <a:cubicBezTo>
                  <a:pt x="38434" y="12357"/>
                  <a:pt x="38494" y="12397"/>
                  <a:pt x="38555" y="12397"/>
                </a:cubicBezTo>
                <a:cubicBezTo>
                  <a:pt x="38657" y="12397"/>
                  <a:pt x="38677" y="12397"/>
                  <a:pt x="38657" y="12296"/>
                </a:cubicBezTo>
                <a:cubicBezTo>
                  <a:pt x="38646" y="12253"/>
                  <a:pt x="38646" y="12233"/>
                  <a:pt x="38662" y="12233"/>
                </a:cubicBezTo>
                <a:cubicBezTo>
                  <a:pt x="38675" y="12233"/>
                  <a:pt x="38700" y="12248"/>
                  <a:pt x="38738" y="12276"/>
                </a:cubicBezTo>
                <a:cubicBezTo>
                  <a:pt x="38778" y="12337"/>
                  <a:pt x="38839" y="12377"/>
                  <a:pt x="38859" y="12438"/>
                </a:cubicBezTo>
                <a:cubicBezTo>
                  <a:pt x="38889" y="12468"/>
                  <a:pt x="38918" y="12486"/>
                  <a:pt x="38948" y="12486"/>
                </a:cubicBezTo>
                <a:cubicBezTo>
                  <a:pt x="38959" y="12486"/>
                  <a:pt x="38970" y="12484"/>
                  <a:pt x="38981" y="12478"/>
                </a:cubicBezTo>
                <a:cubicBezTo>
                  <a:pt x="39041" y="12458"/>
                  <a:pt x="39041" y="12438"/>
                  <a:pt x="38981" y="12397"/>
                </a:cubicBezTo>
                <a:cubicBezTo>
                  <a:pt x="38940" y="12357"/>
                  <a:pt x="38940" y="12357"/>
                  <a:pt x="39062" y="12357"/>
                </a:cubicBezTo>
                <a:cubicBezTo>
                  <a:pt x="39116" y="12372"/>
                  <a:pt x="39170" y="12379"/>
                  <a:pt x="39224" y="12379"/>
                </a:cubicBezTo>
                <a:cubicBezTo>
                  <a:pt x="39312" y="12379"/>
                  <a:pt x="39399" y="12362"/>
                  <a:pt x="39487" y="12337"/>
                </a:cubicBezTo>
                <a:cubicBezTo>
                  <a:pt x="39487" y="12337"/>
                  <a:pt x="39487" y="12296"/>
                  <a:pt x="39467" y="12256"/>
                </a:cubicBezTo>
                <a:cubicBezTo>
                  <a:pt x="39440" y="12216"/>
                  <a:pt x="39388" y="12176"/>
                  <a:pt x="39360" y="12176"/>
                </a:cubicBezTo>
                <a:cubicBezTo>
                  <a:pt x="39346" y="12176"/>
                  <a:pt x="39338" y="12187"/>
                  <a:pt x="39345" y="12215"/>
                </a:cubicBezTo>
                <a:cubicBezTo>
                  <a:pt x="39345" y="12256"/>
                  <a:pt x="39325" y="12256"/>
                  <a:pt x="39264" y="12256"/>
                </a:cubicBezTo>
                <a:cubicBezTo>
                  <a:pt x="39203" y="12256"/>
                  <a:pt x="39163" y="12256"/>
                  <a:pt x="39163" y="12154"/>
                </a:cubicBezTo>
                <a:cubicBezTo>
                  <a:pt x="39163" y="12053"/>
                  <a:pt x="39183" y="12033"/>
                  <a:pt x="39284" y="12013"/>
                </a:cubicBezTo>
                <a:cubicBezTo>
                  <a:pt x="39447" y="11992"/>
                  <a:pt x="39629" y="11871"/>
                  <a:pt x="39568" y="11830"/>
                </a:cubicBezTo>
                <a:cubicBezTo>
                  <a:pt x="39532" y="11794"/>
                  <a:pt x="39641" y="11726"/>
                  <a:pt x="39737" y="11726"/>
                </a:cubicBezTo>
                <a:cubicBezTo>
                  <a:pt x="39748" y="11726"/>
                  <a:pt x="39760" y="11727"/>
                  <a:pt x="39771" y="11729"/>
                </a:cubicBezTo>
                <a:cubicBezTo>
                  <a:pt x="39780" y="11733"/>
                  <a:pt x="39791" y="11735"/>
                  <a:pt x="39802" y="11735"/>
                </a:cubicBezTo>
                <a:cubicBezTo>
                  <a:pt x="39902" y="11735"/>
                  <a:pt x="40032" y="11577"/>
                  <a:pt x="40014" y="11486"/>
                </a:cubicBezTo>
                <a:cubicBezTo>
                  <a:pt x="39999" y="11414"/>
                  <a:pt x="40047" y="11352"/>
                  <a:pt x="40082" y="11352"/>
                </a:cubicBezTo>
                <a:cubicBezTo>
                  <a:pt x="40086" y="11352"/>
                  <a:pt x="40090" y="11352"/>
                  <a:pt x="40094" y="11354"/>
                </a:cubicBezTo>
                <a:lnTo>
                  <a:pt x="40094" y="11354"/>
                </a:lnTo>
                <a:cubicBezTo>
                  <a:pt x="40082" y="11337"/>
                  <a:pt x="40074" y="11313"/>
                  <a:pt x="40074" y="11283"/>
                </a:cubicBezTo>
                <a:cubicBezTo>
                  <a:pt x="40074" y="11199"/>
                  <a:pt x="40123" y="11154"/>
                  <a:pt x="40173" y="11154"/>
                </a:cubicBezTo>
                <a:cubicBezTo>
                  <a:pt x="40195" y="11154"/>
                  <a:pt x="40218" y="11163"/>
                  <a:pt x="40237" y="11182"/>
                </a:cubicBezTo>
                <a:cubicBezTo>
                  <a:pt x="40247" y="11202"/>
                  <a:pt x="40257" y="11212"/>
                  <a:pt x="40267" y="11212"/>
                </a:cubicBezTo>
                <a:cubicBezTo>
                  <a:pt x="40277" y="11212"/>
                  <a:pt x="40287" y="11202"/>
                  <a:pt x="40297" y="11182"/>
                </a:cubicBezTo>
                <a:cubicBezTo>
                  <a:pt x="40297" y="11172"/>
                  <a:pt x="40302" y="11167"/>
                  <a:pt x="40307" y="11167"/>
                </a:cubicBezTo>
                <a:cubicBezTo>
                  <a:pt x="40312" y="11167"/>
                  <a:pt x="40318" y="11172"/>
                  <a:pt x="40318" y="11182"/>
                </a:cubicBezTo>
                <a:cubicBezTo>
                  <a:pt x="40318" y="11223"/>
                  <a:pt x="40399" y="11243"/>
                  <a:pt x="40459" y="11243"/>
                </a:cubicBezTo>
                <a:cubicBezTo>
                  <a:pt x="40540" y="11243"/>
                  <a:pt x="40601" y="11243"/>
                  <a:pt x="40621" y="11283"/>
                </a:cubicBezTo>
                <a:cubicBezTo>
                  <a:pt x="40621" y="11307"/>
                  <a:pt x="40601" y="11317"/>
                  <a:pt x="40567" y="11317"/>
                </a:cubicBezTo>
                <a:cubicBezTo>
                  <a:pt x="40543" y="11317"/>
                  <a:pt x="40513" y="11312"/>
                  <a:pt x="40480" y="11304"/>
                </a:cubicBezTo>
                <a:cubicBezTo>
                  <a:pt x="40450" y="11296"/>
                  <a:pt x="40420" y="11291"/>
                  <a:pt x="40393" y="11291"/>
                </a:cubicBezTo>
                <a:cubicBezTo>
                  <a:pt x="40345" y="11291"/>
                  <a:pt x="40303" y="11306"/>
                  <a:pt x="40277" y="11344"/>
                </a:cubicBezTo>
                <a:lnTo>
                  <a:pt x="40277" y="11324"/>
                </a:lnTo>
                <a:cubicBezTo>
                  <a:pt x="40242" y="11368"/>
                  <a:pt x="40199" y="11389"/>
                  <a:pt x="40162" y="11389"/>
                </a:cubicBezTo>
                <a:cubicBezTo>
                  <a:pt x="40143" y="11389"/>
                  <a:pt x="40125" y="11383"/>
                  <a:pt x="40110" y="11371"/>
                </a:cubicBezTo>
                <a:lnTo>
                  <a:pt x="40110" y="11371"/>
                </a:lnTo>
                <a:cubicBezTo>
                  <a:pt x="40112" y="11375"/>
                  <a:pt x="40114" y="11380"/>
                  <a:pt x="40115" y="11385"/>
                </a:cubicBezTo>
                <a:cubicBezTo>
                  <a:pt x="40115" y="11486"/>
                  <a:pt x="40095" y="11567"/>
                  <a:pt x="40034" y="11648"/>
                </a:cubicBezTo>
                <a:cubicBezTo>
                  <a:pt x="39979" y="11771"/>
                  <a:pt x="39961" y="11820"/>
                  <a:pt x="39981" y="11820"/>
                </a:cubicBezTo>
                <a:cubicBezTo>
                  <a:pt x="39990" y="11820"/>
                  <a:pt x="40008" y="11809"/>
                  <a:pt x="40034" y="11790"/>
                </a:cubicBezTo>
                <a:cubicBezTo>
                  <a:pt x="40068" y="11767"/>
                  <a:pt x="40101" y="11751"/>
                  <a:pt x="40131" y="11744"/>
                </a:cubicBezTo>
                <a:lnTo>
                  <a:pt x="40131" y="11744"/>
                </a:lnTo>
                <a:cubicBezTo>
                  <a:pt x="40132" y="11746"/>
                  <a:pt x="40134" y="11748"/>
                  <a:pt x="40135" y="11749"/>
                </a:cubicBezTo>
                <a:cubicBezTo>
                  <a:pt x="40145" y="11759"/>
                  <a:pt x="40161" y="11764"/>
                  <a:pt x="40176" y="11764"/>
                </a:cubicBezTo>
                <a:cubicBezTo>
                  <a:pt x="40188" y="11764"/>
                  <a:pt x="40200" y="11761"/>
                  <a:pt x="40209" y="11755"/>
                </a:cubicBezTo>
                <a:lnTo>
                  <a:pt x="40209" y="11755"/>
                </a:lnTo>
                <a:cubicBezTo>
                  <a:pt x="40225" y="11761"/>
                  <a:pt x="40240" y="11764"/>
                  <a:pt x="40254" y="11764"/>
                </a:cubicBezTo>
                <a:cubicBezTo>
                  <a:pt x="40272" y="11764"/>
                  <a:pt x="40287" y="11759"/>
                  <a:pt x="40297" y="11749"/>
                </a:cubicBezTo>
                <a:cubicBezTo>
                  <a:pt x="40299" y="11749"/>
                  <a:pt x="40300" y="11749"/>
                  <a:pt x="40302" y="11748"/>
                </a:cubicBezTo>
                <a:lnTo>
                  <a:pt x="40302" y="11748"/>
                </a:lnTo>
                <a:cubicBezTo>
                  <a:pt x="40308" y="11754"/>
                  <a:pt x="40313" y="11761"/>
                  <a:pt x="40318" y="11769"/>
                </a:cubicBezTo>
                <a:lnTo>
                  <a:pt x="40311" y="11737"/>
                </a:lnTo>
                <a:lnTo>
                  <a:pt x="40311" y="11737"/>
                </a:lnTo>
                <a:cubicBezTo>
                  <a:pt x="40309" y="11743"/>
                  <a:pt x="40306" y="11747"/>
                  <a:pt x="40302" y="11748"/>
                </a:cubicBezTo>
                <a:lnTo>
                  <a:pt x="40302" y="11748"/>
                </a:lnTo>
                <a:cubicBezTo>
                  <a:pt x="40291" y="11740"/>
                  <a:pt x="40279" y="11736"/>
                  <a:pt x="40265" y="11736"/>
                </a:cubicBezTo>
                <a:cubicBezTo>
                  <a:pt x="40250" y="11736"/>
                  <a:pt x="40233" y="11741"/>
                  <a:pt x="40216" y="11749"/>
                </a:cubicBezTo>
                <a:cubicBezTo>
                  <a:pt x="40214" y="11751"/>
                  <a:pt x="40212" y="11753"/>
                  <a:pt x="40209" y="11755"/>
                </a:cubicBezTo>
                <a:lnTo>
                  <a:pt x="40209" y="11755"/>
                </a:lnTo>
                <a:cubicBezTo>
                  <a:pt x="40205" y="11753"/>
                  <a:pt x="40200" y="11751"/>
                  <a:pt x="40196" y="11749"/>
                </a:cubicBezTo>
                <a:cubicBezTo>
                  <a:pt x="40185" y="11744"/>
                  <a:pt x="40173" y="11741"/>
                  <a:pt x="40159" y="11741"/>
                </a:cubicBezTo>
                <a:cubicBezTo>
                  <a:pt x="40151" y="11741"/>
                  <a:pt x="40141" y="11742"/>
                  <a:pt x="40131" y="11744"/>
                </a:cubicBezTo>
                <a:lnTo>
                  <a:pt x="40131" y="11744"/>
                </a:lnTo>
                <a:cubicBezTo>
                  <a:pt x="40118" y="11723"/>
                  <a:pt x="40138" y="11687"/>
                  <a:pt x="40176" y="11668"/>
                </a:cubicBezTo>
                <a:cubicBezTo>
                  <a:pt x="40216" y="11628"/>
                  <a:pt x="40237" y="11587"/>
                  <a:pt x="40257" y="11526"/>
                </a:cubicBezTo>
                <a:cubicBezTo>
                  <a:pt x="40257" y="11486"/>
                  <a:pt x="40277" y="11466"/>
                  <a:pt x="40358" y="11466"/>
                </a:cubicBezTo>
                <a:cubicBezTo>
                  <a:pt x="40419" y="11466"/>
                  <a:pt x="40439" y="11486"/>
                  <a:pt x="40439" y="11506"/>
                </a:cubicBezTo>
                <a:cubicBezTo>
                  <a:pt x="40439" y="11524"/>
                  <a:pt x="40447" y="11532"/>
                  <a:pt x="40460" y="11532"/>
                </a:cubicBezTo>
                <a:cubicBezTo>
                  <a:pt x="40505" y="11532"/>
                  <a:pt x="40606" y="11438"/>
                  <a:pt x="40621" y="11344"/>
                </a:cubicBezTo>
                <a:cubicBezTo>
                  <a:pt x="40648" y="11266"/>
                  <a:pt x="40674" y="11221"/>
                  <a:pt x="40694" y="11221"/>
                </a:cubicBezTo>
                <a:cubicBezTo>
                  <a:pt x="40706" y="11221"/>
                  <a:pt x="40715" y="11234"/>
                  <a:pt x="40723" y="11263"/>
                </a:cubicBezTo>
                <a:cubicBezTo>
                  <a:pt x="40733" y="11293"/>
                  <a:pt x="40743" y="11309"/>
                  <a:pt x="40753" y="11309"/>
                </a:cubicBezTo>
                <a:cubicBezTo>
                  <a:pt x="40763" y="11309"/>
                  <a:pt x="40773" y="11293"/>
                  <a:pt x="40783" y="11263"/>
                </a:cubicBezTo>
                <a:cubicBezTo>
                  <a:pt x="40815" y="11215"/>
                  <a:pt x="40772" y="11143"/>
                  <a:pt x="40713" y="11143"/>
                </a:cubicBezTo>
                <a:cubicBezTo>
                  <a:pt x="40697" y="11143"/>
                  <a:pt x="40679" y="11149"/>
                  <a:pt x="40662" y="11162"/>
                </a:cubicBezTo>
                <a:cubicBezTo>
                  <a:pt x="40662" y="11162"/>
                  <a:pt x="40642" y="11162"/>
                  <a:pt x="40621" y="11121"/>
                </a:cubicBezTo>
                <a:cubicBezTo>
                  <a:pt x="40621" y="11081"/>
                  <a:pt x="40662" y="11060"/>
                  <a:pt x="40682" y="11040"/>
                </a:cubicBezTo>
                <a:cubicBezTo>
                  <a:pt x="40743" y="11040"/>
                  <a:pt x="40743" y="11000"/>
                  <a:pt x="40682" y="10919"/>
                </a:cubicBezTo>
                <a:cubicBezTo>
                  <a:pt x="40642" y="10865"/>
                  <a:pt x="40610" y="10838"/>
                  <a:pt x="40582" y="10838"/>
                </a:cubicBezTo>
                <a:cubicBezTo>
                  <a:pt x="40567" y="10838"/>
                  <a:pt x="40554" y="10844"/>
                  <a:pt x="40540" y="10858"/>
                </a:cubicBezTo>
                <a:cubicBezTo>
                  <a:pt x="40517" y="10882"/>
                  <a:pt x="40493" y="10891"/>
                  <a:pt x="40473" y="10891"/>
                </a:cubicBezTo>
                <a:cubicBezTo>
                  <a:pt x="40459" y="10891"/>
                  <a:pt x="40447" y="10887"/>
                  <a:pt x="40439" y="10878"/>
                </a:cubicBezTo>
                <a:cubicBezTo>
                  <a:pt x="40399" y="10878"/>
                  <a:pt x="40399" y="10838"/>
                  <a:pt x="40439" y="10817"/>
                </a:cubicBezTo>
                <a:cubicBezTo>
                  <a:pt x="40459" y="10797"/>
                  <a:pt x="40459" y="10757"/>
                  <a:pt x="40439" y="10736"/>
                </a:cubicBezTo>
                <a:cubicBezTo>
                  <a:pt x="40419" y="10716"/>
                  <a:pt x="40404" y="10706"/>
                  <a:pt x="40391" y="10706"/>
                </a:cubicBezTo>
                <a:cubicBezTo>
                  <a:pt x="40378" y="10706"/>
                  <a:pt x="40368" y="10716"/>
                  <a:pt x="40358" y="10736"/>
                </a:cubicBezTo>
                <a:cubicBezTo>
                  <a:pt x="40351" y="10751"/>
                  <a:pt x="40346" y="10757"/>
                  <a:pt x="40343" y="10757"/>
                </a:cubicBezTo>
                <a:cubicBezTo>
                  <a:pt x="40338" y="10757"/>
                  <a:pt x="40338" y="10735"/>
                  <a:pt x="40338" y="10696"/>
                </a:cubicBezTo>
                <a:cubicBezTo>
                  <a:pt x="40338" y="10635"/>
                  <a:pt x="40358" y="10595"/>
                  <a:pt x="40439" y="10595"/>
                </a:cubicBezTo>
                <a:cubicBezTo>
                  <a:pt x="40500" y="10595"/>
                  <a:pt x="40500" y="10615"/>
                  <a:pt x="40480" y="10635"/>
                </a:cubicBezTo>
                <a:cubicBezTo>
                  <a:pt x="40480" y="10670"/>
                  <a:pt x="40510" y="10765"/>
                  <a:pt x="40570" y="10765"/>
                </a:cubicBezTo>
                <a:cubicBezTo>
                  <a:pt x="40579" y="10765"/>
                  <a:pt x="40590" y="10762"/>
                  <a:pt x="40601" y="10757"/>
                </a:cubicBezTo>
                <a:cubicBezTo>
                  <a:pt x="40611" y="10747"/>
                  <a:pt x="40626" y="10741"/>
                  <a:pt x="40642" y="10741"/>
                </a:cubicBezTo>
                <a:cubicBezTo>
                  <a:pt x="40657" y="10741"/>
                  <a:pt x="40672" y="10747"/>
                  <a:pt x="40682" y="10757"/>
                </a:cubicBezTo>
                <a:cubicBezTo>
                  <a:pt x="40688" y="10763"/>
                  <a:pt x="40694" y="10765"/>
                  <a:pt x="40700" y="10765"/>
                </a:cubicBezTo>
                <a:cubicBezTo>
                  <a:pt x="40714" y="10765"/>
                  <a:pt x="40729" y="10751"/>
                  <a:pt x="40743" y="10736"/>
                </a:cubicBezTo>
                <a:cubicBezTo>
                  <a:pt x="40759" y="10720"/>
                  <a:pt x="40789" y="10690"/>
                  <a:pt x="40810" y="10690"/>
                </a:cubicBezTo>
                <a:cubicBezTo>
                  <a:pt x="40815" y="10690"/>
                  <a:pt x="40820" y="10692"/>
                  <a:pt x="40824" y="10696"/>
                </a:cubicBezTo>
                <a:cubicBezTo>
                  <a:pt x="40837" y="10718"/>
                  <a:pt x="40849" y="10728"/>
                  <a:pt x="40858" y="10728"/>
                </a:cubicBezTo>
                <a:cubicBezTo>
                  <a:pt x="40890" y="10728"/>
                  <a:pt x="40891" y="10613"/>
                  <a:pt x="40844" y="10534"/>
                </a:cubicBezTo>
                <a:cubicBezTo>
                  <a:pt x="40808" y="10474"/>
                  <a:pt x="40794" y="10457"/>
                  <a:pt x="40783" y="10457"/>
                </a:cubicBezTo>
                <a:cubicBezTo>
                  <a:pt x="40776" y="10457"/>
                  <a:pt x="40771" y="10465"/>
                  <a:pt x="40763" y="10473"/>
                </a:cubicBezTo>
                <a:cubicBezTo>
                  <a:pt x="40743" y="10493"/>
                  <a:pt x="40723" y="10514"/>
                  <a:pt x="40702" y="10514"/>
                </a:cubicBezTo>
                <a:cubicBezTo>
                  <a:pt x="40682" y="10514"/>
                  <a:pt x="40662" y="10453"/>
                  <a:pt x="40702" y="10433"/>
                </a:cubicBezTo>
                <a:cubicBezTo>
                  <a:pt x="40717" y="10403"/>
                  <a:pt x="40743" y="10384"/>
                  <a:pt x="40764" y="10384"/>
                </a:cubicBezTo>
                <a:cubicBezTo>
                  <a:pt x="40771" y="10384"/>
                  <a:pt x="40778" y="10387"/>
                  <a:pt x="40783" y="10392"/>
                </a:cubicBezTo>
                <a:cubicBezTo>
                  <a:pt x="40788" y="10397"/>
                  <a:pt x="40795" y="10400"/>
                  <a:pt x="40802" y="10400"/>
                </a:cubicBezTo>
                <a:cubicBezTo>
                  <a:pt x="40823" y="10400"/>
                  <a:pt x="40849" y="10377"/>
                  <a:pt x="40864" y="10331"/>
                </a:cubicBezTo>
                <a:cubicBezTo>
                  <a:pt x="40888" y="10284"/>
                  <a:pt x="40898" y="10264"/>
                  <a:pt x="40886" y="10264"/>
                </a:cubicBezTo>
                <a:cubicBezTo>
                  <a:pt x="40877" y="10264"/>
                  <a:pt x="40857" y="10274"/>
                  <a:pt x="40824" y="10291"/>
                </a:cubicBezTo>
                <a:cubicBezTo>
                  <a:pt x="40812" y="10297"/>
                  <a:pt x="40798" y="10299"/>
                  <a:pt x="40785" y="10299"/>
                </a:cubicBezTo>
                <a:cubicBezTo>
                  <a:pt x="40751" y="10299"/>
                  <a:pt x="40717" y="10285"/>
                  <a:pt x="40702" y="10270"/>
                </a:cubicBezTo>
                <a:cubicBezTo>
                  <a:pt x="40674" y="10256"/>
                  <a:pt x="40655" y="10242"/>
                  <a:pt x="40633" y="10242"/>
                </a:cubicBezTo>
                <a:cubicBezTo>
                  <a:pt x="40623" y="10242"/>
                  <a:pt x="40613" y="10244"/>
                  <a:pt x="40601" y="10250"/>
                </a:cubicBezTo>
                <a:cubicBezTo>
                  <a:pt x="40561" y="10250"/>
                  <a:pt x="40561" y="10291"/>
                  <a:pt x="40581" y="10311"/>
                </a:cubicBezTo>
                <a:cubicBezTo>
                  <a:pt x="40636" y="10366"/>
                  <a:pt x="40574" y="10539"/>
                  <a:pt x="40517" y="10539"/>
                </a:cubicBezTo>
                <a:cubicBezTo>
                  <a:pt x="40511" y="10539"/>
                  <a:pt x="40505" y="10537"/>
                  <a:pt x="40500" y="10534"/>
                </a:cubicBezTo>
                <a:cubicBezTo>
                  <a:pt x="40419" y="10514"/>
                  <a:pt x="40459" y="10514"/>
                  <a:pt x="40500" y="10473"/>
                </a:cubicBezTo>
                <a:cubicBezTo>
                  <a:pt x="40557" y="10428"/>
                  <a:pt x="40550" y="10401"/>
                  <a:pt x="40504" y="10401"/>
                </a:cubicBezTo>
                <a:cubicBezTo>
                  <a:pt x="40468" y="10401"/>
                  <a:pt x="40409" y="10417"/>
                  <a:pt x="40338" y="10453"/>
                </a:cubicBezTo>
                <a:cubicBezTo>
                  <a:pt x="40287" y="10463"/>
                  <a:pt x="40252" y="10468"/>
                  <a:pt x="40234" y="10468"/>
                </a:cubicBezTo>
                <a:cubicBezTo>
                  <a:pt x="40216" y="10468"/>
                  <a:pt x="40216" y="10463"/>
                  <a:pt x="40237" y="10453"/>
                </a:cubicBezTo>
                <a:cubicBezTo>
                  <a:pt x="40378" y="10352"/>
                  <a:pt x="40378" y="10331"/>
                  <a:pt x="40257" y="10311"/>
                </a:cubicBezTo>
                <a:cubicBezTo>
                  <a:pt x="40135" y="10291"/>
                  <a:pt x="40135" y="10250"/>
                  <a:pt x="40135" y="10189"/>
                </a:cubicBezTo>
                <a:cubicBezTo>
                  <a:pt x="40122" y="10135"/>
                  <a:pt x="40126" y="10108"/>
                  <a:pt x="40143" y="10108"/>
                </a:cubicBezTo>
                <a:cubicBezTo>
                  <a:pt x="40151" y="10108"/>
                  <a:pt x="40162" y="10115"/>
                  <a:pt x="40176" y="10129"/>
                </a:cubicBezTo>
                <a:cubicBezTo>
                  <a:pt x="40199" y="10152"/>
                  <a:pt x="40223" y="10162"/>
                  <a:pt x="40247" y="10162"/>
                </a:cubicBezTo>
                <a:cubicBezTo>
                  <a:pt x="40264" y="10162"/>
                  <a:pt x="40280" y="10157"/>
                  <a:pt x="40297" y="10149"/>
                </a:cubicBezTo>
                <a:cubicBezTo>
                  <a:pt x="40318" y="10149"/>
                  <a:pt x="40297" y="10108"/>
                  <a:pt x="40257" y="10108"/>
                </a:cubicBezTo>
                <a:cubicBezTo>
                  <a:pt x="40237" y="10088"/>
                  <a:pt x="40237" y="10048"/>
                  <a:pt x="40297" y="9987"/>
                </a:cubicBezTo>
                <a:cubicBezTo>
                  <a:pt x="40338" y="9967"/>
                  <a:pt x="40368" y="9957"/>
                  <a:pt x="40391" y="9957"/>
                </a:cubicBezTo>
                <a:cubicBezTo>
                  <a:pt x="40414" y="9957"/>
                  <a:pt x="40429" y="9967"/>
                  <a:pt x="40439" y="9987"/>
                </a:cubicBezTo>
                <a:cubicBezTo>
                  <a:pt x="40459" y="10027"/>
                  <a:pt x="40439" y="10068"/>
                  <a:pt x="40419" y="10088"/>
                </a:cubicBezTo>
                <a:cubicBezTo>
                  <a:pt x="40378" y="10108"/>
                  <a:pt x="40378" y="10129"/>
                  <a:pt x="40399" y="10169"/>
                </a:cubicBezTo>
                <a:cubicBezTo>
                  <a:pt x="40399" y="10187"/>
                  <a:pt x="40411" y="10197"/>
                  <a:pt x="40434" y="10197"/>
                </a:cubicBezTo>
                <a:cubicBezTo>
                  <a:pt x="40461" y="10197"/>
                  <a:pt x="40505" y="10182"/>
                  <a:pt x="40561" y="10149"/>
                </a:cubicBezTo>
                <a:cubicBezTo>
                  <a:pt x="40605" y="10119"/>
                  <a:pt x="40660" y="10100"/>
                  <a:pt x="40719" y="10100"/>
                </a:cubicBezTo>
                <a:cubicBezTo>
                  <a:pt x="40740" y="10100"/>
                  <a:pt x="40762" y="10103"/>
                  <a:pt x="40783" y="10108"/>
                </a:cubicBezTo>
                <a:cubicBezTo>
                  <a:pt x="40824" y="10108"/>
                  <a:pt x="40844" y="10108"/>
                  <a:pt x="40844" y="10007"/>
                </a:cubicBezTo>
                <a:cubicBezTo>
                  <a:pt x="40855" y="9965"/>
                  <a:pt x="40854" y="9934"/>
                  <a:pt x="40828" y="9934"/>
                </a:cubicBezTo>
                <a:cubicBezTo>
                  <a:pt x="40805" y="9934"/>
                  <a:pt x="40760" y="9960"/>
                  <a:pt x="40682" y="10027"/>
                </a:cubicBezTo>
                <a:cubicBezTo>
                  <a:pt x="40659" y="10050"/>
                  <a:pt x="40645" y="10062"/>
                  <a:pt x="40638" y="10062"/>
                </a:cubicBezTo>
                <a:cubicBezTo>
                  <a:pt x="40627" y="10062"/>
                  <a:pt x="40637" y="10030"/>
                  <a:pt x="40662" y="9967"/>
                </a:cubicBezTo>
                <a:cubicBezTo>
                  <a:pt x="40723" y="9886"/>
                  <a:pt x="40702" y="9764"/>
                  <a:pt x="40642" y="9703"/>
                </a:cubicBezTo>
                <a:cubicBezTo>
                  <a:pt x="40545" y="9590"/>
                  <a:pt x="40538" y="9529"/>
                  <a:pt x="40600" y="9529"/>
                </a:cubicBezTo>
                <a:cubicBezTo>
                  <a:pt x="40616" y="9529"/>
                  <a:pt x="40637" y="9533"/>
                  <a:pt x="40662" y="9541"/>
                </a:cubicBezTo>
                <a:cubicBezTo>
                  <a:pt x="40723" y="9541"/>
                  <a:pt x="40783" y="9541"/>
                  <a:pt x="40824" y="9501"/>
                </a:cubicBezTo>
                <a:cubicBezTo>
                  <a:pt x="40883" y="9467"/>
                  <a:pt x="40942" y="9451"/>
                  <a:pt x="41000" y="9451"/>
                </a:cubicBezTo>
                <a:cubicBezTo>
                  <a:pt x="41081" y="9451"/>
                  <a:pt x="41158" y="9482"/>
                  <a:pt x="41229" y="9541"/>
                </a:cubicBezTo>
                <a:cubicBezTo>
                  <a:pt x="41244" y="9571"/>
                  <a:pt x="41270" y="9590"/>
                  <a:pt x="41290" y="9590"/>
                </a:cubicBezTo>
                <a:cubicBezTo>
                  <a:pt x="41298" y="9590"/>
                  <a:pt x="41305" y="9587"/>
                  <a:pt x="41310" y="9582"/>
                </a:cubicBezTo>
                <a:cubicBezTo>
                  <a:pt x="41310" y="9541"/>
                  <a:pt x="41290" y="9501"/>
                  <a:pt x="41249" y="9460"/>
                </a:cubicBezTo>
                <a:cubicBezTo>
                  <a:pt x="41209" y="9440"/>
                  <a:pt x="41168" y="9399"/>
                  <a:pt x="41189" y="9339"/>
                </a:cubicBezTo>
                <a:cubicBezTo>
                  <a:pt x="41199" y="9318"/>
                  <a:pt x="41189" y="9308"/>
                  <a:pt x="41166" y="9308"/>
                </a:cubicBezTo>
                <a:cubicBezTo>
                  <a:pt x="41143" y="9308"/>
                  <a:pt x="41108" y="9318"/>
                  <a:pt x="41067" y="9339"/>
                </a:cubicBezTo>
                <a:cubicBezTo>
                  <a:pt x="41026" y="9359"/>
                  <a:pt x="40991" y="9374"/>
                  <a:pt x="40963" y="9374"/>
                </a:cubicBezTo>
                <a:cubicBezTo>
                  <a:pt x="40935" y="9374"/>
                  <a:pt x="40915" y="9359"/>
                  <a:pt x="40905" y="9318"/>
                </a:cubicBezTo>
                <a:cubicBezTo>
                  <a:pt x="40886" y="9290"/>
                  <a:pt x="40876" y="9270"/>
                  <a:pt x="40866" y="9270"/>
                </a:cubicBezTo>
                <a:cubicBezTo>
                  <a:pt x="40855" y="9270"/>
                  <a:pt x="40845" y="9295"/>
                  <a:pt x="40824" y="9359"/>
                </a:cubicBezTo>
                <a:cubicBezTo>
                  <a:pt x="40798" y="9436"/>
                  <a:pt x="40781" y="9464"/>
                  <a:pt x="40756" y="9464"/>
                </a:cubicBezTo>
                <a:cubicBezTo>
                  <a:pt x="40741" y="9464"/>
                  <a:pt x="40725" y="9455"/>
                  <a:pt x="40702" y="9440"/>
                </a:cubicBezTo>
                <a:cubicBezTo>
                  <a:pt x="40649" y="9422"/>
                  <a:pt x="40627" y="9311"/>
                  <a:pt x="40677" y="9311"/>
                </a:cubicBezTo>
                <a:cubicBezTo>
                  <a:pt x="40684" y="9311"/>
                  <a:pt x="40692" y="9313"/>
                  <a:pt x="40702" y="9318"/>
                </a:cubicBezTo>
                <a:cubicBezTo>
                  <a:pt x="40739" y="9326"/>
                  <a:pt x="40758" y="9331"/>
                  <a:pt x="40765" y="9331"/>
                </a:cubicBezTo>
                <a:cubicBezTo>
                  <a:pt x="40777" y="9331"/>
                  <a:pt x="40756" y="9316"/>
                  <a:pt x="40743" y="9278"/>
                </a:cubicBezTo>
                <a:cubicBezTo>
                  <a:pt x="40702" y="9237"/>
                  <a:pt x="40743" y="9237"/>
                  <a:pt x="40763" y="9217"/>
                </a:cubicBezTo>
                <a:cubicBezTo>
                  <a:pt x="40804" y="9197"/>
                  <a:pt x="40824" y="9177"/>
                  <a:pt x="40804" y="9156"/>
                </a:cubicBezTo>
                <a:cubicBezTo>
                  <a:pt x="40798" y="9146"/>
                  <a:pt x="40789" y="9141"/>
                  <a:pt x="40777" y="9141"/>
                </a:cubicBezTo>
                <a:cubicBezTo>
                  <a:pt x="40740" y="9141"/>
                  <a:pt x="40676" y="9183"/>
                  <a:pt x="40601" y="9258"/>
                </a:cubicBezTo>
                <a:cubicBezTo>
                  <a:pt x="40507" y="9336"/>
                  <a:pt x="40437" y="9366"/>
                  <a:pt x="40401" y="9366"/>
                </a:cubicBezTo>
                <a:cubicBezTo>
                  <a:pt x="40390" y="9366"/>
                  <a:pt x="40383" y="9364"/>
                  <a:pt x="40378" y="9359"/>
                </a:cubicBezTo>
                <a:cubicBezTo>
                  <a:pt x="40378" y="9339"/>
                  <a:pt x="40378" y="9318"/>
                  <a:pt x="40419" y="9318"/>
                </a:cubicBezTo>
                <a:cubicBezTo>
                  <a:pt x="40459" y="9318"/>
                  <a:pt x="40459" y="9298"/>
                  <a:pt x="40419" y="9258"/>
                </a:cubicBezTo>
                <a:cubicBezTo>
                  <a:pt x="40378" y="9217"/>
                  <a:pt x="40358" y="9177"/>
                  <a:pt x="40419" y="9156"/>
                </a:cubicBezTo>
                <a:cubicBezTo>
                  <a:pt x="40449" y="9136"/>
                  <a:pt x="40469" y="9126"/>
                  <a:pt x="40485" y="9126"/>
                </a:cubicBezTo>
                <a:cubicBezTo>
                  <a:pt x="40500" y="9126"/>
                  <a:pt x="40510" y="9136"/>
                  <a:pt x="40520" y="9156"/>
                </a:cubicBezTo>
                <a:cubicBezTo>
                  <a:pt x="40543" y="9179"/>
                  <a:pt x="40569" y="9191"/>
                  <a:pt x="40593" y="9191"/>
                </a:cubicBezTo>
                <a:cubicBezTo>
                  <a:pt x="40633" y="9191"/>
                  <a:pt x="40669" y="9159"/>
                  <a:pt x="40682" y="9096"/>
                </a:cubicBezTo>
                <a:cubicBezTo>
                  <a:pt x="40682" y="9063"/>
                  <a:pt x="40709" y="9029"/>
                  <a:pt x="40719" y="9029"/>
                </a:cubicBezTo>
                <a:cubicBezTo>
                  <a:pt x="40721" y="9029"/>
                  <a:pt x="40723" y="9031"/>
                  <a:pt x="40723" y="9035"/>
                </a:cubicBezTo>
                <a:cubicBezTo>
                  <a:pt x="40743" y="9035"/>
                  <a:pt x="40864" y="8873"/>
                  <a:pt x="40824" y="8812"/>
                </a:cubicBezTo>
                <a:cubicBezTo>
                  <a:pt x="40802" y="8779"/>
                  <a:pt x="40792" y="8764"/>
                  <a:pt x="40784" y="8764"/>
                </a:cubicBezTo>
                <a:cubicBezTo>
                  <a:pt x="40777" y="8764"/>
                  <a:pt x="40772" y="8774"/>
                  <a:pt x="40763" y="8792"/>
                </a:cubicBezTo>
                <a:cubicBezTo>
                  <a:pt x="40728" y="8879"/>
                  <a:pt x="40602" y="8982"/>
                  <a:pt x="40543" y="8982"/>
                </a:cubicBezTo>
                <a:cubicBezTo>
                  <a:pt x="40533" y="8982"/>
                  <a:pt x="40526" y="8980"/>
                  <a:pt x="40520" y="8974"/>
                </a:cubicBezTo>
                <a:cubicBezTo>
                  <a:pt x="40500" y="8934"/>
                  <a:pt x="40561" y="8873"/>
                  <a:pt x="40642" y="8792"/>
                </a:cubicBezTo>
                <a:cubicBezTo>
                  <a:pt x="40743" y="8711"/>
                  <a:pt x="40804" y="8630"/>
                  <a:pt x="40804" y="8569"/>
                </a:cubicBezTo>
                <a:cubicBezTo>
                  <a:pt x="40804" y="8528"/>
                  <a:pt x="40804" y="8488"/>
                  <a:pt x="40844" y="8447"/>
                </a:cubicBezTo>
                <a:cubicBezTo>
                  <a:pt x="40905" y="8407"/>
                  <a:pt x="40885" y="8306"/>
                  <a:pt x="40804" y="8306"/>
                </a:cubicBezTo>
                <a:cubicBezTo>
                  <a:pt x="40743" y="8306"/>
                  <a:pt x="40763" y="8285"/>
                  <a:pt x="40783" y="8204"/>
                </a:cubicBezTo>
                <a:cubicBezTo>
                  <a:pt x="40795" y="8169"/>
                  <a:pt x="40800" y="8147"/>
                  <a:pt x="40802" y="8147"/>
                </a:cubicBezTo>
                <a:cubicBezTo>
                  <a:pt x="40804" y="8147"/>
                  <a:pt x="40804" y="8159"/>
                  <a:pt x="40804" y="8184"/>
                </a:cubicBezTo>
                <a:cubicBezTo>
                  <a:pt x="40804" y="8217"/>
                  <a:pt x="40910" y="8276"/>
                  <a:pt x="40972" y="8276"/>
                </a:cubicBezTo>
                <a:cubicBezTo>
                  <a:pt x="40986" y="8276"/>
                  <a:pt x="40998" y="8273"/>
                  <a:pt x="41006" y="8265"/>
                </a:cubicBezTo>
                <a:cubicBezTo>
                  <a:pt x="41006" y="8265"/>
                  <a:pt x="41006" y="8204"/>
                  <a:pt x="40945" y="8123"/>
                </a:cubicBezTo>
                <a:cubicBezTo>
                  <a:pt x="40916" y="8080"/>
                  <a:pt x="40887" y="8046"/>
                  <a:pt x="40873" y="8046"/>
                </a:cubicBezTo>
                <a:cubicBezTo>
                  <a:pt x="40868" y="8046"/>
                  <a:pt x="40864" y="8051"/>
                  <a:pt x="40864" y="8063"/>
                </a:cubicBezTo>
                <a:cubicBezTo>
                  <a:pt x="40854" y="8073"/>
                  <a:pt x="40839" y="8078"/>
                  <a:pt x="40824" y="8078"/>
                </a:cubicBezTo>
                <a:cubicBezTo>
                  <a:pt x="40809" y="8078"/>
                  <a:pt x="40794" y="8073"/>
                  <a:pt x="40783" y="8063"/>
                </a:cubicBezTo>
                <a:cubicBezTo>
                  <a:pt x="40743" y="8022"/>
                  <a:pt x="40723" y="8022"/>
                  <a:pt x="40804" y="8002"/>
                </a:cubicBezTo>
                <a:cubicBezTo>
                  <a:pt x="40864" y="7982"/>
                  <a:pt x="40905" y="7961"/>
                  <a:pt x="40966" y="7941"/>
                </a:cubicBezTo>
                <a:cubicBezTo>
                  <a:pt x="40976" y="7931"/>
                  <a:pt x="40976" y="7926"/>
                  <a:pt x="40963" y="7926"/>
                </a:cubicBezTo>
                <a:cubicBezTo>
                  <a:pt x="40951" y="7926"/>
                  <a:pt x="40925" y="7931"/>
                  <a:pt x="40885" y="7941"/>
                </a:cubicBezTo>
                <a:cubicBezTo>
                  <a:pt x="40861" y="7947"/>
                  <a:pt x="40842" y="7949"/>
                  <a:pt x="40828" y="7949"/>
                </a:cubicBezTo>
                <a:cubicBezTo>
                  <a:pt x="40794" y="7949"/>
                  <a:pt x="40783" y="7935"/>
                  <a:pt x="40783" y="7921"/>
                </a:cubicBezTo>
                <a:cubicBezTo>
                  <a:pt x="40804" y="7901"/>
                  <a:pt x="40783" y="7860"/>
                  <a:pt x="40702" y="7779"/>
                </a:cubicBezTo>
                <a:cubicBezTo>
                  <a:pt x="40561" y="7678"/>
                  <a:pt x="40561" y="7637"/>
                  <a:pt x="40702" y="7617"/>
                </a:cubicBezTo>
                <a:cubicBezTo>
                  <a:pt x="40844" y="7617"/>
                  <a:pt x="40824" y="7536"/>
                  <a:pt x="40702" y="7495"/>
                </a:cubicBezTo>
                <a:cubicBezTo>
                  <a:pt x="40642" y="7455"/>
                  <a:pt x="40642" y="7435"/>
                  <a:pt x="40662" y="7435"/>
                </a:cubicBezTo>
                <a:cubicBezTo>
                  <a:pt x="40702" y="7435"/>
                  <a:pt x="40723" y="7374"/>
                  <a:pt x="40702" y="7273"/>
                </a:cubicBezTo>
                <a:cubicBezTo>
                  <a:pt x="40684" y="7200"/>
                  <a:pt x="40650" y="7128"/>
                  <a:pt x="40628" y="7128"/>
                </a:cubicBezTo>
                <a:cubicBezTo>
                  <a:pt x="40626" y="7128"/>
                  <a:pt x="40624" y="7129"/>
                  <a:pt x="40621" y="7131"/>
                </a:cubicBezTo>
                <a:cubicBezTo>
                  <a:pt x="40613" y="7133"/>
                  <a:pt x="40604" y="7134"/>
                  <a:pt x="40597" y="7134"/>
                </a:cubicBezTo>
                <a:cubicBezTo>
                  <a:pt x="40533" y="7134"/>
                  <a:pt x="40506" y="7066"/>
                  <a:pt x="40561" y="7030"/>
                </a:cubicBezTo>
                <a:cubicBezTo>
                  <a:pt x="40621" y="6989"/>
                  <a:pt x="40621" y="6888"/>
                  <a:pt x="40500" y="6847"/>
                </a:cubicBezTo>
                <a:cubicBezTo>
                  <a:pt x="40439" y="6827"/>
                  <a:pt x="40399" y="6746"/>
                  <a:pt x="40419" y="6685"/>
                </a:cubicBezTo>
                <a:cubicBezTo>
                  <a:pt x="40419" y="6624"/>
                  <a:pt x="40419" y="6584"/>
                  <a:pt x="40378" y="6564"/>
                </a:cubicBezTo>
                <a:cubicBezTo>
                  <a:pt x="40338" y="6564"/>
                  <a:pt x="40378" y="6564"/>
                  <a:pt x="40419" y="6543"/>
                </a:cubicBezTo>
                <a:cubicBezTo>
                  <a:pt x="40439" y="6523"/>
                  <a:pt x="40480" y="6503"/>
                  <a:pt x="40459" y="6483"/>
                </a:cubicBezTo>
                <a:cubicBezTo>
                  <a:pt x="40449" y="6472"/>
                  <a:pt x="40439" y="6467"/>
                  <a:pt x="40429" y="6467"/>
                </a:cubicBezTo>
                <a:cubicBezTo>
                  <a:pt x="40419" y="6467"/>
                  <a:pt x="40409" y="6472"/>
                  <a:pt x="40399" y="6483"/>
                </a:cubicBezTo>
                <a:cubicBezTo>
                  <a:pt x="40395" y="6486"/>
                  <a:pt x="40392" y="6488"/>
                  <a:pt x="40388" y="6488"/>
                </a:cubicBezTo>
                <a:cubicBezTo>
                  <a:pt x="40372" y="6488"/>
                  <a:pt x="40358" y="6448"/>
                  <a:pt x="40358" y="6381"/>
                </a:cubicBezTo>
                <a:cubicBezTo>
                  <a:pt x="40358" y="6321"/>
                  <a:pt x="40378" y="6260"/>
                  <a:pt x="40419" y="6219"/>
                </a:cubicBezTo>
                <a:cubicBezTo>
                  <a:pt x="40459" y="6199"/>
                  <a:pt x="40459" y="6158"/>
                  <a:pt x="40439" y="6118"/>
                </a:cubicBezTo>
                <a:cubicBezTo>
                  <a:pt x="40439" y="6077"/>
                  <a:pt x="40459" y="6037"/>
                  <a:pt x="40480" y="6017"/>
                </a:cubicBezTo>
                <a:cubicBezTo>
                  <a:pt x="40520" y="6017"/>
                  <a:pt x="40540" y="5996"/>
                  <a:pt x="40500" y="5976"/>
                </a:cubicBezTo>
                <a:cubicBezTo>
                  <a:pt x="40480" y="5976"/>
                  <a:pt x="40459" y="5895"/>
                  <a:pt x="40439" y="5814"/>
                </a:cubicBezTo>
                <a:cubicBezTo>
                  <a:pt x="40439" y="5629"/>
                  <a:pt x="40372" y="5444"/>
                  <a:pt x="40314" y="5444"/>
                </a:cubicBezTo>
                <a:cubicBezTo>
                  <a:pt x="40308" y="5444"/>
                  <a:pt x="40303" y="5446"/>
                  <a:pt x="40297" y="5450"/>
                </a:cubicBezTo>
                <a:cubicBezTo>
                  <a:pt x="40279" y="5461"/>
                  <a:pt x="40269" y="5466"/>
                  <a:pt x="40262" y="5466"/>
                </a:cubicBezTo>
                <a:cubicBezTo>
                  <a:pt x="40247" y="5466"/>
                  <a:pt x="40257" y="5438"/>
                  <a:pt x="40257" y="5409"/>
                </a:cubicBezTo>
                <a:cubicBezTo>
                  <a:pt x="40237" y="5389"/>
                  <a:pt x="40257" y="5368"/>
                  <a:pt x="40297" y="5368"/>
                </a:cubicBezTo>
                <a:cubicBezTo>
                  <a:pt x="40303" y="5371"/>
                  <a:pt x="40309" y="5372"/>
                  <a:pt x="40313" y="5372"/>
                </a:cubicBezTo>
                <a:cubicBezTo>
                  <a:pt x="40391" y="5372"/>
                  <a:pt x="40332" y="5081"/>
                  <a:pt x="40237" y="5024"/>
                </a:cubicBezTo>
                <a:cubicBezTo>
                  <a:pt x="40176" y="4984"/>
                  <a:pt x="40176" y="4943"/>
                  <a:pt x="40196" y="4923"/>
                </a:cubicBezTo>
                <a:cubicBezTo>
                  <a:pt x="40338" y="4822"/>
                  <a:pt x="40155" y="4416"/>
                  <a:pt x="39953" y="4396"/>
                </a:cubicBezTo>
                <a:cubicBezTo>
                  <a:pt x="39892" y="4376"/>
                  <a:pt x="39892" y="4335"/>
                  <a:pt x="39933" y="4254"/>
                </a:cubicBezTo>
                <a:cubicBezTo>
                  <a:pt x="39953" y="4194"/>
                  <a:pt x="39953" y="4153"/>
                  <a:pt x="39892" y="4153"/>
                </a:cubicBezTo>
                <a:cubicBezTo>
                  <a:pt x="39831" y="4153"/>
                  <a:pt x="39771" y="4133"/>
                  <a:pt x="39710" y="4092"/>
                </a:cubicBezTo>
                <a:cubicBezTo>
                  <a:pt x="39629" y="4052"/>
                  <a:pt x="39649" y="4032"/>
                  <a:pt x="39750" y="3991"/>
                </a:cubicBezTo>
                <a:cubicBezTo>
                  <a:pt x="39831" y="3930"/>
                  <a:pt x="39852" y="3930"/>
                  <a:pt x="39791" y="3890"/>
                </a:cubicBezTo>
                <a:cubicBezTo>
                  <a:pt x="39730" y="3849"/>
                  <a:pt x="39690" y="3809"/>
                  <a:pt x="39649" y="3768"/>
                </a:cubicBezTo>
                <a:cubicBezTo>
                  <a:pt x="39634" y="3739"/>
                  <a:pt x="39609" y="3720"/>
                  <a:pt x="39588" y="3720"/>
                </a:cubicBezTo>
                <a:cubicBezTo>
                  <a:pt x="39580" y="3720"/>
                  <a:pt x="39573" y="3722"/>
                  <a:pt x="39568" y="3728"/>
                </a:cubicBezTo>
                <a:cubicBezTo>
                  <a:pt x="39528" y="3748"/>
                  <a:pt x="39487" y="3748"/>
                  <a:pt x="39447" y="3748"/>
                </a:cubicBezTo>
                <a:lnTo>
                  <a:pt x="38859" y="3748"/>
                </a:lnTo>
                <a:cubicBezTo>
                  <a:pt x="38738" y="3748"/>
                  <a:pt x="37867" y="3748"/>
                  <a:pt x="37765" y="3768"/>
                </a:cubicBezTo>
                <a:cubicBezTo>
                  <a:pt x="37644" y="3789"/>
                  <a:pt x="36935" y="3789"/>
                  <a:pt x="36813" y="3789"/>
                </a:cubicBezTo>
                <a:lnTo>
                  <a:pt x="36327" y="3789"/>
                </a:lnTo>
                <a:cubicBezTo>
                  <a:pt x="36185" y="3789"/>
                  <a:pt x="36043" y="3789"/>
                  <a:pt x="35881" y="3768"/>
                </a:cubicBezTo>
                <a:cubicBezTo>
                  <a:pt x="35876" y="3762"/>
                  <a:pt x="35866" y="3760"/>
                  <a:pt x="35855" y="3760"/>
                </a:cubicBezTo>
                <a:cubicBezTo>
                  <a:pt x="35829" y="3760"/>
                  <a:pt x="35794" y="3774"/>
                  <a:pt x="35780" y="3789"/>
                </a:cubicBezTo>
                <a:cubicBezTo>
                  <a:pt x="35760" y="3799"/>
                  <a:pt x="35740" y="3804"/>
                  <a:pt x="35719" y="3804"/>
                </a:cubicBezTo>
                <a:cubicBezTo>
                  <a:pt x="35699" y="3804"/>
                  <a:pt x="35679" y="3799"/>
                  <a:pt x="35659" y="3789"/>
                </a:cubicBezTo>
                <a:cubicBezTo>
                  <a:pt x="35578" y="3768"/>
                  <a:pt x="35497" y="3748"/>
                  <a:pt x="35395" y="3748"/>
                </a:cubicBezTo>
                <a:cubicBezTo>
                  <a:pt x="35294" y="3748"/>
                  <a:pt x="34869" y="3728"/>
                  <a:pt x="34464" y="3707"/>
                </a:cubicBezTo>
                <a:cubicBezTo>
                  <a:pt x="34277" y="3693"/>
                  <a:pt x="34101" y="3679"/>
                  <a:pt x="33921" y="3679"/>
                </a:cubicBezTo>
                <a:cubicBezTo>
                  <a:pt x="33846" y="3679"/>
                  <a:pt x="33771" y="3681"/>
                  <a:pt x="33694" y="3687"/>
                </a:cubicBezTo>
                <a:lnTo>
                  <a:pt x="33329" y="3687"/>
                </a:lnTo>
                <a:cubicBezTo>
                  <a:pt x="33056" y="3642"/>
                  <a:pt x="32771" y="3619"/>
                  <a:pt x="32483" y="3619"/>
                </a:cubicBezTo>
                <a:cubicBezTo>
                  <a:pt x="32387" y="3619"/>
                  <a:pt x="32291" y="3621"/>
                  <a:pt x="32195" y="3626"/>
                </a:cubicBezTo>
                <a:cubicBezTo>
                  <a:pt x="32134" y="3626"/>
                  <a:pt x="32073" y="3626"/>
                  <a:pt x="32013" y="3606"/>
                </a:cubicBezTo>
                <a:cubicBezTo>
                  <a:pt x="31992" y="3596"/>
                  <a:pt x="31972" y="3591"/>
                  <a:pt x="31952" y="3591"/>
                </a:cubicBezTo>
                <a:cubicBezTo>
                  <a:pt x="31932" y="3591"/>
                  <a:pt x="31911" y="3596"/>
                  <a:pt x="31891" y="3606"/>
                </a:cubicBezTo>
                <a:cubicBezTo>
                  <a:pt x="31850" y="3626"/>
                  <a:pt x="31810" y="3626"/>
                  <a:pt x="31769" y="3626"/>
                </a:cubicBezTo>
                <a:cubicBezTo>
                  <a:pt x="31698" y="3612"/>
                  <a:pt x="31636" y="3598"/>
                  <a:pt x="31571" y="3598"/>
                </a:cubicBezTo>
                <a:cubicBezTo>
                  <a:pt x="31543" y="3598"/>
                  <a:pt x="31516" y="3600"/>
                  <a:pt x="31486" y="3606"/>
                </a:cubicBezTo>
                <a:lnTo>
                  <a:pt x="31182" y="3606"/>
                </a:lnTo>
                <a:cubicBezTo>
                  <a:pt x="31131" y="3596"/>
                  <a:pt x="31081" y="3591"/>
                  <a:pt x="31030" y="3591"/>
                </a:cubicBezTo>
                <a:cubicBezTo>
                  <a:pt x="30979" y="3591"/>
                  <a:pt x="30929" y="3596"/>
                  <a:pt x="30878" y="3606"/>
                </a:cubicBezTo>
                <a:cubicBezTo>
                  <a:pt x="30696" y="3606"/>
                  <a:pt x="30514" y="3586"/>
                  <a:pt x="30331" y="3566"/>
                </a:cubicBezTo>
                <a:cubicBezTo>
                  <a:pt x="30169" y="3545"/>
                  <a:pt x="30007" y="3525"/>
                  <a:pt x="29845" y="3525"/>
                </a:cubicBezTo>
                <a:lnTo>
                  <a:pt x="29683" y="3525"/>
                </a:lnTo>
                <a:lnTo>
                  <a:pt x="29764" y="3080"/>
                </a:lnTo>
                <a:cubicBezTo>
                  <a:pt x="29805" y="2918"/>
                  <a:pt x="29805" y="2735"/>
                  <a:pt x="29784" y="2573"/>
                </a:cubicBezTo>
                <a:cubicBezTo>
                  <a:pt x="29764" y="2533"/>
                  <a:pt x="29764" y="2472"/>
                  <a:pt x="29805" y="2431"/>
                </a:cubicBezTo>
                <a:cubicBezTo>
                  <a:pt x="29845" y="2350"/>
                  <a:pt x="29865" y="2269"/>
                  <a:pt x="29845" y="2209"/>
                </a:cubicBezTo>
                <a:cubicBezTo>
                  <a:pt x="29845" y="2128"/>
                  <a:pt x="29845" y="2067"/>
                  <a:pt x="29845" y="2006"/>
                </a:cubicBezTo>
                <a:cubicBezTo>
                  <a:pt x="29865" y="1965"/>
                  <a:pt x="29865" y="1905"/>
                  <a:pt x="29825" y="1884"/>
                </a:cubicBezTo>
                <a:cubicBezTo>
                  <a:pt x="29805" y="1824"/>
                  <a:pt x="29805" y="1763"/>
                  <a:pt x="29805" y="1702"/>
                </a:cubicBezTo>
                <a:cubicBezTo>
                  <a:pt x="29825" y="1662"/>
                  <a:pt x="29825" y="1601"/>
                  <a:pt x="29805" y="1540"/>
                </a:cubicBezTo>
                <a:cubicBezTo>
                  <a:pt x="29805" y="1520"/>
                  <a:pt x="29805" y="1479"/>
                  <a:pt x="29805" y="1479"/>
                </a:cubicBezTo>
                <a:cubicBezTo>
                  <a:pt x="29825" y="1358"/>
                  <a:pt x="29825" y="1256"/>
                  <a:pt x="29784" y="1155"/>
                </a:cubicBezTo>
                <a:cubicBezTo>
                  <a:pt x="29744" y="993"/>
                  <a:pt x="29724" y="831"/>
                  <a:pt x="29724" y="689"/>
                </a:cubicBezTo>
                <a:cubicBezTo>
                  <a:pt x="29724" y="588"/>
                  <a:pt x="29703" y="507"/>
                  <a:pt x="29663" y="426"/>
                </a:cubicBezTo>
                <a:cubicBezTo>
                  <a:pt x="29622" y="365"/>
                  <a:pt x="29582" y="304"/>
                  <a:pt x="29582" y="223"/>
                </a:cubicBezTo>
                <a:cubicBezTo>
                  <a:pt x="29582" y="102"/>
                  <a:pt x="29562" y="102"/>
                  <a:pt x="29440" y="82"/>
                </a:cubicBezTo>
                <a:cubicBezTo>
                  <a:pt x="29400" y="82"/>
                  <a:pt x="29339" y="61"/>
                  <a:pt x="29278" y="21"/>
                </a:cubicBezTo>
                <a:cubicBezTo>
                  <a:pt x="29258" y="1"/>
                  <a:pt x="29237" y="1"/>
                  <a:pt x="29217"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grpSp>
        <p:nvGrpSpPr>
          <p:cNvPr id="1152" name="Google Shape;1152;p36"/>
          <p:cNvGrpSpPr/>
          <p:nvPr/>
        </p:nvGrpSpPr>
        <p:grpSpPr>
          <a:xfrm>
            <a:off x="1469747" y="15192"/>
            <a:ext cx="946899" cy="627914"/>
            <a:chOff x="4748050" y="3506475"/>
            <a:chExt cx="809800" cy="537000"/>
          </a:xfrm>
        </p:grpSpPr>
        <p:sp>
          <p:nvSpPr>
            <p:cNvPr id="1153" name="Google Shape;1153;p36"/>
            <p:cNvSpPr/>
            <p:nvPr/>
          </p:nvSpPr>
          <p:spPr>
            <a:xfrm>
              <a:off x="4890900" y="3565775"/>
              <a:ext cx="21300" cy="60300"/>
            </a:xfrm>
            <a:custGeom>
              <a:avLst/>
              <a:gdLst/>
              <a:ahLst/>
              <a:cxnLst/>
              <a:rect l="l" t="t" r="r" b="b"/>
              <a:pathLst>
                <a:path w="852" h="2412" extrusionOk="0">
                  <a:moveTo>
                    <a:pt x="381" y="0"/>
                  </a:moveTo>
                  <a:cubicBezTo>
                    <a:pt x="233" y="0"/>
                    <a:pt x="88" y="84"/>
                    <a:pt x="41" y="281"/>
                  </a:cubicBezTo>
                  <a:cubicBezTo>
                    <a:pt x="0" y="423"/>
                    <a:pt x="20" y="544"/>
                    <a:pt x="61" y="666"/>
                  </a:cubicBezTo>
                  <a:cubicBezTo>
                    <a:pt x="81" y="868"/>
                    <a:pt x="101" y="1051"/>
                    <a:pt x="101" y="1233"/>
                  </a:cubicBezTo>
                  <a:cubicBezTo>
                    <a:pt x="101" y="1415"/>
                    <a:pt x="101" y="1597"/>
                    <a:pt x="122" y="1780"/>
                  </a:cubicBezTo>
                  <a:cubicBezTo>
                    <a:pt x="142" y="1901"/>
                    <a:pt x="182" y="2023"/>
                    <a:pt x="203" y="2165"/>
                  </a:cubicBezTo>
                  <a:cubicBezTo>
                    <a:pt x="215" y="2319"/>
                    <a:pt x="345" y="2411"/>
                    <a:pt x="476" y="2411"/>
                  </a:cubicBezTo>
                  <a:cubicBezTo>
                    <a:pt x="568" y="2411"/>
                    <a:pt x="659" y="2366"/>
                    <a:pt x="709" y="2266"/>
                  </a:cubicBezTo>
                  <a:cubicBezTo>
                    <a:pt x="831" y="2023"/>
                    <a:pt x="750" y="1679"/>
                    <a:pt x="770" y="1395"/>
                  </a:cubicBezTo>
                  <a:cubicBezTo>
                    <a:pt x="770" y="1233"/>
                    <a:pt x="790" y="1071"/>
                    <a:pt x="770" y="889"/>
                  </a:cubicBezTo>
                  <a:lnTo>
                    <a:pt x="770" y="666"/>
                  </a:lnTo>
                  <a:cubicBezTo>
                    <a:pt x="770" y="666"/>
                    <a:pt x="770" y="480"/>
                    <a:pt x="746" y="480"/>
                  </a:cubicBezTo>
                  <a:cubicBezTo>
                    <a:pt x="742" y="480"/>
                    <a:pt x="737" y="486"/>
                    <a:pt x="731" y="500"/>
                  </a:cubicBezTo>
                  <a:lnTo>
                    <a:pt x="731" y="500"/>
                  </a:lnTo>
                  <a:cubicBezTo>
                    <a:pt x="851" y="205"/>
                    <a:pt x="613" y="0"/>
                    <a:pt x="381"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154" name="Google Shape;1154;p36"/>
            <p:cNvSpPr/>
            <p:nvPr/>
          </p:nvSpPr>
          <p:spPr>
            <a:xfrm>
              <a:off x="4782025" y="3622825"/>
              <a:ext cx="18750" cy="54550"/>
            </a:xfrm>
            <a:custGeom>
              <a:avLst/>
              <a:gdLst/>
              <a:ahLst/>
              <a:cxnLst/>
              <a:rect l="l" t="t" r="r" b="b"/>
              <a:pathLst>
                <a:path w="750" h="2182" extrusionOk="0">
                  <a:moveTo>
                    <a:pt x="339" y="1"/>
                  </a:moveTo>
                  <a:cubicBezTo>
                    <a:pt x="224" y="1"/>
                    <a:pt x="115" y="56"/>
                    <a:pt x="61" y="187"/>
                  </a:cubicBezTo>
                  <a:cubicBezTo>
                    <a:pt x="0" y="328"/>
                    <a:pt x="0" y="490"/>
                    <a:pt x="61" y="632"/>
                  </a:cubicBezTo>
                  <a:cubicBezTo>
                    <a:pt x="81" y="774"/>
                    <a:pt x="101" y="936"/>
                    <a:pt x="122" y="1078"/>
                  </a:cubicBezTo>
                  <a:cubicBezTo>
                    <a:pt x="162" y="1402"/>
                    <a:pt x="243" y="1726"/>
                    <a:pt x="263" y="2030"/>
                  </a:cubicBezTo>
                  <a:cubicBezTo>
                    <a:pt x="263" y="2123"/>
                    <a:pt x="334" y="2181"/>
                    <a:pt x="411" y="2181"/>
                  </a:cubicBezTo>
                  <a:cubicBezTo>
                    <a:pt x="450" y="2181"/>
                    <a:pt x="492" y="2166"/>
                    <a:pt x="527" y="2131"/>
                  </a:cubicBezTo>
                  <a:lnTo>
                    <a:pt x="547" y="2131"/>
                  </a:lnTo>
                  <a:cubicBezTo>
                    <a:pt x="729" y="1929"/>
                    <a:pt x="709" y="1564"/>
                    <a:pt x="729" y="1301"/>
                  </a:cubicBezTo>
                  <a:cubicBezTo>
                    <a:pt x="750" y="1118"/>
                    <a:pt x="750" y="936"/>
                    <a:pt x="750" y="754"/>
                  </a:cubicBezTo>
                  <a:cubicBezTo>
                    <a:pt x="750" y="632"/>
                    <a:pt x="729" y="450"/>
                    <a:pt x="729" y="349"/>
                  </a:cubicBezTo>
                  <a:cubicBezTo>
                    <a:pt x="729" y="147"/>
                    <a:pt x="527" y="1"/>
                    <a:pt x="339"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155" name="Google Shape;1155;p36"/>
            <p:cNvSpPr/>
            <p:nvPr/>
          </p:nvSpPr>
          <p:spPr>
            <a:xfrm>
              <a:off x="4808850" y="3538125"/>
              <a:ext cx="21575" cy="48350"/>
            </a:xfrm>
            <a:custGeom>
              <a:avLst/>
              <a:gdLst/>
              <a:ahLst/>
              <a:cxnLst/>
              <a:rect l="l" t="t" r="r" b="b"/>
              <a:pathLst>
                <a:path w="863" h="1934" extrusionOk="0">
                  <a:moveTo>
                    <a:pt x="433" y="0"/>
                  </a:moveTo>
                  <a:cubicBezTo>
                    <a:pt x="286" y="0"/>
                    <a:pt x="143" y="82"/>
                    <a:pt x="102" y="273"/>
                  </a:cubicBezTo>
                  <a:cubicBezTo>
                    <a:pt x="1" y="556"/>
                    <a:pt x="102" y="941"/>
                    <a:pt x="102" y="1245"/>
                  </a:cubicBezTo>
                  <a:cubicBezTo>
                    <a:pt x="102" y="1468"/>
                    <a:pt x="82" y="1893"/>
                    <a:pt x="385" y="1934"/>
                  </a:cubicBezTo>
                  <a:lnTo>
                    <a:pt x="406" y="1934"/>
                  </a:lnTo>
                  <a:cubicBezTo>
                    <a:pt x="507" y="1934"/>
                    <a:pt x="608" y="1873"/>
                    <a:pt x="649" y="1792"/>
                  </a:cubicBezTo>
                  <a:cubicBezTo>
                    <a:pt x="710" y="1569"/>
                    <a:pt x="750" y="1326"/>
                    <a:pt x="750" y="1103"/>
                  </a:cubicBezTo>
                  <a:cubicBezTo>
                    <a:pt x="770" y="880"/>
                    <a:pt x="750" y="658"/>
                    <a:pt x="791" y="435"/>
                  </a:cubicBezTo>
                  <a:cubicBezTo>
                    <a:pt x="862" y="171"/>
                    <a:pt x="644" y="0"/>
                    <a:pt x="433"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156" name="Google Shape;1156;p36"/>
            <p:cNvSpPr/>
            <p:nvPr/>
          </p:nvSpPr>
          <p:spPr>
            <a:xfrm>
              <a:off x="4944850" y="3519175"/>
              <a:ext cx="18475" cy="50825"/>
            </a:xfrm>
            <a:custGeom>
              <a:avLst/>
              <a:gdLst/>
              <a:ahLst/>
              <a:cxnLst/>
              <a:rect l="l" t="t" r="r" b="b"/>
              <a:pathLst>
                <a:path w="739" h="2033" extrusionOk="0">
                  <a:moveTo>
                    <a:pt x="419" y="0"/>
                  </a:moveTo>
                  <a:cubicBezTo>
                    <a:pt x="220" y="0"/>
                    <a:pt x="1" y="179"/>
                    <a:pt x="91" y="423"/>
                  </a:cubicBezTo>
                  <a:cubicBezTo>
                    <a:pt x="151" y="626"/>
                    <a:pt x="151" y="848"/>
                    <a:pt x="131" y="1071"/>
                  </a:cubicBezTo>
                  <a:cubicBezTo>
                    <a:pt x="131" y="1335"/>
                    <a:pt x="151" y="1618"/>
                    <a:pt x="192" y="1861"/>
                  </a:cubicBezTo>
                  <a:cubicBezTo>
                    <a:pt x="205" y="1969"/>
                    <a:pt x="300" y="2032"/>
                    <a:pt x="391" y="2032"/>
                  </a:cubicBezTo>
                  <a:cubicBezTo>
                    <a:pt x="437" y="2032"/>
                    <a:pt x="482" y="2017"/>
                    <a:pt x="516" y="1983"/>
                  </a:cubicBezTo>
                  <a:cubicBezTo>
                    <a:pt x="739" y="1780"/>
                    <a:pt x="678" y="1355"/>
                    <a:pt x="698" y="1071"/>
                  </a:cubicBezTo>
                  <a:cubicBezTo>
                    <a:pt x="739" y="788"/>
                    <a:pt x="739" y="484"/>
                    <a:pt x="678" y="200"/>
                  </a:cubicBezTo>
                  <a:cubicBezTo>
                    <a:pt x="641" y="59"/>
                    <a:pt x="533" y="0"/>
                    <a:pt x="419"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157" name="Google Shape;1157;p36"/>
            <p:cNvSpPr/>
            <p:nvPr/>
          </p:nvSpPr>
          <p:spPr>
            <a:xfrm>
              <a:off x="4748050" y="3506475"/>
              <a:ext cx="18800" cy="50725"/>
            </a:xfrm>
            <a:custGeom>
              <a:avLst/>
              <a:gdLst/>
              <a:ahLst/>
              <a:cxnLst/>
              <a:rect l="l" t="t" r="r" b="b"/>
              <a:pathLst>
                <a:path w="752" h="2029" extrusionOk="0">
                  <a:moveTo>
                    <a:pt x="415" y="1"/>
                  </a:moveTo>
                  <a:cubicBezTo>
                    <a:pt x="213" y="1"/>
                    <a:pt x="1" y="174"/>
                    <a:pt x="103" y="404"/>
                  </a:cubicBezTo>
                  <a:cubicBezTo>
                    <a:pt x="144" y="627"/>
                    <a:pt x="164" y="850"/>
                    <a:pt x="144" y="1073"/>
                  </a:cubicBezTo>
                  <a:cubicBezTo>
                    <a:pt x="144" y="1336"/>
                    <a:pt x="164" y="1600"/>
                    <a:pt x="184" y="1863"/>
                  </a:cubicBezTo>
                  <a:cubicBezTo>
                    <a:pt x="197" y="1966"/>
                    <a:pt x="284" y="2028"/>
                    <a:pt x="377" y="2028"/>
                  </a:cubicBezTo>
                  <a:cubicBezTo>
                    <a:pt x="430" y="2028"/>
                    <a:pt x="484" y="2008"/>
                    <a:pt x="529" y="1964"/>
                  </a:cubicBezTo>
                  <a:cubicBezTo>
                    <a:pt x="751" y="1762"/>
                    <a:pt x="691" y="1336"/>
                    <a:pt x="711" y="1073"/>
                  </a:cubicBezTo>
                  <a:cubicBezTo>
                    <a:pt x="751" y="789"/>
                    <a:pt x="751" y="485"/>
                    <a:pt x="691" y="202"/>
                  </a:cubicBezTo>
                  <a:cubicBezTo>
                    <a:pt x="646" y="60"/>
                    <a:pt x="532" y="1"/>
                    <a:pt x="415"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158" name="Google Shape;1158;p36"/>
            <p:cNvSpPr/>
            <p:nvPr/>
          </p:nvSpPr>
          <p:spPr>
            <a:xfrm>
              <a:off x="5009400" y="3536825"/>
              <a:ext cx="16725" cy="46750"/>
            </a:xfrm>
            <a:custGeom>
              <a:avLst/>
              <a:gdLst/>
              <a:ahLst/>
              <a:cxnLst/>
              <a:rect l="l" t="t" r="r" b="b"/>
              <a:pathLst>
                <a:path w="669" h="1870" extrusionOk="0">
                  <a:moveTo>
                    <a:pt x="324" y="1"/>
                  </a:moveTo>
                  <a:cubicBezTo>
                    <a:pt x="162" y="1"/>
                    <a:pt x="20" y="142"/>
                    <a:pt x="20" y="304"/>
                  </a:cubicBezTo>
                  <a:cubicBezTo>
                    <a:pt x="0" y="527"/>
                    <a:pt x="20" y="770"/>
                    <a:pt x="41" y="993"/>
                  </a:cubicBezTo>
                  <a:cubicBezTo>
                    <a:pt x="20" y="1236"/>
                    <a:pt x="41" y="1459"/>
                    <a:pt x="81" y="1702"/>
                  </a:cubicBezTo>
                  <a:cubicBezTo>
                    <a:pt x="111" y="1814"/>
                    <a:pt x="213" y="1869"/>
                    <a:pt x="317" y="1869"/>
                  </a:cubicBezTo>
                  <a:cubicBezTo>
                    <a:pt x="420" y="1869"/>
                    <a:pt x="527" y="1814"/>
                    <a:pt x="567" y="1702"/>
                  </a:cubicBezTo>
                  <a:cubicBezTo>
                    <a:pt x="668" y="1257"/>
                    <a:pt x="587" y="770"/>
                    <a:pt x="648" y="304"/>
                  </a:cubicBezTo>
                  <a:cubicBezTo>
                    <a:pt x="648" y="142"/>
                    <a:pt x="506" y="1"/>
                    <a:pt x="324"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159" name="Google Shape;1159;p36"/>
            <p:cNvSpPr/>
            <p:nvPr/>
          </p:nvSpPr>
          <p:spPr>
            <a:xfrm>
              <a:off x="5041475" y="3605100"/>
              <a:ext cx="21100" cy="56850"/>
            </a:xfrm>
            <a:custGeom>
              <a:avLst/>
              <a:gdLst/>
              <a:ahLst/>
              <a:cxnLst/>
              <a:rect l="l" t="t" r="r" b="b"/>
              <a:pathLst>
                <a:path w="844" h="2274" extrusionOk="0">
                  <a:moveTo>
                    <a:pt x="432" y="0"/>
                  </a:moveTo>
                  <a:cubicBezTo>
                    <a:pt x="215" y="0"/>
                    <a:pt x="0" y="159"/>
                    <a:pt x="54" y="450"/>
                  </a:cubicBezTo>
                  <a:cubicBezTo>
                    <a:pt x="94" y="612"/>
                    <a:pt x="94" y="754"/>
                    <a:pt x="135" y="896"/>
                  </a:cubicBezTo>
                  <a:cubicBezTo>
                    <a:pt x="175" y="1078"/>
                    <a:pt x="216" y="1260"/>
                    <a:pt x="236" y="1422"/>
                  </a:cubicBezTo>
                  <a:cubicBezTo>
                    <a:pt x="277" y="1706"/>
                    <a:pt x="257" y="2070"/>
                    <a:pt x="500" y="2253"/>
                  </a:cubicBezTo>
                  <a:cubicBezTo>
                    <a:pt x="532" y="2267"/>
                    <a:pt x="566" y="2273"/>
                    <a:pt x="598" y="2273"/>
                  </a:cubicBezTo>
                  <a:cubicBezTo>
                    <a:pt x="707" y="2273"/>
                    <a:pt x="803" y="2200"/>
                    <a:pt x="803" y="2091"/>
                  </a:cubicBezTo>
                  <a:cubicBezTo>
                    <a:pt x="803" y="1523"/>
                    <a:pt x="844" y="956"/>
                    <a:pt x="824" y="389"/>
                  </a:cubicBezTo>
                  <a:cubicBezTo>
                    <a:pt x="814" y="123"/>
                    <a:pt x="623" y="0"/>
                    <a:pt x="432"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160" name="Google Shape;1160;p36"/>
            <p:cNvSpPr/>
            <p:nvPr/>
          </p:nvSpPr>
          <p:spPr>
            <a:xfrm>
              <a:off x="4982500" y="3695125"/>
              <a:ext cx="21850" cy="46600"/>
            </a:xfrm>
            <a:custGeom>
              <a:avLst/>
              <a:gdLst/>
              <a:ahLst/>
              <a:cxnLst/>
              <a:rect l="l" t="t" r="r" b="b"/>
              <a:pathLst>
                <a:path w="874" h="1864" extrusionOk="0">
                  <a:moveTo>
                    <a:pt x="474" y="0"/>
                  </a:moveTo>
                  <a:cubicBezTo>
                    <a:pt x="248" y="0"/>
                    <a:pt x="1" y="205"/>
                    <a:pt x="104" y="475"/>
                  </a:cubicBezTo>
                  <a:cubicBezTo>
                    <a:pt x="286" y="900"/>
                    <a:pt x="43" y="1488"/>
                    <a:pt x="387" y="1812"/>
                  </a:cubicBezTo>
                  <a:cubicBezTo>
                    <a:pt x="423" y="1847"/>
                    <a:pt x="470" y="1863"/>
                    <a:pt x="519" y="1863"/>
                  </a:cubicBezTo>
                  <a:cubicBezTo>
                    <a:pt x="581" y="1863"/>
                    <a:pt x="646" y="1837"/>
                    <a:pt x="691" y="1791"/>
                  </a:cubicBezTo>
                  <a:cubicBezTo>
                    <a:pt x="813" y="1548"/>
                    <a:pt x="873" y="1265"/>
                    <a:pt x="833" y="1001"/>
                  </a:cubicBezTo>
                  <a:cubicBezTo>
                    <a:pt x="853" y="738"/>
                    <a:pt x="833" y="475"/>
                    <a:pt x="772" y="232"/>
                  </a:cubicBezTo>
                  <a:cubicBezTo>
                    <a:pt x="728" y="69"/>
                    <a:pt x="605" y="0"/>
                    <a:pt x="474"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161" name="Google Shape;1161;p36"/>
            <p:cNvSpPr/>
            <p:nvPr/>
          </p:nvSpPr>
          <p:spPr>
            <a:xfrm>
              <a:off x="4952925" y="3800700"/>
              <a:ext cx="25500" cy="48125"/>
            </a:xfrm>
            <a:custGeom>
              <a:avLst/>
              <a:gdLst/>
              <a:ahLst/>
              <a:cxnLst/>
              <a:rect l="l" t="t" r="r" b="b"/>
              <a:pathLst>
                <a:path w="1020" h="1925" extrusionOk="0">
                  <a:moveTo>
                    <a:pt x="393" y="0"/>
                  </a:moveTo>
                  <a:cubicBezTo>
                    <a:pt x="200" y="0"/>
                    <a:pt x="0" y="147"/>
                    <a:pt x="71" y="384"/>
                  </a:cubicBezTo>
                  <a:cubicBezTo>
                    <a:pt x="213" y="769"/>
                    <a:pt x="294" y="1073"/>
                    <a:pt x="436" y="1417"/>
                  </a:cubicBezTo>
                  <a:cubicBezTo>
                    <a:pt x="517" y="1620"/>
                    <a:pt x="558" y="1863"/>
                    <a:pt x="821" y="1923"/>
                  </a:cubicBezTo>
                  <a:cubicBezTo>
                    <a:pt x="828" y="1924"/>
                    <a:pt x="834" y="1925"/>
                    <a:pt x="840" y="1925"/>
                  </a:cubicBezTo>
                  <a:cubicBezTo>
                    <a:pt x="968" y="1925"/>
                    <a:pt x="1020" y="1736"/>
                    <a:pt x="942" y="1640"/>
                  </a:cubicBezTo>
                  <a:lnTo>
                    <a:pt x="938" y="1640"/>
                  </a:lnTo>
                  <a:cubicBezTo>
                    <a:pt x="948" y="1612"/>
                    <a:pt x="922" y="1490"/>
                    <a:pt x="922" y="1458"/>
                  </a:cubicBezTo>
                  <a:cubicBezTo>
                    <a:pt x="902" y="1336"/>
                    <a:pt x="882" y="1214"/>
                    <a:pt x="841" y="1073"/>
                  </a:cubicBezTo>
                  <a:cubicBezTo>
                    <a:pt x="780" y="789"/>
                    <a:pt x="760" y="506"/>
                    <a:pt x="699" y="242"/>
                  </a:cubicBezTo>
                  <a:cubicBezTo>
                    <a:pt x="666" y="74"/>
                    <a:pt x="531" y="0"/>
                    <a:pt x="393"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162" name="Google Shape;1162;p36"/>
            <p:cNvSpPr/>
            <p:nvPr/>
          </p:nvSpPr>
          <p:spPr>
            <a:xfrm>
              <a:off x="4895950" y="3832575"/>
              <a:ext cx="23725" cy="47500"/>
            </a:xfrm>
            <a:custGeom>
              <a:avLst/>
              <a:gdLst/>
              <a:ahLst/>
              <a:cxnLst/>
              <a:rect l="l" t="t" r="r" b="b"/>
              <a:pathLst>
                <a:path w="949" h="1900" extrusionOk="0">
                  <a:moveTo>
                    <a:pt x="854" y="584"/>
                  </a:moveTo>
                  <a:cubicBezTo>
                    <a:pt x="853" y="591"/>
                    <a:pt x="852" y="599"/>
                    <a:pt x="851" y="608"/>
                  </a:cubicBezTo>
                  <a:cubicBezTo>
                    <a:pt x="851" y="600"/>
                    <a:pt x="852" y="592"/>
                    <a:pt x="854" y="584"/>
                  </a:cubicBezTo>
                  <a:close/>
                  <a:moveTo>
                    <a:pt x="581" y="1"/>
                  </a:moveTo>
                  <a:cubicBezTo>
                    <a:pt x="535" y="1"/>
                    <a:pt x="490" y="13"/>
                    <a:pt x="446" y="41"/>
                  </a:cubicBezTo>
                  <a:cubicBezTo>
                    <a:pt x="1" y="284"/>
                    <a:pt x="264" y="831"/>
                    <a:pt x="284" y="1236"/>
                  </a:cubicBezTo>
                  <a:cubicBezTo>
                    <a:pt x="284" y="1325"/>
                    <a:pt x="347" y="1899"/>
                    <a:pt x="555" y="1899"/>
                  </a:cubicBezTo>
                  <a:cubicBezTo>
                    <a:pt x="583" y="1899"/>
                    <a:pt x="615" y="1888"/>
                    <a:pt x="649" y="1864"/>
                  </a:cubicBezTo>
                  <a:cubicBezTo>
                    <a:pt x="811" y="1742"/>
                    <a:pt x="811" y="1378"/>
                    <a:pt x="831" y="1195"/>
                  </a:cubicBezTo>
                  <a:cubicBezTo>
                    <a:pt x="851" y="1033"/>
                    <a:pt x="851" y="892"/>
                    <a:pt x="872" y="729"/>
                  </a:cubicBezTo>
                  <a:cubicBezTo>
                    <a:pt x="872" y="729"/>
                    <a:pt x="872" y="580"/>
                    <a:pt x="865" y="554"/>
                  </a:cubicBezTo>
                  <a:lnTo>
                    <a:pt x="865" y="554"/>
                  </a:lnTo>
                  <a:cubicBezTo>
                    <a:pt x="884" y="510"/>
                    <a:pt x="918" y="462"/>
                    <a:pt x="932" y="405"/>
                  </a:cubicBezTo>
                  <a:cubicBezTo>
                    <a:pt x="949" y="210"/>
                    <a:pt x="768" y="1"/>
                    <a:pt x="581"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163" name="Google Shape;1163;p36"/>
            <p:cNvSpPr/>
            <p:nvPr/>
          </p:nvSpPr>
          <p:spPr>
            <a:xfrm>
              <a:off x="4813925" y="3908050"/>
              <a:ext cx="23225" cy="47475"/>
            </a:xfrm>
            <a:custGeom>
              <a:avLst/>
              <a:gdLst/>
              <a:ahLst/>
              <a:cxnLst/>
              <a:rect l="l" t="t" r="r" b="b"/>
              <a:pathLst>
                <a:path w="929" h="1899" extrusionOk="0">
                  <a:moveTo>
                    <a:pt x="832" y="592"/>
                  </a:moveTo>
                  <a:cubicBezTo>
                    <a:pt x="832" y="597"/>
                    <a:pt x="831" y="602"/>
                    <a:pt x="831" y="607"/>
                  </a:cubicBezTo>
                  <a:cubicBezTo>
                    <a:pt x="831" y="602"/>
                    <a:pt x="831" y="597"/>
                    <a:pt x="832" y="592"/>
                  </a:cubicBezTo>
                  <a:close/>
                  <a:moveTo>
                    <a:pt x="560" y="0"/>
                  </a:moveTo>
                  <a:cubicBezTo>
                    <a:pt x="515" y="0"/>
                    <a:pt x="469" y="12"/>
                    <a:pt x="426" y="40"/>
                  </a:cubicBezTo>
                  <a:cubicBezTo>
                    <a:pt x="0" y="283"/>
                    <a:pt x="243" y="830"/>
                    <a:pt x="264" y="1235"/>
                  </a:cubicBezTo>
                  <a:cubicBezTo>
                    <a:pt x="264" y="1324"/>
                    <a:pt x="342" y="1898"/>
                    <a:pt x="540" y="1898"/>
                  </a:cubicBezTo>
                  <a:cubicBezTo>
                    <a:pt x="567" y="1898"/>
                    <a:pt x="596" y="1887"/>
                    <a:pt x="628" y="1863"/>
                  </a:cubicBezTo>
                  <a:cubicBezTo>
                    <a:pt x="790" y="1741"/>
                    <a:pt x="790" y="1377"/>
                    <a:pt x="831" y="1195"/>
                  </a:cubicBezTo>
                  <a:cubicBezTo>
                    <a:pt x="851" y="1012"/>
                    <a:pt x="851" y="891"/>
                    <a:pt x="851" y="729"/>
                  </a:cubicBezTo>
                  <a:cubicBezTo>
                    <a:pt x="851" y="729"/>
                    <a:pt x="851" y="601"/>
                    <a:pt x="846" y="556"/>
                  </a:cubicBezTo>
                  <a:lnTo>
                    <a:pt x="846" y="556"/>
                  </a:lnTo>
                  <a:cubicBezTo>
                    <a:pt x="869" y="511"/>
                    <a:pt x="912" y="463"/>
                    <a:pt x="912" y="405"/>
                  </a:cubicBezTo>
                  <a:cubicBezTo>
                    <a:pt x="928" y="209"/>
                    <a:pt x="747" y="0"/>
                    <a:pt x="560"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164" name="Google Shape;1164;p36"/>
            <p:cNvSpPr/>
            <p:nvPr/>
          </p:nvSpPr>
          <p:spPr>
            <a:xfrm>
              <a:off x="4919750" y="3729775"/>
              <a:ext cx="17750" cy="49775"/>
            </a:xfrm>
            <a:custGeom>
              <a:avLst/>
              <a:gdLst/>
              <a:ahLst/>
              <a:cxnLst/>
              <a:rect l="l" t="t" r="r" b="b"/>
              <a:pathLst>
                <a:path w="710" h="1991" extrusionOk="0">
                  <a:moveTo>
                    <a:pt x="401" y="0"/>
                  </a:moveTo>
                  <a:cubicBezTo>
                    <a:pt x="261" y="0"/>
                    <a:pt x="122" y="86"/>
                    <a:pt x="102" y="264"/>
                  </a:cubicBezTo>
                  <a:cubicBezTo>
                    <a:pt x="82" y="446"/>
                    <a:pt x="102" y="608"/>
                    <a:pt x="102" y="790"/>
                  </a:cubicBezTo>
                  <a:cubicBezTo>
                    <a:pt x="102" y="973"/>
                    <a:pt x="82" y="1195"/>
                    <a:pt x="82" y="1378"/>
                  </a:cubicBezTo>
                  <a:cubicBezTo>
                    <a:pt x="61" y="1580"/>
                    <a:pt x="1" y="1904"/>
                    <a:pt x="244" y="1985"/>
                  </a:cubicBezTo>
                  <a:cubicBezTo>
                    <a:pt x="258" y="1989"/>
                    <a:pt x="272" y="1991"/>
                    <a:pt x="285" y="1991"/>
                  </a:cubicBezTo>
                  <a:cubicBezTo>
                    <a:pt x="350" y="1991"/>
                    <a:pt x="406" y="1951"/>
                    <a:pt x="406" y="1884"/>
                  </a:cubicBezTo>
                  <a:lnTo>
                    <a:pt x="386" y="1884"/>
                  </a:lnTo>
                  <a:cubicBezTo>
                    <a:pt x="406" y="1823"/>
                    <a:pt x="446" y="1763"/>
                    <a:pt x="467" y="1702"/>
                  </a:cubicBezTo>
                  <a:cubicBezTo>
                    <a:pt x="527" y="1540"/>
                    <a:pt x="568" y="1357"/>
                    <a:pt x="588" y="1195"/>
                  </a:cubicBezTo>
                  <a:cubicBezTo>
                    <a:pt x="669" y="892"/>
                    <a:pt x="710" y="588"/>
                    <a:pt x="710" y="284"/>
                  </a:cubicBezTo>
                  <a:cubicBezTo>
                    <a:pt x="699" y="96"/>
                    <a:pt x="550" y="0"/>
                    <a:pt x="401"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165" name="Google Shape;1165;p36"/>
            <p:cNvSpPr/>
            <p:nvPr/>
          </p:nvSpPr>
          <p:spPr>
            <a:xfrm>
              <a:off x="4852900" y="3777225"/>
              <a:ext cx="17750" cy="38650"/>
            </a:xfrm>
            <a:custGeom>
              <a:avLst/>
              <a:gdLst/>
              <a:ahLst/>
              <a:cxnLst/>
              <a:rect l="l" t="t" r="r" b="b"/>
              <a:pathLst>
                <a:path w="710" h="1546" extrusionOk="0">
                  <a:moveTo>
                    <a:pt x="413" y="0"/>
                  </a:moveTo>
                  <a:cubicBezTo>
                    <a:pt x="339" y="0"/>
                    <a:pt x="263" y="27"/>
                    <a:pt x="203" y="87"/>
                  </a:cubicBezTo>
                  <a:cubicBezTo>
                    <a:pt x="1" y="290"/>
                    <a:pt x="62" y="553"/>
                    <a:pt x="122" y="796"/>
                  </a:cubicBezTo>
                  <a:cubicBezTo>
                    <a:pt x="163" y="1060"/>
                    <a:pt x="244" y="1303"/>
                    <a:pt x="366" y="1526"/>
                  </a:cubicBezTo>
                  <a:cubicBezTo>
                    <a:pt x="386" y="1539"/>
                    <a:pt x="411" y="1546"/>
                    <a:pt x="435" y="1546"/>
                  </a:cubicBezTo>
                  <a:cubicBezTo>
                    <a:pt x="485" y="1546"/>
                    <a:pt x="534" y="1519"/>
                    <a:pt x="548" y="1465"/>
                  </a:cubicBezTo>
                  <a:cubicBezTo>
                    <a:pt x="588" y="1262"/>
                    <a:pt x="629" y="1039"/>
                    <a:pt x="629" y="837"/>
                  </a:cubicBezTo>
                  <a:cubicBezTo>
                    <a:pt x="629" y="655"/>
                    <a:pt x="690" y="472"/>
                    <a:pt x="710" y="290"/>
                  </a:cubicBezTo>
                  <a:cubicBezTo>
                    <a:pt x="710" y="113"/>
                    <a:pt x="564" y="0"/>
                    <a:pt x="413"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166" name="Google Shape;1166;p36"/>
            <p:cNvSpPr/>
            <p:nvPr/>
          </p:nvSpPr>
          <p:spPr>
            <a:xfrm>
              <a:off x="5096500" y="3799800"/>
              <a:ext cx="17750" cy="49075"/>
            </a:xfrm>
            <a:custGeom>
              <a:avLst/>
              <a:gdLst/>
              <a:ahLst/>
              <a:cxnLst/>
              <a:rect l="l" t="t" r="r" b="b"/>
              <a:pathLst>
                <a:path w="710" h="1963" extrusionOk="0">
                  <a:moveTo>
                    <a:pt x="285" y="1"/>
                  </a:moveTo>
                  <a:cubicBezTo>
                    <a:pt x="249" y="1"/>
                    <a:pt x="213" y="12"/>
                    <a:pt x="182" y="35"/>
                  </a:cubicBezTo>
                  <a:lnTo>
                    <a:pt x="203" y="35"/>
                  </a:lnTo>
                  <a:cubicBezTo>
                    <a:pt x="122" y="116"/>
                    <a:pt x="81" y="217"/>
                    <a:pt x="81" y="319"/>
                  </a:cubicBezTo>
                  <a:cubicBezTo>
                    <a:pt x="61" y="501"/>
                    <a:pt x="41" y="683"/>
                    <a:pt x="20" y="866"/>
                  </a:cubicBezTo>
                  <a:cubicBezTo>
                    <a:pt x="0" y="1149"/>
                    <a:pt x="20" y="1433"/>
                    <a:pt x="61" y="1716"/>
                  </a:cubicBezTo>
                  <a:cubicBezTo>
                    <a:pt x="81" y="1886"/>
                    <a:pt x="209" y="1962"/>
                    <a:pt x="345" y="1962"/>
                  </a:cubicBezTo>
                  <a:cubicBezTo>
                    <a:pt x="487" y="1962"/>
                    <a:pt x="637" y="1881"/>
                    <a:pt x="689" y="1737"/>
                  </a:cubicBezTo>
                  <a:cubicBezTo>
                    <a:pt x="709" y="1615"/>
                    <a:pt x="709" y="1494"/>
                    <a:pt x="648" y="1392"/>
                  </a:cubicBezTo>
                  <a:cubicBezTo>
                    <a:pt x="608" y="1230"/>
                    <a:pt x="588" y="1088"/>
                    <a:pt x="588" y="926"/>
                  </a:cubicBezTo>
                  <a:cubicBezTo>
                    <a:pt x="588" y="643"/>
                    <a:pt x="547" y="359"/>
                    <a:pt x="446" y="96"/>
                  </a:cubicBezTo>
                  <a:cubicBezTo>
                    <a:pt x="408" y="33"/>
                    <a:pt x="346" y="1"/>
                    <a:pt x="285"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167" name="Google Shape;1167;p36"/>
            <p:cNvSpPr/>
            <p:nvPr/>
          </p:nvSpPr>
          <p:spPr>
            <a:xfrm>
              <a:off x="5067625" y="3914375"/>
              <a:ext cx="17750" cy="48925"/>
            </a:xfrm>
            <a:custGeom>
              <a:avLst/>
              <a:gdLst/>
              <a:ahLst/>
              <a:cxnLst/>
              <a:rect l="l" t="t" r="r" b="b"/>
              <a:pathLst>
                <a:path w="710" h="1957" extrusionOk="0">
                  <a:moveTo>
                    <a:pt x="288" y="0"/>
                  </a:moveTo>
                  <a:cubicBezTo>
                    <a:pt x="248" y="0"/>
                    <a:pt x="208" y="16"/>
                    <a:pt x="183" y="50"/>
                  </a:cubicBezTo>
                  <a:lnTo>
                    <a:pt x="183" y="30"/>
                  </a:lnTo>
                  <a:cubicBezTo>
                    <a:pt x="122" y="111"/>
                    <a:pt x="82" y="212"/>
                    <a:pt x="82" y="314"/>
                  </a:cubicBezTo>
                  <a:cubicBezTo>
                    <a:pt x="61" y="496"/>
                    <a:pt x="41" y="678"/>
                    <a:pt x="21" y="861"/>
                  </a:cubicBezTo>
                  <a:cubicBezTo>
                    <a:pt x="0" y="1144"/>
                    <a:pt x="21" y="1428"/>
                    <a:pt x="61" y="1711"/>
                  </a:cubicBezTo>
                  <a:cubicBezTo>
                    <a:pt x="71" y="1881"/>
                    <a:pt x="199" y="1957"/>
                    <a:pt x="336" y="1957"/>
                  </a:cubicBezTo>
                  <a:cubicBezTo>
                    <a:pt x="477" y="1957"/>
                    <a:pt x="628" y="1876"/>
                    <a:pt x="669" y="1732"/>
                  </a:cubicBezTo>
                  <a:cubicBezTo>
                    <a:pt x="709" y="1630"/>
                    <a:pt x="689" y="1488"/>
                    <a:pt x="649" y="1387"/>
                  </a:cubicBezTo>
                  <a:cubicBezTo>
                    <a:pt x="608" y="1245"/>
                    <a:pt x="568" y="1083"/>
                    <a:pt x="568" y="921"/>
                  </a:cubicBezTo>
                  <a:cubicBezTo>
                    <a:pt x="588" y="638"/>
                    <a:pt x="547" y="354"/>
                    <a:pt x="426" y="91"/>
                  </a:cubicBezTo>
                  <a:cubicBezTo>
                    <a:pt x="402" y="32"/>
                    <a:pt x="344" y="0"/>
                    <a:pt x="28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168" name="Google Shape;1168;p36"/>
            <p:cNvSpPr/>
            <p:nvPr/>
          </p:nvSpPr>
          <p:spPr>
            <a:xfrm>
              <a:off x="5113700" y="3942225"/>
              <a:ext cx="17750" cy="49250"/>
            </a:xfrm>
            <a:custGeom>
              <a:avLst/>
              <a:gdLst/>
              <a:ahLst/>
              <a:cxnLst/>
              <a:rect l="l" t="t" r="r" b="b"/>
              <a:pathLst>
                <a:path w="710" h="1970" extrusionOk="0">
                  <a:moveTo>
                    <a:pt x="298" y="0"/>
                  </a:moveTo>
                  <a:cubicBezTo>
                    <a:pt x="258" y="0"/>
                    <a:pt x="217" y="17"/>
                    <a:pt x="183" y="50"/>
                  </a:cubicBezTo>
                  <a:cubicBezTo>
                    <a:pt x="122" y="131"/>
                    <a:pt x="82" y="233"/>
                    <a:pt x="82" y="334"/>
                  </a:cubicBezTo>
                  <a:cubicBezTo>
                    <a:pt x="62" y="516"/>
                    <a:pt x="41" y="678"/>
                    <a:pt x="21" y="861"/>
                  </a:cubicBezTo>
                  <a:cubicBezTo>
                    <a:pt x="1" y="1144"/>
                    <a:pt x="21" y="1448"/>
                    <a:pt x="62" y="1732"/>
                  </a:cubicBezTo>
                  <a:cubicBezTo>
                    <a:pt x="82" y="1894"/>
                    <a:pt x="213" y="1970"/>
                    <a:pt x="350" y="1970"/>
                  </a:cubicBezTo>
                  <a:cubicBezTo>
                    <a:pt x="487" y="1970"/>
                    <a:pt x="629" y="1894"/>
                    <a:pt x="669" y="1752"/>
                  </a:cubicBezTo>
                  <a:cubicBezTo>
                    <a:pt x="710" y="1630"/>
                    <a:pt x="689" y="1509"/>
                    <a:pt x="649" y="1408"/>
                  </a:cubicBezTo>
                  <a:cubicBezTo>
                    <a:pt x="608" y="1245"/>
                    <a:pt x="588" y="1083"/>
                    <a:pt x="588" y="921"/>
                  </a:cubicBezTo>
                  <a:cubicBezTo>
                    <a:pt x="588" y="638"/>
                    <a:pt x="548" y="354"/>
                    <a:pt x="446" y="91"/>
                  </a:cubicBezTo>
                  <a:cubicBezTo>
                    <a:pt x="411" y="32"/>
                    <a:pt x="355" y="0"/>
                    <a:pt x="29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169" name="Google Shape;1169;p36"/>
            <p:cNvSpPr/>
            <p:nvPr/>
          </p:nvSpPr>
          <p:spPr>
            <a:xfrm>
              <a:off x="5084850" y="3697525"/>
              <a:ext cx="17750" cy="49050"/>
            </a:xfrm>
            <a:custGeom>
              <a:avLst/>
              <a:gdLst/>
              <a:ahLst/>
              <a:cxnLst/>
              <a:rect l="l" t="t" r="r" b="b"/>
              <a:pathLst>
                <a:path w="710" h="1962" extrusionOk="0">
                  <a:moveTo>
                    <a:pt x="275" y="0"/>
                  </a:moveTo>
                  <a:cubicBezTo>
                    <a:pt x="239" y="0"/>
                    <a:pt x="205" y="12"/>
                    <a:pt x="183" y="34"/>
                  </a:cubicBezTo>
                  <a:cubicBezTo>
                    <a:pt x="122" y="115"/>
                    <a:pt x="81" y="217"/>
                    <a:pt x="81" y="318"/>
                  </a:cubicBezTo>
                  <a:cubicBezTo>
                    <a:pt x="61" y="500"/>
                    <a:pt x="20" y="683"/>
                    <a:pt x="20" y="865"/>
                  </a:cubicBezTo>
                  <a:cubicBezTo>
                    <a:pt x="0" y="1148"/>
                    <a:pt x="20" y="1432"/>
                    <a:pt x="61" y="1716"/>
                  </a:cubicBezTo>
                  <a:cubicBezTo>
                    <a:pt x="71" y="1885"/>
                    <a:pt x="199" y="1961"/>
                    <a:pt x="335" y="1961"/>
                  </a:cubicBezTo>
                  <a:cubicBezTo>
                    <a:pt x="477" y="1961"/>
                    <a:pt x="627" y="1880"/>
                    <a:pt x="669" y="1736"/>
                  </a:cubicBezTo>
                  <a:cubicBezTo>
                    <a:pt x="709" y="1614"/>
                    <a:pt x="689" y="1493"/>
                    <a:pt x="628" y="1392"/>
                  </a:cubicBezTo>
                  <a:cubicBezTo>
                    <a:pt x="608" y="1229"/>
                    <a:pt x="567" y="1088"/>
                    <a:pt x="567" y="926"/>
                  </a:cubicBezTo>
                  <a:cubicBezTo>
                    <a:pt x="588" y="642"/>
                    <a:pt x="527" y="358"/>
                    <a:pt x="426" y="95"/>
                  </a:cubicBezTo>
                  <a:cubicBezTo>
                    <a:pt x="400" y="32"/>
                    <a:pt x="335" y="0"/>
                    <a:pt x="275"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170" name="Google Shape;1170;p36"/>
            <p:cNvSpPr/>
            <p:nvPr/>
          </p:nvSpPr>
          <p:spPr>
            <a:xfrm>
              <a:off x="5032175" y="3794725"/>
              <a:ext cx="18525" cy="45850"/>
            </a:xfrm>
            <a:custGeom>
              <a:avLst/>
              <a:gdLst/>
              <a:ahLst/>
              <a:cxnLst/>
              <a:rect l="l" t="t" r="r" b="b"/>
              <a:pathLst>
                <a:path w="741" h="1834" extrusionOk="0">
                  <a:moveTo>
                    <a:pt x="477" y="0"/>
                  </a:moveTo>
                  <a:cubicBezTo>
                    <a:pt x="451" y="0"/>
                    <a:pt x="426" y="5"/>
                    <a:pt x="406" y="15"/>
                  </a:cubicBezTo>
                  <a:cubicBezTo>
                    <a:pt x="244" y="157"/>
                    <a:pt x="163" y="360"/>
                    <a:pt x="122" y="562"/>
                  </a:cubicBezTo>
                  <a:cubicBezTo>
                    <a:pt x="41" y="866"/>
                    <a:pt x="1" y="1190"/>
                    <a:pt x="1" y="1494"/>
                  </a:cubicBezTo>
                  <a:cubicBezTo>
                    <a:pt x="1" y="1722"/>
                    <a:pt x="185" y="1833"/>
                    <a:pt x="366" y="1833"/>
                  </a:cubicBezTo>
                  <a:cubicBezTo>
                    <a:pt x="555" y="1833"/>
                    <a:pt x="741" y="1712"/>
                    <a:pt x="710" y="1474"/>
                  </a:cubicBezTo>
                  <a:cubicBezTo>
                    <a:pt x="669" y="1170"/>
                    <a:pt x="649" y="866"/>
                    <a:pt x="669" y="562"/>
                  </a:cubicBezTo>
                  <a:cubicBezTo>
                    <a:pt x="669" y="400"/>
                    <a:pt x="689" y="137"/>
                    <a:pt x="547" y="15"/>
                  </a:cubicBezTo>
                  <a:cubicBezTo>
                    <a:pt x="527" y="5"/>
                    <a:pt x="502" y="0"/>
                    <a:pt x="477"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171" name="Google Shape;1171;p36"/>
            <p:cNvSpPr/>
            <p:nvPr/>
          </p:nvSpPr>
          <p:spPr>
            <a:xfrm>
              <a:off x="4996225" y="3876825"/>
              <a:ext cx="24950" cy="45975"/>
            </a:xfrm>
            <a:custGeom>
              <a:avLst/>
              <a:gdLst/>
              <a:ahLst/>
              <a:cxnLst/>
              <a:rect l="l" t="t" r="r" b="b"/>
              <a:pathLst>
                <a:path w="998" h="1839" extrusionOk="0">
                  <a:moveTo>
                    <a:pt x="319" y="1"/>
                  </a:moveTo>
                  <a:cubicBezTo>
                    <a:pt x="254" y="1"/>
                    <a:pt x="186" y="32"/>
                    <a:pt x="142" y="94"/>
                  </a:cubicBezTo>
                  <a:cubicBezTo>
                    <a:pt x="0" y="276"/>
                    <a:pt x="61" y="600"/>
                    <a:pt x="41" y="823"/>
                  </a:cubicBezTo>
                  <a:cubicBezTo>
                    <a:pt x="0" y="1066"/>
                    <a:pt x="0" y="1309"/>
                    <a:pt x="61" y="1532"/>
                  </a:cubicBezTo>
                  <a:cubicBezTo>
                    <a:pt x="112" y="1752"/>
                    <a:pt x="264" y="1839"/>
                    <a:pt x="422" y="1839"/>
                  </a:cubicBezTo>
                  <a:cubicBezTo>
                    <a:pt x="700" y="1839"/>
                    <a:pt x="997" y="1566"/>
                    <a:pt x="790" y="1269"/>
                  </a:cubicBezTo>
                  <a:cubicBezTo>
                    <a:pt x="709" y="1127"/>
                    <a:pt x="649" y="945"/>
                    <a:pt x="649" y="783"/>
                  </a:cubicBezTo>
                  <a:cubicBezTo>
                    <a:pt x="628" y="681"/>
                    <a:pt x="628" y="560"/>
                    <a:pt x="608" y="458"/>
                  </a:cubicBezTo>
                  <a:cubicBezTo>
                    <a:pt x="588" y="357"/>
                    <a:pt x="527" y="256"/>
                    <a:pt x="507" y="155"/>
                  </a:cubicBezTo>
                  <a:cubicBezTo>
                    <a:pt x="484" y="52"/>
                    <a:pt x="404" y="1"/>
                    <a:pt x="319"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172" name="Google Shape;1172;p36"/>
            <p:cNvSpPr/>
            <p:nvPr/>
          </p:nvSpPr>
          <p:spPr>
            <a:xfrm>
              <a:off x="4812400" y="3816975"/>
              <a:ext cx="22275" cy="48175"/>
            </a:xfrm>
            <a:custGeom>
              <a:avLst/>
              <a:gdLst/>
              <a:ahLst/>
              <a:cxnLst/>
              <a:rect l="l" t="t" r="r" b="b"/>
              <a:pathLst>
                <a:path w="891" h="1927" extrusionOk="0">
                  <a:moveTo>
                    <a:pt x="488" y="1"/>
                  </a:moveTo>
                  <a:cubicBezTo>
                    <a:pt x="265" y="1"/>
                    <a:pt x="30" y="148"/>
                    <a:pt x="41" y="442"/>
                  </a:cubicBezTo>
                  <a:cubicBezTo>
                    <a:pt x="41" y="685"/>
                    <a:pt x="61" y="928"/>
                    <a:pt x="81" y="1171"/>
                  </a:cubicBezTo>
                  <a:cubicBezTo>
                    <a:pt x="102" y="1434"/>
                    <a:pt x="0" y="1617"/>
                    <a:pt x="142" y="1799"/>
                  </a:cubicBezTo>
                  <a:cubicBezTo>
                    <a:pt x="209" y="1885"/>
                    <a:pt x="303" y="1926"/>
                    <a:pt x="395" y="1926"/>
                  </a:cubicBezTo>
                  <a:cubicBezTo>
                    <a:pt x="497" y="1926"/>
                    <a:pt x="595" y="1875"/>
                    <a:pt x="649" y="1779"/>
                  </a:cubicBezTo>
                  <a:lnTo>
                    <a:pt x="669" y="1779"/>
                  </a:lnTo>
                  <a:cubicBezTo>
                    <a:pt x="750" y="1576"/>
                    <a:pt x="811" y="1374"/>
                    <a:pt x="831" y="1151"/>
                  </a:cubicBezTo>
                  <a:cubicBezTo>
                    <a:pt x="851" y="888"/>
                    <a:pt x="871" y="645"/>
                    <a:pt x="871" y="381"/>
                  </a:cubicBezTo>
                  <a:cubicBezTo>
                    <a:pt x="891" y="128"/>
                    <a:pt x="694" y="1"/>
                    <a:pt x="488"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173" name="Google Shape;1173;p36"/>
            <p:cNvSpPr/>
            <p:nvPr/>
          </p:nvSpPr>
          <p:spPr>
            <a:xfrm>
              <a:off x="4781000" y="3724100"/>
              <a:ext cx="21800" cy="45900"/>
            </a:xfrm>
            <a:custGeom>
              <a:avLst/>
              <a:gdLst/>
              <a:ahLst/>
              <a:cxnLst/>
              <a:rect l="l" t="t" r="r" b="b"/>
              <a:pathLst>
                <a:path w="872" h="1836" extrusionOk="0">
                  <a:moveTo>
                    <a:pt x="406" y="1"/>
                  </a:moveTo>
                  <a:cubicBezTo>
                    <a:pt x="208" y="1"/>
                    <a:pt x="10" y="119"/>
                    <a:pt x="1" y="369"/>
                  </a:cubicBezTo>
                  <a:cubicBezTo>
                    <a:pt x="1" y="491"/>
                    <a:pt x="21" y="612"/>
                    <a:pt x="61" y="734"/>
                  </a:cubicBezTo>
                  <a:cubicBezTo>
                    <a:pt x="82" y="855"/>
                    <a:pt x="102" y="997"/>
                    <a:pt x="122" y="1139"/>
                  </a:cubicBezTo>
                  <a:cubicBezTo>
                    <a:pt x="142" y="1402"/>
                    <a:pt x="264" y="1625"/>
                    <a:pt x="466" y="1807"/>
                  </a:cubicBezTo>
                  <a:cubicBezTo>
                    <a:pt x="505" y="1827"/>
                    <a:pt x="545" y="1835"/>
                    <a:pt x="583" y="1835"/>
                  </a:cubicBezTo>
                  <a:cubicBezTo>
                    <a:pt x="706" y="1835"/>
                    <a:pt x="816" y="1744"/>
                    <a:pt x="831" y="1605"/>
                  </a:cubicBezTo>
                  <a:cubicBezTo>
                    <a:pt x="831" y="1402"/>
                    <a:pt x="872" y="1220"/>
                    <a:pt x="851" y="997"/>
                  </a:cubicBezTo>
                  <a:cubicBezTo>
                    <a:pt x="811" y="815"/>
                    <a:pt x="811" y="612"/>
                    <a:pt x="811" y="410"/>
                  </a:cubicBezTo>
                  <a:cubicBezTo>
                    <a:pt x="843" y="144"/>
                    <a:pt x="624" y="1"/>
                    <a:pt x="406"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174" name="Google Shape;1174;p36"/>
            <p:cNvSpPr/>
            <p:nvPr/>
          </p:nvSpPr>
          <p:spPr>
            <a:xfrm>
              <a:off x="4946950" y="3616025"/>
              <a:ext cx="19425" cy="54150"/>
            </a:xfrm>
            <a:custGeom>
              <a:avLst/>
              <a:gdLst/>
              <a:ahLst/>
              <a:cxnLst/>
              <a:rect l="l" t="t" r="r" b="b"/>
              <a:pathLst>
                <a:path w="777" h="2166" extrusionOk="0">
                  <a:moveTo>
                    <a:pt x="418" y="1"/>
                  </a:moveTo>
                  <a:cubicBezTo>
                    <a:pt x="214" y="1"/>
                    <a:pt x="0" y="203"/>
                    <a:pt x="108" y="459"/>
                  </a:cubicBezTo>
                  <a:cubicBezTo>
                    <a:pt x="108" y="540"/>
                    <a:pt x="108" y="600"/>
                    <a:pt x="108" y="681"/>
                  </a:cubicBezTo>
                  <a:cubicBezTo>
                    <a:pt x="108" y="864"/>
                    <a:pt x="128" y="1046"/>
                    <a:pt x="148" y="1228"/>
                  </a:cubicBezTo>
                  <a:cubicBezTo>
                    <a:pt x="169" y="1471"/>
                    <a:pt x="67" y="1795"/>
                    <a:pt x="209" y="2038"/>
                  </a:cubicBezTo>
                  <a:cubicBezTo>
                    <a:pt x="247" y="2125"/>
                    <a:pt x="326" y="2166"/>
                    <a:pt x="405" y="2166"/>
                  </a:cubicBezTo>
                  <a:cubicBezTo>
                    <a:pt x="494" y="2166"/>
                    <a:pt x="582" y="2114"/>
                    <a:pt x="614" y="2018"/>
                  </a:cubicBezTo>
                  <a:lnTo>
                    <a:pt x="634" y="2018"/>
                  </a:lnTo>
                  <a:cubicBezTo>
                    <a:pt x="716" y="1714"/>
                    <a:pt x="776" y="1390"/>
                    <a:pt x="756" y="1066"/>
                  </a:cubicBezTo>
                  <a:cubicBezTo>
                    <a:pt x="776" y="762"/>
                    <a:pt x="736" y="459"/>
                    <a:pt x="675" y="175"/>
                  </a:cubicBezTo>
                  <a:cubicBezTo>
                    <a:pt x="621" y="52"/>
                    <a:pt x="520" y="1"/>
                    <a:pt x="418"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175" name="Google Shape;1175;p36"/>
            <p:cNvSpPr/>
            <p:nvPr/>
          </p:nvSpPr>
          <p:spPr>
            <a:xfrm>
              <a:off x="4858975" y="3678750"/>
              <a:ext cx="16750" cy="47225"/>
            </a:xfrm>
            <a:custGeom>
              <a:avLst/>
              <a:gdLst/>
              <a:ahLst/>
              <a:cxnLst/>
              <a:rect l="l" t="t" r="r" b="b"/>
              <a:pathLst>
                <a:path w="670" h="1889" extrusionOk="0">
                  <a:moveTo>
                    <a:pt x="351" y="0"/>
                  </a:moveTo>
                  <a:cubicBezTo>
                    <a:pt x="206" y="0"/>
                    <a:pt x="61" y="92"/>
                    <a:pt x="41" y="279"/>
                  </a:cubicBezTo>
                  <a:cubicBezTo>
                    <a:pt x="1" y="603"/>
                    <a:pt x="41" y="927"/>
                    <a:pt x="123" y="1231"/>
                  </a:cubicBezTo>
                  <a:cubicBezTo>
                    <a:pt x="183" y="1454"/>
                    <a:pt x="204" y="1798"/>
                    <a:pt x="426" y="1879"/>
                  </a:cubicBezTo>
                  <a:cubicBezTo>
                    <a:pt x="445" y="1885"/>
                    <a:pt x="464" y="1888"/>
                    <a:pt x="481" y="1888"/>
                  </a:cubicBezTo>
                  <a:cubicBezTo>
                    <a:pt x="576" y="1888"/>
                    <a:pt x="646" y="1803"/>
                    <a:pt x="629" y="1717"/>
                  </a:cubicBezTo>
                  <a:cubicBezTo>
                    <a:pt x="609" y="1616"/>
                    <a:pt x="629" y="1515"/>
                    <a:pt x="649" y="1413"/>
                  </a:cubicBezTo>
                  <a:cubicBezTo>
                    <a:pt x="649" y="1292"/>
                    <a:pt x="649" y="1170"/>
                    <a:pt x="629" y="1049"/>
                  </a:cubicBezTo>
                  <a:cubicBezTo>
                    <a:pt x="609" y="806"/>
                    <a:pt x="669" y="542"/>
                    <a:pt x="669" y="299"/>
                  </a:cubicBezTo>
                  <a:cubicBezTo>
                    <a:pt x="659" y="102"/>
                    <a:pt x="505" y="0"/>
                    <a:pt x="351"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176" name="Google Shape;1176;p36"/>
            <p:cNvSpPr/>
            <p:nvPr/>
          </p:nvSpPr>
          <p:spPr>
            <a:xfrm>
              <a:off x="4911650" y="3897425"/>
              <a:ext cx="19275" cy="43600"/>
            </a:xfrm>
            <a:custGeom>
              <a:avLst/>
              <a:gdLst/>
              <a:ahLst/>
              <a:cxnLst/>
              <a:rect l="l" t="t" r="r" b="b"/>
              <a:pathLst>
                <a:path w="771" h="1744" extrusionOk="0">
                  <a:moveTo>
                    <a:pt x="430" y="0"/>
                  </a:moveTo>
                  <a:cubicBezTo>
                    <a:pt x="363" y="0"/>
                    <a:pt x="298" y="33"/>
                    <a:pt x="264" y="100"/>
                  </a:cubicBezTo>
                  <a:cubicBezTo>
                    <a:pt x="122" y="364"/>
                    <a:pt x="61" y="667"/>
                    <a:pt x="41" y="971"/>
                  </a:cubicBezTo>
                  <a:cubicBezTo>
                    <a:pt x="1" y="1275"/>
                    <a:pt x="41" y="1640"/>
                    <a:pt x="385" y="1741"/>
                  </a:cubicBezTo>
                  <a:cubicBezTo>
                    <a:pt x="399" y="1743"/>
                    <a:pt x="413" y="1744"/>
                    <a:pt x="427" y="1744"/>
                  </a:cubicBezTo>
                  <a:cubicBezTo>
                    <a:pt x="574" y="1744"/>
                    <a:pt x="711" y="1646"/>
                    <a:pt x="730" y="1498"/>
                  </a:cubicBezTo>
                  <a:cubicBezTo>
                    <a:pt x="770" y="1376"/>
                    <a:pt x="730" y="1295"/>
                    <a:pt x="689" y="1174"/>
                  </a:cubicBezTo>
                  <a:cubicBezTo>
                    <a:pt x="689" y="1073"/>
                    <a:pt x="669" y="992"/>
                    <a:pt x="669" y="911"/>
                  </a:cubicBezTo>
                  <a:lnTo>
                    <a:pt x="669" y="566"/>
                  </a:lnTo>
                  <a:cubicBezTo>
                    <a:pt x="669" y="445"/>
                    <a:pt x="649" y="303"/>
                    <a:pt x="629" y="181"/>
                  </a:cubicBezTo>
                  <a:cubicBezTo>
                    <a:pt x="617" y="63"/>
                    <a:pt x="522" y="0"/>
                    <a:pt x="430"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177" name="Google Shape;1177;p36"/>
            <p:cNvSpPr/>
            <p:nvPr/>
          </p:nvSpPr>
          <p:spPr>
            <a:xfrm>
              <a:off x="4879750" y="3980425"/>
              <a:ext cx="19275" cy="43650"/>
            </a:xfrm>
            <a:custGeom>
              <a:avLst/>
              <a:gdLst/>
              <a:ahLst/>
              <a:cxnLst/>
              <a:rect l="l" t="t" r="r" b="b"/>
              <a:pathLst>
                <a:path w="771" h="1746" extrusionOk="0">
                  <a:moveTo>
                    <a:pt x="434" y="1"/>
                  </a:moveTo>
                  <a:cubicBezTo>
                    <a:pt x="366" y="1"/>
                    <a:pt x="298" y="33"/>
                    <a:pt x="264" y="102"/>
                  </a:cubicBezTo>
                  <a:lnTo>
                    <a:pt x="244" y="102"/>
                  </a:lnTo>
                  <a:cubicBezTo>
                    <a:pt x="122" y="366"/>
                    <a:pt x="61" y="670"/>
                    <a:pt x="41" y="973"/>
                  </a:cubicBezTo>
                  <a:cubicBezTo>
                    <a:pt x="0" y="1277"/>
                    <a:pt x="41" y="1642"/>
                    <a:pt x="385" y="1743"/>
                  </a:cubicBezTo>
                  <a:cubicBezTo>
                    <a:pt x="399" y="1745"/>
                    <a:pt x="413" y="1746"/>
                    <a:pt x="426" y="1746"/>
                  </a:cubicBezTo>
                  <a:cubicBezTo>
                    <a:pt x="571" y="1746"/>
                    <a:pt x="693" y="1648"/>
                    <a:pt x="730" y="1500"/>
                  </a:cubicBezTo>
                  <a:cubicBezTo>
                    <a:pt x="770" y="1358"/>
                    <a:pt x="730" y="1297"/>
                    <a:pt x="689" y="1176"/>
                  </a:cubicBezTo>
                  <a:cubicBezTo>
                    <a:pt x="689" y="1075"/>
                    <a:pt x="669" y="994"/>
                    <a:pt x="669" y="892"/>
                  </a:cubicBezTo>
                  <a:lnTo>
                    <a:pt x="669" y="568"/>
                  </a:lnTo>
                  <a:cubicBezTo>
                    <a:pt x="669" y="447"/>
                    <a:pt x="649" y="305"/>
                    <a:pt x="628" y="163"/>
                  </a:cubicBezTo>
                  <a:cubicBezTo>
                    <a:pt x="617" y="59"/>
                    <a:pt x="526" y="1"/>
                    <a:pt x="434"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178" name="Google Shape;1178;p36"/>
            <p:cNvSpPr/>
            <p:nvPr/>
          </p:nvSpPr>
          <p:spPr>
            <a:xfrm>
              <a:off x="5246900" y="3585550"/>
              <a:ext cx="21125" cy="60050"/>
            </a:xfrm>
            <a:custGeom>
              <a:avLst/>
              <a:gdLst/>
              <a:ahLst/>
              <a:cxnLst/>
              <a:rect l="l" t="t" r="r" b="b"/>
              <a:pathLst>
                <a:path w="845" h="2402" extrusionOk="0">
                  <a:moveTo>
                    <a:pt x="378" y="0"/>
                  </a:moveTo>
                  <a:cubicBezTo>
                    <a:pt x="231" y="0"/>
                    <a:pt x="88" y="84"/>
                    <a:pt x="41" y="280"/>
                  </a:cubicBezTo>
                  <a:cubicBezTo>
                    <a:pt x="0" y="422"/>
                    <a:pt x="20" y="543"/>
                    <a:pt x="61" y="665"/>
                  </a:cubicBezTo>
                  <a:cubicBezTo>
                    <a:pt x="81" y="867"/>
                    <a:pt x="101" y="1050"/>
                    <a:pt x="101" y="1232"/>
                  </a:cubicBezTo>
                  <a:cubicBezTo>
                    <a:pt x="101" y="1414"/>
                    <a:pt x="101" y="1596"/>
                    <a:pt x="122" y="1779"/>
                  </a:cubicBezTo>
                  <a:cubicBezTo>
                    <a:pt x="142" y="1900"/>
                    <a:pt x="162" y="2042"/>
                    <a:pt x="182" y="2164"/>
                  </a:cubicBezTo>
                  <a:cubicBezTo>
                    <a:pt x="206" y="2317"/>
                    <a:pt x="333" y="2402"/>
                    <a:pt x="458" y="2402"/>
                  </a:cubicBezTo>
                  <a:cubicBezTo>
                    <a:pt x="548" y="2402"/>
                    <a:pt x="638" y="2358"/>
                    <a:pt x="689" y="2265"/>
                  </a:cubicBezTo>
                  <a:cubicBezTo>
                    <a:pt x="810" y="2022"/>
                    <a:pt x="750" y="1678"/>
                    <a:pt x="750" y="1394"/>
                  </a:cubicBezTo>
                  <a:cubicBezTo>
                    <a:pt x="750" y="1232"/>
                    <a:pt x="770" y="1070"/>
                    <a:pt x="770" y="888"/>
                  </a:cubicBezTo>
                  <a:lnTo>
                    <a:pt x="770" y="665"/>
                  </a:lnTo>
                  <a:cubicBezTo>
                    <a:pt x="770" y="665"/>
                    <a:pt x="770" y="491"/>
                    <a:pt x="748" y="491"/>
                  </a:cubicBezTo>
                  <a:cubicBezTo>
                    <a:pt x="745" y="491"/>
                    <a:pt x="741" y="495"/>
                    <a:pt x="736" y="506"/>
                  </a:cubicBezTo>
                  <a:lnTo>
                    <a:pt x="736" y="506"/>
                  </a:lnTo>
                  <a:cubicBezTo>
                    <a:pt x="845" y="204"/>
                    <a:pt x="607" y="0"/>
                    <a:pt x="37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179" name="Google Shape;1179;p36"/>
            <p:cNvSpPr/>
            <p:nvPr/>
          </p:nvSpPr>
          <p:spPr>
            <a:xfrm>
              <a:off x="5137500" y="3642950"/>
              <a:ext cx="18775" cy="54325"/>
            </a:xfrm>
            <a:custGeom>
              <a:avLst/>
              <a:gdLst/>
              <a:ahLst/>
              <a:cxnLst/>
              <a:rect l="l" t="t" r="r" b="b"/>
              <a:pathLst>
                <a:path w="751" h="2173" extrusionOk="0">
                  <a:moveTo>
                    <a:pt x="347" y="1"/>
                  </a:moveTo>
                  <a:cubicBezTo>
                    <a:pt x="230" y="1"/>
                    <a:pt x="117" y="58"/>
                    <a:pt x="62" y="192"/>
                  </a:cubicBezTo>
                  <a:cubicBezTo>
                    <a:pt x="1" y="313"/>
                    <a:pt x="1" y="475"/>
                    <a:pt x="62" y="617"/>
                  </a:cubicBezTo>
                  <a:cubicBezTo>
                    <a:pt x="102" y="759"/>
                    <a:pt x="102" y="941"/>
                    <a:pt x="122" y="1083"/>
                  </a:cubicBezTo>
                  <a:cubicBezTo>
                    <a:pt x="163" y="1387"/>
                    <a:pt x="244" y="1711"/>
                    <a:pt x="264" y="2015"/>
                  </a:cubicBezTo>
                  <a:cubicBezTo>
                    <a:pt x="264" y="2113"/>
                    <a:pt x="342" y="2173"/>
                    <a:pt x="431" y="2173"/>
                  </a:cubicBezTo>
                  <a:cubicBezTo>
                    <a:pt x="470" y="2173"/>
                    <a:pt x="511" y="2161"/>
                    <a:pt x="548" y="2136"/>
                  </a:cubicBezTo>
                  <a:cubicBezTo>
                    <a:pt x="730" y="1934"/>
                    <a:pt x="710" y="1549"/>
                    <a:pt x="730" y="1286"/>
                  </a:cubicBezTo>
                  <a:cubicBezTo>
                    <a:pt x="750" y="1103"/>
                    <a:pt x="750" y="921"/>
                    <a:pt x="750" y="739"/>
                  </a:cubicBezTo>
                  <a:cubicBezTo>
                    <a:pt x="750" y="617"/>
                    <a:pt x="730" y="435"/>
                    <a:pt x="730" y="354"/>
                  </a:cubicBezTo>
                  <a:cubicBezTo>
                    <a:pt x="730" y="143"/>
                    <a:pt x="533" y="1"/>
                    <a:pt x="347"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180" name="Google Shape;1180;p36"/>
            <p:cNvSpPr/>
            <p:nvPr/>
          </p:nvSpPr>
          <p:spPr>
            <a:xfrm>
              <a:off x="5164350" y="3557600"/>
              <a:ext cx="21575" cy="48625"/>
            </a:xfrm>
            <a:custGeom>
              <a:avLst/>
              <a:gdLst/>
              <a:ahLst/>
              <a:cxnLst/>
              <a:rect l="l" t="t" r="r" b="b"/>
              <a:pathLst>
                <a:path w="863" h="1945" extrusionOk="0">
                  <a:moveTo>
                    <a:pt x="432" y="1"/>
                  </a:moveTo>
                  <a:cubicBezTo>
                    <a:pt x="286" y="1"/>
                    <a:pt x="143" y="82"/>
                    <a:pt x="102" y="263"/>
                  </a:cubicBezTo>
                  <a:cubicBezTo>
                    <a:pt x="0" y="567"/>
                    <a:pt x="102" y="952"/>
                    <a:pt x="102" y="1256"/>
                  </a:cubicBezTo>
                  <a:cubicBezTo>
                    <a:pt x="102" y="1479"/>
                    <a:pt x="81" y="1904"/>
                    <a:pt x="385" y="1945"/>
                  </a:cubicBezTo>
                  <a:lnTo>
                    <a:pt x="406" y="1945"/>
                  </a:lnTo>
                  <a:cubicBezTo>
                    <a:pt x="507" y="1945"/>
                    <a:pt x="608" y="1884"/>
                    <a:pt x="649" y="1803"/>
                  </a:cubicBezTo>
                  <a:cubicBezTo>
                    <a:pt x="730" y="1580"/>
                    <a:pt x="750" y="1337"/>
                    <a:pt x="750" y="1114"/>
                  </a:cubicBezTo>
                  <a:cubicBezTo>
                    <a:pt x="770" y="891"/>
                    <a:pt x="750" y="669"/>
                    <a:pt x="790" y="446"/>
                  </a:cubicBezTo>
                  <a:cubicBezTo>
                    <a:pt x="862" y="170"/>
                    <a:pt x="643" y="1"/>
                    <a:pt x="432"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181" name="Google Shape;1181;p36"/>
            <p:cNvSpPr/>
            <p:nvPr/>
          </p:nvSpPr>
          <p:spPr>
            <a:xfrm>
              <a:off x="5300050" y="3538900"/>
              <a:ext cx="19275" cy="50700"/>
            </a:xfrm>
            <a:custGeom>
              <a:avLst/>
              <a:gdLst/>
              <a:ahLst/>
              <a:cxnLst/>
              <a:rect l="l" t="t" r="r" b="b"/>
              <a:pathLst>
                <a:path w="771" h="2028" extrusionOk="0">
                  <a:moveTo>
                    <a:pt x="428" y="0"/>
                  </a:moveTo>
                  <a:cubicBezTo>
                    <a:pt x="221" y="0"/>
                    <a:pt x="0" y="174"/>
                    <a:pt x="102" y="404"/>
                  </a:cubicBezTo>
                  <a:cubicBezTo>
                    <a:pt x="163" y="627"/>
                    <a:pt x="183" y="849"/>
                    <a:pt x="163" y="1072"/>
                  </a:cubicBezTo>
                  <a:cubicBezTo>
                    <a:pt x="163" y="1336"/>
                    <a:pt x="183" y="1599"/>
                    <a:pt x="204" y="1862"/>
                  </a:cubicBezTo>
                  <a:cubicBezTo>
                    <a:pt x="217" y="1966"/>
                    <a:pt x="303" y="2028"/>
                    <a:pt x="391" y="2028"/>
                  </a:cubicBezTo>
                  <a:cubicBezTo>
                    <a:pt x="441" y="2028"/>
                    <a:pt x="491" y="2008"/>
                    <a:pt x="528" y="1964"/>
                  </a:cubicBezTo>
                  <a:cubicBezTo>
                    <a:pt x="771" y="1761"/>
                    <a:pt x="710" y="1336"/>
                    <a:pt x="710" y="1072"/>
                  </a:cubicBezTo>
                  <a:cubicBezTo>
                    <a:pt x="771" y="789"/>
                    <a:pt x="751" y="485"/>
                    <a:pt x="710" y="201"/>
                  </a:cubicBezTo>
                  <a:cubicBezTo>
                    <a:pt x="665" y="59"/>
                    <a:pt x="549" y="0"/>
                    <a:pt x="42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182" name="Google Shape;1182;p36"/>
            <p:cNvSpPr/>
            <p:nvPr/>
          </p:nvSpPr>
          <p:spPr>
            <a:xfrm>
              <a:off x="5103550" y="3526225"/>
              <a:ext cx="18800" cy="50725"/>
            </a:xfrm>
            <a:custGeom>
              <a:avLst/>
              <a:gdLst/>
              <a:ahLst/>
              <a:cxnLst/>
              <a:rect l="l" t="t" r="r" b="b"/>
              <a:pathLst>
                <a:path w="752" h="2029" extrusionOk="0">
                  <a:moveTo>
                    <a:pt x="414" y="1"/>
                  </a:moveTo>
                  <a:cubicBezTo>
                    <a:pt x="213" y="1"/>
                    <a:pt x="1" y="174"/>
                    <a:pt x="103" y="404"/>
                  </a:cubicBezTo>
                  <a:cubicBezTo>
                    <a:pt x="143" y="627"/>
                    <a:pt x="164" y="850"/>
                    <a:pt x="143" y="1073"/>
                  </a:cubicBezTo>
                  <a:cubicBezTo>
                    <a:pt x="143" y="1316"/>
                    <a:pt x="164" y="1600"/>
                    <a:pt x="184" y="1863"/>
                  </a:cubicBezTo>
                  <a:cubicBezTo>
                    <a:pt x="197" y="1966"/>
                    <a:pt x="284" y="2028"/>
                    <a:pt x="377" y="2028"/>
                  </a:cubicBezTo>
                  <a:cubicBezTo>
                    <a:pt x="430" y="2028"/>
                    <a:pt x="484" y="2008"/>
                    <a:pt x="528" y="1964"/>
                  </a:cubicBezTo>
                  <a:cubicBezTo>
                    <a:pt x="751" y="1762"/>
                    <a:pt x="690" y="1336"/>
                    <a:pt x="711" y="1053"/>
                  </a:cubicBezTo>
                  <a:cubicBezTo>
                    <a:pt x="751" y="769"/>
                    <a:pt x="751" y="485"/>
                    <a:pt x="690" y="202"/>
                  </a:cubicBezTo>
                  <a:cubicBezTo>
                    <a:pt x="646" y="60"/>
                    <a:pt x="532" y="1"/>
                    <a:pt x="414"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183" name="Google Shape;1183;p36"/>
            <p:cNvSpPr/>
            <p:nvPr/>
          </p:nvSpPr>
          <p:spPr>
            <a:xfrm>
              <a:off x="5365400" y="3556075"/>
              <a:ext cx="16225" cy="47250"/>
            </a:xfrm>
            <a:custGeom>
              <a:avLst/>
              <a:gdLst/>
              <a:ahLst/>
              <a:cxnLst/>
              <a:rect l="l" t="t" r="r" b="b"/>
              <a:pathLst>
                <a:path w="649" h="1890" extrusionOk="0">
                  <a:moveTo>
                    <a:pt x="324" y="0"/>
                  </a:moveTo>
                  <a:cubicBezTo>
                    <a:pt x="142" y="21"/>
                    <a:pt x="0" y="142"/>
                    <a:pt x="0" y="324"/>
                  </a:cubicBezTo>
                  <a:cubicBezTo>
                    <a:pt x="0" y="547"/>
                    <a:pt x="0" y="770"/>
                    <a:pt x="20" y="1013"/>
                  </a:cubicBezTo>
                  <a:cubicBezTo>
                    <a:pt x="0" y="1236"/>
                    <a:pt x="20" y="1479"/>
                    <a:pt x="61" y="1722"/>
                  </a:cubicBezTo>
                  <a:cubicBezTo>
                    <a:pt x="101" y="1834"/>
                    <a:pt x="203" y="1889"/>
                    <a:pt x="304" y="1889"/>
                  </a:cubicBezTo>
                  <a:cubicBezTo>
                    <a:pt x="405" y="1889"/>
                    <a:pt x="506" y="1834"/>
                    <a:pt x="547" y="1722"/>
                  </a:cubicBezTo>
                  <a:cubicBezTo>
                    <a:pt x="648" y="1256"/>
                    <a:pt x="567" y="790"/>
                    <a:pt x="628" y="324"/>
                  </a:cubicBezTo>
                  <a:cubicBezTo>
                    <a:pt x="628" y="142"/>
                    <a:pt x="486" y="21"/>
                    <a:pt x="324"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184" name="Google Shape;1184;p36"/>
            <p:cNvSpPr/>
            <p:nvPr/>
          </p:nvSpPr>
          <p:spPr>
            <a:xfrm>
              <a:off x="5397475" y="3625225"/>
              <a:ext cx="20600" cy="56675"/>
            </a:xfrm>
            <a:custGeom>
              <a:avLst/>
              <a:gdLst/>
              <a:ahLst/>
              <a:cxnLst/>
              <a:rect l="l" t="t" r="r" b="b"/>
              <a:pathLst>
                <a:path w="824" h="2267" extrusionOk="0">
                  <a:moveTo>
                    <a:pt x="430" y="0"/>
                  </a:moveTo>
                  <a:cubicBezTo>
                    <a:pt x="216" y="0"/>
                    <a:pt x="0" y="154"/>
                    <a:pt x="54" y="435"/>
                  </a:cubicBezTo>
                  <a:cubicBezTo>
                    <a:pt x="74" y="597"/>
                    <a:pt x="74" y="739"/>
                    <a:pt x="115" y="880"/>
                  </a:cubicBezTo>
                  <a:cubicBezTo>
                    <a:pt x="176" y="1063"/>
                    <a:pt x="196" y="1245"/>
                    <a:pt x="216" y="1427"/>
                  </a:cubicBezTo>
                  <a:cubicBezTo>
                    <a:pt x="257" y="1691"/>
                    <a:pt x="257" y="2055"/>
                    <a:pt x="500" y="2238"/>
                  </a:cubicBezTo>
                  <a:cubicBezTo>
                    <a:pt x="529" y="2258"/>
                    <a:pt x="562" y="2266"/>
                    <a:pt x="594" y="2266"/>
                  </a:cubicBezTo>
                  <a:cubicBezTo>
                    <a:pt x="691" y="2266"/>
                    <a:pt x="783" y="2183"/>
                    <a:pt x="783" y="2076"/>
                  </a:cubicBezTo>
                  <a:cubicBezTo>
                    <a:pt x="783" y="1508"/>
                    <a:pt x="824" y="941"/>
                    <a:pt x="803" y="374"/>
                  </a:cubicBezTo>
                  <a:cubicBezTo>
                    <a:pt x="803" y="119"/>
                    <a:pt x="618" y="0"/>
                    <a:pt x="430"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185" name="Google Shape;1185;p36"/>
            <p:cNvSpPr/>
            <p:nvPr/>
          </p:nvSpPr>
          <p:spPr>
            <a:xfrm>
              <a:off x="5338000" y="3714875"/>
              <a:ext cx="21850" cy="46600"/>
            </a:xfrm>
            <a:custGeom>
              <a:avLst/>
              <a:gdLst/>
              <a:ahLst/>
              <a:cxnLst/>
              <a:rect l="l" t="t" r="r" b="b"/>
              <a:pathLst>
                <a:path w="874" h="1864" extrusionOk="0">
                  <a:moveTo>
                    <a:pt x="474" y="0"/>
                  </a:moveTo>
                  <a:cubicBezTo>
                    <a:pt x="248" y="0"/>
                    <a:pt x="1" y="205"/>
                    <a:pt x="104" y="475"/>
                  </a:cubicBezTo>
                  <a:cubicBezTo>
                    <a:pt x="286" y="920"/>
                    <a:pt x="43" y="1488"/>
                    <a:pt x="387" y="1812"/>
                  </a:cubicBezTo>
                  <a:cubicBezTo>
                    <a:pt x="432" y="1847"/>
                    <a:pt x="480" y="1863"/>
                    <a:pt x="527" y="1863"/>
                  </a:cubicBezTo>
                  <a:cubicBezTo>
                    <a:pt x="587" y="1863"/>
                    <a:pt x="645" y="1837"/>
                    <a:pt x="691" y="1791"/>
                  </a:cubicBezTo>
                  <a:cubicBezTo>
                    <a:pt x="812" y="1548"/>
                    <a:pt x="873" y="1265"/>
                    <a:pt x="833" y="1001"/>
                  </a:cubicBezTo>
                  <a:cubicBezTo>
                    <a:pt x="853" y="738"/>
                    <a:pt x="833" y="475"/>
                    <a:pt x="772" y="232"/>
                  </a:cubicBezTo>
                  <a:cubicBezTo>
                    <a:pt x="727" y="69"/>
                    <a:pt x="604" y="0"/>
                    <a:pt x="474"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186" name="Google Shape;1186;p36"/>
            <p:cNvSpPr/>
            <p:nvPr/>
          </p:nvSpPr>
          <p:spPr>
            <a:xfrm>
              <a:off x="5308425" y="3819925"/>
              <a:ext cx="25500" cy="48150"/>
            </a:xfrm>
            <a:custGeom>
              <a:avLst/>
              <a:gdLst/>
              <a:ahLst/>
              <a:cxnLst/>
              <a:rect l="l" t="t" r="r" b="b"/>
              <a:pathLst>
                <a:path w="1020" h="1926" extrusionOk="0">
                  <a:moveTo>
                    <a:pt x="393" y="1"/>
                  </a:moveTo>
                  <a:cubicBezTo>
                    <a:pt x="199" y="1"/>
                    <a:pt x="0" y="148"/>
                    <a:pt x="71" y="385"/>
                  </a:cubicBezTo>
                  <a:cubicBezTo>
                    <a:pt x="213" y="770"/>
                    <a:pt x="294" y="1073"/>
                    <a:pt x="436" y="1418"/>
                  </a:cubicBezTo>
                  <a:cubicBezTo>
                    <a:pt x="517" y="1620"/>
                    <a:pt x="557" y="1884"/>
                    <a:pt x="821" y="1924"/>
                  </a:cubicBezTo>
                  <a:cubicBezTo>
                    <a:pt x="827" y="1925"/>
                    <a:pt x="834" y="1926"/>
                    <a:pt x="840" y="1926"/>
                  </a:cubicBezTo>
                  <a:cubicBezTo>
                    <a:pt x="968" y="1926"/>
                    <a:pt x="1019" y="1738"/>
                    <a:pt x="942" y="1661"/>
                  </a:cubicBezTo>
                  <a:lnTo>
                    <a:pt x="942" y="1641"/>
                  </a:lnTo>
                  <a:cubicBezTo>
                    <a:pt x="944" y="1645"/>
                    <a:pt x="946" y="1647"/>
                    <a:pt x="947" y="1647"/>
                  </a:cubicBezTo>
                  <a:cubicBezTo>
                    <a:pt x="958" y="1647"/>
                    <a:pt x="942" y="1512"/>
                    <a:pt x="942" y="1458"/>
                  </a:cubicBezTo>
                  <a:cubicBezTo>
                    <a:pt x="922" y="1337"/>
                    <a:pt x="881" y="1215"/>
                    <a:pt x="841" y="1073"/>
                  </a:cubicBezTo>
                  <a:cubicBezTo>
                    <a:pt x="780" y="790"/>
                    <a:pt x="760" y="527"/>
                    <a:pt x="699" y="243"/>
                  </a:cubicBezTo>
                  <a:cubicBezTo>
                    <a:pt x="665" y="75"/>
                    <a:pt x="531" y="1"/>
                    <a:pt x="393"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187" name="Google Shape;1187;p36"/>
            <p:cNvSpPr/>
            <p:nvPr/>
          </p:nvSpPr>
          <p:spPr>
            <a:xfrm>
              <a:off x="5251950" y="3852125"/>
              <a:ext cx="23225" cy="47675"/>
            </a:xfrm>
            <a:custGeom>
              <a:avLst/>
              <a:gdLst/>
              <a:ahLst/>
              <a:cxnLst/>
              <a:rect l="l" t="t" r="r" b="b"/>
              <a:pathLst>
                <a:path w="929" h="1907" extrusionOk="0">
                  <a:moveTo>
                    <a:pt x="836" y="578"/>
                  </a:moveTo>
                  <a:lnTo>
                    <a:pt x="836" y="578"/>
                  </a:lnTo>
                  <a:cubicBezTo>
                    <a:pt x="834" y="588"/>
                    <a:pt x="833" y="600"/>
                    <a:pt x="831" y="616"/>
                  </a:cubicBezTo>
                  <a:cubicBezTo>
                    <a:pt x="831" y="603"/>
                    <a:pt x="833" y="590"/>
                    <a:pt x="836" y="578"/>
                  </a:cubicBezTo>
                  <a:close/>
                  <a:moveTo>
                    <a:pt x="568" y="1"/>
                  </a:moveTo>
                  <a:cubicBezTo>
                    <a:pt x="520" y="1"/>
                    <a:pt x="472" y="15"/>
                    <a:pt x="426" y="49"/>
                  </a:cubicBezTo>
                  <a:cubicBezTo>
                    <a:pt x="1" y="292"/>
                    <a:pt x="244" y="839"/>
                    <a:pt x="264" y="1244"/>
                  </a:cubicBezTo>
                  <a:cubicBezTo>
                    <a:pt x="264" y="1315"/>
                    <a:pt x="327" y="1906"/>
                    <a:pt x="536" y="1906"/>
                  </a:cubicBezTo>
                  <a:cubicBezTo>
                    <a:pt x="564" y="1906"/>
                    <a:pt x="595" y="1896"/>
                    <a:pt x="629" y="1872"/>
                  </a:cubicBezTo>
                  <a:cubicBezTo>
                    <a:pt x="791" y="1730"/>
                    <a:pt x="791" y="1386"/>
                    <a:pt x="831" y="1203"/>
                  </a:cubicBezTo>
                  <a:cubicBezTo>
                    <a:pt x="851" y="1001"/>
                    <a:pt x="851" y="879"/>
                    <a:pt x="851" y="737"/>
                  </a:cubicBezTo>
                  <a:cubicBezTo>
                    <a:pt x="851" y="737"/>
                    <a:pt x="851" y="567"/>
                    <a:pt x="844" y="551"/>
                  </a:cubicBezTo>
                  <a:lnTo>
                    <a:pt x="844" y="551"/>
                  </a:lnTo>
                  <a:cubicBezTo>
                    <a:pt x="863" y="499"/>
                    <a:pt x="898" y="451"/>
                    <a:pt x="912" y="393"/>
                  </a:cubicBezTo>
                  <a:cubicBezTo>
                    <a:pt x="928" y="216"/>
                    <a:pt x="753" y="1"/>
                    <a:pt x="568"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188" name="Google Shape;1188;p36"/>
            <p:cNvSpPr/>
            <p:nvPr/>
          </p:nvSpPr>
          <p:spPr>
            <a:xfrm>
              <a:off x="5169400" y="3927600"/>
              <a:ext cx="23225" cy="47675"/>
            </a:xfrm>
            <a:custGeom>
              <a:avLst/>
              <a:gdLst/>
              <a:ahLst/>
              <a:cxnLst/>
              <a:rect l="l" t="t" r="r" b="b"/>
              <a:pathLst>
                <a:path w="929" h="1907" extrusionOk="0">
                  <a:moveTo>
                    <a:pt x="576" y="0"/>
                  </a:moveTo>
                  <a:cubicBezTo>
                    <a:pt x="527" y="0"/>
                    <a:pt x="476" y="15"/>
                    <a:pt x="426" y="48"/>
                  </a:cubicBezTo>
                  <a:cubicBezTo>
                    <a:pt x="1" y="291"/>
                    <a:pt x="244" y="838"/>
                    <a:pt x="264" y="1243"/>
                  </a:cubicBezTo>
                  <a:cubicBezTo>
                    <a:pt x="264" y="1332"/>
                    <a:pt x="343" y="1906"/>
                    <a:pt x="540" y="1906"/>
                  </a:cubicBezTo>
                  <a:cubicBezTo>
                    <a:pt x="568" y="1906"/>
                    <a:pt x="597" y="1895"/>
                    <a:pt x="629" y="1871"/>
                  </a:cubicBezTo>
                  <a:cubicBezTo>
                    <a:pt x="791" y="1729"/>
                    <a:pt x="811" y="1385"/>
                    <a:pt x="831" y="1182"/>
                  </a:cubicBezTo>
                  <a:cubicBezTo>
                    <a:pt x="852" y="1040"/>
                    <a:pt x="852" y="878"/>
                    <a:pt x="852" y="737"/>
                  </a:cubicBezTo>
                  <a:cubicBezTo>
                    <a:pt x="852" y="737"/>
                    <a:pt x="852" y="669"/>
                    <a:pt x="852" y="615"/>
                  </a:cubicBezTo>
                  <a:cubicBezTo>
                    <a:pt x="852" y="554"/>
                    <a:pt x="912" y="473"/>
                    <a:pt x="912" y="392"/>
                  </a:cubicBezTo>
                  <a:cubicBezTo>
                    <a:pt x="929" y="215"/>
                    <a:pt x="766" y="0"/>
                    <a:pt x="576"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189" name="Google Shape;1189;p36"/>
            <p:cNvSpPr/>
            <p:nvPr/>
          </p:nvSpPr>
          <p:spPr>
            <a:xfrm>
              <a:off x="5275250" y="3749525"/>
              <a:ext cx="17750" cy="49750"/>
            </a:xfrm>
            <a:custGeom>
              <a:avLst/>
              <a:gdLst/>
              <a:ahLst/>
              <a:cxnLst/>
              <a:rect l="l" t="t" r="r" b="b"/>
              <a:pathLst>
                <a:path w="710" h="1990" extrusionOk="0">
                  <a:moveTo>
                    <a:pt x="409" y="0"/>
                  </a:moveTo>
                  <a:cubicBezTo>
                    <a:pt x="271" y="0"/>
                    <a:pt x="131" y="86"/>
                    <a:pt x="102" y="264"/>
                  </a:cubicBezTo>
                  <a:cubicBezTo>
                    <a:pt x="82" y="426"/>
                    <a:pt x="102" y="608"/>
                    <a:pt x="102" y="790"/>
                  </a:cubicBezTo>
                  <a:cubicBezTo>
                    <a:pt x="102" y="973"/>
                    <a:pt x="82" y="1175"/>
                    <a:pt x="82" y="1378"/>
                  </a:cubicBezTo>
                  <a:cubicBezTo>
                    <a:pt x="61" y="1580"/>
                    <a:pt x="0" y="1904"/>
                    <a:pt x="244" y="1985"/>
                  </a:cubicBezTo>
                  <a:cubicBezTo>
                    <a:pt x="254" y="1988"/>
                    <a:pt x="265" y="1989"/>
                    <a:pt x="275" y="1989"/>
                  </a:cubicBezTo>
                  <a:cubicBezTo>
                    <a:pt x="344" y="1989"/>
                    <a:pt x="406" y="1934"/>
                    <a:pt x="406" y="1864"/>
                  </a:cubicBezTo>
                  <a:lnTo>
                    <a:pt x="406" y="1884"/>
                  </a:lnTo>
                  <a:cubicBezTo>
                    <a:pt x="426" y="1823"/>
                    <a:pt x="446" y="1763"/>
                    <a:pt x="466" y="1702"/>
                  </a:cubicBezTo>
                  <a:cubicBezTo>
                    <a:pt x="527" y="1540"/>
                    <a:pt x="568" y="1357"/>
                    <a:pt x="608" y="1195"/>
                  </a:cubicBezTo>
                  <a:cubicBezTo>
                    <a:pt x="669" y="892"/>
                    <a:pt x="709" y="588"/>
                    <a:pt x="709" y="284"/>
                  </a:cubicBezTo>
                  <a:cubicBezTo>
                    <a:pt x="699" y="96"/>
                    <a:pt x="555" y="0"/>
                    <a:pt x="409"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190" name="Google Shape;1190;p36"/>
            <p:cNvSpPr/>
            <p:nvPr/>
          </p:nvSpPr>
          <p:spPr>
            <a:xfrm>
              <a:off x="5208400" y="3796800"/>
              <a:ext cx="17750" cy="38700"/>
            </a:xfrm>
            <a:custGeom>
              <a:avLst/>
              <a:gdLst/>
              <a:ahLst/>
              <a:cxnLst/>
              <a:rect l="l" t="t" r="r" b="b"/>
              <a:pathLst>
                <a:path w="710" h="1548" extrusionOk="0">
                  <a:moveTo>
                    <a:pt x="400" y="1"/>
                  </a:moveTo>
                  <a:cubicBezTo>
                    <a:pt x="330" y="1"/>
                    <a:pt x="260" y="24"/>
                    <a:pt x="203" y="74"/>
                  </a:cubicBezTo>
                  <a:cubicBezTo>
                    <a:pt x="1" y="277"/>
                    <a:pt x="61" y="560"/>
                    <a:pt x="122" y="803"/>
                  </a:cubicBezTo>
                  <a:cubicBezTo>
                    <a:pt x="163" y="1046"/>
                    <a:pt x="244" y="1289"/>
                    <a:pt x="365" y="1512"/>
                  </a:cubicBezTo>
                  <a:cubicBezTo>
                    <a:pt x="389" y="1536"/>
                    <a:pt x="420" y="1548"/>
                    <a:pt x="449" y="1548"/>
                  </a:cubicBezTo>
                  <a:cubicBezTo>
                    <a:pt x="493" y="1548"/>
                    <a:pt x="535" y="1521"/>
                    <a:pt x="548" y="1472"/>
                  </a:cubicBezTo>
                  <a:cubicBezTo>
                    <a:pt x="588" y="1269"/>
                    <a:pt x="629" y="1046"/>
                    <a:pt x="629" y="844"/>
                  </a:cubicBezTo>
                  <a:cubicBezTo>
                    <a:pt x="629" y="641"/>
                    <a:pt x="689" y="479"/>
                    <a:pt x="710" y="297"/>
                  </a:cubicBezTo>
                  <a:cubicBezTo>
                    <a:pt x="710" y="115"/>
                    <a:pt x="555" y="1"/>
                    <a:pt x="400"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191" name="Google Shape;1191;p36"/>
            <p:cNvSpPr/>
            <p:nvPr/>
          </p:nvSpPr>
          <p:spPr>
            <a:xfrm>
              <a:off x="5402350" y="3736475"/>
              <a:ext cx="17250" cy="49100"/>
            </a:xfrm>
            <a:custGeom>
              <a:avLst/>
              <a:gdLst/>
              <a:ahLst/>
              <a:cxnLst/>
              <a:rect l="l" t="t" r="r" b="b"/>
              <a:pathLst>
                <a:path w="690" h="1964" extrusionOk="0">
                  <a:moveTo>
                    <a:pt x="277" y="1"/>
                  </a:moveTo>
                  <a:cubicBezTo>
                    <a:pt x="236" y="1"/>
                    <a:pt x="195" y="12"/>
                    <a:pt x="163" y="36"/>
                  </a:cubicBezTo>
                  <a:lnTo>
                    <a:pt x="183" y="36"/>
                  </a:lnTo>
                  <a:cubicBezTo>
                    <a:pt x="102" y="117"/>
                    <a:pt x="62" y="218"/>
                    <a:pt x="82" y="320"/>
                  </a:cubicBezTo>
                  <a:cubicBezTo>
                    <a:pt x="62" y="502"/>
                    <a:pt x="21" y="684"/>
                    <a:pt x="1" y="867"/>
                  </a:cubicBezTo>
                  <a:cubicBezTo>
                    <a:pt x="1" y="1150"/>
                    <a:pt x="1" y="1434"/>
                    <a:pt x="41" y="1717"/>
                  </a:cubicBezTo>
                  <a:cubicBezTo>
                    <a:pt x="61" y="1887"/>
                    <a:pt x="189" y="1963"/>
                    <a:pt x="326" y="1963"/>
                  </a:cubicBezTo>
                  <a:cubicBezTo>
                    <a:pt x="467" y="1963"/>
                    <a:pt x="618" y="1882"/>
                    <a:pt x="669" y="1738"/>
                  </a:cubicBezTo>
                  <a:cubicBezTo>
                    <a:pt x="689" y="1616"/>
                    <a:pt x="689" y="1495"/>
                    <a:pt x="629" y="1393"/>
                  </a:cubicBezTo>
                  <a:cubicBezTo>
                    <a:pt x="588" y="1231"/>
                    <a:pt x="568" y="1089"/>
                    <a:pt x="568" y="927"/>
                  </a:cubicBezTo>
                  <a:cubicBezTo>
                    <a:pt x="588" y="644"/>
                    <a:pt x="527" y="340"/>
                    <a:pt x="426" y="77"/>
                  </a:cubicBezTo>
                  <a:cubicBezTo>
                    <a:pt x="402" y="28"/>
                    <a:pt x="340" y="1"/>
                    <a:pt x="277"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192" name="Google Shape;1192;p36"/>
            <p:cNvSpPr/>
            <p:nvPr/>
          </p:nvSpPr>
          <p:spPr>
            <a:xfrm>
              <a:off x="5388175" y="3814475"/>
              <a:ext cx="18275" cy="45850"/>
            </a:xfrm>
            <a:custGeom>
              <a:avLst/>
              <a:gdLst/>
              <a:ahLst/>
              <a:cxnLst/>
              <a:rect l="l" t="t" r="r" b="b"/>
              <a:pathLst>
                <a:path w="731" h="1834" extrusionOk="0">
                  <a:moveTo>
                    <a:pt x="456" y="0"/>
                  </a:moveTo>
                  <a:cubicBezTo>
                    <a:pt x="431" y="0"/>
                    <a:pt x="406" y="5"/>
                    <a:pt x="385" y="15"/>
                  </a:cubicBezTo>
                  <a:cubicBezTo>
                    <a:pt x="244" y="157"/>
                    <a:pt x="142" y="339"/>
                    <a:pt x="102" y="562"/>
                  </a:cubicBezTo>
                  <a:cubicBezTo>
                    <a:pt x="21" y="866"/>
                    <a:pt x="1" y="1190"/>
                    <a:pt x="1" y="1494"/>
                  </a:cubicBezTo>
                  <a:cubicBezTo>
                    <a:pt x="1" y="1722"/>
                    <a:pt x="180" y="1833"/>
                    <a:pt x="358" y="1833"/>
                  </a:cubicBezTo>
                  <a:cubicBezTo>
                    <a:pt x="545" y="1833"/>
                    <a:pt x="730" y="1712"/>
                    <a:pt x="710" y="1474"/>
                  </a:cubicBezTo>
                  <a:cubicBezTo>
                    <a:pt x="649" y="1170"/>
                    <a:pt x="649" y="866"/>
                    <a:pt x="649" y="562"/>
                  </a:cubicBezTo>
                  <a:cubicBezTo>
                    <a:pt x="649" y="400"/>
                    <a:pt x="669" y="137"/>
                    <a:pt x="527" y="15"/>
                  </a:cubicBezTo>
                  <a:cubicBezTo>
                    <a:pt x="507" y="5"/>
                    <a:pt x="482" y="0"/>
                    <a:pt x="456"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193" name="Google Shape;1193;p36"/>
            <p:cNvSpPr/>
            <p:nvPr/>
          </p:nvSpPr>
          <p:spPr>
            <a:xfrm>
              <a:off x="5351725" y="3896750"/>
              <a:ext cx="25125" cy="45800"/>
            </a:xfrm>
            <a:custGeom>
              <a:avLst/>
              <a:gdLst/>
              <a:ahLst/>
              <a:cxnLst/>
              <a:rect l="l" t="t" r="r" b="b"/>
              <a:pathLst>
                <a:path w="1005" h="1832" extrusionOk="0">
                  <a:moveTo>
                    <a:pt x="331" y="0"/>
                  </a:moveTo>
                  <a:cubicBezTo>
                    <a:pt x="268" y="0"/>
                    <a:pt x="205" y="28"/>
                    <a:pt x="162" y="87"/>
                  </a:cubicBezTo>
                  <a:cubicBezTo>
                    <a:pt x="20" y="269"/>
                    <a:pt x="61" y="593"/>
                    <a:pt x="41" y="816"/>
                  </a:cubicBezTo>
                  <a:cubicBezTo>
                    <a:pt x="0" y="1059"/>
                    <a:pt x="20" y="1302"/>
                    <a:pt x="61" y="1525"/>
                  </a:cubicBezTo>
                  <a:cubicBezTo>
                    <a:pt x="112" y="1745"/>
                    <a:pt x="264" y="1832"/>
                    <a:pt x="423" y="1832"/>
                  </a:cubicBezTo>
                  <a:cubicBezTo>
                    <a:pt x="703" y="1832"/>
                    <a:pt x="1004" y="1559"/>
                    <a:pt x="810" y="1262"/>
                  </a:cubicBezTo>
                  <a:cubicBezTo>
                    <a:pt x="729" y="1120"/>
                    <a:pt x="669" y="938"/>
                    <a:pt x="669" y="776"/>
                  </a:cubicBezTo>
                  <a:cubicBezTo>
                    <a:pt x="648" y="674"/>
                    <a:pt x="628" y="553"/>
                    <a:pt x="628" y="451"/>
                  </a:cubicBezTo>
                  <a:cubicBezTo>
                    <a:pt x="608" y="350"/>
                    <a:pt x="547" y="249"/>
                    <a:pt x="527" y="148"/>
                  </a:cubicBezTo>
                  <a:cubicBezTo>
                    <a:pt x="503" y="53"/>
                    <a:pt x="418" y="0"/>
                    <a:pt x="331"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194" name="Google Shape;1194;p36"/>
            <p:cNvSpPr/>
            <p:nvPr/>
          </p:nvSpPr>
          <p:spPr>
            <a:xfrm>
              <a:off x="5168400" y="3836675"/>
              <a:ext cx="22050" cy="48175"/>
            </a:xfrm>
            <a:custGeom>
              <a:avLst/>
              <a:gdLst/>
              <a:ahLst/>
              <a:cxnLst/>
              <a:rect l="l" t="t" r="r" b="b"/>
              <a:pathLst>
                <a:path w="882" h="1927" extrusionOk="0">
                  <a:moveTo>
                    <a:pt x="465" y="1"/>
                  </a:moveTo>
                  <a:cubicBezTo>
                    <a:pt x="241" y="1"/>
                    <a:pt x="10" y="142"/>
                    <a:pt x="21" y="424"/>
                  </a:cubicBezTo>
                  <a:cubicBezTo>
                    <a:pt x="21" y="687"/>
                    <a:pt x="61" y="930"/>
                    <a:pt x="61" y="1173"/>
                  </a:cubicBezTo>
                  <a:cubicBezTo>
                    <a:pt x="81" y="1416"/>
                    <a:pt x="0" y="1599"/>
                    <a:pt x="142" y="1801"/>
                  </a:cubicBezTo>
                  <a:cubicBezTo>
                    <a:pt x="198" y="1885"/>
                    <a:pt x="284" y="1926"/>
                    <a:pt x="373" y="1926"/>
                  </a:cubicBezTo>
                  <a:cubicBezTo>
                    <a:pt x="476" y="1926"/>
                    <a:pt x="583" y="1870"/>
                    <a:pt x="649" y="1761"/>
                  </a:cubicBezTo>
                  <a:cubicBezTo>
                    <a:pt x="730" y="1578"/>
                    <a:pt x="790" y="1355"/>
                    <a:pt x="811" y="1153"/>
                  </a:cubicBezTo>
                  <a:cubicBezTo>
                    <a:pt x="851" y="890"/>
                    <a:pt x="851" y="646"/>
                    <a:pt x="871" y="383"/>
                  </a:cubicBezTo>
                  <a:cubicBezTo>
                    <a:pt x="881" y="127"/>
                    <a:pt x="676" y="1"/>
                    <a:pt x="465"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195" name="Google Shape;1195;p36"/>
            <p:cNvSpPr/>
            <p:nvPr/>
          </p:nvSpPr>
          <p:spPr>
            <a:xfrm>
              <a:off x="5137000" y="3743625"/>
              <a:ext cx="21300" cy="45625"/>
            </a:xfrm>
            <a:custGeom>
              <a:avLst/>
              <a:gdLst/>
              <a:ahLst/>
              <a:cxnLst/>
              <a:rect l="l" t="t" r="r" b="b"/>
              <a:pathLst>
                <a:path w="852" h="1825" extrusionOk="0">
                  <a:moveTo>
                    <a:pt x="400" y="0"/>
                  </a:moveTo>
                  <a:cubicBezTo>
                    <a:pt x="201" y="0"/>
                    <a:pt x="1" y="122"/>
                    <a:pt x="1" y="378"/>
                  </a:cubicBezTo>
                  <a:cubicBezTo>
                    <a:pt x="1" y="500"/>
                    <a:pt x="1" y="621"/>
                    <a:pt x="41" y="722"/>
                  </a:cubicBezTo>
                  <a:cubicBezTo>
                    <a:pt x="82" y="864"/>
                    <a:pt x="82" y="1006"/>
                    <a:pt x="122" y="1148"/>
                  </a:cubicBezTo>
                  <a:cubicBezTo>
                    <a:pt x="183" y="1391"/>
                    <a:pt x="223" y="1654"/>
                    <a:pt x="446" y="1796"/>
                  </a:cubicBezTo>
                  <a:cubicBezTo>
                    <a:pt x="485" y="1816"/>
                    <a:pt x="526" y="1824"/>
                    <a:pt x="565" y="1824"/>
                  </a:cubicBezTo>
                  <a:cubicBezTo>
                    <a:pt x="687" y="1824"/>
                    <a:pt x="795" y="1737"/>
                    <a:pt x="811" y="1614"/>
                  </a:cubicBezTo>
                  <a:cubicBezTo>
                    <a:pt x="811" y="1411"/>
                    <a:pt x="851" y="1209"/>
                    <a:pt x="831" y="1006"/>
                  </a:cubicBezTo>
                  <a:cubicBezTo>
                    <a:pt x="811" y="803"/>
                    <a:pt x="791" y="601"/>
                    <a:pt x="791" y="398"/>
                  </a:cubicBezTo>
                  <a:cubicBezTo>
                    <a:pt x="822" y="138"/>
                    <a:pt x="612" y="0"/>
                    <a:pt x="400"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196" name="Google Shape;1196;p36"/>
            <p:cNvSpPr/>
            <p:nvPr/>
          </p:nvSpPr>
          <p:spPr>
            <a:xfrm>
              <a:off x="5302425" y="3635775"/>
              <a:ext cx="19450" cy="54150"/>
            </a:xfrm>
            <a:custGeom>
              <a:avLst/>
              <a:gdLst/>
              <a:ahLst/>
              <a:cxnLst/>
              <a:rect l="l" t="t" r="r" b="b"/>
              <a:pathLst>
                <a:path w="778" h="2166" extrusionOk="0">
                  <a:moveTo>
                    <a:pt x="418" y="1"/>
                  </a:moveTo>
                  <a:cubicBezTo>
                    <a:pt x="215" y="1"/>
                    <a:pt x="1" y="203"/>
                    <a:pt x="109" y="458"/>
                  </a:cubicBezTo>
                  <a:cubicBezTo>
                    <a:pt x="109" y="519"/>
                    <a:pt x="109" y="600"/>
                    <a:pt x="109" y="681"/>
                  </a:cubicBezTo>
                  <a:cubicBezTo>
                    <a:pt x="109" y="864"/>
                    <a:pt x="129" y="1046"/>
                    <a:pt x="149" y="1228"/>
                  </a:cubicBezTo>
                  <a:cubicBezTo>
                    <a:pt x="169" y="1471"/>
                    <a:pt x="68" y="1795"/>
                    <a:pt x="210" y="2038"/>
                  </a:cubicBezTo>
                  <a:cubicBezTo>
                    <a:pt x="248" y="2125"/>
                    <a:pt x="327" y="2165"/>
                    <a:pt x="408" y="2165"/>
                  </a:cubicBezTo>
                  <a:cubicBezTo>
                    <a:pt x="499" y="2165"/>
                    <a:pt x="592" y="2114"/>
                    <a:pt x="635" y="2018"/>
                  </a:cubicBezTo>
                  <a:cubicBezTo>
                    <a:pt x="737" y="1694"/>
                    <a:pt x="777" y="1370"/>
                    <a:pt x="757" y="1046"/>
                  </a:cubicBezTo>
                  <a:cubicBezTo>
                    <a:pt x="777" y="762"/>
                    <a:pt x="737" y="458"/>
                    <a:pt x="676" y="175"/>
                  </a:cubicBezTo>
                  <a:cubicBezTo>
                    <a:pt x="621" y="52"/>
                    <a:pt x="521" y="1"/>
                    <a:pt x="418"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197" name="Google Shape;1197;p36"/>
            <p:cNvSpPr/>
            <p:nvPr/>
          </p:nvSpPr>
          <p:spPr>
            <a:xfrm>
              <a:off x="5214475" y="3698500"/>
              <a:ext cx="17250" cy="47225"/>
            </a:xfrm>
            <a:custGeom>
              <a:avLst/>
              <a:gdLst/>
              <a:ahLst/>
              <a:cxnLst/>
              <a:rect l="l" t="t" r="r" b="b"/>
              <a:pathLst>
                <a:path w="690" h="1889" extrusionOk="0">
                  <a:moveTo>
                    <a:pt x="351" y="0"/>
                  </a:moveTo>
                  <a:cubicBezTo>
                    <a:pt x="206" y="0"/>
                    <a:pt x="61" y="92"/>
                    <a:pt x="41" y="279"/>
                  </a:cubicBezTo>
                  <a:cubicBezTo>
                    <a:pt x="1" y="603"/>
                    <a:pt x="41" y="927"/>
                    <a:pt x="122" y="1231"/>
                  </a:cubicBezTo>
                  <a:cubicBezTo>
                    <a:pt x="183" y="1454"/>
                    <a:pt x="203" y="1798"/>
                    <a:pt x="446" y="1879"/>
                  </a:cubicBezTo>
                  <a:cubicBezTo>
                    <a:pt x="462" y="1885"/>
                    <a:pt x="478" y="1888"/>
                    <a:pt x="493" y="1888"/>
                  </a:cubicBezTo>
                  <a:cubicBezTo>
                    <a:pt x="576" y="1888"/>
                    <a:pt x="646" y="1803"/>
                    <a:pt x="629" y="1717"/>
                  </a:cubicBezTo>
                  <a:cubicBezTo>
                    <a:pt x="629" y="1616"/>
                    <a:pt x="629" y="1494"/>
                    <a:pt x="649" y="1393"/>
                  </a:cubicBezTo>
                  <a:cubicBezTo>
                    <a:pt x="649" y="1292"/>
                    <a:pt x="649" y="1170"/>
                    <a:pt x="629" y="1049"/>
                  </a:cubicBezTo>
                  <a:cubicBezTo>
                    <a:pt x="629" y="806"/>
                    <a:pt x="689" y="542"/>
                    <a:pt x="669" y="299"/>
                  </a:cubicBezTo>
                  <a:cubicBezTo>
                    <a:pt x="659" y="102"/>
                    <a:pt x="504" y="0"/>
                    <a:pt x="351"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198" name="Google Shape;1198;p36"/>
            <p:cNvSpPr/>
            <p:nvPr/>
          </p:nvSpPr>
          <p:spPr>
            <a:xfrm>
              <a:off x="5267150" y="3917175"/>
              <a:ext cx="19275" cy="43600"/>
            </a:xfrm>
            <a:custGeom>
              <a:avLst/>
              <a:gdLst/>
              <a:ahLst/>
              <a:cxnLst/>
              <a:rect l="l" t="t" r="r" b="b"/>
              <a:pathLst>
                <a:path w="771" h="1744" extrusionOk="0">
                  <a:moveTo>
                    <a:pt x="438" y="0"/>
                  </a:moveTo>
                  <a:cubicBezTo>
                    <a:pt x="373" y="0"/>
                    <a:pt x="306" y="33"/>
                    <a:pt x="264" y="100"/>
                  </a:cubicBezTo>
                  <a:cubicBezTo>
                    <a:pt x="122" y="364"/>
                    <a:pt x="61" y="667"/>
                    <a:pt x="41" y="971"/>
                  </a:cubicBezTo>
                  <a:cubicBezTo>
                    <a:pt x="0" y="1275"/>
                    <a:pt x="41" y="1640"/>
                    <a:pt x="385" y="1741"/>
                  </a:cubicBezTo>
                  <a:cubicBezTo>
                    <a:pt x="399" y="1743"/>
                    <a:pt x="413" y="1744"/>
                    <a:pt x="427" y="1744"/>
                  </a:cubicBezTo>
                  <a:cubicBezTo>
                    <a:pt x="574" y="1744"/>
                    <a:pt x="711" y="1646"/>
                    <a:pt x="730" y="1498"/>
                  </a:cubicBezTo>
                  <a:cubicBezTo>
                    <a:pt x="770" y="1356"/>
                    <a:pt x="730" y="1295"/>
                    <a:pt x="689" y="1174"/>
                  </a:cubicBezTo>
                  <a:cubicBezTo>
                    <a:pt x="689" y="1073"/>
                    <a:pt x="669" y="992"/>
                    <a:pt x="689" y="911"/>
                  </a:cubicBezTo>
                  <a:lnTo>
                    <a:pt x="689" y="566"/>
                  </a:lnTo>
                  <a:cubicBezTo>
                    <a:pt x="669" y="445"/>
                    <a:pt x="649" y="303"/>
                    <a:pt x="628" y="181"/>
                  </a:cubicBezTo>
                  <a:cubicBezTo>
                    <a:pt x="617" y="63"/>
                    <a:pt x="529" y="0"/>
                    <a:pt x="43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199" name="Google Shape;1199;p36"/>
            <p:cNvSpPr/>
            <p:nvPr/>
          </p:nvSpPr>
          <p:spPr>
            <a:xfrm>
              <a:off x="5235250" y="4000175"/>
              <a:ext cx="18750" cy="43300"/>
            </a:xfrm>
            <a:custGeom>
              <a:avLst/>
              <a:gdLst/>
              <a:ahLst/>
              <a:cxnLst/>
              <a:rect l="l" t="t" r="r" b="b"/>
              <a:pathLst>
                <a:path w="750" h="1732" extrusionOk="0">
                  <a:moveTo>
                    <a:pt x="434" y="1"/>
                  </a:moveTo>
                  <a:cubicBezTo>
                    <a:pt x="366" y="1"/>
                    <a:pt x="298" y="33"/>
                    <a:pt x="264" y="102"/>
                  </a:cubicBezTo>
                  <a:cubicBezTo>
                    <a:pt x="122" y="366"/>
                    <a:pt x="61" y="669"/>
                    <a:pt x="41" y="973"/>
                  </a:cubicBezTo>
                  <a:cubicBezTo>
                    <a:pt x="0" y="1277"/>
                    <a:pt x="41" y="1642"/>
                    <a:pt x="385" y="1723"/>
                  </a:cubicBezTo>
                  <a:cubicBezTo>
                    <a:pt x="409" y="1729"/>
                    <a:pt x="433" y="1732"/>
                    <a:pt x="457" y="1732"/>
                  </a:cubicBezTo>
                  <a:cubicBezTo>
                    <a:pt x="592" y="1732"/>
                    <a:pt x="712" y="1638"/>
                    <a:pt x="729" y="1500"/>
                  </a:cubicBezTo>
                  <a:cubicBezTo>
                    <a:pt x="750" y="1378"/>
                    <a:pt x="750" y="1277"/>
                    <a:pt x="689" y="1176"/>
                  </a:cubicBezTo>
                  <a:cubicBezTo>
                    <a:pt x="689" y="1075"/>
                    <a:pt x="669" y="994"/>
                    <a:pt x="689" y="892"/>
                  </a:cubicBezTo>
                  <a:lnTo>
                    <a:pt x="689" y="568"/>
                  </a:lnTo>
                  <a:cubicBezTo>
                    <a:pt x="669" y="447"/>
                    <a:pt x="648" y="305"/>
                    <a:pt x="628" y="163"/>
                  </a:cubicBezTo>
                  <a:cubicBezTo>
                    <a:pt x="617" y="59"/>
                    <a:pt x="525" y="1"/>
                    <a:pt x="434"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200" name="Google Shape;1200;p36"/>
            <p:cNvSpPr/>
            <p:nvPr/>
          </p:nvSpPr>
          <p:spPr>
            <a:xfrm>
              <a:off x="5463625" y="3652200"/>
              <a:ext cx="18775" cy="54550"/>
            </a:xfrm>
            <a:custGeom>
              <a:avLst/>
              <a:gdLst/>
              <a:ahLst/>
              <a:cxnLst/>
              <a:rect l="l" t="t" r="r" b="b"/>
              <a:pathLst>
                <a:path w="751" h="2182" extrusionOk="0">
                  <a:moveTo>
                    <a:pt x="339" y="1"/>
                  </a:moveTo>
                  <a:cubicBezTo>
                    <a:pt x="225" y="1"/>
                    <a:pt x="115" y="56"/>
                    <a:pt x="62" y="186"/>
                  </a:cubicBezTo>
                  <a:cubicBezTo>
                    <a:pt x="1" y="328"/>
                    <a:pt x="1" y="490"/>
                    <a:pt x="62" y="632"/>
                  </a:cubicBezTo>
                  <a:cubicBezTo>
                    <a:pt x="102" y="774"/>
                    <a:pt x="102" y="936"/>
                    <a:pt x="122" y="1078"/>
                  </a:cubicBezTo>
                  <a:cubicBezTo>
                    <a:pt x="163" y="1402"/>
                    <a:pt x="244" y="1726"/>
                    <a:pt x="264" y="2030"/>
                  </a:cubicBezTo>
                  <a:cubicBezTo>
                    <a:pt x="264" y="2123"/>
                    <a:pt x="343" y="2181"/>
                    <a:pt x="426" y="2181"/>
                  </a:cubicBezTo>
                  <a:cubicBezTo>
                    <a:pt x="469" y="2181"/>
                    <a:pt x="513" y="2166"/>
                    <a:pt x="548" y="2131"/>
                  </a:cubicBezTo>
                  <a:cubicBezTo>
                    <a:pt x="730" y="1928"/>
                    <a:pt x="710" y="1564"/>
                    <a:pt x="730" y="1300"/>
                  </a:cubicBezTo>
                  <a:cubicBezTo>
                    <a:pt x="750" y="1118"/>
                    <a:pt x="730" y="936"/>
                    <a:pt x="750" y="754"/>
                  </a:cubicBezTo>
                  <a:cubicBezTo>
                    <a:pt x="750" y="612"/>
                    <a:pt x="730" y="450"/>
                    <a:pt x="730" y="348"/>
                  </a:cubicBezTo>
                  <a:cubicBezTo>
                    <a:pt x="730" y="147"/>
                    <a:pt x="527" y="1"/>
                    <a:pt x="339"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201" name="Google Shape;1201;p36"/>
            <p:cNvSpPr/>
            <p:nvPr/>
          </p:nvSpPr>
          <p:spPr>
            <a:xfrm>
              <a:off x="5490475" y="3567700"/>
              <a:ext cx="21250" cy="48150"/>
            </a:xfrm>
            <a:custGeom>
              <a:avLst/>
              <a:gdLst/>
              <a:ahLst/>
              <a:cxnLst/>
              <a:rect l="l" t="t" r="r" b="b"/>
              <a:pathLst>
                <a:path w="850" h="1926" extrusionOk="0">
                  <a:moveTo>
                    <a:pt x="438" y="1"/>
                  </a:moveTo>
                  <a:cubicBezTo>
                    <a:pt x="295" y="1"/>
                    <a:pt x="152" y="81"/>
                    <a:pt x="102" y="265"/>
                  </a:cubicBezTo>
                  <a:cubicBezTo>
                    <a:pt x="0" y="548"/>
                    <a:pt x="102" y="933"/>
                    <a:pt x="102" y="1237"/>
                  </a:cubicBezTo>
                  <a:cubicBezTo>
                    <a:pt x="102" y="1460"/>
                    <a:pt x="81" y="1885"/>
                    <a:pt x="385" y="1926"/>
                  </a:cubicBezTo>
                  <a:lnTo>
                    <a:pt x="405" y="1926"/>
                  </a:lnTo>
                  <a:cubicBezTo>
                    <a:pt x="507" y="1926"/>
                    <a:pt x="608" y="1865"/>
                    <a:pt x="649" y="1784"/>
                  </a:cubicBezTo>
                  <a:cubicBezTo>
                    <a:pt x="730" y="1561"/>
                    <a:pt x="750" y="1318"/>
                    <a:pt x="750" y="1095"/>
                  </a:cubicBezTo>
                  <a:cubicBezTo>
                    <a:pt x="770" y="872"/>
                    <a:pt x="750" y="649"/>
                    <a:pt x="790" y="427"/>
                  </a:cubicBezTo>
                  <a:cubicBezTo>
                    <a:pt x="850" y="165"/>
                    <a:pt x="643" y="1"/>
                    <a:pt x="438"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202" name="Google Shape;1202;p36"/>
            <p:cNvSpPr/>
            <p:nvPr/>
          </p:nvSpPr>
          <p:spPr>
            <a:xfrm>
              <a:off x="5429675" y="3535850"/>
              <a:ext cx="19300" cy="50725"/>
            </a:xfrm>
            <a:custGeom>
              <a:avLst/>
              <a:gdLst/>
              <a:ahLst/>
              <a:cxnLst/>
              <a:rect l="l" t="t" r="r" b="b"/>
              <a:pathLst>
                <a:path w="772" h="2029" extrusionOk="0">
                  <a:moveTo>
                    <a:pt x="428" y="0"/>
                  </a:moveTo>
                  <a:cubicBezTo>
                    <a:pt x="221" y="0"/>
                    <a:pt x="1" y="174"/>
                    <a:pt x="103" y="404"/>
                  </a:cubicBezTo>
                  <a:cubicBezTo>
                    <a:pt x="164" y="627"/>
                    <a:pt x="184" y="850"/>
                    <a:pt x="143" y="1073"/>
                  </a:cubicBezTo>
                  <a:cubicBezTo>
                    <a:pt x="143" y="1336"/>
                    <a:pt x="164" y="1599"/>
                    <a:pt x="204" y="1863"/>
                  </a:cubicBezTo>
                  <a:cubicBezTo>
                    <a:pt x="217" y="1966"/>
                    <a:pt x="304" y="2028"/>
                    <a:pt x="392" y="2028"/>
                  </a:cubicBezTo>
                  <a:cubicBezTo>
                    <a:pt x="441" y="2028"/>
                    <a:pt x="492" y="2008"/>
                    <a:pt x="528" y="1964"/>
                  </a:cubicBezTo>
                  <a:cubicBezTo>
                    <a:pt x="771" y="1761"/>
                    <a:pt x="711" y="1336"/>
                    <a:pt x="711" y="1073"/>
                  </a:cubicBezTo>
                  <a:cubicBezTo>
                    <a:pt x="771" y="789"/>
                    <a:pt x="751" y="485"/>
                    <a:pt x="711" y="202"/>
                  </a:cubicBezTo>
                  <a:cubicBezTo>
                    <a:pt x="666" y="60"/>
                    <a:pt x="549" y="0"/>
                    <a:pt x="42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203" name="Google Shape;1203;p36"/>
            <p:cNvSpPr/>
            <p:nvPr/>
          </p:nvSpPr>
          <p:spPr>
            <a:xfrm>
              <a:off x="5495525" y="3937400"/>
              <a:ext cx="23225" cy="47500"/>
            </a:xfrm>
            <a:custGeom>
              <a:avLst/>
              <a:gdLst/>
              <a:ahLst/>
              <a:cxnLst/>
              <a:rect l="l" t="t" r="r" b="b"/>
              <a:pathLst>
                <a:path w="929" h="1900" extrusionOk="0">
                  <a:moveTo>
                    <a:pt x="854" y="587"/>
                  </a:moveTo>
                  <a:cubicBezTo>
                    <a:pt x="853" y="593"/>
                    <a:pt x="852" y="600"/>
                    <a:pt x="852" y="608"/>
                  </a:cubicBezTo>
                  <a:cubicBezTo>
                    <a:pt x="852" y="601"/>
                    <a:pt x="852" y="594"/>
                    <a:pt x="854" y="587"/>
                  </a:cubicBezTo>
                  <a:close/>
                  <a:moveTo>
                    <a:pt x="579" y="1"/>
                  </a:moveTo>
                  <a:cubicBezTo>
                    <a:pt x="535" y="1"/>
                    <a:pt x="490" y="13"/>
                    <a:pt x="447" y="41"/>
                  </a:cubicBezTo>
                  <a:cubicBezTo>
                    <a:pt x="1" y="284"/>
                    <a:pt x="244" y="831"/>
                    <a:pt x="284" y="1236"/>
                  </a:cubicBezTo>
                  <a:cubicBezTo>
                    <a:pt x="284" y="1325"/>
                    <a:pt x="347" y="1899"/>
                    <a:pt x="541" y="1899"/>
                  </a:cubicBezTo>
                  <a:cubicBezTo>
                    <a:pt x="568" y="1899"/>
                    <a:pt x="597" y="1888"/>
                    <a:pt x="629" y="1864"/>
                  </a:cubicBezTo>
                  <a:cubicBezTo>
                    <a:pt x="791" y="1742"/>
                    <a:pt x="811" y="1378"/>
                    <a:pt x="831" y="1195"/>
                  </a:cubicBezTo>
                  <a:cubicBezTo>
                    <a:pt x="852" y="1013"/>
                    <a:pt x="852" y="892"/>
                    <a:pt x="872" y="729"/>
                  </a:cubicBezTo>
                  <a:cubicBezTo>
                    <a:pt x="872" y="729"/>
                    <a:pt x="872" y="586"/>
                    <a:pt x="866" y="550"/>
                  </a:cubicBezTo>
                  <a:lnTo>
                    <a:pt x="866" y="550"/>
                  </a:lnTo>
                  <a:cubicBezTo>
                    <a:pt x="884" y="507"/>
                    <a:pt x="912" y="461"/>
                    <a:pt x="912" y="405"/>
                  </a:cubicBezTo>
                  <a:cubicBezTo>
                    <a:pt x="929" y="210"/>
                    <a:pt x="761" y="1"/>
                    <a:pt x="579"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204" name="Google Shape;1204;p36"/>
            <p:cNvSpPr/>
            <p:nvPr/>
          </p:nvSpPr>
          <p:spPr>
            <a:xfrm>
              <a:off x="5356275" y="3986025"/>
              <a:ext cx="23225" cy="47475"/>
            </a:xfrm>
            <a:custGeom>
              <a:avLst/>
              <a:gdLst/>
              <a:ahLst/>
              <a:cxnLst/>
              <a:rect l="l" t="t" r="r" b="b"/>
              <a:pathLst>
                <a:path w="929" h="1899" extrusionOk="0">
                  <a:moveTo>
                    <a:pt x="568" y="0"/>
                  </a:moveTo>
                  <a:cubicBezTo>
                    <a:pt x="521" y="0"/>
                    <a:pt x="473" y="13"/>
                    <a:pt x="426" y="40"/>
                  </a:cubicBezTo>
                  <a:cubicBezTo>
                    <a:pt x="0" y="283"/>
                    <a:pt x="244" y="830"/>
                    <a:pt x="264" y="1235"/>
                  </a:cubicBezTo>
                  <a:cubicBezTo>
                    <a:pt x="264" y="1325"/>
                    <a:pt x="342" y="1899"/>
                    <a:pt x="540" y="1899"/>
                  </a:cubicBezTo>
                  <a:cubicBezTo>
                    <a:pt x="567" y="1899"/>
                    <a:pt x="597" y="1888"/>
                    <a:pt x="628" y="1863"/>
                  </a:cubicBezTo>
                  <a:cubicBezTo>
                    <a:pt x="790" y="1722"/>
                    <a:pt x="811" y="1377"/>
                    <a:pt x="831" y="1195"/>
                  </a:cubicBezTo>
                  <a:cubicBezTo>
                    <a:pt x="851" y="1013"/>
                    <a:pt x="851" y="891"/>
                    <a:pt x="851" y="729"/>
                  </a:cubicBezTo>
                  <a:cubicBezTo>
                    <a:pt x="851" y="729"/>
                    <a:pt x="851" y="662"/>
                    <a:pt x="851" y="608"/>
                  </a:cubicBezTo>
                  <a:cubicBezTo>
                    <a:pt x="851" y="547"/>
                    <a:pt x="912" y="486"/>
                    <a:pt x="912" y="405"/>
                  </a:cubicBezTo>
                  <a:cubicBezTo>
                    <a:pt x="928" y="209"/>
                    <a:pt x="761" y="0"/>
                    <a:pt x="56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205" name="Google Shape;1205;p36"/>
            <p:cNvSpPr/>
            <p:nvPr/>
          </p:nvSpPr>
          <p:spPr>
            <a:xfrm>
              <a:off x="5412475" y="3956650"/>
              <a:ext cx="23725" cy="47475"/>
            </a:xfrm>
            <a:custGeom>
              <a:avLst/>
              <a:gdLst/>
              <a:ahLst/>
              <a:cxnLst/>
              <a:rect l="l" t="t" r="r" b="b"/>
              <a:pathLst>
                <a:path w="949" h="1899" extrusionOk="0">
                  <a:moveTo>
                    <a:pt x="854" y="587"/>
                  </a:moveTo>
                  <a:cubicBezTo>
                    <a:pt x="853" y="593"/>
                    <a:pt x="852" y="600"/>
                    <a:pt x="852" y="608"/>
                  </a:cubicBezTo>
                  <a:cubicBezTo>
                    <a:pt x="852" y="601"/>
                    <a:pt x="852" y="594"/>
                    <a:pt x="854" y="587"/>
                  </a:cubicBezTo>
                  <a:close/>
                  <a:moveTo>
                    <a:pt x="581" y="1"/>
                  </a:moveTo>
                  <a:cubicBezTo>
                    <a:pt x="536" y="1"/>
                    <a:pt x="490" y="13"/>
                    <a:pt x="447" y="41"/>
                  </a:cubicBezTo>
                  <a:cubicBezTo>
                    <a:pt x="1" y="284"/>
                    <a:pt x="264" y="831"/>
                    <a:pt x="284" y="1236"/>
                  </a:cubicBezTo>
                  <a:cubicBezTo>
                    <a:pt x="284" y="1325"/>
                    <a:pt x="347" y="1899"/>
                    <a:pt x="541" y="1899"/>
                  </a:cubicBezTo>
                  <a:cubicBezTo>
                    <a:pt x="568" y="1899"/>
                    <a:pt x="597" y="1888"/>
                    <a:pt x="629" y="1864"/>
                  </a:cubicBezTo>
                  <a:cubicBezTo>
                    <a:pt x="791" y="1742"/>
                    <a:pt x="811" y="1377"/>
                    <a:pt x="831" y="1195"/>
                  </a:cubicBezTo>
                  <a:cubicBezTo>
                    <a:pt x="852" y="1013"/>
                    <a:pt x="852" y="891"/>
                    <a:pt x="872" y="729"/>
                  </a:cubicBezTo>
                  <a:cubicBezTo>
                    <a:pt x="872" y="729"/>
                    <a:pt x="872" y="589"/>
                    <a:pt x="866" y="551"/>
                  </a:cubicBezTo>
                  <a:lnTo>
                    <a:pt x="866" y="551"/>
                  </a:lnTo>
                  <a:cubicBezTo>
                    <a:pt x="885" y="507"/>
                    <a:pt x="919" y="461"/>
                    <a:pt x="933" y="405"/>
                  </a:cubicBezTo>
                  <a:cubicBezTo>
                    <a:pt x="949" y="209"/>
                    <a:pt x="768" y="1"/>
                    <a:pt x="581"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206" name="Google Shape;1206;p36"/>
            <p:cNvSpPr/>
            <p:nvPr/>
          </p:nvSpPr>
          <p:spPr>
            <a:xfrm>
              <a:off x="5535025" y="3806600"/>
              <a:ext cx="17250" cy="38650"/>
            </a:xfrm>
            <a:custGeom>
              <a:avLst/>
              <a:gdLst/>
              <a:ahLst/>
              <a:cxnLst/>
              <a:rect l="l" t="t" r="r" b="b"/>
              <a:pathLst>
                <a:path w="690" h="1546" extrusionOk="0">
                  <a:moveTo>
                    <a:pt x="401" y="0"/>
                  </a:moveTo>
                  <a:cubicBezTo>
                    <a:pt x="327" y="0"/>
                    <a:pt x="250" y="27"/>
                    <a:pt x="183" y="87"/>
                  </a:cubicBezTo>
                  <a:cubicBezTo>
                    <a:pt x="1" y="290"/>
                    <a:pt x="41" y="553"/>
                    <a:pt x="122" y="796"/>
                  </a:cubicBezTo>
                  <a:cubicBezTo>
                    <a:pt x="143" y="1060"/>
                    <a:pt x="224" y="1303"/>
                    <a:pt x="345" y="1525"/>
                  </a:cubicBezTo>
                  <a:cubicBezTo>
                    <a:pt x="365" y="1539"/>
                    <a:pt x="390" y="1546"/>
                    <a:pt x="415" y="1546"/>
                  </a:cubicBezTo>
                  <a:cubicBezTo>
                    <a:pt x="464" y="1546"/>
                    <a:pt x="514" y="1519"/>
                    <a:pt x="528" y="1465"/>
                  </a:cubicBezTo>
                  <a:cubicBezTo>
                    <a:pt x="588" y="1262"/>
                    <a:pt x="609" y="1039"/>
                    <a:pt x="609" y="837"/>
                  </a:cubicBezTo>
                  <a:cubicBezTo>
                    <a:pt x="609" y="654"/>
                    <a:pt x="690" y="472"/>
                    <a:pt x="690" y="290"/>
                  </a:cubicBezTo>
                  <a:cubicBezTo>
                    <a:pt x="690" y="113"/>
                    <a:pt x="553" y="0"/>
                    <a:pt x="401"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207" name="Google Shape;1207;p36"/>
            <p:cNvSpPr/>
            <p:nvPr/>
          </p:nvSpPr>
          <p:spPr>
            <a:xfrm>
              <a:off x="5494525" y="3846350"/>
              <a:ext cx="22050" cy="48150"/>
            </a:xfrm>
            <a:custGeom>
              <a:avLst/>
              <a:gdLst/>
              <a:ahLst/>
              <a:cxnLst/>
              <a:rect l="l" t="t" r="r" b="b"/>
              <a:pathLst>
                <a:path w="882" h="1926" extrusionOk="0">
                  <a:moveTo>
                    <a:pt x="477" y="1"/>
                  </a:moveTo>
                  <a:cubicBezTo>
                    <a:pt x="255" y="1"/>
                    <a:pt x="21" y="148"/>
                    <a:pt x="21" y="442"/>
                  </a:cubicBezTo>
                  <a:cubicBezTo>
                    <a:pt x="21" y="685"/>
                    <a:pt x="61" y="928"/>
                    <a:pt x="61" y="1171"/>
                  </a:cubicBezTo>
                  <a:cubicBezTo>
                    <a:pt x="81" y="1434"/>
                    <a:pt x="0" y="1617"/>
                    <a:pt x="142" y="1799"/>
                  </a:cubicBezTo>
                  <a:cubicBezTo>
                    <a:pt x="200" y="1885"/>
                    <a:pt x="293" y="1926"/>
                    <a:pt x="387" y="1926"/>
                  </a:cubicBezTo>
                  <a:cubicBezTo>
                    <a:pt x="491" y="1926"/>
                    <a:pt x="595" y="1875"/>
                    <a:pt x="649" y="1779"/>
                  </a:cubicBezTo>
                  <a:cubicBezTo>
                    <a:pt x="730" y="1576"/>
                    <a:pt x="790" y="1353"/>
                    <a:pt x="811" y="1151"/>
                  </a:cubicBezTo>
                  <a:cubicBezTo>
                    <a:pt x="851" y="887"/>
                    <a:pt x="851" y="644"/>
                    <a:pt x="871" y="381"/>
                  </a:cubicBezTo>
                  <a:cubicBezTo>
                    <a:pt x="881" y="127"/>
                    <a:pt x="684" y="1"/>
                    <a:pt x="477"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208" name="Google Shape;1208;p36"/>
            <p:cNvSpPr/>
            <p:nvPr/>
          </p:nvSpPr>
          <p:spPr>
            <a:xfrm>
              <a:off x="5437300" y="3870600"/>
              <a:ext cx="22050" cy="48175"/>
            </a:xfrm>
            <a:custGeom>
              <a:avLst/>
              <a:gdLst/>
              <a:ahLst/>
              <a:cxnLst/>
              <a:rect l="l" t="t" r="r" b="b"/>
              <a:pathLst>
                <a:path w="882" h="1927" extrusionOk="0">
                  <a:moveTo>
                    <a:pt x="465" y="1"/>
                  </a:moveTo>
                  <a:cubicBezTo>
                    <a:pt x="241" y="1"/>
                    <a:pt x="10" y="143"/>
                    <a:pt x="21" y="424"/>
                  </a:cubicBezTo>
                  <a:cubicBezTo>
                    <a:pt x="21" y="687"/>
                    <a:pt x="61" y="930"/>
                    <a:pt x="61" y="1173"/>
                  </a:cubicBezTo>
                  <a:cubicBezTo>
                    <a:pt x="81" y="1416"/>
                    <a:pt x="0" y="1599"/>
                    <a:pt x="142" y="1801"/>
                  </a:cubicBezTo>
                  <a:cubicBezTo>
                    <a:pt x="198" y="1885"/>
                    <a:pt x="284" y="1926"/>
                    <a:pt x="373" y="1926"/>
                  </a:cubicBezTo>
                  <a:cubicBezTo>
                    <a:pt x="476" y="1926"/>
                    <a:pt x="583" y="1870"/>
                    <a:pt x="649" y="1761"/>
                  </a:cubicBezTo>
                  <a:cubicBezTo>
                    <a:pt x="730" y="1558"/>
                    <a:pt x="790" y="1356"/>
                    <a:pt x="811" y="1153"/>
                  </a:cubicBezTo>
                  <a:cubicBezTo>
                    <a:pt x="851" y="890"/>
                    <a:pt x="851" y="647"/>
                    <a:pt x="871" y="383"/>
                  </a:cubicBezTo>
                  <a:cubicBezTo>
                    <a:pt x="881" y="127"/>
                    <a:pt x="676" y="1"/>
                    <a:pt x="465"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209" name="Google Shape;1209;p36"/>
            <p:cNvSpPr/>
            <p:nvPr/>
          </p:nvSpPr>
          <p:spPr>
            <a:xfrm>
              <a:off x="5463125" y="3753250"/>
              <a:ext cx="21300" cy="45850"/>
            </a:xfrm>
            <a:custGeom>
              <a:avLst/>
              <a:gdLst/>
              <a:ahLst/>
              <a:cxnLst/>
              <a:rect l="l" t="t" r="r" b="b"/>
              <a:pathLst>
                <a:path w="852" h="1834" extrusionOk="0">
                  <a:moveTo>
                    <a:pt x="408" y="0"/>
                  </a:moveTo>
                  <a:cubicBezTo>
                    <a:pt x="211" y="0"/>
                    <a:pt x="10" y="122"/>
                    <a:pt x="0" y="378"/>
                  </a:cubicBezTo>
                  <a:cubicBezTo>
                    <a:pt x="0" y="499"/>
                    <a:pt x="21" y="621"/>
                    <a:pt x="41" y="743"/>
                  </a:cubicBezTo>
                  <a:cubicBezTo>
                    <a:pt x="82" y="864"/>
                    <a:pt x="82" y="1006"/>
                    <a:pt x="122" y="1148"/>
                  </a:cubicBezTo>
                  <a:cubicBezTo>
                    <a:pt x="183" y="1411"/>
                    <a:pt x="223" y="1654"/>
                    <a:pt x="466" y="1816"/>
                  </a:cubicBezTo>
                  <a:cubicBezTo>
                    <a:pt x="495" y="1828"/>
                    <a:pt x="526" y="1834"/>
                    <a:pt x="557" y="1834"/>
                  </a:cubicBezTo>
                  <a:cubicBezTo>
                    <a:pt x="682" y="1834"/>
                    <a:pt x="815" y="1743"/>
                    <a:pt x="831" y="1614"/>
                  </a:cubicBezTo>
                  <a:cubicBezTo>
                    <a:pt x="831" y="1411"/>
                    <a:pt x="851" y="1208"/>
                    <a:pt x="851" y="1006"/>
                  </a:cubicBezTo>
                  <a:cubicBezTo>
                    <a:pt x="811" y="824"/>
                    <a:pt x="790" y="621"/>
                    <a:pt x="790" y="398"/>
                  </a:cubicBezTo>
                  <a:cubicBezTo>
                    <a:pt x="822" y="138"/>
                    <a:pt x="617" y="0"/>
                    <a:pt x="40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210" name="Google Shape;1210;p36"/>
            <p:cNvSpPr/>
            <p:nvPr/>
          </p:nvSpPr>
          <p:spPr>
            <a:xfrm>
              <a:off x="5541100" y="3707350"/>
              <a:ext cx="16750" cy="48325"/>
            </a:xfrm>
            <a:custGeom>
              <a:avLst/>
              <a:gdLst/>
              <a:ahLst/>
              <a:cxnLst/>
              <a:rect l="l" t="t" r="r" b="b"/>
              <a:pathLst>
                <a:path w="670" h="1933" extrusionOk="0">
                  <a:moveTo>
                    <a:pt x="339" y="1"/>
                  </a:moveTo>
                  <a:cubicBezTo>
                    <a:pt x="186" y="1"/>
                    <a:pt x="31" y="102"/>
                    <a:pt x="21" y="310"/>
                  </a:cubicBezTo>
                  <a:cubicBezTo>
                    <a:pt x="1" y="634"/>
                    <a:pt x="21" y="958"/>
                    <a:pt x="122" y="1262"/>
                  </a:cubicBezTo>
                  <a:cubicBezTo>
                    <a:pt x="163" y="1485"/>
                    <a:pt x="183" y="1829"/>
                    <a:pt x="426" y="1930"/>
                  </a:cubicBezTo>
                  <a:cubicBezTo>
                    <a:pt x="435" y="1932"/>
                    <a:pt x="444" y="1933"/>
                    <a:pt x="453" y="1933"/>
                  </a:cubicBezTo>
                  <a:cubicBezTo>
                    <a:pt x="544" y="1933"/>
                    <a:pt x="627" y="1840"/>
                    <a:pt x="609" y="1748"/>
                  </a:cubicBezTo>
                  <a:cubicBezTo>
                    <a:pt x="609" y="1647"/>
                    <a:pt x="609" y="1545"/>
                    <a:pt x="629" y="1444"/>
                  </a:cubicBezTo>
                  <a:cubicBezTo>
                    <a:pt x="629" y="1323"/>
                    <a:pt x="629" y="1201"/>
                    <a:pt x="609" y="1080"/>
                  </a:cubicBezTo>
                  <a:cubicBezTo>
                    <a:pt x="609" y="836"/>
                    <a:pt x="669" y="573"/>
                    <a:pt x="649" y="330"/>
                  </a:cubicBezTo>
                  <a:cubicBezTo>
                    <a:pt x="659" y="112"/>
                    <a:pt x="500" y="1"/>
                    <a:pt x="339"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grpSp>
      <p:grpSp>
        <p:nvGrpSpPr>
          <p:cNvPr id="1211" name="Google Shape;1211;p36"/>
          <p:cNvGrpSpPr/>
          <p:nvPr/>
        </p:nvGrpSpPr>
        <p:grpSpPr>
          <a:xfrm>
            <a:off x="8054519" y="-124772"/>
            <a:ext cx="1689338" cy="1585070"/>
            <a:chOff x="4746050" y="2322975"/>
            <a:chExt cx="894350" cy="839150"/>
          </a:xfrm>
        </p:grpSpPr>
        <p:sp>
          <p:nvSpPr>
            <p:cNvPr id="1212" name="Google Shape;1212;p36"/>
            <p:cNvSpPr/>
            <p:nvPr/>
          </p:nvSpPr>
          <p:spPr>
            <a:xfrm>
              <a:off x="4784050" y="2387800"/>
              <a:ext cx="811275" cy="755075"/>
            </a:xfrm>
            <a:custGeom>
              <a:avLst/>
              <a:gdLst/>
              <a:ahLst/>
              <a:cxnLst/>
              <a:rect l="l" t="t" r="r" b="b"/>
              <a:pathLst>
                <a:path w="32451" h="30203" fill="none" extrusionOk="0">
                  <a:moveTo>
                    <a:pt x="19081" y="29777"/>
                  </a:moveTo>
                  <a:cubicBezTo>
                    <a:pt x="22079" y="30202"/>
                    <a:pt x="25239" y="29493"/>
                    <a:pt x="27609" y="27589"/>
                  </a:cubicBezTo>
                  <a:cubicBezTo>
                    <a:pt x="30101" y="25584"/>
                    <a:pt x="32369" y="21756"/>
                    <a:pt x="32410" y="18494"/>
                  </a:cubicBezTo>
                  <a:cubicBezTo>
                    <a:pt x="32450" y="15496"/>
                    <a:pt x="31113" y="11830"/>
                    <a:pt x="30161" y="8954"/>
                  </a:cubicBezTo>
                  <a:cubicBezTo>
                    <a:pt x="29209" y="6098"/>
                    <a:pt x="26475" y="4234"/>
                    <a:pt x="23963" y="2735"/>
                  </a:cubicBezTo>
                  <a:cubicBezTo>
                    <a:pt x="20216" y="527"/>
                    <a:pt x="16772" y="0"/>
                    <a:pt x="12660" y="1155"/>
                  </a:cubicBezTo>
                  <a:cubicBezTo>
                    <a:pt x="9439" y="2046"/>
                    <a:pt x="6685" y="3869"/>
                    <a:pt x="4092" y="5915"/>
                  </a:cubicBezTo>
                  <a:cubicBezTo>
                    <a:pt x="1783" y="7738"/>
                    <a:pt x="0" y="9845"/>
                    <a:pt x="446" y="12904"/>
                  </a:cubicBezTo>
                  <a:cubicBezTo>
                    <a:pt x="810" y="15496"/>
                    <a:pt x="1540" y="18515"/>
                    <a:pt x="2633" y="20864"/>
                  </a:cubicBezTo>
                  <a:cubicBezTo>
                    <a:pt x="4051" y="23943"/>
                    <a:pt x="6745" y="26394"/>
                    <a:pt x="9682" y="28015"/>
                  </a:cubicBezTo>
                  <a:cubicBezTo>
                    <a:pt x="13146" y="29939"/>
                    <a:pt x="16529" y="29980"/>
                    <a:pt x="19081" y="29777"/>
                  </a:cubicBezTo>
                  <a:close/>
                </a:path>
              </a:pathLst>
            </a:custGeom>
            <a:noFill/>
            <a:ln w="6575" cap="flat" cmpd="sng">
              <a:solidFill>
                <a:schemeClr val="accent1"/>
              </a:solidFill>
              <a:prstDash val="solid"/>
              <a:miter lim="20256"/>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213" name="Google Shape;1213;p36"/>
            <p:cNvSpPr/>
            <p:nvPr/>
          </p:nvSpPr>
          <p:spPr>
            <a:xfrm>
              <a:off x="5135475" y="2752925"/>
              <a:ext cx="93200" cy="66350"/>
            </a:xfrm>
            <a:custGeom>
              <a:avLst/>
              <a:gdLst/>
              <a:ahLst/>
              <a:cxnLst/>
              <a:rect l="l" t="t" r="r" b="b"/>
              <a:pathLst>
                <a:path w="3728" h="2654" fill="none" extrusionOk="0">
                  <a:moveTo>
                    <a:pt x="1014" y="2005"/>
                  </a:moveTo>
                  <a:cubicBezTo>
                    <a:pt x="2371" y="2654"/>
                    <a:pt x="3728" y="993"/>
                    <a:pt x="2249" y="385"/>
                  </a:cubicBezTo>
                  <a:cubicBezTo>
                    <a:pt x="1317" y="0"/>
                    <a:pt x="1" y="1215"/>
                    <a:pt x="771" y="1904"/>
                  </a:cubicBezTo>
                  <a:close/>
                </a:path>
              </a:pathLst>
            </a:custGeom>
            <a:noFill/>
            <a:ln w="6575" cap="flat" cmpd="sng">
              <a:solidFill>
                <a:schemeClr val="accent1"/>
              </a:solidFill>
              <a:prstDash val="solid"/>
              <a:miter lim="20256"/>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214" name="Google Shape;1214;p36"/>
            <p:cNvSpPr/>
            <p:nvPr/>
          </p:nvSpPr>
          <p:spPr>
            <a:xfrm>
              <a:off x="5108650" y="2732150"/>
              <a:ext cx="168650" cy="100800"/>
            </a:xfrm>
            <a:custGeom>
              <a:avLst/>
              <a:gdLst/>
              <a:ahLst/>
              <a:cxnLst/>
              <a:rect l="l" t="t" r="r" b="b"/>
              <a:pathLst>
                <a:path w="6746" h="4032" fill="none" extrusionOk="0">
                  <a:moveTo>
                    <a:pt x="2552" y="3829"/>
                  </a:moveTo>
                  <a:cubicBezTo>
                    <a:pt x="4416" y="3707"/>
                    <a:pt x="6746" y="1682"/>
                    <a:pt x="4173" y="487"/>
                  </a:cubicBezTo>
                  <a:cubicBezTo>
                    <a:pt x="3140" y="1"/>
                    <a:pt x="1945" y="61"/>
                    <a:pt x="973" y="649"/>
                  </a:cubicBezTo>
                  <a:cubicBezTo>
                    <a:pt x="0" y="1216"/>
                    <a:pt x="61" y="2168"/>
                    <a:pt x="831" y="2836"/>
                  </a:cubicBezTo>
                  <a:cubicBezTo>
                    <a:pt x="1195" y="3181"/>
                    <a:pt x="2026" y="4032"/>
                    <a:pt x="2552" y="3829"/>
                  </a:cubicBezTo>
                  <a:close/>
                </a:path>
              </a:pathLst>
            </a:custGeom>
            <a:noFill/>
            <a:ln w="6575" cap="flat" cmpd="sng">
              <a:solidFill>
                <a:schemeClr val="accent1"/>
              </a:solidFill>
              <a:prstDash val="solid"/>
              <a:miter lim="20256"/>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215" name="Google Shape;1215;p36"/>
            <p:cNvSpPr/>
            <p:nvPr/>
          </p:nvSpPr>
          <p:spPr>
            <a:xfrm>
              <a:off x="5074200" y="2699750"/>
              <a:ext cx="229425" cy="178775"/>
            </a:xfrm>
            <a:custGeom>
              <a:avLst/>
              <a:gdLst/>
              <a:ahLst/>
              <a:cxnLst/>
              <a:rect l="l" t="t" r="r" b="b"/>
              <a:pathLst>
                <a:path w="9177" h="7151" fill="none" extrusionOk="0">
                  <a:moveTo>
                    <a:pt x="3343" y="6604"/>
                  </a:moveTo>
                  <a:cubicBezTo>
                    <a:pt x="4781" y="7151"/>
                    <a:pt x="5916" y="6908"/>
                    <a:pt x="7252" y="6239"/>
                  </a:cubicBezTo>
                  <a:cubicBezTo>
                    <a:pt x="8042" y="5854"/>
                    <a:pt x="9177" y="4639"/>
                    <a:pt x="9116" y="3707"/>
                  </a:cubicBezTo>
                  <a:cubicBezTo>
                    <a:pt x="9015" y="1884"/>
                    <a:pt x="7009" y="1114"/>
                    <a:pt x="5510" y="608"/>
                  </a:cubicBezTo>
                  <a:cubicBezTo>
                    <a:pt x="4234" y="183"/>
                    <a:pt x="2087" y="0"/>
                    <a:pt x="1054" y="1013"/>
                  </a:cubicBezTo>
                  <a:cubicBezTo>
                    <a:pt x="284" y="1762"/>
                    <a:pt x="1" y="3099"/>
                    <a:pt x="467" y="4051"/>
                  </a:cubicBezTo>
                  <a:cubicBezTo>
                    <a:pt x="831" y="4801"/>
                    <a:pt x="2594" y="7009"/>
                    <a:pt x="3343" y="6604"/>
                  </a:cubicBezTo>
                  <a:close/>
                </a:path>
              </a:pathLst>
            </a:custGeom>
            <a:noFill/>
            <a:ln w="6575" cap="flat" cmpd="sng">
              <a:solidFill>
                <a:schemeClr val="accent1"/>
              </a:solidFill>
              <a:prstDash val="solid"/>
              <a:miter lim="20256"/>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216" name="Google Shape;1216;p36"/>
            <p:cNvSpPr/>
            <p:nvPr/>
          </p:nvSpPr>
          <p:spPr>
            <a:xfrm>
              <a:off x="5020025" y="2648100"/>
              <a:ext cx="341850" cy="280050"/>
            </a:xfrm>
            <a:custGeom>
              <a:avLst/>
              <a:gdLst/>
              <a:ahLst/>
              <a:cxnLst/>
              <a:rect l="l" t="t" r="r" b="b"/>
              <a:pathLst>
                <a:path w="13674" h="11202" fill="none" extrusionOk="0">
                  <a:moveTo>
                    <a:pt x="6442" y="10675"/>
                  </a:moveTo>
                  <a:cubicBezTo>
                    <a:pt x="7880" y="11202"/>
                    <a:pt x="9784" y="10655"/>
                    <a:pt x="11101" y="10027"/>
                  </a:cubicBezTo>
                  <a:cubicBezTo>
                    <a:pt x="12438" y="9399"/>
                    <a:pt x="13471" y="8386"/>
                    <a:pt x="13572" y="6867"/>
                  </a:cubicBezTo>
                  <a:cubicBezTo>
                    <a:pt x="13673" y="5571"/>
                    <a:pt x="12640" y="4112"/>
                    <a:pt x="11708" y="3282"/>
                  </a:cubicBezTo>
                  <a:cubicBezTo>
                    <a:pt x="10716" y="2411"/>
                    <a:pt x="9582" y="1702"/>
                    <a:pt x="8366" y="1215"/>
                  </a:cubicBezTo>
                  <a:cubicBezTo>
                    <a:pt x="5996" y="304"/>
                    <a:pt x="2573" y="0"/>
                    <a:pt x="1277" y="2552"/>
                  </a:cubicBezTo>
                  <a:cubicBezTo>
                    <a:pt x="102" y="4821"/>
                    <a:pt x="0" y="6664"/>
                    <a:pt x="1945" y="8508"/>
                  </a:cubicBezTo>
                  <a:cubicBezTo>
                    <a:pt x="3019" y="9520"/>
                    <a:pt x="5226" y="10979"/>
                    <a:pt x="6442" y="10675"/>
                  </a:cubicBezTo>
                  <a:close/>
                </a:path>
              </a:pathLst>
            </a:custGeom>
            <a:noFill/>
            <a:ln w="6575" cap="flat" cmpd="sng">
              <a:solidFill>
                <a:schemeClr val="accent1"/>
              </a:solidFill>
              <a:prstDash val="solid"/>
              <a:miter lim="20256"/>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217" name="Google Shape;1217;p36"/>
            <p:cNvSpPr/>
            <p:nvPr/>
          </p:nvSpPr>
          <p:spPr>
            <a:xfrm>
              <a:off x="4967350" y="2582775"/>
              <a:ext cx="475025" cy="430975"/>
            </a:xfrm>
            <a:custGeom>
              <a:avLst/>
              <a:gdLst/>
              <a:ahLst/>
              <a:cxnLst/>
              <a:rect l="l" t="t" r="r" b="b"/>
              <a:pathLst>
                <a:path w="19001" h="17239" fill="none" extrusionOk="0">
                  <a:moveTo>
                    <a:pt x="8873" y="16894"/>
                  </a:moveTo>
                  <a:cubicBezTo>
                    <a:pt x="9663" y="17238"/>
                    <a:pt x="10919" y="17096"/>
                    <a:pt x="11749" y="17035"/>
                  </a:cubicBezTo>
                  <a:cubicBezTo>
                    <a:pt x="12843" y="16975"/>
                    <a:pt x="13836" y="16570"/>
                    <a:pt x="14889" y="16367"/>
                  </a:cubicBezTo>
                  <a:cubicBezTo>
                    <a:pt x="17401" y="15901"/>
                    <a:pt x="18697" y="13167"/>
                    <a:pt x="18819" y="10736"/>
                  </a:cubicBezTo>
                  <a:cubicBezTo>
                    <a:pt x="19001" y="6705"/>
                    <a:pt x="15294" y="3322"/>
                    <a:pt x="11810" y="2086"/>
                  </a:cubicBezTo>
                  <a:cubicBezTo>
                    <a:pt x="9460" y="1256"/>
                    <a:pt x="6807" y="0"/>
                    <a:pt x="4336" y="1074"/>
                  </a:cubicBezTo>
                  <a:cubicBezTo>
                    <a:pt x="2857" y="1702"/>
                    <a:pt x="1682" y="2917"/>
                    <a:pt x="1095" y="4416"/>
                  </a:cubicBezTo>
                  <a:cubicBezTo>
                    <a:pt x="1" y="7090"/>
                    <a:pt x="305" y="10817"/>
                    <a:pt x="2796" y="12620"/>
                  </a:cubicBezTo>
                  <a:cubicBezTo>
                    <a:pt x="4072" y="13551"/>
                    <a:pt x="5409" y="14362"/>
                    <a:pt x="6584" y="15374"/>
                  </a:cubicBezTo>
                  <a:cubicBezTo>
                    <a:pt x="7496" y="16164"/>
                    <a:pt x="7799" y="16914"/>
                    <a:pt x="8873" y="16894"/>
                  </a:cubicBezTo>
                  <a:close/>
                </a:path>
              </a:pathLst>
            </a:custGeom>
            <a:noFill/>
            <a:ln w="6575" cap="flat" cmpd="sng">
              <a:solidFill>
                <a:schemeClr val="accent1"/>
              </a:solidFill>
              <a:prstDash val="solid"/>
              <a:miter lim="20256"/>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218" name="Google Shape;1218;p36"/>
            <p:cNvSpPr/>
            <p:nvPr/>
          </p:nvSpPr>
          <p:spPr>
            <a:xfrm>
              <a:off x="4893425" y="2532125"/>
              <a:ext cx="581875" cy="528200"/>
            </a:xfrm>
            <a:custGeom>
              <a:avLst/>
              <a:gdLst/>
              <a:ahLst/>
              <a:cxnLst/>
              <a:rect l="l" t="t" r="r" b="b"/>
              <a:pathLst>
                <a:path w="23275" h="21128" fill="none" extrusionOk="0">
                  <a:moveTo>
                    <a:pt x="9359" y="20095"/>
                  </a:moveTo>
                  <a:cubicBezTo>
                    <a:pt x="9804" y="20216"/>
                    <a:pt x="10149" y="20601"/>
                    <a:pt x="10615" y="20783"/>
                  </a:cubicBezTo>
                  <a:cubicBezTo>
                    <a:pt x="11526" y="21128"/>
                    <a:pt x="12519" y="21067"/>
                    <a:pt x="13471" y="20986"/>
                  </a:cubicBezTo>
                  <a:cubicBezTo>
                    <a:pt x="14868" y="20844"/>
                    <a:pt x="16144" y="20277"/>
                    <a:pt x="17481" y="19892"/>
                  </a:cubicBezTo>
                  <a:cubicBezTo>
                    <a:pt x="18474" y="19588"/>
                    <a:pt x="19446" y="19305"/>
                    <a:pt x="20338" y="18758"/>
                  </a:cubicBezTo>
                  <a:cubicBezTo>
                    <a:pt x="21654" y="17968"/>
                    <a:pt x="22262" y="17157"/>
                    <a:pt x="22728" y="15699"/>
                  </a:cubicBezTo>
                  <a:cubicBezTo>
                    <a:pt x="23133" y="14362"/>
                    <a:pt x="23275" y="12944"/>
                    <a:pt x="23133" y="11546"/>
                  </a:cubicBezTo>
                  <a:cubicBezTo>
                    <a:pt x="23072" y="10574"/>
                    <a:pt x="22748" y="9744"/>
                    <a:pt x="22485" y="8812"/>
                  </a:cubicBezTo>
                  <a:cubicBezTo>
                    <a:pt x="21634" y="5692"/>
                    <a:pt x="19001" y="3059"/>
                    <a:pt x="16084" y="1661"/>
                  </a:cubicBezTo>
                  <a:cubicBezTo>
                    <a:pt x="14787" y="1054"/>
                    <a:pt x="13612" y="426"/>
                    <a:pt x="12195" y="203"/>
                  </a:cubicBezTo>
                  <a:cubicBezTo>
                    <a:pt x="10797" y="0"/>
                    <a:pt x="9379" y="41"/>
                    <a:pt x="8022" y="325"/>
                  </a:cubicBezTo>
                  <a:cubicBezTo>
                    <a:pt x="5551" y="730"/>
                    <a:pt x="4193" y="2532"/>
                    <a:pt x="2451" y="4173"/>
                  </a:cubicBezTo>
                  <a:cubicBezTo>
                    <a:pt x="851" y="5672"/>
                    <a:pt x="0" y="7819"/>
                    <a:pt x="142" y="10007"/>
                  </a:cubicBezTo>
                  <a:cubicBezTo>
                    <a:pt x="284" y="11769"/>
                    <a:pt x="1114" y="13106"/>
                    <a:pt x="2310" y="14342"/>
                  </a:cubicBezTo>
                  <a:cubicBezTo>
                    <a:pt x="3768" y="15861"/>
                    <a:pt x="5206" y="17360"/>
                    <a:pt x="6867" y="18616"/>
                  </a:cubicBezTo>
                  <a:cubicBezTo>
                    <a:pt x="7353" y="18980"/>
                    <a:pt x="8488" y="20176"/>
                    <a:pt x="9359" y="20095"/>
                  </a:cubicBezTo>
                  <a:close/>
                </a:path>
              </a:pathLst>
            </a:custGeom>
            <a:noFill/>
            <a:ln w="6575" cap="flat" cmpd="sng">
              <a:solidFill>
                <a:schemeClr val="accent1"/>
              </a:solidFill>
              <a:prstDash val="solid"/>
              <a:miter lim="20256"/>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219" name="Google Shape;1219;p36"/>
            <p:cNvSpPr/>
            <p:nvPr/>
          </p:nvSpPr>
          <p:spPr>
            <a:xfrm>
              <a:off x="4833675" y="2434900"/>
              <a:ext cx="720125" cy="676075"/>
            </a:xfrm>
            <a:custGeom>
              <a:avLst/>
              <a:gdLst/>
              <a:ahLst/>
              <a:cxnLst/>
              <a:rect l="l" t="t" r="r" b="b"/>
              <a:pathLst>
                <a:path w="28805" h="27043" fill="none" extrusionOk="0">
                  <a:moveTo>
                    <a:pt x="15496" y="26637"/>
                  </a:moveTo>
                  <a:cubicBezTo>
                    <a:pt x="16489" y="27042"/>
                    <a:pt x="17684" y="26738"/>
                    <a:pt x="18717" y="26637"/>
                  </a:cubicBezTo>
                  <a:cubicBezTo>
                    <a:pt x="19871" y="26516"/>
                    <a:pt x="20985" y="26272"/>
                    <a:pt x="22079" y="25948"/>
                  </a:cubicBezTo>
                  <a:cubicBezTo>
                    <a:pt x="23599" y="25503"/>
                    <a:pt x="24652" y="25199"/>
                    <a:pt x="25665" y="23963"/>
                  </a:cubicBezTo>
                  <a:cubicBezTo>
                    <a:pt x="26394" y="23072"/>
                    <a:pt x="26738" y="22059"/>
                    <a:pt x="27103" y="20986"/>
                  </a:cubicBezTo>
                  <a:cubicBezTo>
                    <a:pt x="27569" y="19608"/>
                    <a:pt x="28278" y="18170"/>
                    <a:pt x="28561" y="16732"/>
                  </a:cubicBezTo>
                  <a:cubicBezTo>
                    <a:pt x="28804" y="15415"/>
                    <a:pt x="28116" y="13936"/>
                    <a:pt x="27751" y="12701"/>
                  </a:cubicBezTo>
                  <a:cubicBezTo>
                    <a:pt x="27285" y="11242"/>
                    <a:pt x="26657" y="9845"/>
                    <a:pt x="25887" y="8508"/>
                  </a:cubicBezTo>
                  <a:cubicBezTo>
                    <a:pt x="24166" y="5388"/>
                    <a:pt x="21755" y="3039"/>
                    <a:pt x="18413" y="1580"/>
                  </a:cubicBezTo>
                  <a:cubicBezTo>
                    <a:pt x="14807" y="0"/>
                    <a:pt x="10797" y="1236"/>
                    <a:pt x="7130" y="2026"/>
                  </a:cubicBezTo>
                  <a:cubicBezTo>
                    <a:pt x="5571" y="2370"/>
                    <a:pt x="4234" y="3586"/>
                    <a:pt x="3282" y="4821"/>
                  </a:cubicBezTo>
                  <a:cubicBezTo>
                    <a:pt x="2573" y="5753"/>
                    <a:pt x="1702" y="6806"/>
                    <a:pt x="1256" y="7860"/>
                  </a:cubicBezTo>
                  <a:cubicBezTo>
                    <a:pt x="750" y="9034"/>
                    <a:pt x="547" y="10250"/>
                    <a:pt x="385" y="11526"/>
                  </a:cubicBezTo>
                  <a:cubicBezTo>
                    <a:pt x="243" y="12681"/>
                    <a:pt x="0" y="13714"/>
                    <a:pt x="284" y="14868"/>
                  </a:cubicBezTo>
                  <a:cubicBezTo>
                    <a:pt x="588" y="16165"/>
                    <a:pt x="1661" y="17157"/>
                    <a:pt x="2451" y="18150"/>
                  </a:cubicBezTo>
                  <a:cubicBezTo>
                    <a:pt x="3221" y="19122"/>
                    <a:pt x="3889" y="20115"/>
                    <a:pt x="4639" y="21067"/>
                  </a:cubicBezTo>
                  <a:cubicBezTo>
                    <a:pt x="5611" y="22363"/>
                    <a:pt x="6766" y="23538"/>
                    <a:pt x="8042" y="24510"/>
                  </a:cubicBezTo>
                  <a:cubicBezTo>
                    <a:pt x="9095" y="25280"/>
                    <a:pt x="10554" y="25584"/>
                    <a:pt x="11769" y="26009"/>
                  </a:cubicBezTo>
                  <a:cubicBezTo>
                    <a:pt x="12559" y="26272"/>
                    <a:pt x="13167" y="26232"/>
                    <a:pt x="13977" y="26293"/>
                  </a:cubicBezTo>
                  <a:cubicBezTo>
                    <a:pt x="14504" y="26313"/>
                    <a:pt x="15111" y="26698"/>
                    <a:pt x="15496" y="26637"/>
                  </a:cubicBezTo>
                  <a:close/>
                </a:path>
              </a:pathLst>
            </a:custGeom>
            <a:noFill/>
            <a:ln w="6575" cap="flat" cmpd="sng">
              <a:solidFill>
                <a:schemeClr val="accent1"/>
              </a:solidFill>
              <a:prstDash val="solid"/>
              <a:miter lim="20256"/>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220" name="Google Shape;1220;p36"/>
            <p:cNvSpPr/>
            <p:nvPr/>
          </p:nvSpPr>
          <p:spPr>
            <a:xfrm>
              <a:off x="4746050" y="2322975"/>
              <a:ext cx="894350" cy="839150"/>
            </a:xfrm>
            <a:custGeom>
              <a:avLst/>
              <a:gdLst/>
              <a:ahLst/>
              <a:cxnLst/>
              <a:rect l="l" t="t" r="r" b="b"/>
              <a:pathLst>
                <a:path w="35774" h="33566" fill="none" extrusionOk="0">
                  <a:moveTo>
                    <a:pt x="20541" y="33403"/>
                  </a:moveTo>
                  <a:cubicBezTo>
                    <a:pt x="21817" y="33423"/>
                    <a:pt x="23052" y="33221"/>
                    <a:pt x="24308" y="33140"/>
                  </a:cubicBezTo>
                  <a:cubicBezTo>
                    <a:pt x="25929" y="33018"/>
                    <a:pt x="27610" y="33119"/>
                    <a:pt x="29129" y="32410"/>
                  </a:cubicBezTo>
                  <a:cubicBezTo>
                    <a:pt x="30243" y="31904"/>
                    <a:pt x="30790" y="30648"/>
                    <a:pt x="31641" y="29838"/>
                  </a:cubicBezTo>
                  <a:cubicBezTo>
                    <a:pt x="32735" y="28785"/>
                    <a:pt x="33545" y="27488"/>
                    <a:pt x="34274" y="26172"/>
                  </a:cubicBezTo>
                  <a:cubicBezTo>
                    <a:pt x="34740" y="25382"/>
                    <a:pt x="35044" y="24531"/>
                    <a:pt x="35165" y="23640"/>
                  </a:cubicBezTo>
                  <a:cubicBezTo>
                    <a:pt x="35267" y="22728"/>
                    <a:pt x="35267" y="21837"/>
                    <a:pt x="35409" y="20925"/>
                  </a:cubicBezTo>
                  <a:cubicBezTo>
                    <a:pt x="35773" y="18879"/>
                    <a:pt x="35591" y="17482"/>
                    <a:pt x="34943" y="15517"/>
                  </a:cubicBezTo>
                  <a:cubicBezTo>
                    <a:pt x="34639" y="14585"/>
                    <a:pt x="34456" y="13451"/>
                    <a:pt x="33889" y="12661"/>
                  </a:cubicBezTo>
                  <a:cubicBezTo>
                    <a:pt x="33099" y="11567"/>
                    <a:pt x="32390" y="10392"/>
                    <a:pt x="31803" y="9177"/>
                  </a:cubicBezTo>
                  <a:cubicBezTo>
                    <a:pt x="31297" y="8123"/>
                    <a:pt x="30810" y="7030"/>
                    <a:pt x="30081" y="6158"/>
                  </a:cubicBezTo>
                  <a:cubicBezTo>
                    <a:pt x="29068" y="4923"/>
                    <a:pt x="27711" y="4538"/>
                    <a:pt x="26516" y="3606"/>
                  </a:cubicBezTo>
                  <a:cubicBezTo>
                    <a:pt x="23012" y="872"/>
                    <a:pt x="18150" y="1"/>
                    <a:pt x="14119" y="2006"/>
                  </a:cubicBezTo>
                  <a:cubicBezTo>
                    <a:pt x="12661" y="2735"/>
                    <a:pt x="11182" y="3262"/>
                    <a:pt x="9704" y="3910"/>
                  </a:cubicBezTo>
                  <a:cubicBezTo>
                    <a:pt x="7820" y="4720"/>
                    <a:pt x="6037" y="5895"/>
                    <a:pt x="4255" y="6908"/>
                  </a:cubicBezTo>
                  <a:cubicBezTo>
                    <a:pt x="2654" y="7820"/>
                    <a:pt x="993" y="8994"/>
                    <a:pt x="325" y="10797"/>
                  </a:cubicBezTo>
                  <a:cubicBezTo>
                    <a:pt x="1" y="11628"/>
                    <a:pt x="102" y="12661"/>
                    <a:pt x="325" y="13491"/>
                  </a:cubicBezTo>
                  <a:cubicBezTo>
                    <a:pt x="507" y="14160"/>
                    <a:pt x="386" y="14808"/>
                    <a:pt x="467" y="15476"/>
                  </a:cubicBezTo>
                  <a:cubicBezTo>
                    <a:pt x="548" y="16226"/>
                    <a:pt x="690" y="16996"/>
                    <a:pt x="852" y="17725"/>
                  </a:cubicBezTo>
                  <a:cubicBezTo>
                    <a:pt x="1014" y="18474"/>
                    <a:pt x="1318" y="19224"/>
                    <a:pt x="1520" y="19973"/>
                  </a:cubicBezTo>
                  <a:cubicBezTo>
                    <a:pt x="1702" y="20601"/>
                    <a:pt x="1621" y="21229"/>
                    <a:pt x="1702" y="21877"/>
                  </a:cubicBezTo>
                  <a:cubicBezTo>
                    <a:pt x="1885" y="22890"/>
                    <a:pt x="2209" y="23903"/>
                    <a:pt x="2634" y="24835"/>
                  </a:cubicBezTo>
                  <a:cubicBezTo>
                    <a:pt x="3201" y="26091"/>
                    <a:pt x="3910" y="27752"/>
                    <a:pt x="5004" y="28643"/>
                  </a:cubicBezTo>
                  <a:cubicBezTo>
                    <a:pt x="6321" y="29716"/>
                    <a:pt x="8124" y="30344"/>
                    <a:pt x="9643" y="31074"/>
                  </a:cubicBezTo>
                  <a:cubicBezTo>
                    <a:pt x="11000" y="31742"/>
                    <a:pt x="12438" y="32431"/>
                    <a:pt x="13897" y="32856"/>
                  </a:cubicBezTo>
                  <a:cubicBezTo>
                    <a:pt x="14970" y="33160"/>
                    <a:pt x="16145" y="33059"/>
                    <a:pt x="17259" y="33200"/>
                  </a:cubicBezTo>
                  <a:cubicBezTo>
                    <a:pt x="18049" y="33302"/>
                    <a:pt x="18839" y="33322"/>
                    <a:pt x="19649" y="33383"/>
                  </a:cubicBezTo>
                  <a:cubicBezTo>
                    <a:pt x="19973" y="33403"/>
                    <a:pt x="20358" y="33565"/>
                    <a:pt x="20541" y="33403"/>
                  </a:cubicBezTo>
                  <a:close/>
                </a:path>
              </a:pathLst>
            </a:custGeom>
            <a:noFill/>
            <a:ln w="6575" cap="flat" cmpd="sng">
              <a:solidFill>
                <a:schemeClr val="accent1"/>
              </a:solidFill>
              <a:prstDash val="solid"/>
              <a:miter lim="20256"/>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gr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matchingName="title and six columns 3">
  <p:cSld name="CUSTOM_21">
    <p:bg>
      <p:bgPr>
        <a:solidFill>
          <a:schemeClr val="dk2"/>
        </a:solidFill>
        <a:effectLst/>
      </p:bgPr>
    </p:bg>
    <p:spTree>
      <p:nvGrpSpPr>
        <p:cNvPr id="1" name="Shape 1843"/>
        <p:cNvGrpSpPr/>
        <p:nvPr/>
      </p:nvGrpSpPr>
      <p:grpSpPr>
        <a:xfrm>
          <a:off x="0" y="0"/>
          <a:ext cx="0" cy="0"/>
          <a:chOff x="0" y="0"/>
          <a:chExt cx="0" cy="0"/>
        </a:xfrm>
      </p:grpSpPr>
      <p:sp>
        <p:nvSpPr>
          <p:cNvPr id="1844" name="Google Shape;1844;p49"/>
          <p:cNvSpPr txBox="1">
            <a:spLocks noGrp="1"/>
          </p:cNvSpPr>
          <p:nvPr>
            <p:ph type="title"/>
          </p:nvPr>
        </p:nvSpPr>
        <p:spPr>
          <a:xfrm>
            <a:off x="714300" y="777500"/>
            <a:ext cx="7715400" cy="528600"/>
          </a:xfrm>
          <a:prstGeom prst="rect">
            <a:avLst/>
          </a:prstGeom>
        </p:spPr>
        <p:txBody>
          <a:bodyPr spcFirstLastPara="1" wrap="square" lIns="91425" tIns="91425" rIns="91425" bIns="91425" anchor="t" anchorCtr="0">
            <a:noAutofit/>
          </a:bodyPr>
          <a:lstStyle>
            <a:lvl1pPr lvl="0" algn="ctr" rtl="0">
              <a:spcBef>
                <a:spcPts val="0"/>
              </a:spcBef>
              <a:spcAft>
                <a:spcPts val="0"/>
              </a:spcAft>
              <a:buSzPts val="2400"/>
              <a:buNone/>
              <a:defRPr/>
            </a:lvl1pPr>
            <a:lvl2pPr lvl="1" algn="ctr" rtl="0">
              <a:spcBef>
                <a:spcPts val="0"/>
              </a:spcBef>
              <a:spcAft>
                <a:spcPts val="0"/>
              </a:spcAft>
              <a:buSzPts val="2400"/>
              <a:buNone/>
              <a:defRPr/>
            </a:lvl2pPr>
            <a:lvl3pPr lvl="2" algn="ctr" rtl="0">
              <a:spcBef>
                <a:spcPts val="0"/>
              </a:spcBef>
              <a:spcAft>
                <a:spcPts val="0"/>
              </a:spcAft>
              <a:buSzPts val="2400"/>
              <a:buNone/>
              <a:defRPr/>
            </a:lvl3pPr>
            <a:lvl4pPr lvl="3" algn="ctr" rtl="0">
              <a:spcBef>
                <a:spcPts val="0"/>
              </a:spcBef>
              <a:spcAft>
                <a:spcPts val="0"/>
              </a:spcAft>
              <a:buSzPts val="2400"/>
              <a:buNone/>
              <a:defRPr/>
            </a:lvl4pPr>
            <a:lvl5pPr lvl="4" algn="ctr" rtl="0">
              <a:spcBef>
                <a:spcPts val="0"/>
              </a:spcBef>
              <a:spcAft>
                <a:spcPts val="0"/>
              </a:spcAft>
              <a:buSzPts val="2400"/>
              <a:buNone/>
              <a:defRPr/>
            </a:lvl5pPr>
            <a:lvl6pPr lvl="5" algn="ctr" rtl="0">
              <a:spcBef>
                <a:spcPts val="0"/>
              </a:spcBef>
              <a:spcAft>
                <a:spcPts val="0"/>
              </a:spcAft>
              <a:buSzPts val="2400"/>
              <a:buNone/>
              <a:defRPr/>
            </a:lvl6pPr>
            <a:lvl7pPr lvl="6" algn="ctr" rtl="0">
              <a:spcBef>
                <a:spcPts val="0"/>
              </a:spcBef>
              <a:spcAft>
                <a:spcPts val="0"/>
              </a:spcAft>
              <a:buSzPts val="2400"/>
              <a:buNone/>
              <a:defRPr/>
            </a:lvl7pPr>
            <a:lvl8pPr lvl="7" algn="ctr" rtl="0">
              <a:spcBef>
                <a:spcPts val="0"/>
              </a:spcBef>
              <a:spcAft>
                <a:spcPts val="0"/>
              </a:spcAft>
              <a:buSzPts val="2400"/>
              <a:buNone/>
              <a:defRPr/>
            </a:lvl8pPr>
            <a:lvl9pPr lvl="8" algn="ctr" rtl="0">
              <a:spcBef>
                <a:spcPts val="0"/>
              </a:spcBef>
              <a:spcAft>
                <a:spcPts val="0"/>
              </a:spcAft>
              <a:buSzPts val="2400"/>
              <a:buNone/>
              <a:defRPr/>
            </a:lvl9pPr>
          </a:lstStyle>
          <a:p>
            <a:endParaRPr/>
          </a:p>
        </p:txBody>
      </p:sp>
      <p:sp>
        <p:nvSpPr>
          <p:cNvPr id="1845" name="Google Shape;1845;p49"/>
          <p:cNvSpPr txBox="1">
            <a:spLocks noGrp="1"/>
          </p:cNvSpPr>
          <p:nvPr>
            <p:ph type="subTitle" idx="1"/>
          </p:nvPr>
        </p:nvSpPr>
        <p:spPr>
          <a:xfrm>
            <a:off x="1099753" y="2243175"/>
            <a:ext cx="1963500" cy="7671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1100"/>
              <a:buNone/>
              <a:defRPr>
                <a:latin typeface="Barlow"/>
                <a:ea typeface="Barlow"/>
                <a:cs typeface="Barlow"/>
                <a:sym typeface="Barlow"/>
              </a:defRPr>
            </a:lvl1pPr>
            <a:lvl2pPr lvl="1" algn="ctr" rtl="0">
              <a:spcBef>
                <a:spcPts val="0"/>
              </a:spcBef>
              <a:spcAft>
                <a:spcPts val="0"/>
              </a:spcAft>
              <a:buSzPts val="1100"/>
              <a:buNone/>
              <a:defRPr/>
            </a:lvl2pPr>
            <a:lvl3pPr lvl="2" algn="ctr" rtl="0">
              <a:spcBef>
                <a:spcPts val="1600"/>
              </a:spcBef>
              <a:spcAft>
                <a:spcPts val="0"/>
              </a:spcAft>
              <a:buSzPts val="1100"/>
              <a:buNone/>
              <a:defRPr/>
            </a:lvl3pPr>
            <a:lvl4pPr lvl="3" algn="ctr" rtl="0">
              <a:spcBef>
                <a:spcPts val="1600"/>
              </a:spcBef>
              <a:spcAft>
                <a:spcPts val="0"/>
              </a:spcAft>
              <a:buSzPts val="1100"/>
              <a:buNone/>
              <a:defRPr/>
            </a:lvl4pPr>
            <a:lvl5pPr lvl="4" algn="ctr" rtl="0">
              <a:spcBef>
                <a:spcPts val="1600"/>
              </a:spcBef>
              <a:spcAft>
                <a:spcPts val="0"/>
              </a:spcAft>
              <a:buSzPts val="1100"/>
              <a:buNone/>
              <a:defRPr/>
            </a:lvl5pPr>
            <a:lvl6pPr lvl="5" algn="ctr" rtl="0">
              <a:spcBef>
                <a:spcPts val="1600"/>
              </a:spcBef>
              <a:spcAft>
                <a:spcPts val="0"/>
              </a:spcAft>
              <a:buSzPts val="1100"/>
              <a:buNone/>
              <a:defRPr/>
            </a:lvl6pPr>
            <a:lvl7pPr lvl="6" algn="ctr" rtl="0">
              <a:spcBef>
                <a:spcPts val="1600"/>
              </a:spcBef>
              <a:spcAft>
                <a:spcPts val="0"/>
              </a:spcAft>
              <a:buSzPts val="1100"/>
              <a:buNone/>
              <a:defRPr/>
            </a:lvl7pPr>
            <a:lvl8pPr lvl="7" algn="ctr" rtl="0">
              <a:spcBef>
                <a:spcPts val="1600"/>
              </a:spcBef>
              <a:spcAft>
                <a:spcPts val="0"/>
              </a:spcAft>
              <a:buSzPts val="1100"/>
              <a:buNone/>
              <a:defRPr/>
            </a:lvl8pPr>
            <a:lvl9pPr lvl="8" algn="ctr" rtl="0">
              <a:spcBef>
                <a:spcPts val="1600"/>
              </a:spcBef>
              <a:spcAft>
                <a:spcPts val="1600"/>
              </a:spcAft>
              <a:buSzPts val="1100"/>
              <a:buNone/>
              <a:defRPr/>
            </a:lvl9pPr>
          </a:lstStyle>
          <a:p>
            <a:endParaRPr/>
          </a:p>
        </p:txBody>
      </p:sp>
      <p:sp>
        <p:nvSpPr>
          <p:cNvPr id="1846" name="Google Shape;1846;p49"/>
          <p:cNvSpPr txBox="1">
            <a:spLocks noGrp="1"/>
          </p:cNvSpPr>
          <p:nvPr>
            <p:ph type="subTitle" idx="2"/>
          </p:nvPr>
        </p:nvSpPr>
        <p:spPr>
          <a:xfrm>
            <a:off x="3590153" y="2243175"/>
            <a:ext cx="1963500" cy="7671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1100"/>
              <a:buNone/>
              <a:defRPr>
                <a:latin typeface="Barlow"/>
                <a:ea typeface="Barlow"/>
                <a:cs typeface="Barlow"/>
                <a:sym typeface="Barlow"/>
              </a:defRPr>
            </a:lvl1pPr>
            <a:lvl2pPr lvl="1" algn="ctr" rtl="0">
              <a:spcBef>
                <a:spcPts val="0"/>
              </a:spcBef>
              <a:spcAft>
                <a:spcPts val="0"/>
              </a:spcAft>
              <a:buSzPts val="1100"/>
              <a:buNone/>
              <a:defRPr/>
            </a:lvl2pPr>
            <a:lvl3pPr lvl="2" algn="ctr" rtl="0">
              <a:spcBef>
                <a:spcPts val="1600"/>
              </a:spcBef>
              <a:spcAft>
                <a:spcPts val="0"/>
              </a:spcAft>
              <a:buSzPts val="1100"/>
              <a:buNone/>
              <a:defRPr/>
            </a:lvl3pPr>
            <a:lvl4pPr lvl="3" algn="ctr" rtl="0">
              <a:spcBef>
                <a:spcPts val="1600"/>
              </a:spcBef>
              <a:spcAft>
                <a:spcPts val="0"/>
              </a:spcAft>
              <a:buSzPts val="1100"/>
              <a:buNone/>
              <a:defRPr/>
            </a:lvl4pPr>
            <a:lvl5pPr lvl="4" algn="ctr" rtl="0">
              <a:spcBef>
                <a:spcPts val="1600"/>
              </a:spcBef>
              <a:spcAft>
                <a:spcPts val="0"/>
              </a:spcAft>
              <a:buSzPts val="1100"/>
              <a:buNone/>
              <a:defRPr/>
            </a:lvl5pPr>
            <a:lvl6pPr lvl="5" algn="ctr" rtl="0">
              <a:spcBef>
                <a:spcPts val="1600"/>
              </a:spcBef>
              <a:spcAft>
                <a:spcPts val="0"/>
              </a:spcAft>
              <a:buSzPts val="1100"/>
              <a:buNone/>
              <a:defRPr/>
            </a:lvl6pPr>
            <a:lvl7pPr lvl="6" algn="ctr" rtl="0">
              <a:spcBef>
                <a:spcPts val="1600"/>
              </a:spcBef>
              <a:spcAft>
                <a:spcPts val="0"/>
              </a:spcAft>
              <a:buSzPts val="1100"/>
              <a:buNone/>
              <a:defRPr/>
            </a:lvl7pPr>
            <a:lvl8pPr lvl="7" algn="ctr" rtl="0">
              <a:spcBef>
                <a:spcPts val="1600"/>
              </a:spcBef>
              <a:spcAft>
                <a:spcPts val="0"/>
              </a:spcAft>
              <a:buSzPts val="1100"/>
              <a:buNone/>
              <a:defRPr/>
            </a:lvl8pPr>
            <a:lvl9pPr lvl="8" algn="ctr" rtl="0">
              <a:spcBef>
                <a:spcPts val="1600"/>
              </a:spcBef>
              <a:spcAft>
                <a:spcPts val="1600"/>
              </a:spcAft>
              <a:buSzPts val="1100"/>
              <a:buNone/>
              <a:defRPr/>
            </a:lvl9pPr>
          </a:lstStyle>
          <a:p>
            <a:endParaRPr/>
          </a:p>
        </p:txBody>
      </p:sp>
      <p:sp>
        <p:nvSpPr>
          <p:cNvPr id="1847" name="Google Shape;1847;p49"/>
          <p:cNvSpPr txBox="1">
            <a:spLocks noGrp="1"/>
          </p:cNvSpPr>
          <p:nvPr>
            <p:ph type="subTitle" idx="3"/>
          </p:nvPr>
        </p:nvSpPr>
        <p:spPr>
          <a:xfrm>
            <a:off x="6080553" y="2243175"/>
            <a:ext cx="1963500" cy="7671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1100"/>
              <a:buNone/>
              <a:defRPr>
                <a:latin typeface="Barlow"/>
                <a:ea typeface="Barlow"/>
                <a:cs typeface="Barlow"/>
                <a:sym typeface="Barlow"/>
              </a:defRPr>
            </a:lvl1pPr>
            <a:lvl2pPr lvl="1" algn="ctr" rtl="0">
              <a:spcBef>
                <a:spcPts val="0"/>
              </a:spcBef>
              <a:spcAft>
                <a:spcPts val="0"/>
              </a:spcAft>
              <a:buSzPts val="1100"/>
              <a:buNone/>
              <a:defRPr/>
            </a:lvl2pPr>
            <a:lvl3pPr lvl="2" algn="ctr" rtl="0">
              <a:spcBef>
                <a:spcPts val="1600"/>
              </a:spcBef>
              <a:spcAft>
                <a:spcPts val="0"/>
              </a:spcAft>
              <a:buSzPts val="1100"/>
              <a:buNone/>
              <a:defRPr/>
            </a:lvl3pPr>
            <a:lvl4pPr lvl="3" algn="ctr" rtl="0">
              <a:spcBef>
                <a:spcPts val="1600"/>
              </a:spcBef>
              <a:spcAft>
                <a:spcPts val="0"/>
              </a:spcAft>
              <a:buSzPts val="1100"/>
              <a:buNone/>
              <a:defRPr/>
            </a:lvl4pPr>
            <a:lvl5pPr lvl="4" algn="ctr" rtl="0">
              <a:spcBef>
                <a:spcPts val="1600"/>
              </a:spcBef>
              <a:spcAft>
                <a:spcPts val="0"/>
              </a:spcAft>
              <a:buSzPts val="1100"/>
              <a:buNone/>
              <a:defRPr/>
            </a:lvl5pPr>
            <a:lvl6pPr lvl="5" algn="ctr" rtl="0">
              <a:spcBef>
                <a:spcPts val="1600"/>
              </a:spcBef>
              <a:spcAft>
                <a:spcPts val="0"/>
              </a:spcAft>
              <a:buSzPts val="1100"/>
              <a:buNone/>
              <a:defRPr/>
            </a:lvl6pPr>
            <a:lvl7pPr lvl="6" algn="ctr" rtl="0">
              <a:spcBef>
                <a:spcPts val="1600"/>
              </a:spcBef>
              <a:spcAft>
                <a:spcPts val="0"/>
              </a:spcAft>
              <a:buSzPts val="1100"/>
              <a:buNone/>
              <a:defRPr/>
            </a:lvl7pPr>
            <a:lvl8pPr lvl="7" algn="ctr" rtl="0">
              <a:spcBef>
                <a:spcPts val="1600"/>
              </a:spcBef>
              <a:spcAft>
                <a:spcPts val="0"/>
              </a:spcAft>
              <a:buSzPts val="1100"/>
              <a:buNone/>
              <a:defRPr/>
            </a:lvl8pPr>
            <a:lvl9pPr lvl="8" algn="ctr" rtl="0">
              <a:spcBef>
                <a:spcPts val="1600"/>
              </a:spcBef>
              <a:spcAft>
                <a:spcPts val="1600"/>
              </a:spcAft>
              <a:buSzPts val="1100"/>
              <a:buNone/>
              <a:defRPr/>
            </a:lvl9pPr>
          </a:lstStyle>
          <a:p>
            <a:endParaRPr/>
          </a:p>
        </p:txBody>
      </p:sp>
      <p:sp>
        <p:nvSpPr>
          <p:cNvPr id="1848" name="Google Shape;1848;p49"/>
          <p:cNvSpPr txBox="1">
            <a:spLocks noGrp="1"/>
          </p:cNvSpPr>
          <p:nvPr>
            <p:ph type="subTitle" idx="4"/>
          </p:nvPr>
        </p:nvSpPr>
        <p:spPr>
          <a:xfrm>
            <a:off x="1099753" y="3837300"/>
            <a:ext cx="1963500" cy="7671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1100"/>
              <a:buNone/>
              <a:defRPr>
                <a:latin typeface="Barlow"/>
                <a:ea typeface="Barlow"/>
                <a:cs typeface="Barlow"/>
                <a:sym typeface="Barlow"/>
              </a:defRPr>
            </a:lvl1pPr>
            <a:lvl2pPr lvl="1" algn="ctr" rtl="0">
              <a:spcBef>
                <a:spcPts val="0"/>
              </a:spcBef>
              <a:spcAft>
                <a:spcPts val="0"/>
              </a:spcAft>
              <a:buSzPts val="1100"/>
              <a:buNone/>
              <a:defRPr/>
            </a:lvl2pPr>
            <a:lvl3pPr lvl="2" algn="ctr" rtl="0">
              <a:spcBef>
                <a:spcPts val="1600"/>
              </a:spcBef>
              <a:spcAft>
                <a:spcPts val="0"/>
              </a:spcAft>
              <a:buSzPts val="1100"/>
              <a:buNone/>
              <a:defRPr/>
            </a:lvl3pPr>
            <a:lvl4pPr lvl="3" algn="ctr" rtl="0">
              <a:spcBef>
                <a:spcPts val="1600"/>
              </a:spcBef>
              <a:spcAft>
                <a:spcPts val="0"/>
              </a:spcAft>
              <a:buSzPts val="1100"/>
              <a:buNone/>
              <a:defRPr/>
            </a:lvl4pPr>
            <a:lvl5pPr lvl="4" algn="ctr" rtl="0">
              <a:spcBef>
                <a:spcPts val="1600"/>
              </a:spcBef>
              <a:spcAft>
                <a:spcPts val="0"/>
              </a:spcAft>
              <a:buSzPts val="1100"/>
              <a:buNone/>
              <a:defRPr/>
            </a:lvl5pPr>
            <a:lvl6pPr lvl="5" algn="ctr" rtl="0">
              <a:spcBef>
                <a:spcPts val="1600"/>
              </a:spcBef>
              <a:spcAft>
                <a:spcPts val="0"/>
              </a:spcAft>
              <a:buSzPts val="1100"/>
              <a:buNone/>
              <a:defRPr/>
            </a:lvl6pPr>
            <a:lvl7pPr lvl="6" algn="ctr" rtl="0">
              <a:spcBef>
                <a:spcPts val="1600"/>
              </a:spcBef>
              <a:spcAft>
                <a:spcPts val="0"/>
              </a:spcAft>
              <a:buSzPts val="1100"/>
              <a:buNone/>
              <a:defRPr/>
            </a:lvl7pPr>
            <a:lvl8pPr lvl="7" algn="ctr" rtl="0">
              <a:spcBef>
                <a:spcPts val="1600"/>
              </a:spcBef>
              <a:spcAft>
                <a:spcPts val="0"/>
              </a:spcAft>
              <a:buSzPts val="1100"/>
              <a:buNone/>
              <a:defRPr/>
            </a:lvl8pPr>
            <a:lvl9pPr lvl="8" algn="ctr" rtl="0">
              <a:spcBef>
                <a:spcPts val="1600"/>
              </a:spcBef>
              <a:spcAft>
                <a:spcPts val="1600"/>
              </a:spcAft>
              <a:buSzPts val="1100"/>
              <a:buNone/>
              <a:defRPr/>
            </a:lvl9pPr>
          </a:lstStyle>
          <a:p>
            <a:endParaRPr/>
          </a:p>
        </p:txBody>
      </p:sp>
      <p:sp>
        <p:nvSpPr>
          <p:cNvPr id="1849" name="Google Shape;1849;p49"/>
          <p:cNvSpPr txBox="1">
            <a:spLocks noGrp="1"/>
          </p:cNvSpPr>
          <p:nvPr>
            <p:ph type="subTitle" idx="5"/>
          </p:nvPr>
        </p:nvSpPr>
        <p:spPr>
          <a:xfrm>
            <a:off x="3590253" y="3837300"/>
            <a:ext cx="1963500" cy="7671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1100"/>
              <a:buNone/>
              <a:defRPr>
                <a:latin typeface="Barlow"/>
                <a:ea typeface="Barlow"/>
                <a:cs typeface="Barlow"/>
                <a:sym typeface="Barlow"/>
              </a:defRPr>
            </a:lvl1pPr>
            <a:lvl2pPr lvl="1" algn="ctr" rtl="0">
              <a:spcBef>
                <a:spcPts val="0"/>
              </a:spcBef>
              <a:spcAft>
                <a:spcPts val="0"/>
              </a:spcAft>
              <a:buSzPts val="1100"/>
              <a:buNone/>
              <a:defRPr/>
            </a:lvl2pPr>
            <a:lvl3pPr lvl="2" algn="ctr" rtl="0">
              <a:spcBef>
                <a:spcPts val="1600"/>
              </a:spcBef>
              <a:spcAft>
                <a:spcPts val="0"/>
              </a:spcAft>
              <a:buSzPts val="1100"/>
              <a:buNone/>
              <a:defRPr/>
            </a:lvl3pPr>
            <a:lvl4pPr lvl="3" algn="ctr" rtl="0">
              <a:spcBef>
                <a:spcPts val="1600"/>
              </a:spcBef>
              <a:spcAft>
                <a:spcPts val="0"/>
              </a:spcAft>
              <a:buSzPts val="1100"/>
              <a:buNone/>
              <a:defRPr/>
            </a:lvl4pPr>
            <a:lvl5pPr lvl="4" algn="ctr" rtl="0">
              <a:spcBef>
                <a:spcPts val="1600"/>
              </a:spcBef>
              <a:spcAft>
                <a:spcPts val="0"/>
              </a:spcAft>
              <a:buSzPts val="1100"/>
              <a:buNone/>
              <a:defRPr/>
            </a:lvl5pPr>
            <a:lvl6pPr lvl="5" algn="ctr" rtl="0">
              <a:spcBef>
                <a:spcPts val="1600"/>
              </a:spcBef>
              <a:spcAft>
                <a:spcPts val="0"/>
              </a:spcAft>
              <a:buSzPts val="1100"/>
              <a:buNone/>
              <a:defRPr/>
            </a:lvl6pPr>
            <a:lvl7pPr lvl="6" algn="ctr" rtl="0">
              <a:spcBef>
                <a:spcPts val="1600"/>
              </a:spcBef>
              <a:spcAft>
                <a:spcPts val="0"/>
              </a:spcAft>
              <a:buSzPts val="1100"/>
              <a:buNone/>
              <a:defRPr/>
            </a:lvl7pPr>
            <a:lvl8pPr lvl="7" algn="ctr" rtl="0">
              <a:spcBef>
                <a:spcPts val="1600"/>
              </a:spcBef>
              <a:spcAft>
                <a:spcPts val="0"/>
              </a:spcAft>
              <a:buSzPts val="1100"/>
              <a:buNone/>
              <a:defRPr/>
            </a:lvl8pPr>
            <a:lvl9pPr lvl="8" algn="ctr" rtl="0">
              <a:spcBef>
                <a:spcPts val="1600"/>
              </a:spcBef>
              <a:spcAft>
                <a:spcPts val="1600"/>
              </a:spcAft>
              <a:buSzPts val="1100"/>
              <a:buNone/>
              <a:defRPr/>
            </a:lvl9pPr>
          </a:lstStyle>
          <a:p>
            <a:endParaRPr/>
          </a:p>
        </p:txBody>
      </p:sp>
      <p:sp>
        <p:nvSpPr>
          <p:cNvPr id="1850" name="Google Shape;1850;p49"/>
          <p:cNvSpPr txBox="1">
            <a:spLocks noGrp="1"/>
          </p:cNvSpPr>
          <p:nvPr>
            <p:ph type="subTitle" idx="6"/>
          </p:nvPr>
        </p:nvSpPr>
        <p:spPr>
          <a:xfrm>
            <a:off x="6056503" y="3837300"/>
            <a:ext cx="1963500" cy="7671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1100"/>
              <a:buNone/>
              <a:defRPr>
                <a:latin typeface="Barlow"/>
                <a:ea typeface="Barlow"/>
                <a:cs typeface="Barlow"/>
                <a:sym typeface="Barlow"/>
              </a:defRPr>
            </a:lvl1pPr>
            <a:lvl2pPr lvl="1" algn="ctr" rtl="0">
              <a:spcBef>
                <a:spcPts val="0"/>
              </a:spcBef>
              <a:spcAft>
                <a:spcPts val="0"/>
              </a:spcAft>
              <a:buSzPts val="1100"/>
              <a:buNone/>
              <a:defRPr/>
            </a:lvl2pPr>
            <a:lvl3pPr lvl="2" algn="ctr" rtl="0">
              <a:spcBef>
                <a:spcPts val="1600"/>
              </a:spcBef>
              <a:spcAft>
                <a:spcPts val="0"/>
              </a:spcAft>
              <a:buSzPts val="1100"/>
              <a:buNone/>
              <a:defRPr/>
            </a:lvl3pPr>
            <a:lvl4pPr lvl="3" algn="ctr" rtl="0">
              <a:spcBef>
                <a:spcPts val="1600"/>
              </a:spcBef>
              <a:spcAft>
                <a:spcPts val="0"/>
              </a:spcAft>
              <a:buSzPts val="1100"/>
              <a:buNone/>
              <a:defRPr/>
            </a:lvl4pPr>
            <a:lvl5pPr lvl="4" algn="ctr" rtl="0">
              <a:spcBef>
                <a:spcPts val="1600"/>
              </a:spcBef>
              <a:spcAft>
                <a:spcPts val="0"/>
              </a:spcAft>
              <a:buSzPts val="1100"/>
              <a:buNone/>
              <a:defRPr/>
            </a:lvl5pPr>
            <a:lvl6pPr lvl="5" algn="ctr" rtl="0">
              <a:spcBef>
                <a:spcPts val="1600"/>
              </a:spcBef>
              <a:spcAft>
                <a:spcPts val="0"/>
              </a:spcAft>
              <a:buSzPts val="1100"/>
              <a:buNone/>
              <a:defRPr/>
            </a:lvl6pPr>
            <a:lvl7pPr lvl="6" algn="ctr" rtl="0">
              <a:spcBef>
                <a:spcPts val="1600"/>
              </a:spcBef>
              <a:spcAft>
                <a:spcPts val="0"/>
              </a:spcAft>
              <a:buSzPts val="1100"/>
              <a:buNone/>
              <a:defRPr/>
            </a:lvl7pPr>
            <a:lvl8pPr lvl="7" algn="ctr" rtl="0">
              <a:spcBef>
                <a:spcPts val="1600"/>
              </a:spcBef>
              <a:spcAft>
                <a:spcPts val="0"/>
              </a:spcAft>
              <a:buSzPts val="1100"/>
              <a:buNone/>
              <a:defRPr/>
            </a:lvl8pPr>
            <a:lvl9pPr lvl="8" algn="ctr" rtl="0">
              <a:spcBef>
                <a:spcPts val="1600"/>
              </a:spcBef>
              <a:spcAft>
                <a:spcPts val="1600"/>
              </a:spcAft>
              <a:buSzPts val="1100"/>
              <a:buNone/>
              <a:defRPr/>
            </a:lvl9pPr>
          </a:lstStyle>
          <a:p>
            <a:endParaRPr/>
          </a:p>
        </p:txBody>
      </p:sp>
      <p:sp>
        <p:nvSpPr>
          <p:cNvPr id="1851" name="Google Shape;1851;p49"/>
          <p:cNvSpPr/>
          <p:nvPr/>
        </p:nvSpPr>
        <p:spPr>
          <a:xfrm rot="3898863">
            <a:off x="7593522" y="-649034"/>
            <a:ext cx="1965553" cy="1559702"/>
          </a:xfrm>
          <a:custGeom>
            <a:avLst/>
            <a:gdLst/>
            <a:ahLst/>
            <a:cxnLst/>
            <a:rect l="l" t="t" r="r" b="b"/>
            <a:pathLst>
              <a:path w="42580" h="33788" extrusionOk="0">
                <a:moveTo>
                  <a:pt x="82" y="22930"/>
                </a:moveTo>
                <a:cubicBezTo>
                  <a:pt x="122" y="22930"/>
                  <a:pt x="183" y="22890"/>
                  <a:pt x="224" y="22910"/>
                </a:cubicBezTo>
                <a:cubicBezTo>
                  <a:pt x="122" y="22950"/>
                  <a:pt x="244" y="22930"/>
                  <a:pt x="244" y="22950"/>
                </a:cubicBezTo>
                <a:cubicBezTo>
                  <a:pt x="224" y="22991"/>
                  <a:pt x="203" y="23011"/>
                  <a:pt x="163" y="23011"/>
                </a:cubicBezTo>
                <a:cubicBezTo>
                  <a:pt x="244" y="23153"/>
                  <a:pt x="406" y="22890"/>
                  <a:pt x="507" y="22829"/>
                </a:cubicBezTo>
                <a:cubicBezTo>
                  <a:pt x="608" y="22768"/>
                  <a:pt x="629" y="22930"/>
                  <a:pt x="750" y="22849"/>
                </a:cubicBezTo>
                <a:cubicBezTo>
                  <a:pt x="750" y="22829"/>
                  <a:pt x="710" y="22849"/>
                  <a:pt x="689" y="22829"/>
                </a:cubicBezTo>
                <a:cubicBezTo>
                  <a:pt x="771" y="22748"/>
                  <a:pt x="892" y="22646"/>
                  <a:pt x="993" y="22707"/>
                </a:cubicBezTo>
                <a:cubicBezTo>
                  <a:pt x="912" y="22748"/>
                  <a:pt x="1014" y="22788"/>
                  <a:pt x="1074" y="22748"/>
                </a:cubicBezTo>
                <a:cubicBezTo>
                  <a:pt x="1135" y="22728"/>
                  <a:pt x="1155" y="22707"/>
                  <a:pt x="1216" y="22626"/>
                </a:cubicBezTo>
                <a:cubicBezTo>
                  <a:pt x="1176" y="22748"/>
                  <a:pt x="1358" y="22586"/>
                  <a:pt x="1297" y="22728"/>
                </a:cubicBezTo>
                <a:cubicBezTo>
                  <a:pt x="1419" y="22687"/>
                  <a:pt x="1317" y="22667"/>
                  <a:pt x="1378" y="22606"/>
                </a:cubicBezTo>
                <a:cubicBezTo>
                  <a:pt x="1479" y="22667"/>
                  <a:pt x="1378" y="22586"/>
                  <a:pt x="1479" y="22545"/>
                </a:cubicBezTo>
                <a:cubicBezTo>
                  <a:pt x="1500" y="22586"/>
                  <a:pt x="1560" y="22565"/>
                  <a:pt x="1520" y="22626"/>
                </a:cubicBezTo>
                <a:cubicBezTo>
                  <a:pt x="1642" y="22606"/>
                  <a:pt x="1702" y="22505"/>
                  <a:pt x="1804" y="22525"/>
                </a:cubicBezTo>
                <a:cubicBezTo>
                  <a:pt x="1804" y="22505"/>
                  <a:pt x="1824" y="22464"/>
                  <a:pt x="1844" y="22444"/>
                </a:cubicBezTo>
                <a:cubicBezTo>
                  <a:pt x="1945" y="22444"/>
                  <a:pt x="2047" y="22424"/>
                  <a:pt x="2148" y="22403"/>
                </a:cubicBezTo>
                <a:cubicBezTo>
                  <a:pt x="2168" y="22545"/>
                  <a:pt x="2492" y="22484"/>
                  <a:pt x="2594" y="22606"/>
                </a:cubicBezTo>
                <a:cubicBezTo>
                  <a:pt x="2594" y="22586"/>
                  <a:pt x="2594" y="22545"/>
                  <a:pt x="2594" y="22545"/>
                </a:cubicBezTo>
                <a:cubicBezTo>
                  <a:pt x="2614" y="22545"/>
                  <a:pt x="2654" y="22667"/>
                  <a:pt x="2715" y="22586"/>
                </a:cubicBezTo>
                <a:cubicBezTo>
                  <a:pt x="2715" y="22525"/>
                  <a:pt x="2634" y="22565"/>
                  <a:pt x="2634" y="22505"/>
                </a:cubicBezTo>
                <a:cubicBezTo>
                  <a:pt x="2776" y="22444"/>
                  <a:pt x="2918" y="22424"/>
                  <a:pt x="3059" y="22464"/>
                </a:cubicBezTo>
                <a:cubicBezTo>
                  <a:pt x="2999" y="22424"/>
                  <a:pt x="2938" y="22525"/>
                  <a:pt x="2978" y="22545"/>
                </a:cubicBezTo>
                <a:cubicBezTo>
                  <a:pt x="3039" y="22505"/>
                  <a:pt x="3080" y="22464"/>
                  <a:pt x="3161" y="22464"/>
                </a:cubicBezTo>
                <a:cubicBezTo>
                  <a:pt x="3140" y="22484"/>
                  <a:pt x="3140" y="22545"/>
                  <a:pt x="3100" y="22565"/>
                </a:cubicBezTo>
                <a:cubicBezTo>
                  <a:pt x="3221" y="22586"/>
                  <a:pt x="3343" y="22545"/>
                  <a:pt x="3424" y="22586"/>
                </a:cubicBezTo>
                <a:cubicBezTo>
                  <a:pt x="3424" y="22606"/>
                  <a:pt x="3404" y="22626"/>
                  <a:pt x="3384" y="22626"/>
                </a:cubicBezTo>
                <a:cubicBezTo>
                  <a:pt x="3242" y="22626"/>
                  <a:pt x="2999" y="22525"/>
                  <a:pt x="2918" y="22626"/>
                </a:cubicBezTo>
                <a:cubicBezTo>
                  <a:pt x="2999" y="22606"/>
                  <a:pt x="3100" y="22606"/>
                  <a:pt x="3181" y="22646"/>
                </a:cubicBezTo>
                <a:cubicBezTo>
                  <a:pt x="3262" y="22667"/>
                  <a:pt x="3363" y="22667"/>
                  <a:pt x="3444" y="22667"/>
                </a:cubicBezTo>
                <a:cubicBezTo>
                  <a:pt x="3424" y="22768"/>
                  <a:pt x="3728" y="22667"/>
                  <a:pt x="3748" y="22829"/>
                </a:cubicBezTo>
                <a:cubicBezTo>
                  <a:pt x="3890" y="22829"/>
                  <a:pt x="4011" y="22849"/>
                  <a:pt x="4133" y="22910"/>
                </a:cubicBezTo>
                <a:cubicBezTo>
                  <a:pt x="4255" y="22971"/>
                  <a:pt x="4356" y="23031"/>
                  <a:pt x="4417" y="23133"/>
                </a:cubicBezTo>
                <a:cubicBezTo>
                  <a:pt x="4417" y="23133"/>
                  <a:pt x="4396" y="23133"/>
                  <a:pt x="4396" y="23173"/>
                </a:cubicBezTo>
                <a:cubicBezTo>
                  <a:pt x="4437" y="23193"/>
                  <a:pt x="4477" y="23193"/>
                  <a:pt x="4518" y="23173"/>
                </a:cubicBezTo>
                <a:cubicBezTo>
                  <a:pt x="4498" y="23173"/>
                  <a:pt x="4477" y="23153"/>
                  <a:pt x="4498" y="23112"/>
                </a:cubicBezTo>
                <a:cubicBezTo>
                  <a:pt x="4619" y="23173"/>
                  <a:pt x="4639" y="23214"/>
                  <a:pt x="4720" y="23254"/>
                </a:cubicBezTo>
                <a:cubicBezTo>
                  <a:pt x="4700" y="23274"/>
                  <a:pt x="4680" y="23274"/>
                  <a:pt x="4660" y="23315"/>
                </a:cubicBezTo>
                <a:cubicBezTo>
                  <a:pt x="4781" y="23335"/>
                  <a:pt x="4720" y="23436"/>
                  <a:pt x="4842" y="23477"/>
                </a:cubicBezTo>
                <a:cubicBezTo>
                  <a:pt x="4862" y="23416"/>
                  <a:pt x="4822" y="23376"/>
                  <a:pt x="4903" y="23376"/>
                </a:cubicBezTo>
                <a:cubicBezTo>
                  <a:pt x="4862" y="23436"/>
                  <a:pt x="4923" y="23457"/>
                  <a:pt x="4923" y="23497"/>
                </a:cubicBezTo>
                <a:cubicBezTo>
                  <a:pt x="4984" y="23497"/>
                  <a:pt x="4923" y="23396"/>
                  <a:pt x="5024" y="23436"/>
                </a:cubicBezTo>
                <a:cubicBezTo>
                  <a:pt x="5146" y="23538"/>
                  <a:pt x="5146" y="23497"/>
                  <a:pt x="5288" y="23599"/>
                </a:cubicBezTo>
                <a:cubicBezTo>
                  <a:pt x="5247" y="23639"/>
                  <a:pt x="5369" y="23761"/>
                  <a:pt x="5288" y="23761"/>
                </a:cubicBezTo>
                <a:cubicBezTo>
                  <a:pt x="5409" y="23882"/>
                  <a:pt x="5409" y="23943"/>
                  <a:pt x="5531" y="23923"/>
                </a:cubicBezTo>
                <a:cubicBezTo>
                  <a:pt x="5450" y="23963"/>
                  <a:pt x="5531" y="24024"/>
                  <a:pt x="5429" y="24024"/>
                </a:cubicBezTo>
                <a:cubicBezTo>
                  <a:pt x="5450" y="24064"/>
                  <a:pt x="5490" y="24044"/>
                  <a:pt x="5510" y="24085"/>
                </a:cubicBezTo>
                <a:cubicBezTo>
                  <a:pt x="5531" y="24024"/>
                  <a:pt x="5510" y="23943"/>
                  <a:pt x="5612" y="24004"/>
                </a:cubicBezTo>
                <a:cubicBezTo>
                  <a:pt x="5713" y="24085"/>
                  <a:pt x="5814" y="24247"/>
                  <a:pt x="5936" y="24368"/>
                </a:cubicBezTo>
                <a:cubicBezTo>
                  <a:pt x="6037" y="24490"/>
                  <a:pt x="6159" y="24571"/>
                  <a:pt x="6280" y="24632"/>
                </a:cubicBezTo>
                <a:cubicBezTo>
                  <a:pt x="6280" y="24652"/>
                  <a:pt x="6240" y="24672"/>
                  <a:pt x="6219" y="24672"/>
                </a:cubicBezTo>
                <a:lnTo>
                  <a:pt x="6321" y="24794"/>
                </a:lnTo>
                <a:cubicBezTo>
                  <a:pt x="6341" y="24733"/>
                  <a:pt x="6381" y="24733"/>
                  <a:pt x="6442" y="24814"/>
                </a:cubicBezTo>
                <a:cubicBezTo>
                  <a:pt x="6321" y="24814"/>
                  <a:pt x="6462" y="24895"/>
                  <a:pt x="6402" y="24956"/>
                </a:cubicBezTo>
                <a:cubicBezTo>
                  <a:pt x="6260" y="24895"/>
                  <a:pt x="6240" y="24713"/>
                  <a:pt x="6138" y="24591"/>
                </a:cubicBezTo>
                <a:cubicBezTo>
                  <a:pt x="5997" y="24632"/>
                  <a:pt x="5753" y="24348"/>
                  <a:pt x="5753" y="24247"/>
                </a:cubicBezTo>
                <a:cubicBezTo>
                  <a:pt x="5753" y="24449"/>
                  <a:pt x="6078" y="24733"/>
                  <a:pt x="6199" y="24794"/>
                </a:cubicBezTo>
                <a:cubicBezTo>
                  <a:pt x="6280" y="24996"/>
                  <a:pt x="6402" y="25179"/>
                  <a:pt x="6523" y="25341"/>
                </a:cubicBezTo>
                <a:cubicBezTo>
                  <a:pt x="6543" y="25280"/>
                  <a:pt x="6604" y="25361"/>
                  <a:pt x="6645" y="25361"/>
                </a:cubicBezTo>
                <a:cubicBezTo>
                  <a:pt x="6665" y="25361"/>
                  <a:pt x="6645" y="25280"/>
                  <a:pt x="6685" y="25239"/>
                </a:cubicBezTo>
                <a:cubicBezTo>
                  <a:pt x="6625" y="25138"/>
                  <a:pt x="6604" y="25239"/>
                  <a:pt x="6543" y="25158"/>
                </a:cubicBezTo>
                <a:cubicBezTo>
                  <a:pt x="6645" y="25118"/>
                  <a:pt x="6483" y="25037"/>
                  <a:pt x="6584" y="24976"/>
                </a:cubicBezTo>
                <a:cubicBezTo>
                  <a:pt x="6665" y="25118"/>
                  <a:pt x="6766" y="25320"/>
                  <a:pt x="6868" y="25280"/>
                </a:cubicBezTo>
                <a:lnTo>
                  <a:pt x="6989" y="25422"/>
                </a:lnTo>
                <a:cubicBezTo>
                  <a:pt x="6949" y="25422"/>
                  <a:pt x="6908" y="25442"/>
                  <a:pt x="6868" y="25442"/>
                </a:cubicBezTo>
                <a:cubicBezTo>
                  <a:pt x="6989" y="25604"/>
                  <a:pt x="6928" y="25341"/>
                  <a:pt x="7050" y="25503"/>
                </a:cubicBezTo>
                <a:cubicBezTo>
                  <a:pt x="7070" y="25563"/>
                  <a:pt x="7050" y="25604"/>
                  <a:pt x="7131" y="25604"/>
                </a:cubicBezTo>
                <a:cubicBezTo>
                  <a:pt x="7151" y="25746"/>
                  <a:pt x="7009" y="25644"/>
                  <a:pt x="7050" y="25725"/>
                </a:cubicBezTo>
                <a:cubicBezTo>
                  <a:pt x="7070" y="25705"/>
                  <a:pt x="7212" y="25867"/>
                  <a:pt x="7192" y="25908"/>
                </a:cubicBezTo>
                <a:cubicBezTo>
                  <a:pt x="7171" y="25928"/>
                  <a:pt x="7151" y="25948"/>
                  <a:pt x="7111" y="25908"/>
                </a:cubicBezTo>
                <a:cubicBezTo>
                  <a:pt x="7212" y="25867"/>
                  <a:pt x="6969" y="25746"/>
                  <a:pt x="6888" y="25665"/>
                </a:cubicBezTo>
                <a:cubicBezTo>
                  <a:pt x="6888" y="25624"/>
                  <a:pt x="6928" y="25584"/>
                  <a:pt x="6888" y="25523"/>
                </a:cubicBezTo>
                <a:cubicBezTo>
                  <a:pt x="6827" y="25584"/>
                  <a:pt x="6766" y="25381"/>
                  <a:pt x="6746" y="25341"/>
                </a:cubicBezTo>
                <a:cubicBezTo>
                  <a:pt x="6665" y="25462"/>
                  <a:pt x="6827" y="25584"/>
                  <a:pt x="6868" y="25665"/>
                </a:cubicBezTo>
                <a:cubicBezTo>
                  <a:pt x="6827" y="25705"/>
                  <a:pt x="6766" y="25584"/>
                  <a:pt x="6706" y="25584"/>
                </a:cubicBezTo>
                <a:cubicBezTo>
                  <a:pt x="6807" y="25685"/>
                  <a:pt x="6928" y="25746"/>
                  <a:pt x="6908" y="25867"/>
                </a:cubicBezTo>
                <a:cubicBezTo>
                  <a:pt x="6949" y="25827"/>
                  <a:pt x="7070" y="26050"/>
                  <a:pt x="7090" y="25928"/>
                </a:cubicBezTo>
                <a:cubicBezTo>
                  <a:pt x="7030" y="25827"/>
                  <a:pt x="6928" y="25847"/>
                  <a:pt x="6949" y="25766"/>
                </a:cubicBezTo>
                <a:cubicBezTo>
                  <a:pt x="7090" y="25806"/>
                  <a:pt x="7090" y="25948"/>
                  <a:pt x="7151" y="26070"/>
                </a:cubicBezTo>
                <a:cubicBezTo>
                  <a:pt x="7212" y="26050"/>
                  <a:pt x="7090" y="25969"/>
                  <a:pt x="7151" y="25948"/>
                </a:cubicBezTo>
                <a:cubicBezTo>
                  <a:pt x="7171" y="25969"/>
                  <a:pt x="7192" y="25969"/>
                  <a:pt x="7212" y="25989"/>
                </a:cubicBezTo>
                <a:cubicBezTo>
                  <a:pt x="7293" y="26070"/>
                  <a:pt x="7354" y="26191"/>
                  <a:pt x="7374" y="26333"/>
                </a:cubicBezTo>
                <a:cubicBezTo>
                  <a:pt x="7455" y="26394"/>
                  <a:pt x="7354" y="26272"/>
                  <a:pt x="7394" y="26252"/>
                </a:cubicBezTo>
                <a:cubicBezTo>
                  <a:pt x="7414" y="26293"/>
                  <a:pt x="7435" y="26313"/>
                  <a:pt x="7475" y="26333"/>
                </a:cubicBezTo>
                <a:cubicBezTo>
                  <a:pt x="7496" y="26374"/>
                  <a:pt x="7536" y="26434"/>
                  <a:pt x="7496" y="26475"/>
                </a:cubicBezTo>
                <a:cubicBezTo>
                  <a:pt x="7455" y="26495"/>
                  <a:pt x="7394" y="26374"/>
                  <a:pt x="7374" y="26455"/>
                </a:cubicBezTo>
                <a:cubicBezTo>
                  <a:pt x="7455" y="26495"/>
                  <a:pt x="7516" y="26576"/>
                  <a:pt x="7556" y="26677"/>
                </a:cubicBezTo>
                <a:cubicBezTo>
                  <a:pt x="7617" y="26718"/>
                  <a:pt x="7658" y="26657"/>
                  <a:pt x="7718" y="26758"/>
                </a:cubicBezTo>
                <a:cubicBezTo>
                  <a:pt x="7799" y="26860"/>
                  <a:pt x="7739" y="26860"/>
                  <a:pt x="7779" y="26921"/>
                </a:cubicBezTo>
                <a:cubicBezTo>
                  <a:pt x="7901" y="27002"/>
                  <a:pt x="8022" y="27123"/>
                  <a:pt x="8083" y="27265"/>
                </a:cubicBezTo>
                <a:cubicBezTo>
                  <a:pt x="8123" y="27265"/>
                  <a:pt x="8204" y="27326"/>
                  <a:pt x="8265" y="27346"/>
                </a:cubicBezTo>
                <a:cubicBezTo>
                  <a:pt x="8144" y="27184"/>
                  <a:pt x="8063" y="27164"/>
                  <a:pt x="8063" y="27062"/>
                </a:cubicBezTo>
                <a:cubicBezTo>
                  <a:pt x="8083" y="27083"/>
                  <a:pt x="8123" y="27103"/>
                  <a:pt x="8164" y="27123"/>
                </a:cubicBezTo>
                <a:cubicBezTo>
                  <a:pt x="8103" y="27042"/>
                  <a:pt x="8063" y="27042"/>
                  <a:pt x="8002" y="27002"/>
                </a:cubicBezTo>
                <a:cubicBezTo>
                  <a:pt x="8123" y="26941"/>
                  <a:pt x="7860" y="26799"/>
                  <a:pt x="7880" y="26738"/>
                </a:cubicBezTo>
                <a:cubicBezTo>
                  <a:pt x="7901" y="26738"/>
                  <a:pt x="7941" y="26738"/>
                  <a:pt x="7961" y="26718"/>
                </a:cubicBezTo>
                <a:cubicBezTo>
                  <a:pt x="7779" y="26596"/>
                  <a:pt x="7556" y="26353"/>
                  <a:pt x="7556" y="26191"/>
                </a:cubicBezTo>
                <a:cubicBezTo>
                  <a:pt x="7496" y="26293"/>
                  <a:pt x="7273" y="25908"/>
                  <a:pt x="7435" y="25969"/>
                </a:cubicBezTo>
                <a:cubicBezTo>
                  <a:pt x="7313" y="25847"/>
                  <a:pt x="7354" y="25969"/>
                  <a:pt x="7273" y="25908"/>
                </a:cubicBezTo>
                <a:cubicBezTo>
                  <a:pt x="7293" y="25867"/>
                  <a:pt x="7252" y="25806"/>
                  <a:pt x="7293" y="25766"/>
                </a:cubicBezTo>
                <a:cubicBezTo>
                  <a:pt x="7536" y="25928"/>
                  <a:pt x="7718" y="26171"/>
                  <a:pt x="7779" y="26455"/>
                </a:cubicBezTo>
                <a:cubicBezTo>
                  <a:pt x="7982" y="26596"/>
                  <a:pt x="8002" y="26698"/>
                  <a:pt x="8123" y="26799"/>
                </a:cubicBezTo>
                <a:lnTo>
                  <a:pt x="8083" y="26840"/>
                </a:lnTo>
                <a:cubicBezTo>
                  <a:pt x="8144" y="26819"/>
                  <a:pt x="8387" y="27143"/>
                  <a:pt x="8346" y="27022"/>
                </a:cubicBezTo>
                <a:cubicBezTo>
                  <a:pt x="8245" y="26981"/>
                  <a:pt x="8123" y="26758"/>
                  <a:pt x="8144" y="26718"/>
                </a:cubicBezTo>
                <a:cubicBezTo>
                  <a:pt x="8306" y="26900"/>
                  <a:pt x="8367" y="27022"/>
                  <a:pt x="8529" y="27204"/>
                </a:cubicBezTo>
                <a:cubicBezTo>
                  <a:pt x="8448" y="27204"/>
                  <a:pt x="8508" y="27245"/>
                  <a:pt x="8508" y="27346"/>
                </a:cubicBezTo>
                <a:cubicBezTo>
                  <a:pt x="8589" y="27245"/>
                  <a:pt x="8731" y="27467"/>
                  <a:pt x="8650" y="27467"/>
                </a:cubicBezTo>
                <a:cubicBezTo>
                  <a:pt x="8893" y="27792"/>
                  <a:pt x="9157" y="28075"/>
                  <a:pt x="9420" y="28359"/>
                </a:cubicBezTo>
                <a:cubicBezTo>
                  <a:pt x="9420" y="28480"/>
                  <a:pt x="9602" y="28663"/>
                  <a:pt x="9724" y="28744"/>
                </a:cubicBezTo>
                <a:cubicBezTo>
                  <a:pt x="9703" y="28764"/>
                  <a:pt x="9683" y="28764"/>
                  <a:pt x="9663" y="28764"/>
                </a:cubicBezTo>
                <a:cubicBezTo>
                  <a:pt x="9744" y="28804"/>
                  <a:pt x="9805" y="28885"/>
                  <a:pt x="9805" y="28987"/>
                </a:cubicBezTo>
                <a:cubicBezTo>
                  <a:pt x="9947" y="29068"/>
                  <a:pt x="9724" y="28804"/>
                  <a:pt x="9825" y="28885"/>
                </a:cubicBezTo>
                <a:cubicBezTo>
                  <a:pt x="9906" y="28987"/>
                  <a:pt x="10007" y="29088"/>
                  <a:pt x="9987" y="29169"/>
                </a:cubicBezTo>
                <a:cubicBezTo>
                  <a:pt x="10048" y="29209"/>
                  <a:pt x="10109" y="29291"/>
                  <a:pt x="10190" y="29372"/>
                </a:cubicBezTo>
                <a:lnTo>
                  <a:pt x="10453" y="29615"/>
                </a:lnTo>
                <a:cubicBezTo>
                  <a:pt x="10615" y="29756"/>
                  <a:pt x="10757" y="29918"/>
                  <a:pt x="10899" y="30081"/>
                </a:cubicBezTo>
                <a:cubicBezTo>
                  <a:pt x="11000" y="30162"/>
                  <a:pt x="11385" y="30445"/>
                  <a:pt x="11668" y="30688"/>
                </a:cubicBezTo>
                <a:cubicBezTo>
                  <a:pt x="11972" y="30931"/>
                  <a:pt x="12175" y="31134"/>
                  <a:pt x="11891" y="30972"/>
                </a:cubicBezTo>
                <a:cubicBezTo>
                  <a:pt x="12175" y="31195"/>
                  <a:pt x="12479" y="31397"/>
                  <a:pt x="12782" y="31579"/>
                </a:cubicBezTo>
                <a:cubicBezTo>
                  <a:pt x="12560" y="31438"/>
                  <a:pt x="12863" y="31640"/>
                  <a:pt x="12762" y="31660"/>
                </a:cubicBezTo>
                <a:cubicBezTo>
                  <a:pt x="12904" y="31721"/>
                  <a:pt x="12924" y="31742"/>
                  <a:pt x="12985" y="31823"/>
                </a:cubicBezTo>
                <a:cubicBezTo>
                  <a:pt x="13005" y="31782"/>
                  <a:pt x="13086" y="31843"/>
                  <a:pt x="13167" y="31904"/>
                </a:cubicBezTo>
                <a:cubicBezTo>
                  <a:pt x="13248" y="31964"/>
                  <a:pt x="13350" y="32025"/>
                  <a:pt x="13431" y="32005"/>
                </a:cubicBezTo>
                <a:cubicBezTo>
                  <a:pt x="13390" y="32005"/>
                  <a:pt x="13370" y="31964"/>
                  <a:pt x="13431" y="31985"/>
                </a:cubicBezTo>
                <a:cubicBezTo>
                  <a:pt x="13431" y="32045"/>
                  <a:pt x="13451" y="32106"/>
                  <a:pt x="13491" y="32167"/>
                </a:cubicBezTo>
                <a:cubicBezTo>
                  <a:pt x="13350" y="32167"/>
                  <a:pt x="13329" y="32086"/>
                  <a:pt x="13127" y="32025"/>
                </a:cubicBezTo>
                <a:cubicBezTo>
                  <a:pt x="13208" y="32147"/>
                  <a:pt x="13066" y="32086"/>
                  <a:pt x="13005" y="32106"/>
                </a:cubicBezTo>
                <a:cubicBezTo>
                  <a:pt x="13370" y="32268"/>
                  <a:pt x="13734" y="32450"/>
                  <a:pt x="14079" y="32673"/>
                </a:cubicBezTo>
                <a:cubicBezTo>
                  <a:pt x="14140" y="32613"/>
                  <a:pt x="13856" y="32532"/>
                  <a:pt x="13856" y="32471"/>
                </a:cubicBezTo>
                <a:lnTo>
                  <a:pt x="14099" y="32592"/>
                </a:lnTo>
                <a:cubicBezTo>
                  <a:pt x="14099" y="32532"/>
                  <a:pt x="14079" y="32471"/>
                  <a:pt x="14018" y="32450"/>
                </a:cubicBezTo>
                <a:cubicBezTo>
                  <a:pt x="14018" y="32532"/>
                  <a:pt x="13876" y="32369"/>
                  <a:pt x="13815" y="32430"/>
                </a:cubicBezTo>
                <a:cubicBezTo>
                  <a:pt x="13734" y="32369"/>
                  <a:pt x="13633" y="32309"/>
                  <a:pt x="13674" y="32268"/>
                </a:cubicBezTo>
                <a:cubicBezTo>
                  <a:pt x="13775" y="32309"/>
                  <a:pt x="13917" y="32410"/>
                  <a:pt x="13896" y="32329"/>
                </a:cubicBezTo>
                <a:cubicBezTo>
                  <a:pt x="13775" y="32309"/>
                  <a:pt x="13674" y="32248"/>
                  <a:pt x="13593" y="32167"/>
                </a:cubicBezTo>
                <a:cubicBezTo>
                  <a:pt x="13795" y="32228"/>
                  <a:pt x="13998" y="32309"/>
                  <a:pt x="14200" y="32410"/>
                </a:cubicBezTo>
                <a:cubicBezTo>
                  <a:pt x="14423" y="32532"/>
                  <a:pt x="14646" y="32613"/>
                  <a:pt x="14889" y="32653"/>
                </a:cubicBezTo>
                <a:cubicBezTo>
                  <a:pt x="15112" y="32775"/>
                  <a:pt x="15355" y="32876"/>
                  <a:pt x="15598" y="32957"/>
                </a:cubicBezTo>
                <a:cubicBezTo>
                  <a:pt x="15801" y="32997"/>
                  <a:pt x="15983" y="32997"/>
                  <a:pt x="15963" y="32957"/>
                </a:cubicBezTo>
                <a:cubicBezTo>
                  <a:pt x="16023" y="32977"/>
                  <a:pt x="16084" y="33018"/>
                  <a:pt x="16125" y="33078"/>
                </a:cubicBezTo>
                <a:cubicBezTo>
                  <a:pt x="15983" y="33078"/>
                  <a:pt x="15699" y="32977"/>
                  <a:pt x="15598" y="32977"/>
                </a:cubicBezTo>
                <a:cubicBezTo>
                  <a:pt x="15557" y="32977"/>
                  <a:pt x="15557" y="32977"/>
                  <a:pt x="15537" y="32997"/>
                </a:cubicBezTo>
                <a:lnTo>
                  <a:pt x="15578" y="32997"/>
                </a:lnTo>
                <a:cubicBezTo>
                  <a:pt x="15821" y="33038"/>
                  <a:pt x="16125" y="33078"/>
                  <a:pt x="15922" y="33139"/>
                </a:cubicBezTo>
                <a:cubicBezTo>
                  <a:pt x="16064" y="33159"/>
                  <a:pt x="16044" y="33099"/>
                  <a:pt x="16185" y="33139"/>
                </a:cubicBezTo>
                <a:lnTo>
                  <a:pt x="16185" y="33220"/>
                </a:lnTo>
                <a:cubicBezTo>
                  <a:pt x="16064" y="33200"/>
                  <a:pt x="15679" y="33119"/>
                  <a:pt x="15861" y="33200"/>
                </a:cubicBezTo>
                <a:cubicBezTo>
                  <a:pt x="15963" y="33159"/>
                  <a:pt x="16206" y="33261"/>
                  <a:pt x="16287" y="33301"/>
                </a:cubicBezTo>
                <a:cubicBezTo>
                  <a:pt x="16408" y="33301"/>
                  <a:pt x="16550" y="33301"/>
                  <a:pt x="16672" y="33342"/>
                </a:cubicBezTo>
                <a:cubicBezTo>
                  <a:pt x="16834" y="33362"/>
                  <a:pt x="17016" y="33403"/>
                  <a:pt x="17036" y="33463"/>
                </a:cubicBezTo>
                <a:cubicBezTo>
                  <a:pt x="17036" y="33484"/>
                  <a:pt x="16996" y="33484"/>
                  <a:pt x="16935" y="33484"/>
                </a:cubicBezTo>
                <a:cubicBezTo>
                  <a:pt x="16753" y="33463"/>
                  <a:pt x="16509" y="33382"/>
                  <a:pt x="16449" y="33443"/>
                </a:cubicBezTo>
                <a:cubicBezTo>
                  <a:pt x="16388" y="33403"/>
                  <a:pt x="16388" y="33342"/>
                  <a:pt x="16449" y="33321"/>
                </a:cubicBezTo>
                <a:cubicBezTo>
                  <a:pt x="16185" y="33281"/>
                  <a:pt x="16428" y="33382"/>
                  <a:pt x="16287" y="33382"/>
                </a:cubicBezTo>
                <a:cubicBezTo>
                  <a:pt x="16206" y="33321"/>
                  <a:pt x="16125" y="33261"/>
                  <a:pt x="16023" y="33321"/>
                </a:cubicBezTo>
                <a:cubicBezTo>
                  <a:pt x="16226" y="33403"/>
                  <a:pt x="16428" y="33463"/>
                  <a:pt x="16651" y="33504"/>
                </a:cubicBezTo>
                <a:cubicBezTo>
                  <a:pt x="16915" y="33544"/>
                  <a:pt x="17178" y="33565"/>
                  <a:pt x="17441" y="33544"/>
                </a:cubicBezTo>
                <a:cubicBezTo>
                  <a:pt x="17664" y="33646"/>
                  <a:pt x="18333" y="33484"/>
                  <a:pt x="18454" y="33686"/>
                </a:cubicBezTo>
                <a:cubicBezTo>
                  <a:pt x="18616" y="33646"/>
                  <a:pt x="18798" y="33646"/>
                  <a:pt x="18960" y="33686"/>
                </a:cubicBezTo>
                <a:cubicBezTo>
                  <a:pt x="19123" y="33686"/>
                  <a:pt x="19041" y="33625"/>
                  <a:pt x="19224" y="33625"/>
                </a:cubicBezTo>
                <a:cubicBezTo>
                  <a:pt x="19548" y="33625"/>
                  <a:pt x="19507" y="33706"/>
                  <a:pt x="19690" y="33787"/>
                </a:cubicBezTo>
                <a:cubicBezTo>
                  <a:pt x="19649" y="33686"/>
                  <a:pt x="20095" y="33605"/>
                  <a:pt x="20277" y="33625"/>
                </a:cubicBezTo>
                <a:cubicBezTo>
                  <a:pt x="20277" y="33646"/>
                  <a:pt x="20196" y="33666"/>
                  <a:pt x="20176" y="33686"/>
                </a:cubicBezTo>
                <a:cubicBezTo>
                  <a:pt x="20399" y="33706"/>
                  <a:pt x="20439" y="33524"/>
                  <a:pt x="20621" y="33565"/>
                </a:cubicBezTo>
                <a:cubicBezTo>
                  <a:pt x="20763" y="33605"/>
                  <a:pt x="20318" y="33686"/>
                  <a:pt x="20540" y="33666"/>
                </a:cubicBezTo>
                <a:cubicBezTo>
                  <a:pt x="20702" y="33565"/>
                  <a:pt x="20824" y="33646"/>
                  <a:pt x="20905" y="33524"/>
                </a:cubicBezTo>
                <a:cubicBezTo>
                  <a:pt x="21006" y="33504"/>
                  <a:pt x="21027" y="33544"/>
                  <a:pt x="21108" y="33544"/>
                </a:cubicBezTo>
                <a:cubicBezTo>
                  <a:pt x="21209" y="33463"/>
                  <a:pt x="22201" y="33058"/>
                  <a:pt x="22120" y="33261"/>
                </a:cubicBezTo>
                <a:lnTo>
                  <a:pt x="22910" y="32876"/>
                </a:lnTo>
                <a:lnTo>
                  <a:pt x="23336" y="32673"/>
                </a:lnTo>
                <a:lnTo>
                  <a:pt x="23741" y="32471"/>
                </a:lnTo>
                <a:lnTo>
                  <a:pt x="24146" y="32268"/>
                </a:lnTo>
                <a:lnTo>
                  <a:pt x="24511" y="32045"/>
                </a:lnTo>
                <a:cubicBezTo>
                  <a:pt x="24713" y="31924"/>
                  <a:pt x="24936" y="31782"/>
                  <a:pt x="25139" y="31620"/>
                </a:cubicBezTo>
                <a:cubicBezTo>
                  <a:pt x="25139" y="31660"/>
                  <a:pt x="25179" y="31701"/>
                  <a:pt x="25078" y="31782"/>
                </a:cubicBezTo>
                <a:cubicBezTo>
                  <a:pt x="25037" y="31762"/>
                  <a:pt x="24956" y="31762"/>
                  <a:pt x="24895" y="31904"/>
                </a:cubicBezTo>
                <a:cubicBezTo>
                  <a:pt x="24956" y="31843"/>
                  <a:pt x="24997" y="31843"/>
                  <a:pt x="25017" y="31883"/>
                </a:cubicBezTo>
                <a:cubicBezTo>
                  <a:pt x="24895" y="32005"/>
                  <a:pt x="24713" y="32025"/>
                  <a:pt x="24673" y="32126"/>
                </a:cubicBezTo>
                <a:cubicBezTo>
                  <a:pt x="24794" y="32045"/>
                  <a:pt x="25118" y="31863"/>
                  <a:pt x="25199" y="31782"/>
                </a:cubicBezTo>
                <a:cubicBezTo>
                  <a:pt x="25199" y="31742"/>
                  <a:pt x="25159" y="31701"/>
                  <a:pt x="25240" y="31600"/>
                </a:cubicBezTo>
                <a:cubicBezTo>
                  <a:pt x="25280" y="31742"/>
                  <a:pt x="25422" y="31458"/>
                  <a:pt x="25544" y="31438"/>
                </a:cubicBezTo>
                <a:cubicBezTo>
                  <a:pt x="25442" y="31579"/>
                  <a:pt x="25604" y="31559"/>
                  <a:pt x="25645" y="31478"/>
                </a:cubicBezTo>
                <a:cubicBezTo>
                  <a:pt x="25544" y="31559"/>
                  <a:pt x="25584" y="31438"/>
                  <a:pt x="25645" y="31397"/>
                </a:cubicBezTo>
                <a:cubicBezTo>
                  <a:pt x="25827" y="31276"/>
                  <a:pt x="25989" y="31377"/>
                  <a:pt x="26070" y="31215"/>
                </a:cubicBezTo>
                <a:cubicBezTo>
                  <a:pt x="26050" y="31154"/>
                  <a:pt x="25908" y="31377"/>
                  <a:pt x="25908" y="31276"/>
                </a:cubicBezTo>
                <a:cubicBezTo>
                  <a:pt x="25908" y="31174"/>
                  <a:pt x="26172" y="31073"/>
                  <a:pt x="26273" y="30972"/>
                </a:cubicBezTo>
                <a:cubicBezTo>
                  <a:pt x="26232" y="30830"/>
                  <a:pt x="26415" y="30648"/>
                  <a:pt x="26638" y="30465"/>
                </a:cubicBezTo>
                <a:cubicBezTo>
                  <a:pt x="26475" y="30627"/>
                  <a:pt x="26597" y="30546"/>
                  <a:pt x="26638" y="30607"/>
                </a:cubicBezTo>
                <a:cubicBezTo>
                  <a:pt x="26820" y="30384"/>
                  <a:pt x="27022" y="30182"/>
                  <a:pt x="27245" y="30020"/>
                </a:cubicBezTo>
                <a:cubicBezTo>
                  <a:pt x="27184" y="30101"/>
                  <a:pt x="26881" y="30384"/>
                  <a:pt x="27022" y="30303"/>
                </a:cubicBezTo>
                <a:cubicBezTo>
                  <a:pt x="27205" y="30081"/>
                  <a:pt x="27265" y="30121"/>
                  <a:pt x="27205" y="30243"/>
                </a:cubicBezTo>
                <a:cubicBezTo>
                  <a:pt x="27346" y="30040"/>
                  <a:pt x="27407" y="30081"/>
                  <a:pt x="27509" y="29878"/>
                </a:cubicBezTo>
                <a:cubicBezTo>
                  <a:pt x="27529" y="29898"/>
                  <a:pt x="27569" y="29837"/>
                  <a:pt x="27590" y="29878"/>
                </a:cubicBezTo>
                <a:cubicBezTo>
                  <a:pt x="27610" y="29918"/>
                  <a:pt x="27569" y="29979"/>
                  <a:pt x="27488" y="30060"/>
                </a:cubicBezTo>
                <a:cubicBezTo>
                  <a:pt x="27630" y="29999"/>
                  <a:pt x="27772" y="29918"/>
                  <a:pt x="27893" y="29817"/>
                </a:cubicBezTo>
                <a:cubicBezTo>
                  <a:pt x="27893" y="29736"/>
                  <a:pt x="27711" y="29959"/>
                  <a:pt x="27792" y="29817"/>
                </a:cubicBezTo>
                <a:cubicBezTo>
                  <a:pt x="27954" y="29655"/>
                  <a:pt x="27893" y="29635"/>
                  <a:pt x="27995" y="29513"/>
                </a:cubicBezTo>
                <a:cubicBezTo>
                  <a:pt x="28055" y="29594"/>
                  <a:pt x="28217" y="29331"/>
                  <a:pt x="28319" y="29270"/>
                </a:cubicBezTo>
                <a:cubicBezTo>
                  <a:pt x="28238" y="29493"/>
                  <a:pt x="27954" y="29594"/>
                  <a:pt x="27974" y="29736"/>
                </a:cubicBezTo>
                <a:cubicBezTo>
                  <a:pt x="28055" y="29635"/>
                  <a:pt x="28197" y="29493"/>
                  <a:pt x="28217" y="29574"/>
                </a:cubicBezTo>
                <a:cubicBezTo>
                  <a:pt x="28157" y="29696"/>
                  <a:pt x="27954" y="29878"/>
                  <a:pt x="27974" y="29939"/>
                </a:cubicBezTo>
                <a:cubicBezTo>
                  <a:pt x="28177" y="29756"/>
                  <a:pt x="28278" y="29554"/>
                  <a:pt x="28420" y="29574"/>
                </a:cubicBezTo>
                <a:cubicBezTo>
                  <a:pt x="28400" y="29453"/>
                  <a:pt x="28704" y="29230"/>
                  <a:pt x="28764" y="29027"/>
                </a:cubicBezTo>
                <a:cubicBezTo>
                  <a:pt x="28866" y="28966"/>
                  <a:pt x="28764" y="29068"/>
                  <a:pt x="28866" y="29027"/>
                </a:cubicBezTo>
                <a:cubicBezTo>
                  <a:pt x="28947" y="28865"/>
                  <a:pt x="29068" y="28865"/>
                  <a:pt x="29048" y="28804"/>
                </a:cubicBezTo>
                <a:cubicBezTo>
                  <a:pt x="28967" y="28906"/>
                  <a:pt x="28987" y="28784"/>
                  <a:pt x="29028" y="28723"/>
                </a:cubicBezTo>
                <a:cubicBezTo>
                  <a:pt x="29068" y="28744"/>
                  <a:pt x="29149" y="28582"/>
                  <a:pt x="29230" y="28480"/>
                </a:cubicBezTo>
                <a:cubicBezTo>
                  <a:pt x="29271" y="28541"/>
                  <a:pt x="29352" y="28420"/>
                  <a:pt x="29372" y="28480"/>
                </a:cubicBezTo>
                <a:cubicBezTo>
                  <a:pt x="29494" y="28257"/>
                  <a:pt x="29615" y="28055"/>
                  <a:pt x="29777" y="27873"/>
                </a:cubicBezTo>
                <a:cubicBezTo>
                  <a:pt x="29919" y="27711"/>
                  <a:pt x="30041" y="27528"/>
                  <a:pt x="30142" y="27326"/>
                </a:cubicBezTo>
                <a:cubicBezTo>
                  <a:pt x="30182" y="27326"/>
                  <a:pt x="30203" y="27427"/>
                  <a:pt x="30263" y="27326"/>
                </a:cubicBezTo>
                <a:cubicBezTo>
                  <a:pt x="30263" y="27184"/>
                  <a:pt x="30304" y="27062"/>
                  <a:pt x="30405" y="26961"/>
                </a:cubicBezTo>
                <a:cubicBezTo>
                  <a:pt x="30425" y="26961"/>
                  <a:pt x="30385" y="27042"/>
                  <a:pt x="30405" y="27062"/>
                </a:cubicBezTo>
                <a:cubicBezTo>
                  <a:pt x="30567" y="26880"/>
                  <a:pt x="30851" y="26191"/>
                  <a:pt x="30851" y="26475"/>
                </a:cubicBezTo>
                <a:cubicBezTo>
                  <a:pt x="30871" y="26272"/>
                  <a:pt x="31033" y="25847"/>
                  <a:pt x="31134" y="25928"/>
                </a:cubicBezTo>
                <a:cubicBezTo>
                  <a:pt x="31175" y="25766"/>
                  <a:pt x="31053" y="25867"/>
                  <a:pt x="31074" y="25806"/>
                </a:cubicBezTo>
                <a:cubicBezTo>
                  <a:pt x="31438" y="25381"/>
                  <a:pt x="31539" y="24814"/>
                  <a:pt x="31823" y="24409"/>
                </a:cubicBezTo>
                <a:cubicBezTo>
                  <a:pt x="31742" y="24368"/>
                  <a:pt x="32086" y="24004"/>
                  <a:pt x="32005" y="23862"/>
                </a:cubicBezTo>
                <a:cubicBezTo>
                  <a:pt x="32026" y="23801"/>
                  <a:pt x="32046" y="23761"/>
                  <a:pt x="32107" y="23740"/>
                </a:cubicBezTo>
                <a:cubicBezTo>
                  <a:pt x="31985" y="24247"/>
                  <a:pt x="31803" y="24753"/>
                  <a:pt x="31580" y="25239"/>
                </a:cubicBezTo>
                <a:cubicBezTo>
                  <a:pt x="31661" y="25300"/>
                  <a:pt x="31742" y="25037"/>
                  <a:pt x="31823" y="25057"/>
                </a:cubicBezTo>
                <a:cubicBezTo>
                  <a:pt x="31580" y="26090"/>
                  <a:pt x="31134" y="27062"/>
                  <a:pt x="30506" y="27933"/>
                </a:cubicBezTo>
                <a:cubicBezTo>
                  <a:pt x="30344" y="28197"/>
                  <a:pt x="30203" y="28460"/>
                  <a:pt x="30020" y="28723"/>
                </a:cubicBezTo>
                <a:cubicBezTo>
                  <a:pt x="29858" y="29007"/>
                  <a:pt x="29656" y="29291"/>
                  <a:pt x="29453" y="29554"/>
                </a:cubicBezTo>
                <a:cubicBezTo>
                  <a:pt x="29271" y="29817"/>
                  <a:pt x="29068" y="30081"/>
                  <a:pt x="28886" y="30344"/>
                </a:cubicBezTo>
                <a:cubicBezTo>
                  <a:pt x="28704" y="30607"/>
                  <a:pt x="28501" y="30850"/>
                  <a:pt x="28339" y="31114"/>
                </a:cubicBezTo>
                <a:cubicBezTo>
                  <a:pt x="27731" y="31802"/>
                  <a:pt x="27063" y="32430"/>
                  <a:pt x="26334" y="32977"/>
                </a:cubicBezTo>
                <a:cubicBezTo>
                  <a:pt x="26739" y="32856"/>
                  <a:pt x="27346" y="32106"/>
                  <a:pt x="27752" y="31883"/>
                </a:cubicBezTo>
                <a:cubicBezTo>
                  <a:pt x="27752" y="31944"/>
                  <a:pt x="27792" y="31985"/>
                  <a:pt x="27772" y="32066"/>
                </a:cubicBezTo>
                <a:cubicBezTo>
                  <a:pt x="27995" y="31863"/>
                  <a:pt x="28258" y="31701"/>
                  <a:pt x="28542" y="31600"/>
                </a:cubicBezTo>
                <a:cubicBezTo>
                  <a:pt x="28947" y="31134"/>
                  <a:pt x="29392" y="30708"/>
                  <a:pt x="29858" y="30324"/>
                </a:cubicBezTo>
                <a:cubicBezTo>
                  <a:pt x="29980" y="30182"/>
                  <a:pt x="29878" y="30202"/>
                  <a:pt x="30000" y="30081"/>
                </a:cubicBezTo>
                <a:cubicBezTo>
                  <a:pt x="30041" y="30121"/>
                  <a:pt x="30122" y="29999"/>
                  <a:pt x="30142" y="30081"/>
                </a:cubicBezTo>
                <a:cubicBezTo>
                  <a:pt x="30203" y="29918"/>
                  <a:pt x="30304" y="29777"/>
                  <a:pt x="30446" y="29696"/>
                </a:cubicBezTo>
                <a:cubicBezTo>
                  <a:pt x="30587" y="29351"/>
                  <a:pt x="30689" y="29412"/>
                  <a:pt x="30810" y="29068"/>
                </a:cubicBezTo>
                <a:lnTo>
                  <a:pt x="30871" y="29088"/>
                </a:lnTo>
                <a:cubicBezTo>
                  <a:pt x="31195" y="28561"/>
                  <a:pt x="31539" y="28257"/>
                  <a:pt x="31742" y="27731"/>
                </a:cubicBezTo>
                <a:cubicBezTo>
                  <a:pt x="31783" y="27751"/>
                  <a:pt x="31823" y="27690"/>
                  <a:pt x="31843" y="27711"/>
                </a:cubicBezTo>
                <a:cubicBezTo>
                  <a:pt x="32026" y="27407"/>
                  <a:pt x="32026" y="27265"/>
                  <a:pt x="32167" y="27204"/>
                </a:cubicBezTo>
                <a:cubicBezTo>
                  <a:pt x="32532" y="26353"/>
                  <a:pt x="32998" y="25746"/>
                  <a:pt x="33180" y="24854"/>
                </a:cubicBezTo>
                <a:cubicBezTo>
                  <a:pt x="33221" y="24814"/>
                  <a:pt x="33261" y="24773"/>
                  <a:pt x="33282" y="24713"/>
                </a:cubicBezTo>
                <a:cubicBezTo>
                  <a:pt x="33342" y="24389"/>
                  <a:pt x="33585" y="23740"/>
                  <a:pt x="33666" y="23416"/>
                </a:cubicBezTo>
                <a:cubicBezTo>
                  <a:pt x="33646" y="23335"/>
                  <a:pt x="33626" y="23274"/>
                  <a:pt x="33606" y="23214"/>
                </a:cubicBezTo>
                <a:cubicBezTo>
                  <a:pt x="33646" y="23072"/>
                  <a:pt x="33626" y="23315"/>
                  <a:pt x="33666" y="23133"/>
                </a:cubicBezTo>
                <a:cubicBezTo>
                  <a:pt x="33707" y="22930"/>
                  <a:pt x="33545" y="23254"/>
                  <a:pt x="33585" y="23133"/>
                </a:cubicBezTo>
                <a:cubicBezTo>
                  <a:pt x="33626" y="23072"/>
                  <a:pt x="33666" y="23011"/>
                  <a:pt x="33687" y="22950"/>
                </a:cubicBezTo>
                <a:cubicBezTo>
                  <a:pt x="33585" y="22971"/>
                  <a:pt x="33687" y="22728"/>
                  <a:pt x="33727" y="22586"/>
                </a:cubicBezTo>
                <a:cubicBezTo>
                  <a:pt x="33646" y="22343"/>
                  <a:pt x="33768" y="21857"/>
                  <a:pt x="33687" y="21613"/>
                </a:cubicBezTo>
                <a:cubicBezTo>
                  <a:pt x="33828" y="21229"/>
                  <a:pt x="33828" y="20803"/>
                  <a:pt x="33687" y="20418"/>
                </a:cubicBezTo>
                <a:cubicBezTo>
                  <a:pt x="33747" y="20358"/>
                  <a:pt x="33687" y="20256"/>
                  <a:pt x="33747" y="20216"/>
                </a:cubicBezTo>
                <a:cubicBezTo>
                  <a:pt x="33646" y="20297"/>
                  <a:pt x="33666" y="20337"/>
                  <a:pt x="33545" y="20297"/>
                </a:cubicBezTo>
                <a:lnTo>
                  <a:pt x="33545" y="20175"/>
                </a:lnTo>
                <a:cubicBezTo>
                  <a:pt x="33585" y="20175"/>
                  <a:pt x="33585" y="20236"/>
                  <a:pt x="33606" y="20236"/>
                </a:cubicBezTo>
                <a:cubicBezTo>
                  <a:pt x="33585" y="20114"/>
                  <a:pt x="33585" y="20013"/>
                  <a:pt x="33585" y="19892"/>
                </a:cubicBezTo>
                <a:cubicBezTo>
                  <a:pt x="33504" y="20114"/>
                  <a:pt x="33525" y="19689"/>
                  <a:pt x="33545" y="19649"/>
                </a:cubicBezTo>
                <a:cubicBezTo>
                  <a:pt x="33464" y="19770"/>
                  <a:pt x="33444" y="19892"/>
                  <a:pt x="33464" y="20033"/>
                </a:cubicBezTo>
                <a:cubicBezTo>
                  <a:pt x="33423" y="20033"/>
                  <a:pt x="33383" y="20033"/>
                  <a:pt x="33383" y="19993"/>
                </a:cubicBezTo>
                <a:cubicBezTo>
                  <a:pt x="33444" y="19730"/>
                  <a:pt x="33545" y="19547"/>
                  <a:pt x="33606" y="19223"/>
                </a:cubicBezTo>
                <a:cubicBezTo>
                  <a:pt x="33565" y="19142"/>
                  <a:pt x="33484" y="19284"/>
                  <a:pt x="33545" y="19061"/>
                </a:cubicBezTo>
                <a:cubicBezTo>
                  <a:pt x="33606" y="19102"/>
                  <a:pt x="33666" y="18919"/>
                  <a:pt x="33666" y="19081"/>
                </a:cubicBezTo>
                <a:cubicBezTo>
                  <a:pt x="33727" y="18899"/>
                  <a:pt x="33646" y="18919"/>
                  <a:pt x="33707" y="18757"/>
                </a:cubicBezTo>
                <a:lnTo>
                  <a:pt x="33768" y="18757"/>
                </a:lnTo>
                <a:cubicBezTo>
                  <a:pt x="33808" y="18636"/>
                  <a:pt x="33727" y="18676"/>
                  <a:pt x="33768" y="18555"/>
                </a:cubicBezTo>
                <a:cubicBezTo>
                  <a:pt x="33849" y="18413"/>
                  <a:pt x="33950" y="18271"/>
                  <a:pt x="34051" y="18129"/>
                </a:cubicBezTo>
                <a:cubicBezTo>
                  <a:pt x="33970" y="18332"/>
                  <a:pt x="34011" y="18555"/>
                  <a:pt x="33909" y="18656"/>
                </a:cubicBezTo>
                <a:cubicBezTo>
                  <a:pt x="33909" y="18575"/>
                  <a:pt x="33930" y="18453"/>
                  <a:pt x="33909" y="18433"/>
                </a:cubicBezTo>
                <a:cubicBezTo>
                  <a:pt x="33808" y="18595"/>
                  <a:pt x="33950" y="18676"/>
                  <a:pt x="33808" y="18838"/>
                </a:cubicBezTo>
                <a:cubicBezTo>
                  <a:pt x="33828" y="19183"/>
                  <a:pt x="33585" y="19507"/>
                  <a:pt x="33666" y="19730"/>
                </a:cubicBezTo>
                <a:cubicBezTo>
                  <a:pt x="33768" y="19385"/>
                  <a:pt x="34051" y="19162"/>
                  <a:pt x="33950" y="19021"/>
                </a:cubicBezTo>
                <a:cubicBezTo>
                  <a:pt x="33990" y="19041"/>
                  <a:pt x="33930" y="19243"/>
                  <a:pt x="33889" y="19223"/>
                </a:cubicBezTo>
                <a:cubicBezTo>
                  <a:pt x="33849" y="19162"/>
                  <a:pt x="33849" y="19102"/>
                  <a:pt x="33869" y="19061"/>
                </a:cubicBezTo>
                <a:cubicBezTo>
                  <a:pt x="33970" y="18940"/>
                  <a:pt x="33909" y="18919"/>
                  <a:pt x="33970" y="18676"/>
                </a:cubicBezTo>
                <a:cubicBezTo>
                  <a:pt x="33990" y="18778"/>
                  <a:pt x="34072" y="18474"/>
                  <a:pt x="34092" y="18676"/>
                </a:cubicBezTo>
                <a:cubicBezTo>
                  <a:pt x="34132" y="18595"/>
                  <a:pt x="34112" y="18332"/>
                  <a:pt x="34213" y="18352"/>
                </a:cubicBezTo>
                <a:cubicBezTo>
                  <a:pt x="34213" y="18433"/>
                  <a:pt x="34132" y="18595"/>
                  <a:pt x="34173" y="18616"/>
                </a:cubicBezTo>
                <a:cubicBezTo>
                  <a:pt x="34213" y="18494"/>
                  <a:pt x="34213" y="18778"/>
                  <a:pt x="34254" y="18616"/>
                </a:cubicBezTo>
                <a:cubicBezTo>
                  <a:pt x="34213" y="18413"/>
                  <a:pt x="34396" y="18393"/>
                  <a:pt x="34375" y="18210"/>
                </a:cubicBezTo>
                <a:cubicBezTo>
                  <a:pt x="34396" y="18210"/>
                  <a:pt x="34375" y="18251"/>
                  <a:pt x="34416" y="18251"/>
                </a:cubicBezTo>
                <a:cubicBezTo>
                  <a:pt x="34416" y="18170"/>
                  <a:pt x="34436" y="18109"/>
                  <a:pt x="34477" y="18069"/>
                </a:cubicBezTo>
                <a:cubicBezTo>
                  <a:pt x="34416" y="18008"/>
                  <a:pt x="34416" y="18190"/>
                  <a:pt x="34355" y="18170"/>
                </a:cubicBezTo>
                <a:cubicBezTo>
                  <a:pt x="34436" y="17745"/>
                  <a:pt x="34436" y="17663"/>
                  <a:pt x="34618" y="17481"/>
                </a:cubicBezTo>
                <a:cubicBezTo>
                  <a:pt x="34618" y="17522"/>
                  <a:pt x="34578" y="17582"/>
                  <a:pt x="34618" y="17582"/>
                </a:cubicBezTo>
                <a:cubicBezTo>
                  <a:pt x="34618" y="17542"/>
                  <a:pt x="34659" y="17522"/>
                  <a:pt x="34679" y="17522"/>
                </a:cubicBezTo>
                <a:cubicBezTo>
                  <a:pt x="34720" y="17420"/>
                  <a:pt x="34720" y="17299"/>
                  <a:pt x="34699" y="17198"/>
                </a:cubicBezTo>
                <a:cubicBezTo>
                  <a:pt x="34943" y="16691"/>
                  <a:pt x="35125" y="16165"/>
                  <a:pt x="35226" y="15638"/>
                </a:cubicBezTo>
                <a:cubicBezTo>
                  <a:pt x="35267" y="15638"/>
                  <a:pt x="35226" y="15719"/>
                  <a:pt x="35287" y="15719"/>
                </a:cubicBezTo>
                <a:cubicBezTo>
                  <a:pt x="35307" y="15557"/>
                  <a:pt x="35267" y="15415"/>
                  <a:pt x="35145" y="15516"/>
                </a:cubicBezTo>
                <a:cubicBezTo>
                  <a:pt x="35145" y="15435"/>
                  <a:pt x="35206" y="15456"/>
                  <a:pt x="35206" y="15375"/>
                </a:cubicBezTo>
                <a:lnTo>
                  <a:pt x="35084" y="15354"/>
                </a:lnTo>
                <a:cubicBezTo>
                  <a:pt x="35145" y="15212"/>
                  <a:pt x="35105" y="15131"/>
                  <a:pt x="35044" y="15091"/>
                </a:cubicBezTo>
                <a:cubicBezTo>
                  <a:pt x="35003" y="15152"/>
                  <a:pt x="34902" y="15050"/>
                  <a:pt x="34861" y="15152"/>
                </a:cubicBezTo>
                <a:cubicBezTo>
                  <a:pt x="34882" y="15233"/>
                  <a:pt x="34861" y="15334"/>
                  <a:pt x="34821" y="15415"/>
                </a:cubicBezTo>
                <a:cubicBezTo>
                  <a:pt x="34861" y="15435"/>
                  <a:pt x="34963" y="15395"/>
                  <a:pt x="34902" y="15516"/>
                </a:cubicBezTo>
                <a:cubicBezTo>
                  <a:pt x="34821" y="15415"/>
                  <a:pt x="34841" y="15476"/>
                  <a:pt x="34780" y="15597"/>
                </a:cubicBezTo>
                <a:cubicBezTo>
                  <a:pt x="34699" y="15557"/>
                  <a:pt x="34699" y="15375"/>
                  <a:pt x="34801" y="15273"/>
                </a:cubicBezTo>
                <a:lnTo>
                  <a:pt x="34720" y="15253"/>
                </a:lnTo>
                <a:cubicBezTo>
                  <a:pt x="34679" y="15395"/>
                  <a:pt x="34679" y="15537"/>
                  <a:pt x="34699" y="15699"/>
                </a:cubicBezTo>
                <a:cubicBezTo>
                  <a:pt x="34659" y="15658"/>
                  <a:pt x="34679" y="15557"/>
                  <a:pt x="34639" y="15516"/>
                </a:cubicBezTo>
                <a:cubicBezTo>
                  <a:pt x="34537" y="15800"/>
                  <a:pt x="34396" y="16691"/>
                  <a:pt x="34132" y="16570"/>
                </a:cubicBezTo>
                <a:cubicBezTo>
                  <a:pt x="34051" y="16732"/>
                  <a:pt x="33990" y="16894"/>
                  <a:pt x="33990" y="17076"/>
                </a:cubicBezTo>
                <a:cubicBezTo>
                  <a:pt x="34051" y="17117"/>
                  <a:pt x="34051" y="16995"/>
                  <a:pt x="34092" y="16975"/>
                </a:cubicBezTo>
                <a:cubicBezTo>
                  <a:pt x="34112" y="17117"/>
                  <a:pt x="34051" y="17258"/>
                  <a:pt x="33930" y="17339"/>
                </a:cubicBezTo>
                <a:cubicBezTo>
                  <a:pt x="34011" y="17339"/>
                  <a:pt x="33970" y="17582"/>
                  <a:pt x="33909" y="17582"/>
                </a:cubicBezTo>
                <a:cubicBezTo>
                  <a:pt x="33970" y="17623"/>
                  <a:pt x="33930" y="17805"/>
                  <a:pt x="33869" y="17846"/>
                </a:cubicBezTo>
                <a:cubicBezTo>
                  <a:pt x="33869" y="17805"/>
                  <a:pt x="33869" y="17805"/>
                  <a:pt x="33828" y="17805"/>
                </a:cubicBezTo>
                <a:cubicBezTo>
                  <a:pt x="33828" y="17745"/>
                  <a:pt x="33869" y="17663"/>
                  <a:pt x="33828" y="17643"/>
                </a:cubicBezTo>
                <a:cubicBezTo>
                  <a:pt x="33788" y="17765"/>
                  <a:pt x="33768" y="17785"/>
                  <a:pt x="33747" y="17785"/>
                </a:cubicBezTo>
                <a:cubicBezTo>
                  <a:pt x="33747" y="17866"/>
                  <a:pt x="33707" y="17907"/>
                  <a:pt x="33768" y="17988"/>
                </a:cubicBezTo>
                <a:cubicBezTo>
                  <a:pt x="33788" y="17927"/>
                  <a:pt x="33747" y="17826"/>
                  <a:pt x="33808" y="17805"/>
                </a:cubicBezTo>
                <a:cubicBezTo>
                  <a:pt x="33849" y="17866"/>
                  <a:pt x="33869" y="17947"/>
                  <a:pt x="33849" y="18028"/>
                </a:cubicBezTo>
                <a:cubicBezTo>
                  <a:pt x="33666" y="18231"/>
                  <a:pt x="33646" y="18069"/>
                  <a:pt x="33707" y="17623"/>
                </a:cubicBezTo>
                <a:cubicBezTo>
                  <a:pt x="33768" y="17562"/>
                  <a:pt x="33828" y="17461"/>
                  <a:pt x="33828" y="17339"/>
                </a:cubicBezTo>
                <a:cubicBezTo>
                  <a:pt x="33788" y="17299"/>
                  <a:pt x="33707" y="17441"/>
                  <a:pt x="33727" y="17339"/>
                </a:cubicBezTo>
                <a:cubicBezTo>
                  <a:pt x="33727" y="17238"/>
                  <a:pt x="33828" y="17218"/>
                  <a:pt x="33788" y="17117"/>
                </a:cubicBezTo>
                <a:cubicBezTo>
                  <a:pt x="33768" y="17015"/>
                  <a:pt x="33747" y="17299"/>
                  <a:pt x="33687" y="17218"/>
                </a:cubicBezTo>
                <a:cubicBezTo>
                  <a:pt x="33626" y="17076"/>
                  <a:pt x="33747" y="16975"/>
                  <a:pt x="33727" y="16792"/>
                </a:cubicBezTo>
                <a:cubicBezTo>
                  <a:pt x="33747" y="16792"/>
                  <a:pt x="33768" y="16792"/>
                  <a:pt x="33788" y="16752"/>
                </a:cubicBezTo>
                <a:cubicBezTo>
                  <a:pt x="33788" y="16509"/>
                  <a:pt x="33828" y="16266"/>
                  <a:pt x="33909" y="16023"/>
                </a:cubicBezTo>
                <a:cubicBezTo>
                  <a:pt x="33970" y="16063"/>
                  <a:pt x="33970" y="15901"/>
                  <a:pt x="34011" y="15921"/>
                </a:cubicBezTo>
                <a:cubicBezTo>
                  <a:pt x="34031" y="15759"/>
                  <a:pt x="34051" y="15618"/>
                  <a:pt x="34092" y="15456"/>
                </a:cubicBezTo>
                <a:cubicBezTo>
                  <a:pt x="34112" y="15780"/>
                  <a:pt x="34051" y="16104"/>
                  <a:pt x="33889" y="16408"/>
                </a:cubicBezTo>
                <a:cubicBezTo>
                  <a:pt x="33970" y="16347"/>
                  <a:pt x="34011" y="16144"/>
                  <a:pt x="34092" y="16083"/>
                </a:cubicBezTo>
                <a:cubicBezTo>
                  <a:pt x="34132" y="15982"/>
                  <a:pt x="34051" y="16002"/>
                  <a:pt x="34092" y="15901"/>
                </a:cubicBezTo>
                <a:cubicBezTo>
                  <a:pt x="34173" y="15861"/>
                  <a:pt x="34234" y="15780"/>
                  <a:pt x="34234" y="15921"/>
                </a:cubicBezTo>
                <a:cubicBezTo>
                  <a:pt x="34274" y="15800"/>
                  <a:pt x="34274" y="15780"/>
                  <a:pt x="34213" y="15658"/>
                </a:cubicBezTo>
                <a:cubicBezTo>
                  <a:pt x="34193" y="15719"/>
                  <a:pt x="34254" y="15780"/>
                  <a:pt x="34193" y="15780"/>
                </a:cubicBezTo>
                <a:cubicBezTo>
                  <a:pt x="34112" y="15719"/>
                  <a:pt x="34254" y="15557"/>
                  <a:pt x="34294" y="15456"/>
                </a:cubicBezTo>
                <a:cubicBezTo>
                  <a:pt x="34234" y="15456"/>
                  <a:pt x="34213" y="15597"/>
                  <a:pt x="34153" y="15597"/>
                </a:cubicBezTo>
                <a:cubicBezTo>
                  <a:pt x="34193" y="15516"/>
                  <a:pt x="34213" y="15415"/>
                  <a:pt x="34213" y="15314"/>
                </a:cubicBezTo>
                <a:cubicBezTo>
                  <a:pt x="34193" y="15294"/>
                  <a:pt x="34153" y="15294"/>
                  <a:pt x="34132" y="15334"/>
                </a:cubicBezTo>
                <a:cubicBezTo>
                  <a:pt x="34132" y="15111"/>
                  <a:pt x="34254" y="14828"/>
                  <a:pt x="34193" y="14726"/>
                </a:cubicBezTo>
                <a:cubicBezTo>
                  <a:pt x="34132" y="14747"/>
                  <a:pt x="34092" y="14848"/>
                  <a:pt x="34051" y="14868"/>
                </a:cubicBezTo>
                <a:cubicBezTo>
                  <a:pt x="34072" y="14706"/>
                  <a:pt x="34254" y="14544"/>
                  <a:pt x="34294" y="14382"/>
                </a:cubicBezTo>
                <a:cubicBezTo>
                  <a:pt x="34294" y="14463"/>
                  <a:pt x="34274" y="14544"/>
                  <a:pt x="34254" y="14625"/>
                </a:cubicBezTo>
                <a:cubicBezTo>
                  <a:pt x="34375" y="14564"/>
                  <a:pt x="34335" y="14443"/>
                  <a:pt x="34335" y="14362"/>
                </a:cubicBezTo>
                <a:cubicBezTo>
                  <a:pt x="34375" y="14301"/>
                  <a:pt x="34456" y="14341"/>
                  <a:pt x="34416" y="14301"/>
                </a:cubicBezTo>
                <a:cubicBezTo>
                  <a:pt x="34456" y="14200"/>
                  <a:pt x="34335" y="14362"/>
                  <a:pt x="34375" y="14260"/>
                </a:cubicBezTo>
                <a:lnTo>
                  <a:pt x="34396" y="14200"/>
                </a:lnTo>
                <a:cubicBezTo>
                  <a:pt x="34396" y="14240"/>
                  <a:pt x="34477" y="14240"/>
                  <a:pt x="34517" y="14200"/>
                </a:cubicBezTo>
                <a:cubicBezTo>
                  <a:pt x="34477" y="14179"/>
                  <a:pt x="34497" y="14098"/>
                  <a:pt x="34456" y="14098"/>
                </a:cubicBezTo>
                <a:cubicBezTo>
                  <a:pt x="34436" y="14159"/>
                  <a:pt x="34456" y="14200"/>
                  <a:pt x="34416" y="14200"/>
                </a:cubicBezTo>
                <a:cubicBezTo>
                  <a:pt x="34416" y="14058"/>
                  <a:pt x="34477" y="14017"/>
                  <a:pt x="34456" y="13855"/>
                </a:cubicBezTo>
                <a:cubicBezTo>
                  <a:pt x="34537" y="13896"/>
                  <a:pt x="34639" y="13754"/>
                  <a:pt x="34598" y="13673"/>
                </a:cubicBezTo>
                <a:cubicBezTo>
                  <a:pt x="34578" y="13754"/>
                  <a:pt x="34558" y="13815"/>
                  <a:pt x="34517" y="13815"/>
                </a:cubicBezTo>
                <a:cubicBezTo>
                  <a:pt x="34558" y="13673"/>
                  <a:pt x="34558" y="13531"/>
                  <a:pt x="34537" y="13389"/>
                </a:cubicBezTo>
                <a:cubicBezTo>
                  <a:pt x="34477" y="13369"/>
                  <a:pt x="34436" y="13430"/>
                  <a:pt x="34396" y="13491"/>
                </a:cubicBezTo>
                <a:cubicBezTo>
                  <a:pt x="34436" y="13511"/>
                  <a:pt x="34477" y="13389"/>
                  <a:pt x="34497" y="13491"/>
                </a:cubicBezTo>
                <a:cubicBezTo>
                  <a:pt x="34416" y="13592"/>
                  <a:pt x="34375" y="13734"/>
                  <a:pt x="34396" y="13876"/>
                </a:cubicBezTo>
                <a:cubicBezTo>
                  <a:pt x="34335" y="13957"/>
                  <a:pt x="34193" y="13876"/>
                  <a:pt x="34193" y="13957"/>
                </a:cubicBezTo>
                <a:cubicBezTo>
                  <a:pt x="34213" y="13896"/>
                  <a:pt x="34112" y="13936"/>
                  <a:pt x="34112" y="13876"/>
                </a:cubicBezTo>
                <a:cubicBezTo>
                  <a:pt x="34092" y="13977"/>
                  <a:pt x="34031" y="13977"/>
                  <a:pt x="34011" y="13936"/>
                </a:cubicBezTo>
                <a:cubicBezTo>
                  <a:pt x="34011" y="14038"/>
                  <a:pt x="33990" y="14017"/>
                  <a:pt x="33990" y="14098"/>
                </a:cubicBezTo>
                <a:cubicBezTo>
                  <a:pt x="33889" y="14119"/>
                  <a:pt x="33788" y="14200"/>
                  <a:pt x="33747" y="14301"/>
                </a:cubicBezTo>
                <a:cubicBezTo>
                  <a:pt x="33788" y="14321"/>
                  <a:pt x="33889" y="14200"/>
                  <a:pt x="33889" y="14260"/>
                </a:cubicBezTo>
                <a:cubicBezTo>
                  <a:pt x="33909" y="14341"/>
                  <a:pt x="33808" y="14321"/>
                  <a:pt x="33788" y="14422"/>
                </a:cubicBezTo>
                <a:cubicBezTo>
                  <a:pt x="33889" y="14483"/>
                  <a:pt x="33990" y="14078"/>
                  <a:pt x="34051" y="14159"/>
                </a:cubicBezTo>
                <a:cubicBezTo>
                  <a:pt x="34031" y="14260"/>
                  <a:pt x="33970" y="14281"/>
                  <a:pt x="33950" y="14422"/>
                </a:cubicBezTo>
                <a:cubicBezTo>
                  <a:pt x="33889" y="14382"/>
                  <a:pt x="33828" y="14585"/>
                  <a:pt x="33727" y="14645"/>
                </a:cubicBezTo>
                <a:cubicBezTo>
                  <a:pt x="33727" y="14585"/>
                  <a:pt x="33828" y="14524"/>
                  <a:pt x="33768" y="14483"/>
                </a:cubicBezTo>
                <a:cubicBezTo>
                  <a:pt x="33707" y="14585"/>
                  <a:pt x="33768" y="14402"/>
                  <a:pt x="33727" y="14402"/>
                </a:cubicBezTo>
                <a:cubicBezTo>
                  <a:pt x="33707" y="14402"/>
                  <a:pt x="33646" y="14463"/>
                  <a:pt x="33646" y="14422"/>
                </a:cubicBezTo>
                <a:cubicBezTo>
                  <a:pt x="33707" y="14200"/>
                  <a:pt x="33727" y="13957"/>
                  <a:pt x="33707" y="13714"/>
                </a:cubicBezTo>
                <a:cubicBezTo>
                  <a:pt x="33666" y="13835"/>
                  <a:pt x="33687" y="14220"/>
                  <a:pt x="33606" y="14301"/>
                </a:cubicBezTo>
                <a:cubicBezTo>
                  <a:pt x="33606" y="14341"/>
                  <a:pt x="33444" y="14281"/>
                  <a:pt x="33444" y="14281"/>
                </a:cubicBezTo>
                <a:cubicBezTo>
                  <a:pt x="33504" y="14382"/>
                  <a:pt x="33363" y="14382"/>
                  <a:pt x="33363" y="14463"/>
                </a:cubicBezTo>
                <a:cubicBezTo>
                  <a:pt x="33383" y="14463"/>
                  <a:pt x="33423" y="14463"/>
                  <a:pt x="33403" y="14544"/>
                </a:cubicBezTo>
                <a:lnTo>
                  <a:pt x="33322" y="14544"/>
                </a:lnTo>
                <a:cubicBezTo>
                  <a:pt x="33342" y="14341"/>
                  <a:pt x="33423" y="14200"/>
                  <a:pt x="33403" y="14119"/>
                </a:cubicBezTo>
                <a:cubicBezTo>
                  <a:pt x="33403" y="14139"/>
                  <a:pt x="33383" y="14159"/>
                  <a:pt x="33363" y="14159"/>
                </a:cubicBezTo>
                <a:cubicBezTo>
                  <a:pt x="33363" y="14058"/>
                  <a:pt x="33423" y="14058"/>
                  <a:pt x="33363" y="13957"/>
                </a:cubicBezTo>
                <a:cubicBezTo>
                  <a:pt x="33565" y="13936"/>
                  <a:pt x="33545" y="13551"/>
                  <a:pt x="33727" y="13430"/>
                </a:cubicBezTo>
                <a:cubicBezTo>
                  <a:pt x="33687" y="13572"/>
                  <a:pt x="33788" y="13551"/>
                  <a:pt x="33747" y="13551"/>
                </a:cubicBezTo>
                <a:cubicBezTo>
                  <a:pt x="33727" y="13491"/>
                  <a:pt x="33808" y="13308"/>
                  <a:pt x="33869" y="13329"/>
                </a:cubicBezTo>
                <a:cubicBezTo>
                  <a:pt x="33869" y="13470"/>
                  <a:pt x="33788" y="13389"/>
                  <a:pt x="33768" y="13470"/>
                </a:cubicBezTo>
                <a:cubicBezTo>
                  <a:pt x="33849" y="13491"/>
                  <a:pt x="33889" y="13410"/>
                  <a:pt x="33909" y="13308"/>
                </a:cubicBezTo>
                <a:cubicBezTo>
                  <a:pt x="33828" y="13308"/>
                  <a:pt x="33828" y="13248"/>
                  <a:pt x="33849" y="13167"/>
                </a:cubicBezTo>
                <a:cubicBezTo>
                  <a:pt x="33909" y="13187"/>
                  <a:pt x="33930" y="13106"/>
                  <a:pt x="33990" y="13146"/>
                </a:cubicBezTo>
                <a:cubicBezTo>
                  <a:pt x="34051" y="12903"/>
                  <a:pt x="34092" y="13005"/>
                  <a:pt x="34132" y="12944"/>
                </a:cubicBezTo>
                <a:cubicBezTo>
                  <a:pt x="34193" y="12802"/>
                  <a:pt x="34072" y="12984"/>
                  <a:pt x="34092" y="12863"/>
                </a:cubicBezTo>
                <a:cubicBezTo>
                  <a:pt x="34173" y="12660"/>
                  <a:pt x="34315" y="12620"/>
                  <a:pt x="34355" y="12437"/>
                </a:cubicBezTo>
                <a:cubicBezTo>
                  <a:pt x="34375" y="12437"/>
                  <a:pt x="34416" y="12458"/>
                  <a:pt x="34416" y="12478"/>
                </a:cubicBezTo>
                <a:cubicBezTo>
                  <a:pt x="34436" y="12377"/>
                  <a:pt x="34558" y="12296"/>
                  <a:pt x="34578" y="12336"/>
                </a:cubicBezTo>
                <a:cubicBezTo>
                  <a:pt x="34578" y="12377"/>
                  <a:pt x="34456" y="12377"/>
                  <a:pt x="34517" y="12458"/>
                </a:cubicBezTo>
                <a:cubicBezTo>
                  <a:pt x="34537" y="12417"/>
                  <a:pt x="34558" y="12397"/>
                  <a:pt x="34598" y="12417"/>
                </a:cubicBezTo>
                <a:cubicBezTo>
                  <a:pt x="34598" y="12316"/>
                  <a:pt x="34618" y="12275"/>
                  <a:pt x="34679" y="12255"/>
                </a:cubicBezTo>
                <a:cubicBezTo>
                  <a:pt x="34659" y="12194"/>
                  <a:pt x="34780" y="12012"/>
                  <a:pt x="34841" y="11931"/>
                </a:cubicBezTo>
                <a:cubicBezTo>
                  <a:pt x="34922" y="11951"/>
                  <a:pt x="34841" y="12073"/>
                  <a:pt x="34882" y="12113"/>
                </a:cubicBezTo>
                <a:cubicBezTo>
                  <a:pt x="34902" y="12053"/>
                  <a:pt x="34943" y="12032"/>
                  <a:pt x="34983" y="12053"/>
                </a:cubicBezTo>
                <a:cubicBezTo>
                  <a:pt x="34983" y="12073"/>
                  <a:pt x="34943" y="12134"/>
                  <a:pt x="34963" y="12134"/>
                </a:cubicBezTo>
                <a:cubicBezTo>
                  <a:pt x="34983" y="12093"/>
                  <a:pt x="35003" y="12032"/>
                  <a:pt x="35003" y="11971"/>
                </a:cubicBezTo>
                <a:cubicBezTo>
                  <a:pt x="34821" y="12012"/>
                  <a:pt x="34963" y="11769"/>
                  <a:pt x="34902" y="11688"/>
                </a:cubicBezTo>
                <a:cubicBezTo>
                  <a:pt x="34963" y="11647"/>
                  <a:pt x="35003" y="11566"/>
                  <a:pt x="35024" y="11485"/>
                </a:cubicBezTo>
                <a:cubicBezTo>
                  <a:pt x="34943" y="11506"/>
                  <a:pt x="34922" y="11445"/>
                  <a:pt x="34943" y="11364"/>
                </a:cubicBezTo>
                <a:cubicBezTo>
                  <a:pt x="34801" y="11323"/>
                  <a:pt x="34699" y="11222"/>
                  <a:pt x="34780" y="11121"/>
                </a:cubicBezTo>
                <a:cubicBezTo>
                  <a:pt x="34760" y="11141"/>
                  <a:pt x="34740" y="11121"/>
                  <a:pt x="34699" y="11121"/>
                </a:cubicBezTo>
                <a:cubicBezTo>
                  <a:pt x="34679" y="11161"/>
                  <a:pt x="34679" y="11283"/>
                  <a:pt x="34618" y="11303"/>
                </a:cubicBezTo>
                <a:cubicBezTo>
                  <a:pt x="34618" y="11222"/>
                  <a:pt x="34659" y="11263"/>
                  <a:pt x="34679" y="11161"/>
                </a:cubicBezTo>
                <a:cubicBezTo>
                  <a:pt x="34618" y="11161"/>
                  <a:pt x="34699" y="11080"/>
                  <a:pt x="34639" y="11080"/>
                </a:cubicBezTo>
                <a:cubicBezTo>
                  <a:pt x="34598" y="11161"/>
                  <a:pt x="34558" y="11222"/>
                  <a:pt x="34497" y="11202"/>
                </a:cubicBezTo>
                <a:cubicBezTo>
                  <a:pt x="34456" y="11384"/>
                  <a:pt x="34497" y="11465"/>
                  <a:pt x="34396" y="11627"/>
                </a:cubicBezTo>
                <a:cubicBezTo>
                  <a:pt x="34375" y="11627"/>
                  <a:pt x="34396" y="11587"/>
                  <a:pt x="34375" y="11587"/>
                </a:cubicBezTo>
                <a:cubicBezTo>
                  <a:pt x="34315" y="11708"/>
                  <a:pt x="34294" y="11870"/>
                  <a:pt x="34294" y="12032"/>
                </a:cubicBezTo>
                <a:cubicBezTo>
                  <a:pt x="34274" y="12032"/>
                  <a:pt x="34254" y="12032"/>
                  <a:pt x="34234" y="12032"/>
                </a:cubicBezTo>
                <a:cubicBezTo>
                  <a:pt x="34173" y="11951"/>
                  <a:pt x="34234" y="11951"/>
                  <a:pt x="34173" y="11890"/>
                </a:cubicBezTo>
                <a:cubicBezTo>
                  <a:pt x="34274" y="11850"/>
                  <a:pt x="34173" y="11789"/>
                  <a:pt x="34274" y="11769"/>
                </a:cubicBezTo>
                <a:cubicBezTo>
                  <a:pt x="34254" y="11749"/>
                  <a:pt x="34294" y="11668"/>
                  <a:pt x="34254" y="11668"/>
                </a:cubicBezTo>
                <a:cubicBezTo>
                  <a:pt x="34213" y="11708"/>
                  <a:pt x="34173" y="11809"/>
                  <a:pt x="34153" y="11728"/>
                </a:cubicBezTo>
                <a:cubicBezTo>
                  <a:pt x="34112" y="11830"/>
                  <a:pt x="34132" y="11911"/>
                  <a:pt x="34051" y="11951"/>
                </a:cubicBezTo>
                <a:cubicBezTo>
                  <a:pt x="34092" y="11890"/>
                  <a:pt x="34092" y="11830"/>
                  <a:pt x="34072" y="11789"/>
                </a:cubicBezTo>
                <a:cubicBezTo>
                  <a:pt x="34132" y="11769"/>
                  <a:pt x="34173" y="11627"/>
                  <a:pt x="34092" y="11728"/>
                </a:cubicBezTo>
                <a:cubicBezTo>
                  <a:pt x="34132" y="11668"/>
                  <a:pt x="34153" y="11587"/>
                  <a:pt x="34173" y="11506"/>
                </a:cubicBezTo>
                <a:cubicBezTo>
                  <a:pt x="34173" y="11546"/>
                  <a:pt x="34072" y="11587"/>
                  <a:pt x="34112" y="11506"/>
                </a:cubicBezTo>
                <a:cubicBezTo>
                  <a:pt x="34132" y="11425"/>
                  <a:pt x="34213" y="11445"/>
                  <a:pt x="34254" y="11404"/>
                </a:cubicBezTo>
                <a:cubicBezTo>
                  <a:pt x="34254" y="11344"/>
                  <a:pt x="34193" y="11425"/>
                  <a:pt x="34213" y="11323"/>
                </a:cubicBezTo>
                <a:cubicBezTo>
                  <a:pt x="34234" y="11425"/>
                  <a:pt x="34274" y="11263"/>
                  <a:pt x="34294" y="11182"/>
                </a:cubicBezTo>
                <a:cubicBezTo>
                  <a:pt x="34213" y="11182"/>
                  <a:pt x="34274" y="11121"/>
                  <a:pt x="34294" y="11060"/>
                </a:cubicBezTo>
                <a:cubicBezTo>
                  <a:pt x="34153" y="10959"/>
                  <a:pt x="34072" y="10797"/>
                  <a:pt x="34072" y="10614"/>
                </a:cubicBezTo>
                <a:cubicBezTo>
                  <a:pt x="34112" y="10574"/>
                  <a:pt x="34132" y="10513"/>
                  <a:pt x="34173" y="10452"/>
                </a:cubicBezTo>
                <a:cubicBezTo>
                  <a:pt x="34173" y="10412"/>
                  <a:pt x="34072" y="10412"/>
                  <a:pt x="34112" y="10371"/>
                </a:cubicBezTo>
                <a:cubicBezTo>
                  <a:pt x="34132" y="10392"/>
                  <a:pt x="34193" y="10392"/>
                  <a:pt x="34213" y="10371"/>
                </a:cubicBezTo>
                <a:cubicBezTo>
                  <a:pt x="34213" y="10331"/>
                  <a:pt x="34153" y="10331"/>
                  <a:pt x="34173" y="10270"/>
                </a:cubicBezTo>
                <a:cubicBezTo>
                  <a:pt x="34274" y="10209"/>
                  <a:pt x="34315" y="10331"/>
                  <a:pt x="34396" y="10229"/>
                </a:cubicBezTo>
                <a:cubicBezTo>
                  <a:pt x="34375" y="10189"/>
                  <a:pt x="34335" y="10250"/>
                  <a:pt x="34294" y="10209"/>
                </a:cubicBezTo>
                <a:cubicBezTo>
                  <a:pt x="34396" y="10047"/>
                  <a:pt x="34416" y="9946"/>
                  <a:pt x="34537" y="9845"/>
                </a:cubicBezTo>
                <a:cubicBezTo>
                  <a:pt x="34618" y="9905"/>
                  <a:pt x="34679" y="9845"/>
                  <a:pt x="34740" y="9784"/>
                </a:cubicBezTo>
                <a:cubicBezTo>
                  <a:pt x="34821" y="9885"/>
                  <a:pt x="34740" y="9865"/>
                  <a:pt x="34882" y="9845"/>
                </a:cubicBezTo>
                <a:cubicBezTo>
                  <a:pt x="34861" y="9865"/>
                  <a:pt x="34821" y="9926"/>
                  <a:pt x="34841" y="9946"/>
                </a:cubicBezTo>
                <a:cubicBezTo>
                  <a:pt x="34882" y="9905"/>
                  <a:pt x="34943" y="9885"/>
                  <a:pt x="34983" y="9926"/>
                </a:cubicBezTo>
                <a:cubicBezTo>
                  <a:pt x="34983" y="9966"/>
                  <a:pt x="34943" y="10007"/>
                  <a:pt x="34963" y="10027"/>
                </a:cubicBezTo>
                <a:cubicBezTo>
                  <a:pt x="35024" y="9905"/>
                  <a:pt x="35105" y="10088"/>
                  <a:pt x="35165" y="9966"/>
                </a:cubicBezTo>
                <a:cubicBezTo>
                  <a:pt x="35084" y="9966"/>
                  <a:pt x="35024" y="9845"/>
                  <a:pt x="35024" y="9723"/>
                </a:cubicBezTo>
                <a:cubicBezTo>
                  <a:pt x="35003" y="9743"/>
                  <a:pt x="34983" y="9784"/>
                  <a:pt x="34963" y="9784"/>
                </a:cubicBezTo>
                <a:cubicBezTo>
                  <a:pt x="35044" y="9622"/>
                  <a:pt x="34882" y="9561"/>
                  <a:pt x="35024" y="9379"/>
                </a:cubicBezTo>
                <a:cubicBezTo>
                  <a:pt x="35064" y="9338"/>
                  <a:pt x="35084" y="9419"/>
                  <a:pt x="35125" y="9379"/>
                </a:cubicBezTo>
                <a:cubicBezTo>
                  <a:pt x="35064" y="9257"/>
                  <a:pt x="35044" y="9136"/>
                  <a:pt x="35084" y="9034"/>
                </a:cubicBezTo>
                <a:cubicBezTo>
                  <a:pt x="35145" y="8994"/>
                  <a:pt x="35206" y="9014"/>
                  <a:pt x="35267" y="8994"/>
                </a:cubicBezTo>
                <a:cubicBezTo>
                  <a:pt x="35246" y="9014"/>
                  <a:pt x="35246" y="9055"/>
                  <a:pt x="35267" y="9075"/>
                </a:cubicBezTo>
                <a:cubicBezTo>
                  <a:pt x="35327" y="8953"/>
                  <a:pt x="35429" y="8953"/>
                  <a:pt x="35429" y="9055"/>
                </a:cubicBezTo>
                <a:cubicBezTo>
                  <a:pt x="35489" y="8974"/>
                  <a:pt x="35449" y="8913"/>
                  <a:pt x="35510" y="8832"/>
                </a:cubicBezTo>
                <a:cubicBezTo>
                  <a:pt x="35550" y="8893"/>
                  <a:pt x="35591" y="8812"/>
                  <a:pt x="35631" y="8832"/>
                </a:cubicBezTo>
                <a:cubicBezTo>
                  <a:pt x="35672" y="8933"/>
                  <a:pt x="35530" y="8994"/>
                  <a:pt x="35530" y="9055"/>
                </a:cubicBezTo>
                <a:cubicBezTo>
                  <a:pt x="35672" y="9055"/>
                  <a:pt x="35388" y="9358"/>
                  <a:pt x="35429" y="9439"/>
                </a:cubicBezTo>
                <a:cubicBezTo>
                  <a:pt x="35570" y="9500"/>
                  <a:pt x="35510" y="9318"/>
                  <a:pt x="35591" y="9196"/>
                </a:cubicBezTo>
                <a:cubicBezTo>
                  <a:pt x="35631" y="9156"/>
                  <a:pt x="35712" y="9156"/>
                  <a:pt x="35712" y="9217"/>
                </a:cubicBezTo>
                <a:cubicBezTo>
                  <a:pt x="35793" y="9075"/>
                  <a:pt x="35814" y="8953"/>
                  <a:pt x="35976" y="8913"/>
                </a:cubicBezTo>
                <a:cubicBezTo>
                  <a:pt x="35996" y="8852"/>
                  <a:pt x="35895" y="8913"/>
                  <a:pt x="35935" y="8852"/>
                </a:cubicBezTo>
                <a:cubicBezTo>
                  <a:pt x="35955" y="8832"/>
                  <a:pt x="35976" y="8812"/>
                  <a:pt x="35996" y="8812"/>
                </a:cubicBezTo>
                <a:cubicBezTo>
                  <a:pt x="35976" y="8832"/>
                  <a:pt x="35976" y="8872"/>
                  <a:pt x="35996" y="8893"/>
                </a:cubicBezTo>
                <a:cubicBezTo>
                  <a:pt x="36036" y="8832"/>
                  <a:pt x="36097" y="8812"/>
                  <a:pt x="36178" y="8832"/>
                </a:cubicBezTo>
                <a:cubicBezTo>
                  <a:pt x="36138" y="8812"/>
                  <a:pt x="36198" y="8710"/>
                  <a:pt x="36239" y="8731"/>
                </a:cubicBezTo>
                <a:cubicBezTo>
                  <a:pt x="36219" y="8751"/>
                  <a:pt x="36239" y="8771"/>
                  <a:pt x="36239" y="8791"/>
                </a:cubicBezTo>
                <a:cubicBezTo>
                  <a:pt x="36138" y="8893"/>
                  <a:pt x="36077" y="8974"/>
                  <a:pt x="36138" y="9055"/>
                </a:cubicBezTo>
                <a:cubicBezTo>
                  <a:pt x="36279" y="9055"/>
                  <a:pt x="36401" y="9034"/>
                  <a:pt x="36543" y="9014"/>
                </a:cubicBezTo>
                <a:cubicBezTo>
                  <a:pt x="36482" y="9095"/>
                  <a:pt x="36421" y="9095"/>
                  <a:pt x="36401" y="9055"/>
                </a:cubicBezTo>
                <a:cubicBezTo>
                  <a:pt x="36421" y="9115"/>
                  <a:pt x="36279" y="9115"/>
                  <a:pt x="36340" y="9176"/>
                </a:cubicBezTo>
                <a:cubicBezTo>
                  <a:pt x="36421" y="9176"/>
                  <a:pt x="36482" y="9095"/>
                  <a:pt x="36563" y="9156"/>
                </a:cubicBezTo>
                <a:cubicBezTo>
                  <a:pt x="36624" y="9196"/>
                  <a:pt x="36563" y="9217"/>
                  <a:pt x="36563" y="9257"/>
                </a:cubicBezTo>
                <a:cubicBezTo>
                  <a:pt x="36664" y="9217"/>
                  <a:pt x="36806" y="9176"/>
                  <a:pt x="36847" y="9257"/>
                </a:cubicBezTo>
                <a:cubicBezTo>
                  <a:pt x="36907" y="9217"/>
                  <a:pt x="36847" y="9176"/>
                  <a:pt x="36887" y="9156"/>
                </a:cubicBezTo>
                <a:cubicBezTo>
                  <a:pt x="36968" y="9196"/>
                  <a:pt x="36948" y="9277"/>
                  <a:pt x="37009" y="9277"/>
                </a:cubicBezTo>
                <a:cubicBezTo>
                  <a:pt x="37009" y="9217"/>
                  <a:pt x="36968" y="9176"/>
                  <a:pt x="36988" y="9115"/>
                </a:cubicBezTo>
                <a:cubicBezTo>
                  <a:pt x="37009" y="9136"/>
                  <a:pt x="37029" y="9115"/>
                  <a:pt x="37049" y="9136"/>
                </a:cubicBezTo>
                <a:cubicBezTo>
                  <a:pt x="37069" y="9156"/>
                  <a:pt x="36968" y="9217"/>
                  <a:pt x="37029" y="9257"/>
                </a:cubicBezTo>
                <a:cubicBezTo>
                  <a:pt x="37069" y="9257"/>
                  <a:pt x="37110" y="9257"/>
                  <a:pt x="37150" y="9217"/>
                </a:cubicBezTo>
                <a:cubicBezTo>
                  <a:pt x="37110" y="9176"/>
                  <a:pt x="37049" y="9176"/>
                  <a:pt x="37090" y="9115"/>
                </a:cubicBezTo>
                <a:cubicBezTo>
                  <a:pt x="37130" y="9115"/>
                  <a:pt x="37191" y="9136"/>
                  <a:pt x="37231" y="9136"/>
                </a:cubicBezTo>
                <a:cubicBezTo>
                  <a:pt x="37130" y="9075"/>
                  <a:pt x="37049" y="8994"/>
                  <a:pt x="37029" y="8872"/>
                </a:cubicBezTo>
                <a:cubicBezTo>
                  <a:pt x="37009" y="8933"/>
                  <a:pt x="36968" y="8852"/>
                  <a:pt x="36928" y="8852"/>
                </a:cubicBezTo>
                <a:cubicBezTo>
                  <a:pt x="36948" y="8812"/>
                  <a:pt x="37029" y="8791"/>
                  <a:pt x="36968" y="8751"/>
                </a:cubicBezTo>
                <a:cubicBezTo>
                  <a:pt x="36907" y="8791"/>
                  <a:pt x="36928" y="8791"/>
                  <a:pt x="36867" y="8771"/>
                </a:cubicBezTo>
                <a:cubicBezTo>
                  <a:pt x="36948" y="8852"/>
                  <a:pt x="36948" y="9034"/>
                  <a:pt x="36826" y="8994"/>
                </a:cubicBezTo>
                <a:cubicBezTo>
                  <a:pt x="36826" y="8953"/>
                  <a:pt x="36806" y="8913"/>
                  <a:pt x="36786" y="8913"/>
                </a:cubicBezTo>
                <a:cubicBezTo>
                  <a:pt x="36745" y="8913"/>
                  <a:pt x="36786" y="9014"/>
                  <a:pt x="36705" y="8974"/>
                </a:cubicBezTo>
                <a:cubicBezTo>
                  <a:pt x="36766" y="8913"/>
                  <a:pt x="36664" y="8933"/>
                  <a:pt x="36644" y="8933"/>
                </a:cubicBezTo>
                <a:lnTo>
                  <a:pt x="36563" y="8852"/>
                </a:lnTo>
                <a:cubicBezTo>
                  <a:pt x="36624" y="8812"/>
                  <a:pt x="36644" y="8690"/>
                  <a:pt x="36705" y="8690"/>
                </a:cubicBezTo>
                <a:cubicBezTo>
                  <a:pt x="36745" y="8731"/>
                  <a:pt x="36624" y="8771"/>
                  <a:pt x="36685" y="8812"/>
                </a:cubicBezTo>
                <a:cubicBezTo>
                  <a:pt x="36766" y="8812"/>
                  <a:pt x="36766" y="8731"/>
                  <a:pt x="36847" y="8731"/>
                </a:cubicBezTo>
                <a:cubicBezTo>
                  <a:pt x="36867" y="8690"/>
                  <a:pt x="36867" y="8670"/>
                  <a:pt x="36847" y="8649"/>
                </a:cubicBezTo>
                <a:cubicBezTo>
                  <a:pt x="36826" y="8629"/>
                  <a:pt x="36786" y="8670"/>
                  <a:pt x="36745" y="8629"/>
                </a:cubicBezTo>
                <a:cubicBezTo>
                  <a:pt x="36766" y="8609"/>
                  <a:pt x="36786" y="8629"/>
                  <a:pt x="36806" y="8589"/>
                </a:cubicBezTo>
                <a:lnTo>
                  <a:pt x="36786" y="8568"/>
                </a:lnTo>
                <a:cubicBezTo>
                  <a:pt x="36786" y="8568"/>
                  <a:pt x="36766" y="8528"/>
                  <a:pt x="36745" y="8548"/>
                </a:cubicBezTo>
                <a:cubicBezTo>
                  <a:pt x="36664" y="8649"/>
                  <a:pt x="36563" y="8710"/>
                  <a:pt x="36482" y="8690"/>
                </a:cubicBezTo>
                <a:cubicBezTo>
                  <a:pt x="36604" y="8670"/>
                  <a:pt x="36543" y="8649"/>
                  <a:pt x="36624" y="8568"/>
                </a:cubicBezTo>
                <a:lnTo>
                  <a:pt x="36664" y="8609"/>
                </a:lnTo>
                <a:cubicBezTo>
                  <a:pt x="36685" y="8548"/>
                  <a:pt x="36705" y="8548"/>
                  <a:pt x="36766" y="8508"/>
                </a:cubicBezTo>
                <a:cubicBezTo>
                  <a:pt x="36685" y="8508"/>
                  <a:pt x="36664" y="8548"/>
                  <a:pt x="36604" y="8467"/>
                </a:cubicBezTo>
                <a:cubicBezTo>
                  <a:pt x="36583" y="8568"/>
                  <a:pt x="36482" y="8629"/>
                  <a:pt x="36401" y="8690"/>
                </a:cubicBezTo>
                <a:cubicBezTo>
                  <a:pt x="36502" y="8629"/>
                  <a:pt x="36320" y="8548"/>
                  <a:pt x="36340" y="8568"/>
                </a:cubicBezTo>
                <a:cubicBezTo>
                  <a:pt x="36279" y="8649"/>
                  <a:pt x="36421" y="8731"/>
                  <a:pt x="36259" y="8751"/>
                </a:cubicBezTo>
                <a:cubicBezTo>
                  <a:pt x="36300" y="8710"/>
                  <a:pt x="36279" y="8670"/>
                  <a:pt x="36219" y="8629"/>
                </a:cubicBezTo>
                <a:cubicBezTo>
                  <a:pt x="36178" y="8690"/>
                  <a:pt x="36138" y="8649"/>
                  <a:pt x="36097" y="8670"/>
                </a:cubicBezTo>
                <a:cubicBezTo>
                  <a:pt x="36138" y="8629"/>
                  <a:pt x="36138" y="8589"/>
                  <a:pt x="36138" y="8548"/>
                </a:cubicBezTo>
                <a:cubicBezTo>
                  <a:pt x="36057" y="8589"/>
                  <a:pt x="36178" y="8427"/>
                  <a:pt x="36077" y="8447"/>
                </a:cubicBezTo>
                <a:cubicBezTo>
                  <a:pt x="36077" y="8508"/>
                  <a:pt x="36036" y="8548"/>
                  <a:pt x="36016" y="8589"/>
                </a:cubicBezTo>
                <a:cubicBezTo>
                  <a:pt x="35955" y="8528"/>
                  <a:pt x="35793" y="8649"/>
                  <a:pt x="35814" y="8508"/>
                </a:cubicBezTo>
                <a:cubicBezTo>
                  <a:pt x="35895" y="8487"/>
                  <a:pt x="35874" y="8427"/>
                  <a:pt x="35955" y="8386"/>
                </a:cubicBezTo>
                <a:cubicBezTo>
                  <a:pt x="35935" y="8325"/>
                  <a:pt x="35895" y="8386"/>
                  <a:pt x="35874" y="8366"/>
                </a:cubicBezTo>
                <a:cubicBezTo>
                  <a:pt x="35915" y="8285"/>
                  <a:pt x="35955" y="8204"/>
                  <a:pt x="35976" y="8143"/>
                </a:cubicBezTo>
                <a:cubicBezTo>
                  <a:pt x="35935" y="8143"/>
                  <a:pt x="35834" y="8082"/>
                  <a:pt x="35854" y="8062"/>
                </a:cubicBezTo>
                <a:cubicBezTo>
                  <a:pt x="35976" y="8103"/>
                  <a:pt x="36016" y="7920"/>
                  <a:pt x="36097" y="7900"/>
                </a:cubicBezTo>
                <a:cubicBezTo>
                  <a:pt x="36036" y="7941"/>
                  <a:pt x="36016" y="7859"/>
                  <a:pt x="36036" y="7819"/>
                </a:cubicBezTo>
                <a:cubicBezTo>
                  <a:pt x="35996" y="7880"/>
                  <a:pt x="35935" y="7941"/>
                  <a:pt x="35895" y="7859"/>
                </a:cubicBezTo>
                <a:cubicBezTo>
                  <a:pt x="35976" y="7819"/>
                  <a:pt x="36057" y="7758"/>
                  <a:pt x="36077" y="7657"/>
                </a:cubicBezTo>
                <a:cubicBezTo>
                  <a:pt x="36138" y="7677"/>
                  <a:pt x="36178" y="7697"/>
                  <a:pt x="36219" y="7758"/>
                </a:cubicBezTo>
                <a:cubicBezTo>
                  <a:pt x="36259" y="7718"/>
                  <a:pt x="36279" y="7677"/>
                  <a:pt x="36279" y="7657"/>
                </a:cubicBezTo>
                <a:cubicBezTo>
                  <a:pt x="36178" y="7697"/>
                  <a:pt x="36198" y="7576"/>
                  <a:pt x="36138" y="7535"/>
                </a:cubicBezTo>
                <a:cubicBezTo>
                  <a:pt x="36198" y="7475"/>
                  <a:pt x="36138" y="7414"/>
                  <a:pt x="36198" y="7373"/>
                </a:cubicBezTo>
                <a:cubicBezTo>
                  <a:pt x="36259" y="7454"/>
                  <a:pt x="36360" y="7454"/>
                  <a:pt x="36340" y="7535"/>
                </a:cubicBezTo>
                <a:cubicBezTo>
                  <a:pt x="36421" y="7495"/>
                  <a:pt x="36462" y="7495"/>
                  <a:pt x="36502" y="7414"/>
                </a:cubicBezTo>
                <a:cubicBezTo>
                  <a:pt x="36583" y="7495"/>
                  <a:pt x="36685" y="7515"/>
                  <a:pt x="36786" y="7495"/>
                </a:cubicBezTo>
                <a:cubicBezTo>
                  <a:pt x="36806" y="7434"/>
                  <a:pt x="36725" y="7454"/>
                  <a:pt x="36786" y="7394"/>
                </a:cubicBezTo>
                <a:cubicBezTo>
                  <a:pt x="36826" y="7414"/>
                  <a:pt x="36887" y="7353"/>
                  <a:pt x="36928" y="7414"/>
                </a:cubicBezTo>
                <a:cubicBezTo>
                  <a:pt x="36887" y="7475"/>
                  <a:pt x="36806" y="7434"/>
                  <a:pt x="36867" y="7495"/>
                </a:cubicBezTo>
                <a:cubicBezTo>
                  <a:pt x="36968" y="7414"/>
                  <a:pt x="37069" y="7454"/>
                  <a:pt x="37130" y="7434"/>
                </a:cubicBezTo>
                <a:cubicBezTo>
                  <a:pt x="37090" y="7495"/>
                  <a:pt x="37029" y="7677"/>
                  <a:pt x="36907" y="7677"/>
                </a:cubicBezTo>
                <a:cubicBezTo>
                  <a:pt x="36867" y="7637"/>
                  <a:pt x="36928" y="7616"/>
                  <a:pt x="36907" y="7576"/>
                </a:cubicBezTo>
                <a:cubicBezTo>
                  <a:pt x="36826" y="7596"/>
                  <a:pt x="36826" y="7657"/>
                  <a:pt x="36745" y="7677"/>
                </a:cubicBezTo>
                <a:cubicBezTo>
                  <a:pt x="36745" y="7718"/>
                  <a:pt x="36745" y="7738"/>
                  <a:pt x="36786" y="7778"/>
                </a:cubicBezTo>
                <a:cubicBezTo>
                  <a:pt x="36806" y="7758"/>
                  <a:pt x="36826" y="7738"/>
                  <a:pt x="36847" y="7738"/>
                </a:cubicBezTo>
                <a:cubicBezTo>
                  <a:pt x="36907" y="7819"/>
                  <a:pt x="36847" y="7880"/>
                  <a:pt x="36766" y="7941"/>
                </a:cubicBezTo>
                <a:cubicBezTo>
                  <a:pt x="36907" y="7920"/>
                  <a:pt x="36988" y="8042"/>
                  <a:pt x="37009" y="8143"/>
                </a:cubicBezTo>
                <a:cubicBezTo>
                  <a:pt x="37069" y="8123"/>
                  <a:pt x="37110" y="8082"/>
                  <a:pt x="37171" y="8042"/>
                </a:cubicBezTo>
                <a:cubicBezTo>
                  <a:pt x="37150" y="8163"/>
                  <a:pt x="37231" y="8042"/>
                  <a:pt x="37272" y="8042"/>
                </a:cubicBezTo>
                <a:cubicBezTo>
                  <a:pt x="37252" y="8123"/>
                  <a:pt x="37272" y="8103"/>
                  <a:pt x="37333" y="8103"/>
                </a:cubicBezTo>
                <a:cubicBezTo>
                  <a:pt x="37353" y="8143"/>
                  <a:pt x="37292" y="8184"/>
                  <a:pt x="37312" y="8224"/>
                </a:cubicBezTo>
                <a:cubicBezTo>
                  <a:pt x="37353" y="8224"/>
                  <a:pt x="37414" y="8204"/>
                  <a:pt x="37454" y="8224"/>
                </a:cubicBezTo>
                <a:cubicBezTo>
                  <a:pt x="37393" y="8143"/>
                  <a:pt x="37393" y="8143"/>
                  <a:pt x="37373" y="8062"/>
                </a:cubicBezTo>
                <a:cubicBezTo>
                  <a:pt x="37312" y="8082"/>
                  <a:pt x="37252" y="7961"/>
                  <a:pt x="37231" y="8022"/>
                </a:cubicBezTo>
                <a:cubicBezTo>
                  <a:pt x="37191" y="7981"/>
                  <a:pt x="37272" y="7961"/>
                  <a:pt x="37252" y="7920"/>
                </a:cubicBezTo>
                <a:cubicBezTo>
                  <a:pt x="37231" y="7920"/>
                  <a:pt x="37191" y="7920"/>
                  <a:pt x="37171" y="7941"/>
                </a:cubicBezTo>
                <a:cubicBezTo>
                  <a:pt x="37191" y="7961"/>
                  <a:pt x="37211" y="7981"/>
                  <a:pt x="37191" y="8022"/>
                </a:cubicBezTo>
                <a:cubicBezTo>
                  <a:pt x="37110" y="8001"/>
                  <a:pt x="37049" y="7961"/>
                  <a:pt x="36988" y="7941"/>
                </a:cubicBezTo>
                <a:cubicBezTo>
                  <a:pt x="37090" y="7819"/>
                  <a:pt x="37130" y="7941"/>
                  <a:pt x="37252" y="7859"/>
                </a:cubicBezTo>
                <a:cubicBezTo>
                  <a:pt x="37231" y="7900"/>
                  <a:pt x="37292" y="7900"/>
                  <a:pt x="37312" y="7920"/>
                </a:cubicBezTo>
                <a:cubicBezTo>
                  <a:pt x="37393" y="7900"/>
                  <a:pt x="37292" y="7839"/>
                  <a:pt x="37373" y="7819"/>
                </a:cubicBezTo>
                <a:cubicBezTo>
                  <a:pt x="37454" y="7799"/>
                  <a:pt x="37434" y="7880"/>
                  <a:pt x="37454" y="7859"/>
                </a:cubicBezTo>
                <a:cubicBezTo>
                  <a:pt x="37475" y="7799"/>
                  <a:pt x="37414" y="7819"/>
                  <a:pt x="37434" y="7758"/>
                </a:cubicBezTo>
                <a:cubicBezTo>
                  <a:pt x="37373" y="7819"/>
                  <a:pt x="37333" y="7799"/>
                  <a:pt x="37312" y="7738"/>
                </a:cubicBezTo>
                <a:cubicBezTo>
                  <a:pt x="37393" y="7677"/>
                  <a:pt x="37535" y="7799"/>
                  <a:pt x="37535" y="7637"/>
                </a:cubicBezTo>
                <a:lnTo>
                  <a:pt x="37454" y="7697"/>
                </a:lnTo>
                <a:cubicBezTo>
                  <a:pt x="37414" y="7637"/>
                  <a:pt x="37353" y="7657"/>
                  <a:pt x="37414" y="7596"/>
                </a:cubicBezTo>
                <a:cubicBezTo>
                  <a:pt x="37495" y="7657"/>
                  <a:pt x="37454" y="7535"/>
                  <a:pt x="37495" y="7475"/>
                </a:cubicBezTo>
                <a:cubicBezTo>
                  <a:pt x="37414" y="7454"/>
                  <a:pt x="37414" y="7475"/>
                  <a:pt x="37312" y="7454"/>
                </a:cubicBezTo>
                <a:cubicBezTo>
                  <a:pt x="37373" y="7434"/>
                  <a:pt x="37252" y="7373"/>
                  <a:pt x="37312" y="7353"/>
                </a:cubicBezTo>
                <a:cubicBezTo>
                  <a:pt x="37373" y="7333"/>
                  <a:pt x="37434" y="7475"/>
                  <a:pt x="37434" y="7373"/>
                </a:cubicBezTo>
                <a:cubicBezTo>
                  <a:pt x="37373" y="7373"/>
                  <a:pt x="37393" y="7313"/>
                  <a:pt x="37333" y="7292"/>
                </a:cubicBezTo>
                <a:cubicBezTo>
                  <a:pt x="37272" y="7333"/>
                  <a:pt x="37272" y="7394"/>
                  <a:pt x="37231" y="7353"/>
                </a:cubicBezTo>
                <a:cubicBezTo>
                  <a:pt x="37252" y="7252"/>
                  <a:pt x="37414" y="7272"/>
                  <a:pt x="37414" y="7232"/>
                </a:cubicBezTo>
                <a:cubicBezTo>
                  <a:pt x="37353" y="7211"/>
                  <a:pt x="37292" y="7191"/>
                  <a:pt x="37252" y="7151"/>
                </a:cubicBezTo>
                <a:cubicBezTo>
                  <a:pt x="37333" y="7110"/>
                  <a:pt x="37333" y="7029"/>
                  <a:pt x="37414" y="6988"/>
                </a:cubicBezTo>
                <a:cubicBezTo>
                  <a:pt x="37414" y="7110"/>
                  <a:pt x="37556" y="6948"/>
                  <a:pt x="37596" y="6988"/>
                </a:cubicBezTo>
                <a:cubicBezTo>
                  <a:pt x="37596" y="7070"/>
                  <a:pt x="37495" y="7029"/>
                  <a:pt x="37414" y="7090"/>
                </a:cubicBezTo>
                <a:cubicBezTo>
                  <a:pt x="37475" y="7130"/>
                  <a:pt x="37495" y="7110"/>
                  <a:pt x="37475" y="7191"/>
                </a:cubicBezTo>
                <a:cubicBezTo>
                  <a:pt x="37556" y="7110"/>
                  <a:pt x="37616" y="7151"/>
                  <a:pt x="37616" y="7252"/>
                </a:cubicBezTo>
                <a:cubicBezTo>
                  <a:pt x="37677" y="7090"/>
                  <a:pt x="37859" y="7191"/>
                  <a:pt x="38001" y="7070"/>
                </a:cubicBezTo>
                <a:cubicBezTo>
                  <a:pt x="37961" y="6968"/>
                  <a:pt x="38062" y="7009"/>
                  <a:pt x="38102" y="7029"/>
                </a:cubicBezTo>
                <a:cubicBezTo>
                  <a:pt x="38082" y="6988"/>
                  <a:pt x="37981" y="6948"/>
                  <a:pt x="38042" y="6887"/>
                </a:cubicBezTo>
                <a:lnTo>
                  <a:pt x="38123" y="6887"/>
                </a:lnTo>
                <a:cubicBezTo>
                  <a:pt x="38082" y="6826"/>
                  <a:pt x="38163" y="6786"/>
                  <a:pt x="38143" y="6705"/>
                </a:cubicBezTo>
                <a:cubicBezTo>
                  <a:pt x="38123" y="6705"/>
                  <a:pt x="38102" y="6725"/>
                  <a:pt x="38082" y="6705"/>
                </a:cubicBezTo>
                <a:cubicBezTo>
                  <a:pt x="38163" y="6685"/>
                  <a:pt x="38265" y="6685"/>
                  <a:pt x="38346" y="6664"/>
                </a:cubicBezTo>
                <a:cubicBezTo>
                  <a:pt x="38325" y="6786"/>
                  <a:pt x="38427" y="6948"/>
                  <a:pt x="38548" y="6928"/>
                </a:cubicBezTo>
                <a:cubicBezTo>
                  <a:pt x="38528" y="6988"/>
                  <a:pt x="38386" y="7110"/>
                  <a:pt x="38487" y="7151"/>
                </a:cubicBezTo>
                <a:cubicBezTo>
                  <a:pt x="38487" y="7090"/>
                  <a:pt x="38528" y="7049"/>
                  <a:pt x="38568" y="7049"/>
                </a:cubicBezTo>
                <a:cubicBezTo>
                  <a:pt x="38589" y="7070"/>
                  <a:pt x="38548" y="7171"/>
                  <a:pt x="38609" y="7171"/>
                </a:cubicBezTo>
                <a:cubicBezTo>
                  <a:pt x="38690" y="7070"/>
                  <a:pt x="38589" y="7009"/>
                  <a:pt x="38649" y="6907"/>
                </a:cubicBezTo>
                <a:cubicBezTo>
                  <a:pt x="38609" y="6907"/>
                  <a:pt x="38548" y="6907"/>
                  <a:pt x="38548" y="6847"/>
                </a:cubicBezTo>
                <a:cubicBezTo>
                  <a:pt x="38629" y="6847"/>
                  <a:pt x="38629" y="6786"/>
                  <a:pt x="38670" y="6766"/>
                </a:cubicBezTo>
                <a:cubicBezTo>
                  <a:pt x="38690" y="6624"/>
                  <a:pt x="38629" y="6462"/>
                  <a:pt x="38710" y="6340"/>
                </a:cubicBezTo>
                <a:cubicBezTo>
                  <a:pt x="38629" y="6340"/>
                  <a:pt x="38670" y="6442"/>
                  <a:pt x="38589" y="6421"/>
                </a:cubicBezTo>
                <a:cubicBezTo>
                  <a:pt x="38568" y="6361"/>
                  <a:pt x="38649" y="6361"/>
                  <a:pt x="38629" y="6300"/>
                </a:cubicBezTo>
                <a:cubicBezTo>
                  <a:pt x="38589" y="6300"/>
                  <a:pt x="38528" y="6320"/>
                  <a:pt x="38528" y="6280"/>
                </a:cubicBezTo>
                <a:cubicBezTo>
                  <a:pt x="38528" y="6239"/>
                  <a:pt x="38609" y="6259"/>
                  <a:pt x="38609" y="6239"/>
                </a:cubicBezTo>
                <a:cubicBezTo>
                  <a:pt x="38568" y="6198"/>
                  <a:pt x="38487" y="6178"/>
                  <a:pt x="38447" y="6138"/>
                </a:cubicBezTo>
                <a:cubicBezTo>
                  <a:pt x="38649" y="6077"/>
                  <a:pt x="38568" y="5935"/>
                  <a:pt x="38427" y="5955"/>
                </a:cubicBezTo>
                <a:cubicBezTo>
                  <a:pt x="38427" y="5874"/>
                  <a:pt x="38487" y="5834"/>
                  <a:pt x="38548" y="5733"/>
                </a:cubicBezTo>
                <a:cubicBezTo>
                  <a:pt x="38670" y="5793"/>
                  <a:pt x="38589" y="5834"/>
                  <a:pt x="38609" y="5915"/>
                </a:cubicBezTo>
                <a:cubicBezTo>
                  <a:pt x="38832" y="5915"/>
                  <a:pt x="38690" y="5631"/>
                  <a:pt x="38609" y="5712"/>
                </a:cubicBezTo>
                <a:cubicBezTo>
                  <a:pt x="38629" y="5652"/>
                  <a:pt x="38690" y="5652"/>
                  <a:pt x="38771" y="5652"/>
                </a:cubicBezTo>
                <a:cubicBezTo>
                  <a:pt x="38730" y="5591"/>
                  <a:pt x="38852" y="5591"/>
                  <a:pt x="38832" y="5550"/>
                </a:cubicBezTo>
                <a:cubicBezTo>
                  <a:pt x="38771" y="5571"/>
                  <a:pt x="38710" y="5571"/>
                  <a:pt x="38710" y="5550"/>
                </a:cubicBezTo>
                <a:cubicBezTo>
                  <a:pt x="38730" y="5510"/>
                  <a:pt x="38791" y="5490"/>
                  <a:pt x="38832" y="5469"/>
                </a:cubicBezTo>
                <a:cubicBezTo>
                  <a:pt x="38751" y="5327"/>
                  <a:pt x="38771" y="5307"/>
                  <a:pt x="38730" y="5125"/>
                </a:cubicBezTo>
                <a:cubicBezTo>
                  <a:pt x="38670" y="5125"/>
                  <a:pt x="38568" y="5125"/>
                  <a:pt x="38528" y="5105"/>
                </a:cubicBezTo>
                <a:cubicBezTo>
                  <a:pt x="38568" y="5044"/>
                  <a:pt x="38568" y="5024"/>
                  <a:pt x="38528" y="4983"/>
                </a:cubicBezTo>
                <a:cubicBezTo>
                  <a:pt x="38568" y="4963"/>
                  <a:pt x="38609" y="4963"/>
                  <a:pt x="38629" y="4922"/>
                </a:cubicBezTo>
                <a:cubicBezTo>
                  <a:pt x="38629" y="4841"/>
                  <a:pt x="38548" y="4862"/>
                  <a:pt x="38528" y="4801"/>
                </a:cubicBezTo>
                <a:cubicBezTo>
                  <a:pt x="38609" y="4781"/>
                  <a:pt x="38690" y="4760"/>
                  <a:pt x="38791" y="4760"/>
                </a:cubicBezTo>
                <a:cubicBezTo>
                  <a:pt x="38771" y="4720"/>
                  <a:pt x="38811" y="4700"/>
                  <a:pt x="38791" y="4679"/>
                </a:cubicBezTo>
                <a:cubicBezTo>
                  <a:pt x="38690" y="4679"/>
                  <a:pt x="38629" y="4781"/>
                  <a:pt x="38568" y="4740"/>
                </a:cubicBezTo>
                <a:cubicBezTo>
                  <a:pt x="38508" y="4679"/>
                  <a:pt x="38670" y="4639"/>
                  <a:pt x="38710" y="4659"/>
                </a:cubicBezTo>
                <a:cubicBezTo>
                  <a:pt x="38730" y="4517"/>
                  <a:pt x="39136" y="4315"/>
                  <a:pt x="38771" y="4274"/>
                </a:cubicBezTo>
                <a:cubicBezTo>
                  <a:pt x="38811" y="4254"/>
                  <a:pt x="38811" y="4234"/>
                  <a:pt x="38892" y="4234"/>
                </a:cubicBezTo>
                <a:cubicBezTo>
                  <a:pt x="38811" y="4153"/>
                  <a:pt x="38852" y="4132"/>
                  <a:pt x="38751" y="4092"/>
                </a:cubicBezTo>
                <a:cubicBezTo>
                  <a:pt x="38791" y="4072"/>
                  <a:pt x="38791" y="4051"/>
                  <a:pt x="38832" y="4031"/>
                </a:cubicBezTo>
                <a:cubicBezTo>
                  <a:pt x="38913" y="3991"/>
                  <a:pt x="38933" y="4031"/>
                  <a:pt x="39014" y="4031"/>
                </a:cubicBezTo>
                <a:cubicBezTo>
                  <a:pt x="39136" y="3869"/>
                  <a:pt x="38872" y="3606"/>
                  <a:pt x="38589" y="3829"/>
                </a:cubicBezTo>
                <a:cubicBezTo>
                  <a:pt x="38568" y="3768"/>
                  <a:pt x="38589" y="3707"/>
                  <a:pt x="38649" y="3687"/>
                </a:cubicBezTo>
                <a:cubicBezTo>
                  <a:pt x="38791" y="3666"/>
                  <a:pt x="38892" y="3687"/>
                  <a:pt x="39054" y="3666"/>
                </a:cubicBezTo>
                <a:cubicBezTo>
                  <a:pt x="39358" y="3808"/>
                  <a:pt x="39601" y="4011"/>
                  <a:pt x="39298" y="4234"/>
                </a:cubicBezTo>
                <a:cubicBezTo>
                  <a:pt x="39196" y="4335"/>
                  <a:pt x="39075" y="4294"/>
                  <a:pt x="39054" y="4416"/>
                </a:cubicBezTo>
                <a:cubicBezTo>
                  <a:pt x="39196" y="4375"/>
                  <a:pt x="39237" y="4355"/>
                  <a:pt x="39338" y="4375"/>
                </a:cubicBezTo>
                <a:cubicBezTo>
                  <a:pt x="39257" y="4234"/>
                  <a:pt x="39723" y="4274"/>
                  <a:pt x="39824" y="4193"/>
                </a:cubicBezTo>
                <a:cubicBezTo>
                  <a:pt x="39885" y="4213"/>
                  <a:pt x="39885" y="4274"/>
                  <a:pt x="39966" y="4274"/>
                </a:cubicBezTo>
                <a:cubicBezTo>
                  <a:pt x="40027" y="4254"/>
                  <a:pt x="40067" y="4213"/>
                  <a:pt x="40128" y="4193"/>
                </a:cubicBezTo>
                <a:cubicBezTo>
                  <a:pt x="40250" y="4254"/>
                  <a:pt x="40452" y="4153"/>
                  <a:pt x="40756" y="4193"/>
                </a:cubicBezTo>
                <a:cubicBezTo>
                  <a:pt x="40756" y="4213"/>
                  <a:pt x="40715" y="4213"/>
                  <a:pt x="40715" y="4234"/>
                </a:cubicBezTo>
                <a:cubicBezTo>
                  <a:pt x="41060" y="4193"/>
                  <a:pt x="41384" y="4294"/>
                  <a:pt x="41688" y="4213"/>
                </a:cubicBezTo>
                <a:cubicBezTo>
                  <a:pt x="41809" y="4254"/>
                  <a:pt x="41931" y="4274"/>
                  <a:pt x="42052" y="4294"/>
                </a:cubicBezTo>
                <a:cubicBezTo>
                  <a:pt x="42052" y="4355"/>
                  <a:pt x="42093" y="4396"/>
                  <a:pt x="42113" y="4456"/>
                </a:cubicBezTo>
                <a:cubicBezTo>
                  <a:pt x="42579" y="4294"/>
                  <a:pt x="42417" y="3646"/>
                  <a:pt x="41728" y="3585"/>
                </a:cubicBezTo>
                <a:cubicBezTo>
                  <a:pt x="41546" y="3464"/>
                  <a:pt x="41343" y="3403"/>
                  <a:pt x="41141" y="3363"/>
                </a:cubicBezTo>
                <a:cubicBezTo>
                  <a:pt x="40918" y="3322"/>
                  <a:pt x="40675" y="3302"/>
                  <a:pt x="40432" y="3322"/>
                </a:cubicBezTo>
                <a:cubicBezTo>
                  <a:pt x="40371" y="3261"/>
                  <a:pt x="40452" y="3241"/>
                  <a:pt x="40391" y="3201"/>
                </a:cubicBezTo>
                <a:cubicBezTo>
                  <a:pt x="40209" y="3241"/>
                  <a:pt x="40027" y="3221"/>
                  <a:pt x="39865" y="3120"/>
                </a:cubicBezTo>
                <a:cubicBezTo>
                  <a:pt x="39844" y="3180"/>
                  <a:pt x="39784" y="3120"/>
                  <a:pt x="39723" y="3140"/>
                </a:cubicBezTo>
                <a:cubicBezTo>
                  <a:pt x="39804" y="3160"/>
                  <a:pt x="39865" y="3221"/>
                  <a:pt x="39926" y="3282"/>
                </a:cubicBezTo>
                <a:cubicBezTo>
                  <a:pt x="39561" y="3282"/>
                  <a:pt x="39460" y="3464"/>
                  <a:pt x="39136" y="3444"/>
                </a:cubicBezTo>
                <a:cubicBezTo>
                  <a:pt x="39176" y="3261"/>
                  <a:pt x="39460" y="3160"/>
                  <a:pt x="39419" y="2937"/>
                </a:cubicBezTo>
                <a:cubicBezTo>
                  <a:pt x="39358" y="2876"/>
                  <a:pt x="39217" y="2917"/>
                  <a:pt x="39196" y="2836"/>
                </a:cubicBezTo>
                <a:cubicBezTo>
                  <a:pt x="39156" y="2836"/>
                  <a:pt x="39095" y="2856"/>
                  <a:pt x="39054" y="2876"/>
                </a:cubicBezTo>
                <a:cubicBezTo>
                  <a:pt x="38913" y="2755"/>
                  <a:pt x="38649" y="2795"/>
                  <a:pt x="38366" y="2917"/>
                </a:cubicBezTo>
                <a:cubicBezTo>
                  <a:pt x="38305" y="2856"/>
                  <a:pt x="38346" y="2836"/>
                  <a:pt x="38224" y="2856"/>
                </a:cubicBezTo>
                <a:cubicBezTo>
                  <a:pt x="38163" y="2795"/>
                  <a:pt x="38346" y="2795"/>
                  <a:pt x="38285" y="2755"/>
                </a:cubicBezTo>
                <a:cubicBezTo>
                  <a:pt x="38244" y="2755"/>
                  <a:pt x="38224" y="2755"/>
                  <a:pt x="38224" y="2735"/>
                </a:cubicBezTo>
                <a:cubicBezTo>
                  <a:pt x="38183" y="2735"/>
                  <a:pt x="38123" y="2755"/>
                  <a:pt x="38082" y="2775"/>
                </a:cubicBezTo>
                <a:cubicBezTo>
                  <a:pt x="37900" y="2735"/>
                  <a:pt x="37718" y="2714"/>
                  <a:pt x="37535" y="2755"/>
                </a:cubicBezTo>
                <a:cubicBezTo>
                  <a:pt x="37333" y="2755"/>
                  <a:pt x="37211" y="2755"/>
                  <a:pt x="37373" y="2552"/>
                </a:cubicBezTo>
                <a:cubicBezTo>
                  <a:pt x="37475" y="2492"/>
                  <a:pt x="37596" y="2471"/>
                  <a:pt x="37718" y="2471"/>
                </a:cubicBezTo>
                <a:cubicBezTo>
                  <a:pt x="37738" y="2330"/>
                  <a:pt x="38042" y="2370"/>
                  <a:pt x="38143" y="2269"/>
                </a:cubicBezTo>
                <a:cubicBezTo>
                  <a:pt x="37880" y="2330"/>
                  <a:pt x="37778" y="2309"/>
                  <a:pt x="37616" y="2431"/>
                </a:cubicBezTo>
                <a:cubicBezTo>
                  <a:pt x="37616" y="2289"/>
                  <a:pt x="37393" y="2330"/>
                  <a:pt x="37576" y="2228"/>
                </a:cubicBezTo>
                <a:cubicBezTo>
                  <a:pt x="37454" y="2249"/>
                  <a:pt x="37333" y="2269"/>
                  <a:pt x="37211" y="2269"/>
                </a:cubicBezTo>
                <a:cubicBezTo>
                  <a:pt x="37312" y="2208"/>
                  <a:pt x="37130" y="2249"/>
                  <a:pt x="37171" y="2168"/>
                </a:cubicBezTo>
                <a:cubicBezTo>
                  <a:pt x="37272" y="2147"/>
                  <a:pt x="37373" y="2086"/>
                  <a:pt x="37434" y="1985"/>
                </a:cubicBezTo>
                <a:cubicBezTo>
                  <a:pt x="37616" y="2026"/>
                  <a:pt x="37778" y="2026"/>
                  <a:pt x="37940" y="1965"/>
                </a:cubicBezTo>
                <a:cubicBezTo>
                  <a:pt x="37940" y="1945"/>
                  <a:pt x="37920" y="1924"/>
                  <a:pt x="37961" y="1904"/>
                </a:cubicBezTo>
                <a:cubicBezTo>
                  <a:pt x="38102" y="1924"/>
                  <a:pt x="38244" y="1904"/>
                  <a:pt x="38386" y="1864"/>
                </a:cubicBezTo>
                <a:cubicBezTo>
                  <a:pt x="38325" y="1762"/>
                  <a:pt x="38427" y="1702"/>
                  <a:pt x="38305" y="1641"/>
                </a:cubicBezTo>
                <a:cubicBezTo>
                  <a:pt x="38670" y="1519"/>
                  <a:pt x="38183" y="1398"/>
                  <a:pt x="38548" y="1256"/>
                </a:cubicBezTo>
                <a:cubicBezTo>
                  <a:pt x="38366" y="1398"/>
                  <a:pt x="38062" y="1337"/>
                  <a:pt x="37940" y="1499"/>
                </a:cubicBezTo>
                <a:cubicBezTo>
                  <a:pt x="37839" y="1438"/>
                  <a:pt x="37718" y="1418"/>
                  <a:pt x="37596" y="1418"/>
                </a:cubicBezTo>
                <a:cubicBezTo>
                  <a:pt x="37616" y="1499"/>
                  <a:pt x="37495" y="1540"/>
                  <a:pt x="37373" y="1560"/>
                </a:cubicBezTo>
                <a:cubicBezTo>
                  <a:pt x="37272" y="1580"/>
                  <a:pt x="37150" y="1580"/>
                  <a:pt x="37049" y="1540"/>
                </a:cubicBezTo>
                <a:cubicBezTo>
                  <a:pt x="36928" y="1600"/>
                  <a:pt x="36826" y="1681"/>
                  <a:pt x="36725" y="1742"/>
                </a:cubicBezTo>
                <a:cubicBezTo>
                  <a:pt x="36725" y="1722"/>
                  <a:pt x="36685" y="1742"/>
                  <a:pt x="36664" y="1722"/>
                </a:cubicBezTo>
                <a:cubicBezTo>
                  <a:pt x="36685" y="1641"/>
                  <a:pt x="36786" y="1580"/>
                  <a:pt x="36907" y="1519"/>
                </a:cubicBezTo>
                <a:cubicBezTo>
                  <a:pt x="36826" y="1560"/>
                  <a:pt x="36806" y="1540"/>
                  <a:pt x="36806" y="1499"/>
                </a:cubicBezTo>
                <a:cubicBezTo>
                  <a:pt x="36705" y="1540"/>
                  <a:pt x="36543" y="1641"/>
                  <a:pt x="36502" y="1600"/>
                </a:cubicBezTo>
                <a:cubicBezTo>
                  <a:pt x="36604" y="1519"/>
                  <a:pt x="36806" y="1479"/>
                  <a:pt x="36725" y="1459"/>
                </a:cubicBezTo>
                <a:cubicBezTo>
                  <a:pt x="36522" y="1580"/>
                  <a:pt x="36725" y="1378"/>
                  <a:pt x="36563" y="1398"/>
                </a:cubicBezTo>
                <a:cubicBezTo>
                  <a:pt x="36644" y="1317"/>
                  <a:pt x="36806" y="1317"/>
                  <a:pt x="36928" y="1256"/>
                </a:cubicBezTo>
                <a:cubicBezTo>
                  <a:pt x="36968" y="1195"/>
                  <a:pt x="36887" y="1215"/>
                  <a:pt x="36928" y="1175"/>
                </a:cubicBezTo>
                <a:cubicBezTo>
                  <a:pt x="37353" y="1033"/>
                  <a:pt x="37637" y="952"/>
                  <a:pt x="37900" y="891"/>
                </a:cubicBezTo>
                <a:cubicBezTo>
                  <a:pt x="37738" y="912"/>
                  <a:pt x="37880" y="790"/>
                  <a:pt x="38001" y="750"/>
                </a:cubicBezTo>
                <a:cubicBezTo>
                  <a:pt x="38062" y="831"/>
                  <a:pt x="38204" y="669"/>
                  <a:pt x="38325" y="729"/>
                </a:cubicBezTo>
                <a:cubicBezTo>
                  <a:pt x="38224" y="770"/>
                  <a:pt x="38123" y="810"/>
                  <a:pt x="38021" y="810"/>
                </a:cubicBezTo>
                <a:cubicBezTo>
                  <a:pt x="37981" y="891"/>
                  <a:pt x="38082" y="871"/>
                  <a:pt x="38021" y="932"/>
                </a:cubicBezTo>
                <a:cubicBezTo>
                  <a:pt x="38204" y="932"/>
                  <a:pt x="38001" y="851"/>
                  <a:pt x="38123" y="831"/>
                </a:cubicBezTo>
                <a:cubicBezTo>
                  <a:pt x="38183" y="810"/>
                  <a:pt x="38285" y="790"/>
                  <a:pt x="38305" y="810"/>
                </a:cubicBezTo>
                <a:cubicBezTo>
                  <a:pt x="38325" y="831"/>
                  <a:pt x="38204" y="851"/>
                  <a:pt x="38224" y="891"/>
                </a:cubicBezTo>
                <a:cubicBezTo>
                  <a:pt x="38447" y="851"/>
                  <a:pt x="38467" y="891"/>
                  <a:pt x="38447" y="972"/>
                </a:cubicBezTo>
                <a:cubicBezTo>
                  <a:pt x="38528" y="952"/>
                  <a:pt x="38589" y="972"/>
                  <a:pt x="38670" y="993"/>
                </a:cubicBezTo>
                <a:cubicBezTo>
                  <a:pt x="38670" y="952"/>
                  <a:pt x="38609" y="952"/>
                  <a:pt x="38609" y="912"/>
                </a:cubicBezTo>
                <a:cubicBezTo>
                  <a:pt x="38649" y="891"/>
                  <a:pt x="38751" y="871"/>
                  <a:pt x="38811" y="851"/>
                </a:cubicBezTo>
                <a:cubicBezTo>
                  <a:pt x="38710" y="891"/>
                  <a:pt x="38973" y="932"/>
                  <a:pt x="39034" y="871"/>
                </a:cubicBezTo>
                <a:lnTo>
                  <a:pt x="38892" y="831"/>
                </a:lnTo>
                <a:cubicBezTo>
                  <a:pt x="39136" y="790"/>
                  <a:pt x="39217" y="871"/>
                  <a:pt x="39338" y="790"/>
                </a:cubicBezTo>
                <a:cubicBezTo>
                  <a:pt x="39277" y="790"/>
                  <a:pt x="39277" y="750"/>
                  <a:pt x="39237" y="750"/>
                </a:cubicBezTo>
                <a:cubicBezTo>
                  <a:pt x="39338" y="770"/>
                  <a:pt x="39439" y="729"/>
                  <a:pt x="39541" y="669"/>
                </a:cubicBezTo>
                <a:cubicBezTo>
                  <a:pt x="39439" y="689"/>
                  <a:pt x="39358" y="729"/>
                  <a:pt x="39318" y="669"/>
                </a:cubicBezTo>
                <a:cubicBezTo>
                  <a:pt x="39500" y="588"/>
                  <a:pt x="39176" y="446"/>
                  <a:pt x="39095" y="567"/>
                </a:cubicBezTo>
                <a:cubicBezTo>
                  <a:pt x="39460" y="486"/>
                  <a:pt x="39136" y="729"/>
                  <a:pt x="39196" y="588"/>
                </a:cubicBezTo>
                <a:cubicBezTo>
                  <a:pt x="39054" y="588"/>
                  <a:pt x="39156" y="669"/>
                  <a:pt x="39034" y="669"/>
                </a:cubicBezTo>
                <a:cubicBezTo>
                  <a:pt x="38872" y="486"/>
                  <a:pt x="39277" y="527"/>
                  <a:pt x="39379" y="365"/>
                </a:cubicBezTo>
                <a:cubicBezTo>
                  <a:pt x="39257" y="425"/>
                  <a:pt x="39136" y="446"/>
                  <a:pt x="39014" y="425"/>
                </a:cubicBezTo>
                <a:cubicBezTo>
                  <a:pt x="38913" y="243"/>
                  <a:pt x="38508" y="182"/>
                  <a:pt x="38163" y="243"/>
                </a:cubicBezTo>
                <a:cubicBezTo>
                  <a:pt x="38366" y="223"/>
                  <a:pt x="38325" y="142"/>
                  <a:pt x="38346" y="81"/>
                </a:cubicBezTo>
                <a:cubicBezTo>
                  <a:pt x="38143" y="122"/>
                  <a:pt x="38163" y="81"/>
                  <a:pt x="38082" y="0"/>
                </a:cubicBezTo>
                <a:cubicBezTo>
                  <a:pt x="37981" y="61"/>
                  <a:pt x="37859" y="101"/>
                  <a:pt x="37758" y="81"/>
                </a:cubicBezTo>
                <a:cubicBezTo>
                  <a:pt x="37697" y="122"/>
                  <a:pt x="37778" y="182"/>
                  <a:pt x="37657" y="203"/>
                </a:cubicBezTo>
                <a:cubicBezTo>
                  <a:pt x="37535" y="243"/>
                  <a:pt x="37292" y="263"/>
                  <a:pt x="37393" y="182"/>
                </a:cubicBezTo>
                <a:cubicBezTo>
                  <a:pt x="37231" y="243"/>
                  <a:pt x="36968" y="263"/>
                  <a:pt x="36948" y="385"/>
                </a:cubicBezTo>
                <a:cubicBezTo>
                  <a:pt x="36988" y="385"/>
                  <a:pt x="37029" y="385"/>
                  <a:pt x="37090" y="385"/>
                </a:cubicBezTo>
                <a:cubicBezTo>
                  <a:pt x="37049" y="405"/>
                  <a:pt x="36988" y="405"/>
                  <a:pt x="36948" y="425"/>
                </a:cubicBezTo>
                <a:cubicBezTo>
                  <a:pt x="37292" y="486"/>
                  <a:pt x="36705" y="831"/>
                  <a:pt x="36482" y="750"/>
                </a:cubicBezTo>
                <a:cubicBezTo>
                  <a:pt x="36543" y="729"/>
                  <a:pt x="36806" y="648"/>
                  <a:pt x="36664" y="669"/>
                </a:cubicBezTo>
                <a:cubicBezTo>
                  <a:pt x="36543" y="729"/>
                  <a:pt x="36502" y="709"/>
                  <a:pt x="36502" y="669"/>
                </a:cubicBezTo>
                <a:cubicBezTo>
                  <a:pt x="36583" y="669"/>
                  <a:pt x="36685" y="588"/>
                  <a:pt x="36685" y="527"/>
                </a:cubicBezTo>
                <a:cubicBezTo>
                  <a:pt x="36604" y="588"/>
                  <a:pt x="36502" y="608"/>
                  <a:pt x="36401" y="567"/>
                </a:cubicBezTo>
                <a:cubicBezTo>
                  <a:pt x="36219" y="729"/>
                  <a:pt x="35793" y="831"/>
                  <a:pt x="35550" y="1053"/>
                </a:cubicBezTo>
                <a:cubicBezTo>
                  <a:pt x="35530" y="1033"/>
                  <a:pt x="35449" y="1053"/>
                  <a:pt x="35429" y="1053"/>
                </a:cubicBezTo>
                <a:cubicBezTo>
                  <a:pt x="35489" y="1013"/>
                  <a:pt x="35570" y="972"/>
                  <a:pt x="35530" y="952"/>
                </a:cubicBezTo>
                <a:cubicBezTo>
                  <a:pt x="35287" y="1053"/>
                  <a:pt x="35287" y="1134"/>
                  <a:pt x="35105" y="1215"/>
                </a:cubicBezTo>
                <a:cubicBezTo>
                  <a:pt x="35044" y="1175"/>
                  <a:pt x="34882" y="1215"/>
                  <a:pt x="35024" y="1256"/>
                </a:cubicBezTo>
                <a:cubicBezTo>
                  <a:pt x="34841" y="1357"/>
                  <a:pt x="34720" y="1418"/>
                  <a:pt x="34699" y="1317"/>
                </a:cubicBezTo>
                <a:cubicBezTo>
                  <a:pt x="34922" y="1155"/>
                  <a:pt x="34821" y="1215"/>
                  <a:pt x="34963" y="1114"/>
                </a:cubicBezTo>
                <a:cubicBezTo>
                  <a:pt x="34841" y="1155"/>
                  <a:pt x="34780" y="1114"/>
                  <a:pt x="34659" y="1175"/>
                </a:cubicBezTo>
                <a:cubicBezTo>
                  <a:pt x="34639" y="1134"/>
                  <a:pt x="34760" y="1094"/>
                  <a:pt x="34760" y="1074"/>
                </a:cubicBezTo>
                <a:cubicBezTo>
                  <a:pt x="34537" y="1094"/>
                  <a:pt x="34618" y="1215"/>
                  <a:pt x="34517" y="1296"/>
                </a:cubicBezTo>
                <a:lnTo>
                  <a:pt x="34294" y="1418"/>
                </a:lnTo>
                <a:cubicBezTo>
                  <a:pt x="34274" y="1398"/>
                  <a:pt x="34274" y="1357"/>
                  <a:pt x="34213" y="1378"/>
                </a:cubicBezTo>
                <a:cubicBezTo>
                  <a:pt x="34234" y="1459"/>
                  <a:pt x="34254" y="1479"/>
                  <a:pt x="34213" y="1540"/>
                </a:cubicBezTo>
                <a:cubicBezTo>
                  <a:pt x="34112" y="1600"/>
                  <a:pt x="34132" y="1519"/>
                  <a:pt x="34051" y="1560"/>
                </a:cubicBezTo>
                <a:cubicBezTo>
                  <a:pt x="34051" y="1600"/>
                  <a:pt x="33990" y="1621"/>
                  <a:pt x="33950" y="1661"/>
                </a:cubicBezTo>
                <a:cubicBezTo>
                  <a:pt x="33950" y="1722"/>
                  <a:pt x="33869" y="1843"/>
                  <a:pt x="34051" y="1742"/>
                </a:cubicBezTo>
                <a:cubicBezTo>
                  <a:pt x="34092" y="1661"/>
                  <a:pt x="33909" y="1742"/>
                  <a:pt x="34011" y="1661"/>
                </a:cubicBezTo>
                <a:cubicBezTo>
                  <a:pt x="34112" y="1600"/>
                  <a:pt x="34153" y="1641"/>
                  <a:pt x="34213" y="1641"/>
                </a:cubicBezTo>
                <a:cubicBezTo>
                  <a:pt x="34153" y="1742"/>
                  <a:pt x="33808" y="1843"/>
                  <a:pt x="33727" y="1924"/>
                </a:cubicBezTo>
                <a:cubicBezTo>
                  <a:pt x="33788" y="1904"/>
                  <a:pt x="33808" y="1924"/>
                  <a:pt x="33727" y="1985"/>
                </a:cubicBezTo>
                <a:cubicBezTo>
                  <a:pt x="33646" y="1965"/>
                  <a:pt x="33747" y="1904"/>
                  <a:pt x="33687" y="1864"/>
                </a:cubicBezTo>
                <a:cubicBezTo>
                  <a:pt x="33484" y="1985"/>
                  <a:pt x="33484" y="2066"/>
                  <a:pt x="33363" y="2168"/>
                </a:cubicBezTo>
                <a:cubicBezTo>
                  <a:pt x="33342" y="2147"/>
                  <a:pt x="33282" y="2168"/>
                  <a:pt x="33282" y="2147"/>
                </a:cubicBezTo>
                <a:cubicBezTo>
                  <a:pt x="33099" y="2289"/>
                  <a:pt x="32957" y="2451"/>
                  <a:pt x="32795" y="2613"/>
                </a:cubicBezTo>
                <a:cubicBezTo>
                  <a:pt x="32795" y="2613"/>
                  <a:pt x="32755" y="2613"/>
                  <a:pt x="32735" y="2613"/>
                </a:cubicBezTo>
                <a:cubicBezTo>
                  <a:pt x="32795" y="2532"/>
                  <a:pt x="32755" y="2492"/>
                  <a:pt x="32795" y="2411"/>
                </a:cubicBezTo>
                <a:cubicBezTo>
                  <a:pt x="32897" y="2330"/>
                  <a:pt x="33059" y="2289"/>
                  <a:pt x="33079" y="2208"/>
                </a:cubicBezTo>
                <a:cubicBezTo>
                  <a:pt x="32978" y="2289"/>
                  <a:pt x="32836" y="2350"/>
                  <a:pt x="32714" y="2390"/>
                </a:cubicBezTo>
                <a:cubicBezTo>
                  <a:pt x="32897" y="2249"/>
                  <a:pt x="32735" y="2249"/>
                  <a:pt x="32836" y="2107"/>
                </a:cubicBezTo>
                <a:cubicBezTo>
                  <a:pt x="32937" y="2046"/>
                  <a:pt x="33261" y="1985"/>
                  <a:pt x="33200" y="1965"/>
                </a:cubicBezTo>
                <a:cubicBezTo>
                  <a:pt x="33119" y="1965"/>
                  <a:pt x="33140" y="1985"/>
                  <a:pt x="33119" y="1965"/>
                </a:cubicBezTo>
                <a:cubicBezTo>
                  <a:pt x="33342" y="1803"/>
                  <a:pt x="33565" y="1762"/>
                  <a:pt x="33626" y="1580"/>
                </a:cubicBezTo>
                <a:cubicBezTo>
                  <a:pt x="33484" y="1702"/>
                  <a:pt x="33342" y="1803"/>
                  <a:pt x="33180" y="1884"/>
                </a:cubicBezTo>
                <a:cubicBezTo>
                  <a:pt x="33180" y="1823"/>
                  <a:pt x="33261" y="1742"/>
                  <a:pt x="33383" y="1661"/>
                </a:cubicBezTo>
                <a:cubicBezTo>
                  <a:pt x="33464" y="1621"/>
                  <a:pt x="33565" y="1580"/>
                  <a:pt x="33666" y="1540"/>
                </a:cubicBezTo>
                <a:cubicBezTo>
                  <a:pt x="33727" y="1438"/>
                  <a:pt x="33484" y="1438"/>
                  <a:pt x="33606" y="1317"/>
                </a:cubicBezTo>
                <a:cubicBezTo>
                  <a:pt x="33444" y="1378"/>
                  <a:pt x="33302" y="1459"/>
                  <a:pt x="33180" y="1580"/>
                </a:cubicBezTo>
                <a:cubicBezTo>
                  <a:pt x="33261" y="1540"/>
                  <a:pt x="33342" y="1499"/>
                  <a:pt x="33423" y="1479"/>
                </a:cubicBezTo>
                <a:cubicBezTo>
                  <a:pt x="33119" y="1864"/>
                  <a:pt x="32856" y="1702"/>
                  <a:pt x="32816" y="1621"/>
                </a:cubicBezTo>
                <a:cubicBezTo>
                  <a:pt x="32714" y="1681"/>
                  <a:pt x="32613" y="1722"/>
                  <a:pt x="32512" y="1762"/>
                </a:cubicBezTo>
                <a:cubicBezTo>
                  <a:pt x="32451" y="1681"/>
                  <a:pt x="32816" y="1499"/>
                  <a:pt x="32714" y="1459"/>
                </a:cubicBezTo>
                <a:cubicBezTo>
                  <a:pt x="32593" y="1499"/>
                  <a:pt x="32633" y="1600"/>
                  <a:pt x="32573" y="1580"/>
                </a:cubicBezTo>
                <a:cubicBezTo>
                  <a:pt x="32714" y="1438"/>
                  <a:pt x="32411" y="1540"/>
                  <a:pt x="32633" y="1357"/>
                </a:cubicBezTo>
                <a:lnTo>
                  <a:pt x="32694" y="1418"/>
                </a:lnTo>
                <a:cubicBezTo>
                  <a:pt x="32937" y="1256"/>
                  <a:pt x="32633" y="1256"/>
                  <a:pt x="32775" y="1134"/>
                </a:cubicBezTo>
                <a:cubicBezTo>
                  <a:pt x="32836" y="1114"/>
                  <a:pt x="33038" y="1013"/>
                  <a:pt x="32978" y="972"/>
                </a:cubicBezTo>
                <a:cubicBezTo>
                  <a:pt x="32917" y="912"/>
                  <a:pt x="32755" y="1155"/>
                  <a:pt x="32775" y="1033"/>
                </a:cubicBezTo>
                <a:cubicBezTo>
                  <a:pt x="32755" y="1013"/>
                  <a:pt x="32876" y="952"/>
                  <a:pt x="32876" y="912"/>
                </a:cubicBezTo>
                <a:cubicBezTo>
                  <a:pt x="32735" y="993"/>
                  <a:pt x="32897" y="831"/>
                  <a:pt x="32795" y="851"/>
                </a:cubicBezTo>
                <a:cubicBezTo>
                  <a:pt x="32694" y="912"/>
                  <a:pt x="32552" y="1033"/>
                  <a:pt x="32451" y="1013"/>
                </a:cubicBezTo>
                <a:cubicBezTo>
                  <a:pt x="32532" y="1074"/>
                  <a:pt x="32370" y="1134"/>
                  <a:pt x="32532" y="1114"/>
                </a:cubicBezTo>
                <a:cubicBezTo>
                  <a:pt x="32451" y="1134"/>
                  <a:pt x="32289" y="1236"/>
                  <a:pt x="32350" y="1134"/>
                </a:cubicBezTo>
                <a:cubicBezTo>
                  <a:pt x="31965" y="1378"/>
                  <a:pt x="31621" y="1661"/>
                  <a:pt x="31276" y="1985"/>
                </a:cubicBezTo>
                <a:cubicBezTo>
                  <a:pt x="31195" y="1985"/>
                  <a:pt x="31033" y="2086"/>
                  <a:pt x="30952" y="2066"/>
                </a:cubicBezTo>
                <a:cubicBezTo>
                  <a:pt x="30891" y="2046"/>
                  <a:pt x="31094" y="1924"/>
                  <a:pt x="31074" y="1884"/>
                </a:cubicBezTo>
                <a:cubicBezTo>
                  <a:pt x="31013" y="1924"/>
                  <a:pt x="31033" y="1884"/>
                  <a:pt x="31033" y="1843"/>
                </a:cubicBezTo>
                <a:cubicBezTo>
                  <a:pt x="30912" y="1945"/>
                  <a:pt x="30770" y="2026"/>
                  <a:pt x="30628" y="2086"/>
                </a:cubicBezTo>
                <a:cubicBezTo>
                  <a:pt x="30912" y="1884"/>
                  <a:pt x="30729" y="1884"/>
                  <a:pt x="30932" y="1681"/>
                </a:cubicBezTo>
                <a:cubicBezTo>
                  <a:pt x="30952" y="1762"/>
                  <a:pt x="31296" y="1459"/>
                  <a:pt x="31337" y="1378"/>
                </a:cubicBezTo>
                <a:cubicBezTo>
                  <a:pt x="31134" y="1459"/>
                  <a:pt x="30972" y="1681"/>
                  <a:pt x="30871" y="1641"/>
                </a:cubicBezTo>
                <a:cubicBezTo>
                  <a:pt x="31013" y="1540"/>
                  <a:pt x="31195" y="1378"/>
                  <a:pt x="31175" y="1296"/>
                </a:cubicBezTo>
                <a:cubicBezTo>
                  <a:pt x="31013" y="1438"/>
                  <a:pt x="30851" y="1540"/>
                  <a:pt x="30668" y="1600"/>
                </a:cubicBezTo>
                <a:cubicBezTo>
                  <a:pt x="30750" y="1519"/>
                  <a:pt x="31398" y="1114"/>
                  <a:pt x="31418" y="993"/>
                </a:cubicBezTo>
                <a:cubicBezTo>
                  <a:pt x="31094" y="1215"/>
                  <a:pt x="30912" y="1276"/>
                  <a:pt x="30770" y="1236"/>
                </a:cubicBezTo>
                <a:cubicBezTo>
                  <a:pt x="30628" y="1337"/>
                  <a:pt x="30587" y="1479"/>
                  <a:pt x="30506" y="1479"/>
                </a:cubicBezTo>
                <a:cubicBezTo>
                  <a:pt x="30729" y="1296"/>
                  <a:pt x="30284" y="1540"/>
                  <a:pt x="30304" y="1600"/>
                </a:cubicBezTo>
                <a:cubicBezTo>
                  <a:pt x="30425" y="1499"/>
                  <a:pt x="30466" y="1600"/>
                  <a:pt x="30344" y="1702"/>
                </a:cubicBezTo>
                <a:cubicBezTo>
                  <a:pt x="30405" y="1600"/>
                  <a:pt x="30263" y="1661"/>
                  <a:pt x="30203" y="1661"/>
                </a:cubicBezTo>
                <a:cubicBezTo>
                  <a:pt x="29980" y="1884"/>
                  <a:pt x="29777" y="2127"/>
                  <a:pt x="29615" y="2390"/>
                </a:cubicBezTo>
                <a:cubicBezTo>
                  <a:pt x="29716" y="2249"/>
                  <a:pt x="29797" y="2249"/>
                  <a:pt x="29838" y="2127"/>
                </a:cubicBezTo>
                <a:cubicBezTo>
                  <a:pt x="30020" y="2066"/>
                  <a:pt x="30000" y="2168"/>
                  <a:pt x="30223" y="2005"/>
                </a:cubicBezTo>
                <a:cubicBezTo>
                  <a:pt x="30122" y="2107"/>
                  <a:pt x="30041" y="2208"/>
                  <a:pt x="30000" y="2309"/>
                </a:cubicBezTo>
                <a:cubicBezTo>
                  <a:pt x="29939" y="2309"/>
                  <a:pt x="30041" y="2168"/>
                  <a:pt x="29899" y="2309"/>
                </a:cubicBezTo>
                <a:cubicBezTo>
                  <a:pt x="29818" y="2512"/>
                  <a:pt x="29656" y="2694"/>
                  <a:pt x="29453" y="2795"/>
                </a:cubicBezTo>
                <a:cubicBezTo>
                  <a:pt x="29291" y="3039"/>
                  <a:pt x="28845" y="3849"/>
                  <a:pt x="28704" y="3768"/>
                </a:cubicBezTo>
                <a:cubicBezTo>
                  <a:pt x="28663" y="3808"/>
                  <a:pt x="28643" y="3869"/>
                  <a:pt x="28623" y="3910"/>
                </a:cubicBezTo>
                <a:cubicBezTo>
                  <a:pt x="28542" y="4072"/>
                  <a:pt x="28724" y="3788"/>
                  <a:pt x="28704" y="3889"/>
                </a:cubicBezTo>
                <a:cubicBezTo>
                  <a:pt x="28683" y="3950"/>
                  <a:pt x="28683" y="3950"/>
                  <a:pt x="28663" y="3991"/>
                </a:cubicBezTo>
                <a:cubicBezTo>
                  <a:pt x="28643" y="4031"/>
                  <a:pt x="28440" y="4092"/>
                  <a:pt x="28440" y="4173"/>
                </a:cubicBezTo>
                <a:cubicBezTo>
                  <a:pt x="28400" y="4355"/>
                  <a:pt x="28319" y="4517"/>
                  <a:pt x="28217" y="4679"/>
                </a:cubicBezTo>
                <a:cubicBezTo>
                  <a:pt x="28096" y="4882"/>
                  <a:pt x="28015" y="5084"/>
                  <a:pt x="27934" y="5307"/>
                </a:cubicBezTo>
                <a:cubicBezTo>
                  <a:pt x="27812" y="5388"/>
                  <a:pt x="27731" y="5490"/>
                  <a:pt x="27691" y="5631"/>
                </a:cubicBezTo>
                <a:cubicBezTo>
                  <a:pt x="27711" y="5591"/>
                  <a:pt x="27812" y="5510"/>
                  <a:pt x="27752" y="5611"/>
                </a:cubicBezTo>
                <a:cubicBezTo>
                  <a:pt x="27711" y="5692"/>
                  <a:pt x="27610" y="5773"/>
                  <a:pt x="27650" y="5834"/>
                </a:cubicBezTo>
                <a:cubicBezTo>
                  <a:pt x="27650" y="5793"/>
                  <a:pt x="27691" y="5773"/>
                  <a:pt x="27650" y="5834"/>
                </a:cubicBezTo>
                <a:cubicBezTo>
                  <a:pt x="27549" y="5976"/>
                  <a:pt x="27468" y="5976"/>
                  <a:pt x="27367" y="6036"/>
                </a:cubicBezTo>
                <a:cubicBezTo>
                  <a:pt x="27306" y="6036"/>
                  <a:pt x="27407" y="5773"/>
                  <a:pt x="27286" y="5895"/>
                </a:cubicBezTo>
                <a:cubicBezTo>
                  <a:pt x="27286" y="6016"/>
                  <a:pt x="26962" y="6381"/>
                  <a:pt x="26840" y="6462"/>
                </a:cubicBezTo>
                <a:cubicBezTo>
                  <a:pt x="26921" y="6280"/>
                  <a:pt x="26881" y="6097"/>
                  <a:pt x="27063" y="5915"/>
                </a:cubicBezTo>
                <a:cubicBezTo>
                  <a:pt x="27022" y="5814"/>
                  <a:pt x="27043" y="5733"/>
                  <a:pt x="27124" y="5550"/>
                </a:cubicBezTo>
                <a:cubicBezTo>
                  <a:pt x="27124" y="5652"/>
                  <a:pt x="27184" y="5550"/>
                  <a:pt x="27245" y="5490"/>
                </a:cubicBezTo>
                <a:cubicBezTo>
                  <a:pt x="27144" y="5510"/>
                  <a:pt x="27144" y="5429"/>
                  <a:pt x="27225" y="5429"/>
                </a:cubicBezTo>
                <a:cubicBezTo>
                  <a:pt x="27144" y="5388"/>
                  <a:pt x="27326" y="5226"/>
                  <a:pt x="27245" y="5226"/>
                </a:cubicBezTo>
                <a:cubicBezTo>
                  <a:pt x="27083" y="5429"/>
                  <a:pt x="27144" y="5510"/>
                  <a:pt x="27002" y="5672"/>
                </a:cubicBezTo>
                <a:cubicBezTo>
                  <a:pt x="27043" y="5409"/>
                  <a:pt x="27286" y="5084"/>
                  <a:pt x="27205" y="4902"/>
                </a:cubicBezTo>
                <a:cubicBezTo>
                  <a:pt x="27306" y="4740"/>
                  <a:pt x="27407" y="4578"/>
                  <a:pt x="27549" y="4416"/>
                </a:cubicBezTo>
                <a:cubicBezTo>
                  <a:pt x="27407" y="4517"/>
                  <a:pt x="27650" y="4173"/>
                  <a:pt x="27650" y="4132"/>
                </a:cubicBezTo>
                <a:cubicBezTo>
                  <a:pt x="27610" y="4051"/>
                  <a:pt x="27509" y="4234"/>
                  <a:pt x="27468" y="4153"/>
                </a:cubicBezTo>
                <a:cubicBezTo>
                  <a:pt x="27407" y="4254"/>
                  <a:pt x="27367" y="4416"/>
                  <a:pt x="27286" y="4416"/>
                </a:cubicBezTo>
                <a:cubicBezTo>
                  <a:pt x="27407" y="4153"/>
                  <a:pt x="27590" y="3991"/>
                  <a:pt x="27671" y="3768"/>
                </a:cubicBezTo>
                <a:cubicBezTo>
                  <a:pt x="27590" y="3849"/>
                  <a:pt x="27731" y="3565"/>
                  <a:pt x="27752" y="3484"/>
                </a:cubicBezTo>
                <a:cubicBezTo>
                  <a:pt x="27711" y="3545"/>
                  <a:pt x="27711" y="3504"/>
                  <a:pt x="27711" y="3464"/>
                </a:cubicBezTo>
                <a:cubicBezTo>
                  <a:pt x="27650" y="3545"/>
                  <a:pt x="27569" y="3606"/>
                  <a:pt x="27509" y="3666"/>
                </a:cubicBezTo>
                <a:cubicBezTo>
                  <a:pt x="27610" y="3464"/>
                  <a:pt x="27428" y="3687"/>
                  <a:pt x="27387" y="3666"/>
                </a:cubicBezTo>
                <a:cubicBezTo>
                  <a:pt x="27387" y="3626"/>
                  <a:pt x="27529" y="3444"/>
                  <a:pt x="27448" y="3464"/>
                </a:cubicBezTo>
                <a:cubicBezTo>
                  <a:pt x="27367" y="3545"/>
                  <a:pt x="27144" y="3788"/>
                  <a:pt x="27205" y="3829"/>
                </a:cubicBezTo>
                <a:cubicBezTo>
                  <a:pt x="27367" y="3606"/>
                  <a:pt x="27346" y="3869"/>
                  <a:pt x="27306" y="4011"/>
                </a:cubicBezTo>
                <a:cubicBezTo>
                  <a:pt x="27124" y="4092"/>
                  <a:pt x="26962" y="4537"/>
                  <a:pt x="26800" y="4537"/>
                </a:cubicBezTo>
                <a:cubicBezTo>
                  <a:pt x="26800" y="4598"/>
                  <a:pt x="26800" y="4659"/>
                  <a:pt x="26800" y="4720"/>
                </a:cubicBezTo>
                <a:cubicBezTo>
                  <a:pt x="26617" y="4922"/>
                  <a:pt x="26536" y="5064"/>
                  <a:pt x="26516" y="4882"/>
                </a:cubicBezTo>
                <a:cubicBezTo>
                  <a:pt x="26475" y="4963"/>
                  <a:pt x="26415" y="5024"/>
                  <a:pt x="26354" y="5064"/>
                </a:cubicBezTo>
                <a:cubicBezTo>
                  <a:pt x="26374" y="4983"/>
                  <a:pt x="26536" y="4679"/>
                  <a:pt x="26597" y="4700"/>
                </a:cubicBezTo>
                <a:cubicBezTo>
                  <a:pt x="26678" y="4578"/>
                  <a:pt x="26658" y="4537"/>
                  <a:pt x="26739" y="4456"/>
                </a:cubicBezTo>
                <a:cubicBezTo>
                  <a:pt x="26759" y="4375"/>
                  <a:pt x="26759" y="4294"/>
                  <a:pt x="26739" y="4213"/>
                </a:cubicBezTo>
                <a:cubicBezTo>
                  <a:pt x="26921" y="3991"/>
                  <a:pt x="26860" y="3970"/>
                  <a:pt x="27002" y="3788"/>
                </a:cubicBezTo>
                <a:lnTo>
                  <a:pt x="26860" y="3747"/>
                </a:lnTo>
                <a:cubicBezTo>
                  <a:pt x="26779" y="3849"/>
                  <a:pt x="26800" y="3950"/>
                  <a:pt x="26719" y="3970"/>
                </a:cubicBezTo>
                <a:cubicBezTo>
                  <a:pt x="26800" y="3808"/>
                  <a:pt x="26779" y="3666"/>
                  <a:pt x="26658" y="3768"/>
                </a:cubicBezTo>
                <a:cubicBezTo>
                  <a:pt x="26678" y="3687"/>
                  <a:pt x="26719" y="3626"/>
                  <a:pt x="26779" y="3585"/>
                </a:cubicBezTo>
                <a:cubicBezTo>
                  <a:pt x="26678" y="3646"/>
                  <a:pt x="26597" y="3666"/>
                  <a:pt x="26638" y="3504"/>
                </a:cubicBezTo>
                <a:cubicBezTo>
                  <a:pt x="26556" y="3646"/>
                  <a:pt x="26496" y="3707"/>
                  <a:pt x="26455" y="3687"/>
                </a:cubicBezTo>
                <a:cubicBezTo>
                  <a:pt x="26415" y="3768"/>
                  <a:pt x="26415" y="3788"/>
                  <a:pt x="26374" y="3889"/>
                </a:cubicBezTo>
                <a:cubicBezTo>
                  <a:pt x="26334" y="3869"/>
                  <a:pt x="26293" y="3869"/>
                  <a:pt x="26273" y="3889"/>
                </a:cubicBezTo>
                <a:cubicBezTo>
                  <a:pt x="26354" y="3727"/>
                  <a:pt x="26293" y="3687"/>
                  <a:pt x="26273" y="3525"/>
                </a:cubicBezTo>
                <a:cubicBezTo>
                  <a:pt x="26232" y="3565"/>
                  <a:pt x="26212" y="3585"/>
                  <a:pt x="26192" y="3565"/>
                </a:cubicBezTo>
                <a:cubicBezTo>
                  <a:pt x="26131" y="3788"/>
                  <a:pt x="26010" y="3768"/>
                  <a:pt x="26010" y="3910"/>
                </a:cubicBezTo>
                <a:cubicBezTo>
                  <a:pt x="25868" y="3970"/>
                  <a:pt x="25888" y="3910"/>
                  <a:pt x="25868" y="3849"/>
                </a:cubicBezTo>
                <a:cubicBezTo>
                  <a:pt x="25929" y="3808"/>
                  <a:pt x="25989" y="3687"/>
                  <a:pt x="25969" y="3646"/>
                </a:cubicBezTo>
                <a:cubicBezTo>
                  <a:pt x="25848" y="3808"/>
                  <a:pt x="25787" y="3991"/>
                  <a:pt x="25746" y="4173"/>
                </a:cubicBezTo>
                <a:cubicBezTo>
                  <a:pt x="25685" y="4234"/>
                  <a:pt x="25523" y="4456"/>
                  <a:pt x="25564" y="4294"/>
                </a:cubicBezTo>
                <a:cubicBezTo>
                  <a:pt x="25584" y="4294"/>
                  <a:pt x="25604" y="4294"/>
                  <a:pt x="25625" y="4254"/>
                </a:cubicBezTo>
                <a:cubicBezTo>
                  <a:pt x="25503" y="4274"/>
                  <a:pt x="25402" y="4456"/>
                  <a:pt x="25361" y="4619"/>
                </a:cubicBezTo>
                <a:cubicBezTo>
                  <a:pt x="25301" y="4558"/>
                  <a:pt x="25139" y="4922"/>
                  <a:pt x="25159" y="4740"/>
                </a:cubicBezTo>
                <a:cubicBezTo>
                  <a:pt x="25058" y="4922"/>
                  <a:pt x="25240" y="4801"/>
                  <a:pt x="25139" y="4963"/>
                </a:cubicBezTo>
                <a:cubicBezTo>
                  <a:pt x="24814" y="5409"/>
                  <a:pt x="24592" y="5915"/>
                  <a:pt x="24470" y="6442"/>
                </a:cubicBezTo>
                <a:cubicBezTo>
                  <a:pt x="24470" y="6421"/>
                  <a:pt x="24511" y="6340"/>
                  <a:pt x="24531" y="6361"/>
                </a:cubicBezTo>
                <a:cubicBezTo>
                  <a:pt x="24328" y="6786"/>
                  <a:pt x="23964" y="7252"/>
                  <a:pt x="24024" y="7596"/>
                </a:cubicBezTo>
                <a:cubicBezTo>
                  <a:pt x="23943" y="7718"/>
                  <a:pt x="23984" y="7515"/>
                  <a:pt x="23923" y="7637"/>
                </a:cubicBezTo>
                <a:cubicBezTo>
                  <a:pt x="23943" y="7637"/>
                  <a:pt x="23923" y="7718"/>
                  <a:pt x="23883" y="7738"/>
                </a:cubicBezTo>
                <a:cubicBezTo>
                  <a:pt x="23883" y="7697"/>
                  <a:pt x="23883" y="7677"/>
                  <a:pt x="23862" y="7677"/>
                </a:cubicBezTo>
                <a:cubicBezTo>
                  <a:pt x="23923" y="7556"/>
                  <a:pt x="23964" y="7495"/>
                  <a:pt x="23903" y="7475"/>
                </a:cubicBezTo>
                <a:cubicBezTo>
                  <a:pt x="23640" y="8103"/>
                  <a:pt x="23356" y="8893"/>
                  <a:pt x="23174" y="9439"/>
                </a:cubicBezTo>
                <a:cubicBezTo>
                  <a:pt x="23133" y="9541"/>
                  <a:pt x="23153" y="9683"/>
                  <a:pt x="23052" y="9743"/>
                </a:cubicBezTo>
                <a:cubicBezTo>
                  <a:pt x="23093" y="9764"/>
                  <a:pt x="23113" y="9683"/>
                  <a:pt x="23133" y="9662"/>
                </a:cubicBezTo>
                <a:cubicBezTo>
                  <a:pt x="23133" y="9743"/>
                  <a:pt x="23133" y="9824"/>
                  <a:pt x="23133" y="9905"/>
                </a:cubicBezTo>
                <a:cubicBezTo>
                  <a:pt x="23032" y="9966"/>
                  <a:pt x="22971" y="10310"/>
                  <a:pt x="22951" y="10533"/>
                </a:cubicBezTo>
                <a:cubicBezTo>
                  <a:pt x="22728" y="11040"/>
                  <a:pt x="22769" y="11465"/>
                  <a:pt x="22586" y="11789"/>
                </a:cubicBezTo>
                <a:cubicBezTo>
                  <a:pt x="22566" y="12134"/>
                  <a:pt x="22222" y="12863"/>
                  <a:pt x="22282" y="13227"/>
                </a:cubicBezTo>
                <a:cubicBezTo>
                  <a:pt x="22282" y="13268"/>
                  <a:pt x="22262" y="13329"/>
                  <a:pt x="22222" y="13308"/>
                </a:cubicBezTo>
                <a:cubicBezTo>
                  <a:pt x="22181" y="13470"/>
                  <a:pt x="22303" y="13389"/>
                  <a:pt x="22262" y="13551"/>
                </a:cubicBezTo>
                <a:cubicBezTo>
                  <a:pt x="22242" y="13653"/>
                  <a:pt x="22181" y="13592"/>
                  <a:pt x="22161" y="13673"/>
                </a:cubicBezTo>
                <a:cubicBezTo>
                  <a:pt x="22201" y="13774"/>
                  <a:pt x="22161" y="13876"/>
                  <a:pt x="22222" y="13835"/>
                </a:cubicBezTo>
                <a:cubicBezTo>
                  <a:pt x="22161" y="13936"/>
                  <a:pt x="22100" y="13957"/>
                  <a:pt x="22060" y="14058"/>
                </a:cubicBezTo>
                <a:cubicBezTo>
                  <a:pt x="22141" y="14139"/>
                  <a:pt x="22019" y="14281"/>
                  <a:pt x="21979" y="14362"/>
                </a:cubicBezTo>
                <a:cubicBezTo>
                  <a:pt x="21938" y="14868"/>
                  <a:pt x="21756" y="15496"/>
                  <a:pt x="21756" y="16063"/>
                </a:cubicBezTo>
                <a:cubicBezTo>
                  <a:pt x="21796" y="15962"/>
                  <a:pt x="21817" y="15739"/>
                  <a:pt x="21857" y="15921"/>
                </a:cubicBezTo>
                <a:cubicBezTo>
                  <a:pt x="21796" y="15759"/>
                  <a:pt x="21898" y="15557"/>
                  <a:pt x="21837" y="15435"/>
                </a:cubicBezTo>
                <a:cubicBezTo>
                  <a:pt x="21918" y="15294"/>
                  <a:pt x="21938" y="15111"/>
                  <a:pt x="21918" y="14949"/>
                </a:cubicBezTo>
                <a:cubicBezTo>
                  <a:pt x="21958" y="14888"/>
                  <a:pt x="21979" y="14787"/>
                  <a:pt x="21979" y="14706"/>
                </a:cubicBezTo>
                <a:cubicBezTo>
                  <a:pt x="22019" y="14726"/>
                  <a:pt x="22039" y="14666"/>
                  <a:pt x="22060" y="14645"/>
                </a:cubicBezTo>
                <a:cubicBezTo>
                  <a:pt x="22141" y="14868"/>
                  <a:pt x="21979" y="15152"/>
                  <a:pt x="21958" y="15496"/>
                </a:cubicBezTo>
                <a:cubicBezTo>
                  <a:pt x="22080" y="15172"/>
                  <a:pt x="22161" y="14828"/>
                  <a:pt x="22222" y="14483"/>
                </a:cubicBezTo>
                <a:cubicBezTo>
                  <a:pt x="22262" y="14483"/>
                  <a:pt x="22282" y="14483"/>
                  <a:pt x="22303" y="14402"/>
                </a:cubicBezTo>
                <a:cubicBezTo>
                  <a:pt x="22222" y="14220"/>
                  <a:pt x="22445" y="13531"/>
                  <a:pt x="22566" y="13369"/>
                </a:cubicBezTo>
                <a:cubicBezTo>
                  <a:pt x="22586" y="13086"/>
                  <a:pt x="22566" y="12761"/>
                  <a:pt x="22728" y="12579"/>
                </a:cubicBezTo>
                <a:cubicBezTo>
                  <a:pt x="22667" y="12620"/>
                  <a:pt x="22728" y="12032"/>
                  <a:pt x="22829" y="12032"/>
                </a:cubicBezTo>
                <a:cubicBezTo>
                  <a:pt x="22870" y="12032"/>
                  <a:pt x="22809" y="12154"/>
                  <a:pt x="22829" y="12154"/>
                </a:cubicBezTo>
                <a:cubicBezTo>
                  <a:pt x="22890" y="12053"/>
                  <a:pt x="22850" y="11830"/>
                  <a:pt x="22971" y="11749"/>
                </a:cubicBezTo>
                <a:cubicBezTo>
                  <a:pt x="22870" y="11566"/>
                  <a:pt x="23194" y="11019"/>
                  <a:pt x="23133" y="10736"/>
                </a:cubicBezTo>
                <a:cubicBezTo>
                  <a:pt x="23194" y="10614"/>
                  <a:pt x="23234" y="10594"/>
                  <a:pt x="23275" y="10655"/>
                </a:cubicBezTo>
                <a:cubicBezTo>
                  <a:pt x="23275" y="10452"/>
                  <a:pt x="23295" y="10412"/>
                  <a:pt x="23336" y="10108"/>
                </a:cubicBezTo>
                <a:cubicBezTo>
                  <a:pt x="23478" y="10027"/>
                  <a:pt x="23559" y="9764"/>
                  <a:pt x="23619" y="9480"/>
                </a:cubicBezTo>
                <a:cubicBezTo>
                  <a:pt x="23660" y="9237"/>
                  <a:pt x="23761" y="9014"/>
                  <a:pt x="23923" y="8832"/>
                </a:cubicBezTo>
                <a:cubicBezTo>
                  <a:pt x="23680" y="9561"/>
                  <a:pt x="23498" y="10331"/>
                  <a:pt x="23376" y="11100"/>
                </a:cubicBezTo>
                <a:cubicBezTo>
                  <a:pt x="23417" y="10857"/>
                  <a:pt x="23599" y="10594"/>
                  <a:pt x="23538" y="10392"/>
                </a:cubicBezTo>
                <a:cubicBezTo>
                  <a:pt x="23640" y="10452"/>
                  <a:pt x="23680" y="10067"/>
                  <a:pt x="23781" y="10067"/>
                </a:cubicBezTo>
                <a:cubicBezTo>
                  <a:pt x="23640" y="10412"/>
                  <a:pt x="23579" y="11080"/>
                  <a:pt x="23376" y="11182"/>
                </a:cubicBezTo>
                <a:cubicBezTo>
                  <a:pt x="23437" y="11202"/>
                  <a:pt x="23478" y="11060"/>
                  <a:pt x="23538" y="11040"/>
                </a:cubicBezTo>
                <a:cubicBezTo>
                  <a:pt x="23478" y="11364"/>
                  <a:pt x="23255" y="11546"/>
                  <a:pt x="23316" y="11890"/>
                </a:cubicBezTo>
                <a:cubicBezTo>
                  <a:pt x="23275" y="11830"/>
                  <a:pt x="23275" y="11870"/>
                  <a:pt x="23214" y="11931"/>
                </a:cubicBezTo>
                <a:cubicBezTo>
                  <a:pt x="23153" y="12255"/>
                  <a:pt x="23052" y="12579"/>
                  <a:pt x="22951" y="12883"/>
                </a:cubicBezTo>
                <a:cubicBezTo>
                  <a:pt x="22910" y="13025"/>
                  <a:pt x="22809" y="13146"/>
                  <a:pt x="22789" y="13288"/>
                </a:cubicBezTo>
                <a:cubicBezTo>
                  <a:pt x="22748" y="13430"/>
                  <a:pt x="22789" y="13491"/>
                  <a:pt x="22748" y="13612"/>
                </a:cubicBezTo>
                <a:cubicBezTo>
                  <a:pt x="22728" y="13734"/>
                  <a:pt x="22607" y="13997"/>
                  <a:pt x="22627" y="13855"/>
                </a:cubicBezTo>
                <a:cubicBezTo>
                  <a:pt x="22546" y="14038"/>
                  <a:pt x="22526" y="14220"/>
                  <a:pt x="22526" y="14402"/>
                </a:cubicBezTo>
                <a:cubicBezTo>
                  <a:pt x="22445" y="14382"/>
                  <a:pt x="22485" y="14747"/>
                  <a:pt x="22384" y="14706"/>
                </a:cubicBezTo>
                <a:cubicBezTo>
                  <a:pt x="22363" y="14828"/>
                  <a:pt x="22445" y="14868"/>
                  <a:pt x="22384" y="15030"/>
                </a:cubicBezTo>
                <a:cubicBezTo>
                  <a:pt x="22303" y="15071"/>
                  <a:pt x="22262" y="15152"/>
                  <a:pt x="22242" y="15253"/>
                </a:cubicBezTo>
                <a:cubicBezTo>
                  <a:pt x="22242" y="15577"/>
                  <a:pt x="22181" y="15901"/>
                  <a:pt x="22080" y="16205"/>
                </a:cubicBezTo>
                <a:cubicBezTo>
                  <a:pt x="22100" y="16205"/>
                  <a:pt x="22141" y="16205"/>
                  <a:pt x="22120" y="16246"/>
                </a:cubicBezTo>
                <a:cubicBezTo>
                  <a:pt x="22080" y="16529"/>
                  <a:pt x="22120" y="16792"/>
                  <a:pt x="21958" y="16914"/>
                </a:cubicBezTo>
                <a:cubicBezTo>
                  <a:pt x="22039" y="17056"/>
                  <a:pt x="21898" y="17198"/>
                  <a:pt x="21857" y="17319"/>
                </a:cubicBezTo>
                <a:cubicBezTo>
                  <a:pt x="21837" y="17441"/>
                  <a:pt x="21857" y="17846"/>
                  <a:pt x="21715" y="17826"/>
                </a:cubicBezTo>
                <a:cubicBezTo>
                  <a:pt x="21736" y="17866"/>
                  <a:pt x="21796" y="17866"/>
                  <a:pt x="21776" y="17947"/>
                </a:cubicBezTo>
                <a:cubicBezTo>
                  <a:pt x="21715" y="17927"/>
                  <a:pt x="21695" y="18028"/>
                  <a:pt x="21655" y="18069"/>
                </a:cubicBezTo>
                <a:cubicBezTo>
                  <a:pt x="21776" y="18190"/>
                  <a:pt x="21573" y="18474"/>
                  <a:pt x="21614" y="18575"/>
                </a:cubicBezTo>
                <a:cubicBezTo>
                  <a:pt x="21411" y="18818"/>
                  <a:pt x="21492" y="19142"/>
                  <a:pt x="21351" y="19385"/>
                </a:cubicBezTo>
                <a:cubicBezTo>
                  <a:pt x="21330" y="19385"/>
                  <a:pt x="21290" y="19365"/>
                  <a:pt x="21270" y="19426"/>
                </a:cubicBezTo>
                <a:cubicBezTo>
                  <a:pt x="21330" y="19426"/>
                  <a:pt x="21371" y="19385"/>
                  <a:pt x="21371" y="19466"/>
                </a:cubicBezTo>
                <a:cubicBezTo>
                  <a:pt x="21330" y="19588"/>
                  <a:pt x="21270" y="19628"/>
                  <a:pt x="21229" y="19689"/>
                </a:cubicBezTo>
                <a:cubicBezTo>
                  <a:pt x="21270" y="19689"/>
                  <a:pt x="21310" y="19669"/>
                  <a:pt x="21290" y="19750"/>
                </a:cubicBezTo>
                <a:cubicBezTo>
                  <a:pt x="21290" y="19831"/>
                  <a:pt x="21087" y="20033"/>
                  <a:pt x="21148" y="20094"/>
                </a:cubicBezTo>
                <a:cubicBezTo>
                  <a:pt x="21047" y="20317"/>
                  <a:pt x="20946" y="20580"/>
                  <a:pt x="20865" y="20823"/>
                </a:cubicBezTo>
                <a:cubicBezTo>
                  <a:pt x="20763" y="20823"/>
                  <a:pt x="20743" y="21067"/>
                  <a:pt x="20682" y="21148"/>
                </a:cubicBezTo>
                <a:cubicBezTo>
                  <a:pt x="20601" y="21229"/>
                  <a:pt x="20561" y="21188"/>
                  <a:pt x="20520" y="21249"/>
                </a:cubicBezTo>
                <a:cubicBezTo>
                  <a:pt x="20480" y="21289"/>
                  <a:pt x="20439" y="21431"/>
                  <a:pt x="20378" y="21492"/>
                </a:cubicBezTo>
                <a:cubicBezTo>
                  <a:pt x="20257" y="21694"/>
                  <a:pt x="20277" y="21715"/>
                  <a:pt x="20176" y="21857"/>
                </a:cubicBezTo>
                <a:cubicBezTo>
                  <a:pt x="20135" y="21836"/>
                  <a:pt x="20176" y="21796"/>
                  <a:pt x="20135" y="21775"/>
                </a:cubicBezTo>
                <a:cubicBezTo>
                  <a:pt x="20115" y="21836"/>
                  <a:pt x="20176" y="21877"/>
                  <a:pt x="20135" y="21917"/>
                </a:cubicBezTo>
                <a:cubicBezTo>
                  <a:pt x="20075" y="21917"/>
                  <a:pt x="20034" y="22079"/>
                  <a:pt x="19973" y="21978"/>
                </a:cubicBezTo>
                <a:cubicBezTo>
                  <a:pt x="19913" y="22059"/>
                  <a:pt x="20014" y="22120"/>
                  <a:pt x="19973" y="22181"/>
                </a:cubicBezTo>
                <a:cubicBezTo>
                  <a:pt x="19913" y="22241"/>
                  <a:pt x="19892" y="22160"/>
                  <a:pt x="19872" y="22201"/>
                </a:cubicBezTo>
                <a:cubicBezTo>
                  <a:pt x="19892" y="22241"/>
                  <a:pt x="19892" y="22302"/>
                  <a:pt x="19852" y="22322"/>
                </a:cubicBezTo>
                <a:cubicBezTo>
                  <a:pt x="19831" y="22322"/>
                  <a:pt x="19811" y="22322"/>
                  <a:pt x="19811" y="22282"/>
                </a:cubicBezTo>
                <a:cubicBezTo>
                  <a:pt x="19750" y="22505"/>
                  <a:pt x="19629" y="22464"/>
                  <a:pt x="19487" y="22586"/>
                </a:cubicBezTo>
                <a:cubicBezTo>
                  <a:pt x="19528" y="22606"/>
                  <a:pt x="19568" y="22646"/>
                  <a:pt x="19507" y="22667"/>
                </a:cubicBezTo>
                <a:cubicBezTo>
                  <a:pt x="19467" y="22606"/>
                  <a:pt x="19366" y="22687"/>
                  <a:pt x="19305" y="22687"/>
                </a:cubicBezTo>
                <a:cubicBezTo>
                  <a:pt x="19345" y="22768"/>
                  <a:pt x="19366" y="22646"/>
                  <a:pt x="19406" y="22728"/>
                </a:cubicBezTo>
                <a:cubicBezTo>
                  <a:pt x="19345" y="22748"/>
                  <a:pt x="19325" y="22728"/>
                  <a:pt x="19345" y="22809"/>
                </a:cubicBezTo>
                <a:cubicBezTo>
                  <a:pt x="19305" y="22788"/>
                  <a:pt x="19305" y="22748"/>
                  <a:pt x="19264" y="22748"/>
                </a:cubicBezTo>
                <a:cubicBezTo>
                  <a:pt x="19285" y="22809"/>
                  <a:pt x="19325" y="22849"/>
                  <a:pt x="19285" y="22869"/>
                </a:cubicBezTo>
                <a:cubicBezTo>
                  <a:pt x="19264" y="22809"/>
                  <a:pt x="19244" y="22849"/>
                  <a:pt x="19204" y="22788"/>
                </a:cubicBezTo>
                <a:cubicBezTo>
                  <a:pt x="19163" y="22930"/>
                  <a:pt x="19062" y="22991"/>
                  <a:pt x="18960" y="23072"/>
                </a:cubicBezTo>
                <a:cubicBezTo>
                  <a:pt x="18900" y="23092"/>
                  <a:pt x="18859" y="23133"/>
                  <a:pt x="18798" y="23153"/>
                </a:cubicBezTo>
                <a:cubicBezTo>
                  <a:pt x="18758" y="23193"/>
                  <a:pt x="18738" y="23193"/>
                  <a:pt x="18738" y="23254"/>
                </a:cubicBezTo>
                <a:cubicBezTo>
                  <a:pt x="18717" y="23295"/>
                  <a:pt x="18576" y="23214"/>
                  <a:pt x="18576" y="23335"/>
                </a:cubicBezTo>
                <a:cubicBezTo>
                  <a:pt x="18495" y="23315"/>
                  <a:pt x="18454" y="23396"/>
                  <a:pt x="18393" y="23436"/>
                </a:cubicBezTo>
                <a:cubicBezTo>
                  <a:pt x="18373" y="23376"/>
                  <a:pt x="18353" y="23355"/>
                  <a:pt x="18333" y="23396"/>
                </a:cubicBezTo>
                <a:cubicBezTo>
                  <a:pt x="18333" y="23436"/>
                  <a:pt x="18333" y="23436"/>
                  <a:pt x="18333" y="23436"/>
                </a:cubicBezTo>
                <a:lnTo>
                  <a:pt x="18312" y="23376"/>
                </a:lnTo>
                <a:cubicBezTo>
                  <a:pt x="18312" y="23396"/>
                  <a:pt x="18312" y="23416"/>
                  <a:pt x="18292" y="23416"/>
                </a:cubicBezTo>
                <a:cubicBezTo>
                  <a:pt x="18272" y="23234"/>
                  <a:pt x="18211" y="23558"/>
                  <a:pt x="18191" y="23396"/>
                </a:cubicBezTo>
                <a:cubicBezTo>
                  <a:pt x="18150" y="23457"/>
                  <a:pt x="18110" y="23477"/>
                  <a:pt x="18089" y="23457"/>
                </a:cubicBezTo>
                <a:cubicBezTo>
                  <a:pt x="18049" y="23457"/>
                  <a:pt x="18008" y="23457"/>
                  <a:pt x="17968" y="23457"/>
                </a:cubicBezTo>
                <a:cubicBezTo>
                  <a:pt x="17948" y="23457"/>
                  <a:pt x="17927" y="23497"/>
                  <a:pt x="17887" y="23558"/>
                </a:cubicBezTo>
                <a:cubicBezTo>
                  <a:pt x="17907" y="23578"/>
                  <a:pt x="17948" y="23436"/>
                  <a:pt x="17948" y="23518"/>
                </a:cubicBezTo>
                <a:cubicBezTo>
                  <a:pt x="17867" y="23720"/>
                  <a:pt x="17826" y="23578"/>
                  <a:pt x="17705" y="23639"/>
                </a:cubicBezTo>
                <a:cubicBezTo>
                  <a:pt x="17684" y="23659"/>
                  <a:pt x="17684" y="23680"/>
                  <a:pt x="17684" y="23700"/>
                </a:cubicBezTo>
                <a:cubicBezTo>
                  <a:pt x="17644" y="23740"/>
                  <a:pt x="17563" y="23700"/>
                  <a:pt x="17583" y="23619"/>
                </a:cubicBezTo>
                <a:cubicBezTo>
                  <a:pt x="17482" y="23720"/>
                  <a:pt x="17441" y="23538"/>
                  <a:pt x="17360" y="23558"/>
                </a:cubicBezTo>
                <a:cubicBezTo>
                  <a:pt x="17401" y="23477"/>
                  <a:pt x="17380" y="23477"/>
                  <a:pt x="17340" y="23558"/>
                </a:cubicBezTo>
                <a:cubicBezTo>
                  <a:pt x="17340" y="23518"/>
                  <a:pt x="17380" y="23457"/>
                  <a:pt x="17380" y="23436"/>
                </a:cubicBezTo>
                <a:cubicBezTo>
                  <a:pt x="17340" y="23477"/>
                  <a:pt x="17320" y="23436"/>
                  <a:pt x="17279" y="23416"/>
                </a:cubicBezTo>
                <a:cubicBezTo>
                  <a:pt x="17259" y="23396"/>
                  <a:pt x="17198" y="23335"/>
                  <a:pt x="17137" y="23376"/>
                </a:cubicBezTo>
                <a:cubicBezTo>
                  <a:pt x="17137" y="23295"/>
                  <a:pt x="17097" y="23274"/>
                  <a:pt x="17056" y="23214"/>
                </a:cubicBezTo>
                <a:cubicBezTo>
                  <a:pt x="16996" y="23153"/>
                  <a:pt x="16955" y="23112"/>
                  <a:pt x="16915" y="23052"/>
                </a:cubicBezTo>
                <a:cubicBezTo>
                  <a:pt x="16834" y="23092"/>
                  <a:pt x="16692" y="22950"/>
                  <a:pt x="16611" y="22869"/>
                </a:cubicBezTo>
                <a:cubicBezTo>
                  <a:pt x="16591" y="22890"/>
                  <a:pt x="16611" y="22930"/>
                  <a:pt x="16591" y="22950"/>
                </a:cubicBezTo>
                <a:cubicBezTo>
                  <a:pt x="16530" y="22890"/>
                  <a:pt x="16509" y="22950"/>
                  <a:pt x="16469" y="22930"/>
                </a:cubicBezTo>
                <a:cubicBezTo>
                  <a:pt x="16347" y="22829"/>
                  <a:pt x="16408" y="22748"/>
                  <a:pt x="16287" y="22707"/>
                </a:cubicBezTo>
                <a:cubicBezTo>
                  <a:pt x="16307" y="22728"/>
                  <a:pt x="16388" y="22646"/>
                  <a:pt x="16327" y="22667"/>
                </a:cubicBezTo>
                <a:cubicBezTo>
                  <a:pt x="16246" y="22768"/>
                  <a:pt x="16044" y="22606"/>
                  <a:pt x="15942" y="22464"/>
                </a:cubicBezTo>
                <a:cubicBezTo>
                  <a:pt x="15922" y="22545"/>
                  <a:pt x="15882" y="22363"/>
                  <a:pt x="15821" y="22363"/>
                </a:cubicBezTo>
                <a:cubicBezTo>
                  <a:pt x="15740" y="22383"/>
                  <a:pt x="15821" y="22484"/>
                  <a:pt x="15841" y="22545"/>
                </a:cubicBezTo>
                <a:cubicBezTo>
                  <a:pt x="15861" y="22525"/>
                  <a:pt x="15902" y="22525"/>
                  <a:pt x="15922" y="22545"/>
                </a:cubicBezTo>
                <a:cubicBezTo>
                  <a:pt x="15983" y="22646"/>
                  <a:pt x="15963" y="22748"/>
                  <a:pt x="16023" y="22849"/>
                </a:cubicBezTo>
                <a:cubicBezTo>
                  <a:pt x="15983" y="22788"/>
                  <a:pt x="15922" y="22728"/>
                  <a:pt x="15882" y="22768"/>
                </a:cubicBezTo>
                <a:cubicBezTo>
                  <a:pt x="16064" y="22950"/>
                  <a:pt x="16125" y="22971"/>
                  <a:pt x="16287" y="23153"/>
                </a:cubicBezTo>
                <a:cubicBezTo>
                  <a:pt x="16246" y="23193"/>
                  <a:pt x="16307" y="23234"/>
                  <a:pt x="16287" y="23274"/>
                </a:cubicBezTo>
                <a:cubicBezTo>
                  <a:pt x="16368" y="23315"/>
                  <a:pt x="16428" y="23295"/>
                  <a:pt x="16489" y="23335"/>
                </a:cubicBezTo>
                <a:cubicBezTo>
                  <a:pt x="16489" y="23457"/>
                  <a:pt x="16732" y="23619"/>
                  <a:pt x="16753" y="23761"/>
                </a:cubicBezTo>
                <a:cubicBezTo>
                  <a:pt x="16834" y="23781"/>
                  <a:pt x="16975" y="23761"/>
                  <a:pt x="16935" y="23882"/>
                </a:cubicBezTo>
                <a:cubicBezTo>
                  <a:pt x="16955" y="23923"/>
                  <a:pt x="16996" y="23862"/>
                  <a:pt x="17016" y="23882"/>
                </a:cubicBezTo>
                <a:cubicBezTo>
                  <a:pt x="17036" y="23902"/>
                  <a:pt x="16955" y="23983"/>
                  <a:pt x="16975" y="24004"/>
                </a:cubicBezTo>
                <a:cubicBezTo>
                  <a:pt x="17016" y="23963"/>
                  <a:pt x="17016" y="24004"/>
                  <a:pt x="17077" y="23963"/>
                </a:cubicBezTo>
                <a:cubicBezTo>
                  <a:pt x="17036" y="24044"/>
                  <a:pt x="17097" y="24064"/>
                  <a:pt x="17077" y="24145"/>
                </a:cubicBezTo>
                <a:cubicBezTo>
                  <a:pt x="17036" y="24145"/>
                  <a:pt x="16935" y="24145"/>
                  <a:pt x="16915" y="24226"/>
                </a:cubicBezTo>
                <a:cubicBezTo>
                  <a:pt x="17097" y="24064"/>
                  <a:pt x="17218" y="24206"/>
                  <a:pt x="17158" y="24409"/>
                </a:cubicBezTo>
                <a:cubicBezTo>
                  <a:pt x="17198" y="24409"/>
                  <a:pt x="17158" y="24328"/>
                  <a:pt x="17198" y="24348"/>
                </a:cubicBezTo>
                <a:cubicBezTo>
                  <a:pt x="17239" y="24409"/>
                  <a:pt x="17239" y="24470"/>
                  <a:pt x="17198" y="24530"/>
                </a:cubicBezTo>
                <a:lnTo>
                  <a:pt x="17158" y="24510"/>
                </a:lnTo>
                <a:cubicBezTo>
                  <a:pt x="17056" y="24672"/>
                  <a:pt x="17158" y="24672"/>
                  <a:pt x="17239" y="24733"/>
                </a:cubicBezTo>
                <a:cubicBezTo>
                  <a:pt x="17137" y="24875"/>
                  <a:pt x="17056" y="24733"/>
                  <a:pt x="16955" y="24652"/>
                </a:cubicBezTo>
                <a:cubicBezTo>
                  <a:pt x="16894" y="24713"/>
                  <a:pt x="16935" y="24713"/>
                  <a:pt x="16935" y="24753"/>
                </a:cubicBezTo>
                <a:cubicBezTo>
                  <a:pt x="16793" y="24814"/>
                  <a:pt x="16773" y="24551"/>
                  <a:pt x="16631" y="24632"/>
                </a:cubicBezTo>
                <a:cubicBezTo>
                  <a:pt x="16651" y="24672"/>
                  <a:pt x="16692" y="24713"/>
                  <a:pt x="16712" y="24753"/>
                </a:cubicBezTo>
                <a:cubicBezTo>
                  <a:pt x="16651" y="24713"/>
                  <a:pt x="16611" y="24692"/>
                  <a:pt x="16570" y="24652"/>
                </a:cubicBezTo>
                <a:lnTo>
                  <a:pt x="16428" y="24510"/>
                </a:lnTo>
                <a:cubicBezTo>
                  <a:pt x="16327" y="24409"/>
                  <a:pt x="16206" y="24348"/>
                  <a:pt x="16044" y="24186"/>
                </a:cubicBezTo>
                <a:cubicBezTo>
                  <a:pt x="16064" y="24166"/>
                  <a:pt x="16084" y="24186"/>
                  <a:pt x="16104" y="24166"/>
                </a:cubicBezTo>
                <a:cubicBezTo>
                  <a:pt x="16023" y="24105"/>
                  <a:pt x="15963" y="24125"/>
                  <a:pt x="15861" y="24044"/>
                </a:cubicBezTo>
                <a:cubicBezTo>
                  <a:pt x="15861" y="24024"/>
                  <a:pt x="15902" y="24004"/>
                  <a:pt x="15882" y="23983"/>
                </a:cubicBezTo>
                <a:cubicBezTo>
                  <a:pt x="15861" y="24004"/>
                  <a:pt x="15821" y="23963"/>
                  <a:pt x="15821" y="23943"/>
                </a:cubicBezTo>
                <a:cubicBezTo>
                  <a:pt x="15760" y="23963"/>
                  <a:pt x="15861" y="24004"/>
                  <a:pt x="15821" y="24044"/>
                </a:cubicBezTo>
                <a:cubicBezTo>
                  <a:pt x="15719" y="24024"/>
                  <a:pt x="15638" y="23963"/>
                  <a:pt x="15598" y="23902"/>
                </a:cubicBezTo>
                <a:cubicBezTo>
                  <a:pt x="15517" y="23801"/>
                  <a:pt x="15436" y="23720"/>
                  <a:pt x="15335" y="23659"/>
                </a:cubicBezTo>
                <a:cubicBezTo>
                  <a:pt x="15335" y="23578"/>
                  <a:pt x="15233" y="23477"/>
                  <a:pt x="15213" y="23396"/>
                </a:cubicBezTo>
                <a:cubicBezTo>
                  <a:pt x="15132" y="23436"/>
                  <a:pt x="15152" y="23518"/>
                  <a:pt x="15051" y="23457"/>
                </a:cubicBezTo>
                <a:cubicBezTo>
                  <a:pt x="15071" y="23355"/>
                  <a:pt x="15031" y="23173"/>
                  <a:pt x="15193" y="23274"/>
                </a:cubicBezTo>
                <a:cubicBezTo>
                  <a:pt x="15173" y="23234"/>
                  <a:pt x="15233" y="23214"/>
                  <a:pt x="15193" y="23173"/>
                </a:cubicBezTo>
                <a:cubicBezTo>
                  <a:pt x="15132" y="23274"/>
                  <a:pt x="15011" y="23092"/>
                  <a:pt x="14909" y="22971"/>
                </a:cubicBezTo>
                <a:cubicBezTo>
                  <a:pt x="14869" y="23052"/>
                  <a:pt x="14707" y="22890"/>
                  <a:pt x="14727" y="22829"/>
                </a:cubicBezTo>
                <a:cubicBezTo>
                  <a:pt x="14666" y="22829"/>
                  <a:pt x="14626" y="22829"/>
                  <a:pt x="14545" y="22728"/>
                </a:cubicBezTo>
                <a:cubicBezTo>
                  <a:pt x="14524" y="22565"/>
                  <a:pt x="14666" y="22728"/>
                  <a:pt x="14707" y="22687"/>
                </a:cubicBezTo>
                <a:cubicBezTo>
                  <a:pt x="14646" y="22646"/>
                  <a:pt x="14545" y="22484"/>
                  <a:pt x="14484" y="22484"/>
                </a:cubicBezTo>
                <a:cubicBezTo>
                  <a:pt x="14605" y="22667"/>
                  <a:pt x="14342" y="22363"/>
                  <a:pt x="14403" y="22565"/>
                </a:cubicBezTo>
                <a:cubicBezTo>
                  <a:pt x="14464" y="22626"/>
                  <a:pt x="14464" y="22565"/>
                  <a:pt x="14545" y="22626"/>
                </a:cubicBezTo>
                <a:cubicBezTo>
                  <a:pt x="14504" y="22707"/>
                  <a:pt x="14443" y="22687"/>
                  <a:pt x="14362" y="22626"/>
                </a:cubicBezTo>
                <a:cubicBezTo>
                  <a:pt x="14302" y="22505"/>
                  <a:pt x="14383" y="22403"/>
                  <a:pt x="14403" y="22363"/>
                </a:cubicBezTo>
                <a:cubicBezTo>
                  <a:pt x="14322" y="22322"/>
                  <a:pt x="14261" y="22140"/>
                  <a:pt x="14140" y="22120"/>
                </a:cubicBezTo>
                <a:cubicBezTo>
                  <a:pt x="14281" y="22221"/>
                  <a:pt x="14403" y="22464"/>
                  <a:pt x="14281" y="22464"/>
                </a:cubicBezTo>
                <a:cubicBezTo>
                  <a:pt x="14180" y="22363"/>
                  <a:pt x="14302" y="22363"/>
                  <a:pt x="14261" y="22322"/>
                </a:cubicBezTo>
                <a:cubicBezTo>
                  <a:pt x="14221" y="22262"/>
                  <a:pt x="13998" y="22120"/>
                  <a:pt x="14140" y="22079"/>
                </a:cubicBezTo>
                <a:cubicBezTo>
                  <a:pt x="14018" y="21998"/>
                  <a:pt x="13998" y="22039"/>
                  <a:pt x="13998" y="22140"/>
                </a:cubicBezTo>
                <a:cubicBezTo>
                  <a:pt x="13876" y="22019"/>
                  <a:pt x="13937" y="21978"/>
                  <a:pt x="14018" y="21998"/>
                </a:cubicBezTo>
                <a:cubicBezTo>
                  <a:pt x="13937" y="21938"/>
                  <a:pt x="13998" y="21917"/>
                  <a:pt x="13937" y="21877"/>
                </a:cubicBezTo>
                <a:cubicBezTo>
                  <a:pt x="13856" y="21857"/>
                  <a:pt x="13896" y="21998"/>
                  <a:pt x="13836" y="21978"/>
                </a:cubicBezTo>
                <a:cubicBezTo>
                  <a:pt x="13795" y="21938"/>
                  <a:pt x="13815" y="21897"/>
                  <a:pt x="13815" y="21836"/>
                </a:cubicBezTo>
                <a:cubicBezTo>
                  <a:pt x="13714" y="21755"/>
                  <a:pt x="13633" y="21755"/>
                  <a:pt x="13532" y="21593"/>
                </a:cubicBezTo>
                <a:cubicBezTo>
                  <a:pt x="13552" y="21431"/>
                  <a:pt x="13370" y="21411"/>
                  <a:pt x="13350" y="21208"/>
                </a:cubicBezTo>
                <a:cubicBezTo>
                  <a:pt x="13309" y="21249"/>
                  <a:pt x="13350" y="21310"/>
                  <a:pt x="13269" y="21229"/>
                </a:cubicBezTo>
                <a:cubicBezTo>
                  <a:pt x="13228" y="21168"/>
                  <a:pt x="13289" y="21148"/>
                  <a:pt x="13248" y="21087"/>
                </a:cubicBezTo>
                <a:cubicBezTo>
                  <a:pt x="13228" y="21127"/>
                  <a:pt x="13187" y="21168"/>
                  <a:pt x="13127" y="21107"/>
                </a:cubicBezTo>
                <a:cubicBezTo>
                  <a:pt x="13127" y="21107"/>
                  <a:pt x="13127" y="21087"/>
                  <a:pt x="13106" y="21067"/>
                </a:cubicBezTo>
                <a:cubicBezTo>
                  <a:pt x="13147" y="21046"/>
                  <a:pt x="13187" y="21127"/>
                  <a:pt x="13208" y="21067"/>
                </a:cubicBezTo>
                <a:cubicBezTo>
                  <a:pt x="12823" y="20742"/>
                  <a:pt x="12762" y="20661"/>
                  <a:pt x="12641" y="20297"/>
                </a:cubicBezTo>
                <a:cubicBezTo>
                  <a:pt x="12539" y="20317"/>
                  <a:pt x="12397" y="20114"/>
                  <a:pt x="12337" y="19993"/>
                </a:cubicBezTo>
                <a:cubicBezTo>
                  <a:pt x="12316" y="20074"/>
                  <a:pt x="12235" y="19993"/>
                  <a:pt x="12215" y="20013"/>
                </a:cubicBezTo>
                <a:cubicBezTo>
                  <a:pt x="12357" y="20155"/>
                  <a:pt x="12235" y="20135"/>
                  <a:pt x="12215" y="20155"/>
                </a:cubicBezTo>
                <a:cubicBezTo>
                  <a:pt x="12296" y="20256"/>
                  <a:pt x="12377" y="20358"/>
                  <a:pt x="12438" y="20479"/>
                </a:cubicBezTo>
                <a:cubicBezTo>
                  <a:pt x="12479" y="20418"/>
                  <a:pt x="12560" y="20540"/>
                  <a:pt x="12620" y="20560"/>
                </a:cubicBezTo>
                <a:cubicBezTo>
                  <a:pt x="12620" y="20641"/>
                  <a:pt x="12641" y="20702"/>
                  <a:pt x="12681" y="20763"/>
                </a:cubicBezTo>
                <a:cubicBezTo>
                  <a:pt x="12722" y="20742"/>
                  <a:pt x="12924" y="20945"/>
                  <a:pt x="12924" y="20985"/>
                </a:cubicBezTo>
                <a:cubicBezTo>
                  <a:pt x="12863" y="20985"/>
                  <a:pt x="12742" y="20742"/>
                  <a:pt x="12701" y="20864"/>
                </a:cubicBezTo>
                <a:cubicBezTo>
                  <a:pt x="12863" y="20965"/>
                  <a:pt x="12803" y="21006"/>
                  <a:pt x="12701" y="20945"/>
                </a:cubicBezTo>
                <a:cubicBezTo>
                  <a:pt x="12884" y="21168"/>
                  <a:pt x="13086" y="21411"/>
                  <a:pt x="13289" y="21634"/>
                </a:cubicBezTo>
                <a:cubicBezTo>
                  <a:pt x="13289" y="21674"/>
                  <a:pt x="13187" y="21634"/>
                  <a:pt x="13187" y="21694"/>
                </a:cubicBezTo>
                <a:cubicBezTo>
                  <a:pt x="13309" y="21654"/>
                  <a:pt x="13390" y="21938"/>
                  <a:pt x="13491" y="22100"/>
                </a:cubicBezTo>
                <a:cubicBezTo>
                  <a:pt x="13451" y="22059"/>
                  <a:pt x="13410" y="21978"/>
                  <a:pt x="13390" y="21998"/>
                </a:cubicBezTo>
                <a:cubicBezTo>
                  <a:pt x="13390" y="22079"/>
                  <a:pt x="13451" y="22079"/>
                  <a:pt x="13451" y="22160"/>
                </a:cubicBezTo>
                <a:cubicBezTo>
                  <a:pt x="13410" y="22120"/>
                  <a:pt x="13410" y="22181"/>
                  <a:pt x="13451" y="22221"/>
                </a:cubicBezTo>
                <a:cubicBezTo>
                  <a:pt x="13532" y="22221"/>
                  <a:pt x="13512" y="22181"/>
                  <a:pt x="13572" y="22181"/>
                </a:cubicBezTo>
                <a:cubicBezTo>
                  <a:pt x="13755" y="22444"/>
                  <a:pt x="14038" y="22829"/>
                  <a:pt x="13998" y="23072"/>
                </a:cubicBezTo>
                <a:cubicBezTo>
                  <a:pt x="13937" y="22910"/>
                  <a:pt x="13775" y="22869"/>
                  <a:pt x="13714" y="22687"/>
                </a:cubicBezTo>
                <a:cubicBezTo>
                  <a:pt x="13694" y="22728"/>
                  <a:pt x="13633" y="22667"/>
                  <a:pt x="13613" y="22728"/>
                </a:cubicBezTo>
                <a:cubicBezTo>
                  <a:pt x="13734" y="22910"/>
                  <a:pt x="13836" y="23031"/>
                  <a:pt x="13957" y="23234"/>
                </a:cubicBezTo>
                <a:cubicBezTo>
                  <a:pt x="13917" y="23234"/>
                  <a:pt x="13917" y="23234"/>
                  <a:pt x="13957" y="23295"/>
                </a:cubicBezTo>
                <a:cubicBezTo>
                  <a:pt x="13977" y="23295"/>
                  <a:pt x="13998" y="23274"/>
                  <a:pt x="14018" y="23315"/>
                </a:cubicBezTo>
                <a:cubicBezTo>
                  <a:pt x="13977" y="23315"/>
                  <a:pt x="13957" y="23315"/>
                  <a:pt x="13998" y="23396"/>
                </a:cubicBezTo>
                <a:cubicBezTo>
                  <a:pt x="14018" y="23355"/>
                  <a:pt x="14160" y="23457"/>
                  <a:pt x="14140" y="23497"/>
                </a:cubicBezTo>
                <a:cubicBezTo>
                  <a:pt x="13998" y="23355"/>
                  <a:pt x="14038" y="23578"/>
                  <a:pt x="13917" y="23497"/>
                </a:cubicBezTo>
                <a:cubicBezTo>
                  <a:pt x="13815" y="23396"/>
                  <a:pt x="13937" y="23355"/>
                  <a:pt x="13856" y="23315"/>
                </a:cubicBezTo>
                <a:cubicBezTo>
                  <a:pt x="13876" y="23355"/>
                  <a:pt x="13795" y="23335"/>
                  <a:pt x="13856" y="23436"/>
                </a:cubicBezTo>
                <a:cubicBezTo>
                  <a:pt x="13815" y="23396"/>
                  <a:pt x="13674" y="23355"/>
                  <a:pt x="13674" y="23254"/>
                </a:cubicBezTo>
                <a:cubicBezTo>
                  <a:pt x="13755" y="23295"/>
                  <a:pt x="13755" y="23193"/>
                  <a:pt x="13714" y="23112"/>
                </a:cubicBezTo>
                <a:cubicBezTo>
                  <a:pt x="13714" y="23234"/>
                  <a:pt x="13653" y="23234"/>
                  <a:pt x="13593" y="23234"/>
                </a:cubicBezTo>
                <a:cubicBezTo>
                  <a:pt x="13491" y="23112"/>
                  <a:pt x="13350" y="22971"/>
                  <a:pt x="13370" y="22890"/>
                </a:cubicBezTo>
                <a:cubicBezTo>
                  <a:pt x="13410" y="22910"/>
                  <a:pt x="13451" y="22910"/>
                  <a:pt x="13471" y="22890"/>
                </a:cubicBezTo>
                <a:cubicBezTo>
                  <a:pt x="13410" y="22768"/>
                  <a:pt x="13410" y="22930"/>
                  <a:pt x="13370" y="22849"/>
                </a:cubicBezTo>
                <a:cubicBezTo>
                  <a:pt x="13309" y="22788"/>
                  <a:pt x="13289" y="22748"/>
                  <a:pt x="13248" y="22768"/>
                </a:cubicBezTo>
                <a:cubicBezTo>
                  <a:pt x="13269" y="22849"/>
                  <a:pt x="13390" y="22849"/>
                  <a:pt x="13350" y="22930"/>
                </a:cubicBezTo>
                <a:cubicBezTo>
                  <a:pt x="13269" y="22829"/>
                  <a:pt x="13248" y="22849"/>
                  <a:pt x="13167" y="22748"/>
                </a:cubicBezTo>
                <a:cubicBezTo>
                  <a:pt x="13208" y="22707"/>
                  <a:pt x="13147" y="22646"/>
                  <a:pt x="13208" y="22606"/>
                </a:cubicBezTo>
                <a:cubicBezTo>
                  <a:pt x="13269" y="22707"/>
                  <a:pt x="13289" y="22586"/>
                  <a:pt x="13269" y="22565"/>
                </a:cubicBezTo>
                <a:cubicBezTo>
                  <a:pt x="13269" y="22606"/>
                  <a:pt x="13106" y="22383"/>
                  <a:pt x="13167" y="22545"/>
                </a:cubicBezTo>
                <a:cubicBezTo>
                  <a:pt x="13187" y="22525"/>
                  <a:pt x="13228" y="22565"/>
                  <a:pt x="13208" y="22586"/>
                </a:cubicBezTo>
                <a:cubicBezTo>
                  <a:pt x="13167" y="22545"/>
                  <a:pt x="13167" y="22626"/>
                  <a:pt x="13127" y="22586"/>
                </a:cubicBezTo>
                <a:cubicBezTo>
                  <a:pt x="13086" y="22565"/>
                  <a:pt x="13046" y="22444"/>
                  <a:pt x="13046" y="22403"/>
                </a:cubicBezTo>
                <a:cubicBezTo>
                  <a:pt x="13046" y="22343"/>
                  <a:pt x="13127" y="22464"/>
                  <a:pt x="13147" y="22464"/>
                </a:cubicBezTo>
                <a:cubicBezTo>
                  <a:pt x="13127" y="22322"/>
                  <a:pt x="12823" y="22302"/>
                  <a:pt x="12904" y="22140"/>
                </a:cubicBezTo>
                <a:cubicBezTo>
                  <a:pt x="12944" y="22181"/>
                  <a:pt x="13025" y="22322"/>
                  <a:pt x="13046" y="22282"/>
                </a:cubicBezTo>
                <a:cubicBezTo>
                  <a:pt x="13005" y="22140"/>
                  <a:pt x="12884" y="22079"/>
                  <a:pt x="12803" y="21917"/>
                </a:cubicBezTo>
                <a:cubicBezTo>
                  <a:pt x="12782" y="21958"/>
                  <a:pt x="12762" y="21958"/>
                  <a:pt x="12701" y="21917"/>
                </a:cubicBezTo>
                <a:cubicBezTo>
                  <a:pt x="12742" y="21877"/>
                  <a:pt x="12661" y="21735"/>
                  <a:pt x="12580" y="21715"/>
                </a:cubicBezTo>
                <a:cubicBezTo>
                  <a:pt x="12560" y="21613"/>
                  <a:pt x="12641" y="21694"/>
                  <a:pt x="12620" y="21613"/>
                </a:cubicBezTo>
                <a:cubicBezTo>
                  <a:pt x="12580" y="21634"/>
                  <a:pt x="12438" y="21451"/>
                  <a:pt x="12418" y="21472"/>
                </a:cubicBezTo>
                <a:cubicBezTo>
                  <a:pt x="12458" y="21512"/>
                  <a:pt x="12479" y="21553"/>
                  <a:pt x="12458" y="21553"/>
                </a:cubicBezTo>
                <a:cubicBezTo>
                  <a:pt x="12377" y="21532"/>
                  <a:pt x="12397" y="21472"/>
                  <a:pt x="12296" y="21370"/>
                </a:cubicBezTo>
                <a:cubicBezTo>
                  <a:pt x="12215" y="21411"/>
                  <a:pt x="12377" y="21532"/>
                  <a:pt x="12377" y="21593"/>
                </a:cubicBezTo>
                <a:cubicBezTo>
                  <a:pt x="12235" y="21391"/>
                  <a:pt x="12296" y="21613"/>
                  <a:pt x="12296" y="21613"/>
                </a:cubicBezTo>
                <a:cubicBezTo>
                  <a:pt x="12195" y="21613"/>
                  <a:pt x="12175" y="21411"/>
                  <a:pt x="12195" y="21350"/>
                </a:cubicBezTo>
                <a:cubicBezTo>
                  <a:pt x="12175" y="21451"/>
                  <a:pt x="12033" y="21370"/>
                  <a:pt x="12114" y="21512"/>
                </a:cubicBezTo>
                <a:cubicBezTo>
                  <a:pt x="12215" y="21492"/>
                  <a:pt x="12195" y="21654"/>
                  <a:pt x="12337" y="21694"/>
                </a:cubicBezTo>
                <a:cubicBezTo>
                  <a:pt x="12296" y="21715"/>
                  <a:pt x="12296" y="21755"/>
                  <a:pt x="12337" y="21816"/>
                </a:cubicBezTo>
                <a:cubicBezTo>
                  <a:pt x="12418" y="21857"/>
                  <a:pt x="12337" y="21694"/>
                  <a:pt x="12458" y="21796"/>
                </a:cubicBezTo>
                <a:cubicBezTo>
                  <a:pt x="12641" y="22039"/>
                  <a:pt x="12377" y="22019"/>
                  <a:pt x="12235" y="21816"/>
                </a:cubicBezTo>
                <a:cubicBezTo>
                  <a:pt x="12256" y="21917"/>
                  <a:pt x="12256" y="21897"/>
                  <a:pt x="12357" y="21998"/>
                </a:cubicBezTo>
                <a:cubicBezTo>
                  <a:pt x="12235" y="21958"/>
                  <a:pt x="12377" y="22100"/>
                  <a:pt x="12397" y="22160"/>
                </a:cubicBezTo>
                <a:cubicBezTo>
                  <a:pt x="12296" y="22120"/>
                  <a:pt x="12134" y="21836"/>
                  <a:pt x="12073" y="21877"/>
                </a:cubicBezTo>
                <a:cubicBezTo>
                  <a:pt x="12195" y="22019"/>
                  <a:pt x="12316" y="22160"/>
                  <a:pt x="12438" y="22322"/>
                </a:cubicBezTo>
                <a:cubicBezTo>
                  <a:pt x="12256" y="22282"/>
                  <a:pt x="12114" y="22019"/>
                  <a:pt x="11891" y="21857"/>
                </a:cubicBezTo>
                <a:cubicBezTo>
                  <a:pt x="11911" y="21816"/>
                  <a:pt x="11932" y="21775"/>
                  <a:pt x="11891" y="21735"/>
                </a:cubicBezTo>
                <a:cubicBezTo>
                  <a:pt x="11790" y="21674"/>
                  <a:pt x="11668" y="21512"/>
                  <a:pt x="11587" y="21472"/>
                </a:cubicBezTo>
                <a:cubicBezTo>
                  <a:pt x="11628" y="21391"/>
                  <a:pt x="11445" y="21249"/>
                  <a:pt x="11385" y="21208"/>
                </a:cubicBezTo>
                <a:cubicBezTo>
                  <a:pt x="11385" y="21249"/>
                  <a:pt x="11304" y="21330"/>
                  <a:pt x="11405" y="21370"/>
                </a:cubicBezTo>
                <a:cubicBezTo>
                  <a:pt x="11344" y="21310"/>
                  <a:pt x="11445" y="21330"/>
                  <a:pt x="11466" y="21350"/>
                </a:cubicBezTo>
                <a:cubicBezTo>
                  <a:pt x="11506" y="21391"/>
                  <a:pt x="11526" y="21411"/>
                  <a:pt x="11567" y="21431"/>
                </a:cubicBezTo>
                <a:cubicBezTo>
                  <a:pt x="11547" y="21553"/>
                  <a:pt x="11689" y="21593"/>
                  <a:pt x="11689" y="21715"/>
                </a:cubicBezTo>
                <a:cubicBezTo>
                  <a:pt x="11729" y="21694"/>
                  <a:pt x="11689" y="21654"/>
                  <a:pt x="11709" y="21613"/>
                </a:cubicBezTo>
                <a:cubicBezTo>
                  <a:pt x="11952" y="21978"/>
                  <a:pt x="12033" y="22059"/>
                  <a:pt x="12175" y="22282"/>
                </a:cubicBezTo>
                <a:cubicBezTo>
                  <a:pt x="12418" y="22424"/>
                  <a:pt x="12600" y="22646"/>
                  <a:pt x="12701" y="22890"/>
                </a:cubicBezTo>
                <a:cubicBezTo>
                  <a:pt x="12742" y="22869"/>
                  <a:pt x="12701" y="22809"/>
                  <a:pt x="12742" y="22849"/>
                </a:cubicBezTo>
                <a:cubicBezTo>
                  <a:pt x="12742" y="22950"/>
                  <a:pt x="12863" y="22991"/>
                  <a:pt x="12944" y="23092"/>
                </a:cubicBezTo>
                <a:cubicBezTo>
                  <a:pt x="12944" y="23133"/>
                  <a:pt x="12904" y="23173"/>
                  <a:pt x="12965" y="23234"/>
                </a:cubicBezTo>
                <a:cubicBezTo>
                  <a:pt x="13005" y="23133"/>
                  <a:pt x="13127" y="23315"/>
                  <a:pt x="13106" y="23355"/>
                </a:cubicBezTo>
                <a:cubicBezTo>
                  <a:pt x="13127" y="23355"/>
                  <a:pt x="13127" y="23335"/>
                  <a:pt x="13147" y="23355"/>
                </a:cubicBezTo>
                <a:cubicBezTo>
                  <a:pt x="13147" y="23436"/>
                  <a:pt x="12985" y="23274"/>
                  <a:pt x="13046" y="23376"/>
                </a:cubicBezTo>
                <a:cubicBezTo>
                  <a:pt x="13066" y="23355"/>
                  <a:pt x="13147" y="23497"/>
                  <a:pt x="13167" y="23436"/>
                </a:cubicBezTo>
                <a:cubicBezTo>
                  <a:pt x="13147" y="23416"/>
                  <a:pt x="13147" y="23355"/>
                  <a:pt x="13167" y="23335"/>
                </a:cubicBezTo>
                <a:lnTo>
                  <a:pt x="13370" y="23558"/>
                </a:lnTo>
                <a:cubicBezTo>
                  <a:pt x="13370" y="23457"/>
                  <a:pt x="13471" y="23497"/>
                  <a:pt x="13390" y="23355"/>
                </a:cubicBezTo>
                <a:cubicBezTo>
                  <a:pt x="13350" y="23376"/>
                  <a:pt x="13410" y="23436"/>
                  <a:pt x="13350" y="23457"/>
                </a:cubicBezTo>
                <a:cubicBezTo>
                  <a:pt x="13269" y="23376"/>
                  <a:pt x="13127" y="23234"/>
                  <a:pt x="13208" y="23173"/>
                </a:cubicBezTo>
                <a:cubicBezTo>
                  <a:pt x="13167" y="23234"/>
                  <a:pt x="12965" y="22829"/>
                  <a:pt x="13005" y="23031"/>
                </a:cubicBezTo>
                <a:cubicBezTo>
                  <a:pt x="12965" y="22991"/>
                  <a:pt x="12944" y="22950"/>
                  <a:pt x="12924" y="22890"/>
                </a:cubicBezTo>
                <a:cubicBezTo>
                  <a:pt x="12965" y="22829"/>
                  <a:pt x="13005" y="22849"/>
                  <a:pt x="13046" y="22809"/>
                </a:cubicBezTo>
                <a:cubicBezTo>
                  <a:pt x="13005" y="22748"/>
                  <a:pt x="12965" y="22687"/>
                  <a:pt x="12944" y="22606"/>
                </a:cubicBezTo>
                <a:cubicBezTo>
                  <a:pt x="12985" y="22646"/>
                  <a:pt x="12985" y="22586"/>
                  <a:pt x="13025" y="22606"/>
                </a:cubicBezTo>
                <a:cubicBezTo>
                  <a:pt x="13066" y="22687"/>
                  <a:pt x="13167" y="22667"/>
                  <a:pt x="13147" y="22748"/>
                </a:cubicBezTo>
                <a:cubicBezTo>
                  <a:pt x="13127" y="22768"/>
                  <a:pt x="13066" y="22667"/>
                  <a:pt x="13046" y="22707"/>
                </a:cubicBezTo>
                <a:cubicBezTo>
                  <a:pt x="13106" y="22788"/>
                  <a:pt x="13066" y="22829"/>
                  <a:pt x="13187" y="22930"/>
                </a:cubicBezTo>
                <a:cubicBezTo>
                  <a:pt x="13289" y="22890"/>
                  <a:pt x="13653" y="23295"/>
                  <a:pt x="13512" y="23315"/>
                </a:cubicBezTo>
                <a:cubicBezTo>
                  <a:pt x="13653" y="23396"/>
                  <a:pt x="13694" y="23477"/>
                  <a:pt x="13653" y="23315"/>
                </a:cubicBezTo>
                <a:cubicBezTo>
                  <a:pt x="13714" y="23436"/>
                  <a:pt x="13876" y="23578"/>
                  <a:pt x="13896" y="23518"/>
                </a:cubicBezTo>
                <a:cubicBezTo>
                  <a:pt x="13856" y="23538"/>
                  <a:pt x="13957" y="23599"/>
                  <a:pt x="13917" y="23639"/>
                </a:cubicBezTo>
                <a:cubicBezTo>
                  <a:pt x="13876" y="23659"/>
                  <a:pt x="13795" y="23477"/>
                  <a:pt x="13755" y="23558"/>
                </a:cubicBezTo>
                <a:cubicBezTo>
                  <a:pt x="13734" y="23639"/>
                  <a:pt x="13937" y="23720"/>
                  <a:pt x="13896" y="23761"/>
                </a:cubicBezTo>
                <a:cubicBezTo>
                  <a:pt x="13836" y="23700"/>
                  <a:pt x="13836" y="23801"/>
                  <a:pt x="13775" y="23700"/>
                </a:cubicBezTo>
                <a:cubicBezTo>
                  <a:pt x="13856" y="23700"/>
                  <a:pt x="13775" y="23619"/>
                  <a:pt x="13694" y="23578"/>
                </a:cubicBezTo>
                <a:cubicBezTo>
                  <a:pt x="13755" y="23599"/>
                  <a:pt x="13755" y="23518"/>
                  <a:pt x="13674" y="23457"/>
                </a:cubicBezTo>
                <a:cubicBezTo>
                  <a:pt x="13694" y="23578"/>
                  <a:pt x="13653" y="23558"/>
                  <a:pt x="13552" y="23497"/>
                </a:cubicBezTo>
                <a:cubicBezTo>
                  <a:pt x="13674" y="23639"/>
                  <a:pt x="13795" y="23821"/>
                  <a:pt x="13917" y="23963"/>
                </a:cubicBezTo>
                <a:cubicBezTo>
                  <a:pt x="13876" y="23902"/>
                  <a:pt x="14018" y="24004"/>
                  <a:pt x="14038" y="23963"/>
                </a:cubicBezTo>
                <a:cubicBezTo>
                  <a:pt x="14221" y="24145"/>
                  <a:pt x="14200" y="24247"/>
                  <a:pt x="14403" y="24409"/>
                </a:cubicBezTo>
                <a:cubicBezTo>
                  <a:pt x="14322" y="24368"/>
                  <a:pt x="14383" y="24510"/>
                  <a:pt x="14302" y="24470"/>
                </a:cubicBezTo>
                <a:cubicBezTo>
                  <a:pt x="14362" y="24429"/>
                  <a:pt x="14160" y="24247"/>
                  <a:pt x="14160" y="24247"/>
                </a:cubicBezTo>
                <a:cubicBezTo>
                  <a:pt x="14180" y="24287"/>
                  <a:pt x="14160" y="24287"/>
                  <a:pt x="14119" y="24287"/>
                </a:cubicBezTo>
                <a:cubicBezTo>
                  <a:pt x="14383" y="24449"/>
                  <a:pt x="14261" y="24672"/>
                  <a:pt x="14079" y="24429"/>
                </a:cubicBezTo>
                <a:cubicBezTo>
                  <a:pt x="14099" y="24409"/>
                  <a:pt x="14119" y="24389"/>
                  <a:pt x="14119" y="24348"/>
                </a:cubicBezTo>
                <a:cubicBezTo>
                  <a:pt x="14058" y="24308"/>
                  <a:pt x="13977" y="24145"/>
                  <a:pt x="13937" y="24226"/>
                </a:cubicBezTo>
                <a:cubicBezTo>
                  <a:pt x="14140" y="24409"/>
                  <a:pt x="13937" y="24368"/>
                  <a:pt x="14038" y="24551"/>
                </a:cubicBezTo>
                <a:cubicBezTo>
                  <a:pt x="14058" y="24571"/>
                  <a:pt x="14079" y="24470"/>
                  <a:pt x="14160" y="24551"/>
                </a:cubicBezTo>
                <a:cubicBezTo>
                  <a:pt x="14180" y="24632"/>
                  <a:pt x="14058" y="24611"/>
                  <a:pt x="14099" y="24692"/>
                </a:cubicBezTo>
                <a:cubicBezTo>
                  <a:pt x="14200" y="24753"/>
                  <a:pt x="14180" y="24652"/>
                  <a:pt x="14241" y="24652"/>
                </a:cubicBezTo>
                <a:cubicBezTo>
                  <a:pt x="14322" y="24753"/>
                  <a:pt x="14342" y="24875"/>
                  <a:pt x="14221" y="24794"/>
                </a:cubicBezTo>
                <a:cubicBezTo>
                  <a:pt x="14261" y="24814"/>
                  <a:pt x="14302" y="24875"/>
                  <a:pt x="14322" y="24935"/>
                </a:cubicBezTo>
                <a:cubicBezTo>
                  <a:pt x="14281" y="24895"/>
                  <a:pt x="14261" y="24935"/>
                  <a:pt x="14241" y="24915"/>
                </a:cubicBezTo>
                <a:cubicBezTo>
                  <a:pt x="14058" y="24713"/>
                  <a:pt x="13876" y="24510"/>
                  <a:pt x="13714" y="24287"/>
                </a:cubicBezTo>
                <a:cubicBezTo>
                  <a:pt x="13775" y="24328"/>
                  <a:pt x="13795" y="24429"/>
                  <a:pt x="13734" y="24368"/>
                </a:cubicBezTo>
                <a:cubicBezTo>
                  <a:pt x="13694" y="24308"/>
                  <a:pt x="13653" y="24247"/>
                  <a:pt x="13633" y="24166"/>
                </a:cubicBezTo>
                <a:cubicBezTo>
                  <a:pt x="13593" y="24247"/>
                  <a:pt x="13613" y="24206"/>
                  <a:pt x="13552" y="24125"/>
                </a:cubicBezTo>
                <a:cubicBezTo>
                  <a:pt x="13512" y="24145"/>
                  <a:pt x="13552" y="24186"/>
                  <a:pt x="13512" y="24206"/>
                </a:cubicBezTo>
                <a:cubicBezTo>
                  <a:pt x="13370" y="24044"/>
                  <a:pt x="13228" y="23963"/>
                  <a:pt x="13208" y="23842"/>
                </a:cubicBezTo>
                <a:cubicBezTo>
                  <a:pt x="13309" y="23882"/>
                  <a:pt x="13269" y="23720"/>
                  <a:pt x="13269" y="23659"/>
                </a:cubicBezTo>
                <a:cubicBezTo>
                  <a:pt x="13471" y="23781"/>
                  <a:pt x="13613" y="24125"/>
                  <a:pt x="13734" y="24226"/>
                </a:cubicBezTo>
                <a:cubicBezTo>
                  <a:pt x="13734" y="24125"/>
                  <a:pt x="13613" y="24024"/>
                  <a:pt x="13613" y="23943"/>
                </a:cubicBezTo>
                <a:cubicBezTo>
                  <a:pt x="13795" y="24125"/>
                  <a:pt x="13775" y="24267"/>
                  <a:pt x="13876" y="24389"/>
                </a:cubicBezTo>
                <a:cubicBezTo>
                  <a:pt x="13937" y="24308"/>
                  <a:pt x="13836" y="24166"/>
                  <a:pt x="13795" y="24044"/>
                </a:cubicBezTo>
                <a:cubicBezTo>
                  <a:pt x="13836" y="23923"/>
                  <a:pt x="14018" y="24247"/>
                  <a:pt x="14140" y="24226"/>
                </a:cubicBezTo>
                <a:cubicBezTo>
                  <a:pt x="14018" y="24085"/>
                  <a:pt x="13876" y="23983"/>
                  <a:pt x="13714" y="23923"/>
                </a:cubicBezTo>
                <a:cubicBezTo>
                  <a:pt x="13714" y="23761"/>
                  <a:pt x="13613" y="23680"/>
                  <a:pt x="13491" y="23497"/>
                </a:cubicBezTo>
                <a:cubicBezTo>
                  <a:pt x="13491" y="23619"/>
                  <a:pt x="13552" y="23578"/>
                  <a:pt x="13431" y="23619"/>
                </a:cubicBezTo>
                <a:cubicBezTo>
                  <a:pt x="13471" y="23700"/>
                  <a:pt x="13552" y="23680"/>
                  <a:pt x="13532" y="23720"/>
                </a:cubicBezTo>
                <a:cubicBezTo>
                  <a:pt x="13512" y="23761"/>
                  <a:pt x="13390" y="23619"/>
                  <a:pt x="13350" y="23619"/>
                </a:cubicBezTo>
                <a:cubicBezTo>
                  <a:pt x="13329" y="23558"/>
                  <a:pt x="13269" y="23477"/>
                  <a:pt x="13208" y="23436"/>
                </a:cubicBezTo>
                <a:cubicBezTo>
                  <a:pt x="13167" y="23477"/>
                  <a:pt x="13289" y="23659"/>
                  <a:pt x="13167" y="23599"/>
                </a:cubicBezTo>
                <a:cubicBezTo>
                  <a:pt x="13106" y="23457"/>
                  <a:pt x="13127" y="23578"/>
                  <a:pt x="13005" y="23457"/>
                </a:cubicBezTo>
                <a:cubicBezTo>
                  <a:pt x="12944" y="23355"/>
                  <a:pt x="13066" y="23416"/>
                  <a:pt x="12965" y="23295"/>
                </a:cubicBezTo>
                <a:cubicBezTo>
                  <a:pt x="12924" y="23355"/>
                  <a:pt x="12762" y="23234"/>
                  <a:pt x="12762" y="23133"/>
                </a:cubicBezTo>
                <a:cubicBezTo>
                  <a:pt x="12803" y="23133"/>
                  <a:pt x="12843" y="23214"/>
                  <a:pt x="12823" y="23112"/>
                </a:cubicBezTo>
                <a:cubicBezTo>
                  <a:pt x="12701" y="23112"/>
                  <a:pt x="12641" y="22930"/>
                  <a:pt x="12580" y="23011"/>
                </a:cubicBezTo>
                <a:cubicBezTo>
                  <a:pt x="12519" y="22829"/>
                  <a:pt x="12418" y="22849"/>
                  <a:pt x="12337" y="22646"/>
                </a:cubicBezTo>
                <a:cubicBezTo>
                  <a:pt x="12276" y="22646"/>
                  <a:pt x="12296" y="22707"/>
                  <a:pt x="12256" y="22687"/>
                </a:cubicBezTo>
                <a:cubicBezTo>
                  <a:pt x="12235" y="22565"/>
                  <a:pt x="12073" y="22586"/>
                  <a:pt x="12053" y="22464"/>
                </a:cubicBezTo>
                <a:cubicBezTo>
                  <a:pt x="12094" y="22484"/>
                  <a:pt x="12134" y="22545"/>
                  <a:pt x="12134" y="22525"/>
                </a:cubicBezTo>
                <a:cubicBezTo>
                  <a:pt x="11992" y="22363"/>
                  <a:pt x="12195" y="22464"/>
                  <a:pt x="12094" y="22343"/>
                </a:cubicBezTo>
                <a:cubicBezTo>
                  <a:pt x="11952" y="22383"/>
                  <a:pt x="11567" y="21938"/>
                  <a:pt x="11810" y="21917"/>
                </a:cubicBezTo>
                <a:cubicBezTo>
                  <a:pt x="11851" y="21998"/>
                  <a:pt x="11972" y="22100"/>
                  <a:pt x="11911" y="21978"/>
                </a:cubicBezTo>
                <a:cubicBezTo>
                  <a:pt x="11891" y="21998"/>
                  <a:pt x="11830" y="21917"/>
                  <a:pt x="11790" y="21877"/>
                </a:cubicBezTo>
                <a:cubicBezTo>
                  <a:pt x="11668" y="21917"/>
                  <a:pt x="11547" y="21836"/>
                  <a:pt x="11506" y="21715"/>
                </a:cubicBezTo>
                <a:cubicBezTo>
                  <a:pt x="11547" y="21715"/>
                  <a:pt x="11668" y="21755"/>
                  <a:pt x="11608" y="21654"/>
                </a:cubicBezTo>
                <a:cubicBezTo>
                  <a:pt x="11547" y="21715"/>
                  <a:pt x="11526" y="21512"/>
                  <a:pt x="11466" y="21451"/>
                </a:cubicBezTo>
                <a:cubicBezTo>
                  <a:pt x="11445" y="21553"/>
                  <a:pt x="11385" y="21512"/>
                  <a:pt x="11304" y="21451"/>
                </a:cubicBezTo>
                <a:cubicBezTo>
                  <a:pt x="11304" y="21492"/>
                  <a:pt x="11385" y="21674"/>
                  <a:pt x="11324" y="21634"/>
                </a:cubicBezTo>
                <a:cubicBezTo>
                  <a:pt x="11263" y="21573"/>
                  <a:pt x="11263" y="21512"/>
                  <a:pt x="11202" y="21472"/>
                </a:cubicBezTo>
                <a:lnTo>
                  <a:pt x="11243" y="21411"/>
                </a:lnTo>
                <a:cubicBezTo>
                  <a:pt x="11000" y="21249"/>
                  <a:pt x="10797" y="21046"/>
                  <a:pt x="10655" y="20783"/>
                </a:cubicBezTo>
                <a:cubicBezTo>
                  <a:pt x="10574" y="20803"/>
                  <a:pt x="10554" y="20661"/>
                  <a:pt x="10493" y="20661"/>
                </a:cubicBezTo>
                <a:cubicBezTo>
                  <a:pt x="10514" y="20702"/>
                  <a:pt x="10574" y="20844"/>
                  <a:pt x="10514" y="20783"/>
                </a:cubicBezTo>
                <a:cubicBezTo>
                  <a:pt x="10372" y="20661"/>
                  <a:pt x="10412" y="20520"/>
                  <a:pt x="10250" y="20479"/>
                </a:cubicBezTo>
                <a:cubicBezTo>
                  <a:pt x="10291" y="20439"/>
                  <a:pt x="10291" y="20398"/>
                  <a:pt x="10230" y="20337"/>
                </a:cubicBezTo>
                <a:cubicBezTo>
                  <a:pt x="10190" y="20398"/>
                  <a:pt x="10088" y="20216"/>
                  <a:pt x="10129" y="20378"/>
                </a:cubicBezTo>
                <a:cubicBezTo>
                  <a:pt x="10088" y="20277"/>
                  <a:pt x="9987" y="20256"/>
                  <a:pt x="9926" y="20216"/>
                </a:cubicBezTo>
                <a:cubicBezTo>
                  <a:pt x="9865" y="20114"/>
                  <a:pt x="10048" y="20216"/>
                  <a:pt x="9967" y="20074"/>
                </a:cubicBezTo>
                <a:cubicBezTo>
                  <a:pt x="9845" y="20074"/>
                  <a:pt x="9622" y="19750"/>
                  <a:pt x="9501" y="19790"/>
                </a:cubicBezTo>
                <a:cubicBezTo>
                  <a:pt x="9440" y="19689"/>
                  <a:pt x="9562" y="19770"/>
                  <a:pt x="9521" y="19669"/>
                </a:cubicBezTo>
                <a:cubicBezTo>
                  <a:pt x="9319" y="19669"/>
                  <a:pt x="9136" y="19385"/>
                  <a:pt x="8873" y="19264"/>
                </a:cubicBezTo>
                <a:cubicBezTo>
                  <a:pt x="9177" y="19466"/>
                  <a:pt x="9501" y="19912"/>
                  <a:pt x="9784" y="20033"/>
                </a:cubicBezTo>
                <a:cubicBezTo>
                  <a:pt x="10210" y="20621"/>
                  <a:pt x="10757" y="21046"/>
                  <a:pt x="11142" y="21654"/>
                </a:cubicBezTo>
                <a:cubicBezTo>
                  <a:pt x="11182" y="21634"/>
                  <a:pt x="11142" y="21553"/>
                  <a:pt x="11182" y="21593"/>
                </a:cubicBezTo>
                <a:cubicBezTo>
                  <a:pt x="11304" y="21735"/>
                  <a:pt x="11324" y="21857"/>
                  <a:pt x="11445" y="21958"/>
                </a:cubicBezTo>
                <a:cubicBezTo>
                  <a:pt x="11526" y="21917"/>
                  <a:pt x="11344" y="21877"/>
                  <a:pt x="11385" y="21836"/>
                </a:cubicBezTo>
                <a:cubicBezTo>
                  <a:pt x="11526" y="21897"/>
                  <a:pt x="11587" y="22039"/>
                  <a:pt x="11709" y="22181"/>
                </a:cubicBezTo>
                <a:cubicBezTo>
                  <a:pt x="11648" y="22201"/>
                  <a:pt x="11749" y="22403"/>
                  <a:pt x="11810" y="22424"/>
                </a:cubicBezTo>
                <a:cubicBezTo>
                  <a:pt x="11749" y="22343"/>
                  <a:pt x="11851" y="22363"/>
                  <a:pt x="11891" y="22403"/>
                </a:cubicBezTo>
                <a:cubicBezTo>
                  <a:pt x="11932" y="22505"/>
                  <a:pt x="12053" y="22545"/>
                  <a:pt x="12033" y="22626"/>
                </a:cubicBezTo>
                <a:cubicBezTo>
                  <a:pt x="11952" y="22545"/>
                  <a:pt x="11851" y="22403"/>
                  <a:pt x="11810" y="22464"/>
                </a:cubicBezTo>
                <a:cubicBezTo>
                  <a:pt x="11932" y="22586"/>
                  <a:pt x="12013" y="22707"/>
                  <a:pt x="12094" y="22849"/>
                </a:cubicBezTo>
                <a:cubicBezTo>
                  <a:pt x="12114" y="22809"/>
                  <a:pt x="12154" y="22829"/>
                  <a:pt x="12195" y="22890"/>
                </a:cubicBezTo>
                <a:cubicBezTo>
                  <a:pt x="12195" y="23072"/>
                  <a:pt x="12479" y="23193"/>
                  <a:pt x="12580" y="23254"/>
                </a:cubicBezTo>
                <a:cubicBezTo>
                  <a:pt x="12580" y="23355"/>
                  <a:pt x="12600" y="23436"/>
                  <a:pt x="12641" y="23518"/>
                </a:cubicBezTo>
                <a:cubicBezTo>
                  <a:pt x="12681" y="23497"/>
                  <a:pt x="12641" y="23436"/>
                  <a:pt x="12681" y="23477"/>
                </a:cubicBezTo>
                <a:cubicBezTo>
                  <a:pt x="12722" y="23538"/>
                  <a:pt x="12762" y="23619"/>
                  <a:pt x="12762" y="23700"/>
                </a:cubicBezTo>
                <a:cubicBezTo>
                  <a:pt x="12843" y="23619"/>
                  <a:pt x="12884" y="23761"/>
                  <a:pt x="13025" y="23862"/>
                </a:cubicBezTo>
                <a:cubicBezTo>
                  <a:pt x="13005" y="23862"/>
                  <a:pt x="12965" y="23842"/>
                  <a:pt x="12944" y="23862"/>
                </a:cubicBezTo>
                <a:cubicBezTo>
                  <a:pt x="13005" y="23963"/>
                  <a:pt x="13167" y="24085"/>
                  <a:pt x="13187" y="24166"/>
                </a:cubicBezTo>
                <a:cubicBezTo>
                  <a:pt x="13167" y="24206"/>
                  <a:pt x="13127" y="24166"/>
                  <a:pt x="13106" y="24166"/>
                </a:cubicBezTo>
                <a:cubicBezTo>
                  <a:pt x="13106" y="24206"/>
                  <a:pt x="13187" y="24267"/>
                  <a:pt x="13127" y="24287"/>
                </a:cubicBezTo>
                <a:cubicBezTo>
                  <a:pt x="13187" y="24328"/>
                  <a:pt x="13248" y="24409"/>
                  <a:pt x="13309" y="24409"/>
                </a:cubicBezTo>
                <a:cubicBezTo>
                  <a:pt x="13289" y="24328"/>
                  <a:pt x="13187" y="24226"/>
                  <a:pt x="13248" y="24166"/>
                </a:cubicBezTo>
                <a:cubicBezTo>
                  <a:pt x="13309" y="24287"/>
                  <a:pt x="13248" y="24247"/>
                  <a:pt x="13350" y="24247"/>
                </a:cubicBezTo>
                <a:cubicBezTo>
                  <a:pt x="13329" y="24308"/>
                  <a:pt x="13431" y="24449"/>
                  <a:pt x="13289" y="24368"/>
                </a:cubicBezTo>
                <a:cubicBezTo>
                  <a:pt x="13350" y="24429"/>
                  <a:pt x="13431" y="24510"/>
                  <a:pt x="13410" y="24551"/>
                </a:cubicBezTo>
                <a:cubicBezTo>
                  <a:pt x="13329" y="24510"/>
                  <a:pt x="13269" y="24470"/>
                  <a:pt x="13208" y="24409"/>
                </a:cubicBezTo>
                <a:cubicBezTo>
                  <a:pt x="13208" y="24530"/>
                  <a:pt x="13147" y="24470"/>
                  <a:pt x="13066" y="24409"/>
                </a:cubicBezTo>
                <a:cubicBezTo>
                  <a:pt x="13106" y="24490"/>
                  <a:pt x="13187" y="24530"/>
                  <a:pt x="13269" y="24551"/>
                </a:cubicBezTo>
                <a:cubicBezTo>
                  <a:pt x="13228" y="24470"/>
                  <a:pt x="13248" y="24470"/>
                  <a:pt x="13289" y="24470"/>
                </a:cubicBezTo>
                <a:cubicBezTo>
                  <a:pt x="13309" y="24551"/>
                  <a:pt x="13390" y="24551"/>
                  <a:pt x="13370" y="24632"/>
                </a:cubicBezTo>
                <a:cubicBezTo>
                  <a:pt x="13410" y="24611"/>
                  <a:pt x="13410" y="24571"/>
                  <a:pt x="13451" y="24591"/>
                </a:cubicBezTo>
                <a:cubicBezTo>
                  <a:pt x="13471" y="24632"/>
                  <a:pt x="13491" y="24672"/>
                  <a:pt x="13491" y="24713"/>
                </a:cubicBezTo>
                <a:cubicBezTo>
                  <a:pt x="13350" y="24733"/>
                  <a:pt x="13228" y="24611"/>
                  <a:pt x="13066" y="24449"/>
                </a:cubicBezTo>
                <a:cubicBezTo>
                  <a:pt x="13025" y="24449"/>
                  <a:pt x="13025" y="24571"/>
                  <a:pt x="12965" y="24510"/>
                </a:cubicBezTo>
                <a:cubicBezTo>
                  <a:pt x="12985" y="24490"/>
                  <a:pt x="12944" y="24449"/>
                  <a:pt x="12944" y="24429"/>
                </a:cubicBezTo>
                <a:cubicBezTo>
                  <a:pt x="12985" y="24348"/>
                  <a:pt x="13086" y="24429"/>
                  <a:pt x="13005" y="24308"/>
                </a:cubicBezTo>
                <a:cubicBezTo>
                  <a:pt x="12823" y="24429"/>
                  <a:pt x="12580" y="24004"/>
                  <a:pt x="12499" y="23842"/>
                </a:cubicBezTo>
                <a:cubicBezTo>
                  <a:pt x="12438" y="23761"/>
                  <a:pt x="12519" y="23963"/>
                  <a:pt x="12438" y="23862"/>
                </a:cubicBezTo>
                <a:cubicBezTo>
                  <a:pt x="12357" y="23740"/>
                  <a:pt x="12276" y="23619"/>
                  <a:pt x="12175" y="23497"/>
                </a:cubicBezTo>
                <a:cubicBezTo>
                  <a:pt x="12195" y="23477"/>
                  <a:pt x="12235" y="23457"/>
                  <a:pt x="12195" y="23436"/>
                </a:cubicBezTo>
                <a:cubicBezTo>
                  <a:pt x="12033" y="23457"/>
                  <a:pt x="11790" y="22890"/>
                  <a:pt x="11668" y="22849"/>
                </a:cubicBezTo>
                <a:cubicBezTo>
                  <a:pt x="11689" y="22869"/>
                  <a:pt x="11729" y="22930"/>
                  <a:pt x="11668" y="22890"/>
                </a:cubicBezTo>
                <a:cubicBezTo>
                  <a:pt x="11587" y="22788"/>
                  <a:pt x="11689" y="22768"/>
                  <a:pt x="11608" y="22667"/>
                </a:cubicBezTo>
                <a:cubicBezTo>
                  <a:pt x="11567" y="22667"/>
                  <a:pt x="11648" y="22829"/>
                  <a:pt x="11567" y="22768"/>
                </a:cubicBezTo>
                <a:cubicBezTo>
                  <a:pt x="11567" y="22646"/>
                  <a:pt x="11526" y="22728"/>
                  <a:pt x="11445" y="22667"/>
                </a:cubicBezTo>
                <a:cubicBezTo>
                  <a:pt x="11445" y="22586"/>
                  <a:pt x="11344" y="22484"/>
                  <a:pt x="11385" y="22464"/>
                </a:cubicBezTo>
                <a:cubicBezTo>
                  <a:pt x="11101" y="22343"/>
                  <a:pt x="11000" y="21958"/>
                  <a:pt x="10818" y="21796"/>
                </a:cubicBezTo>
                <a:cubicBezTo>
                  <a:pt x="10858" y="21735"/>
                  <a:pt x="10757" y="21613"/>
                  <a:pt x="10696" y="21512"/>
                </a:cubicBezTo>
                <a:cubicBezTo>
                  <a:pt x="10635" y="21553"/>
                  <a:pt x="10797" y="21694"/>
                  <a:pt x="10757" y="21735"/>
                </a:cubicBezTo>
                <a:cubicBezTo>
                  <a:pt x="10493" y="21431"/>
                  <a:pt x="10169" y="21148"/>
                  <a:pt x="9825" y="20904"/>
                </a:cubicBezTo>
                <a:cubicBezTo>
                  <a:pt x="9825" y="20844"/>
                  <a:pt x="9926" y="20945"/>
                  <a:pt x="9947" y="20904"/>
                </a:cubicBezTo>
                <a:cubicBezTo>
                  <a:pt x="9845" y="20803"/>
                  <a:pt x="9825" y="20904"/>
                  <a:pt x="9744" y="20844"/>
                </a:cubicBezTo>
                <a:cubicBezTo>
                  <a:pt x="9643" y="20621"/>
                  <a:pt x="9541" y="20358"/>
                  <a:pt x="9298" y="20317"/>
                </a:cubicBezTo>
                <a:cubicBezTo>
                  <a:pt x="9359" y="20358"/>
                  <a:pt x="9420" y="20418"/>
                  <a:pt x="9420" y="20439"/>
                </a:cubicBezTo>
                <a:cubicBezTo>
                  <a:pt x="9339" y="20358"/>
                  <a:pt x="9055" y="20236"/>
                  <a:pt x="8974" y="20054"/>
                </a:cubicBezTo>
                <a:cubicBezTo>
                  <a:pt x="9015" y="20054"/>
                  <a:pt x="9055" y="20013"/>
                  <a:pt x="9116" y="20054"/>
                </a:cubicBezTo>
                <a:cubicBezTo>
                  <a:pt x="9136" y="20114"/>
                  <a:pt x="9177" y="20155"/>
                  <a:pt x="9238" y="20195"/>
                </a:cubicBezTo>
                <a:cubicBezTo>
                  <a:pt x="9238" y="20135"/>
                  <a:pt x="9339" y="20236"/>
                  <a:pt x="9379" y="20195"/>
                </a:cubicBezTo>
                <a:cubicBezTo>
                  <a:pt x="9278" y="20054"/>
                  <a:pt x="9298" y="20195"/>
                  <a:pt x="9197" y="20094"/>
                </a:cubicBezTo>
                <a:cubicBezTo>
                  <a:pt x="9217" y="20033"/>
                  <a:pt x="9278" y="20094"/>
                  <a:pt x="9238" y="20013"/>
                </a:cubicBezTo>
                <a:cubicBezTo>
                  <a:pt x="9177" y="20013"/>
                  <a:pt x="8954" y="19851"/>
                  <a:pt x="8974" y="19932"/>
                </a:cubicBezTo>
                <a:cubicBezTo>
                  <a:pt x="8934" y="19790"/>
                  <a:pt x="8610" y="19689"/>
                  <a:pt x="8549" y="19507"/>
                </a:cubicBezTo>
                <a:cubicBezTo>
                  <a:pt x="8610" y="19487"/>
                  <a:pt x="8691" y="19689"/>
                  <a:pt x="8731" y="19608"/>
                </a:cubicBezTo>
                <a:cubicBezTo>
                  <a:pt x="8650" y="19527"/>
                  <a:pt x="8569" y="19446"/>
                  <a:pt x="8468" y="19385"/>
                </a:cubicBezTo>
                <a:cubicBezTo>
                  <a:pt x="8407" y="19446"/>
                  <a:pt x="8549" y="19426"/>
                  <a:pt x="8508" y="19466"/>
                </a:cubicBezTo>
                <a:cubicBezTo>
                  <a:pt x="8508" y="19568"/>
                  <a:pt x="8144" y="19284"/>
                  <a:pt x="8204" y="19406"/>
                </a:cubicBezTo>
                <a:cubicBezTo>
                  <a:pt x="8468" y="19466"/>
                  <a:pt x="8670" y="19790"/>
                  <a:pt x="8751" y="19750"/>
                </a:cubicBezTo>
                <a:cubicBezTo>
                  <a:pt x="8792" y="19851"/>
                  <a:pt x="8934" y="19993"/>
                  <a:pt x="8934" y="20094"/>
                </a:cubicBezTo>
                <a:cubicBezTo>
                  <a:pt x="8832" y="19993"/>
                  <a:pt x="8853" y="20013"/>
                  <a:pt x="8630" y="19851"/>
                </a:cubicBezTo>
                <a:cubicBezTo>
                  <a:pt x="8630" y="19790"/>
                  <a:pt x="8468" y="19466"/>
                  <a:pt x="8387" y="19608"/>
                </a:cubicBezTo>
                <a:cubicBezTo>
                  <a:pt x="8508" y="19689"/>
                  <a:pt x="8508" y="19750"/>
                  <a:pt x="8508" y="19790"/>
                </a:cubicBezTo>
                <a:cubicBezTo>
                  <a:pt x="8427" y="19669"/>
                  <a:pt x="8346" y="19730"/>
                  <a:pt x="8265" y="19588"/>
                </a:cubicBezTo>
                <a:cubicBezTo>
                  <a:pt x="8245" y="19669"/>
                  <a:pt x="8529" y="19831"/>
                  <a:pt x="8589" y="19851"/>
                </a:cubicBezTo>
                <a:cubicBezTo>
                  <a:pt x="8569" y="19871"/>
                  <a:pt x="8529" y="19851"/>
                  <a:pt x="8529" y="19871"/>
                </a:cubicBezTo>
                <a:cubicBezTo>
                  <a:pt x="8711" y="20013"/>
                  <a:pt x="8893" y="20155"/>
                  <a:pt x="9055" y="20337"/>
                </a:cubicBezTo>
                <a:cubicBezTo>
                  <a:pt x="9197" y="20479"/>
                  <a:pt x="9298" y="20661"/>
                  <a:pt x="9440" y="20844"/>
                </a:cubicBezTo>
                <a:cubicBezTo>
                  <a:pt x="9501" y="20763"/>
                  <a:pt x="9278" y="20580"/>
                  <a:pt x="9319" y="20499"/>
                </a:cubicBezTo>
                <a:cubicBezTo>
                  <a:pt x="9339" y="20540"/>
                  <a:pt x="9359" y="20520"/>
                  <a:pt x="9400" y="20540"/>
                </a:cubicBezTo>
                <a:cubicBezTo>
                  <a:pt x="9359" y="20601"/>
                  <a:pt x="9440" y="20702"/>
                  <a:pt x="9562" y="20803"/>
                </a:cubicBezTo>
                <a:cubicBezTo>
                  <a:pt x="9521" y="20844"/>
                  <a:pt x="9562" y="20925"/>
                  <a:pt x="9582" y="20985"/>
                </a:cubicBezTo>
                <a:cubicBezTo>
                  <a:pt x="9805" y="21006"/>
                  <a:pt x="9987" y="21330"/>
                  <a:pt x="10129" y="21532"/>
                </a:cubicBezTo>
                <a:cubicBezTo>
                  <a:pt x="10109" y="21553"/>
                  <a:pt x="10068" y="21492"/>
                  <a:pt x="10048" y="21492"/>
                </a:cubicBezTo>
                <a:cubicBezTo>
                  <a:pt x="10190" y="21715"/>
                  <a:pt x="10291" y="21816"/>
                  <a:pt x="10372" y="21796"/>
                </a:cubicBezTo>
                <a:cubicBezTo>
                  <a:pt x="10331" y="21816"/>
                  <a:pt x="10574" y="21938"/>
                  <a:pt x="10554" y="21998"/>
                </a:cubicBezTo>
                <a:cubicBezTo>
                  <a:pt x="10534" y="21998"/>
                  <a:pt x="10392" y="21938"/>
                  <a:pt x="10473" y="22039"/>
                </a:cubicBezTo>
                <a:cubicBezTo>
                  <a:pt x="10554" y="22039"/>
                  <a:pt x="10676" y="22181"/>
                  <a:pt x="10797" y="22322"/>
                </a:cubicBezTo>
                <a:cubicBezTo>
                  <a:pt x="10757" y="22363"/>
                  <a:pt x="10757" y="22424"/>
                  <a:pt x="10797" y="22484"/>
                </a:cubicBezTo>
                <a:cubicBezTo>
                  <a:pt x="10899" y="22545"/>
                  <a:pt x="10797" y="22343"/>
                  <a:pt x="10899" y="22424"/>
                </a:cubicBezTo>
                <a:cubicBezTo>
                  <a:pt x="10899" y="22545"/>
                  <a:pt x="11121" y="22687"/>
                  <a:pt x="11121" y="22849"/>
                </a:cubicBezTo>
                <a:cubicBezTo>
                  <a:pt x="11142" y="22809"/>
                  <a:pt x="11182" y="22809"/>
                  <a:pt x="11243" y="22890"/>
                </a:cubicBezTo>
                <a:cubicBezTo>
                  <a:pt x="11223" y="22890"/>
                  <a:pt x="11101" y="22950"/>
                  <a:pt x="11182" y="22950"/>
                </a:cubicBezTo>
                <a:cubicBezTo>
                  <a:pt x="11223" y="22890"/>
                  <a:pt x="11405" y="23133"/>
                  <a:pt x="11364" y="23153"/>
                </a:cubicBezTo>
                <a:cubicBezTo>
                  <a:pt x="11182" y="22910"/>
                  <a:pt x="11202" y="23153"/>
                  <a:pt x="11020" y="22971"/>
                </a:cubicBezTo>
                <a:cubicBezTo>
                  <a:pt x="11040" y="22971"/>
                  <a:pt x="11020" y="22930"/>
                  <a:pt x="11020" y="22930"/>
                </a:cubicBezTo>
                <a:cubicBezTo>
                  <a:pt x="11020" y="22910"/>
                  <a:pt x="11101" y="22971"/>
                  <a:pt x="11121" y="22930"/>
                </a:cubicBezTo>
                <a:cubicBezTo>
                  <a:pt x="11020" y="22788"/>
                  <a:pt x="11061" y="22748"/>
                  <a:pt x="10919" y="22687"/>
                </a:cubicBezTo>
                <a:cubicBezTo>
                  <a:pt x="10899" y="22606"/>
                  <a:pt x="10858" y="22565"/>
                  <a:pt x="10919" y="22545"/>
                </a:cubicBezTo>
                <a:cubicBezTo>
                  <a:pt x="10838" y="22444"/>
                  <a:pt x="10818" y="22565"/>
                  <a:pt x="10736" y="22484"/>
                </a:cubicBezTo>
                <a:cubicBezTo>
                  <a:pt x="10655" y="22403"/>
                  <a:pt x="10676" y="22383"/>
                  <a:pt x="10595" y="22302"/>
                </a:cubicBezTo>
                <a:lnTo>
                  <a:pt x="10635" y="22241"/>
                </a:lnTo>
                <a:cubicBezTo>
                  <a:pt x="10473" y="22120"/>
                  <a:pt x="10574" y="22181"/>
                  <a:pt x="10412" y="22100"/>
                </a:cubicBezTo>
                <a:cubicBezTo>
                  <a:pt x="10311" y="21958"/>
                  <a:pt x="10331" y="21897"/>
                  <a:pt x="10352" y="21836"/>
                </a:cubicBezTo>
                <a:cubicBezTo>
                  <a:pt x="10291" y="21796"/>
                  <a:pt x="10291" y="21938"/>
                  <a:pt x="10230" y="21877"/>
                </a:cubicBezTo>
                <a:cubicBezTo>
                  <a:pt x="10088" y="21715"/>
                  <a:pt x="9987" y="21674"/>
                  <a:pt x="9906" y="21512"/>
                </a:cubicBezTo>
                <a:cubicBezTo>
                  <a:pt x="9926" y="21492"/>
                  <a:pt x="9987" y="21593"/>
                  <a:pt x="10028" y="21573"/>
                </a:cubicBezTo>
                <a:lnTo>
                  <a:pt x="9906" y="21451"/>
                </a:lnTo>
                <a:cubicBezTo>
                  <a:pt x="9865" y="21492"/>
                  <a:pt x="9926" y="21553"/>
                  <a:pt x="9845" y="21532"/>
                </a:cubicBezTo>
                <a:cubicBezTo>
                  <a:pt x="10169" y="21796"/>
                  <a:pt x="10331" y="22160"/>
                  <a:pt x="10635" y="22363"/>
                </a:cubicBezTo>
                <a:cubicBezTo>
                  <a:pt x="10635" y="22403"/>
                  <a:pt x="10615" y="22464"/>
                  <a:pt x="10595" y="22484"/>
                </a:cubicBezTo>
                <a:cubicBezTo>
                  <a:pt x="10716" y="22606"/>
                  <a:pt x="10838" y="22728"/>
                  <a:pt x="10696" y="22525"/>
                </a:cubicBezTo>
                <a:cubicBezTo>
                  <a:pt x="10757" y="22545"/>
                  <a:pt x="10797" y="22565"/>
                  <a:pt x="10838" y="22606"/>
                </a:cubicBezTo>
                <a:cubicBezTo>
                  <a:pt x="10777" y="22667"/>
                  <a:pt x="10919" y="22849"/>
                  <a:pt x="10939" y="22788"/>
                </a:cubicBezTo>
                <a:cubicBezTo>
                  <a:pt x="10899" y="22829"/>
                  <a:pt x="11040" y="22849"/>
                  <a:pt x="11000" y="22890"/>
                </a:cubicBezTo>
                <a:cubicBezTo>
                  <a:pt x="11000" y="22971"/>
                  <a:pt x="10838" y="22768"/>
                  <a:pt x="10757" y="22707"/>
                </a:cubicBezTo>
                <a:cubicBezTo>
                  <a:pt x="10797" y="22849"/>
                  <a:pt x="11020" y="23011"/>
                  <a:pt x="11142" y="23133"/>
                </a:cubicBezTo>
                <a:cubicBezTo>
                  <a:pt x="11000" y="23092"/>
                  <a:pt x="11324" y="23335"/>
                  <a:pt x="11304" y="23396"/>
                </a:cubicBezTo>
                <a:cubicBezTo>
                  <a:pt x="11283" y="23477"/>
                  <a:pt x="11121" y="23254"/>
                  <a:pt x="11182" y="23376"/>
                </a:cubicBezTo>
                <a:cubicBezTo>
                  <a:pt x="11304" y="23436"/>
                  <a:pt x="11405" y="23599"/>
                  <a:pt x="11547" y="23639"/>
                </a:cubicBezTo>
                <a:cubicBezTo>
                  <a:pt x="11608" y="23902"/>
                  <a:pt x="12053" y="24024"/>
                  <a:pt x="12114" y="24389"/>
                </a:cubicBezTo>
                <a:cubicBezTo>
                  <a:pt x="12195" y="24389"/>
                  <a:pt x="12296" y="24551"/>
                  <a:pt x="12337" y="24652"/>
                </a:cubicBezTo>
                <a:cubicBezTo>
                  <a:pt x="12296" y="24672"/>
                  <a:pt x="12195" y="24470"/>
                  <a:pt x="12195" y="24591"/>
                </a:cubicBezTo>
                <a:cubicBezTo>
                  <a:pt x="12235" y="24672"/>
                  <a:pt x="12316" y="24713"/>
                  <a:pt x="12418" y="24733"/>
                </a:cubicBezTo>
                <a:cubicBezTo>
                  <a:pt x="12458" y="24794"/>
                  <a:pt x="12418" y="24814"/>
                  <a:pt x="12479" y="24875"/>
                </a:cubicBezTo>
                <a:cubicBezTo>
                  <a:pt x="12499" y="24854"/>
                  <a:pt x="12641" y="24956"/>
                  <a:pt x="12620" y="24976"/>
                </a:cubicBezTo>
                <a:cubicBezTo>
                  <a:pt x="12600" y="25016"/>
                  <a:pt x="12560" y="24956"/>
                  <a:pt x="12539" y="24915"/>
                </a:cubicBezTo>
                <a:cubicBezTo>
                  <a:pt x="12499" y="24956"/>
                  <a:pt x="12539" y="25016"/>
                  <a:pt x="12560" y="25057"/>
                </a:cubicBezTo>
                <a:cubicBezTo>
                  <a:pt x="12580" y="25037"/>
                  <a:pt x="12600" y="24996"/>
                  <a:pt x="12620" y="25016"/>
                </a:cubicBezTo>
                <a:cubicBezTo>
                  <a:pt x="12641" y="25199"/>
                  <a:pt x="12722" y="25381"/>
                  <a:pt x="12823" y="25523"/>
                </a:cubicBezTo>
                <a:cubicBezTo>
                  <a:pt x="12884" y="25462"/>
                  <a:pt x="12944" y="25705"/>
                  <a:pt x="12985" y="25604"/>
                </a:cubicBezTo>
                <a:cubicBezTo>
                  <a:pt x="12904" y="25503"/>
                  <a:pt x="12742" y="25401"/>
                  <a:pt x="12884" y="25462"/>
                </a:cubicBezTo>
                <a:cubicBezTo>
                  <a:pt x="12843" y="25341"/>
                  <a:pt x="12722" y="25320"/>
                  <a:pt x="12701" y="25219"/>
                </a:cubicBezTo>
                <a:lnTo>
                  <a:pt x="12722" y="25199"/>
                </a:lnTo>
                <a:cubicBezTo>
                  <a:pt x="12863" y="25320"/>
                  <a:pt x="12884" y="25523"/>
                  <a:pt x="13046" y="25584"/>
                </a:cubicBezTo>
                <a:cubicBezTo>
                  <a:pt x="13005" y="25563"/>
                  <a:pt x="12965" y="25523"/>
                  <a:pt x="12985" y="25503"/>
                </a:cubicBezTo>
                <a:cubicBezTo>
                  <a:pt x="13005" y="25523"/>
                  <a:pt x="13025" y="25523"/>
                  <a:pt x="13046" y="25523"/>
                </a:cubicBezTo>
                <a:cubicBezTo>
                  <a:pt x="13086" y="25584"/>
                  <a:pt x="13005" y="25604"/>
                  <a:pt x="13106" y="25685"/>
                </a:cubicBezTo>
                <a:cubicBezTo>
                  <a:pt x="13106" y="25523"/>
                  <a:pt x="13350" y="25948"/>
                  <a:pt x="13431" y="25827"/>
                </a:cubicBezTo>
                <a:cubicBezTo>
                  <a:pt x="13431" y="25928"/>
                  <a:pt x="13491" y="25867"/>
                  <a:pt x="13572" y="25969"/>
                </a:cubicBezTo>
                <a:cubicBezTo>
                  <a:pt x="13572" y="25989"/>
                  <a:pt x="13572" y="26009"/>
                  <a:pt x="13572" y="26029"/>
                </a:cubicBezTo>
                <a:cubicBezTo>
                  <a:pt x="13572" y="26050"/>
                  <a:pt x="13410" y="25948"/>
                  <a:pt x="13471" y="26070"/>
                </a:cubicBezTo>
                <a:cubicBezTo>
                  <a:pt x="13512" y="26029"/>
                  <a:pt x="13633" y="26212"/>
                  <a:pt x="13653" y="26151"/>
                </a:cubicBezTo>
                <a:cubicBezTo>
                  <a:pt x="13613" y="26131"/>
                  <a:pt x="13572" y="26029"/>
                  <a:pt x="13633" y="26070"/>
                </a:cubicBezTo>
                <a:cubicBezTo>
                  <a:pt x="13734" y="26151"/>
                  <a:pt x="13674" y="26272"/>
                  <a:pt x="13815" y="26293"/>
                </a:cubicBezTo>
                <a:cubicBezTo>
                  <a:pt x="13775" y="26252"/>
                  <a:pt x="13775" y="26212"/>
                  <a:pt x="13815" y="26232"/>
                </a:cubicBezTo>
                <a:cubicBezTo>
                  <a:pt x="13896" y="26394"/>
                  <a:pt x="13998" y="26434"/>
                  <a:pt x="14119" y="26556"/>
                </a:cubicBezTo>
                <a:cubicBezTo>
                  <a:pt x="14038" y="26536"/>
                  <a:pt x="13917" y="26434"/>
                  <a:pt x="13856" y="26455"/>
                </a:cubicBezTo>
                <a:cubicBezTo>
                  <a:pt x="13977" y="26536"/>
                  <a:pt x="14018" y="26617"/>
                  <a:pt x="14018" y="26677"/>
                </a:cubicBezTo>
                <a:cubicBezTo>
                  <a:pt x="14079" y="26637"/>
                  <a:pt x="14018" y="26536"/>
                  <a:pt x="14119" y="26596"/>
                </a:cubicBezTo>
                <a:cubicBezTo>
                  <a:pt x="14099" y="26677"/>
                  <a:pt x="14241" y="26738"/>
                  <a:pt x="14221" y="26799"/>
                </a:cubicBezTo>
                <a:cubicBezTo>
                  <a:pt x="14221" y="26698"/>
                  <a:pt x="14362" y="26779"/>
                  <a:pt x="14322" y="26718"/>
                </a:cubicBezTo>
                <a:cubicBezTo>
                  <a:pt x="14200" y="26718"/>
                  <a:pt x="14322" y="26657"/>
                  <a:pt x="14281" y="26637"/>
                </a:cubicBezTo>
                <a:cubicBezTo>
                  <a:pt x="14281" y="26677"/>
                  <a:pt x="14140" y="26556"/>
                  <a:pt x="14160" y="26536"/>
                </a:cubicBezTo>
                <a:cubicBezTo>
                  <a:pt x="14221" y="26617"/>
                  <a:pt x="14362" y="26657"/>
                  <a:pt x="14322" y="26596"/>
                </a:cubicBezTo>
                <a:cubicBezTo>
                  <a:pt x="14302" y="26637"/>
                  <a:pt x="14241" y="26536"/>
                  <a:pt x="14261" y="26515"/>
                </a:cubicBezTo>
                <a:cubicBezTo>
                  <a:pt x="14342" y="26515"/>
                  <a:pt x="14322" y="26576"/>
                  <a:pt x="14403" y="26637"/>
                </a:cubicBezTo>
                <a:cubicBezTo>
                  <a:pt x="14464" y="26637"/>
                  <a:pt x="14362" y="26515"/>
                  <a:pt x="14464" y="26576"/>
                </a:cubicBezTo>
                <a:cubicBezTo>
                  <a:pt x="14565" y="26718"/>
                  <a:pt x="14707" y="26840"/>
                  <a:pt x="14869" y="26941"/>
                </a:cubicBezTo>
                <a:cubicBezTo>
                  <a:pt x="14767" y="26921"/>
                  <a:pt x="14950" y="27123"/>
                  <a:pt x="14869" y="27083"/>
                </a:cubicBezTo>
                <a:cubicBezTo>
                  <a:pt x="14808" y="27022"/>
                  <a:pt x="14686" y="26880"/>
                  <a:pt x="14605" y="26921"/>
                </a:cubicBezTo>
                <a:cubicBezTo>
                  <a:pt x="14686" y="26961"/>
                  <a:pt x="14767" y="27022"/>
                  <a:pt x="14828" y="27083"/>
                </a:cubicBezTo>
                <a:cubicBezTo>
                  <a:pt x="14909" y="27123"/>
                  <a:pt x="14970" y="27184"/>
                  <a:pt x="15011" y="27265"/>
                </a:cubicBezTo>
                <a:cubicBezTo>
                  <a:pt x="14889" y="27204"/>
                  <a:pt x="14788" y="27123"/>
                  <a:pt x="14727" y="27002"/>
                </a:cubicBezTo>
                <a:cubicBezTo>
                  <a:pt x="14686" y="27103"/>
                  <a:pt x="14626" y="27083"/>
                  <a:pt x="14524" y="27164"/>
                </a:cubicBezTo>
                <a:cubicBezTo>
                  <a:pt x="14605" y="27224"/>
                  <a:pt x="14747" y="27245"/>
                  <a:pt x="14707" y="27224"/>
                </a:cubicBezTo>
                <a:cubicBezTo>
                  <a:pt x="14666" y="27143"/>
                  <a:pt x="14605" y="27224"/>
                  <a:pt x="14605" y="27164"/>
                </a:cubicBezTo>
                <a:cubicBezTo>
                  <a:pt x="14605" y="27103"/>
                  <a:pt x="14707" y="27123"/>
                  <a:pt x="14788" y="27164"/>
                </a:cubicBezTo>
                <a:cubicBezTo>
                  <a:pt x="14808" y="27265"/>
                  <a:pt x="14869" y="27245"/>
                  <a:pt x="14970" y="27326"/>
                </a:cubicBezTo>
                <a:cubicBezTo>
                  <a:pt x="14889" y="27366"/>
                  <a:pt x="15011" y="27407"/>
                  <a:pt x="15011" y="27447"/>
                </a:cubicBezTo>
                <a:cubicBezTo>
                  <a:pt x="14950" y="27447"/>
                  <a:pt x="14950" y="27407"/>
                  <a:pt x="14869" y="27366"/>
                </a:cubicBezTo>
                <a:cubicBezTo>
                  <a:pt x="14848" y="27488"/>
                  <a:pt x="14990" y="27447"/>
                  <a:pt x="15051" y="27488"/>
                </a:cubicBezTo>
                <a:cubicBezTo>
                  <a:pt x="15051" y="27508"/>
                  <a:pt x="15031" y="27548"/>
                  <a:pt x="14990" y="27548"/>
                </a:cubicBezTo>
                <a:cubicBezTo>
                  <a:pt x="15051" y="27569"/>
                  <a:pt x="15092" y="27589"/>
                  <a:pt x="15112" y="27569"/>
                </a:cubicBezTo>
                <a:cubicBezTo>
                  <a:pt x="15011" y="27467"/>
                  <a:pt x="15213" y="27427"/>
                  <a:pt x="15335" y="27528"/>
                </a:cubicBezTo>
                <a:cubicBezTo>
                  <a:pt x="15355" y="27609"/>
                  <a:pt x="15375" y="27609"/>
                  <a:pt x="15314" y="27650"/>
                </a:cubicBezTo>
                <a:cubicBezTo>
                  <a:pt x="15375" y="27690"/>
                  <a:pt x="15395" y="27670"/>
                  <a:pt x="15436" y="27690"/>
                </a:cubicBezTo>
                <a:cubicBezTo>
                  <a:pt x="15395" y="27751"/>
                  <a:pt x="15517" y="27792"/>
                  <a:pt x="15497" y="27852"/>
                </a:cubicBezTo>
                <a:cubicBezTo>
                  <a:pt x="15618" y="27893"/>
                  <a:pt x="15638" y="27933"/>
                  <a:pt x="15699" y="27873"/>
                </a:cubicBezTo>
                <a:cubicBezTo>
                  <a:pt x="15699" y="27812"/>
                  <a:pt x="15598" y="27832"/>
                  <a:pt x="15598" y="27792"/>
                </a:cubicBezTo>
                <a:cubicBezTo>
                  <a:pt x="15598" y="27751"/>
                  <a:pt x="15760" y="27792"/>
                  <a:pt x="15760" y="27852"/>
                </a:cubicBezTo>
                <a:cubicBezTo>
                  <a:pt x="15740" y="27913"/>
                  <a:pt x="15659" y="27913"/>
                  <a:pt x="15780" y="27994"/>
                </a:cubicBezTo>
                <a:cubicBezTo>
                  <a:pt x="15760" y="27852"/>
                  <a:pt x="15821" y="27994"/>
                  <a:pt x="15882" y="27974"/>
                </a:cubicBezTo>
                <a:cubicBezTo>
                  <a:pt x="15861" y="27913"/>
                  <a:pt x="15801" y="27873"/>
                  <a:pt x="15841" y="27792"/>
                </a:cubicBezTo>
                <a:cubicBezTo>
                  <a:pt x="15942" y="27852"/>
                  <a:pt x="16044" y="27893"/>
                  <a:pt x="16125" y="27974"/>
                </a:cubicBezTo>
                <a:cubicBezTo>
                  <a:pt x="16064" y="27974"/>
                  <a:pt x="15942" y="27893"/>
                  <a:pt x="15902" y="27933"/>
                </a:cubicBezTo>
                <a:cubicBezTo>
                  <a:pt x="15963" y="27994"/>
                  <a:pt x="16023" y="28035"/>
                  <a:pt x="16104" y="28055"/>
                </a:cubicBezTo>
                <a:cubicBezTo>
                  <a:pt x="16185" y="28055"/>
                  <a:pt x="16266" y="28095"/>
                  <a:pt x="16307" y="28156"/>
                </a:cubicBezTo>
                <a:cubicBezTo>
                  <a:pt x="16185" y="28055"/>
                  <a:pt x="16165" y="28156"/>
                  <a:pt x="16084" y="28176"/>
                </a:cubicBezTo>
                <a:cubicBezTo>
                  <a:pt x="16064" y="28136"/>
                  <a:pt x="16064" y="28095"/>
                  <a:pt x="15983" y="28055"/>
                </a:cubicBezTo>
                <a:cubicBezTo>
                  <a:pt x="15942" y="28156"/>
                  <a:pt x="15942" y="28055"/>
                  <a:pt x="15861" y="28035"/>
                </a:cubicBezTo>
                <a:cubicBezTo>
                  <a:pt x="15861" y="28075"/>
                  <a:pt x="15821" y="28075"/>
                  <a:pt x="15760" y="28055"/>
                </a:cubicBezTo>
                <a:cubicBezTo>
                  <a:pt x="15740" y="27994"/>
                  <a:pt x="15699" y="27954"/>
                  <a:pt x="15638" y="27933"/>
                </a:cubicBezTo>
                <a:cubicBezTo>
                  <a:pt x="15638" y="27994"/>
                  <a:pt x="15740" y="28075"/>
                  <a:pt x="15780" y="28136"/>
                </a:cubicBezTo>
                <a:cubicBezTo>
                  <a:pt x="15780" y="28075"/>
                  <a:pt x="15841" y="28095"/>
                  <a:pt x="15882" y="28075"/>
                </a:cubicBezTo>
                <a:cubicBezTo>
                  <a:pt x="15942" y="28116"/>
                  <a:pt x="15922" y="28176"/>
                  <a:pt x="15983" y="28217"/>
                </a:cubicBezTo>
                <a:cubicBezTo>
                  <a:pt x="15983" y="28156"/>
                  <a:pt x="16003" y="28136"/>
                  <a:pt x="16084" y="28176"/>
                </a:cubicBezTo>
                <a:cubicBezTo>
                  <a:pt x="16165" y="28217"/>
                  <a:pt x="16023" y="28217"/>
                  <a:pt x="16084" y="28257"/>
                </a:cubicBezTo>
                <a:cubicBezTo>
                  <a:pt x="16084" y="28217"/>
                  <a:pt x="16145" y="28217"/>
                  <a:pt x="16185" y="28217"/>
                </a:cubicBezTo>
                <a:cubicBezTo>
                  <a:pt x="16185" y="28278"/>
                  <a:pt x="16347" y="28359"/>
                  <a:pt x="16287" y="28379"/>
                </a:cubicBezTo>
                <a:cubicBezTo>
                  <a:pt x="16408" y="28399"/>
                  <a:pt x="16611" y="28379"/>
                  <a:pt x="16732" y="28521"/>
                </a:cubicBezTo>
                <a:cubicBezTo>
                  <a:pt x="16732" y="28521"/>
                  <a:pt x="16753" y="28541"/>
                  <a:pt x="16753" y="28561"/>
                </a:cubicBezTo>
                <a:cubicBezTo>
                  <a:pt x="16753" y="28561"/>
                  <a:pt x="16732" y="28561"/>
                  <a:pt x="16732" y="28561"/>
                </a:cubicBezTo>
                <a:cubicBezTo>
                  <a:pt x="16692" y="28541"/>
                  <a:pt x="16672" y="28480"/>
                  <a:pt x="16631" y="28521"/>
                </a:cubicBezTo>
                <a:cubicBezTo>
                  <a:pt x="16651" y="28521"/>
                  <a:pt x="16672" y="28561"/>
                  <a:pt x="16631" y="28541"/>
                </a:cubicBezTo>
                <a:cubicBezTo>
                  <a:pt x="16611" y="28541"/>
                  <a:pt x="16672" y="28460"/>
                  <a:pt x="16550" y="28460"/>
                </a:cubicBezTo>
                <a:cubicBezTo>
                  <a:pt x="16509" y="28541"/>
                  <a:pt x="16266" y="28460"/>
                  <a:pt x="16145" y="28460"/>
                </a:cubicBezTo>
                <a:cubicBezTo>
                  <a:pt x="16165" y="28420"/>
                  <a:pt x="16084" y="28399"/>
                  <a:pt x="16064" y="28379"/>
                </a:cubicBezTo>
                <a:cubicBezTo>
                  <a:pt x="16084" y="28440"/>
                  <a:pt x="15902" y="28379"/>
                  <a:pt x="16003" y="28440"/>
                </a:cubicBezTo>
                <a:cubicBezTo>
                  <a:pt x="16084" y="28379"/>
                  <a:pt x="16084" y="28501"/>
                  <a:pt x="16165" y="28501"/>
                </a:cubicBezTo>
                <a:cubicBezTo>
                  <a:pt x="16206" y="28420"/>
                  <a:pt x="16368" y="28602"/>
                  <a:pt x="16509" y="28582"/>
                </a:cubicBezTo>
                <a:cubicBezTo>
                  <a:pt x="16509" y="28602"/>
                  <a:pt x="16509" y="28642"/>
                  <a:pt x="16469" y="28642"/>
                </a:cubicBezTo>
                <a:cubicBezTo>
                  <a:pt x="16428" y="28642"/>
                  <a:pt x="16347" y="28561"/>
                  <a:pt x="16347" y="28602"/>
                </a:cubicBezTo>
                <a:cubicBezTo>
                  <a:pt x="16408" y="28642"/>
                  <a:pt x="16489" y="28683"/>
                  <a:pt x="16550" y="28703"/>
                </a:cubicBezTo>
                <a:cubicBezTo>
                  <a:pt x="16550" y="28663"/>
                  <a:pt x="16591" y="28663"/>
                  <a:pt x="16651" y="28683"/>
                </a:cubicBezTo>
                <a:cubicBezTo>
                  <a:pt x="16631" y="28622"/>
                  <a:pt x="16651" y="28602"/>
                  <a:pt x="16712" y="28602"/>
                </a:cubicBezTo>
                <a:lnTo>
                  <a:pt x="16712" y="28602"/>
                </a:lnTo>
                <a:cubicBezTo>
                  <a:pt x="16712" y="28622"/>
                  <a:pt x="16712" y="28642"/>
                  <a:pt x="16692" y="28663"/>
                </a:cubicBezTo>
                <a:cubicBezTo>
                  <a:pt x="16692" y="28663"/>
                  <a:pt x="16712" y="28683"/>
                  <a:pt x="16732" y="28703"/>
                </a:cubicBezTo>
                <a:cubicBezTo>
                  <a:pt x="16813" y="28622"/>
                  <a:pt x="16894" y="28561"/>
                  <a:pt x="16975" y="28521"/>
                </a:cubicBezTo>
                <a:cubicBezTo>
                  <a:pt x="16935" y="28582"/>
                  <a:pt x="17036" y="28582"/>
                  <a:pt x="17036" y="28622"/>
                </a:cubicBezTo>
                <a:cubicBezTo>
                  <a:pt x="17056" y="28663"/>
                  <a:pt x="16975" y="28622"/>
                  <a:pt x="16975" y="28622"/>
                </a:cubicBezTo>
                <a:cubicBezTo>
                  <a:pt x="17117" y="28622"/>
                  <a:pt x="16915" y="28683"/>
                  <a:pt x="17036" y="28723"/>
                </a:cubicBezTo>
                <a:cubicBezTo>
                  <a:pt x="17077" y="28582"/>
                  <a:pt x="17137" y="28703"/>
                  <a:pt x="17259" y="28622"/>
                </a:cubicBezTo>
                <a:cubicBezTo>
                  <a:pt x="17218" y="28683"/>
                  <a:pt x="17218" y="28663"/>
                  <a:pt x="17279" y="28723"/>
                </a:cubicBezTo>
                <a:cubicBezTo>
                  <a:pt x="17117" y="28683"/>
                  <a:pt x="17259" y="28723"/>
                  <a:pt x="17259" y="28784"/>
                </a:cubicBezTo>
                <a:lnTo>
                  <a:pt x="17178" y="28784"/>
                </a:lnTo>
                <a:cubicBezTo>
                  <a:pt x="17239" y="28723"/>
                  <a:pt x="17056" y="28703"/>
                  <a:pt x="17056" y="28723"/>
                </a:cubicBezTo>
                <a:cubicBezTo>
                  <a:pt x="17137" y="28764"/>
                  <a:pt x="17077" y="28845"/>
                  <a:pt x="17056" y="28865"/>
                </a:cubicBezTo>
                <a:cubicBezTo>
                  <a:pt x="17198" y="28845"/>
                  <a:pt x="17299" y="28865"/>
                  <a:pt x="17360" y="28804"/>
                </a:cubicBezTo>
                <a:cubicBezTo>
                  <a:pt x="17502" y="28825"/>
                  <a:pt x="17644" y="28845"/>
                  <a:pt x="17583" y="28926"/>
                </a:cubicBezTo>
                <a:cubicBezTo>
                  <a:pt x="17502" y="28926"/>
                  <a:pt x="17502" y="28885"/>
                  <a:pt x="17441" y="28865"/>
                </a:cubicBezTo>
                <a:cubicBezTo>
                  <a:pt x="17320" y="28885"/>
                  <a:pt x="17218" y="28906"/>
                  <a:pt x="17097" y="28926"/>
                </a:cubicBezTo>
                <a:cubicBezTo>
                  <a:pt x="17178" y="28906"/>
                  <a:pt x="17178" y="29027"/>
                  <a:pt x="17117" y="29007"/>
                </a:cubicBezTo>
                <a:cubicBezTo>
                  <a:pt x="17056" y="28987"/>
                  <a:pt x="16894" y="28885"/>
                  <a:pt x="16894" y="28946"/>
                </a:cubicBezTo>
                <a:cubicBezTo>
                  <a:pt x="16854" y="28865"/>
                  <a:pt x="16732" y="28845"/>
                  <a:pt x="16672" y="28804"/>
                </a:cubicBezTo>
                <a:cubicBezTo>
                  <a:pt x="16631" y="28784"/>
                  <a:pt x="16611" y="28744"/>
                  <a:pt x="16611" y="28723"/>
                </a:cubicBezTo>
                <a:cubicBezTo>
                  <a:pt x="16509" y="28683"/>
                  <a:pt x="16489" y="28744"/>
                  <a:pt x="16449" y="28764"/>
                </a:cubicBezTo>
                <a:cubicBezTo>
                  <a:pt x="16449" y="28703"/>
                  <a:pt x="16327" y="28683"/>
                  <a:pt x="16307" y="28642"/>
                </a:cubicBezTo>
                <a:cubicBezTo>
                  <a:pt x="16368" y="28622"/>
                  <a:pt x="16287" y="28582"/>
                  <a:pt x="16246" y="28521"/>
                </a:cubicBezTo>
                <a:cubicBezTo>
                  <a:pt x="16246" y="28582"/>
                  <a:pt x="16044" y="28420"/>
                  <a:pt x="16125" y="28501"/>
                </a:cubicBezTo>
                <a:cubicBezTo>
                  <a:pt x="16165" y="28521"/>
                  <a:pt x="16185" y="28541"/>
                  <a:pt x="16206" y="28582"/>
                </a:cubicBezTo>
                <a:cubicBezTo>
                  <a:pt x="16104" y="28541"/>
                  <a:pt x="16084" y="28582"/>
                  <a:pt x="16003" y="28561"/>
                </a:cubicBezTo>
                <a:cubicBezTo>
                  <a:pt x="15983" y="28622"/>
                  <a:pt x="16145" y="28642"/>
                  <a:pt x="16084" y="28703"/>
                </a:cubicBezTo>
                <a:cubicBezTo>
                  <a:pt x="16023" y="28683"/>
                  <a:pt x="15942" y="28663"/>
                  <a:pt x="15922" y="28622"/>
                </a:cubicBezTo>
                <a:cubicBezTo>
                  <a:pt x="16003" y="28622"/>
                  <a:pt x="15861" y="28561"/>
                  <a:pt x="15882" y="28521"/>
                </a:cubicBezTo>
                <a:cubicBezTo>
                  <a:pt x="15780" y="28480"/>
                  <a:pt x="15679" y="28440"/>
                  <a:pt x="15598" y="28379"/>
                </a:cubicBezTo>
                <a:cubicBezTo>
                  <a:pt x="15557" y="28480"/>
                  <a:pt x="15719" y="28460"/>
                  <a:pt x="15841" y="28541"/>
                </a:cubicBezTo>
                <a:cubicBezTo>
                  <a:pt x="15801" y="28703"/>
                  <a:pt x="16084" y="28764"/>
                  <a:pt x="16104" y="28906"/>
                </a:cubicBezTo>
                <a:cubicBezTo>
                  <a:pt x="16206" y="28926"/>
                  <a:pt x="16206" y="28845"/>
                  <a:pt x="16307" y="28946"/>
                </a:cubicBezTo>
                <a:lnTo>
                  <a:pt x="16307" y="28845"/>
                </a:lnTo>
                <a:cubicBezTo>
                  <a:pt x="16206" y="28804"/>
                  <a:pt x="16226" y="28885"/>
                  <a:pt x="16104" y="28825"/>
                </a:cubicBezTo>
                <a:cubicBezTo>
                  <a:pt x="16064" y="28804"/>
                  <a:pt x="16003" y="28784"/>
                  <a:pt x="16003" y="28723"/>
                </a:cubicBezTo>
                <a:cubicBezTo>
                  <a:pt x="16084" y="28744"/>
                  <a:pt x="16125" y="28723"/>
                  <a:pt x="16266" y="28764"/>
                </a:cubicBezTo>
                <a:cubicBezTo>
                  <a:pt x="16226" y="28845"/>
                  <a:pt x="16408" y="28845"/>
                  <a:pt x="16408" y="28906"/>
                </a:cubicBezTo>
                <a:cubicBezTo>
                  <a:pt x="16388" y="28744"/>
                  <a:pt x="16145" y="28744"/>
                  <a:pt x="16064" y="28582"/>
                </a:cubicBezTo>
                <a:cubicBezTo>
                  <a:pt x="16246" y="28663"/>
                  <a:pt x="16428" y="28784"/>
                  <a:pt x="16570" y="28946"/>
                </a:cubicBezTo>
                <a:cubicBezTo>
                  <a:pt x="16631" y="28966"/>
                  <a:pt x="16550" y="28906"/>
                  <a:pt x="16611" y="28926"/>
                </a:cubicBezTo>
                <a:cubicBezTo>
                  <a:pt x="16591" y="28926"/>
                  <a:pt x="16591" y="28926"/>
                  <a:pt x="16611" y="28946"/>
                </a:cubicBezTo>
                <a:cubicBezTo>
                  <a:pt x="16611" y="28946"/>
                  <a:pt x="16651" y="28966"/>
                  <a:pt x="16651" y="28946"/>
                </a:cubicBezTo>
                <a:cubicBezTo>
                  <a:pt x="16631" y="28926"/>
                  <a:pt x="16631" y="28926"/>
                  <a:pt x="16611" y="28926"/>
                </a:cubicBezTo>
                <a:cubicBezTo>
                  <a:pt x="16550" y="28885"/>
                  <a:pt x="16509" y="28845"/>
                  <a:pt x="16570" y="28845"/>
                </a:cubicBezTo>
                <a:lnTo>
                  <a:pt x="16611" y="28885"/>
                </a:lnTo>
                <a:cubicBezTo>
                  <a:pt x="16692" y="28926"/>
                  <a:pt x="16773" y="28946"/>
                  <a:pt x="16813" y="28987"/>
                </a:cubicBezTo>
                <a:cubicBezTo>
                  <a:pt x="16813" y="29027"/>
                  <a:pt x="16692" y="28987"/>
                  <a:pt x="16692" y="29027"/>
                </a:cubicBezTo>
                <a:cubicBezTo>
                  <a:pt x="16732" y="29047"/>
                  <a:pt x="16773" y="29068"/>
                  <a:pt x="16813" y="29088"/>
                </a:cubicBezTo>
                <a:cubicBezTo>
                  <a:pt x="16834" y="29007"/>
                  <a:pt x="16935" y="29007"/>
                  <a:pt x="16996" y="29047"/>
                </a:cubicBezTo>
                <a:cubicBezTo>
                  <a:pt x="16773" y="29047"/>
                  <a:pt x="17320" y="29149"/>
                  <a:pt x="17178" y="29230"/>
                </a:cubicBezTo>
                <a:cubicBezTo>
                  <a:pt x="17279" y="29230"/>
                  <a:pt x="17279" y="29189"/>
                  <a:pt x="17421" y="29209"/>
                </a:cubicBezTo>
                <a:cubicBezTo>
                  <a:pt x="17340" y="29291"/>
                  <a:pt x="17462" y="29250"/>
                  <a:pt x="17522" y="29311"/>
                </a:cubicBezTo>
                <a:cubicBezTo>
                  <a:pt x="17340" y="29311"/>
                  <a:pt x="17158" y="29311"/>
                  <a:pt x="16975" y="29270"/>
                </a:cubicBezTo>
                <a:cubicBezTo>
                  <a:pt x="16834" y="29250"/>
                  <a:pt x="16692" y="29209"/>
                  <a:pt x="16550" y="29128"/>
                </a:cubicBezTo>
                <a:cubicBezTo>
                  <a:pt x="16530" y="29108"/>
                  <a:pt x="16530" y="29088"/>
                  <a:pt x="16509" y="29068"/>
                </a:cubicBezTo>
                <a:cubicBezTo>
                  <a:pt x="16287" y="29007"/>
                  <a:pt x="16206" y="28966"/>
                  <a:pt x="16084" y="28946"/>
                </a:cubicBezTo>
                <a:cubicBezTo>
                  <a:pt x="16064" y="28966"/>
                  <a:pt x="16044" y="28987"/>
                  <a:pt x="16023" y="29007"/>
                </a:cubicBezTo>
                <a:cubicBezTo>
                  <a:pt x="16145" y="29027"/>
                  <a:pt x="16084" y="29108"/>
                  <a:pt x="16185" y="29149"/>
                </a:cubicBezTo>
                <a:cubicBezTo>
                  <a:pt x="16165" y="29088"/>
                  <a:pt x="16165" y="29047"/>
                  <a:pt x="16206" y="29027"/>
                </a:cubicBezTo>
                <a:cubicBezTo>
                  <a:pt x="16287" y="29088"/>
                  <a:pt x="16388" y="29027"/>
                  <a:pt x="16428" y="29108"/>
                </a:cubicBezTo>
                <a:cubicBezTo>
                  <a:pt x="16368" y="29108"/>
                  <a:pt x="16287" y="29088"/>
                  <a:pt x="16226" y="29068"/>
                </a:cubicBezTo>
                <a:cubicBezTo>
                  <a:pt x="16287" y="29169"/>
                  <a:pt x="16388" y="29270"/>
                  <a:pt x="16509" y="29291"/>
                </a:cubicBezTo>
                <a:cubicBezTo>
                  <a:pt x="16530" y="29291"/>
                  <a:pt x="16570" y="29291"/>
                  <a:pt x="16591" y="29291"/>
                </a:cubicBezTo>
                <a:lnTo>
                  <a:pt x="16530" y="29270"/>
                </a:lnTo>
                <a:cubicBezTo>
                  <a:pt x="16449" y="29250"/>
                  <a:pt x="16408" y="29230"/>
                  <a:pt x="16428" y="29189"/>
                </a:cubicBezTo>
                <a:lnTo>
                  <a:pt x="16530" y="29230"/>
                </a:lnTo>
                <a:cubicBezTo>
                  <a:pt x="16732" y="29270"/>
                  <a:pt x="16975" y="29291"/>
                  <a:pt x="17137" y="29351"/>
                </a:cubicBezTo>
                <a:cubicBezTo>
                  <a:pt x="17320" y="29392"/>
                  <a:pt x="17441" y="29412"/>
                  <a:pt x="17462" y="29534"/>
                </a:cubicBezTo>
                <a:cubicBezTo>
                  <a:pt x="17522" y="29473"/>
                  <a:pt x="17603" y="29675"/>
                  <a:pt x="17705" y="29574"/>
                </a:cubicBezTo>
                <a:cubicBezTo>
                  <a:pt x="17684" y="29554"/>
                  <a:pt x="17583" y="29554"/>
                  <a:pt x="17603" y="29513"/>
                </a:cubicBezTo>
                <a:cubicBezTo>
                  <a:pt x="17765" y="29513"/>
                  <a:pt x="17563" y="29513"/>
                  <a:pt x="17603" y="29453"/>
                </a:cubicBezTo>
                <a:lnTo>
                  <a:pt x="17826" y="29453"/>
                </a:lnTo>
                <a:cubicBezTo>
                  <a:pt x="17826" y="29372"/>
                  <a:pt x="17644" y="29372"/>
                  <a:pt x="17624" y="29311"/>
                </a:cubicBezTo>
                <a:cubicBezTo>
                  <a:pt x="17887" y="29392"/>
                  <a:pt x="18312" y="29615"/>
                  <a:pt x="18333" y="29392"/>
                </a:cubicBezTo>
                <a:lnTo>
                  <a:pt x="18414" y="29392"/>
                </a:lnTo>
                <a:cubicBezTo>
                  <a:pt x="18454" y="29453"/>
                  <a:pt x="18312" y="29493"/>
                  <a:pt x="18414" y="29493"/>
                </a:cubicBezTo>
                <a:cubicBezTo>
                  <a:pt x="18454" y="29453"/>
                  <a:pt x="18495" y="29412"/>
                  <a:pt x="18555" y="29412"/>
                </a:cubicBezTo>
                <a:cubicBezTo>
                  <a:pt x="18555" y="29513"/>
                  <a:pt x="18717" y="29372"/>
                  <a:pt x="18798" y="29412"/>
                </a:cubicBezTo>
                <a:cubicBezTo>
                  <a:pt x="18616" y="29534"/>
                  <a:pt x="18373" y="29574"/>
                  <a:pt x="18150" y="29554"/>
                </a:cubicBezTo>
                <a:cubicBezTo>
                  <a:pt x="18150" y="29574"/>
                  <a:pt x="18110" y="29574"/>
                  <a:pt x="18069" y="29594"/>
                </a:cubicBezTo>
                <a:cubicBezTo>
                  <a:pt x="18008" y="29675"/>
                  <a:pt x="18231" y="29696"/>
                  <a:pt x="18130" y="29736"/>
                </a:cubicBezTo>
                <a:cubicBezTo>
                  <a:pt x="18049" y="29696"/>
                  <a:pt x="18089" y="29696"/>
                  <a:pt x="18029" y="29736"/>
                </a:cubicBezTo>
                <a:cubicBezTo>
                  <a:pt x="17968" y="29675"/>
                  <a:pt x="17867" y="29675"/>
                  <a:pt x="17725" y="29655"/>
                </a:cubicBezTo>
                <a:cubicBezTo>
                  <a:pt x="17725" y="29777"/>
                  <a:pt x="17846" y="29655"/>
                  <a:pt x="17907" y="29716"/>
                </a:cubicBezTo>
                <a:cubicBezTo>
                  <a:pt x="17765" y="29756"/>
                  <a:pt x="17603" y="29756"/>
                  <a:pt x="17462" y="29716"/>
                </a:cubicBezTo>
                <a:cubicBezTo>
                  <a:pt x="17320" y="29675"/>
                  <a:pt x="17178" y="29655"/>
                  <a:pt x="17036" y="29655"/>
                </a:cubicBezTo>
                <a:cubicBezTo>
                  <a:pt x="16975" y="29736"/>
                  <a:pt x="16834" y="29655"/>
                  <a:pt x="16854" y="29756"/>
                </a:cubicBezTo>
                <a:cubicBezTo>
                  <a:pt x="16813" y="29675"/>
                  <a:pt x="16692" y="29615"/>
                  <a:pt x="16854" y="29594"/>
                </a:cubicBezTo>
                <a:cubicBezTo>
                  <a:pt x="16732" y="29554"/>
                  <a:pt x="16570" y="29594"/>
                  <a:pt x="16651" y="29655"/>
                </a:cubicBezTo>
                <a:cubicBezTo>
                  <a:pt x="16712" y="29655"/>
                  <a:pt x="16570" y="29696"/>
                  <a:pt x="16753" y="29736"/>
                </a:cubicBezTo>
                <a:cubicBezTo>
                  <a:pt x="16692" y="29756"/>
                  <a:pt x="16611" y="29756"/>
                  <a:pt x="16530" y="29756"/>
                </a:cubicBezTo>
                <a:cubicBezTo>
                  <a:pt x="16469" y="29696"/>
                  <a:pt x="16570" y="29716"/>
                  <a:pt x="16530" y="29655"/>
                </a:cubicBezTo>
                <a:cubicBezTo>
                  <a:pt x="16489" y="29635"/>
                  <a:pt x="16469" y="29635"/>
                  <a:pt x="16428" y="29615"/>
                </a:cubicBezTo>
                <a:cubicBezTo>
                  <a:pt x="16388" y="29594"/>
                  <a:pt x="16368" y="29594"/>
                  <a:pt x="16287" y="29574"/>
                </a:cubicBezTo>
                <a:cubicBezTo>
                  <a:pt x="16206" y="29554"/>
                  <a:pt x="16347" y="29675"/>
                  <a:pt x="16246" y="29675"/>
                </a:cubicBezTo>
                <a:cubicBezTo>
                  <a:pt x="16165" y="29594"/>
                  <a:pt x="16084" y="29534"/>
                  <a:pt x="16003" y="29493"/>
                </a:cubicBezTo>
                <a:cubicBezTo>
                  <a:pt x="15801" y="29554"/>
                  <a:pt x="15517" y="29392"/>
                  <a:pt x="15294" y="29270"/>
                </a:cubicBezTo>
                <a:cubicBezTo>
                  <a:pt x="15314" y="29230"/>
                  <a:pt x="15274" y="29108"/>
                  <a:pt x="15213" y="29149"/>
                </a:cubicBezTo>
                <a:cubicBezTo>
                  <a:pt x="15254" y="29189"/>
                  <a:pt x="15274" y="29250"/>
                  <a:pt x="15274" y="29311"/>
                </a:cubicBezTo>
                <a:cubicBezTo>
                  <a:pt x="15173" y="29209"/>
                  <a:pt x="15152" y="29169"/>
                  <a:pt x="15011" y="29149"/>
                </a:cubicBezTo>
                <a:cubicBezTo>
                  <a:pt x="15051" y="29047"/>
                  <a:pt x="14828" y="29068"/>
                  <a:pt x="14788" y="28966"/>
                </a:cubicBezTo>
                <a:cubicBezTo>
                  <a:pt x="14767" y="28987"/>
                  <a:pt x="14788" y="29088"/>
                  <a:pt x="14727" y="29047"/>
                </a:cubicBezTo>
                <a:lnTo>
                  <a:pt x="14666" y="29007"/>
                </a:lnTo>
                <a:cubicBezTo>
                  <a:pt x="14686" y="28946"/>
                  <a:pt x="14767" y="28946"/>
                  <a:pt x="14788" y="28885"/>
                </a:cubicBezTo>
                <a:cubicBezTo>
                  <a:pt x="14666" y="28804"/>
                  <a:pt x="14747" y="28987"/>
                  <a:pt x="14626" y="28885"/>
                </a:cubicBezTo>
                <a:cubicBezTo>
                  <a:pt x="14585" y="28906"/>
                  <a:pt x="14666" y="28946"/>
                  <a:pt x="14626" y="28987"/>
                </a:cubicBezTo>
                <a:cubicBezTo>
                  <a:pt x="14504" y="28885"/>
                  <a:pt x="14302" y="28845"/>
                  <a:pt x="14200" y="28663"/>
                </a:cubicBezTo>
                <a:cubicBezTo>
                  <a:pt x="14140" y="28723"/>
                  <a:pt x="14058" y="28622"/>
                  <a:pt x="13977" y="28602"/>
                </a:cubicBezTo>
                <a:cubicBezTo>
                  <a:pt x="13896" y="28582"/>
                  <a:pt x="14018" y="28521"/>
                  <a:pt x="13917" y="28460"/>
                </a:cubicBezTo>
                <a:cubicBezTo>
                  <a:pt x="13917" y="28501"/>
                  <a:pt x="13856" y="28480"/>
                  <a:pt x="13836" y="28521"/>
                </a:cubicBezTo>
                <a:cubicBezTo>
                  <a:pt x="13876" y="28541"/>
                  <a:pt x="13917" y="28561"/>
                  <a:pt x="13896" y="28602"/>
                </a:cubicBezTo>
                <a:cubicBezTo>
                  <a:pt x="13714" y="28663"/>
                  <a:pt x="13491" y="28318"/>
                  <a:pt x="13329" y="28197"/>
                </a:cubicBezTo>
                <a:cubicBezTo>
                  <a:pt x="13289" y="28156"/>
                  <a:pt x="12985" y="28035"/>
                  <a:pt x="13167" y="28014"/>
                </a:cubicBezTo>
                <a:cubicBezTo>
                  <a:pt x="13066" y="27974"/>
                  <a:pt x="12944" y="27873"/>
                  <a:pt x="13025" y="27812"/>
                </a:cubicBezTo>
                <a:cubicBezTo>
                  <a:pt x="13066" y="27893"/>
                  <a:pt x="13106" y="27954"/>
                  <a:pt x="13187" y="27994"/>
                </a:cubicBezTo>
                <a:cubicBezTo>
                  <a:pt x="13208" y="27933"/>
                  <a:pt x="13289" y="27994"/>
                  <a:pt x="13329" y="27954"/>
                </a:cubicBezTo>
                <a:cubicBezTo>
                  <a:pt x="13187" y="27873"/>
                  <a:pt x="13410" y="27954"/>
                  <a:pt x="13269" y="27852"/>
                </a:cubicBezTo>
                <a:cubicBezTo>
                  <a:pt x="13167" y="27792"/>
                  <a:pt x="13289" y="28014"/>
                  <a:pt x="13167" y="27933"/>
                </a:cubicBezTo>
                <a:cubicBezTo>
                  <a:pt x="13147" y="27893"/>
                  <a:pt x="13066" y="27832"/>
                  <a:pt x="13086" y="27792"/>
                </a:cubicBezTo>
                <a:cubicBezTo>
                  <a:pt x="13127" y="27812"/>
                  <a:pt x="13147" y="27792"/>
                  <a:pt x="13167" y="27792"/>
                </a:cubicBezTo>
                <a:cubicBezTo>
                  <a:pt x="13127" y="27731"/>
                  <a:pt x="13005" y="27569"/>
                  <a:pt x="12965" y="27569"/>
                </a:cubicBezTo>
                <a:cubicBezTo>
                  <a:pt x="12965" y="27609"/>
                  <a:pt x="13086" y="27690"/>
                  <a:pt x="13086" y="27731"/>
                </a:cubicBezTo>
                <a:cubicBezTo>
                  <a:pt x="13066" y="27771"/>
                  <a:pt x="12924" y="27812"/>
                  <a:pt x="13025" y="27731"/>
                </a:cubicBezTo>
                <a:cubicBezTo>
                  <a:pt x="12924" y="27630"/>
                  <a:pt x="12944" y="27812"/>
                  <a:pt x="12823" y="27650"/>
                </a:cubicBezTo>
                <a:cubicBezTo>
                  <a:pt x="12823" y="27609"/>
                  <a:pt x="12884" y="27650"/>
                  <a:pt x="12843" y="27589"/>
                </a:cubicBezTo>
                <a:cubicBezTo>
                  <a:pt x="12762" y="27508"/>
                  <a:pt x="12823" y="27650"/>
                  <a:pt x="12722" y="27589"/>
                </a:cubicBezTo>
                <a:cubicBezTo>
                  <a:pt x="12681" y="27548"/>
                  <a:pt x="12681" y="27488"/>
                  <a:pt x="12681" y="27447"/>
                </a:cubicBezTo>
                <a:cubicBezTo>
                  <a:pt x="12539" y="27407"/>
                  <a:pt x="12377" y="27103"/>
                  <a:pt x="12418" y="27326"/>
                </a:cubicBezTo>
                <a:cubicBezTo>
                  <a:pt x="12377" y="27285"/>
                  <a:pt x="12316" y="27224"/>
                  <a:pt x="12316" y="27164"/>
                </a:cubicBezTo>
                <a:cubicBezTo>
                  <a:pt x="12397" y="27224"/>
                  <a:pt x="12357" y="27164"/>
                  <a:pt x="12397" y="27123"/>
                </a:cubicBezTo>
                <a:cubicBezTo>
                  <a:pt x="12276" y="27002"/>
                  <a:pt x="12154" y="26880"/>
                  <a:pt x="12073" y="26738"/>
                </a:cubicBezTo>
                <a:cubicBezTo>
                  <a:pt x="12013" y="26738"/>
                  <a:pt x="12094" y="26880"/>
                  <a:pt x="12013" y="26799"/>
                </a:cubicBezTo>
                <a:cubicBezTo>
                  <a:pt x="12053" y="26758"/>
                  <a:pt x="11952" y="26779"/>
                  <a:pt x="11911" y="26698"/>
                </a:cubicBezTo>
                <a:cubicBezTo>
                  <a:pt x="11932" y="26677"/>
                  <a:pt x="11972" y="26657"/>
                  <a:pt x="11932" y="26617"/>
                </a:cubicBezTo>
                <a:cubicBezTo>
                  <a:pt x="11830" y="26495"/>
                  <a:pt x="11668" y="26394"/>
                  <a:pt x="11709" y="26313"/>
                </a:cubicBezTo>
                <a:cubicBezTo>
                  <a:pt x="11749" y="26333"/>
                  <a:pt x="11810" y="26455"/>
                  <a:pt x="11851" y="26414"/>
                </a:cubicBezTo>
                <a:cubicBezTo>
                  <a:pt x="11770" y="26272"/>
                  <a:pt x="11628" y="26272"/>
                  <a:pt x="11587" y="26151"/>
                </a:cubicBezTo>
                <a:lnTo>
                  <a:pt x="11547" y="26212"/>
                </a:lnTo>
                <a:cubicBezTo>
                  <a:pt x="11445" y="26090"/>
                  <a:pt x="11283" y="26050"/>
                  <a:pt x="11364" y="25928"/>
                </a:cubicBezTo>
                <a:cubicBezTo>
                  <a:pt x="11445" y="26090"/>
                  <a:pt x="11628" y="26110"/>
                  <a:pt x="11608" y="25989"/>
                </a:cubicBezTo>
                <a:cubicBezTo>
                  <a:pt x="11547" y="25908"/>
                  <a:pt x="11445" y="25827"/>
                  <a:pt x="11425" y="25766"/>
                </a:cubicBezTo>
                <a:cubicBezTo>
                  <a:pt x="11344" y="25705"/>
                  <a:pt x="11425" y="25847"/>
                  <a:pt x="11344" y="25786"/>
                </a:cubicBezTo>
                <a:cubicBezTo>
                  <a:pt x="11283" y="25665"/>
                  <a:pt x="10980" y="25503"/>
                  <a:pt x="10919" y="25320"/>
                </a:cubicBezTo>
                <a:cubicBezTo>
                  <a:pt x="10919" y="25381"/>
                  <a:pt x="11020" y="25482"/>
                  <a:pt x="10980" y="25523"/>
                </a:cubicBezTo>
                <a:cubicBezTo>
                  <a:pt x="10757" y="25381"/>
                  <a:pt x="10655" y="25057"/>
                  <a:pt x="10514" y="24935"/>
                </a:cubicBezTo>
                <a:cubicBezTo>
                  <a:pt x="10534" y="24996"/>
                  <a:pt x="10595" y="25057"/>
                  <a:pt x="10595" y="25118"/>
                </a:cubicBezTo>
                <a:cubicBezTo>
                  <a:pt x="10473" y="24996"/>
                  <a:pt x="10412" y="24834"/>
                  <a:pt x="10230" y="24632"/>
                </a:cubicBezTo>
                <a:cubicBezTo>
                  <a:pt x="10271" y="24672"/>
                  <a:pt x="10311" y="24632"/>
                  <a:pt x="10352" y="24611"/>
                </a:cubicBezTo>
                <a:cubicBezTo>
                  <a:pt x="10250" y="24470"/>
                  <a:pt x="10190" y="24510"/>
                  <a:pt x="10129" y="24470"/>
                </a:cubicBezTo>
                <a:cubicBezTo>
                  <a:pt x="10190" y="24551"/>
                  <a:pt x="10230" y="24551"/>
                  <a:pt x="10230" y="24632"/>
                </a:cubicBezTo>
                <a:cubicBezTo>
                  <a:pt x="10190" y="24591"/>
                  <a:pt x="10190" y="24632"/>
                  <a:pt x="10149" y="24611"/>
                </a:cubicBezTo>
                <a:cubicBezTo>
                  <a:pt x="10068" y="24470"/>
                  <a:pt x="10007" y="24328"/>
                  <a:pt x="10007" y="24166"/>
                </a:cubicBezTo>
                <a:cubicBezTo>
                  <a:pt x="9886" y="24226"/>
                  <a:pt x="10028" y="24389"/>
                  <a:pt x="10048" y="24490"/>
                </a:cubicBezTo>
                <a:cubicBezTo>
                  <a:pt x="9906" y="24389"/>
                  <a:pt x="9926" y="24267"/>
                  <a:pt x="9784" y="24186"/>
                </a:cubicBezTo>
                <a:cubicBezTo>
                  <a:pt x="9784" y="24226"/>
                  <a:pt x="9906" y="24308"/>
                  <a:pt x="9845" y="24348"/>
                </a:cubicBezTo>
                <a:cubicBezTo>
                  <a:pt x="10088" y="24510"/>
                  <a:pt x="10271" y="24753"/>
                  <a:pt x="10372" y="25016"/>
                </a:cubicBezTo>
                <a:cubicBezTo>
                  <a:pt x="10250" y="24794"/>
                  <a:pt x="10311" y="24956"/>
                  <a:pt x="10190" y="24895"/>
                </a:cubicBezTo>
                <a:cubicBezTo>
                  <a:pt x="10129" y="24814"/>
                  <a:pt x="10068" y="24611"/>
                  <a:pt x="10007" y="24591"/>
                </a:cubicBezTo>
                <a:cubicBezTo>
                  <a:pt x="10028" y="24632"/>
                  <a:pt x="10028" y="24652"/>
                  <a:pt x="10007" y="24652"/>
                </a:cubicBezTo>
                <a:cubicBezTo>
                  <a:pt x="9906" y="24611"/>
                  <a:pt x="9845" y="24368"/>
                  <a:pt x="9825" y="24429"/>
                </a:cubicBezTo>
                <a:cubicBezTo>
                  <a:pt x="9845" y="24449"/>
                  <a:pt x="9865" y="24490"/>
                  <a:pt x="9865" y="24551"/>
                </a:cubicBezTo>
                <a:cubicBezTo>
                  <a:pt x="9622" y="24328"/>
                  <a:pt x="9562" y="24125"/>
                  <a:pt x="9379" y="24044"/>
                </a:cubicBezTo>
                <a:cubicBezTo>
                  <a:pt x="9440" y="23923"/>
                  <a:pt x="8994" y="23619"/>
                  <a:pt x="9055" y="23497"/>
                </a:cubicBezTo>
                <a:cubicBezTo>
                  <a:pt x="9319" y="23781"/>
                  <a:pt x="9420" y="23943"/>
                  <a:pt x="9602" y="24105"/>
                </a:cubicBezTo>
                <a:cubicBezTo>
                  <a:pt x="9602" y="24024"/>
                  <a:pt x="9703" y="24186"/>
                  <a:pt x="9764" y="24206"/>
                </a:cubicBezTo>
                <a:cubicBezTo>
                  <a:pt x="9703" y="23983"/>
                  <a:pt x="9440" y="23862"/>
                  <a:pt x="9298" y="23740"/>
                </a:cubicBezTo>
                <a:cubicBezTo>
                  <a:pt x="9298" y="23720"/>
                  <a:pt x="9298" y="23680"/>
                  <a:pt x="9298" y="23659"/>
                </a:cubicBezTo>
                <a:cubicBezTo>
                  <a:pt x="9379" y="23781"/>
                  <a:pt x="9440" y="23761"/>
                  <a:pt x="9521" y="23862"/>
                </a:cubicBezTo>
                <a:cubicBezTo>
                  <a:pt x="9521" y="23821"/>
                  <a:pt x="9582" y="23781"/>
                  <a:pt x="9521" y="23720"/>
                </a:cubicBezTo>
                <a:cubicBezTo>
                  <a:pt x="9481" y="23740"/>
                  <a:pt x="9521" y="23781"/>
                  <a:pt x="9481" y="23801"/>
                </a:cubicBezTo>
                <a:lnTo>
                  <a:pt x="9298" y="23578"/>
                </a:lnTo>
                <a:cubicBezTo>
                  <a:pt x="9339" y="23416"/>
                  <a:pt x="9379" y="23497"/>
                  <a:pt x="9481" y="23396"/>
                </a:cubicBezTo>
                <a:cubicBezTo>
                  <a:pt x="9521" y="23436"/>
                  <a:pt x="9501" y="23457"/>
                  <a:pt x="9541" y="23497"/>
                </a:cubicBezTo>
                <a:cubicBezTo>
                  <a:pt x="9622" y="23376"/>
                  <a:pt x="9784" y="23538"/>
                  <a:pt x="9906" y="23578"/>
                </a:cubicBezTo>
                <a:cubicBezTo>
                  <a:pt x="9865" y="23457"/>
                  <a:pt x="9784" y="23538"/>
                  <a:pt x="9663" y="23376"/>
                </a:cubicBezTo>
                <a:cubicBezTo>
                  <a:pt x="9683" y="23355"/>
                  <a:pt x="9744" y="23376"/>
                  <a:pt x="9703" y="23315"/>
                </a:cubicBezTo>
                <a:cubicBezTo>
                  <a:pt x="9663" y="23376"/>
                  <a:pt x="9582" y="23193"/>
                  <a:pt x="9541" y="23274"/>
                </a:cubicBezTo>
                <a:cubicBezTo>
                  <a:pt x="9602" y="23315"/>
                  <a:pt x="9643" y="23376"/>
                  <a:pt x="9643" y="23436"/>
                </a:cubicBezTo>
                <a:cubicBezTo>
                  <a:pt x="9622" y="23396"/>
                  <a:pt x="9602" y="23436"/>
                  <a:pt x="9582" y="23416"/>
                </a:cubicBezTo>
                <a:cubicBezTo>
                  <a:pt x="9481" y="23335"/>
                  <a:pt x="9521" y="23295"/>
                  <a:pt x="9481" y="23234"/>
                </a:cubicBezTo>
                <a:cubicBezTo>
                  <a:pt x="9460" y="23234"/>
                  <a:pt x="9440" y="23274"/>
                  <a:pt x="9420" y="23234"/>
                </a:cubicBezTo>
                <a:cubicBezTo>
                  <a:pt x="9359" y="23295"/>
                  <a:pt x="9521" y="23315"/>
                  <a:pt x="9440" y="23396"/>
                </a:cubicBezTo>
                <a:cubicBezTo>
                  <a:pt x="9258" y="23355"/>
                  <a:pt x="9238" y="23578"/>
                  <a:pt x="9055" y="23274"/>
                </a:cubicBezTo>
                <a:cubicBezTo>
                  <a:pt x="9055" y="23133"/>
                  <a:pt x="8934" y="23052"/>
                  <a:pt x="8772" y="22930"/>
                </a:cubicBezTo>
                <a:cubicBezTo>
                  <a:pt x="8792" y="22910"/>
                  <a:pt x="8812" y="22910"/>
                  <a:pt x="8832" y="22910"/>
                </a:cubicBezTo>
                <a:cubicBezTo>
                  <a:pt x="8792" y="22849"/>
                  <a:pt x="8610" y="22565"/>
                  <a:pt x="8549" y="22626"/>
                </a:cubicBezTo>
                <a:cubicBezTo>
                  <a:pt x="8488" y="22687"/>
                  <a:pt x="8630" y="22667"/>
                  <a:pt x="8670" y="22768"/>
                </a:cubicBezTo>
                <a:cubicBezTo>
                  <a:pt x="8610" y="22788"/>
                  <a:pt x="8731" y="22869"/>
                  <a:pt x="8691" y="22910"/>
                </a:cubicBezTo>
                <a:cubicBezTo>
                  <a:pt x="8468" y="22687"/>
                  <a:pt x="8468" y="22626"/>
                  <a:pt x="8488" y="22505"/>
                </a:cubicBezTo>
                <a:cubicBezTo>
                  <a:pt x="8245" y="22262"/>
                  <a:pt x="8164" y="22120"/>
                  <a:pt x="7820" y="21755"/>
                </a:cubicBezTo>
                <a:cubicBezTo>
                  <a:pt x="7759" y="21755"/>
                  <a:pt x="7840" y="21877"/>
                  <a:pt x="7779" y="21816"/>
                </a:cubicBezTo>
                <a:cubicBezTo>
                  <a:pt x="7698" y="21715"/>
                  <a:pt x="7637" y="21715"/>
                  <a:pt x="7516" y="21613"/>
                </a:cubicBezTo>
                <a:cubicBezTo>
                  <a:pt x="7577" y="21613"/>
                  <a:pt x="7577" y="21593"/>
                  <a:pt x="7516" y="21532"/>
                </a:cubicBezTo>
                <a:cubicBezTo>
                  <a:pt x="7394" y="21512"/>
                  <a:pt x="7414" y="21370"/>
                  <a:pt x="7333" y="21431"/>
                </a:cubicBezTo>
                <a:cubicBezTo>
                  <a:pt x="7273" y="21370"/>
                  <a:pt x="7293" y="21310"/>
                  <a:pt x="7273" y="21249"/>
                </a:cubicBezTo>
                <a:cubicBezTo>
                  <a:pt x="7232" y="21249"/>
                  <a:pt x="7212" y="21289"/>
                  <a:pt x="7171" y="21289"/>
                </a:cubicBezTo>
                <a:cubicBezTo>
                  <a:pt x="7273" y="21411"/>
                  <a:pt x="7374" y="21553"/>
                  <a:pt x="7313" y="21573"/>
                </a:cubicBezTo>
                <a:cubicBezTo>
                  <a:pt x="7394" y="21613"/>
                  <a:pt x="7597" y="21735"/>
                  <a:pt x="7617" y="21796"/>
                </a:cubicBezTo>
                <a:cubicBezTo>
                  <a:pt x="7475" y="21816"/>
                  <a:pt x="6827" y="21229"/>
                  <a:pt x="7171" y="21289"/>
                </a:cubicBezTo>
                <a:cubicBezTo>
                  <a:pt x="7111" y="21249"/>
                  <a:pt x="7070" y="21208"/>
                  <a:pt x="7030" y="21148"/>
                </a:cubicBezTo>
                <a:cubicBezTo>
                  <a:pt x="6989" y="21148"/>
                  <a:pt x="6969" y="21188"/>
                  <a:pt x="6928" y="21208"/>
                </a:cubicBezTo>
                <a:cubicBezTo>
                  <a:pt x="7050" y="21269"/>
                  <a:pt x="7009" y="21330"/>
                  <a:pt x="7030" y="21391"/>
                </a:cubicBezTo>
                <a:cubicBezTo>
                  <a:pt x="7111" y="21472"/>
                  <a:pt x="7131" y="21411"/>
                  <a:pt x="7192" y="21492"/>
                </a:cubicBezTo>
                <a:lnTo>
                  <a:pt x="7151" y="21573"/>
                </a:lnTo>
                <a:cubicBezTo>
                  <a:pt x="7070" y="21512"/>
                  <a:pt x="7070" y="21431"/>
                  <a:pt x="7009" y="21472"/>
                </a:cubicBezTo>
                <a:cubicBezTo>
                  <a:pt x="7070" y="21634"/>
                  <a:pt x="7273" y="21512"/>
                  <a:pt x="7414" y="21755"/>
                </a:cubicBezTo>
                <a:cubicBezTo>
                  <a:pt x="7273" y="21613"/>
                  <a:pt x="7374" y="21775"/>
                  <a:pt x="7293" y="21755"/>
                </a:cubicBezTo>
                <a:cubicBezTo>
                  <a:pt x="7475" y="21877"/>
                  <a:pt x="7698" y="22383"/>
                  <a:pt x="7374" y="22079"/>
                </a:cubicBezTo>
                <a:cubicBezTo>
                  <a:pt x="7313" y="22120"/>
                  <a:pt x="7374" y="22181"/>
                  <a:pt x="7435" y="22241"/>
                </a:cubicBezTo>
                <a:cubicBezTo>
                  <a:pt x="7455" y="22181"/>
                  <a:pt x="7475" y="22181"/>
                  <a:pt x="7536" y="22262"/>
                </a:cubicBezTo>
                <a:cubicBezTo>
                  <a:pt x="7577" y="22241"/>
                  <a:pt x="7577" y="22140"/>
                  <a:pt x="7637" y="22181"/>
                </a:cubicBezTo>
                <a:cubicBezTo>
                  <a:pt x="7698" y="22241"/>
                  <a:pt x="7779" y="22363"/>
                  <a:pt x="7860" y="22363"/>
                </a:cubicBezTo>
                <a:cubicBezTo>
                  <a:pt x="7941" y="22484"/>
                  <a:pt x="8063" y="22626"/>
                  <a:pt x="8164" y="22728"/>
                </a:cubicBezTo>
                <a:cubicBezTo>
                  <a:pt x="8265" y="22829"/>
                  <a:pt x="8387" y="22991"/>
                  <a:pt x="8488" y="23112"/>
                </a:cubicBezTo>
                <a:cubicBezTo>
                  <a:pt x="8731" y="23355"/>
                  <a:pt x="8954" y="23619"/>
                  <a:pt x="9157" y="23862"/>
                </a:cubicBezTo>
                <a:cubicBezTo>
                  <a:pt x="9075" y="23801"/>
                  <a:pt x="9015" y="23720"/>
                  <a:pt x="8954" y="23639"/>
                </a:cubicBezTo>
                <a:cubicBezTo>
                  <a:pt x="8893" y="23740"/>
                  <a:pt x="8812" y="23538"/>
                  <a:pt x="8772" y="23518"/>
                </a:cubicBezTo>
                <a:cubicBezTo>
                  <a:pt x="8832" y="23619"/>
                  <a:pt x="8691" y="23457"/>
                  <a:pt x="8731" y="23578"/>
                </a:cubicBezTo>
                <a:cubicBezTo>
                  <a:pt x="8529" y="23376"/>
                  <a:pt x="8407" y="23173"/>
                  <a:pt x="8225" y="23112"/>
                </a:cubicBezTo>
                <a:cubicBezTo>
                  <a:pt x="8427" y="23335"/>
                  <a:pt x="8083" y="23133"/>
                  <a:pt x="8204" y="23274"/>
                </a:cubicBezTo>
                <a:cubicBezTo>
                  <a:pt x="8367" y="23274"/>
                  <a:pt x="8529" y="23477"/>
                  <a:pt x="8610" y="23659"/>
                </a:cubicBezTo>
                <a:cubicBezTo>
                  <a:pt x="8630" y="23659"/>
                  <a:pt x="8650" y="23619"/>
                  <a:pt x="8670" y="23639"/>
                </a:cubicBezTo>
                <a:cubicBezTo>
                  <a:pt x="8711" y="23781"/>
                  <a:pt x="8529" y="23599"/>
                  <a:pt x="8468" y="23558"/>
                </a:cubicBezTo>
                <a:cubicBezTo>
                  <a:pt x="8529" y="23680"/>
                  <a:pt x="8610" y="23801"/>
                  <a:pt x="8691" y="23923"/>
                </a:cubicBezTo>
                <a:cubicBezTo>
                  <a:pt x="8630" y="23923"/>
                  <a:pt x="8569" y="23902"/>
                  <a:pt x="8549" y="23862"/>
                </a:cubicBezTo>
                <a:cubicBezTo>
                  <a:pt x="8468" y="23740"/>
                  <a:pt x="8508" y="23761"/>
                  <a:pt x="8387" y="23659"/>
                </a:cubicBezTo>
                <a:cubicBezTo>
                  <a:pt x="8407" y="23639"/>
                  <a:pt x="8427" y="23639"/>
                  <a:pt x="8448" y="23639"/>
                </a:cubicBezTo>
                <a:cubicBezTo>
                  <a:pt x="8387" y="23558"/>
                  <a:pt x="8346" y="23599"/>
                  <a:pt x="8286" y="23518"/>
                </a:cubicBezTo>
                <a:lnTo>
                  <a:pt x="8346" y="23436"/>
                </a:lnTo>
                <a:cubicBezTo>
                  <a:pt x="8204" y="23396"/>
                  <a:pt x="8063" y="23335"/>
                  <a:pt x="7961" y="23234"/>
                </a:cubicBezTo>
                <a:cubicBezTo>
                  <a:pt x="8083" y="23436"/>
                  <a:pt x="8164" y="23740"/>
                  <a:pt x="8326" y="23842"/>
                </a:cubicBezTo>
                <a:cubicBezTo>
                  <a:pt x="8326" y="23862"/>
                  <a:pt x="8326" y="24004"/>
                  <a:pt x="8265" y="23963"/>
                </a:cubicBezTo>
                <a:cubicBezTo>
                  <a:pt x="8204" y="23821"/>
                  <a:pt x="8204" y="23801"/>
                  <a:pt x="8063" y="23720"/>
                </a:cubicBezTo>
                <a:cubicBezTo>
                  <a:pt x="8083" y="23700"/>
                  <a:pt x="8103" y="23720"/>
                  <a:pt x="8123" y="23700"/>
                </a:cubicBezTo>
                <a:cubicBezTo>
                  <a:pt x="7921" y="23497"/>
                  <a:pt x="8123" y="23497"/>
                  <a:pt x="7921" y="23274"/>
                </a:cubicBezTo>
                <a:cubicBezTo>
                  <a:pt x="7860" y="23254"/>
                  <a:pt x="7799" y="23274"/>
                  <a:pt x="7739" y="23234"/>
                </a:cubicBezTo>
                <a:cubicBezTo>
                  <a:pt x="7779" y="23295"/>
                  <a:pt x="7678" y="23315"/>
                  <a:pt x="7658" y="23274"/>
                </a:cubicBezTo>
                <a:cubicBezTo>
                  <a:pt x="7637" y="23193"/>
                  <a:pt x="7597" y="23153"/>
                  <a:pt x="7597" y="23254"/>
                </a:cubicBezTo>
                <a:cubicBezTo>
                  <a:pt x="7516" y="23112"/>
                  <a:pt x="7313" y="22971"/>
                  <a:pt x="7293" y="22849"/>
                </a:cubicBezTo>
                <a:cubicBezTo>
                  <a:pt x="7333" y="22809"/>
                  <a:pt x="7374" y="22849"/>
                  <a:pt x="7394" y="22768"/>
                </a:cubicBezTo>
                <a:cubicBezTo>
                  <a:pt x="7597" y="22910"/>
                  <a:pt x="7779" y="23072"/>
                  <a:pt x="7941" y="23254"/>
                </a:cubicBezTo>
                <a:cubicBezTo>
                  <a:pt x="7961" y="23234"/>
                  <a:pt x="7961" y="23173"/>
                  <a:pt x="7941" y="23153"/>
                </a:cubicBezTo>
                <a:cubicBezTo>
                  <a:pt x="7901" y="23193"/>
                  <a:pt x="7880" y="23173"/>
                  <a:pt x="7820" y="23112"/>
                </a:cubicBezTo>
                <a:cubicBezTo>
                  <a:pt x="7820" y="23052"/>
                  <a:pt x="7840" y="23052"/>
                  <a:pt x="7880" y="23031"/>
                </a:cubicBezTo>
                <a:cubicBezTo>
                  <a:pt x="7820" y="22971"/>
                  <a:pt x="7759" y="22930"/>
                  <a:pt x="7779" y="22890"/>
                </a:cubicBezTo>
                <a:lnTo>
                  <a:pt x="7880" y="22971"/>
                </a:lnTo>
                <a:cubicBezTo>
                  <a:pt x="7961" y="22910"/>
                  <a:pt x="7779" y="22687"/>
                  <a:pt x="7698" y="22646"/>
                </a:cubicBezTo>
                <a:cubicBezTo>
                  <a:pt x="7739" y="22667"/>
                  <a:pt x="7739" y="22707"/>
                  <a:pt x="7739" y="22768"/>
                </a:cubicBezTo>
                <a:cubicBezTo>
                  <a:pt x="7698" y="22728"/>
                  <a:pt x="7678" y="22768"/>
                  <a:pt x="7637" y="22728"/>
                </a:cubicBezTo>
                <a:cubicBezTo>
                  <a:pt x="7556" y="22626"/>
                  <a:pt x="7637" y="22646"/>
                  <a:pt x="7617" y="22565"/>
                </a:cubicBezTo>
                <a:cubicBezTo>
                  <a:pt x="7536" y="22565"/>
                  <a:pt x="7617" y="22505"/>
                  <a:pt x="7597" y="22484"/>
                </a:cubicBezTo>
                <a:cubicBezTo>
                  <a:pt x="7556" y="22505"/>
                  <a:pt x="7496" y="22484"/>
                  <a:pt x="7455" y="22444"/>
                </a:cubicBezTo>
                <a:cubicBezTo>
                  <a:pt x="7475" y="22403"/>
                  <a:pt x="7516" y="22383"/>
                  <a:pt x="7475" y="22343"/>
                </a:cubicBezTo>
                <a:cubicBezTo>
                  <a:pt x="7151" y="22241"/>
                  <a:pt x="7131" y="21917"/>
                  <a:pt x="6746" y="21775"/>
                </a:cubicBezTo>
                <a:cubicBezTo>
                  <a:pt x="6766" y="21715"/>
                  <a:pt x="6706" y="21654"/>
                  <a:pt x="6665" y="21593"/>
                </a:cubicBezTo>
                <a:cubicBezTo>
                  <a:pt x="6625" y="21654"/>
                  <a:pt x="6665" y="21735"/>
                  <a:pt x="6645" y="21816"/>
                </a:cubicBezTo>
                <a:cubicBezTo>
                  <a:pt x="6766" y="21897"/>
                  <a:pt x="7009" y="22100"/>
                  <a:pt x="7030" y="22221"/>
                </a:cubicBezTo>
                <a:cubicBezTo>
                  <a:pt x="6969" y="22181"/>
                  <a:pt x="6847" y="22140"/>
                  <a:pt x="6827" y="22039"/>
                </a:cubicBezTo>
                <a:cubicBezTo>
                  <a:pt x="6807" y="22059"/>
                  <a:pt x="6807" y="22100"/>
                  <a:pt x="6766" y="22079"/>
                </a:cubicBezTo>
                <a:cubicBezTo>
                  <a:pt x="6503" y="21796"/>
                  <a:pt x="6057" y="21634"/>
                  <a:pt x="5855" y="21391"/>
                </a:cubicBezTo>
                <a:cubicBezTo>
                  <a:pt x="5916" y="21431"/>
                  <a:pt x="5835" y="21492"/>
                  <a:pt x="5855" y="21532"/>
                </a:cubicBezTo>
                <a:cubicBezTo>
                  <a:pt x="5997" y="21532"/>
                  <a:pt x="6118" y="21613"/>
                  <a:pt x="6159" y="21755"/>
                </a:cubicBezTo>
                <a:cubicBezTo>
                  <a:pt x="6280" y="21796"/>
                  <a:pt x="6402" y="21857"/>
                  <a:pt x="6503" y="21938"/>
                </a:cubicBezTo>
                <a:cubicBezTo>
                  <a:pt x="6604" y="22019"/>
                  <a:pt x="6726" y="22120"/>
                  <a:pt x="6807" y="22181"/>
                </a:cubicBezTo>
                <a:cubicBezTo>
                  <a:pt x="6746" y="22282"/>
                  <a:pt x="6969" y="22505"/>
                  <a:pt x="6888" y="22545"/>
                </a:cubicBezTo>
                <a:cubicBezTo>
                  <a:pt x="6949" y="22606"/>
                  <a:pt x="7111" y="22687"/>
                  <a:pt x="7111" y="22748"/>
                </a:cubicBezTo>
                <a:cubicBezTo>
                  <a:pt x="7030" y="22687"/>
                  <a:pt x="7009" y="22748"/>
                  <a:pt x="6928" y="22707"/>
                </a:cubicBezTo>
                <a:cubicBezTo>
                  <a:pt x="6989" y="22788"/>
                  <a:pt x="7050" y="22869"/>
                  <a:pt x="7111" y="22930"/>
                </a:cubicBezTo>
                <a:cubicBezTo>
                  <a:pt x="7070" y="22971"/>
                  <a:pt x="7030" y="22930"/>
                  <a:pt x="7090" y="23011"/>
                </a:cubicBezTo>
                <a:cubicBezTo>
                  <a:pt x="7333" y="23193"/>
                  <a:pt x="7536" y="23436"/>
                  <a:pt x="7658" y="23720"/>
                </a:cubicBezTo>
                <a:cubicBezTo>
                  <a:pt x="7556" y="23761"/>
                  <a:pt x="7435" y="23538"/>
                  <a:pt x="7313" y="23477"/>
                </a:cubicBezTo>
                <a:cubicBezTo>
                  <a:pt x="7394" y="23599"/>
                  <a:pt x="7212" y="23355"/>
                  <a:pt x="7192" y="23416"/>
                </a:cubicBezTo>
                <a:cubicBezTo>
                  <a:pt x="7252" y="23477"/>
                  <a:pt x="7192" y="23578"/>
                  <a:pt x="7111" y="23538"/>
                </a:cubicBezTo>
                <a:cubicBezTo>
                  <a:pt x="7070" y="23477"/>
                  <a:pt x="7050" y="23416"/>
                  <a:pt x="7111" y="23376"/>
                </a:cubicBezTo>
                <a:cubicBezTo>
                  <a:pt x="7050" y="23315"/>
                  <a:pt x="6989" y="23254"/>
                  <a:pt x="6949" y="23295"/>
                </a:cubicBezTo>
                <a:cubicBezTo>
                  <a:pt x="7111" y="23396"/>
                  <a:pt x="6908" y="23416"/>
                  <a:pt x="6949" y="23457"/>
                </a:cubicBezTo>
                <a:cubicBezTo>
                  <a:pt x="6989" y="23436"/>
                  <a:pt x="7030" y="23436"/>
                  <a:pt x="7070" y="23477"/>
                </a:cubicBezTo>
                <a:cubicBezTo>
                  <a:pt x="7009" y="23578"/>
                  <a:pt x="7192" y="23599"/>
                  <a:pt x="7252" y="23619"/>
                </a:cubicBezTo>
                <a:cubicBezTo>
                  <a:pt x="7273" y="23740"/>
                  <a:pt x="7617" y="23902"/>
                  <a:pt x="7658" y="24125"/>
                </a:cubicBezTo>
                <a:cubicBezTo>
                  <a:pt x="7577" y="24064"/>
                  <a:pt x="7516" y="24004"/>
                  <a:pt x="7455" y="23943"/>
                </a:cubicBezTo>
                <a:cubicBezTo>
                  <a:pt x="7374" y="23983"/>
                  <a:pt x="7293" y="23943"/>
                  <a:pt x="7171" y="23842"/>
                </a:cubicBezTo>
                <a:cubicBezTo>
                  <a:pt x="7151" y="23761"/>
                  <a:pt x="7212" y="23821"/>
                  <a:pt x="7252" y="23801"/>
                </a:cubicBezTo>
                <a:cubicBezTo>
                  <a:pt x="7171" y="23740"/>
                  <a:pt x="7009" y="23740"/>
                  <a:pt x="7030" y="23619"/>
                </a:cubicBezTo>
                <a:cubicBezTo>
                  <a:pt x="7070" y="23659"/>
                  <a:pt x="7192" y="23700"/>
                  <a:pt x="7151" y="23659"/>
                </a:cubicBezTo>
                <a:cubicBezTo>
                  <a:pt x="6989" y="23599"/>
                  <a:pt x="6827" y="23538"/>
                  <a:pt x="6665" y="23436"/>
                </a:cubicBezTo>
                <a:cubicBezTo>
                  <a:pt x="6645" y="23457"/>
                  <a:pt x="6645" y="23497"/>
                  <a:pt x="6645" y="23538"/>
                </a:cubicBezTo>
                <a:cubicBezTo>
                  <a:pt x="6523" y="23457"/>
                  <a:pt x="6402" y="23376"/>
                  <a:pt x="6300" y="23295"/>
                </a:cubicBezTo>
                <a:cubicBezTo>
                  <a:pt x="6199" y="23234"/>
                  <a:pt x="6118" y="23173"/>
                  <a:pt x="6098" y="23092"/>
                </a:cubicBezTo>
                <a:cubicBezTo>
                  <a:pt x="6017" y="23031"/>
                  <a:pt x="5895" y="22890"/>
                  <a:pt x="5835" y="22890"/>
                </a:cubicBezTo>
                <a:cubicBezTo>
                  <a:pt x="5895" y="22971"/>
                  <a:pt x="5855" y="23052"/>
                  <a:pt x="5916" y="23092"/>
                </a:cubicBezTo>
                <a:cubicBezTo>
                  <a:pt x="5835" y="23052"/>
                  <a:pt x="5753" y="23031"/>
                  <a:pt x="5672" y="23052"/>
                </a:cubicBezTo>
                <a:cubicBezTo>
                  <a:pt x="5672" y="22971"/>
                  <a:pt x="5510" y="22910"/>
                  <a:pt x="5490" y="22849"/>
                </a:cubicBezTo>
                <a:cubicBezTo>
                  <a:pt x="5470" y="22788"/>
                  <a:pt x="5591" y="22930"/>
                  <a:pt x="5612" y="22869"/>
                </a:cubicBezTo>
                <a:cubicBezTo>
                  <a:pt x="5490" y="22748"/>
                  <a:pt x="5369" y="22626"/>
                  <a:pt x="5227" y="22525"/>
                </a:cubicBezTo>
                <a:cubicBezTo>
                  <a:pt x="5065" y="22444"/>
                  <a:pt x="4943" y="22343"/>
                  <a:pt x="4822" y="22241"/>
                </a:cubicBezTo>
                <a:cubicBezTo>
                  <a:pt x="4903" y="22201"/>
                  <a:pt x="5004" y="22383"/>
                  <a:pt x="5065" y="22302"/>
                </a:cubicBezTo>
                <a:cubicBezTo>
                  <a:pt x="4984" y="22221"/>
                  <a:pt x="4862" y="22181"/>
                  <a:pt x="4781" y="22079"/>
                </a:cubicBezTo>
                <a:cubicBezTo>
                  <a:pt x="4781" y="21998"/>
                  <a:pt x="4842" y="22019"/>
                  <a:pt x="4923" y="22059"/>
                </a:cubicBezTo>
                <a:cubicBezTo>
                  <a:pt x="4882" y="22181"/>
                  <a:pt x="5207" y="22262"/>
                  <a:pt x="5045" y="22343"/>
                </a:cubicBezTo>
                <a:cubicBezTo>
                  <a:pt x="5166" y="22343"/>
                  <a:pt x="5288" y="22424"/>
                  <a:pt x="5328" y="22545"/>
                </a:cubicBezTo>
                <a:cubicBezTo>
                  <a:pt x="5389" y="22565"/>
                  <a:pt x="5389" y="22484"/>
                  <a:pt x="5450" y="22545"/>
                </a:cubicBezTo>
                <a:cubicBezTo>
                  <a:pt x="5450" y="22586"/>
                  <a:pt x="5409" y="22565"/>
                  <a:pt x="5389" y="22565"/>
                </a:cubicBezTo>
                <a:cubicBezTo>
                  <a:pt x="5510" y="22606"/>
                  <a:pt x="5632" y="22667"/>
                  <a:pt x="5733" y="22748"/>
                </a:cubicBezTo>
                <a:cubicBezTo>
                  <a:pt x="5855" y="22849"/>
                  <a:pt x="5997" y="22930"/>
                  <a:pt x="6138" y="22991"/>
                </a:cubicBezTo>
                <a:cubicBezTo>
                  <a:pt x="6118" y="23031"/>
                  <a:pt x="6118" y="23072"/>
                  <a:pt x="6138" y="23112"/>
                </a:cubicBezTo>
                <a:cubicBezTo>
                  <a:pt x="6179" y="23072"/>
                  <a:pt x="6260" y="23112"/>
                  <a:pt x="6300" y="23112"/>
                </a:cubicBezTo>
                <a:cubicBezTo>
                  <a:pt x="6199" y="23052"/>
                  <a:pt x="6240" y="23011"/>
                  <a:pt x="6199" y="22950"/>
                </a:cubicBezTo>
                <a:cubicBezTo>
                  <a:pt x="6179" y="22971"/>
                  <a:pt x="6057" y="22930"/>
                  <a:pt x="6057" y="22869"/>
                </a:cubicBezTo>
                <a:cubicBezTo>
                  <a:pt x="6057" y="22809"/>
                  <a:pt x="6138" y="22890"/>
                  <a:pt x="6159" y="22869"/>
                </a:cubicBezTo>
                <a:cubicBezTo>
                  <a:pt x="6138" y="22849"/>
                  <a:pt x="6118" y="22829"/>
                  <a:pt x="6118" y="22809"/>
                </a:cubicBezTo>
                <a:cubicBezTo>
                  <a:pt x="6138" y="22788"/>
                  <a:pt x="6179" y="22849"/>
                  <a:pt x="6179" y="22829"/>
                </a:cubicBezTo>
                <a:cubicBezTo>
                  <a:pt x="6078" y="22748"/>
                  <a:pt x="5875" y="22728"/>
                  <a:pt x="5855" y="22606"/>
                </a:cubicBezTo>
                <a:cubicBezTo>
                  <a:pt x="5936" y="22687"/>
                  <a:pt x="5936" y="22586"/>
                  <a:pt x="5997" y="22606"/>
                </a:cubicBezTo>
                <a:cubicBezTo>
                  <a:pt x="6098" y="22707"/>
                  <a:pt x="6219" y="22788"/>
                  <a:pt x="6361" y="22829"/>
                </a:cubicBezTo>
                <a:cubicBezTo>
                  <a:pt x="6199" y="22728"/>
                  <a:pt x="6300" y="22646"/>
                  <a:pt x="6219" y="22545"/>
                </a:cubicBezTo>
                <a:cubicBezTo>
                  <a:pt x="6321" y="22586"/>
                  <a:pt x="6240" y="22626"/>
                  <a:pt x="6321" y="22667"/>
                </a:cubicBezTo>
                <a:cubicBezTo>
                  <a:pt x="6402" y="22586"/>
                  <a:pt x="6341" y="22505"/>
                  <a:pt x="6300" y="22403"/>
                </a:cubicBezTo>
                <a:cubicBezTo>
                  <a:pt x="6361" y="22464"/>
                  <a:pt x="6361" y="22403"/>
                  <a:pt x="6402" y="22403"/>
                </a:cubicBezTo>
                <a:cubicBezTo>
                  <a:pt x="6361" y="22322"/>
                  <a:pt x="6199" y="22241"/>
                  <a:pt x="6341" y="22221"/>
                </a:cubicBezTo>
                <a:cubicBezTo>
                  <a:pt x="6260" y="22140"/>
                  <a:pt x="6118" y="22079"/>
                  <a:pt x="6159" y="22039"/>
                </a:cubicBezTo>
                <a:cubicBezTo>
                  <a:pt x="6219" y="22019"/>
                  <a:pt x="6361" y="22201"/>
                  <a:pt x="6402" y="22100"/>
                </a:cubicBezTo>
                <a:cubicBezTo>
                  <a:pt x="6179" y="22059"/>
                  <a:pt x="5997" y="21897"/>
                  <a:pt x="5895" y="21694"/>
                </a:cubicBezTo>
                <a:cubicBezTo>
                  <a:pt x="5855" y="21613"/>
                  <a:pt x="5794" y="21532"/>
                  <a:pt x="5713" y="21451"/>
                </a:cubicBezTo>
                <a:cubicBezTo>
                  <a:pt x="5632" y="21370"/>
                  <a:pt x="5531" y="21330"/>
                  <a:pt x="5409" y="21310"/>
                </a:cubicBezTo>
                <a:cubicBezTo>
                  <a:pt x="5470" y="21249"/>
                  <a:pt x="5389" y="21208"/>
                  <a:pt x="5348" y="21148"/>
                </a:cubicBezTo>
                <a:cubicBezTo>
                  <a:pt x="5429" y="21107"/>
                  <a:pt x="5510" y="21067"/>
                  <a:pt x="5591" y="21067"/>
                </a:cubicBezTo>
                <a:cubicBezTo>
                  <a:pt x="5632" y="21127"/>
                  <a:pt x="5672" y="21107"/>
                  <a:pt x="5733" y="21148"/>
                </a:cubicBezTo>
                <a:cubicBezTo>
                  <a:pt x="5794" y="21208"/>
                  <a:pt x="5693" y="21208"/>
                  <a:pt x="5794" y="21249"/>
                </a:cubicBezTo>
                <a:cubicBezTo>
                  <a:pt x="5814" y="21229"/>
                  <a:pt x="5814" y="21188"/>
                  <a:pt x="5794" y="21168"/>
                </a:cubicBezTo>
                <a:cubicBezTo>
                  <a:pt x="5916" y="21229"/>
                  <a:pt x="5936" y="21289"/>
                  <a:pt x="6118" y="21431"/>
                </a:cubicBezTo>
                <a:cubicBezTo>
                  <a:pt x="6199" y="21391"/>
                  <a:pt x="6280" y="21431"/>
                  <a:pt x="6260" y="21350"/>
                </a:cubicBezTo>
                <a:cubicBezTo>
                  <a:pt x="6057" y="21249"/>
                  <a:pt x="6037" y="21127"/>
                  <a:pt x="5814" y="21107"/>
                </a:cubicBezTo>
                <a:cubicBezTo>
                  <a:pt x="5895" y="21107"/>
                  <a:pt x="5814" y="20864"/>
                  <a:pt x="5713" y="20945"/>
                </a:cubicBezTo>
                <a:cubicBezTo>
                  <a:pt x="5753" y="20965"/>
                  <a:pt x="5814" y="20985"/>
                  <a:pt x="5814" y="21026"/>
                </a:cubicBezTo>
                <a:cubicBezTo>
                  <a:pt x="5814" y="21046"/>
                  <a:pt x="5794" y="21087"/>
                  <a:pt x="5753" y="21087"/>
                </a:cubicBezTo>
                <a:cubicBezTo>
                  <a:pt x="5652" y="21006"/>
                  <a:pt x="5531" y="21046"/>
                  <a:pt x="5571" y="20945"/>
                </a:cubicBezTo>
                <a:cubicBezTo>
                  <a:pt x="5591" y="20985"/>
                  <a:pt x="5672" y="21026"/>
                  <a:pt x="5693" y="20985"/>
                </a:cubicBezTo>
                <a:cubicBezTo>
                  <a:pt x="5591" y="20925"/>
                  <a:pt x="5713" y="20945"/>
                  <a:pt x="5632" y="20884"/>
                </a:cubicBezTo>
                <a:cubicBezTo>
                  <a:pt x="5490" y="20864"/>
                  <a:pt x="5348" y="20803"/>
                  <a:pt x="5247" y="20682"/>
                </a:cubicBezTo>
                <a:lnTo>
                  <a:pt x="5267" y="20621"/>
                </a:lnTo>
                <a:cubicBezTo>
                  <a:pt x="5389" y="20742"/>
                  <a:pt x="5531" y="20601"/>
                  <a:pt x="5429" y="20661"/>
                </a:cubicBezTo>
                <a:cubicBezTo>
                  <a:pt x="5308" y="20560"/>
                  <a:pt x="5126" y="20560"/>
                  <a:pt x="5024" y="20682"/>
                </a:cubicBezTo>
                <a:cubicBezTo>
                  <a:pt x="4923" y="20661"/>
                  <a:pt x="5024" y="20601"/>
                  <a:pt x="4943" y="20580"/>
                </a:cubicBezTo>
                <a:cubicBezTo>
                  <a:pt x="4903" y="20661"/>
                  <a:pt x="4761" y="20621"/>
                  <a:pt x="4680" y="20641"/>
                </a:cubicBezTo>
                <a:cubicBezTo>
                  <a:pt x="4720" y="20641"/>
                  <a:pt x="4761" y="20742"/>
                  <a:pt x="4680" y="20722"/>
                </a:cubicBezTo>
                <a:cubicBezTo>
                  <a:pt x="4558" y="20661"/>
                  <a:pt x="4457" y="20621"/>
                  <a:pt x="4336" y="20580"/>
                </a:cubicBezTo>
                <a:cubicBezTo>
                  <a:pt x="4214" y="20560"/>
                  <a:pt x="4092" y="20520"/>
                  <a:pt x="4011" y="20459"/>
                </a:cubicBezTo>
                <a:cubicBezTo>
                  <a:pt x="4032" y="20418"/>
                  <a:pt x="4113" y="20418"/>
                  <a:pt x="4011" y="20378"/>
                </a:cubicBezTo>
                <a:cubicBezTo>
                  <a:pt x="3971" y="20520"/>
                  <a:pt x="3748" y="20297"/>
                  <a:pt x="3667" y="20337"/>
                </a:cubicBezTo>
                <a:cubicBezTo>
                  <a:pt x="3627" y="20418"/>
                  <a:pt x="3789" y="20398"/>
                  <a:pt x="3748" y="20459"/>
                </a:cubicBezTo>
                <a:cubicBezTo>
                  <a:pt x="3586" y="20418"/>
                  <a:pt x="3627" y="20540"/>
                  <a:pt x="3525" y="20540"/>
                </a:cubicBezTo>
                <a:cubicBezTo>
                  <a:pt x="3424" y="20479"/>
                  <a:pt x="3323" y="20459"/>
                  <a:pt x="3201" y="20459"/>
                </a:cubicBezTo>
                <a:cubicBezTo>
                  <a:pt x="3100" y="20459"/>
                  <a:pt x="2999" y="20479"/>
                  <a:pt x="2897" y="20499"/>
                </a:cubicBezTo>
                <a:cubicBezTo>
                  <a:pt x="2938" y="20560"/>
                  <a:pt x="3059" y="20479"/>
                  <a:pt x="3100" y="20560"/>
                </a:cubicBezTo>
                <a:cubicBezTo>
                  <a:pt x="3059" y="20601"/>
                  <a:pt x="3080" y="20682"/>
                  <a:pt x="3019" y="20722"/>
                </a:cubicBezTo>
                <a:cubicBezTo>
                  <a:pt x="2938" y="20702"/>
                  <a:pt x="2857" y="20722"/>
                  <a:pt x="2776" y="20763"/>
                </a:cubicBezTo>
                <a:cubicBezTo>
                  <a:pt x="2877" y="20763"/>
                  <a:pt x="2918" y="20823"/>
                  <a:pt x="2796" y="20844"/>
                </a:cubicBezTo>
                <a:cubicBezTo>
                  <a:pt x="3039" y="20884"/>
                  <a:pt x="3181" y="20803"/>
                  <a:pt x="3444" y="20864"/>
                </a:cubicBezTo>
                <a:cubicBezTo>
                  <a:pt x="3444" y="20823"/>
                  <a:pt x="3465" y="20783"/>
                  <a:pt x="3505" y="20783"/>
                </a:cubicBezTo>
                <a:cubicBezTo>
                  <a:pt x="3505" y="20823"/>
                  <a:pt x="3627" y="20803"/>
                  <a:pt x="3647" y="20844"/>
                </a:cubicBezTo>
                <a:cubicBezTo>
                  <a:pt x="3647" y="20884"/>
                  <a:pt x="3465" y="20844"/>
                  <a:pt x="3465" y="20925"/>
                </a:cubicBezTo>
                <a:cubicBezTo>
                  <a:pt x="3546" y="20945"/>
                  <a:pt x="3809" y="20904"/>
                  <a:pt x="3768" y="21006"/>
                </a:cubicBezTo>
                <a:cubicBezTo>
                  <a:pt x="3809" y="21006"/>
                  <a:pt x="3870" y="21006"/>
                  <a:pt x="3910" y="21026"/>
                </a:cubicBezTo>
                <a:cubicBezTo>
                  <a:pt x="3910" y="20884"/>
                  <a:pt x="4275" y="21026"/>
                  <a:pt x="4174" y="21127"/>
                </a:cubicBezTo>
                <a:cubicBezTo>
                  <a:pt x="4295" y="21168"/>
                  <a:pt x="4498" y="21208"/>
                  <a:pt x="4457" y="21330"/>
                </a:cubicBezTo>
                <a:cubicBezTo>
                  <a:pt x="4356" y="21229"/>
                  <a:pt x="4194" y="21188"/>
                  <a:pt x="4032" y="21208"/>
                </a:cubicBezTo>
                <a:cubicBezTo>
                  <a:pt x="4092" y="21229"/>
                  <a:pt x="4072" y="21289"/>
                  <a:pt x="4174" y="21289"/>
                </a:cubicBezTo>
                <a:cubicBezTo>
                  <a:pt x="4174" y="21229"/>
                  <a:pt x="4234" y="21269"/>
                  <a:pt x="4255" y="21249"/>
                </a:cubicBezTo>
                <a:cubicBezTo>
                  <a:pt x="4255" y="21310"/>
                  <a:pt x="4356" y="21310"/>
                  <a:pt x="4376" y="21350"/>
                </a:cubicBezTo>
                <a:cubicBezTo>
                  <a:pt x="4336" y="21411"/>
                  <a:pt x="4396" y="21431"/>
                  <a:pt x="4396" y="21472"/>
                </a:cubicBezTo>
                <a:cubicBezTo>
                  <a:pt x="4275" y="21492"/>
                  <a:pt x="4153" y="21350"/>
                  <a:pt x="4052" y="21330"/>
                </a:cubicBezTo>
                <a:cubicBezTo>
                  <a:pt x="4032" y="21391"/>
                  <a:pt x="4194" y="21370"/>
                  <a:pt x="4194" y="21451"/>
                </a:cubicBezTo>
                <a:cubicBezTo>
                  <a:pt x="4174" y="21512"/>
                  <a:pt x="4113" y="21451"/>
                  <a:pt x="4113" y="21472"/>
                </a:cubicBezTo>
                <a:cubicBezTo>
                  <a:pt x="4092" y="21472"/>
                  <a:pt x="4295" y="21512"/>
                  <a:pt x="4295" y="21573"/>
                </a:cubicBezTo>
                <a:cubicBezTo>
                  <a:pt x="4234" y="21573"/>
                  <a:pt x="4133" y="21532"/>
                  <a:pt x="4113" y="21593"/>
                </a:cubicBezTo>
                <a:cubicBezTo>
                  <a:pt x="4032" y="21553"/>
                  <a:pt x="3971" y="21492"/>
                  <a:pt x="3890" y="21431"/>
                </a:cubicBezTo>
                <a:cubicBezTo>
                  <a:pt x="3930" y="21532"/>
                  <a:pt x="3748" y="21492"/>
                  <a:pt x="3728" y="21613"/>
                </a:cubicBezTo>
                <a:cubicBezTo>
                  <a:pt x="3849" y="21553"/>
                  <a:pt x="4052" y="21492"/>
                  <a:pt x="4113" y="21674"/>
                </a:cubicBezTo>
                <a:cubicBezTo>
                  <a:pt x="4255" y="21694"/>
                  <a:pt x="4396" y="21755"/>
                  <a:pt x="4498" y="21857"/>
                </a:cubicBezTo>
                <a:cubicBezTo>
                  <a:pt x="4437" y="21836"/>
                  <a:pt x="4376" y="21857"/>
                  <a:pt x="4336" y="21897"/>
                </a:cubicBezTo>
                <a:cubicBezTo>
                  <a:pt x="4356" y="21998"/>
                  <a:pt x="4538" y="21897"/>
                  <a:pt x="4579" y="21978"/>
                </a:cubicBezTo>
                <a:cubicBezTo>
                  <a:pt x="4558" y="21978"/>
                  <a:pt x="4518" y="21978"/>
                  <a:pt x="4518" y="22019"/>
                </a:cubicBezTo>
                <a:cubicBezTo>
                  <a:pt x="4599" y="22039"/>
                  <a:pt x="4619" y="22019"/>
                  <a:pt x="4660" y="21998"/>
                </a:cubicBezTo>
                <a:cubicBezTo>
                  <a:pt x="4700" y="22019"/>
                  <a:pt x="4741" y="22140"/>
                  <a:pt x="4660" y="22140"/>
                </a:cubicBezTo>
                <a:cubicBezTo>
                  <a:pt x="4538" y="22059"/>
                  <a:pt x="4396" y="21998"/>
                  <a:pt x="4255" y="21958"/>
                </a:cubicBezTo>
                <a:cubicBezTo>
                  <a:pt x="4113" y="21897"/>
                  <a:pt x="3971" y="21816"/>
                  <a:pt x="3849" y="21755"/>
                </a:cubicBezTo>
                <a:cubicBezTo>
                  <a:pt x="4052" y="21755"/>
                  <a:pt x="4214" y="21978"/>
                  <a:pt x="4336" y="21857"/>
                </a:cubicBezTo>
                <a:cubicBezTo>
                  <a:pt x="4214" y="21877"/>
                  <a:pt x="4194" y="21755"/>
                  <a:pt x="4113" y="21816"/>
                </a:cubicBezTo>
                <a:cubicBezTo>
                  <a:pt x="4011" y="21735"/>
                  <a:pt x="4011" y="21654"/>
                  <a:pt x="3910" y="21674"/>
                </a:cubicBezTo>
                <a:cubicBezTo>
                  <a:pt x="3991" y="21674"/>
                  <a:pt x="3930" y="21735"/>
                  <a:pt x="3910" y="21735"/>
                </a:cubicBezTo>
                <a:cubicBezTo>
                  <a:pt x="3849" y="21694"/>
                  <a:pt x="3789" y="21674"/>
                  <a:pt x="3728" y="21654"/>
                </a:cubicBezTo>
                <a:cubicBezTo>
                  <a:pt x="3708" y="21755"/>
                  <a:pt x="3485" y="21674"/>
                  <a:pt x="3485" y="21796"/>
                </a:cubicBezTo>
                <a:cubicBezTo>
                  <a:pt x="3606" y="21755"/>
                  <a:pt x="3728" y="21755"/>
                  <a:pt x="3849" y="21836"/>
                </a:cubicBezTo>
                <a:cubicBezTo>
                  <a:pt x="3890" y="21857"/>
                  <a:pt x="3951" y="21897"/>
                  <a:pt x="3991" y="21938"/>
                </a:cubicBezTo>
                <a:cubicBezTo>
                  <a:pt x="4052" y="21958"/>
                  <a:pt x="4092" y="22019"/>
                  <a:pt x="4133" y="22059"/>
                </a:cubicBezTo>
                <a:cubicBezTo>
                  <a:pt x="4194" y="22059"/>
                  <a:pt x="4113" y="21958"/>
                  <a:pt x="4174" y="21958"/>
                </a:cubicBezTo>
                <a:cubicBezTo>
                  <a:pt x="4194" y="21978"/>
                  <a:pt x="4214" y="21998"/>
                  <a:pt x="4234" y="22039"/>
                </a:cubicBezTo>
                <a:cubicBezTo>
                  <a:pt x="4133" y="22120"/>
                  <a:pt x="4234" y="22120"/>
                  <a:pt x="4255" y="22241"/>
                </a:cubicBezTo>
                <a:cubicBezTo>
                  <a:pt x="4113" y="22241"/>
                  <a:pt x="4194" y="22120"/>
                  <a:pt x="4113" y="22100"/>
                </a:cubicBezTo>
                <a:cubicBezTo>
                  <a:pt x="4032" y="22059"/>
                  <a:pt x="3951" y="22140"/>
                  <a:pt x="3930" y="22100"/>
                </a:cubicBezTo>
                <a:cubicBezTo>
                  <a:pt x="3890" y="22059"/>
                  <a:pt x="3971" y="22100"/>
                  <a:pt x="3971" y="22059"/>
                </a:cubicBezTo>
                <a:cubicBezTo>
                  <a:pt x="3951" y="22039"/>
                  <a:pt x="3930" y="22019"/>
                  <a:pt x="3890" y="21998"/>
                </a:cubicBezTo>
                <a:cubicBezTo>
                  <a:pt x="3890" y="22039"/>
                  <a:pt x="3870" y="22079"/>
                  <a:pt x="3829" y="22079"/>
                </a:cubicBezTo>
                <a:cubicBezTo>
                  <a:pt x="3849" y="21958"/>
                  <a:pt x="3768" y="21877"/>
                  <a:pt x="3667" y="21857"/>
                </a:cubicBezTo>
                <a:cubicBezTo>
                  <a:pt x="3667" y="21897"/>
                  <a:pt x="3708" y="21917"/>
                  <a:pt x="3667" y="21917"/>
                </a:cubicBezTo>
                <a:cubicBezTo>
                  <a:pt x="3606" y="21857"/>
                  <a:pt x="3465" y="21836"/>
                  <a:pt x="3404" y="21775"/>
                </a:cubicBezTo>
                <a:cubicBezTo>
                  <a:pt x="3343" y="21836"/>
                  <a:pt x="3282" y="21775"/>
                  <a:pt x="3201" y="21816"/>
                </a:cubicBezTo>
                <a:cubicBezTo>
                  <a:pt x="3201" y="21715"/>
                  <a:pt x="2978" y="21816"/>
                  <a:pt x="2978" y="21715"/>
                </a:cubicBezTo>
                <a:cubicBezTo>
                  <a:pt x="2978" y="21735"/>
                  <a:pt x="2958" y="21755"/>
                  <a:pt x="2938" y="21755"/>
                </a:cubicBezTo>
                <a:cubicBezTo>
                  <a:pt x="2918" y="21836"/>
                  <a:pt x="2999" y="21857"/>
                  <a:pt x="3100" y="21857"/>
                </a:cubicBezTo>
                <a:cubicBezTo>
                  <a:pt x="3181" y="21877"/>
                  <a:pt x="3282" y="21877"/>
                  <a:pt x="3323" y="21938"/>
                </a:cubicBezTo>
                <a:cubicBezTo>
                  <a:pt x="3181" y="21917"/>
                  <a:pt x="3221" y="21978"/>
                  <a:pt x="3282" y="21998"/>
                </a:cubicBezTo>
                <a:cubicBezTo>
                  <a:pt x="3100" y="22079"/>
                  <a:pt x="2918" y="21816"/>
                  <a:pt x="2897" y="21958"/>
                </a:cubicBezTo>
                <a:cubicBezTo>
                  <a:pt x="2837" y="21958"/>
                  <a:pt x="2675" y="21857"/>
                  <a:pt x="2695" y="21897"/>
                </a:cubicBezTo>
                <a:cubicBezTo>
                  <a:pt x="2816" y="21917"/>
                  <a:pt x="2715" y="21897"/>
                  <a:pt x="2735" y="21998"/>
                </a:cubicBezTo>
                <a:cubicBezTo>
                  <a:pt x="2756" y="22039"/>
                  <a:pt x="2877" y="21938"/>
                  <a:pt x="2918" y="21998"/>
                </a:cubicBezTo>
                <a:cubicBezTo>
                  <a:pt x="2918" y="22019"/>
                  <a:pt x="2756" y="21998"/>
                  <a:pt x="2837" y="22039"/>
                </a:cubicBezTo>
                <a:cubicBezTo>
                  <a:pt x="2938" y="22039"/>
                  <a:pt x="2918" y="22039"/>
                  <a:pt x="2978" y="21998"/>
                </a:cubicBezTo>
                <a:cubicBezTo>
                  <a:pt x="3019" y="22019"/>
                  <a:pt x="3019" y="22079"/>
                  <a:pt x="3059" y="22100"/>
                </a:cubicBezTo>
                <a:cubicBezTo>
                  <a:pt x="3100" y="22079"/>
                  <a:pt x="3059" y="21998"/>
                  <a:pt x="3120" y="22019"/>
                </a:cubicBezTo>
                <a:cubicBezTo>
                  <a:pt x="3161" y="22241"/>
                  <a:pt x="3444" y="22140"/>
                  <a:pt x="3566" y="22262"/>
                </a:cubicBezTo>
                <a:cubicBezTo>
                  <a:pt x="3262" y="22262"/>
                  <a:pt x="2958" y="22221"/>
                  <a:pt x="2756" y="22241"/>
                </a:cubicBezTo>
                <a:cubicBezTo>
                  <a:pt x="2776" y="22241"/>
                  <a:pt x="2776" y="22282"/>
                  <a:pt x="2756" y="22282"/>
                </a:cubicBezTo>
                <a:lnTo>
                  <a:pt x="2695" y="22282"/>
                </a:lnTo>
                <a:cubicBezTo>
                  <a:pt x="2695" y="22241"/>
                  <a:pt x="2675" y="22201"/>
                  <a:pt x="2654" y="22181"/>
                </a:cubicBezTo>
                <a:cubicBezTo>
                  <a:pt x="2573" y="22241"/>
                  <a:pt x="2553" y="22140"/>
                  <a:pt x="2472" y="22140"/>
                </a:cubicBezTo>
                <a:cubicBezTo>
                  <a:pt x="2229" y="22201"/>
                  <a:pt x="1986" y="22241"/>
                  <a:pt x="1743" y="22241"/>
                </a:cubicBezTo>
                <a:cubicBezTo>
                  <a:pt x="1682" y="22241"/>
                  <a:pt x="1560" y="22302"/>
                  <a:pt x="1419" y="22322"/>
                </a:cubicBezTo>
                <a:cubicBezTo>
                  <a:pt x="1317" y="22383"/>
                  <a:pt x="1196" y="22383"/>
                  <a:pt x="1074" y="22363"/>
                </a:cubicBezTo>
                <a:cubicBezTo>
                  <a:pt x="1074" y="22383"/>
                  <a:pt x="1095" y="22424"/>
                  <a:pt x="1074" y="22444"/>
                </a:cubicBezTo>
                <a:lnTo>
                  <a:pt x="750" y="22646"/>
                </a:lnTo>
                <a:lnTo>
                  <a:pt x="548" y="22707"/>
                </a:lnTo>
                <a:cubicBezTo>
                  <a:pt x="548" y="22748"/>
                  <a:pt x="588" y="22768"/>
                  <a:pt x="548" y="22788"/>
                </a:cubicBezTo>
                <a:cubicBezTo>
                  <a:pt x="507" y="22829"/>
                  <a:pt x="467" y="22748"/>
                  <a:pt x="406" y="22748"/>
                </a:cubicBezTo>
                <a:cubicBezTo>
                  <a:pt x="365" y="22930"/>
                  <a:pt x="102" y="22829"/>
                  <a:pt x="1" y="23011"/>
                </a:cubicBezTo>
                <a:cubicBezTo>
                  <a:pt x="82" y="23072"/>
                  <a:pt x="102" y="22950"/>
                  <a:pt x="82" y="22930"/>
                </a:cubicBezTo>
                <a:close/>
                <a:moveTo>
                  <a:pt x="5429" y="22829"/>
                </a:moveTo>
                <a:cubicBezTo>
                  <a:pt x="5429" y="22930"/>
                  <a:pt x="5227" y="22748"/>
                  <a:pt x="5267" y="22849"/>
                </a:cubicBezTo>
                <a:cubicBezTo>
                  <a:pt x="5207" y="22910"/>
                  <a:pt x="5247" y="22788"/>
                  <a:pt x="5227" y="22788"/>
                </a:cubicBezTo>
                <a:cubicBezTo>
                  <a:pt x="5267" y="22748"/>
                  <a:pt x="5348" y="22809"/>
                  <a:pt x="5429" y="22829"/>
                </a:cubicBezTo>
                <a:close/>
                <a:moveTo>
                  <a:pt x="8913" y="24206"/>
                </a:moveTo>
                <a:cubicBezTo>
                  <a:pt x="8954" y="24267"/>
                  <a:pt x="9015" y="24328"/>
                  <a:pt x="9075" y="24389"/>
                </a:cubicBezTo>
                <a:cubicBezTo>
                  <a:pt x="9096" y="24449"/>
                  <a:pt x="8913" y="24328"/>
                  <a:pt x="8832" y="24226"/>
                </a:cubicBezTo>
                <a:cubicBezTo>
                  <a:pt x="8853" y="24409"/>
                  <a:pt x="9157" y="24551"/>
                  <a:pt x="9278" y="24672"/>
                </a:cubicBezTo>
                <a:cubicBezTo>
                  <a:pt x="9238" y="24733"/>
                  <a:pt x="9217" y="24733"/>
                  <a:pt x="9217" y="24773"/>
                </a:cubicBezTo>
                <a:cubicBezTo>
                  <a:pt x="9157" y="24773"/>
                  <a:pt x="9157" y="24632"/>
                  <a:pt x="9217" y="24672"/>
                </a:cubicBezTo>
                <a:cubicBezTo>
                  <a:pt x="9096" y="24672"/>
                  <a:pt x="8913" y="24368"/>
                  <a:pt x="8832" y="24470"/>
                </a:cubicBezTo>
                <a:cubicBezTo>
                  <a:pt x="8772" y="24368"/>
                  <a:pt x="8711" y="24267"/>
                  <a:pt x="8650" y="24166"/>
                </a:cubicBezTo>
                <a:cubicBezTo>
                  <a:pt x="8549" y="24145"/>
                  <a:pt x="8448" y="24064"/>
                  <a:pt x="8407" y="23963"/>
                </a:cubicBezTo>
                <a:cubicBezTo>
                  <a:pt x="8569" y="23983"/>
                  <a:pt x="8711" y="24166"/>
                  <a:pt x="8913" y="24206"/>
                </a:cubicBezTo>
                <a:close/>
                <a:moveTo>
                  <a:pt x="7516" y="21897"/>
                </a:moveTo>
                <a:cubicBezTo>
                  <a:pt x="7577" y="21978"/>
                  <a:pt x="7678" y="22059"/>
                  <a:pt x="7759" y="22140"/>
                </a:cubicBezTo>
                <a:cubicBezTo>
                  <a:pt x="7658" y="22120"/>
                  <a:pt x="7658" y="22079"/>
                  <a:pt x="7698" y="22221"/>
                </a:cubicBezTo>
                <a:cubicBezTo>
                  <a:pt x="7637" y="22241"/>
                  <a:pt x="7637" y="22181"/>
                  <a:pt x="7556" y="22140"/>
                </a:cubicBezTo>
                <a:cubicBezTo>
                  <a:pt x="7597" y="22039"/>
                  <a:pt x="7556" y="22039"/>
                  <a:pt x="7435" y="21938"/>
                </a:cubicBezTo>
                <a:cubicBezTo>
                  <a:pt x="7455" y="21897"/>
                  <a:pt x="7496" y="21917"/>
                  <a:pt x="7516" y="21897"/>
                </a:cubicBezTo>
                <a:close/>
                <a:moveTo>
                  <a:pt x="10068" y="24935"/>
                </a:moveTo>
                <a:cubicBezTo>
                  <a:pt x="9987" y="24814"/>
                  <a:pt x="9886" y="24713"/>
                  <a:pt x="9805" y="24611"/>
                </a:cubicBezTo>
                <a:cubicBezTo>
                  <a:pt x="9886" y="24652"/>
                  <a:pt x="10129" y="24834"/>
                  <a:pt x="10068" y="24935"/>
                </a:cubicBezTo>
                <a:close/>
                <a:moveTo>
                  <a:pt x="17482" y="29777"/>
                </a:moveTo>
                <a:cubicBezTo>
                  <a:pt x="17462" y="29837"/>
                  <a:pt x="17380" y="29858"/>
                  <a:pt x="17259" y="29858"/>
                </a:cubicBezTo>
                <a:lnTo>
                  <a:pt x="17259" y="29777"/>
                </a:lnTo>
                <a:close/>
                <a:moveTo>
                  <a:pt x="18333" y="29351"/>
                </a:moveTo>
                <a:cubicBezTo>
                  <a:pt x="18393" y="29351"/>
                  <a:pt x="18414" y="29331"/>
                  <a:pt x="18474" y="29311"/>
                </a:cubicBezTo>
                <a:cubicBezTo>
                  <a:pt x="18576" y="29392"/>
                  <a:pt x="18717" y="29392"/>
                  <a:pt x="18819" y="29311"/>
                </a:cubicBezTo>
                <a:cubicBezTo>
                  <a:pt x="18738" y="29453"/>
                  <a:pt x="18576" y="29392"/>
                  <a:pt x="18414" y="29453"/>
                </a:cubicBezTo>
                <a:cubicBezTo>
                  <a:pt x="18373" y="29453"/>
                  <a:pt x="18333" y="29412"/>
                  <a:pt x="18333" y="29372"/>
                </a:cubicBezTo>
                <a:close/>
                <a:moveTo>
                  <a:pt x="16996" y="29047"/>
                </a:moveTo>
                <a:cubicBezTo>
                  <a:pt x="17158" y="29047"/>
                  <a:pt x="17077" y="29169"/>
                  <a:pt x="17239" y="29169"/>
                </a:cubicBezTo>
                <a:cubicBezTo>
                  <a:pt x="17158" y="29230"/>
                  <a:pt x="16975" y="29128"/>
                  <a:pt x="16996" y="29068"/>
                </a:cubicBezTo>
                <a:close/>
                <a:moveTo>
                  <a:pt x="13775" y="26272"/>
                </a:moveTo>
                <a:cubicBezTo>
                  <a:pt x="13815" y="26232"/>
                  <a:pt x="13917" y="26333"/>
                  <a:pt x="13957" y="26313"/>
                </a:cubicBezTo>
                <a:cubicBezTo>
                  <a:pt x="13998" y="26394"/>
                  <a:pt x="13917" y="26333"/>
                  <a:pt x="13937" y="26414"/>
                </a:cubicBezTo>
                <a:cubicBezTo>
                  <a:pt x="13917" y="26353"/>
                  <a:pt x="13856" y="26374"/>
                  <a:pt x="13775" y="26293"/>
                </a:cubicBezTo>
                <a:close/>
                <a:moveTo>
                  <a:pt x="13957" y="24794"/>
                </a:moveTo>
                <a:cubicBezTo>
                  <a:pt x="13998" y="24773"/>
                  <a:pt x="14058" y="24895"/>
                  <a:pt x="13977" y="24854"/>
                </a:cubicBezTo>
                <a:cubicBezTo>
                  <a:pt x="14058" y="24935"/>
                  <a:pt x="14140" y="24935"/>
                  <a:pt x="14119" y="25016"/>
                </a:cubicBezTo>
                <a:cubicBezTo>
                  <a:pt x="14140" y="25037"/>
                  <a:pt x="14160" y="25016"/>
                  <a:pt x="14180" y="24996"/>
                </a:cubicBezTo>
                <a:cubicBezTo>
                  <a:pt x="14200" y="25057"/>
                  <a:pt x="14241" y="25097"/>
                  <a:pt x="14302" y="25138"/>
                </a:cubicBezTo>
                <a:cubicBezTo>
                  <a:pt x="14261" y="25199"/>
                  <a:pt x="14200" y="25199"/>
                  <a:pt x="14140" y="25158"/>
                </a:cubicBezTo>
                <a:cubicBezTo>
                  <a:pt x="14200" y="25239"/>
                  <a:pt x="14261" y="25341"/>
                  <a:pt x="14322" y="25442"/>
                </a:cubicBezTo>
                <a:cubicBezTo>
                  <a:pt x="14403" y="25482"/>
                  <a:pt x="14322" y="25361"/>
                  <a:pt x="14383" y="25401"/>
                </a:cubicBezTo>
                <a:cubicBezTo>
                  <a:pt x="14464" y="25422"/>
                  <a:pt x="14443" y="25503"/>
                  <a:pt x="14484" y="25563"/>
                </a:cubicBezTo>
                <a:cubicBezTo>
                  <a:pt x="14403" y="25523"/>
                  <a:pt x="14241" y="25482"/>
                  <a:pt x="14241" y="25381"/>
                </a:cubicBezTo>
                <a:cubicBezTo>
                  <a:pt x="14180" y="25320"/>
                  <a:pt x="14099" y="25381"/>
                  <a:pt x="14119" y="25260"/>
                </a:cubicBezTo>
                <a:cubicBezTo>
                  <a:pt x="14058" y="25320"/>
                  <a:pt x="13876" y="25057"/>
                  <a:pt x="13876" y="25219"/>
                </a:cubicBezTo>
                <a:cubicBezTo>
                  <a:pt x="13937" y="25280"/>
                  <a:pt x="13856" y="25118"/>
                  <a:pt x="13937" y="25219"/>
                </a:cubicBezTo>
                <a:cubicBezTo>
                  <a:pt x="13876" y="25260"/>
                  <a:pt x="13937" y="25320"/>
                  <a:pt x="13917" y="25361"/>
                </a:cubicBezTo>
                <a:cubicBezTo>
                  <a:pt x="14079" y="25462"/>
                  <a:pt x="14200" y="25604"/>
                  <a:pt x="14302" y="25786"/>
                </a:cubicBezTo>
                <a:cubicBezTo>
                  <a:pt x="14322" y="25806"/>
                  <a:pt x="14342" y="25786"/>
                  <a:pt x="14342" y="25746"/>
                </a:cubicBezTo>
                <a:cubicBezTo>
                  <a:pt x="14565" y="26029"/>
                  <a:pt x="14747" y="26110"/>
                  <a:pt x="14848" y="26333"/>
                </a:cubicBezTo>
                <a:cubicBezTo>
                  <a:pt x="14828" y="26434"/>
                  <a:pt x="14727" y="26333"/>
                  <a:pt x="14666" y="26333"/>
                </a:cubicBezTo>
                <a:cubicBezTo>
                  <a:pt x="14605" y="26232"/>
                  <a:pt x="14767" y="26333"/>
                  <a:pt x="14808" y="26333"/>
                </a:cubicBezTo>
                <a:cubicBezTo>
                  <a:pt x="14788" y="26212"/>
                  <a:pt x="14565" y="26212"/>
                  <a:pt x="14666" y="26110"/>
                </a:cubicBezTo>
                <a:cubicBezTo>
                  <a:pt x="14605" y="26070"/>
                  <a:pt x="14585" y="26110"/>
                  <a:pt x="14524" y="26029"/>
                </a:cubicBezTo>
                <a:cubicBezTo>
                  <a:pt x="14484" y="25948"/>
                  <a:pt x="14545" y="26090"/>
                  <a:pt x="14484" y="26110"/>
                </a:cubicBezTo>
                <a:cubicBezTo>
                  <a:pt x="14464" y="25969"/>
                  <a:pt x="14383" y="25867"/>
                  <a:pt x="14261" y="25806"/>
                </a:cubicBezTo>
                <a:cubicBezTo>
                  <a:pt x="14241" y="25867"/>
                  <a:pt x="14281" y="25928"/>
                  <a:pt x="14322" y="26009"/>
                </a:cubicBezTo>
                <a:cubicBezTo>
                  <a:pt x="14261" y="25989"/>
                  <a:pt x="14119" y="25908"/>
                  <a:pt x="14119" y="25827"/>
                </a:cubicBezTo>
                <a:cubicBezTo>
                  <a:pt x="14079" y="25786"/>
                  <a:pt x="14119" y="25908"/>
                  <a:pt x="14058" y="25867"/>
                </a:cubicBezTo>
                <a:cubicBezTo>
                  <a:pt x="13977" y="25766"/>
                  <a:pt x="13917" y="25665"/>
                  <a:pt x="13856" y="25543"/>
                </a:cubicBezTo>
                <a:cubicBezTo>
                  <a:pt x="13775" y="25503"/>
                  <a:pt x="13896" y="25665"/>
                  <a:pt x="13836" y="25685"/>
                </a:cubicBezTo>
                <a:cubicBezTo>
                  <a:pt x="13775" y="25705"/>
                  <a:pt x="13856" y="25563"/>
                  <a:pt x="13734" y="25482"/>
                </a:cubicBezTo>
                <a:cubicBezTo>
                  <a:pt x="13755" y="25482"/>
                  <a:pt x="13795" y="25503"/>
                  <a:pt x="13815" y="25482"/>
                </a:cubicBezTo>
                <a:cubicBezTo>
                  <a:pt x="13815" y="25422"/>
                  <a:pt x="13674" y="25482"/>
                  <a:pt x="13653" y="25361"/>
                </a:cubicBezTo>
                <a:cubicBezTo>
                  <a:pt x="13775" y="25341"/>
                  <a:pt x="13876" y="25401"/>
                  <a:pt x="13957" y="25482"/>
                </a:cubicBezTo>
                <a:cubicBezTo>
                  <a:pt x="13896" y="25381"/>
                  <a:pt x="13815" y="25341"/>
                  <a:pt x="13734" y="25219"/>
                </a:cubicBezTo>
                <a:cubicBezTo>
                  <a:pt x="13714" y="25280"/>
                  <a:pt x="13734" y="25381"/>
                  <a:pt x="13674" y="25239"/>
                </a:cubicBezTo>
                <a:cubicBezTo>
                  <a:pt x="13633" y="25280"/>
                  <a:pt x="13593" y="25320"/>
                  <a:pt x="13653" y="25381"/>
                </a:cubicBezTo>
                <a:cubicBezTo>
                  <a:pt x="13552" y="25239"/>
                  <a:pt x="13390" y="25199"/>
                  <a:pt x="13309" y="25037"/>
                </a:cubicBezTo>
                <a:cubicBezTo>
                  <a:pt x="13410" y="25016"/>
                  <a:pt x="13491" y="25260"/>
                  <a:pt x="13593" y="25239"/>
                </a:cubicBezTo>
                <a:cubicBezTo>
                  <a:pt x="13613" y="25179"/>
                  <a:pt x="13491" y="25118"/>
                  <a:pt x="13451" y="25118"/>
                </a:cubicBezTo>
                <a:cubicBezTo>
                  <a:pt x="13431" y="25138"/>
                  <a:pt x="13451" y="25097"/>
                  <a:pt x="13451" y="25077"/>
                </a:cubicBezTo>
                <a:cubicBezTo>
                  <a:pt x="13471" y="25077"/>
                  <a:pt x="13451" y="25057"/>
                  <a:pt x="13451" y="25037"/>
                </a:cubicBezTo>
                <a:cubicBezTo>
                  <a:pt x="13532" y="25077"/>
                  <a:pt x="13593" y="25118"/>
                  <a:pt x="13653" y="25179"/>
                </a:cubicBezTo>
                <a:cubicBezTo>
                  <a:pt x="13694" y="25158"/>
                  <a:pt x="13653" y="25097"/>
                  <a:pt x="13674" y="25057"/>
                </a:cubicBezTo>
                <a:cubicBezTo>
                  <a:pt x="13572" y="25097"/>
                  <a:pt x="13451" y="24996"/>
                  <a:pt x="13329" y="24875"/>
                </a:cubicBezTo>
                <a:cubicBezTo>
                  <a:pt x="13289" y="24915"/>
                  <a:pt x="13471" y="24996"/>
                  <a:pt x="13390" y="25037"/>
                </a:cubicBezTo>
                <a:cubicBezTo>
                  <a:pt x="13309" y="24976"/>
                  <a:pt x="13350" y="24935"/>
                  <a:pt x="13289" y="24895"/>
                </a:cubicBezTo>
                <a:cubicBezTo>
                  <a:pt x="13269" y="24935"/>
                  <a:pt x="13370" y="24996"/>
                  <a:pt x="13309" y="25016"/>
                </a:cubicBezTo>
                <a:cubicBezTo>
                  <a:pt x="13228" y="24976"/>
                  <a:pt x="13248" y="24935"/>
                  <a:pt x="13187" y="24875"/>
                </a:cubicBezTo>
                <a:cubicBezTo>
                  <a:pt x="13228" y="24875"/>
                  <a:pt x="13309" y="24875"/>
                  <a:pt x="13289" y="24814"/>
                </a:cubicBezTo>
                <a:cubicBezTo>
                  <a:pt x="13228" y="24753"/>
                  <a:pt x="13208" y="24814"/>
                  <a:pt x="13167" y="24854"/>
                </a:cubicBezTo>
                <a:cubicBezTo>
                  <a:pt x="13106" y="24773"/>
                  <a:pt x="13086" y="24814"/>
                  <a:pt x="13005" y="24713"/>
                </a:cubicBezTo>
                <a:cubicBezTo>
                  <a:pt x="13025" y="24692"/>
                  <a:pt x="13086" y="24713"/>
                  <a:pt x="13046" y="24672"/>
                </a:cubicBezTo>
                <a:cubicBezTo>
                  <a:pt x="13086" y="24632"/>
                  <a:pt x="13147" y="24753"/>
                  <a:pt x="13147" y="24773"/>
                </a:cubicBezTo>
                <a:cubicBezTo>
                  <a:pt x="13147" y="24713"/>
                  <a:pt x="13167" y="24733"/>
                  <a:pt x="13208" y="24652"/>
                </a:cubicBezTo>
                <a:cubicBezTo>
                  <a:pt x="13248" y="24773"/>
                  <a:pt x="13370" y="24814"/>
                  <a:pt x="13491" y="24753"/>
                </a:cubicBezTo>
                <a:cubicBezTo>
                  <a:pt x="13491" y="24814"/>
                  <a:pt x="13491" y="24854"/>
                  <a:pt x="13491" y="24915"/>
                </a:cubicBezTo>
                <a:cubicBezTo>
                  <a:pt x="13593" y="25077"/>
                  <a:pt x="13633" y="24935"/>
                  <a:pt x="13755" y="25118"/>
                </a:cubicBezTo>
                <a:cubicBezTo>
                  <a:pt x="13755" y="25057"/>
                  <a:pt x="13795" y="25016"/>
                  <a:pt x="13714" y="24956"/>
                </a:cubicBezTo>
                <a:cubicBezTo>
                  <a:pt x="13856" y="24996"/>
                  <a:pt x="13734" y="25199"/>
                  <a:pt x="13896" y="25260"/>
                </a:cubicBezTo>
                <a:cubicBezTo>
                  <a:pt x="13896" y="25138"/>
                  <a:pt x="13815" y="24834"/>
                  <a:pt x="13572" y="24814"/>
                </a:cubicBezTo>
                <a:cubicBezTo>
                  <a:pt x="13532" y="24733"/>
                  <a:pt x="13512" y="24652"/>
                  <a:pt x="13512" y="24551"/>
                </a:cubicBezTo>
                <a:cubicBezTo>
                  <a:pt x="13613" y="24773"/>
                  <a:pt x="13896" y="24935"/>
                  <a:pt x="13977" y="24854"/>
                </a:cubicBezTo>
                <a:cubicBezTo>
                  <a:pt x="13977" y="24956"/>
                  <a:pt x="14038" y="25057"/>
                  <a:pt x="14099" y="25158"/>
                </a:cubicBezTo>
                <a:cubicBezTo>
                  <a:pt x="14079" y="25037"/>
                  <a:pt x="14018" y="24915"/>
                  <a:pt x="13957" y="24814"/>
                </a:cubicBezTo>
                <a:close/>
                <a:moveTo>
                  <a:pt x="14626" y="26293"/>
                </a:moveTo>
                <a:lnTo>
                  <a:pt x="14524" y="26232"/>
                </a:lnTo>
                <a:cubicBezTo>
                  <a:pt x="14605" y="26232"/>
                  <a:pt x="14565" y="26191"/>
                  <a:pt x="14585" y="26151"/>
                </a:cubicBezTo>
                <a:cubicBezTo>
                  <a:pt x="14666" y="26212"/>
                  <a:pt x="14646" y="26272"/>
                  <a:pt x="14626" y="26313"/>
                </a:cubicBezTo>
                <a:close/>
                <a:moveTo>
                  <a:pt x="11223" y="21593"/>
                </a:moveTo>
                <a:cubicBezTo>
                  <a:pt x="11243" y="21593"/>
                  <a:pt x="11243" y="21553"/>
                  <a:pt x="11223" y="21532"/>
                </a:cubicBezTo>
                <a:cubicBezTo>
                  <a:pt x="11202" y="21492"/>
                  <a:pt x="11283" y="21573"/>
                  <a:pt x="11304" y="21553"/>
                </a:cubicBezTo>
                <a:cubicBezTo>
                  <a:pt x="11385" y="21674"/>
                  <a:pt x="11304" y="21715"/>
                  <a:pt x="11223" y="21613"/>
                </a:cubicBezTo>
                <a:close/>
                <a:moveTo>
                  <a:pt x="25767" y="4092"/>
                </a:moveTo>
                <a:cubicBezTo>
                  <a:pt x="25726" y="4213"/>
                  <a:pt x="25706" y="4315"/>
                  <a:pt x="25665" y="4416"/>
                </a:cubicBezTo>
                <a:cubicBezTo>
                  <a:pt x="25584" y="4436"/>
                  <a:pt x="25726" y="4234"/>
                  <a:pt x="25625" y="4274"/>
                </a:cubicBezTo>
                <a:cubicBezTo>
                  <a:pt x="25665" y="4193"/>
                  <a:pt x="25706" y="4254"/>
                  <a:pt x="25767" y="4112"/>
                </a:cubicBezTo>
                <a:close/>
                <a:moveTo>
                  <a:pt x="30891" y="1438"/>
                </a:moveTo>
                <a:cubicBezTo>
                  <a:pt x="30932" y="1499"/>
                  <a:pt x="30466" y="1843"/>
                  <a:pt x="30628" y="1742"/>
                </a:cubicBezTo>
                <a:cubicBezTo>
                  <a:pt x="30628" y="1803"/>
                  <a:pt x="30446" y="1864"/>
                  <a:pt x="30425" y="1864"/>
                </a:cubicBezTo>
                <a:cubicBezTo>
                  <a:pt x="30425" y="1803"/>
                  <a:pt x="30628" y="1641"/>
                  <a:pt x="30668" y="1681"/>
                </a:cubicBezTo>
                <a:cubicBezTo>
                  <a:pt x="30709" y="1641"/>
                  <a:pt x="30668" y="1621"/>
                  <a:pt x="30668" y="1600"/>
                </a:cubicBezTo>
                <a:cubicBezTo>
                  <a:pt x="30729" y="1560"/>
                  <a:pt x="30810" y="1499"/>
                  <a:pt x="30891" y="1459"/>
                </a:cubicBezTo>
                <a:close/>
                <a:moveTo>
                  <a:pt x="31134" y="2005"/>
                </a:moveTo>
                <a:cubicBezTo>
                  <a:pt x="31134" y="2066"/>
                  <a:pt x="30891" y="2249"/>
                  <a:pt x="30891" y="2168"/>
                </a:cubicBezTo>
                <a:cubicBezTo>
                  <a:pt x="30993" y="2046"/>
                  <a:pt x="31033" y="2066"/>
                  <a:pt x="31134" y="2005"/>
                </a:cubicBezTo>
                <a:close/>
                <a:moveTo>
                  <a:pt x="34639" y="1296"/>
                </a:moveTo>
                <a:cubicBezTo>
                  <a:pt x="34598" y="1357"/>
                  <a:pt x="34537" y="1337"/>
                  <a:pt x="34436" y="1418"/>
                </a:cubicBezTo>
                <a:cubicBezTo>
                  <a:pt x="34436" y="1378"/>
                  <a:pt x="34477" y="1337"/>
                  <a:pt x="34537" y="1296"/>
                </a:cubicBezTo>
                <a:cubicBezTo>
                  <a:pt x="34537" y="1276"/>
                  <a:pt x="34517" y="1296"/>
                  <a:pt x="34497" y="1296"/>
                </a:cubicBezTo>
                <a:cubicBezTo>
                  <a:pt x="34456" y="1296"/>
                  <a:pt x="34497" y="1276"/>
                  <a:pt x="34517" y="1256"/>
                </a:cubicBezTo>
                <a:lnTo>
                  <a:pt x="34598" y="1215"/>
                </a:lnTo>
                <a:cubicBezTo>
                  <a:pt x="34537" y="1296"/>
                  <a:pt x="34618" y="1236"/>
                  <a:pt x="34639" y="1296"/>
                </a:cubicBezTo>
                <a:close/>
                <a:moveTo>
                  <a:pt x="36117" y="7434"/>
                </a:moveTo>
                <a:cubicBezTo>
                  <a:pt x="36036" y="7495"/>
                  <a:pt x="35976" y="7475"/>
                  <a:pt x="35874" y="7596"/>
                </a:cubicBezTo>
                <a:cubicBezTo>
                  <a:pt x="35834" y="7535"/>
                  <a:pt x="35712" y="7556"/>
                  <a:pt x="35773" y="7495"/>
                </a:cubicBezTo>
                <a:cubicBezTo>
                  <a:pt x="35834" y="7414"/>
                  <a:pt x="35895" y="7495"/>
                  <a:pt x="35935" y="7495"/>
                </a:cubicBezTo>
                <a:lnTo>
                  <a:pt x="36057" y="7394"/>
                </a:lnTo>
                <a:cubicBezTo>
                  <a:pt x="36057" y="7414"/>
                  <a:pt x="36097" y="7394"/>
                  <a:pt x="36097" y="7434"/>
                </a:cubicBezTo>
                <a:close/>
                <a:moveTo>
                  <a:pt x="35064" y="15152"/>
                </a:moveTo>
                <a:lnTo>
                  <a:pt x="35024" y="15273"/>
                </a:lnTo>
                <a:cubicBezTo>
                  <a:pt x="34963" y="15233"/>
                  <a:pt x="34983" y="15375"/>
                  <a:pt x="34943" y="15395"/>
                </a:cubicBezTo>
                <a:cubicBezTo>
                  <a:pt x="34963" y="15294"/>
                  <a:pt x="34882" y="15314"/>
                  <a:pt x="34943" y="15152"/>
                </a:cubicBezTo>
                <a:cubicBezTo>
                  <a:pt x="34983" y="15192"/>
                  <a:pt x="35003" y="15131"/>
                  <a:pt x="35044" y="15152"/>
                </a:cubicBezTo>
                <a:close/>
                <a:moveTo>
                  <a:pt x="7252" y="25847"/>
                </a:moveTo>
                <a:cubicBezTo>
                  <a:pt x="7192" y="25847"/>
                  <a:pt x="7131" y="25705"/>
                  <a:pt x="7171" y="25665"/>
                </a:cubicBezTo>
                <a:cubicBezTo>
                  <a:pt x="7293" y="25746"/>
                  <a:pt x="7192" y="25786"/>
                  <a:pt x="7252" y="25847"/>
                </a:cubicBezTo>
                <a:close/>
                <a:moveTo>
                  <a:pt x="1540" y="22565"/>
                </a:moveTo>
                <a:cubicBezTo>
                  <a:pt x="1540" y="22525"/>
                  <a:pt x="1621" y="22505"/>
                  <a:pt x="1662" y="22464"/>
                </a:cubicBezTo>
                <a:cubicBezTo>
                  <a:pt x="1702" y="22545"/>
                  <a:pt x="1601" y="22565"/>
                  <a:pt x="1540" y="22565"/>
                </a:cubicBezTo>
                <a:close/>
                <a:moveTo>
                  <a:pt x="2371" y="22464"/>
                </a:moveTo>
                <a:cubicBezTo>
                  <a:pt x="2432" y="22424"/>
                  <a:pt x="2472" y="22444"/>
                  <a:pt x="2553" y="22444"/>
                </a:cubicBezTo>
                <a:lnTo>
                  <a:pt x="2553" y="22525"/>
                </a:lnTo>
                <a:cubicBezTo>
                  <a:pt x="2492" y="22525"/>
                  <a:pt x="2411" y="22505"/>
                  <a:pt x="2371" y="22464"/>
                </a:cubicBezTo>
                <a:close/>
                <a:moveTo>
                  <a:pt x="3323" y="21958"/>
                </a:moveTo>
                <a:cubicBezTo>
                  <a:pt x="3444" y="21978"/>
                  <a:pt x="3384" y="22019"/>
                  <a:pt x="3525" y="21998"/>
                </a:cubicBezTo>
                <a:cubicBezTo>
                  <a:pt x="3546" y="22079"/>
                  <a:pt x="3444" y="21998"/>
                  <a:pt x="3444" y="22059"/>
                </a:cubicBezTo>
                <a:cubicBezTo>
                  <a:pt x="3444" y="22100"/>
                  <a:pt x="3606" y="22059"/>
                  <a:pt x="3546" y="22140"/>
                </a:cubicBezTo>
                <a:cubicBezTo>
                  <a:pt x="3465" y="22140"/>
                  <a:pt x="3404" y="22079"/>
                  <a:pt x="3323" y="22100"/>
                </a:cubicBezTo>
                <a:cubicBezTo>
                  <a:pt x="3282" y="22059"/>
                  <a:pt x="3343" y="22019"/>
                  <a:pt x="3323" y="21958"/>
                </a:cubicBezTo>
                <a:close/>
                <a:moveTo>
                  <a:pt x="3627" y="22079"/>
                </a:moveTo>
                <a:cubicBezTo>
                  <a:pt x="3667" y="22100"/>
                  <a:pt x="3728" y="22120"/>
                  <a:pt x="3768" y="22120"/>
                </a:cubicBezTo>
                <a:cubicBezTo>
                  <a:pt x="3748" y="22201"/>
                  <a:pt x="3586" y="22181"/>
                  <a:pt x="3627" y="22079"/>
                </a:cubicBezTo>
                <a:close/>
                <a:moveTo>
                  <a:pt x="3728" y="22525"/>
                </a:moveTo>
                <a:cubicBezTo>
                  <a:pt x="3728" y="22444"/>
                  <a:pt x="3890" y="22484"/>
                  <a:pt x="3870" y="22505"/>
                </a:cubicBezTo>
                <a:cubicBezTo>
                  <a:pt x="3870" y="22565"/>
                  <a:pt x="3789" y="22505"/>
                  <a:pt x="3728" y="22505"/>
                </a:cubicBezTo>
                <a:close/>
                <a:moveTo>
                  <a:pt x="4011" y="22788"/>
                </a:moveTo>
                <a:cubicBezTo>
                  <a:pt x="4072" y="22748"/>
                  <a:pt x="4174" y="22809"/>
                  <a:pt x="4194" y="22869"/>
                </a:cubicBezTo>
                <a:cubicBezTo>
                  <a:pt x="4153" y="22971"/>
                  <a:pt x="4032" y="22849"/>
                  <a:pt x="4032" y="22788"/>
                </a:cubicBezTo>
                <a:close/>
                <a:moveTo>
                  <a:pt x="4336" y="21755"/>
                </a:moveTo>
                <a:cubicBezTo>
                  <a:pt x="4396" y="21755"/>
                  <a:pt x="4518" y="21836"/>
                  <a:pt x="4518" y="21897"/>
                </a:cubicBezTo>
                <a:cubicBezTo>
                  <a:pt x="4477" y="21816"/>
                  <a:pt x="4336" y="21877"/>
                  <a:pt x="4356" y="21755"/>
                </a:cubicBezTo>
                <a:close/>
                <a:moveTo>
                  <a:pt x="4882" y="21006"/>
                </a:moveTo>
                <a:cubicBezTo>
                  <a:pt x="4964" y="20985"/>
                  <a:pt x="4943" y="20945"/>
                  <a:pt x="4943" y="20864"/>
                </a:cubicBezTo>
                <a:cubicBezTo>
                  <a:pt x="5105" y="20925"/>
                  <a:pt x="5105" y="21006"/>
                  <a:pt x="5207" y="20945"/>
                </a:cubicBezTo>
                <a:cubicBezTo>
                  <a:pt x="5328" y="21046"/>
                  <a:pt x="5369" y="21310"/>
                  <a:pt x="5166" y="21208"/>
                </a:cubicBezTo>
                <a:cubicBezTo>
                  <a:pt x="5207" y="21168"/>
                  <a:pt x="5146" y="21127"/>
                  <a:pt x="5065" y="21107"/>
                </a:cubicBezTo>
                <a:cubicBezTo>
                  <a:pt x="5004" y="21067"/>
                  <a:pt x="4903" y="21046"/>
                  <a:pt x="4882" y="21006"/>
                </a:cubicBezTo>
                <a:close/>
                <a:moveTo>
                  <a:pt x="4761" y="21958"/>
                </a:moveTo>
                <a:cubicBezTo>
                  <a:pt x="4781" y="21917"/>
                  <a:pt x="4862" y="21998"/>
                  <a:pt x="4923" y="22019"/>
                </a:cubicBezTo>
                <a:cubicBezTo>
                  <a:pt x="4903" y="22100"/>
                  <a:pt x="4781" y="22019"/>
                  <a:pt x="4761" y="21958"/>
                </a:cubicBezTo>
                <a:close/>
                <a:moveTo>
                  <a:pt x="4964" y="21249"/>
                </a:moveTo>
                <a:cubicBezTo>
                  <a:pt x="4964" y="21188"/>
                  <a:pt x="5085" y="21310"/>
                  <a:pt x="5065" y="21208"/>
                </a:cubicBezTo>
                <a:cubicBezTo>
                  <a:pt x="5105" y="21269"/>
                  <a:pt x="5146" y="21289"/>
                  <a:pt x="5207" y="21310"/>
                </a:cubicBezTo>
                <a:cubicBezTo>
                  <a:pt x="5186" y="21451"/>
                  <a:pt x="5024" y="21310"/>
                  <a:pt x="4964" y="21249"/>
                </a:cubicBezTo>
                <a:close/>
                <a:moveTo>
                  <a:pt x="4741" y="22505"/>
                </a:moveTo>
                <a:cubicBezTo>
                  <a:pt x="4700" y="22444"/>
                  <a:pt x="4862" y="22565"/>
                  <a:pt x="4822" y="22444"/>
                </a:cubicBezTo>
                <a:cubicBezTo>
                  <a:pt x="4882" y="22505"/>
                  <a:pt x="4882" y="22565"/>
                  <a:pt x="4964" y="22565"/>
                </a:cubicBezTo>
                <a:lnTo>
                  <a:pt x="4943" y="22626"/>
                </a:lnTo>
                <a:cubicBezTo>
                  <a:pt x="5024" y="22667"/>
                  <a:pt x="5085" y="22626"/>
                  <a:pt x="5126" y="22728"/>
                </a:cubicBezTo>
                <a:cubicBezTo>
                  <a:pt x="5146" y="22748"/>
                  <a:pt x="5166" y="22728"/>
                  <a:pt x="5166" y="22707"/>
                </a:cubicBezTo>
                <a:cubicBezTo>
                  <a:pt x="5227" y="22768"/>
                  <a:pt x="5126" y="22728"/>
                  <a:pt x="5146" y="22788"/>
                </a:cubicBezTo>
                <a:cubicBezTo>
                  <a:pt x="5045" y="22728"/>
                  <a:pt x="4943" y="22667"/>
                  <a:pt x="4842" y="22626"/>
                </a:cubicBezTo>
                <a:cubicBezTo>
                  <a:pt x="4903" y="22545"/>
                  <a:pt x="4822" y="22545"/>
                  <a:pt x="4741" y="22525"/>
                </a:cubicBezTo>
                <a:close/>
                <a:moveTo>
                  <a:pt x="4984" y="22039"/>
                </a:moveTo>
                <a:cubicBezTo>
                  <a:pt x="5045" y="22059"/>
                  <a:pt x="5085" y="22079"/>
                  <a:pt x="5105" y="22120"/>
                </a:cubicBezTo>
                <a:cubicBezTo>
                  <a:pt x="5085" y="22160"/>
                  <a:pt x="5045" y="22181"/>
                  <a:pt x="4984" y="22160"/>
                </a:cubicBezTo>
                <a:cubicBezTo>
                  <a:pt x="4964" y="22120"/>
                  <a:pt x="4984" y="22079"/>
                  <a:pt x="5004" y="22059"/>
                </a:cubicBezTo>
                <a:close/>
                <a:moveTo>
                  <a:pt x="5166" y="22160"/>
                </a:moveTo>
                <a:cubicBezTo>
                  <a:pt x="5308" y="22140"/>
                  <a:pt x="5490" y="22403"/>
                  <a:pt x="5652" y="22403"/>
                </a:cubicBezTo>
                <a:cubicBezTo>
                  <a:pt x="5713" y="22464"/>
                  <a:pt x="5753" y="22545"/>
                  <a:pt x="5794" y="22626"/>
                </a:cubicBezTo>
                <a:cubicBezTo>
                  <a:pt x="5753" y="22667"/>
                  <a:pt x="5672" y="22586"/>
                  <a:pt x="5693" y="22525"/>
                </a:cubicBezTo>
                <a:cubicBezTo>
                  <a:pt x="5510" y="22545"/>
                  <a:pt x="5429" y="22363"/>
                  <a:pt x="5288" y="22322"/>
                </a:cubicBezTo>
                <a:cubicBezTo>
                  <a:pt x="5308" y="22221"/>
                  <a:pt x="5207" y="22262"/>
                  <a:pt x="5186" y="22160"/>
                </a:cubicBezTo>
                <a:close/>
                <a:moveTo>
                  <a:pt x="5551" y="22282"/>
                </a:moveTo>
                <a:cubicBezTo>
                  <a:pt x="5571" y="22201"/>
                  <a:pt x="5733" y="22363"/>
                  <a:pt x="5753" y="22383"/>
                </a:cubicBezTo>
                <a:cubicBezTo>
                  <a:pt x="5693" y="22464"/>
                  <a:pt x="5652" y="22343"/>
                  <a:pt x="5551" y="22302"/>
                </a:cubicBezTo>
                <a:close/>
                <a:moveTo>
                  <a:pt x="6037" y="22181"/>
                </a:moveTo>
                <a:cubicBezTo>
                  <a:pt x="6159" y="22241"/>
                  <a:pt x="6057" y="22241"/>
                  <a:pt x="6078" y="22343"/>
                </a:cubicBezTo>
                <a:cubicBezTo>
                  <a:pt x="6057" y="22302"/>
                  <a:pt x="5976" y="22262"/>
                  <a:pt x="5956" y="22201"/>
                </a:cubicBezTo>
                <a:cubicBezTo>
                  <a:pt x="5976" y="22201"/>
                  <a:pt x="6017" y="22221"/>
                  <a:pt x="5997" y="22241"/>
                </a:cubicBezTo>
                <a:cubicBezTo>
                  <a:pt x="6037" y="22241"/>
                  <a:pt x="6057" y="22221"/>
                  <a:pt x="6037" y="22201"/>
                </a:cubicBezTo>
                <a:close/>
                <a:moveTo>
                  <a:pt x="6037" y="22403"/>
                </a:moveTo>
                <a:cubicBezTo>
                  <a:pt x="6057" y="22363"/>
                  <a:pt x="6118" y="22464"/>
                  <a:pt x="6159" y="22484"/>
                </a:cubicBezTo>
                <a:cubicBezTo>
                  <a:pt x="6179" y="22484"/>
                  <a:pt x="6179" y="22444"/>
                  <a:pt x="6159" y="22444"/>
                </a:cubicBezTo>
                <a:cubicBezTo>
                  <a:pt x="6341" y="22505"/>
                  <a:pt x="6118" y="22565"/>
                  <a:pt x="6057" y="22424"/>
                </a:cubicBezTo>
                <a:close/>
                <a:moveTo>
                  <a:pt x="6159" y="22748"/>
                </a:moveTo>
                <a:cubicBezTo>
                  <a:pt x="6240" y="22849"/>
                  <a:pt x="6057" y="22626"/>
                  <a:pt x="6118" y="22748"/>
                </a:cubicBezTo>
                <a:cubicBezTo>
                  <a:pt x="6078" y="22748"/>
                  <a:pt x="6017" y="22626"/>
                  <a:pt x="5956" y="22586"/>
                </a:cubicBezTo>
                <a:cubicBezTo>
                  <a:pt x="5976" y="22565"/>
                  <a:pt x="6017" y="22606"/>
                  <a:pt x="6037" y="22626"/>
                </a:cubicBezTo>
                <a:cubicBezTo>
                  <a:pt x="6078" y="22646"/>
                  <a:pt x="6078" y="22606"/>
                  <a:pt x="6118" y="22626"/>
                </a:cubicBezTo>
                <a:cubicBezTo>
                  <a:pt x="6179" y="22626"/>
                  <a:pt x="6098" y="22687"/>
                  <a:pt x="6179" y="22748"/>
                </a:cubicBezTo>
                <a:close/>
                <a:moveTo>
                  <a:pt x="5753" y="23295"/>
                </a:moveTo>
                <a:cubicBezTo>
                  <a:pt x="5774" y="23214"/>
                  <a:pt x="5814" y="23234"/>
                  <a:pt x="5855" y="23214"/>
                </a:cubicBezTo>
                <a:cubicBezTo>
                  <a:pt x="5916" y="23295"/>
                  <a:pt x="5956" y="23355"/>
                  <a:pt x="5895" y="23416"/>
                </a:cubicBezTo>
                <a:close/>
                <a:moveTo>
                  <a:pt x="5997" y="23295"/>
                </a:moveTo>
                <a:cubicBezTo>
                  <a:pt x="6037" y="23396"/>
                  <a:pt x="6098" y="23477"/>
                  <a:pt x="6179" y="23558"/>
                </a:cubicBezTo>
                <a:cubicBezTo>
                  <a:pt x="6240" y="23659"/>
                  <a:pt x="6321" y="23761"/>
                  <a:pt x="6381" y="23842"/>
                </a:cubicBezTo>
                <a:cubicBezTo>
                  <a:pt x="6219" y="23781"/>
                  <a:pt x="6098" y="23497"/>
                  <a:pt x="5956" y="23457"/>
                </a:cubicBezTo>
                <a:cubicBezTo>
                  <a:pt x="6078" y="23436"/>
                  <a:pt x="5916" y="23355"/>
                  <a:pt x="6017" y="23295"/>
                </a:cubicBezTo>
                <a:close/>
                <a:moveTo>
                  <a:pt x="7556" y="21917"/>
                </a:moveTo>
                <a:cubicBezTo>
                  <a:pt x="7597" y="21917"/>
                  <a:pt x="7617" y="21917"/>
                  <a:pt x="7617" y="21897"/>
                </a:cubicBezTo>
                <a:cubicBezTo>
                  <a:pt x="7718" y="21978"/>
                  <a:pt x="7779" y="22039"/>
                  <a:pt x="7718" y="22079"/>
                </a:cubicBezTo>
                <a:cubicBezTo>
                  <a:pt x="7678" y="22019"/>
                  <a:pt x="7637" y="21958"/>
                  <a:pt x="7577" y="21917"/>
                </a:cubicBezTo>
                <a:close/>
                <a:moveTo>
                  <a:pt x="6462" y="23842"/>
                </a:moveTo>
                <a:cubicBezTo>
                  <a:pt x="6523" y="23923"/>
                  <a:pt x="6483" y="23902"/>
                  <a:pt x="6584" y="23983"/>
                </a:cubicBezTo>
                <a:cubicBezTo>
                  <a:pt x="6564" y="24044"/>
                  <a:pt x="6422" y="23862"/>
                  <a:pt x="6483" y="23842"/>
                </a:cubicBezTo>
                <a:close/>
                <a:moveTo>
                  <a:pt x="6625" y="23680"/>
                </a:moveTo>
                <a:cubicBezTo>
                  <a:pt x="6665" y="23619"/>
                  <a:pt x="6787" y="23740"/>
                  <a:pt x="6787" y="23781"/>
                </a:cubicBezTo>
                <a:cubicBezTo>
                  <a:pt x="6766" y="23781"/>
                  <a:pt x="6706" y="23740"/>
                  <a:pt x="6645" y="23680"/>
                </a:cubicBezTo>
                <a:close/>
                <a:moveTo>
                  <a:pt x="7779" y="22059"/>
                </a:moveTo>
                <a:cubicBezTo>
                  <a:pt x="7880" y="22140"/>
                  <a:pt x="7880" y="22221"/>
                  <a:pt x="7961" y="22302"/>
                </a:cubicBezTo>
                <a:cubicBezTo>
                  <a:pt x="7941" y="22302"/>
                  <a:pt x="7901" y="22262"/>
                  <a:pt x="7880" y="22282"/>
                </a:cubicBezTo>
                <a:cubicBezTo>
                  <a:pt x="7941" y="22363"/>
                  <a:pt x="8123" y="22565"/>
                  <a:pt x="8002" y="22545"/>
                </a:cubicBezTo>
                <a:cubicBezTo>
                  <a:pt x="7941" y="22484"/>
                  <a:pt x="7982" y="22464"/>
                  <a:pt x="7961" y="22403"/>
                </a:cubicBezTo>
                <a:cubicBezTo>
                  <a:pt x="7880" y="22363"/>
                  <a:pt x="7860" y="22302"/>
                  <a:pt x="7739" y="22221"/>
                </a:cubicBezTo>
                <a:cubicBezTo>
                  <a:pt x="7759" y="22140"/>
                  <a:pt x="7820" y="22201"/>
                  <a:pt x="7840" y="22262"/>
                </a:cubicBezTo>
                <a:cubicBezTo>
                  <a:pt x="7921" y="22221"/>
                  <a:pt x="7698" y="22100"/>
                  <a:pt x="7779" y="22059"/>
                </a:cubicBezTo>
                <a:close/>
                <a:moveTo>
                  <a:pt x="7901" y="22120"/>
                </a:moveTo>
                <a:cubicBezTo>
                  <a:pt x="7941" y="22120"/>
                  <a:pt x="7961" y="22120"/>
                  <a:pt x="7982" y="22140"/>
                </a:cubicBezTo>
                <a:cubicBezTo>
                  <a:pt x="8103" y="22262"/>
                  <a:pt x="8002" y="22343"/>
                  <a:pt x="8144" y="22464"/>
                </a:cubicBezTo>
                <a:cubicBezTo>
                  <a:pt x="8123" y="22484"/>
                  <a:pt x="8063" y="22403"/>
                  <a:pt x="8042" y="22424"/>
                </a:cubicBezTo>
                <a:cubicBezTo>
                  <a:pt x="7961" y="22302"/>
                  <a:pt x="8103" y="22302"/>
                  <a:pt x="7921" y="22140"/>
                </a:cubicBezTo>
                <a:close/>
                <a:moveTo>
                  <a:pt x="9258" y="20499"/>
                </a:moveTo>
                <a:cubicBezTo>
                  <a:pt x="9298" y="20459"/>
                  <a:pt x="9339" y="20560"/>
                  <a:pt x="9339" y="20459"/>
                </a:cubicBezTo>
                <a:lnTo>
                  <a:pt x="9400" y="20499"/>
                </a:lnTo>
                <a:cubicBezTo>
                  <a:pt x="9379" y="20499"/>
                  <a:pt x="9400" y="20540"/>
                  <a:pt x="9420" y="20560"/>
                </a:cubicBezTo>
                <a:cubicBezTo>
                  <a:pt x="9379" y="20540"/>
                  <a:pt x="9359" y="20601"/>
                  <a:pt x="9258" y="20499"/>
                </a:cubicBezTo>
                <a:close/>
                <a:moveTo>
                  <a:pt x="8123" y="22606"/>
                </a:moveTo>
                <a:cubicBezTo>
                  <a:pt x="8265" y="22606"/>
                  <a:pt x="8448" y="22930"/>
                  <a:pt x="8529" y="23031"/>
                </a:cubicBezTo>
                <a:cubicBezTo>
                  <a:pt x="8387" y="23031"/>
                  <a:pt x="8346" y="22788"/>
                  <a:pt x="8144" y="22626"/>
                </a:cubicBezTo>
                <a:close/>
                <a:moveTo>
                  <a:pt x="7212" y="24085"/>
                </a:moveTo>
                <a:cubicBezTo>
                  <a:pt x="7354" y="24004"/>
                  <a:pt x="7597" y="24308"/>
                  <a:pt x="7698" y="24449"/>
                </a:cubicBezTo>
                <a:cubicBezTo>
                  <a:pt x="7658" y="24530"/>
                  <a:pt x="7556" y="24449"/>
                  <a:pt x="7496" y="24429"/>
                </a:cubicBezTo>
                <a:cubicBezTo>
                  <a:pt x="7394" y="24267"/>
                  <a:pt x="7293" y="24186"/>
                  <a:pt x="7232" y="24085"/>
                </a:cubicBezTo>
                <a:close/>
                <a:moveTo>
                  <a:pt x="9663" y="21006"/>
                </a:moveTo>
                <a:cubicBezTo>
                  <a:pt x="9784" y="20985"/>
                  <a:pt x="10007" y="21310"/>
                  <a:pt x="10068" y="21391"/>
                </a:cubicBezTo>
                <a:cubicBezTo>
                  <a:pt x="9967" y="21391"/>
                  <a:pt x="9724" y="21046"/>
                  <a:pt x="9663" y="21006"/>
                </a:cubicBezTo>
                <a:close/>
                <a:moveTo>
                  <a:pt x="8610" y="23173"/>
                </a:moveTo>
                <a:cubicBezTo>
                  <a:pt x="8670" y="23112"/>
                  <a:pt x="8589" y="23153"/>
                  <a:pt x="8549" y="23072"/>
                </a:cubicBezTo>
                <a:cubicBezTo>
                  <a:pt x="8670" y="23031"/>
                  <a:pt x="8650" y="23214"/>
                  <a:pt x="8772" y="23214"/>
                </a:cubicBezTo>
                <a:cubicBezTo>
                  <a:pt x="8812" y="23274"/>
                  <a:pt x="8691" y="23234"/>
                  <a:pt x="8630" y="23173"/>
                </a:cubicBezTo>
                <a:close/>
                <a:moveTo>
                  <a:pt x="7678" y="24530"/>
                </a:moveTo>
                <a:lnTo>
                  <a:pt x="7718" y="24470"/>
                </a:lnTo>
                <a:cubicBezTo>
                  <a:pt x="7840" y="24571"/>
                  <a:pt x="7759" y="24591"/>
                  <a:pt x="7759" y="24652"/>
                </a:cubicBezTo>
                <a:cubicBezTo>
                  <a:pt x="7739" y="24611"/>
                  <a:pt x="7718" y="24571"/>
                  <a:pt x="7678" y="24530"/>
                </a:cubicBezTo>
                <a:close/>
                <a:moveTo>
                  <a:pt x="8731" y="23315"/>
                </a:moveTo>
                <a:cubicBezTo>
                  <a:pt x="8853" y="23335"/>
                  <a:pt x="8934" y="23416"/>
                  <a:pt x="8994" y="23497"/>
                </a:cubicBezTo>
                <a:cubicBezTo>
                  <a:pt x="8893" y="23538"/>
                  <a:pt x="8873" y="23416"/>
                  <a:pt x="8751" y="23315"/>
                </a:cubicBezTo>
                <a:close/>
                <a:moveTo>
                  <a:pt x="10149" y="21593"/>
                </a:moveTo>
                <a:cubicBezTo>
                  <a:pt x="10190" y="21573"/>
                  <a:pt x="10271" y="21674"/>
                  <a:pt x="10352" y="21755"/>
                </a:cubicBezTo>
                <a:cubicBezTo>
                  <a:pt x="10331" y="21836"/>
                  <a:pt x="10230" y="21654"/>
                  <a:pt x="10169" y="21593"/>
                </a:cubicBezTo>
                <a:close/>
                <a:moveTo>
                  <a:pt x="8306" y="24125"/>
                </a:moveTo>
                <a:cubicBezTo>
                  <a:pt x="8326" y="24085"/>
                  <a:pt x="8367" y="24085"/>
                  <a:pt x="8407" y="24105"/>
                </a:cubicBezTo>
                <a:cubicBezTo>
                  <a:pt x="8549" y="24226"/>
                  <a:pt x="8407" y="24287"/>
                  <a:pt x="8306" y="24125"/>
                </a:cubicBezTo>
                <a:close/>
                <a:moveTo>
                  <a:pt x="8994" y="24206"/>
                </a:moveTo>
                <a:cubicBezTo>
                  <a:pt x="8873" y="24206"/>
                  <a:pt x="8772" y="24064"/>
                  <a:pt x="8711" y="24044"/>
                </a:cubicBezTo>
                <a:cubicBezTo>
                  <a:pt x="8630" y="23963"/>
                  <a:pt x="8731" y="23923"/>
                  <a:pt x="8650" y="23821"/>
                </a:cubicBezTo>
                <a:cubicBezTo>
                  <a:pt x="8772" y="23882"/>
                  <a:pt x="8893" y="23983"/>
                  <a:pt x="8974" y="23963"/>
                </a:cubicBezTo>
                <a:cubicBezTo>
                  <a:pt x="8853" y="23862"/>
                  <a:pt x="8772" y="23882"/>
                  <a:pt x="8650" y="23720"/>
                </a:cubicBezTo>
                <a:lnTo>
                  <a:pt x="8751" y="23720"/>
                </a:lnTo>
                <a:cubicBezTo>
                  <a:pt x="8812" y="23781"/>
                  <a:pt x="8772" y="23801"/>
                  <a:pt x="8853" y="23862"/>
                </a:cubicBezTo>
                <a:cubicBezTo>
                  <a:pt x="8832" y="23700"/>
                  <a:pt x="9157" y="24044"/>
                  <a:pt x="9197" y="24206"/>
                </a:cubicBezTo>
                <a:cubicBezTo>
                  <a:pt x="9116" y="24247"/>
                  <a:pt x="9116" y="24145"/>
                  <a:pt x="9035" y="24064"/>
                </a:cubicBezTo>
                <a:cubicBezTo>
                  <a:pt x="8994" y="24024"/>
                  <a:pt x="8974" y="24105"/>
                  <a:pt x="8934" y="24064"/>
                </a:cubicBezTo>
                <a:cubicBezTo>
                  <a:pt x="8913" y="24105"/>
                  <a:pt x="9035" y="24186"/>
                  <a:pt x="9075" y="24247"/>
                </a:cubicBezTo>
                <a:cubicBezTo>
                  <a:pt x="9116" y="24348"/>
                  <a:pt x="9015" y="24287"/>
                  <a:pt x="9096" y="24389"/>
                </a:cubicBezTo>
                <a:cubicBezTo>
                  <a:pt x="9075" y="24389"/>
                  <a:pt x="8994" y="24226"/>
                  <a:pt x="8994" y="24206"/>
                </a:cubicBezTo>
                <a:close/>
                <a:moveTo>
                  <a:pt x="12195" y="20216"/>
                </a:moveTo>
                <a:cubicBezTo>
                  <a:pt x="12215" y="20216"/>
                  <a:pt x="12296" y="20277"/>
                  <a:pt x="12235" y="20216"/>
                </a:cubicBezTo>
                <a:cubicBezTo>
                  <a:pt x="12296" y="20216"/>
                  <a:pt x="12377" y="20337"/>
                  <a:pt x="12438" y="20378"/>
                </a:cubicBezTo>
                <a:cubicBezTo>
                  <a:pt x="12438" y="20499"/>
                  <a:pt x="12235" y="20236"/>
                  <a:pt x="12296" y="20337"/>
                </a:cubicBezTo>
                <a:cubicBezTo>
                  <a:pt x="12276" y="20378"/>
                  <a:pt x="12215" y="20236"/>
                  <a:pt x="12195" y="20216"/>
                </a:cubicBezTo>
                <a:close/>
                <a:moveTo>
                  <a:pt x="9359" y="24287"/>
                </a:moveTo>
                <a:cubicBezTo>
                  <a:pt x="9339" y="24267"/>
                  <a:pt x="9319" y="24287"/>
                  <a:pt x="9298" y="24247"/>
                </a:cubicBezTo>
                <a:cubicBezTo>
                  <a:pt x="9298" y="24287"/>
                  <a:pt x="9359" y="24348"/>
                  <a:pt x="9298" y="24368"/>
                </a:cubicBezTo>
                <a:cubicBezTo>
                  <a:pt x="9157" y="24206"/>
                  <a:pt x="9319" y="24166"/>
                  <a:pt x="9136" y="24044"/>
                </a:cubicBezTo>
                <a:cubicBezTo>
                  <a:pt x="9440" y="24206"/>
                  <a:pt x="9602" y="24672"/>
                  <a:pt x="9926" y="24915"/>
                </a:cubicBezTo>
                <a:cubicBezTo>
                  <a:pt x="9926" y="24935"/>
                  <a:pt x="9947" y="24976"/>
                  <a:pt x="9967" y="24996"/>
                </a:cubicBezTo>
                <a:cubicBezTo>
                  <a:pt x="9886" y="24996"/>
                  <a:pt x="9825" y="24915"/>
                  <a:pt x="9784" y="24976"/>
                </a:cubicBezTo>
                <a:cubicBezTo>
                  <a:pt x="9724" y="24915"/>
                  <a:pt x="9764" y="24895"/>
                  <a:pt x="9784" y="24875"/>
                </a:cubicBezTo>
                <a:cubicBezTo>
                  <a:pt x="9724" y="24814"/>
                  <a:pt x="9663" y="24834"/>
                  <a:pt x="9582" y="24713"/>
                </a:cubicBezTo>
                <a:cubicBezTo>
                  <a:pt x="9643" y="24510"/>
                  <a:pt x="9319" y="24429"/>
                  <a:pt x="9359" y="24287"/>
                </a:cubicBezTo>
                <a:close/>
                <a:moveTo>
                  <a:pt x="9136" y="24470"/>
                </a:moveTo>
                <a:cubicBezTo>
                  <a:pt x="9217" y="24490"/>
                  <a:pt x="9157" y="24449"/>
                  <a:pt x="9197" y="24409"/>
                </a:cubicBezTo>
                <a:cubicBezTo>
                  <a:pt x="9217" y="24571"/>
                  <a:pt x="9622" y="24814"/>
                  <a:pt x="9622" y="24935"/>
                </a:cubicBezTo>
                <a:cubicBezTo>
                  <a:pt x="9460" y="24854"/>
                  <a:pt x="9298" y="24551"/>
                  <a:pt x="9157" y="24470"/>
                </a:cubicBezTo>
                <a:close/>
                <a:moveTo>
                  <a:pt x="9015" y="25118"/>
                </a:moveTo>
                <a:cubicBezTo>
                  <a:pt x="8994" y="25057"/>
                  <a:pt x="9116" y="25219"/>
                  <a:pt x="9197" y="25300"/>
                </a:cubicBezTo>
                <a:cubicBezTo>
                  <a:pt x="9157" y="25381"/>
                  <a:pt x="9055" y="25179"/>
                  <a:pt x="9035" y="25118"/>
                </a:cubicBezTo>
                <a:close/>
                <a:moveTo>
                  <a:pt x="9258" y="24794"/>
                </a:moveTo>
                <a:lnTo>
                  <a:pt x="9298" y="24733"/>
                </a:lnTo>
                <a:cubicBezTo>
                  <a:pt x="9460" y="24895"/>
                  <a:pt x="9379" y="24996"/>
                  <a:pt x="9278" y="24794"/>
                </a:cubicBezTo>
                <a:close/>
                <a:moveTo>
                  <a:pt x="12701" y="21026"/>
                </a:moveTo>
                <a:cubicBezTo>
                  <a:pt x="12782" y="21026"/>
                  <a:pt x="12863" y="21046"/>
                  <a:pt x="12944" y="21107"/>
                </a:cubicBezTo>
                <a:cubicBezTo>
                  <a:pt x="13025" y="21229"/>
                  <a:pt x="12924" y="21188"/>
                  <a:pt x="12863" y="21208"/>
                </a:cubicBezTo>
                <a:close/>
                <a:moveTo>
                  <a:pt x="9562" y="25016"/>
                </a:moveTo>
                <a:cubicBezTo>
                  <a:pt x="9460" y="24976"/>
                  <a:pt x="9521" y="25097"/>
                  <a:pt x="9460" y="25077"/>
                </a:cubicBezTo>
                <a:cubicBezTo>
                  <a:pt x="9379" y="25037"/>
                  <a:pt x="9481" y="24854"/>
                  <a:pt x="9562" y="25016"/>
                </a:cubicBezTo>
                <a:close/>
                <a:moveTo>
                  <a:pt x="9157" y="25401"/>
                </a:moveTo>
                <a:cubicBezTo>
                  <a:pt x="9217" y="25361"/>
                  <a:pt x="9359" y="25543"/>
                  <a:pt x="9298" y="25584"/>
                </a:cubicBezTo>
                <a:cubicBezTo>
                  <a:pt x="9238" y="25543"/>
                  <a:pt x="9197" y="25462"/>
                  <a:pt x="9177" y="25401"/>
                </a:cubicBezTo>
                <a:close/>
                <a:moveTo>
                  <a:pt x="12985" y="21350"/>
                </a:moveTo>
                <a:cubicBezTo>
                  <a:pt x="12944" y="21269"/>
                  <a:pt x="13046" y="21350"/>
                  <a:pt x="13005" y="21269"/>
                </a:cubicBezTo>
                <a:cubicBezTo>
                  <a:pt x="13025" y="21229"/>
                  <a:pt x="13127" y="21451"/>
                  <a:pt x="13147" y="21391"/>
                </a:cubicBezTo>
                <a:cubicBezTo>
                  <a:pt x="13228" y="21472"/>
                  <a:pt x="13187" y="21492"/>
                  <a:pt x="13228" y="21532"/>
                </a:cubicBezTo>
                <a:cubicBezTo>
                  <a:pt x="13289" y="21593"/>
                  <a:pt x="13228" y="21492"/>
                  <a:pt x="13289" y="21532"/>
                </a:cubicBezTo>
                <a:cubicBezTo>
                  <a:pt x="13309" y="21553"/>
                  <a:pt x="13329" y="21593"/>
                  <a:pt x="13350" y="21634"/>
                </a:cubicBezTo>
                <a:cubicBezTo>
                  <a:pt x="13329" y="21613"/>
                  <a:pt x="13289" y="21634"/>
                  <a:pt x="13269" y="21654"/>
                </a:cubicBezTo>
                <a:cubicBezTo>
                  <a:pt x="13410" y="21735"/>
                  <a:pt x="13370" y="21654"/>
                  <a:pt x="13471" y="21857"/>
                </a:cubicBezTo>
                <a:cubicBezTo>
                  <a:pt x="13431" y="21877"/>
                  <a:pt x="13350" y="21775"/>
                  <a:pt x="13289" y="21694"/>
                </a:cubicBezTo>
                <a:cubicBezTo>
                  <a:pt x="13289" y="21735"/>
                  <a:pt x="13309" y="21775"/>
                  <a:pt x="13329" y="21816"/>
                </a:cubicBezTo>
                <a:cubicBezTo>
                  <a:pt x="13228" y="21796"/>
                  <a:pt x="13269" y="21654"/>
                  <a:pt x="13127" y="21553"/>
                </a:cubicBezTo>
                <a:cubicBezTo>
                  <a:pt x="13208" y="21532"/>
                  <a:pt x="13086" y="21431"/>
                  <a:pt x="13005" y="21350"/>
                </a:cubicBezTo>
                <a:close/>
                <a:moveTo>
                  <a:pt x="11405" y="23295"/>
                </a:moveTo>
                <a:cubicBezTo>
                  <a:pt x="11466" y="23254"/>
                  <a:pt x="11466" y="23376"/>
                  <a:pt x="11567" y="23436"/>
                </a:cubicBezTo>
                <a:cubicBezTo>
                  <a:pt x="11567" y="23518"/>
                  <a:pt x="11466" y="23355"/>
                  <a:pt x="11405" y="23295"/>
                </a:cubicBezTo>
                <a:close/>
                <a:moveTo>
                  <a:pt x="9865" y="25138"/>
                </a:moveTo>
                <a:cubicBezTo>
                  <a:pt x="9886" y="25057"/>
                  <a:pt x="9947" y="25199"/>
                  <a:pt x="10007" y="25239"/>
                </a:cubicBezTo>
                <a:cubicBezTo>
                  <a:pt x="9967" y="25280"/>
                  <a:pt x="9886" y="25219"/>
                  <a:pt x="9865" y="25138"/>
                </a:cubicBezTo>
                <a:close/>
                <a:moveTo>
                  <a:pt x="10149" y="24976"/>
                </a:moveTo>
                <a:cubicBezTo>
                  <a:pt x="10190" y="25057"/>
                  <a:pt x="10149" y="25118"/>
                  <a:pt x="10271" y="25219"/>
                </a:cubicBezTo>
                <a:cubicBezTo>
                  <a:pt x="10169" y="25300"/>
                  <a:pt x="10068" y="25016"/>
                  <a:pt x="10149" y="24976"/>
                </a:cubicBezTo>
                <a:close/>
                <a:moveTo>
                  <a:pt x="12073" y="22768"/>
                </a:moveTo>
                <a:cubicBezTo>
                  <a:pt x="12073" y="22768"/>
                  <a:pt x="12114" y="22788"/>
                  <a:pt x="12134" y="22809"/>
                </a:cubicBezTo>
                <a:cubicBezTo>
                  <a:pt x="12154" y="22829"/>
                  <a:pt x="12154" y="22788"/>
                  <a:pt x="12134" y="22748"/>
                </a:cubicBezTo>
                <a:cubicBezTo>
                  <a:pt x="12195" y="22728"/>
                  <a:pt x="12215" y="22849"/>
                  <a:pt x="12215" y="22890"/>
                </a:cubicBezTo>
                <a:cubicBezTo>
                  <a:pt x="12175" y="22890"/>
                  <a:pt x="12114" y="22809"/>
                  <a:pt x="12073" y="22768"/>
                </a:cubicBezTo>
                <a:close/>
                <a:moveTo>
                  <a:pt x="10311" y="26860"/>
                </a:moveTo>
                <a:cubicBezTo>
                  <a:pt x="10190" y="26819"/>
                  <a:pt x="10514" y="27184"/>
                  <a:pt x="10311" y="27062"/>
                </a:cubicBezTo>
                <a:cubicBezTo>
                  <a:pt x="10352" y="27103"/>
                  <a:pt x="10392" y="27103"/>
                  <a:pt x="10433" y="27164"/>
                </a:cubicBezTo>
                <a:cubicBezTo>
                  <a:pt x="10433" y="27123"/>
                  <a:pt x="10433" y="27103"/>
                  <a:pt x="10453" y="27083"/>
                </a:cubicBezTo>
                <a:cubicBezTo>
                  <a:pt x="10534" y="27184"/>
                  <a:pt x="10615" y="27346"/>
                  <a:pt x="10676" y="27285"/>
                </a:cubicBezTo>
                <a:cubicBezTo>
                  <a:pt x="10716" y="27386"/>
                  <a:pt x="10736" y="27407"/>
                  <a:pt x="10858" y="27508"/>
                </a:cubicBezTo>
                <a:cubicBezTo>
                  <a:pt x="10838" y="27589"/>
                  <a:pt x="10696" y="27366"/>
                  <a:pt x="10655" y="27386"/>
                </a:cubicBezTo>
                <a:cubicBezTo>
                  <a:pt x="10696" y="27508"/>
                  <a:pt x="10818" y="27528"/>
                  <a:pt x="10838" y="27650"/>
                </a:cubicBezTo>
                <a:cubicBezTo>
                  <a:pt x="10919" y="27650"/>
                  <a:pt x="10757" y="27548"/>
                  <a:pt x="10838" y="27528"/>
                </a:cubicBezTo>
                <a:cubicBezTo>
                  <a:pt x="10939" y="27650"/>
                  <a:pt x="10939" y="27711"/>
                  <a:pt x="11020" y="27812"/>
                </a:cubicBezTo>
                <a:cubicBezTo>
                  <a:pt x="11020" y="27913"/>
                  <a:pt x="10919" y="27731"/>
                  <a:pt x="10899" y="27771"/>
                </a:cubicBezTo>
                <a:cubicBezTo>
                  <a:pt x="10899" y="27832"/>
                  <a:pt x="11020" y="27852"/>
                  <a:pt x="11040" y="27933"/>
                </a:cubicBezTo>
                <a:cubicBezTo>
                  <a:pt x="11121" y="27994"/>
                  <a:pt x="10980" y="27792"/>
                  <a:pt x="11101" y="27852"/>
                </a:cubicBezTo>
                <a:cubicBezTo>
                  <a:pt x="11142" y="27994"/>
                  <a:pt x="11101" y="27994"/>
                  <a:pt x="11283" y="28136"/>
                </a:cubicBezTo>
                <a:cubicBezTo>
                  <a:pt x="11263" y="28136"/>
                  <a:pt x="11223" y="28156"/>
                  <a:pt x="11202" y="28176"/>
                </a:cubicBezTo>
                <a:cubicBezTo>
                  <a:pt x="11304" y="28298"/>
                  <a:pt x="11304" y="28176"/>
                  <a:pt x="11364" y="28237"/>
                </a:cubicBezTo>
                <a:cubicBezTo>
                  <a:pt x="11547" y="28602"/>
                  <a:pt x="11932" y="28804"/>
                  <a:pt x="12195" y="29149"/>
                </a:cubicBezTo>
                <a:cubicBezTo>
                  <a:pt x="12256" y="29108"/>
                  <a:pt x="12519" y="29331"/>
                  <a:pt x="12458" y="29392"/>
                </a:cubicBezTo>
                <a:cubicBezTo>
                  <a:pt x="12560" y="29412"/>
                  <a:pt x="12661" y="29453"/>
                  <a:pt x="12722" y="29534"/>
                </a:cubicBezTo>
                <a:cubicBezTo>
                  <a:pt x="12742" y="29797"/>
                  <a:pt x="13552" y="30101"/>
                  <a:pt x="13795" y="30384"/>
                </a:cubicBezTo>
                <a:cubicBezTo>
                  <a:pt x="13775" y="30425"/>
                  <a:pt x="13694" y="30405"/>
                  <a:pt x="13653" y="30344"/>
                </a:cubicBezTo>
                <a:cubicBezTo>
                  <a:pt x="13653" y="30364"/>
                  <a:pt x="13694" y="30384"/>
                  <a:pt x="13674" y="30405"/>
                </a:cubicBezTo>
                <a:cubicBezTo>
                  <a:pt x="13937" y="30445"/>
                  <a:pt x="14180" y="30567"/>
                  <a:pt x="14383" y="30749"/>
                </a:cubicBezTo>
                <a:cubicBezTo>
                  <a:pt x="14605" y="30769"/>
                  <a:pt x="14788" y="30952"/>
                  <a:pt x="15051" y="31053"/>
                </a:cubicBezTo>
                <a:cubicBezTo>
                  <a:pt x="15031" y="31093"/>
                  <a:pt x="14930" y="31053"/>
                  <a:pt x="14909" y="31093"/>
                </a:cubicBezTo>
                <a:cubicBezTo>
                  <a:pt x="14848" y="31012"/>
                  <a:pt x="14747" y="30952"/>
                  <a:pt x="14646" y="30952"/>
                </a:cubicBezTo>
                <a:cubicBezTo>
                  <a:pt x="14646" y="30992"/>
                  <a:pt x="14707" y="31033"/>
                  <a:pt x="14808" y="31073"/>
                </a:cubicBezTo>
                <a:cubicBezTo>
                  <a:pt x="14585" y="30992"/>
                  <a:pt x="14342" y="30891"/>
                  <a:pt x="14140" y="30769"/>
                </a:cubicBezTo>
                <a:cubicBezTo>
                  <a:pt x="14200" y="30769"/>
                  <a:pt x="14160" y="30749"/>
                  <a:pt x="14160" y="30708"/>
                </a:cubicBezTo>
                <a:cubicBezTo>
                  <a:pt x="14079" y="30708"/>
                  <a:pt x="13998" y="30668"/>
                  <a:pt x="13957" y="30587"/>
                </a:cubicBezTo>
                <a:cubicBezTo>
                  <a:pt x="13714" y="30567"/>
                  <a:pt x="13025" y="29939"/>
                  <a:pt x="13005" y="30222"/>
                </a:cubicBezTo>
                <a:cubicBezTo>
                  <a:pt x="12782" y="30040"/>
                  <a:pt x="12539" y="29898"/>
                  <a:pt x="12296" y="29777"/>
                </a:cubicBezTo>
                <a:cubicBezTo>
                  <a:pt x="12276" y="29696"/>
                  <a:pt x="12175" y="29615"/>
                  <a:pt x="12154" y="29554"/>
                </a:cubicBezTo>
                <a:cubicBezTo>
                  <a:pt x="12114" y="29574"/>
                  <a:pt x="11992" y="29493"/>
                  <a:pt x="11871" y="29392"/>
                </a:cubicBezTo>
                <a:cubicBezTo>
                  <a:pt x="11749" y="29291"/>
                  <a:pt x="11648" y="29169"/>
                  <a:pt x="11567" y="29047"/>
                </a:cubicBezTo>
                <a:cubicBezTo>
                  <a:pt x="11486" y="28966"/>
                  <a:pt x="11466" y="29007"/>
                  <a:pt x="11405" y="28987"/>
                </a:cubicBezTo>
                <a:cubicBezTo>
                  <a:pt x="11263" y="28845"/>
                  <a:pt x="11101" y="28663"/>
                  <a:pt x="10980" y="28501"/>
                </a:cubicBezTo>
                <a:cubicBezTo>
                  <a:pt x="10838" y="28338"/>
                  <a:pt x="10716" y="28197"/>
                  <a:pt x="10595" y="28055"/>
                </a:cubicBezTo>
                <a:cubicBezTo>
                  <a:pt x="10635" y="27994"/>
                  <a:pt x="10493" y="27792"/>
                  <a:pt x="10331" y="27670"/>
                </a:cubicBezTo>
                <a:cubicBezTo>
                  <a:pt x="10271" y="27528"/>
                  <a:pt x="9967" y="27062"/>
                  <a:pt x="9764" y="27002"/>
                </a:cubicBezTo>
                <a:cubicBezTo>
                  <a:pt x="9643" y="26880"/>
                  <a:pt x="9784" y="26981"/>
                  <a:pt x="9784" y="26900"/>
                </a:cubicBezTo>
                <a:cubicBezTo>
                  <a:pt x="9643" y="26779"/>
                  <a:pt x="9501" y="26637"/>
                  <a:pt x="9400" y="26475"/>
                </a:cubicBezTo>
                <a:cubicBezTo>
                  <a:pt x="9582" y="26556"/>
                  <a:pt x="9379" y="26212"/>
                  <a:pt x="9278" y="26090"/>
                </a:cubicBezTo>
                <a:cubicBezTo>
                  <a:pt x="9420" y="26151"/>
                  <a:pt x="9501" y="26374"/>
                  <a:pt x="9541" y="26475"/>
                </a:cubicBezTo>
                <a:cubicBezTo>
                  <a:pt x="9602" y="26515"/>
                  <a:pt x="9643" y="26475"/>
                  <a:pt x="9703" y="26576"/>
                </a:cubicBezTo>
                <a:cubicBezTo>
                  <a:pt x="9683" y="26576"/>
                  <a:pt x="9663" y="26576"/>
                  <a:pt x="9663" y="26576"/>
                </a:cubicBezTo>
                <a:cubicBezTo>
                  <a:pt x="10028" y="26941"/>
                  <a:pt x="10372" y="27326"/>
                  <a:pt x="10676" y="27751"/>
                </a:cubicBezTo>
                <a:cubicBezTo>
                  <a:pt x="10777" y="27812"/>
                  <a:pt x="10919" y="28014"/>
                  <a:pt x="10980" y="27994"/>
                </a:cubicBezTo>
                <a:cubicBezTo>
                  <a:pt x="10757" y="27690"/>
                  <a:pt x="10493" y="27386"/>
                  <a:pt x="10210" y="27123"/>
                </a:cubicBezTo>
                <a:cubicBezTo>
                  <a:pt x="10230" y="27123"/>
                  <a:pt x="10250" y="27123"/>
                  <a:pt x="10271" y="27103"/>
                </a:cubicBezTo>
                <a:cubicBezTo>
                  <a:pt x="10291" y="27103"/>
                  <a:pt x="9967" y="26860"/>
                  <a:pt x="10109" y="26819"/>
                </a:cubicBezTo>
                <a:cubicBezTo>
                  <a:pt x="9947" y="26779"/>
                  <a:pt x="9926" y="26617"/>
                  <a:pt x="9805" y="26637"/>
                </a:cubicBezTo>
                <a:cubicBezTo>
                  <a:pt x="9683" y="26515"/>
                  <a:pt x="9562" y="26394"/>
                  <a:pt x="9622" y="26313"/>
                </a:cubicBezTo>
                <a:cubicBezTo>
                  <a:pt x="9703" y="26414"/>
                  <a:pt x="9683" y="26475"/>
                  <a:pt x="9764" y="26495"/>
                </a:cubicBezTo>
                <a:cubicBezTo>
                  <a:pt x="9724" y="26414"/>
                  <a:pt x="9683" y="26313"/>
                  <a:pt x="9663" y="26212"/>
                </a:cubicBezTo>
                <a:cubicBezTo>
                  <a:pt x="9622" y="26191"/>
                  <a:pt x="9622" y="26313"/>
                  <a:pt x="9541" y="26252"/>
                </a:cubicBezTo>
                <a:cubicBezTo>
                  <a:pt x="9460" y="26151"/>
                  <a:pt x="9420" y="26029"/>
                  <a:pt x="9379" y="25908"/>
                </a:cubicBezTo>
                <a:cubicBezTo>
                  <a:pt x="9481" y="25928"/>
                  <a:pt x="9582" y="26050"/>
                  <a:pt x="9663" y="26050"/>
                </a:cubicBezTo>
                <a:cubicBezTo>
                  <a:pt x="9724" y="26110"/>
                  <a:pt x="9683" y="26131"/>
                  <a:pt x="9663" y="26151"/>
                </a:cubicBezTo>
                <a:cubicBezTo>
                  <a:pt x="9845" y="26293"/>
                  <a:pt x="9825" y="26313"/>
                  <a:pt x="10028" y="26556"/>
                </a:cubicBezTo>
                <a:cubicBezTo>
                  <a:pt x="10048" y="26455"/>
                  <a:pt x="10028" y="26414"/>
                  <a:pt x="10129" y="26434"/>
                </a:cubicBezTo>
                <a:cubicBezTo>
                  <a:pt x="10230" y="26596"/>
                  <a:pt x="10169" y="26596"/>
                  <a:pt x="10210" y="26758"/>
                </a:cubicBezTo>
                <a:cubicBezTo>
                  <a:pt x="10109" y="26677"/>
                  <a:pt x="10190" y="26657"/>
                  <a:pt x="10088" y="26576"/>
                </a:cubicBezTo>
                <a:cubicBezTo>
                  <a:pt x="10048" y="26536"/>
                  <a:pt x="10088" y="26637"/>
                  <a:pt x="10048" y="26576"/>
                </a:cubicBezTo>
                <a:cubicBezTo>
                  <a:pt x="10109" y="26799"/>
                  <a:pt x="10311" y="26758"/>
                  <a:pt x="10412" y="26981"/>
                </a:cubicBezTo>
                <a:cubicBezTo>
                  <a:pt x="10412" y="27022"/>
                  <a:pt x="10271" y="26860"/>
                  <a:pt x="10311" y="26860"/>
                </a:cubicBezTo>
                <a:close/>
                <a:moveTo>
                  <a:pt x="9663" y="25847"/>
                </a:moveTo>
                <a:cubicBezTo>
                  <a:pt x="9744" y="25887"/>
                  <a:pt x="9825" y="25948"/>
                  <a:pt x="9865" y="26029"/>
                </a:cubicBezTo>
                <a:cubicBezTo>
                  <a:pt x="9805" y="26009"/>
                  <a:pt x="9703" y="25948"/>
                  <a:pt x="9663" y="25847"/>
                </a:cubicBezTo>
                <a:close/>
                <a:moveTo>
                  <a:pt x="10392" y="25138"/>
                </a:moveTo>
                <a:cubicBezTo>
                  <a:pt x="10433" y="25179"/>
                  <a:pt x="10412" y="25239"/>
                  <a:pt x="10372" y="25280"/>
                </a:cubicBezTo>
                <a:lnTo>
                  <a:pt x="10412" y="25341"/>
                </a:lnTo>
                <a:cubicBezTo>
                  <a:pt x="10453" y="25381"/>
                  <a:pt x="10412" y="25300"/>
                  <a:pt x="10453" y="25300"/>
                </a:cubicBezTo>
                <a:cubicBezTo>
                  <a:pt x="10493" y="25361"/>
                  <a:pt x="10453" y="25381"/>
                  <a:pt x="10554" y="25462"/>
                </a:cubicBezTo>
                <a:cubicBezTo>
                  <a:pt x="10534" y="25462"/>
                  <a:pt x="10493" y="25422"/>
                  <a:pt x="10473" y="25442"/>
                </a:cubicBezTo>
                <a:cubicBezTo>
                  <a:pt x="10473" y="25503"/>
                  <a:pt x="10595" y="25503"/>
                  <a:pt x="10655" y="25624"/>
                </a:cubicBezTo>
                <a:cubicBezTo>
                  <a:pt x="10493" y="25584"/>
                  <a:pt x="10352" y="25381"/>
                  <a:pt x="10291" y="25260"/>
                </a:cubicBezTo>
                <a:cubicBezTo>
                  <a:pt x="10412" y="25280"/>
                  <a:pt x="10311" y="25118"/>
                  <a:pt x="10392" y="25138"/>
                </a:cubicBezTo>
                <a:close/>
                <a:moveTo>
                  <a:pt x="10230" y="25381"/>
                </a:moveTo>
                <a:cubicBezTo>
                  <a:pt x="10291" y="25361"/>
                  <a:pt x="10493" y="25644"/>
                  <a:pt x="10473" y="25725"/>
                </a:cubicBezTo>
                <a:cubicBezTo>
                  <a:pt x="10392" y="25604"/>
                  <a:pt x="10291" y="25503"/>
                  <a:pt x="10210" y="25401"/>
                </a:cubicBezTo>
                <a:close/>
                <a:moveTo>
                  <a:pt x="9764" y="26029"/>
                </a:moveTo>
                <a:cubicBezTo>
                  <a:pt x="9784" y="25989"/>
                  <a:pt x="9947" y="26171"/>
                  <a:pt x="9845" y="26212"/>
                </a:cubicBezTo>
                <a:cubicBezTo>
                  <a:pt x="9744" y="26131"/>
                  <a:pt x="9845" y="26131"/>
                  <a:pt x="9744" y="26050"/>
                </a:cubicBezTo>
                <a:close/>
                <a:moveTo>
                  <a:pt x="13471" y="22019"/>
                </a:moveTo>
                <a:cubicBezTo>
                  <a:pt x="13410" y="21958"/>
                  <a:pt x="13410" y="21917"/>
                  <a:pt x="13390" y="21877"/>
                </a:cubicBezTo>
                <a:cubicBezTo>
                  <a:pt x="13410" y="21877"/>
                  <a:pt x="13451" y="21917"/>
                  <a:pt x="13471" y="21958"/>
                </a:cubicBezTo>
                <a:cubicBezTo>
                  <a:pt x="13512" y="21998"/>
                  <a:pt x="13532" y="21897"/>
                  <a:pt x="13613" y="22019"/>
                </a:cubicBezTo>
                <a:lnTo>
                  <a:pt x="13572" y="22079"/>
                </a:lnTo>
                <a:cubicBezTo>
                  <a:pt x="13532" y="22019"/>
                  <a:pt x="13491" y="21998"/>
                  <a:pt x="13471" y="22019"/>
                </a:cubicBezTo>
                <a:close/>
                <a:moveTo>
                  <a:pt x="9886" y="26070"/>
                </a:moveTo>
                <a:cubicBezTo>
                  <a:pt x="9947" y="25989"/>
                  <a:pt x="10007" y="26191"/>
                  <a:pt x="10028" y="26232"/>
                </a:cubicBezTo>
                <a:cubicBezTo>
                  <a:pt x="10007" y="26313"/>
                  <a:pt x="9967" y="26272"/>
                  <a:pt x="9926" y="26293"/>
                </a:cubicBezTo>
                <a:cubicBezTo>
                  <a:pt x="9886" y="26212"/>
                  <a:pt x="9987" y="26191"/>
                  <a:pt x="9886" y="26070"/>
                </a:cubicBezTo>
                <a:close/>
                <a:moveTo>
                  <a:pt x="12134" y="24247"/>
                </a:moveTo>
                <a:cubicBezTo>
                  <a:pt x="12154" y="24166"/>
                  <a:pt x="12033" y="24044"/>
                  <a:pt x="12053" y="23963"/>
                </a:cubicBezTo>
                <a:cubicBezTo>
                  <a:pt x="12094" y="23943"/>
                  <a:pt x="12154" y="24085"/>
                  <a:pt x="12215" y="24125"/>
                </a:cubicBezTo>
                <a:cubicBezTo>
                  <a:pt x="12175" y="24166"/>
                  <a:pt x="12215" y="24226"/>
                  <a:pt x="12175" y="24267"/>
                </a:cubicBezTo>
                <a:cubicBezTo>
                  <a:pt x="12276" y="24287"/>
                  <a:pt x="12357" y="24328"/>
                  <a:pt x="12418" y="24389"/>
                </a:cubicBezTo>
                <a:cubicBezTo>
                  <a:pt x="12357" y="24470"/>
                  <a:pt x="12215" y="24308"/>
                  <a:pt x="12276" y="24490"/>
                </a:cubicBezTo>
                <a:cubicBezTo>
                  <a:pt x="12215" y="24470"/>
                  <a:pt x="12175" y="24429"/>
                  <a:pt x="12134" y="24368"/>
                </a:cubicBezTo>
                <a:cubicBezTo>
                  <a:pt x="12154" y="24348"/>
                  <a:pt x="12195" y="24368"/>
                  <a:pt x="12215" y="24348"/>
                </a:cubicBezTo>
                <a:cubicBezTo>
                  <a:pt x="12134" y="24267"/>
                  <a:pt x="12033" y="24308"/>
                  <a:pt x="11972" y="24166"/>
                </a:cubicBezTo>
                <a:cubicBezTo>
                  <a:pt x="12114" y="24287"/>
                  <a:pt x="12053" y="24085"/>
                  <a:pt x="12134" y="24267"/>
                </a:cubicBezTo>
                <a:close/>
                <a:moveTo>
                  <a:pt x="10230" y="26596"/>
                </a:moveTo>
                <a:cubicBezTo>
                  <a:pt x="10250" y="26515"/>
                  <a:pt x="10372" y="26718"/>
                  <a:pt x="10433" y="26779"/>
                </a:cubicBezTo>
                <a:cubicBezTo>
                  <a:pt x="10392" y="26860"/>
                  <a:pt x="10271" y="26698"/>
                  <a:pt x="10230" y="26617"/>
                </a:cubicBezTo>
                <a:close/>
                <a:moveTo>
                  <a:pt x="12316" y="24490"/>
                </a:moveTo>
                <a:cubicBezTo>
                  <a:pt x="12377" y="24490"/>
                  <a:pt x="12418" y="24470"/>
                  <a:pt x="12458" y="24429"/>
                </a:cubicBezTo>
                <a:cubicBezTo>
                  <a:pt x="12560" y="24530"/>
                  <a:pt x="12519" y="24551"/>
                  <a:pt x="12539" y="24611"/>
                </a:cubicBezTo>
                <a:cubicBezTo>
                  <a:pt x="12519" y="24632"/>
                  <a:pt x="12377" y="24470"/>
                  <a:pt x="12438" y="24591"/>
                </a:cubicBezTo>
                <a:cubicBezTo>
                  <a:pt x="12397" y="24611"/>
                  <a:pt x="12357" y="24530"/>
                  <a:pt x="12316" y="24490"/>
                </a:cubicBezTo>
                <a:close/>
                <a:moveTo>
                  <a:pt x="12580" y="24692"/>
                </a:moveTo>
                <a:cubicBezTo>
                  <a:pt x="12600" y="24652"/>
                  <a:pt x="12681" y="24794"/>
                  <a:pt x="12701" y="24713"/>
                </a:cubicBezTo>
                <a:cubicBezTo>
                  <a:pt x="12742" y="24773"/>
                  <a:pt x="12641" y="24794"/>
                  <a:pt x="12762" y="24875"/>
                </a:cubicBezTo>
                <a:cubicBezTo>
                  <a:pt x="12701" y="24733"/>
                  <a:pt x="12823" y="24834"/>
                  <a:pt x="12803" y="24915"/>
                </a:cubicBezTo>
                <a:cubicBezTo>
                  <a:pt x="12701" y="24935"/>
                  <a:pt x="12620" y="24814"/>
                  <a:pt x="12560" y="24713"/>
                </a:cubicBezTo>
                <a:close/>
                <a:moveTo>
                  <a:pt x="12722" y="24976"/>
                </a:moveTo>
                <a:cubicBezTo>
                  <a:pt x="12681" y="24996"/>
                  <a:pt x="12620" y="24935"/>
                  <a:pt x="12580" y="24875"/>
                </a:cubicBezTo>
                <a:lnTo>
                  <a:pt x="12600" y="24834"/>
                </a:lnTo>
                <a:lnTo>
                  <a:pt x="12681" y="24915"/>
                </a:lnTo>
                <a:cubicBezTo>
                  <a:pt x="12600" y="24935"/>
                  <a:pt x="12641" y="24915"/>
                  <a:pt x="12701" y="24976"/>
                </a:cubicBezTo>
                <a:close/>
                <a:moveTo>
                  <a:pt x="10716" y="27224"/>
                </a:moveTo>
                <a:cubicBezTo>
                  <a:pt x="10736" y="27143"/>
                  <a:pt x="10838" y="27326"/>
                  <a:pt x="10899" y="27366"/>
                </a:cubicBezTo>
                <a:cubicBezTo>
                  <a:pt x="10858" y="27467"/>
                  <a:pt x="10757" y="27326"/>
                  <a:pt x="10696" y="27245"/>
                </a:cubicBezTo>
                <a:close/>
                <a:moveTo>
                  <a:pt x="14443" y="22910"/>
                </a:moveTo>
                <a:cubicBezTo>
                  <a:pt x="14464" y="22849"/>
                  <a:pt x="14524" y="22910"/>
                  <a:pt x="14545" y="22829"/>
                </a:cubicBezTo>
                <a:cubicBezTo>
                  <a:pt x="14605" y="22910"/>
                  <a:pt x="14747" y="23011"/>
                  <a:pt x="14707" y="23092"/>
                </a:cubicBezTo>
                <a:cubicBezTo>
                  <a:pt x="14545" y="22869"/>
                  <a:pt x="14545" y="22991"/>
                  <a:pt x="14443" y="22910"/>
                </a:cubicBezTo>
                <a:close/>
                <a:moveTo>
                  <a:pt x="13269" y="24429"/>
                </a:moveTo>
                <a:cubicBezTo>
                  <a:pt x="13289" y="24429"/>
                  <a:pt x="13329" y="24429"/>
                  <a:pt x="13289" y="24368"/>
                </a:cubicBezTo>
                <a:cubicBezTo>
                  <a:pt x="13431" y="24429"/>
                  <a:pt x="13329" y="24490"/>
                  <a:pt x="13370" y="24571"/>
                </a:cubicBezTo>
                <a:cubicBezTo>
                  <a:pt x="13309" y="24611"/>
                  <a:pt x="13370" y="24490"/>
                  <a:pt x="13269" y="24429"/>
                </a:cubicBezTo>
                <a:close/>
                <a:moveTo>
                  <a:pt x="12904" y="25179"/>
                </a:moveTo>
                <a:cubicBezTo>
                  <a:pt x="12944" y="25097"/>
                  <a:pt x="13046" y="25260"/>
                  <a:pt x="13086" y="25239"/>
                </a:cubicBezTo>
                <a:cubicBezTo>
                  <a:pt x="13147" y="25341"/>
                  <a:pt x="13066" y="25280"/>
                  <a:pt x="13086" y="25361"/>
                </a:cubicBezTo>
                <a:cubicBezTo>
                  <a:pt x="13147" y="25361"/>
                  <a:pt x="13228" y="25482"/>
                  <a:pt x="13309" y="25563"/>
                </a:cubicBezTo>
                <a:cubicBezTo>
                  <a:pt x="13106" y="25523"/>
                  <a:pt x="13025" y="25320"/>
                  <a:pt x="12904" y="25179"/>
                </a:cubicBezTo>
                <a:close/>
                <a:moveTo>
                  <a:pt x="13086" y="25179"/>
                </a:moveTo>
                <a:cubicBezTo>
                  <a:pt x="13228" y="25239"/>
                  <a:pt x="13289" y="25462"/>
                  <a:pt x="13431" y="25523"/>
                </a:cubicBezTo>
                <a:cubicBezTo>
                  <a:pt x="13289" y="25543"/>
                  <a:pt x="13187" y="25300"/>
                  <a:pt x="13086" y="25179"/>
                </a:cubicBezTo>
                <a:close/>
                <a:moveTo>
                  <a:pt x="14848" y="23153"/>
                </a:moveTo>
                <a:cubicBezTo>
                  <a:pt x="14909" y="23214"/>
                  <a:pt x="14828" y="23254"/>
                  <a:pt x="14889" y="23315"/>
                </a:cubicBezTo>
                <a:cubicBezTo>
                  <a:pt x="14808" y="23335"/>
                  <a:pt x="14767" y="23133"/>
                  <a:pt x="14869" y="23173"/>
                </a:cubicBezTo>
                <a:close/>
                <a:moveTo>
                  <a:pt x="14180" y="24510"/>
                </a:moveTo>
                <a:cubicBezTo>
                  <a:pt x="14281" y="24692"/>
                  <a:pt x="14180" y="24632"/>
                  <a:pt x="14302" y="24834"/>
                </a:cubicBezTo>
                <a:cubicBezTo>
                  <a:pt x="14160" y="24713"/>
                  <a:pt x="14079" y="24591"/>
                  <a:pt x="14200" y="24530"/>
                </a:cubicBezTo>
                <a:close/>
                <a:moveTo>
                  <a:pt x="13370" y="25746"/>
                </a:moveTo>
                <a:cubicBezTo>
                  <a:pt x="13451" y="25705"/>
                  <a:pt x="13593" y="25887"/>
                  <a:pt x="13694" y="25908"/>
                </a:cubicBezTo>
                <a:cubicBezTo>
                  <a:pt x="13613" y="25928"/>
                  <a:pt x="13775" y="26070"/>
                  <a:pt x="13917" y="26212"/>
                </a:cubicBezTo>
                <a:cubicBezTo>
                  <a:pt x="13876" y="26212"/>
                  <a:pt x="13856" y="26212"/>
                  <a:pt x="13856" y="26232"/>
                </a:cubicBezTo>
                <a:cubicBezTo>
                  <a:pt x="13755" y="26191"/>
                  <a:pt x="13795" y="26151"/>
                  <a:pt x="13755" y="26090"/>
                </a:cubicBezTo>
                <a:cubicBezTo>
                  <a:pt x="13714" y="26171"/>
                  <a:pt x="13633" y="25969"/>
                  <a:pt x="13552" y="26029"/>
                </a:cubicBezTo>
                <a:cubicBezTo>
                  <a:pt x="13532" y="25989"/>
                  <a:pt x="13532" y="25806"/>
                  <a:pt x="13451" y="25867"/>
                </a:cubicBezTo>
                <a:cubicBezTo>
                  <a:pt x="13431" y="25847"/>
                  <a:pt x="13410" y="25806"/>
                  <a:pt x="13390" y="25746"/>
                </a:cubicBezTo>
                <a:close/>
                <a:moveTo>
                  <a:pt x="13977" y="25260"/>
                </a:moveTo>
                <a:lnTo>
                  <a:pt x="14058" y="25361"/>
                </a:lnTo>
                <a:cubicBezTo>
                  <a:pt x="14038" y="25442"/>
                  <a:pt x="13917" y="25320"/>
                  <a:pt x="13977" y="25280"/>
                </a:cubicBezTo>
                <a:close/>
                <a:moveTo>
                  <a:pt x="14261" y="25239"/>
                </a:moveTo>
                <a:cubicBezTo>
                  <a:pt x="14362" y="25179"/>
                  <a:pt x="14423" y="25361"/>
                  <a:pt x="14545" y="25442"/>
                </a:cubicBezTo>
                <a:cubicBezTo>
                  <a:pt x="14443" y="25442"/>
                  <a:pt x="14423" y="25341"/>
                  <a:pt x="14281" y="25260"/>
                </a:cubicBezTo>
                <a:close/>
                <a:moveTo>
                  <a:pt x="14140" y="25462"/>
                </a:moveTo>
                <a:cubicBezTo>
                  <a:pt x="14160" y="25381"/>
                  <a:pt x="14261" y="25523"/>
                  <a:pt x="14302" y="25543"/>
                </a:cubicBezTo>
                <a:cubicBezTo>
                  <a:pt x="14281" y="25604"/>
                  <a:pt x="14221" y="25523"/>
                  <a:pt x="14140" y="25462"/>
                </a:cubicBezTo>
                <a:close/>
                <a:moveTo>
                  <a:pt x="14038" y="26333"/>
                </a:moveTo>
                <a:cubicBezTo>
                  <a:pt x="14058" y="26353"/>
                  <a:pt x="14099" y="26394"/>
                  <a:pt x="14119" y="26374"/>
                </a:cubicBezTo>
                <a:cubicBezTo>
                  <a:pt x="14180" y="26495"/>
                  <a:pt x="13957" y="26434"/>
                  <a:pt x="14038" y="26353"/>
                </a:cubicBezTo>
                <a:close/>
                <a:moveTo>
                  <a:pt x="14362" y="25969"/>
                </a:moveTo>
                <a:cubicBezTo>
                  <a:pt x="14423" y="25969"/>
                  <a:pt x="14443" y="26110"/>
                  <a:pt x="14423" y="26151"/>
                </a:cubicBezTo>
                <a:cubicBezTo>
                  <a:pt x="14362" y="26090"/>
                  <a:pt x="14403" y="26050"/>
                  <a:pt x="14362" y="25989"/>
                </a:cubicBezTo>
                <a:close/>
                <a:moveTo>
                  <a:pt x="14808" y="25381"/>
                </a:moveTo>
                <a:cubicBezTo>
                  <a:pt x="14909" y="25381"/>
                  <a:pt x="15011" y="25543"/>
                  <a:pt x="15152" y="25604"/>
                </a:cubicBezTo>
                <a:cubicBezTo>
                  <a:pt x="15112" y="25624"/>
                  <a:pt x="15011" y="25503"/>
                  <a:pt x="14970" y="25584"/>
                </a:cubicBezTo>
                <a:cubicBezTo>
                  <a:pt x="14930" y="25523"/>
                  <a:pt x="14848" y="25462"/>
                  <a:pt x="14808" y="25401"/>
                </a:cubicBezTo>
                <a:close/>
                <a:moveTo>
                  <a:pt x="15011" y="25604"/>
                </a:moveTo>
                <a:cubicBezTo>
                  <a:pt x="15071" y="25624"/>
                  <a:pt x="15274" y="25665"/>
                  <a:pt x="15213" y="25766"/>
                </a:cubicBezTo>
                <a:cubicBezTo>
                  <a:pt x="15132" y="25725"/>
                  <a:pt x="15071" y="25685"/>
                  <a:pt x="15011" y="25624"/>
                </a:cubicBezTo>
                <a:close/>
                <a:moveTo>
                  <a:pt x="14950" y="26353"/>
                </a:moveTo>
                <a:cubicBezTo>
                  <a:pt x="15031" y="26394"/>
                  <a:pt x="15011" y="26434"/>
                  <a:pt x="15092" y="26495"/>
                </a:cubicBezTo>
                <a:cubicBezTo>
                  <a:pt x="15071" y="26556"/>
                  <a:pt x="15031" y="26536"/>
                  <a:pt x="14990" y="26556"/>
                </a:cubicBezTo>
                <a:lnTo>
                  <a:pt x="14869" y="26475"/>
                </a:lnTo>
                <a:cubicBezTo>
                  <a:pt x="14869" y="26414"/>
                  <a:pt x="14909" y="26374"/>
                  <a:pt x="14950" y="26374"/>
                </a:cubicBezTo>
                <a:close/>
                <a:moveTo>
                  <a:pt x="13633" y="28723"/>
                </a:moveTo>
                <a:cubicBezTo>
                  <a:pt x="13613" y="28622"/>
                  <a:pt x="13734" y="28744"/>
                  <a:pt x="13755" y="28683"/>
                </a:cubicBezTo>
                <a:cubicBezTo>
                  <a:pt x="13815" y="28744"/>
                  <a:pt x="13714" y="28825"/>
                  <a:pt x="13633" y="28723"/>
                </a:cubicBezTo>
                <a:close/>
                <a:moveTo>
                  <a:pt x="13836" y="28784"/>
                </a:moveTo>
                <a:cubicBezTo>
                  <a:pt x="14038" y="28926"/>
                  <a:pt x="13977" y="28845"/>
                  <a:pt x="14241" y="28987"/>
                </a:cubicBezTo>
                <a:cubicBezTo>
                  <a:pt x="14221" y="29027"/>
                  <a:pt x="14261" y="29068"/>
                  <a:pt x="14241" y="29088"/>
                </a:cubicBezTo>
                <a:cubicBezTo>
                  <a:pt x="14099" y="28946"/>
                  <a:pt x="13917" y="28946"/>
                  <a:pt x="13775" y="28804"/>
                </a:cubicBezTo>
                <a:cubicBezTo>
                  <a:pt x="13795" y="28764"/>
                  <a:pt x="13836" y="28723"/>
                  <a:pt x="13957" y="28784"/>
                </a:cubicBezTo>
                <a:cubicBezTo>
                  <a:pt x="13937" y="28845"/>
                  <a:pt x="13917" y="28845"/>
                  <a:pt x="13836" y="28784"/>
                </a:cubicBezTo>
                <a:close/>
                <a:moveTo>
                  <a:pt x="15193" y="26596"/>
                </a:moveTo>
                <a:cubicBezTo>
                  <a:pt x="15173" y="26596"/>
                  <a:pt x="15193" y="26556"/>
                  <a:pt x="15193" y="26536"/>
                </a:cubicBezTo>
                <a:cubicBezTo>
                  <a:pt x="15233" y="26556"/>
                  <a:pt x="15274" y="26576"/>
                  <a:pt x="15294" y="26617"/>
                </a:cubicBezTo>
                <a:cubicBezTo>
                  <a:pt x="15254" y="26698"/>
                  <a:pt x="15213" y="26576"/>
                  <a:pt x="15173" y="26617"/>
                </a:cubicBezTo>
                <a:close/>
                <a:moveTo>
                  <a:pt x="14889" y="27164"/>
                </a:moveTo>
                <a:cubicBezTo>
                  <a:pt x="14869" y="27083"/>
                  <a:pt x="15011" y="27164"/>
                  <a:pt x="14970" y="27184"/>
                </a:cubicBezTo>
                <a:cubicBezTo>
                  <a:pt x="15051" y="27224"/>
                  <a:pt x="14970" y="27123"/>
                  <a:pt x="15031" y="27123"/>
                </a:cubicBezTo>
                <a:cubicBezTo>
                  <a:pt x="15071" y="27164"/>
                  <a:pt x="15092" y="27224"/>
                  <a:pt x="15071" y="27265"/>
                </a:cubicBezTo>
                <a:close/>
                <a:moveTo>
                  <a:pt x="15152" y="27224"/>
                </a:moveTo>
                <a:cubicBezTo>
                  <a:pt x="15092" y="27164"/>
                  <a:pt x="15233" y="27204"/>
                  <a:pt x="15233" y="27265"/>
                </a:cubicBezTo>
                <a:cubicBezTo>
                  <a:pt x="15233" y="27305"/>
                  <a:pt x="15193" y="27326"/>
                  <a:pt x="15152" y="27305"/>
                </a:cubicBezTo>
                <a:cubicBezTo>
                  <a:pt x="15152" y="27346"/>
                  <a:pt x="15193" y="27386"/>
                  <a:pt x="15233" y="27386"/>
                </a:cubicBezTo>
                <a:cubicBezTo>
                  <a:pt x="15254" y="27346"/>
                  <a:pt x="15274" y="27326"/>
                  <a:pt x="15233" y="27305"/>
                </a:cubicBezTo>
                <a:cubicBezTo>
                  <a:pt x="15274" y="27265"/>
                  <a:pt x="15436" y="27488"/>
                  <a:pt x="15314" y="27407"/>
                </a:cubicBezTo>
                <a:cubicBezTo>
                  <a:pt x="15314" y="27467"/>
                  <a:pt x="15456" y="27488"/>
                  <a:pt x="15436" y="27407"/>
                </a:cubicBezTo>
                <a:cubicBezTo>
                  <a:pt x="15456" y="27427"/>
                  <a:pt x="15497" y="27447"/>
                  <a:pt x="15517" y="27467"/>
                </a:cubicBezTo>
                <a:cubicBezTo>
                  <a:pt x="15476" y="27589"/>
                  <a:pt x="15456" y="27488"/>
                  <a:pt x="15395" y="27589"/>
                </a:cubicBezTo>
                <a:cubicBezTo>
                  <a:pt x="15274" y="27508"/>
                  <a:pt x="15173" y="27407"/>
                  <a:pt x="15071" y="27305"/>
                </a:cubicBezTo>
                <a:cubicBezTo>
                  <a:pt x="15092" y="27285"/>
                  <a:pt x="15233" y="27245"/>
                  <a:pt x="15152" y="27245"/>
                </a:cubicBezTo>
                <a:close/>
                <a:moveTo>
                  <a:pt x="13937" y="30729"/>
                </a:moveTo>
                <a:lnTo>
                  <a:pt x="13917" y="30789"/>
                </a:lnTo>
                <a:cubicBezTo>
                  <a:pt x="13755" y="30749"/>
                  <a:pt x="13775" y="30627"/>
                  <a:pt x="13937" y="30729"/>
                </a:cubicBezTo>
                <a:close/>
                <a:moveTo>
                  <a:pt x="13957" y="30810"/>
                </a:moveTo>
                <a:cubicBezTo>
                  <a:pt x="14038" y="30911"/>
                  <a:pt x="14099" y="30870"/>
                  <a:pt x="14241" y="30952"/>
                </a:cubicBezTo>
                <a:cubicBezTo>
                  <a:pt x="14160" y="30952"/>
                  <a:pt x="14241" y="30992"/>
                  <a:pt x="14221" y="31033"/>
                </a:cubicBezTo>
                <a:cubicBezTo>
                  <a:pt x="14079" y="30972"/>
                  <a:pt x="13937" y="30891"/>
                  <a:pt x="13957" y="30830"/>
                </a:cubicBezTo>
                <a:close/>
                <a:moveTo>
                  <a:pt x="15294" y="27650"/>
                </a:moveTo>
                <a:cubicBezTo>
                  <a:pt x="15294" y="27609"/>
                  <a:pt x="15335" y="27630"/>
                  <a:pt x="15335" y="27609"/>
                </a:cubicBezTo>
                <a:cubicBezTo>
                  <a:pt x="15416" y="27630"/>
                  <a:pt x="15375" y="27670"/>
                  <a:pt x="15436" y="27690"/>
                </a:cubicBezTo>
                <a:cubicBezTo>
                  <a:pt x="15436" y="27751"/>
                  <a:pt x="15335" y="27670"/>
                  <a:pt x="15294" y="27650"/>
                </a:cubicBezTo>
                <a:close/>
                <a:moveTo>
                  <a:pt x="15983" y="27832"/>
                </a:moveTo>
                <a:cubicBezTo>
                  <a:pt x="15983" y="27812"/>
                  <a:pt x="16125" y="27913"/>
                  <a:pt x="16104" y="27954"/>
                </a:cubicBezTo>
                <a:cubicBezTo>
                  <a:pt x="16003" y="27974"/>
                  <a:pt x="16023" y="27893"/>
                  <a:pt x="15983" y="27852"/>
                </a:cubicBezTo>
                <a:close/>
                <a:moveTo>
                  <a:pt x="16145" y="28176"/>
                </a:moveTo>
                <a:cubicBezTo>
                  <a:pt x="16206" y="28237"/>
                  <a:pt x="16327" y="28278"/>
                  <a:pt x="16327" y="28338"/>
                </a:cubicBezTo>
                <a:cubicBezTo>
                  <a:pt x="16206" y="28318"/>
                  <a:pt x="16165" y="28257"/>
                  <a:pt x="16145" y="28197"/>
                </a:cubicBezTo>
                <a:close/>
                <a:moveTo>
                  <a:pt x="16388" y="28278"/>
                </a:moveTo>
                <a:cubicBezTo>
                  <a:pt x="16449" y="28318"/>
                  <a:pt x="16449" y="28359"/>
                  <a:pt x="16530" y="28379"/>
                </a:cubicBezTo>
                <a:cubicBezTo>
                  <a:pt x="16489" y="28399"/>
                  <a:pt x="16428" y="28399"/>
                  <a:pt x="16388" y="28379"/>
                </a:cubicBezTo>
                <a:cubicBezTo>
                  <a:pt x="16347" y="28338"/>
                  <a:pt x="16428" y="28359"/>
                  <a:pt x="16408" y="28298"/>
                </a:cubicBezTo>
                <a:close/>
                <a:moveTo>
                  <a:pt x="16246" y="33180"/>
                </a:moveTo>
                <a:cubicBezTo>
                  <a:pt x="16347" y="33180"/>
                  <a:pt x="16347" y="33220"/>
                  <a:pt x="16368" y="33261"/>
                </a:cubicBezTo>
                <a:cubicBezTo>
                  <a:pt x="16509" y="33281"/>
                  <a:pt x="16489" y="33200"/>
                  <a:pt x="16611" y="33281"/>
                </a:cubicBezTo>
                <a:cubicBezTo>
                  <a:pt x="16591" y="33321"/>
                  <a:pt x="16266" y="33281"/>
                  <a:pt x="16266" y="33200"/>
                </a:cubicBezTo>
                <a:close/>
                <a:moveTo>
                  <a:pt x="16955" y="28116"/>
                </a:moveTo>
                <a:cubicBezTo>
                  <a:pt x="16996" y="28035"/>
                  <a:pt x="17117" y="28176"/>
                  <a:pt x="17077" y="28257"/>
                </a:cubicBezTo>
                <a:cubicBezTo>
                  <a:pt x="17016" y="28237"/>
                  <a:pt x="17097" y="28136"/>
                  <a:pt x="16975" y="28136"/>
                </a:cubicBezTo>
                <a:close/>
                <a:moveTo>
                  <a:pt x="16955" y="28460"/>
                </a:moveTo>
                <a:cubicBezTo>
                  <a:pt x="17056" y="28521"/>
                  <a:pt x="17097" y="28501"/>
                  <a:pt x="17218" y="28541"/>
                </a:cubicBezTo>
                <a:cubicBezTo>
                  <a:pt x="17218" y="28602"/>
                  <a:pt x="17077" y="28501"/>
                  <a:pt x="17117" y="28602"/>
                </a:cubicBezTo>
                <a:cubicBezTo>
                  <a:pt x="17077" y="28561"/>
                  <a:pt x="16996" y="28541"/>
                  <a:pt x="16975" y="28480"/>
                </a:cubicBezTo>
                <a:close/>
                <a:moveTo>
                  <a:pt x="17401" y="33524"/>
                </a:moveTo>
                <a:cubicBezTo>
                  <a:pt x="17360" y="33443"/>
                  <a:pt x="17725" y="33504"/>
                  <a:pt x="17684" y="33544"/>
                </a:cubicBezTo>
                <a:cubicBezTo>
                  <a:pt x="17563" y="33585"/>
                  <a:pt x="17563" y="33544"/>
                  <a:pt x="17421" y="33544"/>
                </a:cubicBezTo>
                <a:close/>
                <a:moveTo>
                  <a:pt x="17198" y="28784"/>
                </a:moveTo>
                <a:cubicBezTo>
                  <a:pt x="17239" y="28764"/>
                  <a:pt x="17239" y="28723"/>
                  <a:pt x="17239" y="28683"/>
                </a:cubicBezTo>
                <a:cubicBezTo>
                  <a:pt x="17401" y="28723"/>
                  <a:pt x="17360" y="28865"/>
                  <a:pt x="17198" y="28784"/>
                </a:cubicBezTo>
                <a:close/>
                <a:moveTo>
                  <a:pt x="17259" y="29007"/>
                </a:moveTo>
                <a:cubicBezTo>
                  <a:pt x="17279" y="28926"/>
                  <a:pt x="17380" y="28987"/>
                  <a:pt x="17421" y="29007"/>
                </a:cubicBezTo>
                <a:cubicBezTo>
                  <a:pt x="17421" y="29047"/>
                  <a:pt x="17279" y="29007"/>
                  <a:pt x="17259" y="29007"/>
                </a:cubicBezTo>
                <a:close/>
                <a:moveTo>
                  <a:pt x="17522" y="29817"/>
                </a:moveTo>
                <a:cubicBezTo>
                  <a:pt x="17624" y="29878"/>
                  <a:pt x="17806" y="29858"/>
                  <a:pt x="17786" y="29979"/>
                </a:cubicBezTo>
                <a:cubicBezTo>
                  <a:pt x="17705" y="29898"/>
                  <a:pt x="17522" y="29959"/>
                  <a:pt x="17522" y="29817"/>
                </a:cubicBezTo>
                <a:close/>
                <a:moveTo>
                  <a:pt x="17927" y="33342"/>
                </a:moveTo>
                <a:cubicBezTo>
                  <a:pt x="18069" y="33362"/>
                  <a:pt x="18292" y="33342"/>
                  <a:pt x="18272" y="33443"/>
                </a:cubicBezTo>
                <a:cubicBezTo>
                  <a:pt x="18089" y="33443"/>
                  <a:pt x="17927" y="33423"/>
                  <a:pt x="17927" y="33342"/>
                </a:cubicBezTo>
                <a:close/>
                <a:moveTo>
                  <a:pt x="17624" y="28804"/>
                </a:moveTo>
                <a:cubicBezTo>
                  <a:pt x="17745" y="28784"/>
                  <a:pt x="17705" y="28885"/>
                  <a:pt x="17786" y="28885"/>
                </a:cubicBezTo>
                <a:cubicBezTo>
                  <a:pt x="17745" y="28906"/>
                  <a:pt x="17684" y="28906"/>
                  <a:pt x="17624" y="28926"/>
                </a:cubicBezTo>
                <a:cubicBezTo>
                  <a:pt x="17563" y="28865"/>
                  <a:pt x="17644" y="28885"/>
                  <a:pt x="17624" y="28804"/>
                </a:cubicBezTo>
                <a:close/>
                <a:moveTo>
                  <a:pt x="17867" y="28885"/>
                </a:moveTo>
                <a:cubicBezTo>
                  <a:pt x="17867" y="28825"/>
                  <a:pt x="18029" y="28845"/>
                  <a:pt x="18130" y="28825"/>
                </a:cubicBezTo>
                <a:cubicBezTo>
                  <a:pt x="18089" y="28906"/>
                  <a:pt x="17948" y="28885"/>
                  <a:pt x="17887" y="28885"/>
                </a:cubicBezTo>
                <a:close/>
                <a:moveTo>
                  <a:pt x="18069" y="29918"/>
                </a:moveTo>
                <a:cubicBezTo>
                  <a:pt x="18049" y="29878"/>
                  <a:pt x="18049" y="29817"/>
                  <a:pt x="18170" y="29837"/>
                </a:cubicBezTo>
                <a:cubicBezTo>
                  <a:pt x="18170" y="29878"/>
                  <a:pt x="18191" y="29918"/>
                  <a:pt x="18089" y="29918"/>
                </a:cubicBezTo>
                <a:close/>
                <a:moveTo>
                  <a:pt x="18008" y="29412"/>
                </a:moveTo>
                <a:cubicBezTo>
                  <a:pt x="18008" y="29372"/>
                  <a:pt x="18191" y="29392"/>
                  <a:pt x="18231" y="29412"/>
                </a:cubicBezTo>
                <a:cubicBezTo>
                  <a:pt x="18191" y="29453"/>
                  <a:pt x="18211" y="29493"/>
                  <a:pt x="18089" y="29493"/>
                </a:cubicBezTo>
                <a:cubicBezTo>
                  <a:pt x="18150" y="29432"/>
                  <a:pt x="18130" y="29412"/>
                  <a:pt x="18029" y="29412"/>
                </a:cubicBezTo>
                <a:close/>
                <a:moveTo>
                  <a:pt x="18859" y="29554"/>
                </a:moveTo>
                <a:lnTo>
                  <a:pt x="18717" y="29574"/>
                </a:lnTo>
                <a:cubicBezTo>
                  <a:pt x="18717" y="29513"/>
                  <a:pt x="18819" y="29513"/>
                  <a:pt x="18839" y="29453"/>
                </a:cubicBezTo>
                <a:cubicBezTo>
                  <a:pt x="18920" y="29473"/>
                  <a:pt x="18778" y="29513"/>
                  <a:pt x="18859" y="29554"/>
                </a:cubicBezTo>
                <a:close/>
                <a:moveTo>
                  <a:pt x="20723" y="33058"/>
                </a:moveTo>
                <a:cubicBezTo>
                  <a:pt x="20784" y="32997"/>
                  <a:pt x="20865" y="32957"/>
                  <a:pt x="20966" y="32937"/>
                </a:cubicBezTo>
                <a:cubicBezTo>
                  <a:pt x="21087" y="32997"/>
                  <a:pt x="20804" y="33058"/>
                  <a:pt x="20723" y="33058"/>
                </a:cubicBezTo>
                <a:close/>
                <a:moveTo>
                  <a:pt x="20115" y="29189"/>
                </a:moveTo>
                <a:cubicBezTo>
                  <a:pt x="20075" y="29128"/>
                  <a:pt x="20358" y="29047"/>
                  <a:pt x="20338" y="29149"/>
                </a:cubicBezTo>
                <a:cubicBezTo>
                  <a:pt x="20237" y="29209"/>
                  <a:pt x="20237" y="29128"/>
                  <a:pt x="20135" y="29189"/>
                </a:cubicBezTo>
                <a:close/>
                <a:moveTo>
                  <a:pt x="21168" y="31235"/>
                </a:moveTo>
                <a:cubicBezTo>
                  <a:pt x="21168" y="31195"/>
                  <a:pt x="21209" y="31154"/>
                  <a:pt x="21229" y="31134"/>
                </a:cubicBezTo>
                <a:cubicBezTo>
                  <a:pt x="21310" y="31134"/>
                  <a:pt x="21411" y="31114"/>
                  <a:pt x="21513" y="31093"/>
                </a:cubicBezTo>
                <a:cubicBezTo>
                  <a:pt x="21513" y="31174"/>
                  <a:pt x="21310" y="31174"/>
                  <a:pt x="21189" y="31215"/>
                </a:cubicBezTo>
                <a:close/>
                <a:moveTo>
                  <a:pt x="23093" y="30324"/>
                </a:moveTo>
                <a:cubicBezTo>
                  <a:pt x="23093" y="30283"/>
                  <a:pt x="23113" y="30222"/>
                  <a:pt x="23194" y="30162"/>
                </a:cubicBezTo>
                <a:lnTo>
                  <a:pt x="23255" y="30222"/>
                </a:lnTo>
                <a:close/>
                <a:moveTo>
                  <a:pt x="25220" y="31579"/>
                </a:moveTo>
                <a:cubicBezTo>
                  <a:pt x="25442" y="31438"/>
                  <a:pt x="25645" y="31296"/>
                  <a:pt x="25827" y="31134"/>
                </a:cubicBezTo>
                <a:cubicBezTo>
                  <a:pt x="25868" y="31174"/>
                  <a:pt x="25685" y="31336"/>
                  <a:pt x="25604" y="31357"/>
                </a:cubicBezTo>
                <a:cubicBezTo>
                  <a:pt x="25604" y="31397"/>
                  <a:pt x="25706" y="31336"/>
                  <a:pt x="25767" y="31296"/>
                </a:cubicBezTo>
                <a:cubicBezTo>
                  <a:pt x="25604" y="31417"/>
                  <a:pt x="25341" y="31600"/>
                  <a:pt x="25240" y="31559"/>
                </a:cubicBezTo>
                <a:close/>
                <a:moveTo>
                  <a:pt x="28380" y="29351"/>
                </a:moveTo>
                <a:cubicBezTo>
                  <a:pt x="28319" y="29331"/>
                  <a:pt x="28400" y="29230"/>
                  <a:pt x="28461" y="29149"/>
                </a:cubicBezTo>
                <a:cubicBezTo>
                  <a:pt x="28562" y="29128"/>
                  <a:pt x="28481" y="29270"/>
                  <a:pt x="28400" y="29351"/>
                </a:cubicBezTo>
                <a:close/>
                <a:moveTo>
                  <a:pt x="27225" y="22241"/>
                </a:moveTo>
                <a:cubicBezTo>
                  <a:pt x="27286" y="22221"/>
                  <a:pt x="27265" y="22302"/>
                  <a:pt x="27306" y="22302"/>
                </a:cubicBezTo>
                <a:cubicBezTo>
                  <a:pt x="27286" y="22403"/>
                  <a:pt x="27164" y="22363"/>
                  <a:pt x="27245" y="22221"/>
                </a:cubicBezTo>
                <a:close/>
                <a:moveTo>
                  <a:pt x="32390" y="22930"/>
                </a:moveTo>
                <a:cubicBezTo>
                  <a:pt x="32309" y="22971"/>
                  <a:pt x="32390" y="22606"/>
                  <a:pt x="32451" y="22667"/>
                </a:cubicBezTo>
                <a:cubicBezTo>
                  <a:pt x="32370" y="22809"/>
                  <a:pt x="32431" y="22768"/>
                  <a:pt x="32390" y="22930"/>
                </a:cubicBezTo>
                <a:close/>
                <a:moveTo>
                  <a:pt x="33606" y="22484"/>
                </a:moveTo>
                <a:cubicBezTo>
                  <a:pt x="33565" y="22444"/>
                  <a:pt x="33484" y="22464"/>
                  <a:pt x="33545" y="22302"/>
                </a:cubicBezTo>
                <a:cubicBezTo>
                  <a:pt x="33585" y="22282"/>
                  <a:pt x="33646" y="22343"/>
                  <a:pt x="33606" y="22484"/>
                </a:cubicBezTo>
                <a:close/>
                <a:moveTo>
                  <a:pt x="34213" y="18291"/>
                </a:moveTo>
                <a:cubicBezTo>
                  <a:pt x="34132" y="18291"/>
                  <a:pt x="34173" y="18150"/>
                  <a:pt x="34173" y="18069"/>
                </a:cubicBezTo>
                <a:cubicBezTo>
                  <a:pt x="34294" y="18069"/>
                  <a:pt x="34193" y="18190"/>
                  <a:pt x="34193" y="18291"/>
                </a:cubicBezTo>
                <a:close/>
                <a:moveTo>
                  <a:pt x="22141" y="14159"/>
                </a:moveTo>
                <a:cubicBezTo>
                  <a:pt x="22100" y="14341"/>
                  <a:pt x="21999" y="14463"/>
                  <a:pt x="22080" y="14544"/>
                </a:cubicBezTo>
                <a:cubicBezTo>
                  <a:pt x="21918" y="14767"/>
                  <a:pt x="21979" y="14341"/>
                  <a:pt x="22019" y="14240"/>
                </a:cubicBezTo>
                <a:cubicBezTo>
                  <a:pt x="21999" y="14281"/>
                  <a:pt x="22100" y="14260"/>
                  <a:pt x="22060" y="14200"/>
                </a:cubicBezTo>
                <a:cubicBezTo>
                  <a:pt x="22080" y="14139"/>
                  <a:pt x="22080" y="14200"/>
                  <a:pt x="22141" y="14159"/>
                </a:cubicBezTo>
                <a:close/>
                <a:moveTo>
                  <a:pt x="33423" y="16023"/>
                </a:moveTo>
                <a:cubicBezTo>
                  <a:pt x="33363" y="16124"/>
                  <a:pt x="33403" y="15881"/>
                  <a:pt x="33383" y="15840"/>
                </a:cubicBezTo>
                <a:cubicBezTo>
                  <a:pt x="33444" y="15759"/>
                  <a:pt x="33403" y="15982"/>
                  <a:pt x="33423" y="16023"/>
                </a:cubicBezTo>
                <a:close/>
                <a:moveTo>
                  <a:pt x="33464" y="15719"/>
                </a:moveTo>
                <a:cubicBezTo>
                  <a:pt x="33423" y="15719"/>
                  <a:pt x="33423" y="15800"/>
                  <a:pt x="33363" y="15759"/>
                </a:cubicBezTo>
                <a:cubicBezTo>
                  <a:pt x="33423" y="15375"/>
                  <a:pt x="33525" y="15192"/>
                  <a:pt x="33565" y="14848"/>
                </a:cubicBezTo>
                <a:cubicBezTo>
                  <a:pt x="33444" y="14990"/>
                  <a:pt x="33525" y="14726"/>
                  <a:pt x="33383" y="14828"/>
                </a:cubicBezTo>
                <a:cubicBezTo>
                  <a:pt x="33383" y="14888"/>
                  <a:pt x="33383" y="14969"/>
                  <a:pt x="33383" y="15030"/>
                </a:cubicBezTo>
                <a:cubicBezTo>
                  <a:pt x="33342" y="15131"/>
                  <a:pt x="33322" y="15010"/>
                  <a:pt x="33282" y="15192"/>
                </a:cubicBezTo>
                <a:cubicBezTo>
                  <a:pt x="33221" y="15172"/>
                  <a:pt x="33200" y="15091"/>
                  <a:pt x="33160" y="15071"/>
                </a:cubicBezTo>
                <a:cubicBezTo>
                  <a:pt x="33200" y="14929"/>
                  <a:pt x="33221" y="15111"/>
                  <a:pt x="33241" y="14969"/>
                </a:cubicBezTo>
                <a:cubicBezTo>
                  <a:pt x="33302" y="14969"/>
                  <a:pt x="33261" y="15050"/>
                  <a:pt x="33322" y="15030"/>
                </a:cubicBezTo>
                <a:cubicBezTo>
                  <a:pt x="33261" y="14969"/>
                  <a:pt x="33322" y="14807"/>
                  <a:pt x="33302" y="14706"/>
                </a:cubicBezTo>
                <a:cubicBezTo>
                  <a:pt x="33423" y="14807"/>
                  <a:pt x="33423" y="14585"/>
                  <a:pt x="33464" y="14706"/>
                </a:cubicBezTo>
                <a:cubicBezTo>
                  <a:pt x="33504" y="14726"/>
                  <a:pt x="33504" y="14585"/>
                  <a:pt x="33525" y="14544"/>
                </a:cubicBezTo>
                <a:cubicBezTo>
                  <a:pt x="33565" y="14544"/>
                  <a:pt x="33565" y="14585"/>
                  <a:pt x="33606" y="14585"/>
                </a:cubicBezTo>
                <a:cubicBezTo>
                  <a:pt x="33585" y="14666"/>
                  <a:pt x="33525" y="14726"/>
                  <a:pt x="33545" y="14787"/>
                </a:cubicBezTo>
                <a:cubicBezTo>
                  <a:pt x="33585" y="14767"/>
                  <a:pt x="33606" y="14645"/>
                  <a:pt x="33646" y="14645"/>
                </a:cubicBezTo>
                <a:cubicBezTo>
                  <a:pt x="33646" y="14747"/>
                  <a:pt x="33626" y="14828"/>
                  <a:pt x="33585" y="14929"/>
                </a:cubicBezTo>
                <a:cubicBezTo>
                  <a:pt x="33646" y="14848"/>
                  <a:pt x="33727" y="14868"/>
                  <a:pt x="33768" y="14686"/>
                </a:cubicBezTo>
                <a:cubicBezTo>
                  <a:pt x="33828" y="14666"/>
                  <a:pt x="33768" y="14767"/>
                  <a:pt x="33768" y="14828"/>
                </a:cubicBezTo>
                <a:cubicBezTo>
                  <a:pt x="33808" y="14848"/>
                  <a:pt x="33828" y="14767"/>
                  <a:pt x="33849" y="14828"/>
                </a:cubicBezTo>
                <a:cubicBezTo>
                  <a:pt x="33849" y="14747"/>
                  <a:pt x="33869" y="14666"/>
                  <a:pt x="33909" y="14585"/>
                </a:cubicBezTo>
                <a:cubicBezTo>
                  <a:pt x="33970" y="14625"/>
                  <a:pt x="33889" y="14767"/>
                  <a:pt x="33990" y="14706"/>
                </a:cubicBezTo>
                <a:cubicBezTo>
                  <a:pt x="33990" y="14807"/>
                  <a:pt x="33930" y="14787"/>
                  <a:pt x="33909" y="14828"/>
                </a:cubicBezTo>
                <a:cubicBezTo>
                  <a:pt x="33869" y="14848"/>
                  <a:pt x="33930" y="14848"/>
                  <a:pt x="33950" y="14868"/>
                </a:cubicBezTo>
                <a:cubicBezTo>
                  <a:pt x="33930" y="14929"/>
                  <a:pt x="33909" y="14929"/>
                  <a:pt x="33889" y="14888"/>
                </a:cubicBezTo>
                <a:cubicBezTo>
                  <a:pt x="33889" y="14949"/>
                  <a:pt x="33909" y="15010"/>
                  <a:pt x="33869" y="15050"/>
                </a:cubicBezTo>
                <a:cubicBezTo>
                  <a:pt x="33828" y="15050"/>
                  <a:pt x="33828" y="15010"/>
                  <a:pt x="33808" y="15010"/>
                </a:cubicBezTo>
                <a:cubicBezTo>
                  <a:pt x="33687" y="15152"/>
                  <a:pt x="33747" y="15395"/>
                  <a:pt x="33666" y="15638"/>
                </a:cubicBezTo>
                <a:cubicBezTo>
                  <a:pt x="33707" y="15638"/>
                  <a:pt x="33727" y="15557"/>
                  <a:pt x="33768" y="15597"/>
                </a:cubicBezTo>
                <a:cubicBezTo>
                  <a:pt x="33747" y="15678"/>
                  <a:pt x="33687" y="15658"/>
                  <a:pt x="33666" y="15780"/>
                </a:cubicBezTo>
                <a:cubicBezTo>
                  <a:pt x="33585" y="15699"/>
                  <a:pt x="33565" y="15881"/>
                  <a:pt x="33525" y="15962"/>
                </a:cubicBezTo>
                <a:cubicBezTo>
                  <a:pt x="33464" y="15942"/>
                  <a:pt x="33423" y="15881"/>
                  <a:pt x="33464" y="15719"/>
                </a:cubicBezTo>
                <a:close/>
                <a:moveTo>
                  <a:pt x="33241" y="15395"/>
                </a:moveTo>
                <a:cubicBezTo>
                  <a:pt x="33221" y="15354"/>
                  <a:pt x="33180" y="15354"/>
                  <a:pt x="33160" y="15314"/>
                </a:cubicBezTo>
                <a:lnTo>
                  <a:pt x="33200" y="15131"/>
                </a:lnTo>
                <a:cubicBezTo>
                  <a:pt x="33282" y="15172"/>
                  <a:pt x="33180" y="15314"/>
                  <a:pt x="33241" y="15395"/>
                </a:cubicBezTo>
                <a:close/>
                <a:moveTo>
                  <a:pt x="33140" y="15597"/>
                </a:moveTo>
                <a:cubicBezTo>
                  <a:pt x="33119" y="15537"/>
                  <a:pt x="33119" y="15476"/>
                  <a:pt x="33140" y="15415"/>
                </a:cubicBezTo>
                <a:lnTo>
                  <a:pt x="33200" y="15415"/>
                </a:lnTo>
                <a:cubicBezTo>
                  <a:pt x="33200" y="15516"/>
                  <a:pt x="33160" y="15496"/>
                  <a:pt x="33160" y="15597"/>
                </a:cubicBezTo>
                <a:close/>
                <a:moveTo>
                  <a:pt x="34922" y="15719"/>
                </a:moveTo>
                <a:cubicBezTo>
                  <a:pt x="34861" y="15699"/>
                  <a:pt x="34882" y="15618"/>
                  <a:pt x="34882" y="15537"/>
                </a:cubicBezTo>
                <a:cubicBezTo>
                  <a:pt x="34963" y="15557"/>
                  <a:pt x="34943" y="15638"/>
                  <a:pt x="34922" y="15719"/>
                </a:cubicBezTo>
                <a:close/>
                <a:moveTo>
                  <a:pt x="22201" y="13734"/>
                </a:moveTo>
                <a:cubicBezTo>
                  <a:pt x="22222" y="13491"/>
                  <a:pt x="22262" y="13227"/>
                  <a:pt x="22323" y="12984"/>
                </a:cubicBezTo>
                <a:cubicBezTo>
                  <a:pt x="22384" y="13248"/>
                  <a:pt x="22323" y="13511"/>
                  <a:pt x="22201" y="13734"/>
                </a:cubicBezTo>
                <a:close/>
                <a:moveTo>
                  <a:pt x="33869" y="15375"/>
                </a:moveTo>
                <a:cubicBezTo>
                  <a:pt x="33849" y="15294"/>
                  <a:pt x="33869" y="15192"/>
                  <a:pt x="33889" y="15131"/>
                </a:cubicBezTo>
                <a:cubicBezTo>
                  <a:pt x="33950" y="15131"/>
                  <a:pt x="33950" y="15172"/>
                  <a:pt x="34011" y="15172"/>
                </a:cubicBezTo>
                <a:cubicBezTo>
                  <a:pt x="33970" y="15273"/>
                  <a:pt x="33909" y="15212"/>
                  <a:pt x="33889" y="15375"/>
                </a:cubicBezTo>
                <a:close/>
                <a:moveTo>
                  <a:pt x="34092" y="15091"/>
                </a:moveTo>
                <a:cubicBezTo>
                  <a:pt x="34072" y="15071"/>
                  <a:pt x="34051" y="15050"/>
                  <a:pt x="34031" y="15050"/>
                </a:cubicBezTo>
                <a:cubicBezTo>
                  <a:pt x="34051" y="14969"/>
                  <a:pt x="34092" y="14909"/>
                  <a:pt x="34132" y="14828"/>
                </a:cubicBezTo>
                <a:cubicBezTo>
                  <a:pt x="34132" y="14929"/>
                  <a:pt x="34112" y="15010"/>
                  <a:pt x="34092" y="15091"/>
                </a:cubicBezTo>
                <a:close/>
                <a:moveTo>
                  <a:pt x="33484" y="14585"/>
                </a:moveTo>
                <a:cubicBezTo>
                  <a:pt x="33423" y="14585"/>
                  <a:pt x="33464" y="14524"/>
                  <a:pt x="33423" y="14504"/>
                </a:cubicBezTo>
                <a:cubicBezTo>
                  <a:pt x="33423" y="14443"/>
                  <a:pt x="33484" y="14504"/>
                  <a:pt x="33525" y="14483"/>
                </a:cubicBezTo>
                <a:cubicBezTo>
                  <a:pt x="33504" y="14524"/>
                  <a:pt x="33484" y="14564"/>
                  <a:pt x="33484" y="14605"/>
                </a:cubicBezTo>
                <a:close/>
                <a:moveTo>
                  <a:pt x="22384" y="12579"/>
                </a:moveTo>
                <a:cubicBezTo>
                  <a:pt x="22323" y="12579"/>
                  <a:pt x="22384" y="12417"/>
                  <a:pt x="22404" y="12377"/>
                </a:cubicBezTo>
                <a:cubicBezTo>
                  <a:pt x="22445" y="12437"/>
                  <a:pt x="22424" y="12518"/>
                  <a:pt x="22384" y="12599"/>
                </a:cubicBezTo>
                <a:close/>
                <a:moveTo>
                  <a:pt x="23498" y="10290"/>
                </a:moveTo>
                <a:cubicBezTo>
                  <a:pt x="23437" y="10108"/>
                  <a:pt x="23660" y="9743"/>
                  <a:pt x="23700" y="9419"/>
                </a:cubicBezTo>
                <a:cubicBezTo>
                  <a:pt x="23802" y="9561"/>
                  <a:pt x="23619" y="10067"/>
                  <a:pt x="23518" y="10290"/>
                </a:cubicBezTo>
                <a:close/>
                <a:moveTo>
                  <a:pt x="34396" y="12012"/>
                </a:moveTo>
                <a:cubicBezTo>
                  <a:pt x="34456" y="11911"/>
                  <a:pt x="34436" y="11688"/>
                  <a:pt x="34598" y="11708"/>
                </a:cubicBezTo>
                <a:cubicBezTo>
                  <a:pt x="34558" y="11789"/>
                  <a:pt x="34517" y="11870"/>
                  <a:pt x="34598" y="11870"/>
                </a:cubicBezTo>
                <a:cubicBezTo>
                  <a:pt x="34578" y="11951"/>
                  <a:pt x="34537" y="11971"/>
                  <a:pt x="34517" y="12032"/>
                </a:cubicBezTo>
                <a:cubicBezTo>
                  <a:pt x="34477" y="12012"/>
                  <a:pt x="34436" y="12053"/>
                  <a:pt x="34396" y="12032"/>
                </a:cubicBezTo>
                <a:close/>
                <a:moveTo>
                  <a:pt x="23640" y="9075"/>
                </a:moveTo>
                <a:cubicBezTo>
                  <a:pt x="23538" y="9075"/>
                  <a:pt x="23680" y="8852"/>
                  <a:pt x="23741" y="8751"/>
                </a:cubicBezTo>
                <a:cubicBezTo>
                  <a:pt x="23781" y="8791"/>
                  <a:pt x="23680" y="8974"/>
                  <a:pt x="23640" y="9075"/>
                </a:cubicBezTo>
                <a:close/>
                <a:moveTo>
                  <a:pt x="34294" y="11850"/>
                </a:moveTo>
                <a:cubicBezTo>
                  <a:pt x="34254" y="11850"/>
                  <a:pt x="34335" y="11728"/>
                  <a:pt x="34335" y="11688"/>
                </a:cubicBezTo>
                <a:cubicBezTo>
                  <a:pt x="34396" y="11728"/>
                  <a:pt x="34335" y="11830"/>
                  <a:pt x="34294" y="11870"/>
                </a:cubicBezTo>
                <a:close/>
                <a:moveTo>
                  <a:pt x="23781" y="8670"/>
                </a:moveTo>
                <a:lnTo>
                  <a:pt x="23842" y="8467"/>
                </a:lnTo>
                <a:cubicBezTo>
                  <a:pt x="23923" y="8467"/>
                  <a:pt x="23842" y="8731"/>
                  <a:pt x="23781" y="8670"/>
                </a:cubicBezTo>
                <a:close/>
                <a:moveTo>
                  <a:pt x="24369" y="6948"/>
                </a:moveTo>
                <a:cubicBezTo>
                  <a:pt x="24308" y="6928"/>
                  <a:pt x="24430" y="6644"/>
                  <a:pt x="24490" y="6705"/>
                </a:cubicBezTo>
                <a:cubicBezTo>
                  <a:pt x="24490" y="6847"/>
                  <a:pt x="24409" y="6786"/>
                  <a:pt x="24369" y="6948"/>
                </a:cubicBezTo>
                <a:close/>
                <a:moveTo>
                  <a:pt x="24977" y="6745"/>
                </a:moveTo>
                <a:cubicBezTo>
                  <a:pt x="25037" y="6300"/>
                  <a:pt x="25442" y="5753"/>
                  <a:pt x="25422" y="5409"/>
                </a:cubicBezTo>
                <a:cubicBezTo>
                  <a:pt x="25483" y="5246"/>
                  <a:pt x="25503" y="5388"/>
                  <a:pt x="25564" y="5226"/>
                </a:cubicBezTo>
                <a:cubicBezTo>
                  <a:pt x="25625" y="5348"/>
                  <a:pt x="25625" y="5409"/>
                  <a:pt x="25665" y="5550"/>
                </a:cubicBezTo>
                <a:cubicBezTo>
                  <a:pt x="25483" y="5753"/>
                  <a:pt x="25483" y="6036"/>
                  <a:pt x="25402" y="6239"/>
                </a:cubicBezTo>
                <a:cubicBezTo>
                  <a:pt x="25321" y="6340"/>
                  <a:pt x="25260" y="6462"/>
                  <a:pt x="25199" y="6604"/>
                </a:cubicBezTo>
                <a:cubicBezTo>
                  <a:pt x="25118" y="6563"/>
                  <a:pt x="25240" y="6462"/>
                  <a:pt x="25260" y="6300"/>
                </a:cubicBezTo>
                <a:cubicBezTo>
                  <a:pt x="25118" y="6300"/>
                  <a:pt x="25098" y="6604"/>
                  <a:pt x="24977" y="6745"/>
                </a:cubicBezTo>
                <a:close/>
                <a:moveTo>
                  <a:pt x="24652" y="6158"/>
                </a:moveTo>
                <a:cubicBezTo>
                  <a:pt x="24713" y="6178"/>
                  <a:pt x="24733" y="6097"/>
                  <a:pt x="24733" y="6178"/>
                </a:cubicBezTo>
                <a:lnTo>
                  <a:pt x="24774" y="6097"/>
                </a:lnTo>
                <a:cubicBezTo>
                  <a:pt x="24875" y="6036"/>
                  <a:pt x="24490" y="6543"/>
                  <a:pt x="24652" y="6158"/>
                </a:cubicBezTo>
                <a:close/>
                <a:moveTo>
                  <a:pt x="24916" y="6178"/>
                </a:moveTo>
                <a:cubicBezTo>
                  <a:pt x="24895" y="6077"/>
                  <a:pt x="24936" y="5955"/>
                  <a:pt x="25017" y="5874"/>
                </a:cubicBezTo>
                <a:cubicBezTo>
                  <a:pt x="25058" y="5895"/>
                  <a:pt x="24956" y="6057"/>
                  <a:pt x="24895" y="6198"/>
                </a:cubicBezTo>
                <a:close/>
                <a:moveTo>
                  <a:pt x="26860" y="6604"/>
                </a:moveTo>
                <a:cubicBezTo>
                  <a:pt x="26779" y="6725"/>
                  <a:pt x="26881" y="6482"/>
                  <a:pt x="26800" y="6543"/>
                </a:cubicBezTo>
                <a:cubicBezTo>
                  <a:pt x="26860" y="6462"/>
                  <a:pt x="26921" y="6381"/>
                  <a:pt x="26982" y="6381"/>
                </a:cubicBezTo>
                <a:cubicBezTo>
                  <a:pt x="26941" y="6543"/>
                  <a:pt x="26820" y="6543"/>
                  <a:pt x="26840" y="6604"/>
                </a:cubicBezTo>
                <a:close/>
                <a:moveTo>
                  <a:pt x="27225" y="6421"/>
                </a:moveTo>
                <a:cubicBezTo>
                  <a:pt x="27205" y="6421"/>
                  <a:pt x="27265" y="6219"/>
                  <a:pt x="27164" y="6401"/>
                </a:cubicBezTo>
                <a:cubicBezTo>
                  <a:pt x="27245" y="5955"/>
                  <a:pt x="27428" y="6158"/>
                  <a:pt x="27428" y="6138"/>
                </a:cubicBezTo>
                <a:lnTo>
                  <a:pt x="27428" y="6178"/>
                </a:lnTo>
                <a:lnTo>
                  <a:pt x="27448" y="6198"/>
                </a:lnTo>
                <a:cubicBezTo>
                  <a:pt x="27367" y="6300"/>
                  <a:pt x="27286" y="6320"/>
                  <a:pt x="27225" y="6421"/>
                </a:cubicBezTo>
                <a:close/>
                <a:moveTo>
                  <a:pt x="25220" y="5611"/>
                </a:moveTo>
                <a:cubicBezTo>
                  <a:pt x="25139" y="5611"/>
                  <a:pt x="25341" y="5307"/>
                  <a:pt x="25321" y="5246"/>
                </a:cubicBezTo>
                <a:cubicBezTo>
                  <a:pt x="25422" y="5125"/>
                  <a:pt x="25341" y="5429"/>
                  <a:pt x="25220" y="5611"/>
                </a:cubicBezTo>
                <a:close/>
                <a:moveTo>
                  <a:pt x="26779" y="6057"/>
                </a:moveTo>
                <a:cubicBezTo>
                  <a:pt x="26719" y="6016"/>
                  <a:pt x="26881" y="5712"/>
                  <a:pt x="26941" y="5793"/>
                </a:cubicBezTo>
                <a:cubicBezTo>
                  <a:pt x="26840" y="5955"/>
                  <a:pt x="26860" y="5955"/>
                  <a:pt x="26759" y="6057"/>
                </a:cubicBezTo>
                <a:close/>
                <a:moveTo>
                  <a:pt x="25767" y="4821"/>
                </a:moveTo>
                <a:cubicBezTo>
                  <a:pt x="25848" y="4862"/>
                  <a:pt x="25908" y="4902"/>
                  <a:pt x="25787" y="5125"/>
                </a:cubicBezTo>
                <a:cubicBezTo>
                  <a:pt x="25848" y="4902"/>
                  <a:pt x="25564" y="5186"/>
                  <a:pt x="25746" y="4821"/>
                </a:cubicBezTo>
                <a:close/>
                <a:moveTo>
                  <a:pt x="25260" y="4882"/>
                </a:moveTo>
                <a:cubicBezTo>
                  <a:pt x="25341" y="4740"/>
                  <a:pt x="25402" y="4578"/>
                  <a:pt x="25442" y="4416"/>
                </a:cubicBezTo>
                <a:cubicBezTo>
                  <a:pt x="25544" y="4456"/>
                  <a:pt x="25361" y="4862"/>
                  <a:pt x="25280" y="5003"/>
                </a:cubicBezTo>
                <a:cubicBezTo>
                  <a:pt x="25240" y="4983"/>
                  <a:pt x="25382" y="4760"/>
                  <a:pt x="25260" y="4882"/>
                </a:cubicBezTo>
                <a:close/>
                <a:moveTo>
                  <a:pt x="26111" y="5024"/>
                </a:moveTo>
                <a:cubicBezTo>
                  <a:pt x="26111" y="4963"/>
                  <a:pt x="26151" y="4882"/>
                  <a:pt x="26192" y="4821"/>
                </a:cubicBezTo>
                <a:lnTo>
                  <a:pt x="26253" y="4862"/>
                </a:lnTo>
                <a:cubicBezTo>
                  <a:pt x="26192" y="5003"/>
                  <a:pt x="26192" y="4862"/>
                  <a:pt x="26131" y="5024"/>
                </a:cubicBezTo>
                <a:close/>
                <a:moveTo>
                  <a:pt x="26172" y="4234"/>
                </a:moveTo>
                <a:cubicBezTo>
                  <a:pt x="26070" y="4335"/>
                  <a:pt x="26273" y="4072"/>
                  <a:pt x="26313" y="4051"/>
                </a:cubicBezTo>
                <a:cubicBezTo>
                  <a:pt x="26374" y="4193"/>
                  <a:pt x="26435" y="4213"/>
                  <a:pt x="26415" y="4396"/>
                </a:cubicBezTo>
                <a:cubicBezTo>
                  <a:pt x="26253" y="4558"/>
                  <a:pt x="26111" y="4578"/>
                  <a:pt x="25969" y="4740"/>
                </a:cubicBezTo>
                <a:cubicBezTo>
                  <a:pt x="25989" y="4578"/>
                  <a:pt x="26070" y="4416"/>
                  <a:pt x="26192" y="4294"/>
                </a:cubicBezTo>
                <a:cubicBezTo>
                  <a:pt x="26212" y="4234"/>
                  <a:pt x="26232" y="4173"/>
                  <a:pt x="26192" y="4234"/>
                </a:cubicBezTo>
                <a:close/>
                <a:moveTo>
                  <a:pt x="26010" y="4355"/>
                </a:moveTo>
                <a:cubicBezTo>
                  <a:pt x="25949" y="4436"/>
                  <a:pt x="25949" y="4274"/>
                  <a:pt x="25908" y="4254"/>
                </a:cubicBezTo>
                <a:cubicBezTo>
                  <a:pt x="25969" y="4153"/>
                  <a:pt x="26030" y="4051"/>
                  <a:pt x="26111" y="3950"/>
                </a:cubicBezTo>
                <a:cubicBezTo>
                  <a:pt x="26111" y="4072"/>
                  <a:pt x="25989" y="4274"/>
                  <a:pt x="26030" y="4335"/>
                </a:cubicBezTo>
                <a:close/>
                <a:moveTo>
                  <a:pt x="27124" y="4740"/>
                </a:moveTo>
                <a:cubicBezTo>
                  <a:pt x="27063" y="4821"/>
                  <a:pt x="27063" y="4659"/>
                  <a:pt x="26982" y="4700"/>
                </a:cubicBezTo>
                <a:cubicBezTo>
                  <a:pt x="27063" y="4558"/>
                  <a:pt x="27124" y="4578"/>
                  <a:pt x="27205" y="4497"/>
                </a:cubicBezTo>
                <a:cubicBezTo>
                  <a:pt x="27265" y="4497"/>
                  <a:pt x="27083" y="4700"/>
                  <a:pt x="27124" y="4740"/>
                </a:cubicBezTo>
                <a:close/>
                <a:moveTo>
                  <a:pt x="26070" y="3950"/>
                </a:moveTo>
                <a:cubicBezTo>
                  <a:pt x="26091" y="3829"/>
                  <a:pt x="26030" y="3910"/>
                  <a:pt x="25989" y="3910"/>
                </a:cubicBezTo>
                <a:lnTo>
                  <a:pt x="26070" y="3747"/>
                </a:lnTo>
                <a:cubicBezTo>
                  <a:pt x="26111" y="3747"/>
                  <a:pt x="26070" y="3950"/>
                  <a:pt x="26172" y="3727"/>
                </a:cubicBezTo>
                <a:cubicBezTo>
                  <a:pt x="26192" y="3768"/>
                  <a:pt x="26111" y="3869"/>
                  <a:pt x="26070" y="3950"/>
                </a:cubicBezTo>
                <a:close/>
                <a:moveTo>
                  <a:pt x="35165" y="8913"/>
                </a:moveTo>
                <a:cubicBezTo>
                  <a:pt x="35105" y="8852"/>
                  <a:pt x="35206" y="8751"/>
                  <a:pt x="35267" y="8710"/>
                </a:cubicBezTo>
                <a:cubicBezTo>
                  <a:pt x="35267" y="8751"/>
                  <a:pt x="35206" y="8893"/>
                  <a:pt x="35165" y="8913"/>
                </a:cubicBezTo>
                <a:close/>
                <a:moveTo>
                  <a:pt x="36198" y="9014"/>
                </a:moveTo>
                <a:cubicBezTo>
                  <a:pt x="36158" y="8994"/>
                  <a:pt x="36117" y="8953"/>
                  <a:pt x="36097" y="8893"/>
                </a:cubicBezTo>
                <a:cubicBezTo>
                  <a:pt x="36198" y="8852"/>
                  <a:pt x="36219" y="8872"/>
                  <a:pt x="36279" y="8812"/>
                </a:cubicBezTo>
                <a:cubicBezTo>
                  <a:pt x="36320" y="8872"/>
                  <a:pt x="36259" y="8953"/>
                  <a:pt x="36219" y="9014"/>
                </a:cubicBezTo>
                <a:close/>
                <a:moveTo>
                  <a:pt x="36644" y="9176"/>
                </a:moveTo>
                <a:cubicBezTo>
                  <a:pt x="36563" y="9115"/>
                  <a:pt x="36664" y="9115"/>
                  <a:pt x="36705" y="9055"/>
                </a:cubicBezTo>
                <a:cubicBezTo>
                  <a:pt x="36766" y="9115"/>
                  <a:pt x="36705" y="9115"/>
                  <a:pt x="36644" y="9176"/>
                </a:cubicBezTo>
                <a:close/>
                <a:moveTo>
                  <a:pt x="35611" y="8163"/>
                </a:moveTo>
                <a:lnTo>
                  <a:pt x="35672" y="8103"/>
                </a:lnTo>
                <a:cubicBezTo>
                  <a:pt x="35733" y="8143"/>
                  <a:pt x="35793" y="8163"/>
                  <a:pt x="35854" y="8184"/>
                </a:cubicBezTo>
                <a:lnTo>
                  <a:pt x="35793" y="8265"/>
                </a:lnTo>
                <a:cubicBezTo>
                  <a:pt x="35793" y="8123"/>
                  <a:pt x="35712" y="8224"/>
                  <a:pt x="35611" y="8163"/>
                </a:cubicBezTo>
                <a:close/>
                <a:moveTo>
                  <a:pt x="30668" y="4072"/>
                </a:moveTo>
                <a:cubicBezTo>
                  <a:pt x="30770" y="3970"/>
                  <a:pt x="30871" y="3970"/>
                  <a:pt x="30972" y="3869"/>
                </a:cubicBezTo>
                <a:cubicBezTo>
                  <a:pt x="31033" y="3808"/>
                  <a:pt x="31013" y="3788"/>
                  <a:pt x="31094" y="3727"/>
                </a:cubicBezTo>
                <a:cubicBezTo>
                  <a:pt x="31053" y="3687"/>
                  <a:pt x="30993" y="3687"/>
                  <a:pt x="30932" y="3727"/>
                </a:cubicBezTo>
                <a:cubicBezTo>
                  <a:pt x="30871" y="3747"/>
                  <a:pt x="30972" y="3727"/>
                  <a:pt x="30993" y="3768"/>
                </a:cubicBezTo>
                <a:cubicBezTo>
                  <a:pt x="30932" y="3829"/>
                  <a:pt x="30912" y="3829"/>
                  <a:pt x="30851" y="3889"/>
                </a:cubicBezTo>
                <a:cubicBezTo>
                  <a:pt x="30770" y="3889"/>
                  <a:pt x="30932" y="3747"/>
                  <a:pt x="30831" y="3768"/>
                </a:cubicBezTo>
                <a:cubicBezTo>
                  <a:pt x="30709" y="3768"/>
                  <a:pt x="30729" y="3930"/>
                  <a:pt x="30668" y="3930"/>
                </a:cubicBezTo>
                <a:cubicBezTo>
                  <a:pt x="30608" y="3889"/>
                  <a:pt x="30871" y="3666"/>
                  <a:pt x="30770" y="3666"/>
                </a:cubicBezTo>
                <a:cubicBezTo>
                  <a:pt x="30851" y="3525"/>
                  <a:pt x="30891" y="3525"/>
                  <a:pt x="30972" y="3444"/>
                </a:cubicBezTo>
                <a:cubicBezTo>
                  <a:pt x="30952" y="3383"/>
                  <a:pt x="30871" y="3504"/>
                  <a:pt x="30810" y="3565"/>
                </a:cubicBezTo>
                <a:lnTo>
                  <a:pt x="30750" y="3525"/>
                </a:lnTo>
                <a:cubicBezTo>
                  <a:pt x="30831" y="3423"/>
                  <a:pt x="30932" y="3322"/>
                  <a:pt x="31033" y="3241"/>
                </a:cubicBezTo>
                <a:cubicBezTo>
                  <a:pt x="31053" y="3201"/>
                  <a:pt x="31094" y="3059"/>
                  <a:pt x="30993" y="3201"/>
                </a:cubicBezTo>
                <a:cubicBezTo>
                  <a:pt x="31134" y="2998"/>
                  <a:pt x="31337" y="2836"/>
                  <a:pt x="31580" y="2714"/>
                </a:cubicBezTo>
                <a:cubicBezTo>
                  <a:pt x="31702" y="2593"/>
                  <a:pt x="31438" y="2714"/>
                  <a:pt x="31560" y="2633"/>
                </a:cubicBezTo>
                <a:cubicBezTo>
                  <a:pt x="31641" y="2593"/>
                  <a:pt x="31783" y="2593"/>
                  <a:pt x="31803" y="2654"/>
                </a:cubicBezTo>
                <a:cubicBezTo>
                  <a:pt x="31560" y="2856"/>
                  <a:pt x="31357" y="2937"/>
                  <a:pt x="31134" y="3140"/>
                </a:cubicBezTo>
                <a:cubicBezTo>
                  <a:pt x="31215" y="3140"/>
                  <a:pt x="31337" y="2998"/>
                  <a:pt x="31479" y="2897"/>
                </a:cubicBezTo>
                <a:cubicBezTo>
                  <a:pt x="31458" y="3018"/>
                  <a:pt x="31539" y="2897"/>
                  <a:pt x="31641" y="2856"/>
                </a:cubicBezTo>
                <a:cubicBezTo>
                  <a:pt x="31641" y="2917"/>
                  <a:pt x="31600" y="2978"/>
                  <a:pt x="31519" y="3059"/>
                </a:cubicBezTo>
                <a:cubicBezTo>
                  <a:pt x="31438" y="3120"/>
                  <a:pt x="31337" y="3221"/>
                  <a:pt x="31276" y="3302"/>
                </a:cubicBezTo>
                <a:cubicBezTo>
                  <a:pt x="31377" y="3261"/>
                  <a:pt x="31458" y="3201"/>
                  <a:pt x="31519" y="3120"/>
                </a:cubicBezTo>
                <a:cubicBezTo>
                  <a:pt x="31641" y="3018"/>
                  <a:pt x="31742" y="2917"/>
                  <a:pt x="31823" y="2795"/>
                </a:cubicBezTo>
                <a:cubicBezTo>
                  <a:pt x="31884" y="2816"/>
                  <a:pt x="31742" y="2937"/>
                  <a:pt x="31843" y="2937"/>
                </a:cubicBezTo>
                <a:cubicBezTo>
                  <a:pt x="31945" y="2897"/>
                  <a:pt x="31945" y="2856"/>
                  <a:pt x="32066" y="2735"/>
                </a:cubicBezTo>
                <a:cubicBezTo>
                  <a:pt x="32127" y="2795"/>
                  <a:pt x="31924" y="2958"/>
                  <a:pt x="31783" y="3079"/>
                </a:cubicBezTo>
                <a:cubicBezTo>
                  <a:pt x="31843" y="3018"/>
                  <a:pt x="31823" y="2917"/>
                  <a:pt x="31702" y="3018"/>
                </a:cubicBezTo>
                <a:cubicBezTo>
                  <a:pt x="31621" y="3201"/>
                  <a:pt x="31479" y="3342"/>
                  <a:pt x="31377" y="3565"/>
                </a:cubicBezTo>
                <a:cubicBezTo>
                  <a:pt x="31539" y="3464"/>
                  <a:pt x="31539" y="3282"/>
                  <a:pt x="31742" y="3120"/>
                </a:cubicBezTo>
                <a:cubicBezTo>
                  <a:pt x="31722" y="3221"/>
                  <a:pt x="31803" y="3079"/>
                  <a:pt x="31904" y="3059"/>
                </a:cubicBezTo>
                <a:cubicBezTo>
                  <a:pt x="31945" y="3099"/>
                  <a:pt x="31945" y="3160"/>
                  <a:pt x="31843" y="3261"/>
                </a:cubicBezTo>
                <a:cubicBezTo>
                  <a:pt x="31843" y="3241"/>
                  <a:pt x="31864" y="3201"/>
                  <a:pt x="31884" y="3180"/>
                </a:cubicBezTo>
                <a:cubicBezTo>
                  <a:pt x="31479" y="3484"/>
                  <a:pt x="31377" y="3727"/>
                  <a:pt x="31195" y="3849"/>
                </a:cubicBezTo>
                <a:lnTo>
                  <a:pt x="31094" y="3768"/>
                </a:lnTo>
                <a:cubicBezTo>
                  <a:pt x="31013" y="3910"/>
                  <a:pt x="30952" y="3930"/>
                  <a:pt x="30851" y="4051"/>
                </a:cubicBezTo>
                <a:cubicBezTo>
                  <a:pt x="30831" y="3930"/>
                  <a:pt x="30729" y="4112"/>
                  <a:pt x="30668" y="4072"/>
                </a:cubicBezTo>
                <a:close/>
                <a:moveTo>
                  <a:pt x="30527" y="3565"/>
                </a:moveTo>
                <a:cubicBezTo>
                  <a:pt x="30689" y="3403"/>
                  <a:pt x="30750" y="3363"/>
                  <a:pt x="30608" y="3363"/>
                </a:cubicBezTo>
                <a:cubicBezTo>
                  <a:pt x="30729" y="3282"/>
                  <a:pt x="30831" y="3282"/>
                  <a:pt x="30831" y="3160"/>
                </a:cubicBezTo>
                <a:cubicBezTo>
                  <a:pt x="30952" y="3039"/>
                  <a:pt x="30993" y="3099"/>
                  <a:pt x="31074" y="3018"/>
                </a:cubicBezTo>
                <a:cubicBezTo>
                  <a:pt x="31013" y="3140"/>
                  <a:pt x="30932" y="3261"/>
                  <a:pt x="30851" y="3363"/>
                </a:cubicBezTo>
                <a:cubicBezTo>
                  <a:pt x="30790" y="3180"/>
                  <a:pt x="30628" y="3606"/>
                  <a:pt x="30527" y="3565"/>
                </a:cubicBezTo>
                <a:close/>
                <a:moveTo>
                  <a:pt x="31013" y="4254"/>
                </a:moveTo>
                <a:cubicBezTo>
                  <a:pt x="31013" y="4193"/>
                  <a:pt x="31114" y="4031"/>
                  <a:pt x="31175" y="4011"/>
                </a:cubicBezTo>
                <a:cubicBezTo>
                  <a:pt x="31256" y="4051"/>
                  <a:pt x="31094" y="4173"/>
                  <a:pt x="31033" y="4254"/>
                </a:cubicBezTo>
                <a:close/>
                <a:moveTo>
                  <a:pt x="30851" y="3059"/>
                </a:moveTo>
                <a:cubicBezTo>
                  <a:pt x="30912" y="2917"/>
                  <a:pt x="31114" y="2816"/>
                  <a:pt x="31074" y="2714"/>
                </a:cubicBezTo>
                <a:cubicBezTo>
                  <a:pt x="31215" y="2573"/>
                  <a:pt x="31074" y="2755"/>
                  <a:pt x="31195" y="2694"/>
                </a:cubicBezTo>
                <a:cubicBezTo>
                  <a:pt x="31317" y="2552"/>
                  <a:pt x="31560" y="2350"/>
                  <a:pt x="31621" y="2289"/>
                </a:cubicBezTo>
                <a:cubicBezTo>
                  <a:pt x="31702" y="2289"/>
                  <a:pt x="31560" y="2390"/>
                  <a:pt x="31479" y="2451"/>
                </a:cubicBezTo>
                <a:cubicBezTo>
                  <a:pt x="31580" y="2471"/>
                  <a:pt x="31742" y="2330"/>
                  <a:pt x="31945" y="2147"/>
                </a:cubicBezTo>
                <a:cubicBezTo>
                  <a:pt x="31945" y="2228"/>
                  <a:pt x="31864" y="2330"/>
                  <a:pt x="31904" y="2330"/>
                </a:cubicBezTo>
                <a:cubicBezTo>
                  <a:pt x="31783" y="2431"/>
                  <a:pt x="31864" y="2330"/>
                  <a:pt x="31661" y="2532"/>
                </a:cubicBezTo>
                <a:cubicBezTo>
                  <a:pt x="31641" y="2492"/>
                  <a:pt x="31722" y="2411"/>
                  <a:pt x="31702" y="2370"/>
                </a:cubicBezTo>
                <a:cubicBezTo>
                  <a:pt x="31560" y="2613"/>
                  <a:pt x="31357" y="2795"/>
                  <a:pt x="31155" y="2978"/>
                </a:cubicBezTo>
                <a:cubicBezTo>
                  <a:pt x="31276" y="2795"/>
                  <a:pt x="31418" y="2633"/>
                  <a:pt x="31519" y="2471"/>
                </a:cubicBezTo>
                <a:cubicBezTo>
                  <a:pt x="31377" y="2573"/>
                  <a:pt x="31276" y="2674"/>
                  <a:pt x="31175" y="2795"/>
                </a:cubicBezTo>
                <a:cubicBezTo>
                  <a:pt x="31053" y="2937"/>
                  <a:pt x="30932" y="3079"/>
                  <a:pt x="30851" y="3059"/>
                </a:cubicBezTo>
                <a:close/>
                <a:moveTo>
                  <a:pt x="29899" y="1945"/>
                </a:moveTo>
                <a:cubicBezTo>
                  <a:pt x="29899" y="1884"/>
                  <a:pt x="30142" y="1641"/>
                  <a:pt x="30142" y="1722"/>
                </a:cubicBezTo>
                <a:cubicBezTo>
                  <a:pt x="30081" y="1823"/>
                  <a:pt x="29980" y="1904"/>
                  <a:pt x="29899" y="1965"/>
                </a:cubicBezTo>
                <a:close/>
                <a:moveTo>
                  <a:pt x="35834" y="7151"/>
                </a:moveTo>
                <a:lnTo>
                  <a:pt x="35895" y="7090"/>
                </a:lnTo>
                <a:lnTo>
                  <a:pt x="35955" y="7171"/>
                </a:lnTo>
                <a:cubicBezTo>
                  <a:pt x="35915" y="7211"/>
                  <a:pt x="35854" y="7191"/>
                  <a:pt x="35834" y="7151"/>
                </a:cubicBezTo>
                <a:close/>
                <a:moveTo>
                  <a:pt x="30365" y="1762"/>
                </a:moveTo>
                <a:cubicBezTo>
                  <a:pt x="30425" y="1722"/>
                  <a:pt x="30466" y="1702"/>
                  <a:pt x="30527" y="1661"/>
                </a:cubicBezTo>
                <a:cubicBezTo>
                  <a:pt x="30567" y="1702"/>
                  <a:pt x="30405" y="1843"/>
                  <a:pt x="30344" y="1884"/>
                </a:cubicBezTo>
                <a:cubicBezTo>
                  <a:pt x="30385" y="1803"/>
                  <a:pt x="30284" y="1783"/>
                  <a:pt x="30405" y="1661"/>
                </a:cubicBezTo>
                <a:cubicBezTo>
                  <a:pt x="30446" y="1661"/>
                  <a:pt x="30405" y="1702"/>
                  <a:pt x="30365" y="1762"/>
                </a:cubicBezTo>
                <a:close/>
                <a:moveTo>
                  <a:pt x="31742" y="2532"/>
                </a:moveTo>
                <a:lnTo>
                  <a:pt x="31884" y="2390"/>
                </a:lnTo>
                <a:lnTo>
                  <a:pt x="31945" y="2451"/>
                </a:lnTo>
                <a:cubicBezTo>
                  <a:pt x="31823" y="2573"/>
                  <a:pt x="31762" y="2593"/>
                  <a:pt x="31742" y="2532"/>
                </a:cubicBezTo>
                <a:close/>
                <a:moveTo>
                  <a:pt x="30527" y="1519"/>
                </a:moveTo>
                <a:cubicBezTo>
                  <a:pt x="30506" y="1398"/>
                  <a:pt x="30912" y="1215"/>
                  <a:pt x="30851" y="1337"/>
                </a:cubicBezTo>
                <a:cubicBezTo>
                  <a:pt x="30750" y="1418"/>
                  <a:pt x="30628" y="1479"/>
                  <a:pt x="30527" y="1519"/>
                </a:cubicBezTo>
                <a:close/>
                <a:moveTo>
                  <a:pt x="32593" y="2694"/>
                </a:moveTo>
                <a:lnTo>
                  <a:pt x="32552" y="2654"/>
                </a:lnTo>
                <a:cubicBezTo>
                  <a:pt x="32593" y="2613"/>
                  <a:pt x="32613" y="2593"/>
                  <a:pt x="32593" y="2573"/>
                </a:cubicBezTo>
                <a:cubicBezTo>
                  <a:pt x="32674" y="2512"/>
                  <a:pt x="32694" y="2654"/>
                  <a:pt x="32593" y="2714"/>
                </a:cubicBezTo>
                <a:close/>
                <a:moveTo>
                  <a:pt x="31904" y="1641"/>
                </a:moveTo>
                <a:cubicBezTo>
                  <a:pt x="31884" y="1540"/>
                  <a:pt x="32107" y="1438"/>
                  <a:pt x="32147" y="1499"/>
                </a:cubicBezTo>
                <a:cubicBezTo>
                  <a:pt x="32046" y="1580"/>
                  <a:pt x="31985" y="1560"/>
                  <a:pt x="31904" y="1641"/>
                </a:cubicBezTo>
                <a:close/>
                <a:moveTo>
                  <a:pt x="32228" y="1276"/>
                </a:moveTo>
                <a:cubicBezTo>
                  <a:pt x="32289" y="1215"/>
                  <a:pt x="32370" y="1175"/>
                  <a:pt x="32451" y="1134"/>
                </a:cubicBezTo>
                <a:cubicBezTo>
                  <a:pt x="32492" y="1155"/>
                  <a:pt x="32350" y="1236"/>
                  <a:pt x="32370" y="1276"/>
                </a:cubicBezTo>
                <a:cubicBezTo>
                  <a:pt x="32289" y="1317"/>
                  <a:pt x="32248" y="1317"/>
                  <a:pt x="32228" y="1276"/>
                </a:cubicBezTo>
                <a:close/>
                <a:moveTo>
                  <a:pt x="36928" y="3950"/>
                </a:moveTo>
                <a:cubicBezTo>
                  <a:pt x="36988" y="3869"/>
                  <a:pt x="36766" y="3991"/>
                  <a:pt x="36766" y="3869"/>
                </a:cubicBezTo>
                <a:cubicBezTo>
                  <a:pt x="37009" y="3829"/>
                  <a:pt x="37272" y="3626"/>
                  <a:pt x="37556" y="3626"/>
                </a:cubicBezTo>
                <a:cubicBezTo>
                  <a:pt x="37576" y="3687"/>
                  <a:pt x="37616" y="3747"/>
                  <a:pt x="37738" y="3687"/>
                </a:cubicBezTo>
                <a:cubicBezTo>
                  <a:pt x="37697" y="3768"/>
                  <a:pt x="37778" y="3788"/>
                  <a:pt x="37799" y="3869"/>
                </a:cubicBezTo>
                <a:cubicBezTo>
                  <a:pt x="37697" y="3869"/>
                  <a:pt x="37657" y="3829"/>
                  <a:pt x="37576" y="3849"/>
                </a:cubicBezTo>
                <a:cubicBezTo>
                  <a:pt x="37475" y="3970"/>
                  <a:pt x="37272" y="3950"/>
                  <a:pt x="37231" y="4031"/>
                </a:cubicBezTo>
                <a:cubicBezTo>
                  <a:pt x="37150" y="4031"/>
                  <a:pt x="37090" y="4011"/>
                  <a:pt x="37049" y="3950"/>
                </a:cubicBezTo>
                <a:cubicBezTo>
                  <a:pt x="36948" y="4031"/>
                  <a:pt x="36867" y="4072"/>
                  <a:pt x="36786" y="3991"/>
                </a:cubicBezTo>
                <a:cubicBezTo>
                  <a:pt x="36826" y="3970"/>
                  <a:pt x="36887" y="3930"/>
                  <a:pt x="36928" y="3950"/>
                </a:cubicBezTo>
                <a:close/>
                <a:moveTo>
                  <a:pt x="36847" y="4031"/>
                </a:moveTo>
                <a:cubicBezTo>
                  <a:pt x="36786" y="4173"/>
                  <a:pt x="36988" y="4092"/>
                  <a:pt x="37029" y="4173"/>
                </a:cubicBezTo>
                <a:cubicBezTo>
                  <a:pt x="36624" y="4294"/>
                  <a:pt x="36117" y="4659"/>
                  <a:pt x="35874" y="4598"/>
                </a:cubicBezTo>
                <a:cubicBezTo>
                  <a:pt x="35814" y="4659"/>
                  <a:pt x="35733" y="4700"/>
                  <a:pt x="35651" y="4700"/>
                </a:cubicBezTo>
                <a:cubicBezTo>
                  <a:pt x="35570" y="4781"/>
                  <a:pt x="35712" y="4720"/>
                  <a:pt x="35692" y="4781"/>
                </a:cubicBezTo>
                <a:cubicBezTo>
                  <a:pt x="35591" y="4821"/>
                  <a:pt x="35489" y="4821"/>
                  <a:pt x="35368" y="4801"/>
                </a:cubicBezTo>
                <a:cubicBezTo>
                  <a:pt x="35570" y="4679"/>
                  <a:pt x="35793" y="4558"/>
                  <a:pt x="36016" y="4436"/>
                </a:cubicBezTo>
                <a:cubicBezTo>
                  <a:pt x="35996" y="4416"/>
                  <a:pt x="35955" y="4456"/>
                  <a:pt x="35915" y="4477"/>
                </a:cubicBezTo>
                <a:cubicBezTo>
                  <a:pt x="36036" y="4173"/>
                  <a:pt x="36259" y="4274"/>
                  <a:pt x="36624" y="4011"/>
                </a:cubicBezTo>
                <a:cubicBezTo>
                  <a:pt x="36685" y="4031"/>
                  <a:pt x="36725" y="4072"/>
                  <a:pt x="36766" y="4132"/>
                </a:cubicBezTo>
                <a:cubicBezTo>
                  <a:pt x="36786" y="4092"/>
                  <a:pt x="36786" y="4072"/>
                  <a:pt x="36847" y="4031"/>
                </a:cubicBezTo>
                <a:close/>
                <a:moveTo>
                  <a:pt x="36928" y="5652"/>
                </a:moveTo>
                <a:cubicBezTo>
                  <a:pt x="36867" y="5591"/>
                  <a:pt x="37009" y="5510"/>
                  <a:pt x="37029" y="5591"/>
                </a:cubicBezTo>
                <a:close/>
                <a:moveTo>
                  <a:pt x="34274" y="1499"/>
                </a:moveTo>
                <a:cubicBezTo>
                  <a:pt x="34193" y="1378"/>
                  <a:pt x="34578" y="1317"/>
                  <a:pt x="34274" y="1499"/>
                </a:cubicBezTo>
                <a:close/>
                <a:moveTo>
                  <a:pt x="34355" y="1540"/>
                </a:moveTo>
                <a:cubicBezTo>
                  <a:pt x="34335" y="1499"/>
                  <a:pt x="34578" y="1357"/>
                  <a:pt x="34578" y="1438"/>
                </a:cubicBezTo>
                <a:cubicBezTo>
                  <a:pt x="34477" y="1499"/>
                  <a:pt x="34456" y="1459"/>
                  <a:pt x="34355" y="1540"/>
                </a:cubicBezTo>
                <a:close/>
                <a:moveTo>
                  <a:pt x="37110" y="5733"/>
                </a:moveTo>
                <a:cubicBezTo>
                  <a:pt x="37211" y="5652"/>
                  <a:pt x="37231" y="5733"/>
                  <a:pt x="37312" y="5672"/>
                </a:cubicBezTo>
                <a:cubicBezTo>
                  <a:pt x="37272" y="5712"/>
                  <a:pt x="37231" y="5773"/>
                  <a:pt x="37171" y="5793"/>
                </a:cubicBezTo>
                <a:cubicBezTo>
                  <a:pt x="37130" y="5793"/>
                  <a:pt x="37110" y="5753"/>
                  <a:pt x="37110" y="5733"/>
                </a:cubicBezTo>
                <a:close/>
                <a:moveTo>
                  <a:pt x="37718" y="5388"/>
                </a:moveTo>
                <a:cubicBezTo>
                  <a:pt x="37738" y="5307"/>
                  <a:pt x="37778" y="5246"/>
                  <a:pt x="37839" y="5206"/>
                </a:cubicBezTo>
                <a:cubicBezTo>
                  <a:pt x="37778" y="5125"/>
                  <a:pt x="37738" y="5267"/>
                  <a:pt x="37718" y="5226"/>
                </a:cubicBezTo>
                <a:cubicBezTo>
                  <a:pt x="37677" y="5186"/>
                  <a:pt x="37839" y="5165"/>
                  <a:pt x="37900" y="5125"/>
                </a:cubicBezTo>
                <a:cubicBezTo>
                  <a:pt x="37920" y="5206"/>
                  <a:pt x="38062" y="5125"/>
                  <a:pt x="38082" y="5206"/>
                </a:cubicBezTo>
                <a:cubicBezTo>
                  <a:pt x="37981" y="5226"/>
                  <a:pt x="37859" y="5267"/>
                  <a:pt x="37880" y="5348"/>
                </a:cubicBezTo>
                <a:cubicBezTo>
                  <a:pt x="37799" y="5388"/>
                  <a:pt x="37758" y="5368"/>
                  <a:pt x="37718" y="5388"/>
                </a:cubicBezTo>
                <a:close/>
                <a:moveTo>
                  <a:pt x="36036" y="891"/>
                </a:moveTo>
                <a:cubicBezTo>
                  <a:pt x="36016" y="831"/>
                  <a:pt x="36259" y="770"/>
                  <a:pt x="36259" y="831"/>
                </a:cubicBezTo>
                <a:cubicBezTo>
                  <a:pt x="36198" y="871"/>
                  <a:pt x="36117" y="891"/>
                  <a:pt x="36036" y="891"/>
                </a:cubicBezTo>
                <a:close/>
                <a:moveTo>
                  <a:pt x="36725" y="1053"/>
                </a:moveTo>
                <a:cubicBezTo>
                  <a:pt x="36644" y="1053"/>
                  <a:pt x="36502" y="1134"/>
                  <a:pt x="36482" y="1074"/>
                </a:cubicBezTo>
                <a:cubicBezTo>
                  <a:pt x="36604" y="1033"/>
                  <a:pt x="36745" y="972"/>
                  <a:pt x="36725" y="1053"/>
                </a:cubicBezTo>
                <a:close/>
                <a:moveTo>
                  <a:pt x="36968" y="810"/>
                </a:moveTo>
                <a:cubicBezTo>
                  <a:pt x="37029" y="871"/>
                  <a:pt x="37191" y="810"/>
                  <a:pt x="37069" y="912"/>
                </a:cubicBezTo>
                <a:cubicBezTo>
                  <a:pt x="37252" y="912"/>
                  <a:pt x="37515" y="750"/>
                  <a:pt x="37576" y="871"/>
                </a:cubicBezTo>
                <a:cubicBezTo>
                  <a:pt x="37434" y="912"/>
                  <a:pt x="37272" y="972"/>
                  <a:pt x="37130" y="1013"/>
                </a:cubicBezTo>
                <a:cubicBezTo>
                  <a:pt x="37009" y="1053"/>
                  <a:pt x="36867" y="1074"/>
                  <a:pt x="36725" y="1053"/>
                </a:cubicBezTo>
                <a:cubicBezTo>
                  <a:pt x="36725" y="1013"/>
                  <a:pt x="36887" y="952"/>
                  <a:pt x="36948" y="912"/>
                </a:cubicBezTo>
                <a:cubicBezTo>
                  <a:pt x="36745" y="912"/>
                  <a:pt x="36522" y="972"/>
                  <a:pt x="36340" y="1114"/>
                </a:cubicBezTo>
                <a:cubicBezTo>
                  <a:pt x="36219" y="1033"/>
                  <a:pt x="36725" y="851"/>
                  <a:pt x="36887" y="871"/>
                </a:cubicBezTo>
                <a:cubicBezTo>
                  <a:pt x="36948" y="871"/>
                  <a:pt x="37009" y="770"/>
                  <a:pt x="36907" y="790"/>
                </a:cubicBezTo>
                <a:cubicBezTo>
                  <a:pt x="36968" y="729"/>
                  <a:pt x="37211" y="729"/>
                  <a:pt x="37312" y="709"/>
                </a:cubicBezTo>
                <a:cubicBezTo>
                  <a:pt x="37333" y="810"/>
                  <a:pt x="37029" y="810"/>
                  <a:pt x="36968" y="810"/>
                </a:cubicBezTo>
                <a:close/>
                <a:moveTo>
                  <a:pt x="37859" y="3991"/>
                </a:moveTo>
                <a:cubicBezTo>
                  <a:pt x="37859" y="3910"/>
                  <a:pt x="38001" y="3930"/>
                  <a:pt x="38062" y="3869"/>
                </a:cubicBezTo>
                <a:cubicBezTo>
                  <a:pt x="38042" y="3829"/>
                  <a:pt x="37940" y="3869"/>
                  <a:pt x="37880" y="3869"/>
                </a:cubicBezTo>
                <a:cubicBezTo>
                  <a:pt x="37880" y="3808"/>
                  <a:pt x="37940" y="3747"/>
                  <a:pt x="38042" y="3707"/>
                </a:cubicBezTo>
                <a:cubicBezTo>
                  <a:pt x="38244" y="3788"/>
                  <a:pt x="38143" y="3889"/>
                  <a:pt x="38346" y="3970"/>
                </a:cubicBezTo>
                <a:cubicBezTo>
                  <a:pt x="38204" y="3991"/>
                  <a:pt x="38305" y="4092"/>
                  <a:pt x="38143" y="4092"/>
                </a:cubicBezTo>
                <a:cubicBezTo>
                  <a:pt x="38183" y="4031"/>
                  <a:pt x="38183" y="3970"/>
                  <a:pt x="38082" y="3950"/>
                </a:cubicBezTo>
                <a:cubicBezTo>
                  <a:pt x="37981" y="3991"/>
                  <a:pt x="37961" y="4031"/>
                  <a:pt x="37859" y="3991"/>
                </a:cubicBezTo>
                <a:close/>
                <a:moveTo>
                  <a:pt x="37535" y="689"/>
                </a:moveTo>
                <a:cubicBezTo>
                  <a:pt x="37616" y="588"/>
                  <a:pt x="37697" y="628"/>
                  <a:pt x="37880" y="567"/>
                </a:cubicBezTo>
                <a:cubicBezTo>
                  <a:pt x="37799" y="648"/>
                  <a:pt x="37657" y="689"/>
                  <a:pt x="37535" y="689"/>
                </a:cubicBezTo>
                <a:close/>
                <a:moveTo>
                  <a:pt x="12296" y="21634"/>
                </a:moveTo>
                <a:cubicBezTo>
                  <a:pt x="12438" y="21796"/>
                  <a:pt x="12519" y="21857"/>
                  <a:pt x="12580" y="21958"/>
                </a:cubicBezTo>
                <a:cubicBezTo>
                  <a:pt x="12539" y="21978"/>
                  <a:pt x="12479" y="21897"/>
                  <a:pt x="12458" y="21978"/>
                </a:cubicBezTo>
                <a:cubicBezTo>
                  <a:pt x="12458" y="21836"/>
                  <a:pt x="12296" y="21796"/>
                  <a:pt x="12296" y="21634"/>
                </a:cubicBezTo>
                <a:close/>
                <a:moveTo>
                  <a:pt x="12843" y="22687"/>
                </a:moveTo>
                <a:cubicBezTo>
                  <a:pt x="12742" y="22687"/>
                  <a:pt x="12742" y="22565"/>
                  <a:pt x="12681" y="22646"/>
                </a:cubicBezTo>
                <a:cubicBezTo>
                  <a:pt x="12560" y="22525"/>
                  <a:pt x="12580" y="22464"/>
                  <a:pt x="12479" y="22403"/>
                </a:cubicBezTo>
                <a:cubicBezTo>
                  <a:pt x="12580" y="22343"/>
                  <a:pt x="12722" y="22545"/>
                  <a:pt x="12843" y="22687"/>
                </a:cubicBezTo>
                <a:close/>
                <a:moveTo>
                  <a:pt x="12701" y="22444"/>
                </a:moveTo>
                <a:cubicBezTo>
                  <a:pt x="12580" y="22241"/>
                  <a:pt x="12782" y="22444"/>
                  <a:pt x="12823" y="22525"/>
                </a:cubicBezTo>
                <a:cubicBezTo>
                  <a:pt x="12782" y="22525"/>
                  <a:pt x="12722" y="22505"/>
                  <a:pt x="12681" y="22464"/>
                </a:cubicBezTo>
                <a:cubicBezTo>
                  <a:pt x="12620" y="22403"/>
                  <a:pt x="12580" y="22322"/>
                  <a:pt x="12519" y="22241"/>
                </a:cubicBezTo>
                <a:cubicBezTo>
                  <a:pt x="12620" y="22221"/>
                  <a:pt x="12600" y="22343"/>
                  <a:pt x="12701" y="22444"/>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grpSp>
        <p:nvGrpSpPr>
          <p:cNvPr id="1852" name="Google Shape;1852;p49"/>
          <p:cNvGrpSpPr/>
          <p:nvPr/>
        </p:nvGrpSpPr>
        <p:grpSpPr>
          <a:xfrm>
            <a:off x="8110263" y="451538"/>
            <a:ext cx="1118675" cy="515600"/>
            <a:chOff x="1990725" y="1604000"/>
            <a:chExt cx="1118675" cy="515600"/>
          </a:xfrm>
        </p:grpSpPr>
        <p:sp>
          <p:nvSpPr>
            <p:cNvPr id="1853" name="Google Shape;1853;p49"/>
            <p:cNvSpPr/>
            <p:nvPr/>
          </p:nvSpPr>
          <p:spPr>
            <a:xfrm>
              <a:off x="2548425" y="1884875"/>
              <a:ext cx="68275" cy="35675"/>
            </a:xfrm>
            <a:custGeom>
              <a:avLst/>
              <a:gdLst/>
              <a:ahLst/>
              <a:cxnLst/>
              <a:rect l="l" t="t" r="r" b="b"/>
              <a:pathLst>
                <a:path w="2731" h="1427" extrusionOk="0">
                  <a:moveTo>
                    <a:pt x="1881" y="0"/>
                  </a:moveTo>
                  <a:cubicBezTo>
                    <a:pt x="1860" y="0"/>
                    <a:pt x="1839" y="1"/>
                    <a:pt x="1818" y="3"/>
                  </a:cubicBezTo>
                  <a:cubicBezTo>
                    <a:pt x="1574" y="44"/>
                    <a:pt x="1352" y="104"/>
                    <a:pt x="1129" y="206"/>
                  </a:cubicBezTo>
                  <a:cubicBezTo>
                    <a:pt x="926" y="266"/>
                    <a:pt x="724" y="347"/>
                    <a:pt x="541" y="449"/>
                  </a:cubicBezTo>
                  <a:cubicBezTo>
                    <a:pt x="0" y="661"/>
                    <a:pt x="197" y="1427"/>
                    <a:pt x="726" y="1427"/>
                  </a:cubicBezTo>
                  <a:cubicBezTo>
                    <a:pt x="751" y="1427"/>
                    <a:pt x="778" y="1425"/>
                    <a:pt x="805" y="1421"/>
                  </a:cubicBezTo>
                  <a:cubicBezTo>
                    <a:pt x="1028" y="1401"/>
                    <a:pt x="1230" y="1380"/>
                    <a:pt x="1453" y="1320"/>
                  </a:cubicBezTo>
                  <a:cubicBezTo>
                    <a:pt x="1676" y="1299"/>
                    <a:pt x="1919" y="1239"/>
                    <a:pt x="2142" y="1158"/>
                  </a:cubicBezTo>
                  <a:cubicBezTo>
                    <a:pt x="2730" y="883"/>
                    <a:pt x="2521" y="0"/>
                    <a:pt x="1881"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854" name="Google Shape;1854;p49"/>
            <p:cNvSpPr/>
            <p:nvPr/>
          </p:nvSpPr>
          <p:spPr>
            <a:xfrm>
              <a:off x="2688550" y="1945825"/>
              <a:ext cx="42050" cy="30375"/>
            </a:xfrm>
            <a:custGeom>
              <a:avLst/>
              <a:gdLst/>
              <a:ahLst/>
              <a:cxnLst/>
              <a:rect l="l" t="t" r="r" b="b"/>
              <a:pathLst>
                <a:path w="1682" h="1215" extrusionOk="0">
                  <a:moveTo>
                    <a:pt x="943" y="1"/>
                  </a:moveTo>
                  <a:cubicBezTo>
                    <a:pt x="725" y="1"/>
                    <a:pt x="515" y="42"/>
                    <a:pt x="304" y="117"/>
                  </a:cubicBezTo>
                  <a:cubicBezTo>
                    <a:pt x="122" y="219"/>
                    <a:pt x="21" y="381"/>
                    <a:pt x="0" y="583"/>
                  </a:cubicBezTo>
                  <a:cubicBezTo>
                    <a:pt x="21" y="786"/>
                    <a:pt x="142" y="968"/>
                    <a:pt x="304" y="1049"/>
                  </a:cubicBezTo>
                  <a:cubicBezTo>
                    <a:pt x="552" y="1155"/>
                    <a:pt x="799" y="1215"/>
                    <a:pt x="1060" y="1215"/>
                  </a:cubicBezTo>
                  <a:cubicBezTo>
                    <a:pt x="1098" y="1215"/>
                    <a:pt x="1137" y="1214"/>
                    <a:pt x="1175" y="1211"/>
                  </a:cubicBezTo>
                  <a:cubicBezTo>
                    <a:pt x="1459" y="1150"/>
                    <a:pt x="1682" y="907"/>
                    <a:pt x="1682" y="603"/>
                  </a:cubicBezTo>
                  <a:cubicBezTo>
                    <a:pt x="1682" y="320"/>
                    <a:pt x="1459" y="57"/>
                    <a:pt x="1175" y="16"/>
                  </a:cubicBezTo>
                  <a:cubicBezTo>
                    <a:pt x="1097" y="6"/>
                    <a:pt x="1020" y="1"/>
                    <a:pt x="943"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855" name="Google Shape;1855;p49"/>
            <p:cNvSpPr/>
            <p:nvPr/>
          </p:nvSpPr>
          <p:spPr>
            <a:xfrm>
              <a:off x="2697500" y="1866575"/>
              <a:ext cx="53875" cy="33125"/>
            </a:xfrm>
            <a:custGeom>
              <a:avLst/>
              <a:gdLst/>
              <a:ahLst/>
              <a:cxnLst/>
              <a:rect l="l" t="t" r="r" b="b"/>
              <a:pathLst>
                <a:path w="2155" h="1325" extrusionOk="0">
                  <a:moveTo>
                    <a:pt x="1544" y="0"/>
                  </a:moveTo>
                  <a:cubicBezTo>
                    <a:pt x="1518" y="0"/>
                    <a:pt x="1492" y="2"/>
                    <a:pt x="1465" y="6"/>
                  </a:cubicBezTo>
                  <a:cubicBezTo>
                    <a:pt x="1121" y="87"/>
                    <a:pt x="797" y="208"/>
                    <a:pt x="493" y="391"/>
                  </a:cubicBezTo>
                  <a:cubicBezTo>
                    <a:pt x="0" y="627"/>
                    <a:pt x="198" y="1324"/>
                    <a:pt x="694" y="1324"/>
                  </a:cubicBezTo>
                  <a:cubicBezTo>
                    <a:pt x="708" y="1324"/>
                    <a:pt x="722" y="1324"/>
                    <a:pt x="736" y="1322"/>
                  </a:cubicBezTo>
                  <a:cubicBezTo>
                    <a:pt x="898" y="1302"/>
                    <a:pt x="1060" y="1262"/>
                    <a:pt x="1222" y="1241"/>
                  </a:cubicBezTo>
                  <a:cubicBezTo>
                    <a:pt x="1405" y="1221"/>
                    <a:pt x="1587" y="1160"/>
                    <a:pt x="1769" y="1100"/>
                  </a:cubicBezTo>
                  <a:cubicBezTo>
                    <a:pt x="2012" y="978"/>
                    <a:pt x="2154" y="695"/>
                    <a:pt x="2073" y="411"/>
                  </a:cubicBezTo>
                  <a:cubicBezTo>
                    <a:pt x="2018" y="172"/>
                    <a:pt x="1797" y="0"/>
                    <a:pt x="1544"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856" name="Google Shape;1856;p49"/>
            <p:cNvSpPr/>
            <p:nvPr/>
          </p:nvSpPr>
          <p:spPr>
            <a:xfrm>
              <a:off x="2534600" y="1770175"/>
              <a:ext cx="40975" cy="29300"/>
            </a:xfrm>
            <a:custGeom>
              <a:avLst/>
              <a:gdLst/>
              <a:ahLst/>
              <a:cxnLst/>
              <a:rect l="l" t="t" r="r" b="b"/>
              <a:pathLst>
                <a:path w="1639" h="1172" extrusionOk="0">
                  <a:moveTo>
                    <a:pt x="1028" y="0"/>
                  </a:moveTo>
                  <a:cubicBezTo>
                    <a:pt x="949" y="0"/>
                    <a:pt x="868" y="17"/>
                    <a:pt x="791" y="54"/>
                  </a:cubicBezTo>
                  <a:cubicBezTo>
                    <a:pt x="588" y="135"/>
                    <a:pt x="406" y="236"/>
                    <a:pt x="244" y="337"/>
                  </a:cubicBezTo>
                  <a:cubicBezTo>
                    <a:pt x="1" y="540"/>
                    <a:pt x="61" y="904"/>
                    <a:pt x="325" y="1026"/>
                  </a:cubicBezTo>
                  <a:cubicBezTo>
                    <a:pt x="527" y="1087"/>
                    <a:pt x="730" y="1127"/>
                    <a:pt x="932" y="1168"/>
                  </a:cubicBezTo>
                  <a:cubicBezTo>
                    <a:pt x="954" y="1170"/>
                    <a:pt x="976" y="1171"/>
                    <a:pt x="997" y="1171"/>
                  </a:cubicBezTo>
                  <a:cubicBezTo>
                    <a:pt x="1353" y="1171"/>
                    <a:pt x="1639" y="862"/>
                    <a:pt x="1601" y="499"/>
                  </a:cubicBezTo>
                  <a:cubicBezTo>
                    <a:pt x="1554" y="201"/>
                    <a:pt x="1300" y="0"/>
                    <a:pt x="102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857" name="Google Shape;1857;p49"/>
            <p:cNvSpPr/>
            <p:nvPr/>
          </p:nvSpPr>
          <p:spPr>
            <a:xfrm>
              <a:off x="2382675" y="1851525"/>
              <a:ext cx="44725" cy="32550"/>
            </a:xfrm>
            <a:custGeom>
              <a:avLst/>
              <a:gdLst/>
              <a:ahLst/>
              <a:cxnLst/>
              <a:rect l="l" t="t" r="r" b="b"/>
              <a:pathLst>
                <a:path w="1789" h="1302" extrusionOk="0">
                  <a:moveTo>
                    <a:pt x="568" y="0"/>
                  </a:moveTo>
                  <a:cubicBezTo>
                    <a:pt x="507" y="0"/>
                    <a:pt x="467" y="20"/>
                    <a:pt x="406" y="20"/>
                  </a:cubicBezTo>
                  <a:cubicBezTo>
                    <a:pt x="394" y="24"/>
                    <a:pt x="385" y="26"/>
                    <a:pt x="378" y="29"/>
                  </a:cubicBezTo>
                  <a:lnTo>
                    <a:pt x="378" y="29"/>
                  </a:lnTo>
                  <a:cubicBezTo>
                    <a:pt x="380" y="24"/>
                    <a:pt x="370" y="20"/>
                    <a:pt x="325" y="20"/>
                  </a:cubicBezTo>
                  <a:cubicBezTo>
                    <a:pt x="122" y="41"/>
                    <a:pt x="1" y="263"/>
                    <a:pt x="82" y="446"/>
                  </a:cubicBezTo>
                  <a:cubicBezTo>
                    <a:pt x="102" y="507"/>
                    <a:pt x="122" y="567"/>
                    <a:pt x="163" y="648"/>
                  </a:cubicBezTo>
                  <a:cubicBezTo>
                    <a:pt x="224" y="770"/>
                    <a:pt x="325" y="871"/>
                    <a:pt x="426" y="952"/>
                  </a:cubicBezTo>
                  <a:cubicBezTo>
                    <a:pt x="588" y="1134"/>
                    <a:pt x="791" y="1256"/>
                    <a:pt x="1014" y="1297"/>
                  </a:cubicBezTo>
                  <a:cubicBezTo>
                    <a:pt x="1039" y="1300"/>
                    <a:pt x="1063" y="1301"/>
                    <a:pt x="1087" y="1301"/>
                  </a:cubicBezTo>
                  <a:cubicBezTo>
                    <a:pt x="1530" y="1301"/>
                    <a:pt x="1789" y="789"/>
                    <a:pt x="1520" y="405"/>
                  </a:cubicBezTo>
                  <a:cubicBezTo>
                    <a:pt x="1358" y="243"/>
                    <a:pt x="1155" y="122"/>
                    <a:pt x="933" y="61"/>
                  </a:cubicBezTo>
                  <a:cubicBezTo>
                    <a:pt x="811" y="20"/>
                    <a:pt x="689" y="0"/>
                    <a:pt x="56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858" name="Google Shape;1858;p49"/>
            <p:cNvSpPr/>
            <p:nvPr/>
          </p:nvSpPr>
          <p:spPr>
            <a:xfrm>
              <a:off x="2406225" y="2023850"/>
              <a:ext cx="47150" cy="40050"/>
            </a:xfrm>
            <a:custGeom>
              <a:avLst/>
              <a:gdLst/>
              <a:ahLst/>
              <a:cxnLst/>
              <a:rect l="l" t="t" r="r" b="b"/>
              <a:pathLst>
                <a:path w="1886" h="1602" extrusionOk="0">
                  <a:moveTo>
                    <a:pt x="682" y="0"/>
                  </a:moveTo>
                  <a:cubicBezTo>
                    <a:pt x="302" y="0"/>
                    <a:pt x="0" y="434"/>
                    <a:pt x="274" y="804"/>
                  </a:cubicBezTo>
                  <a:cubicBezTo>
                    <a:pt x="477" y="1088"/>
                    <a:pt x="659" y="1412"/>
                    <a:pt x="983" y="1554"/>
                  </a:cubicBezTo>
                  <a:cubicBezTo>
                    <a:pt x="1058" y="1586"/>
                    <a:pt x="1132" y="1601"/>
                    <a:pt x="1204" y="1601"/>
                  </a:cubicBezTo>
                  <a:cubicBezTo>
                    <a:pt x="1582" y="1601"/>
                    <a:pt x="1886" y="1196"/>
                    <a:pt x="1733" y="804"/>
                  </a:cubicBezTo>
                  <a:cubicBezTo>
                    <a:pt x="1591" y="480"/>
                    <a:pt x="1246" y="298"/>
                    <a:pt x="983" y="96"/>
                  </a:cubicBezTo>
                  <a:cubicBezTo>
                    <a:pt x="883" y="29"/>
                    <a:pt x="780" y="0"/>
                    <a:pt x="682"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859" name="Google Shape;1859;p49"/>
            <p:cNvSpPr/>
            <p:nvPr/>
          </p:nvSpPr>
          <p:spPr>
            <a:xfrm>
              <a:off x="2521350" y="1983025"/>
              <a:ext cx="42500" cy="35750"/>
            </a:xfrm>
            <a:custGeom>
              <a:avLst/>
              <a:gdLst/>
              <a:ahLst/>
              <a:cxnLst/>
              <a:rect l="l" t="t" r="r" b="b"/>
              <a:pathLst>
                <a:path w="1700" h="1430" extrusionOk="0">
                  <a:moveTo>
                    <a:pt x="409" y="898"/>
                  </a:moveTo>
                  <a:cubicBezTo>
                    <a:pt x="415" y="938"/>
                    <a:pt x="423" y="976"/>
                    <a:pt x="435" y="1011"/>
                  </a:cubicBezTo>
                  <a:lnTo>
                    <a:pt x="435" y="1011"/>
                  </a:lnTo>
                  <a:cubicBezTo>
                    <a:pt x="434" y="1013"/>
                    <a:pt x="433" y="1013"/>
                    <a:pt x="432" y="1013"/>
                  </a:cubicBezTo>
                  <a:cubicBezTo>
                    <a:pt x="427" y="1013"/>
                    <a:pt x="418" y="987"/>
                    <a:pt x="409" y="898"/>
                  </a:cubicBezTo>
                  <a:close/>
                  <a:moveTo>
                    <a:pt x="807" y="0"/>
                  </a:moveTo>
                  <a:cubicBezTo>
                    <a:pt x="647" y="0"/>
                    <a:pt x="487" y="52"/>
                    <a:pt x="348" y="169"/>
                  </a:cubicBezTo>
                  <a:cubicBezTo>
                    <a:pt x="1" y="450"/>
                    <a:pt x="127" y="975"/>
                    <a:pt x="483" y="1125"/>
                  </a:cubicBezTo>
                  <a:lnTo>
                    <a:pt x="483" y="1125"/>
                  </a:lnTo>
                  <a:cubicBezTo>
                    <a:pt x="595" y="1328"/>
                    <a:pt x="806" y="1430"/>
                    <a:pt x="1017" y="1430"/>
                  </a:cubicBezTo>
                  <a:cubicBezTo>
                    <a:pt x="1295" y="1430"/>
                    <a:pt x="1574" y="1252"/>
                    <a:pt x="1624" y="898"/>
                  </a:cubicBezTo>
                  <a:cubicBezTo>
                    <a:pt x="1699" y="405"/>
                    <a:pt x="1256" y="0"/>
                    <a:pt x="807"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860" name="Google Shape;1860;p49"/>
            <p:cNvSpPr/>
            <p:nvPr/>
          </p:nvSpPr>
          <p:spPr>
            <a:xfrm>
              <a:off x="2298100" y="1963875"/>
              <a:ext cx="48150" cy="28325"/>
            </a:xfrm>
            <a:custGeom>
              <a:avLst/>
              <a:gdLst/>
              <a:ahLst/>
              <a:cxnLst/>
              <a:rect l="l" t="t" r="r" b="b"/>
              <a:pathLst>
                <a:path w="1926" h="1133" extrusionOk="0">
                  <a:moveTo>
                    <a:pt x="1154" y="0"/>
                  </a:moveTo>
                  <a:cubicBezTo>
                    <a:pt x="1135" y="0"/>
                    <a:pt x="1115" y="1"/>
                    <a:pt x="1095" y="3"/>
                  </a:cubicBezTo>
                  <a:cubicBezTo>
                    <a:pt x="872" y="44"/>
                    <a:pt x="649" y="104"/>
                    <a:pt x="447" y="185"/>
                  </a:cubicBezTo>
                  <a:cubicBezTo>
                    <a:pt x="1" y="388"/>
                    <a:pt x="82" y="1036"/>
                    <a:pt x="568" y="1117"/>
                  </a:cubicBezTo>
                  <a:cubicBezTo>
                    <a:pt x="680" y="1127"/>
                    <a:pt x="791" y="1132"/>
                    <a:pt x="905" y="1132"/>
                  </a:cubicBezTo>
                  <a:cubicBezTo>
                    <a:pt x="1019" y="1132"/>
                    <a:pt x="1135" y="1127"/>
                    <a:pt x="1257" y="1117"/>
                  </a:cubicBezTo>
                  <a:cubicBezTo>
                    <a:pt x="1926" y="979"/>
                    <a:pt x="1811" y="0"/>
                    <a:pt x="1154"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861" name="Google Shape;1861;p49"/>
            <p:cNvSpPr/>
            <p:nvPr/>
          </p:nvSpPr>
          <p:spPr>
            <a:xfrm>
              <a:off x="2244850" y="1802250"/>
              <a:ext cx="40850" cy="30250"/>
            </a:xfrm>
            <a:custGeom>
              <a:avLst/>
              <a:gdLst/>
              <a:ahLst/>
              <a:cxnLst/>
              <a:rect l="l" t="t" r="r" b="b"/>
              <a:pathLst>
                <a:path w="1634" h="1210" extrusionOk="0">
                  <a:moveTo>
                    <a:pt x="824" y="0"/>
                  </a:moveTo>
                  <a:cubicBezTo>
                    <a:pt x="795" y="0"/>
                    <a:pt x="765" y="2"/>
                    <a:pt x="733" y="6"/>
                  </a:cubicBezTo>
                  <a:cubicBezTo>
                    <a:pt x="0" y="103"/>
                    <a:pt x="112" y="1210"/>
                    <a:pt x="790" y="1210"/>
                  </a:cubicBezTo>
                  <a:cubicBezTo>
                    <a:pt x="824" y="1210"/>
                    <a:pt x="859" y="1207"/>
                    <a:pt x="895" y="1201"/>
                  </a:cubicBezTo>
                  <a:cubicBezTo>
                    <a:pt x="1634" y="1104"/>
                    <a:pt x="1515" y="0"/>
                    <a:pt x="824"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862" name="Google Shape;1862;p49"/>
            <p:cNvSpPr/>
            <p:nvPr/>
          </p:nvSpPr>
          <p:spPr>
            <a:xfrm>
              <a:off x="2390575" y="1711625"/>
              <a:ext cx="48550" cy="35725"/>
            </a:xfrm>
            <a:custGeom>
              <a:avLst/>
              <a:gdLst/>
              <a:ahLst/>
              <a:cxnLst/>
              <a:rect l="l" t="t" r="r" b="b"/>
              <a:pathLst>
                <a:path w="1942" h="1429" extrusionOk="0">
                  <a:moveTo>
                    <a:pt x="972" y="0"/>
                  </a:moveTo>
                  <a:cubicBezTo>
                    <a:pt x="942" y="0"/>
                    <a:pt x="911" y="2"/>
                    <a:pt x="880" y="5"/>
                  </a:cubicBezTo>
                  <a:cubicBezTo>
                    <a:pt x="0" y="123"/>
                    <a:pt x="139" y="1429"/>
                    <a:pt x="969" y="1429"/>
                  </a:cubicBezTo>
                  <a:cubicBezTo>
                    <a:pt x="999" y="1429"/>
                    <a:pt x="1030" y="1427"/>
                    <a:pt x="1062" y="1423"/>
                  </a:cubicBezTo>
                  <a:cubicBezTo>
                    <a:pt x="1941" y="1287"/>
                    <a:pt x="1784" y="0"/>
                    <a:pt x="972"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863" name="Google Shape;1863;p49"/>
            <p:cNvSpPr/>
            <p:nvPr/>
          </p:nvSpPr>
          <p:spPr>
            <a:xfrm>
              <a:off x="2741725" y="1741950"/>
              <a:ext cx="49150" cy="25700"/>
            </a:xfrm>
            <a:custGeom>
              <a:avLst/>
              <a:gdLst/>
              <a:ahLst/>
              <a:cxnLst/>
              <a:rect l="l" t="t" r="r" b="b"/>
              <a:pathLst>
                <a:path w="1966" h="1028" extrusionOk="0">
                  <a:moveTo>
                    <a:pt x="971" y="1"/>
                  </a:moveTo>
                  <a:cubicBezTo>
                    <a:pt x="823" y="1"/>
                    <a:pt x="675" y="17"/>
                    <a:pt x="527" y="48"/>
                  </a:cubicBezTo>
                  <a:cubicBezTo>
                    <a:pt x="0" y="129"/>
                    <a:pt x="0" y="899"/>
                    <a:pt x="527" y="1000"/>
                  </a:cubicBezTo>
                  <a:lnTo>
                    <a:pt x="527" y="980"/>
                  </a:lnTo>
                  <a:cubicBezTo>
                    <a:pt x="675" y="1011"/>
                    <a:pt x="823" y="1027"/>
                    <a:pt x="971" y="1027"/>
                  </a:cubicBezTo>
                  <a:cubicBezTo>
                    <a:pt x="1205" y="1027"/>
                    <a:pt x="1437" y="986"/>
                    <a:pt x="1661" y="899"/>
                  </a:cubicBezTo>
                  <a:cubicBezTo>
                    <a:pt x="1965" y="737"/>
                    <a:pt x="1965" y="291"/>
                    <a:pt x="1661" y="129"/>
                  </a:cubicBezTo>
                  <a:cubicBezTo>
                    <a:pt x="1437" y="42"/>
                    <a:pt x="1205" y="1"/>
                    <a:pt x="971"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864" name="Google Shape;1864;p49"/>
            <p:cNvSpPr/>
            <p:nvPr/>
          </p:nvSpPr>
          <p:spPr>
            <a:xfrm>
              <a:off x="2864775" y="1943475"/>
              <a:ext cx="39025" cy="29800"/>
            </a:xfrm>
            <a:custGeom>
              <a:avLst/>
              <a:gdLst/>
              <a:ahLst/>
              <a:cxnLst/>
              <a:rect l="l" t="t" r="r" b="b"/>
              <a:pathLst>
                <a:path w="1561" h="1192" extrusionOk="0">
                  <a:moveTo>
                    <a:pt x="503" y="1"/>
                  </a:moveTo>
                  <a:cubicBezTo>
                    <a:pt x="315" y="1"/>
                    <a:pt x="152" y="116"/>
                    <a:pt x="82" y="292"/>
                  </a:cubicBezTo>
                  <a:cubicBezTo>
                    <a:pt x="1" y="495"/>
                    <a:pt x="61" y="718"/>
                    <a:pt x="223" y="860"/>
                  </a:cubicBezTo>
                  <a:cubicBezTo>
                    <a:pt x="418" y="1072"/>
                    <a:pt x="674" y="1191"/>
                    <a:pt x="952" y="1191"/>
                  </a:cubicBezTo>
                  <a:cubicBezTo>
                    <a:pt x="992" y="1191"/>
                    <a:pt x="1033" y="1189"/>
                    <a:pt x="1074" y="1184"/>
                  </a:cubicBezTo>
                  <a:cubicBezTo>
                    <a:pt x="1378" y="1143"/>
                    <a:pt x="1560" y="799"/>
                    <a:pt x="1439" y="515"/>
                  </a:cubicBezTo>
                  <a:cubicBezTo>
                    <a:pt x="1358" y="333"/>
                    <a:pt x="1196" y="191"/>
                    <a:pt x="1013" y="110"/>
                  </a:cubicBezTo>
                  <a:cubicBezTo>
                    <a:pt x="872" y="49"/>
                    <a:pt x="730" y="9"/>
                    <a:pt x="588" y="9"/>
                  </a:cubicBezTo>
                  <a:cubicBezTo>
                    <a:pt x="559" y="4"/>
                    <a:pt x="531" y="1"/>
                    <a:pt x="503"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865" name="Google Shape;1865;p49"/>
            <p:cNvSpPr/>
            <p:nvPr/>
          </p:nvSpPr>
          <p:spPr>
            <a:xfrm>
              <a:off x="2800975" y="2057750"/>
              <a:ext cx="42550" cy="31900"/>
            </a:xfrm>
            <a:custGeom>
              <a:avLst/>
              <a:gdLst/>
              <a:ahLst/>
              <a:cxnLst/>
              <a:rect l="l" t="t" r="r" b="b"/>
              <a:pathLst>
                <a:path w="1702" h="1276" extrusionOk="0">
                  <a:moveTo>
                    <a:pt x="768" y="1136"/>
                  </a:moveTo>
                  <a:lnTo>
                    <a:pt x="768" y="1136"/>
                  </a:lnTo>
                  <a:cubicBezTo>
                    <a:pt x="767" y="1136"/>
                    <a:pt x="784" y="1148"/>
                    <a:pt x="801" y="1158"/>
                  </a:cubicBezTo>
                  <a:lnTo>
                    <a:pt x="801" y="1158"/>
                  </a:lnTo>
                  <a:cubicBezTo>
                    <a:pt x="797" y="1155"/>
                    <a:pt x="794" y="1153"/>
                    <a:pt x="790" y="1150"/>
                  </a:cubicBezTo>
                  <a:cubicBezTo>
                    <a:pt x="775" y="1140"/>
                    <a:pt x="769" y="1136"/>
                    <a:pt x="768" y="1136"/>
                  </a:cubicBezTo>
                  <a:close/>
                  <a:moveTo>
                    <a:pt x="815" y="0"/>
                  </a:moveTo>
                  <a:cubicBezTo>
                    <a:pt x="567" y="0"/>
                    <a:pt x="333" y="115"/>
                    <a:pt x="183" y="299"/>
                  </a:cubicBezTo>
                  <a:cubicBezTo>
                    <a:pt x="0" y="583"/>
                    <a:pt x="122" y="1028"/>
                    <a:pt x="486" y="1049"/>
                  </a:cubicBezTo>
                  <a:lnTo>
                    <a:pt x="507" y="1069"/>
                  </a:lnTo>
                  <a:lnTo>
                    <a:pt x="648" y="1069"/>
                  </a:lnTo>
                  <a:cubicBezTo>
                    <a:pt x="709" y="1109"/>
                    <a:pt x="770" y="1130"/>
                    <a:pt x="831" y="1170"/>
                  </a:cubicBezTo>
                  <a:cubicBezTo>
                    <a:pt x="825" y="1170"/>
                    <a:pt x="813" y="1165"/>
                    <a:pt x="801" y="1158"/>
                  </a:cubicBezTo>
                  <a:lnTo>
                    <a:pt x="801" y="1158"/>
                  </a:lnTo>
                  <a:cubicBezTo>
                    <a:pt x="880" y="1214"/>
                    <a:pt x="977" y="1252"/>
                    <a:pt x="1074" y="1272"/>
                  </a:cubicBezTo>
                  <a:cubicBezTo>
                    <a:pt x="1094" y="1274"/>
                    <a:pt x="1115" y="1275"/>
                    <a:pt x="1136" y="1275"/>
                  </a:cubicBezTo>
                  <a:cubicBezTo>
                    <a:pt x="1281" y="1275"/>
                    <a:pt x="1431" y="1216"/>
                    <a:pt x="1519" y="1109"/>
                  </a:cubicBezTo>
                  <a:cubicBezTo>
                    <a:pt x="1641" y="988"/>
                    <a:pt x="1702" y="826"/>
                    <a:pt x="1682" y="664"/>
                  </a:cubicBezTo>
                  <a:cubicBezTo>
                    <a:pt x="1682" y="299"/>
                    <a:pt x="1297" y="56"/>
                    <a:pt x="973" y="16"/>
                  </a:cubicBezTo>
                  <a:cubicBezTo>
                    <a:pt x="920" y="5"/>
                    <a:pt x="867" y="0"/>
                    <a:pt x="815"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866" name="Google Shape;1866;p49"/>
            <p:cNvSpPr/>
            <p:nvPr/>
          </p:nvSpPr>
          <p:spPr>
            <a:xfrm>
              <a:off x="2599475" y="2051975"/>
              <a:ext cx="33400" cy="28775"/>
            </a:xfrm>
            <a:custGeom>
              <a:avLst/>
              <a:gdLst/>
              <a:ahLst/>
              <a:cxnLst/>
              <a:rect l="l" t="t" r="r" b="b"/>
              <a:pathLst>
                <a:path w="1336" h="1151" extrusionOk="0">
                  <a:moveTo>
                    <a:pt x="625" y="0"/>
                  </a:moveTo>
                  <a:cubicBezTo>
                    <a:pt x="287" y="0"/>
                    <a:pt x="1" y="308"/>
                    <a:pt x="39" y="652"/>
                  </a:cubicBezTo>
                  <a:cubicBezTo>
                    <a:pt x="86" y="950"/>
                    <a:pt x="340" y="1151"/>
                    <a:pt x="612" y="1151"/>
                  </a:cubicBezTo>
                  <a:cubicBezTo>
                    <a:pt x="691" y="1151"/>
                    <a:pt x="772" y="1134"/>
                    <a:pt x="849" y="1097"/>
                  </a:cubicBezTo>
                  <a:cubicBezTo>
                    <a:pt x="971" y="1057"/>
                    <a:pt x="1092" y="976"/>
                    <a:pt x="1173" y="875"/>
                  </a:cubicBezTo>
                  <a:cubicBezTo>
                    <a:pt x="1335" y="632"/>
                    <a:pt x="1295" y="328"/>
                    <a:pt x="1072" y="145"/>
                  </a:cubicBezTo>
                  <a:cubicBezTo>
                    <a:pt x="971" y="64"/>
                    <a:pt x="829" y="4"/>
                    <a:pt x="687" y="4"/>
                  </a:cubicBezTo>
                  <a:cubicBezTo>
                    <a:pt x="666" y="1"/>
                    <a:pt x="646" y="0"/>
                    <a:pt x="625"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867" name="Google Shape;1867;p49"/>
            <p:cNvSpPr/>
            <p:nvPr/>
          </p:nvSpPr>
          <p:spPr>
            <a:xfrm>
              <a:off x="3057725" y="2053325"/>
              <a:ext cx="51675" cy="32525"/>
            </a:xfrm>
            <a:custGeom>
              <a:avLst/>
              <a:gdLst/>
              <a:ahLst/>
              <a:cxnLst/>
              <a:rect l="l" t="t" r="r" b="b"/>
              <a:pathLst>
                <a:path w="2067" h="1301" extrusionOk="0">
                  <a:moveTo>
                    <a:pt x="838" y="0"/>
                  </a:moveTo>
                  <a:cubicBezTo>
                    <a:pt x="724" y="0"/>
                    <a:pt x="608" y="10"/>
                    <a:pt x="486" y="31"/>
                  </a:cubicBezTo>
                  <a:cubicBezTo>
                    <a:pt x="284" y="71"/>
                    <a:pt x="122" y="213"/>
                    <a:pt x="61" y="436"/>
                  </a:cubicBezTo>
                  <a:cubicBezTo>
                    <a:pt x="0" y="638"/>
                    <a:pt x="61" y="861"/>
                    <a:pt x="243" y="983"/>
                  </a:cubicBezTo>
                  <a:cubicBezTo>
                    <a:pt x="466" y="1124"/>
                    <a:pt x="709" y="1205"/>
                    <a:pt x="972" y="1246"/>
                  </a:cubicBezTo>
                  <a:cubicBezTo>
                    <a:pt x="1074" y="1282"/>
                    <a:pt x="1178" y="1300"/>
                    <a:pt x="1280" y="1300"/>
                  </a:cubicBezTo>
                  <a:cubicBezTo>
                    <a:pt x="1465" y="1300"/>
                    <a:pt x="1647" y="1242"/>
                    <a:pt x="1803" y="1124"/>
                  </a:cubicBezTo>
                  <a:cubicBezTo>
                    <a:pt x="2026" y="942"/>
                    <a:pt x="2066" y="618"/>
                    <a:pt x="1904" y="375"/>
                  </a:cubicBezTo>
                  <a:cubicBezTo>
                    <a:pt x="1722" y="152"/>
                    <a:pt x="1459" y="31"/>
                    <a:pt x="1175" y="31"/>
                  </a:cubicBezTo>
                  <a:cubicBezTo>
                    <a:pt x="1064" y="10"/>
                    <a:pt x="952" y="0"/>
                    <a:pt x="83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868" name="Google Shape;1868;p49"/>
            <p:cNvSpPr/>
            <p:nvPr/>
          </p:nvSpPr>
          <p:spPr>
            <a:xfrm>
              <a:off x="2887600" y="1865425"/>
              <a:ext cx="31875" cy="29875"/>
            </a:xfrm>
            <a:custGeom>
              <a:avLst/>
              <a:gdLst/>
              <a:ahLst/>
              <a:cxnLst/>
              <a:rect l="l" t="t" r="r" b="b"/>
              <a:pathLst>
                <a:path w="1275" h="1195" extrusionOk="0">
                  <a:moveTo>
                    <a:pt x="579" y="1"/>
                  </a:moveTo>
                  <a:cubicBezTo>
                    <a:pt x="367" y="1"/>
                    <a:pt x="169" y="108"/>
                    <a:pt x="100" y="356"/>
                  </a:cubicBezTo>
                  <a:cubicBezTo>
                    <a:pt x="90" y="380"/>
                    <a:pt x="81" y="405"/>
                    <a:pt x="73" y="431"/>
                  </a:cubicBezTo>
                  <a:lnTo>
                    <a:pt x="73" y="431"/>
                  </a:lnTo>
                  <a:cubicBezTo>
                    <a:pt x="0" y="590"/>
                    <a:pt x="23" y="785"/>
                    <a:pt x="141" y="923"/>
                  </a:cubicBezTo>
                  <a:lnTo>
                    <a:pt x="168" y="936"/>
                  </a:lnTo>
                  <a:lnTo>
                    <a:pt x="181" y="963"/>
                  </a:lnTo>
                  <a:cubicBezTo>
                    <a:pt x="286" y="1126"/>
                    <a:pt x="438" y="1195"/>
                    <a:pt x="594" y="1195"/>
                  </a:cubicBezTo>
                  <a:cubicBezTo>
                    <a:pt x="698" y="1195"/>
                    <a:pt x="804" y="1165"/>
                    <a:pt x="899" y="1112"/>
                  </a:cubicBezTo>
                  <a:lnTo>
                    <a:pt x="899" y="1112"/>
                  </a:lnTo>
                  <a:cubicBezTo>
                    <a:pt x="1116" y="1029"/>
                    <a:pt x="1274" y="824"/>
                    <a:pt x="1235" y="518"/>
                  </a:cubicBezTo>
                  <a:lnTo>
                    <a:pt x="1235" y="518"/>
                  </a:lnTo>
                  <a:cubicBezTo>
                    <a:pt x="1235" y="518"/>
                    <a:pt x="1235" y="518"/>
                    <a:pt x="1235" y="518"/>
                  </a:cubicBezTo>
                  <a:cubicBezTo>
                    <a:pt x="1233" y="503"/>
                    <a:pt x="1230" y="489"/>
                    <a:pt x="1226" y="475"/>
                  </a:cubicBezTo>
                  <a:lnTo>
                    <a:pt x="1226" y="475"/>
                  </a:lnTo>
                  <a:cubicBezTo>
                    <a:pt x="1171" y="223"/>
                    <a:pt x="1003" y="82"/>
                    <a:pt x="809" y="41"/>
                  </a:cubicBezTo>
                  <a:lnTo>
                    <a:pt x="809" y="41"/>
                  </a:lnTo>
                  <a:cubicBezTo>
                    <a:pt x="734" y="14"/>
                    <a:pt x="656" y="1"/>
                    <a:pt x="579"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869" name="Google Shape;1869;p49"/>
            <p:cNvSpPr/>
            <p:nvPr/>
          </p:nvSpPr>
          <p:spPr>
            <a:xfrm>
              <a:off x="1990725" y="1834375"/>
              <a:ext cx="53200" cy="33375"/>
            </a:xfrm>
            <a:custGeom>
              <a:avLst/>
              <a:gdLst/>
              <a:ahLst/>
              <a:cxnLst/>
              <a:rect l="l" t="t" r="r" b="b"/>
              <a:pathLst>
                <a:path w="2128" h="1335" extrusionOk="0">
                  <a:moveTo>
                    <a:pt x="794" y="0"/>
                  </a:moveTo>
                  <a:cubicBezTo>
                    <a:pt x="682" y="0"/>
                    <a:pt x="572" y="18"/>
                    <a:pt x="466" y="58"/>
                  </a:cubicBezTo>
                  <a:cubicBezTo>
                    <a:pt x="122" y="220"/>
                    <a:pt x="1" y="666"/>
                    <a:pt x="244" y="970"/>
                  </a:cubicBezTo>
                  <a:cubicBezTo>
                    <a:pt x="481" y="1239"/>
                    <a:pt x="855" y="1335"/>
                    <a:pt x="1210" y="1335"/>
                  </a:cubicBezTo>
                  <a:cubicBezTo>
                    <a:pt x="1309" y="1335"/>
                    <a:pt x="1407" y="1327"/>
                    <a:pt x="1499" y="1314"/>
                  </a:cubicBezTo>
                  <a:cubicBezTo>
                    <a:pt x="1965" y="1233"/>
                    <a:pt x="2127" y="646"/>
                    <a:pt x="1763" y="362"/>
                  </a:cubicBezTo>
                  <a:lnTo>
                    <a:pt x="1743" y="362"/>
                  </a:lnTo>
                  <a:cubicBezTo>
                    <a:pt x="1484" y="164"/>
                    <a:pt x="1133" y="0"/>
                    <a:pt x="794"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870" name="Google Shape;1870;p49"/>
            <p:cNvSpPr/>
            <p:nvPr/>
          </p:nvSpPr>
          <p:spPr>
            <a:xfrm>
              <a:off x="2142275" y="1930650"/>
              <a:ext cx="53575" cy="27350"/>
            </a:xfrm>
            <a:custGeom>
              <a:avLst/>
              <a:gdLst/>
              <a:ahLst/>
              <a:cxnLst/>
              <a:rect l="l" t="t" r="r" b="b"/>
              <a:pathLst>
                <a:path w="2143" h="1094" extrusionOk="0">
                  <a:moveTo>
                    <a:pt x="1094" y="0"/>
                  </a:moveTo>
                  <a:cubicBezTo>
                    <a:pt x="951" y="0"/>
                    <a:pt x="807" y="12"/>
                    <a:pt x="664" y="36"/>
                  </a:cubicBezTo>
                  <a:cubicBezTo>
                    <a:pt x="0" y="114"/>
                    <a:pt x="107" y="1093"/>
                    <a:pt x="731" y="1093"/>
                  </a:cubicBezTo>
                  <a:cubicBezTo>
                    <a:pt x="755" y="1093"/>
                    <a:pt x="780" y="1092"/>
                    <a:pt x="805" y="1089"/>
                  </a:cubicBezTo>
                  <a:cubicBezTo>
                    <a:pt x="1170" y="1028"/>
                    <a:pt x="1514" y="927"/>
                    <a:pt x="1818" y="745"/>
                  </a:cubicBezTo>
                  <a:cubicBezTo>
                    <a:pt x="2142" y="603"/>
                    <a:pt x="2081" y="137"/>
                    <a:pt x="1737" y="76"/>
                  </a:cubicBezTo>
                  <a:cubicBezTo>
                    <a:pt x="1529" y="27"/>
                    <a:pt x="1313" y="0"/>
                    <a:pt x="1094"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871" name="Google Shape;1871;p49"/>
            <p:cNvSpPr/>
            <p:nvPr/>
          </p:nvSpPr>
          <p:spPr>
            <a:xfrm>
              <a:off x="2131500" y="1697175"/>
              <a:ext cx="33450" cy="33900"/>
            </a:xfrm>
            <a:custGeom>
              <a:avLst/>
              <a:gdLst/>
              <a:ahLst/>
              <a:cxnLst/>
              <a:rect l="l" t="t" r="r" b="b"/>
              <a:pathLst>
                <a:path w="1338" h="1356" extrusionOk="0">
                  <a:moveTo>
                    <a:pt x="600" y="1"/>
                  </a:moveTo>
                  <a:cubicBezTo>
                    <a:pt x="534" y="1"/>
                    <a:pt x="468" y="12"/>
                    <a:pt x="406" y="37"/>
                  </a:cubicBezTo>
                  <a:cubicBezTo>
                    <a:pt x="305" y="77"/>
                    <a:pt x="244" y="138"/>
                    <a:pt x="183" y="219"/>
                  </a:cubicBezTo>
                  <a:cubicBezTo>
                    <a:pt x="1" y="442"/>
                    <a:pt x="61" y="786"/>
                    <a:pt x="284" y="968"/>
                  </a:cubicBezTo>
                  <a:cubicBezTo>
                    <a:pt x="487" y="1151"/>
                    <a:pt x="750" y="1272"/>
                    <a:pt x="1014" y="1353"/>
                  </a:cubicBezTo>
                  <a:cubicBezTo>
                    <a:pt x="1025" y="1355"/>
                    <a:pt x="1037" y="1355"/>
                    <a:pt x="1049" y="1355"/>
                  </a:cubicBezTo>
                  <a:cubicBezTo>
                    <a:pt x="1193" y="1355"/>
                    <a:pt x="1315" y="1244"/>
                    <a:pt x="1337" y="1097"/>
                  </a:cubicBezTo>
                  <a:lnTo>
                    <a:pt x="1337" y="1097"/>
                  </a:lnTo>
                  <a:cubicBezTo>
                    <a:pt x="1337" y="1102"/>
                    <a:pt x="1337" y="1106"/>
                    <a:pt x="1338" y="1110"/>
                  </a:cubicBezTo>
                  <a:lnTo>
                    <a:pt x="1338" y="1090"/>
                  </a:lnTo>
                  <a:cubicBezTo>
                    <a:pt x="1337" y="1092"/>
                    <a:pt x="1337" y="1095"/>
                    <a:pt x="1337" y="1097"/>
                  </a:cubicBezTo>
                  <a:lnTo>
                    <a:pt x="1337" y="1097"/>
                  </a:lnTo>
                  <a:cubicBezTo>
                    <a:pt x="1315" y="838"/>
                    <a:pt x="1234" y="559"/>
                    <a:pt x="1115" y="320"/>
                  </a:cubicBezTo>
                  <a:cubicBezTo>
                    <a:pt x="1022" y="119"/>
                    <a:pt x="812" y="1"/>
                    <a:pt x="600"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872" name="Google Shape;1872;p49"/>
            <p:cNvSpPr/>
            <p:nvPr/>
          </p:nvSpPr>
          <p:spPr>
            <a:xfrm>
              <a:off x="2282050" y="1657150"/>
              <a:ext cx="40825" cy="30350"/>
            </a:xfrm>
            <a:custGeom>
              <a:avLst/>
              <a:gdLst/>
              <a:ahLst/>
              <a:cxnLst/>
              <a:rect l="l" t="t" r="r" b="b"/>
              <a:pathLst>
                <a:path w="1633" h="1214" extrusionOk="0">
                  <a:moveTo>
                    <a:pt x="939" y="0"/>
                  </a:moveTo>
                  <a:cubicBezTo>
                    <a:pt x="495" y="0"/>
                    <a:pt x="1" y="841"/>
                    <a:pt x="542" y="1070"/>
                  </a:cubicBezTo>
                  <a:cubicBezTo>
                    <a:pt x="663" y="1111"/>
                    <a:pt x="805" y="1151"/>
                    <a:pt x="927" y="1172"/>
                  </a:cubicBezTo>
                  <a:cubicBezTo>
                    <a:pt x="1028" y="1172"/>
                    <a:pt x="1129" y="1192"/>
                    <a:pt x="1230" y="1212"/>
                  </a:cubicBezTo>
                  <a:cubicBezTo>
                    <a:pt x="1240" y="1213"/>
                    <a:pt x="1249" y="1213"/>
                    <a:pt x="1259" y="1213"/>
                  </a:cubicBezTo>
                  <a:cubicBezTo>
                    <a:pt x="1468" y="1213"/>
                    <a:pt x="1632" y="1000"/>
                    <a:pt x="1554" y="787"/>
                  </a:cubicBezTo>
                  <a:cubicBezTo>
                    <a:pt x="1514" y="706"/>
                    <a:pt x="1473" y="604"/>
                    <a:pt x="1433" y="503"/>
                  </a:cubicBezTo>
                  <a:cubicBezTo>
                    <a:pt x="1392" y="382"/>
                    <a:pt x="1311" y="260"/>
                    <a:pt x="1230" y="159"/>
                  </a:cubicBezTo>
                  <a:cubicBezTo>
                    <a:pt x="1146" y="47"/>
                    <a:pt x="1044" y="0"/>
                    <a:pt x="939"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873" name="Google Shape;1873;p49"/>
            <p:cNvSpPr/>
            <p:nvPr/>
          </p:nvSpPr>
          <p:spPr>
            <a:xfrm>
              <a:off x="2510300" y="1651225"/>
              <a:ext cx="46450" cy="32725"/>
            </a:xfrm>
            <a:custGeom>
              <a:avLst/>
              <a:gdLst/>
              <a:ahLst/>
              <a:cxnLst/>
              <a:rect l="l" t="t" r="r" b="b"/>
              <a:pathLst>
                <a:path w="1858" h="1309" extrusionOk="0">
                  <a:moveTo>
                    <a:pt x="642" y="0"/>
                  </a:moveTo>
                  <a:cubicBezTo>
                    <a:pt x="535" y="0"/>
                    <a:pt x="427" y="23"/>
                    <a:pt x="324" y="72"/>
                  </a:cubicBezTo>
                  <a:cubicBezTo>
                    <a:pt x="122" y="153"/>
                    <a:pt x="0" y="376"/>
                    <a:pt x="21" y="598"/>
                  </a:cubicBezTo>
                  <a:cubicBezTo>
                    <a:pt x="41" y="781"/>
                    <a:pt x="142" y="943"/>
                    <a:pt x="284" y="1064"/>
                  </a:cubicBezTo>
                  <a:cubicBezTo>
                    <a:pt x="411" y="1173"/>
                    <a:pt x="587" y="1250"/>
                    <a:pt x="754" y="1250"/>
                  </a:cubicBezTo>
                  <a:cubicBezTo>
                    <a:pt x="773" y="1250"/>
                    <a:pt x="792" y="1249"/>
                    <a:pt x="811" y="1247"/>
                  </a:cubicBezTo>
                  <a:cubicBezTo>
                    <a:pt x="1033" y="1247"/>
                    <a:pt x="1236" y="1267"/>
                    <a:pt x="1438" y="1307"/>
                  </a:cubicBezTo>
                  <a:cubicBezTo>
                    <a:pt x="1446" y="1308"/>
                    <a:pt x="1454" y="1308"/>
                    <a:pt x="1461" y="1308"/>
                  </a:cubicBezTo>
                  <a:cubicBezTo>
                    <a:pt x="1675" y="1308"/>
                    <a:pt x="1858" y="1038"/>
                    <a:pt x="1682" y="862"/>
                  </a:cubicBezTo>
                  <a:cubicBezTo>
                    <a:pt x="1540" y="700"/>
                    <a:pt x="1398" y="538"/>
                    <a:pt x="1297" y="355"/>
                  </a:cubicBezTo>
                  <a:cubicBezTo>
                    <a:pt x="1140" y="128"/>
                    <a:pt x="894" y="0"/>
                    <a:pt x="642"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874" name="Google Shape;1874;p49"/>
            <p:cNvSpPr/>
            <p:nvPr/>
          </p:nvSpPr>
          <p:spPr>
            <a:xfrm>
              <a:off x="2406475" y="1604000"/>
              <a:ext cx="35475" cy="32925"/>
            </a:xfrm>
            <a:custGeom>
              <a:avLst/>
              <a:gdLst/>
              <a:ahLst/>
              <a:cxnLst/>
              <a:rect l="l" t="t" r="r" b="b"/>
              <a:pathLst>
                <a:path w="1419" h="1317" extrusionOk="0">
                  <a:moveTo>
                    <a:pt x="639" y="1"/>
                  </a:moveTo>
                  <a:cubicBezTo>
                    <a:pt x="512" y="1"/>
                    <a:pt x="386" y="47"/>
                    <a:pt x="284" y="138"/>
                  </a:cubicBezTo>
                  <a:cubicBezTo>
                    <a:pt x="82" y="300"/>
                    <a:pt x="1" y="583"/>
                    <a:pt x="102" y="826"/>
                  </a:cubicBezTo>
                  <a:cubicBezTo>
                    <a:pt x="143" y="928"/>
                    <a:pt x="183" y="1009"/>
                    <a:pt x="244" y="1090"/>
                  </a:cubicBezTo>
                  <a:cubicBezTo>
                    <a:pt x="360" y="1232"/>
                    <a:pt x="543" y="1317"/>
                    <a:pt x="729" y="1317"/>
                  </a:cubicBezTo>
                  <a:cubicBezTo>
                    <a:pt x="834" y="1317"/>
                    <a:pt x="939" y="1290"/>
                    <a:pt x="1034" y="1231"/>
                  </a:cubicBezTo>
                  <a:cubicBezTo>
                    <a:pt x="1297" y="1069"/>
                    <a:pt x="1419" y="745"/>
                    <a:pt x="1297" y="462"/>
                  </a:cubicBezTo>
                  <a:lnTo>
                    <a:pt x="1297" y="462"/>
                  </a:lnTo>
                  <a:lnTo>
                    <a:pt x="1297" y="482"/>
                  </a:lnTo>
                  <a:cubicBezTo>
                    <a:pt x="1216" y="340"/>
                    <a:pt x="1115" y="219"/>
                    <a:pt x="993" y="138"/>
                  </a:cubicBezTo>
                  <a:cubicBezTo>
                    <a:pt x="892" y="47"/>
                    <a:pt x="765" y="1"/>
                    <a:pt x="639"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875" name="Google Shape;1875;p49"/>
            <p:cNvSpPr/>
            <p:nvPr/>
          </p:nvSpPr>
          <p:spPr>
            <a:xfrm>
              <a:off x="2916425" y="2009000"/>
              <a:ext cx="35475" cy="27900"/>
            </a:xfrm>
            <a:custGeom>
              <a:avLst/>
              <a:gdLst/>
              <a:ahLst/>
              <a:cxnLst/>
              <a:rect l="l" t="t" r="r" b="b"/>
              <a:pathLst>
                <a:path w="1419" h="1116" extrusionOk="0">
                  <a:moveTo>
                    <a:pt x="617" y="1"/>
                  </a:moveTo>
                  <a:cubicBezTo>
                    <a:pt x="1" y="1"/>
                    <a:pt x="105" y="1115"/>
                    <a:pt x="644" y="1115"/>
                  </a:cubicBezTo>
                  <a:cubicBezTo>
                    <a:pt x="724" y="1115"/>
                    <a:pt x="814" y="1090"/>
                    <a:pt x="912" y="1034"/>
                  </a:cubicBezTo>
                  <a:lnTo>
                    <a:pt x="993" y="993"/>
                  </a:lnTo>
                  <a:cubicBezTo>
                    <a:pt x="1419" y="791"/>
                    <a:pt x="1338" y="143"/>
                    <a:pt x="851" y="41"/>
                  </a:cubicBezTo>
                  <a:lnTo>
                    <a:pt x="770" y="21"/>
                  </a:lnTo>
                  <a:cubicBezTo>
                    <a:pt x="715" y="7"/>
                    <a:pt x="664" y="1"/>
                    <a:pt x="617"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876" name="Google Shape;1876;p49"/>
            <p:cNvSpPr/>
            <p:nvPr/>
          </p:nvSpPr>
          <p:spPr>
            <a:xfrm>
              <a:off x="2720450" y="2084250"/>
              <a:ext cx="29400" cy="35350"/>
            </a:xfrm>
            <a:custGeom>
              <a:avLst/>
              <a:gdLst/>
              <a:ahLst/>
              <a:cxnLst/>
              <a:rect l="l" t="t" r="r" b="b"/>
              <a:pathLst>
                <a:path w="1176" h="1414" extrusionOk="0">
                  <a:moveTo>
                    <a:pt x="462" y="0"/>
                  </a:moveTo>
                  <a:cubicBezTo>
                    <a:pt x="430" y="0"/>
                    <a:pt x="398" y="3"/>
                    <a:pt x="365" y="9"/>
                  </a:cubicBezTo>
                  <a:cubicBezTo>
                    <a:pt x="142" y="70"/>
                    <a:pt x="1" y="293"/>
                    <a:pt x="41" y="515"/>
                  </a:cubicBezTo>
                  <a:lnTo>
                    <a:pt x="41" y="495"/>
                  </a:lnTo>
                  <a:cubicBezTo>
                    <a:pt x="102" y="779"/>
                    <a:pt x="142" y="1164"/>
                    <a:pt x="406" y="1326"/>
                  </a:cubicBezTo>
                  <a:cubicBezTo>
                    <a:pt x="499" y="1388"/>
                    <a:pt x="603" y="1414"/>
                    <a:pt x="711" y="1414"/>
                  </a:cubicBezTo>
                  <a:cubicBezTo>
                    <a:pt x="744" y="1414"/>
                    <a:pt x="777" y="1411"/>
                    <a:pt x="811" y="1407"/>
                  </a:cubicBezTo>
                  <a:cubicBezTo>
                    <a:pt x="953" y="1366"/>
                    <a:pt x="1054" y="1265"/>
                    <a:pt x="1115" y="1143"/>
                  </a:cubicBezTo>
                  <a:cubicBezTo>
                    <a:pt x="1175" y="961"/>
                    <a:pt x="1155" y="758"/>
                    <a:pt x="1074" y="576"/>
                  </a:cubicBezTo>
                  <a:cubicBezTo>
                    <a:pt x="1013" y="475"/>
                    <a:pt x="973" y="374"/>
                    <a:pt x="892" y="272"/>
                  </a:cubicBezTo>
                  <a:cubicBezTo>
                    <a:pt x="823" y="99"/>
                    <a:pt x="650" y="0"/>
                    <a:pt x="462"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grpSp>
      <p:sp>
        <p:nvSpPr>
          <p:cNvPr id="1877" name="Google Shape;1877;p49"/>
          <p:cNvSpPr/>
          <p:nvPr/>
        </p:nvSpPr>
        <p:spPr>
          <a:xfrm>
            <a:off x="-174100" y="3892428"/>
            <a:ext cx="682263" cy="1655747"/>
          </a:xfrm>
          <a:custGeom>
            <a:avLst/>
            <a:gdLst/>
            <a:ahLst/>
            <a:cxnLst/>
            <a:rect l="l" t="t" r="r" b="b"/>
            <a:pathLst>
              <a:path w="13998" h="33971" extrusionOk="0">
                <a:moveTo>
                  <a:pt x="6604" y="28825"/>
                </a:moveTo>
                <a:cubicBezTo>
                  <a:pt x="6604" y="28825"/>
                  <a:pt x="6645" y="28785"/>
                  <a:pt x="6624" y="28765"/>
                </a:cubicBezTo>
                <a:cubicBezTo>
                  <a:pt x="6624" y="28825"/>
                  <a:pt x="6624" y="28765"/>
                  <a:pt x="6604" y="28765"/>
                </a:cubicBezTo>
                <a:cubicBezTo>
                  <a:pt x="6604" y="28684"/>
                  <a:pt x="6604" y="28623"/>
                  <a:pt x="6624" y="28562"/>
                </a:cubicBezTo>
                <a:cubicBezTo>
                  <a:pt x="6645" y="28582"/>
                  <a:pt x="6645" y="28582"/>
                  <a:pt x="6624" y="28643"/>
                </a:cubicBezTo>
                <a:cubicBezTo>
                  <a:pt x="6645" y="28643"/>
                  <a:pt x="6624" y="28623"/>
                  <a:pt x="6645" y="28643"/>
                </a:cubicBezTo>
                <a:cubicBezTo>
                  <a:pt x="6645" y="28603"/>
                  <a:pt x="6645" y="28582"/>
                  <a:pt x="6645" y="28562"/>
                </a:cubicBezTo>
                <a:cubicBezTo>
                  <a:pt x="6665" y="28562"/>
                  <a:pt x="6645" y="28420"/>
                  <a:pt x="6665" y="28380"/>
                </a:cubicBezTo>
                <a:cubicBezTo>
                  <a:pt x="6665" y="28380"/>
                  <a:pt x="6645" y="28380"/>
                  <a:pt x="6645" y="28339"/>
                </a:cubicBezTo>
                <a:cubicBezTo>
                  <a:pt x="6645" y="28299"/>
                  <a:pt x="6645" y="28339"/>
                  <a:pt x="6665" y="28339"/>
                </a:cubicBezTo>
                <a:cubicBezTo>
                  <a:pt x="6665" y="28096"/>
                  <a:pt x="6645" y="27894"/>
                  <a:pt x="6645" y="27671"/>
                </a:cubicBezTo>
                <a:cubicBezTo>
                  <a:pt x="6624" y="27610"/>
                  <a:pt x="6624" y="27428"/>
                  <a:pt x="6645" y="27408"/>
                </a:cubicBezTo>
                <a:cubicBezTo>
                  <a:pt x="6665" y="27448"/>
                  <a:pt x="6584" y="27489"/>
                  <a:pt x="6665" y="27489"/>
                </a:cubicBezTo>
                <a:cubicBezTo>
                  <a:pt x="6685" y="27428"/>
                  <a:pt x="6685" y="27428"/>
                  <a:pt x="6726" y="27408"/>
                </a:cubicBezTo>
                <a:cubicBezTo>
                  <a:pt x="6726" y="27448"/>
                  <a:pt x="6746" y="27489"/>
                  <a:pt x="6746" y="27529"/>
                </a:cubicBezTo>
                <a:cubicBezTo>
                  <a:pt x="6746" y="27570"/>
                  <a:pt x="6726" y="27489"/>
                  <a:pt x="6726" y="27549"/>
                </a:cubicBezTo>
                <a:cubicBezTo>
                  <a:pt x="6746" y="27549"/>
                  <a:pt x="6746" y="27610"/>
                  <a:pt x="6746" y="27630"/>
                </a:cubicBezTo>
                <a:cubicBezTo>
                  <a:pt x="6746" y="27630"/>
                  <a:pt x="6746" y="27752"/>
                  <a:pt x="6726" y="27752"/>
                </a:cubicBezTo>
                <a:cubicBezTo>
                  <a:pt x="6726" y="27833"/>
                  <a:pt x="6746" y="27975"/>
                  <a:pt x="6746" y="28056"/>
                </a:cubicBezTo>
                <a:cubicBezTo>
                  <a:pt x="6746" y="28035"/>
                  <a:pt x="6746" y="28035"/>
                  <a:pt x="6746" y="28056"/>
                </a:cubicBezTo>
                <a:cubicBezTo>
                  <a:pt x="6746" y="28116"/>
                  <a:pt x="6746" y="28157"/>
                  <a:pt x="6746" y="28218"/>
                </a:cubicBezTo>
                <a:lnTo>
                  <a:pt x="6746" y="28218"/>
                </a:lnTo>
                <a:lnTo>
                  <a:pt x="6746" y="28562"/>
                </a:lnTo>
                <a:cubicBezTo>
                  <a:pt x="6766" y="28582"/>
                  <a:pt x="6766" y="28582"/>
                  <a:pt x="6766" y="28603"/>
                </a:cubicBezTo>
                <a:cubicBezTo>
                  <a:pt x="6746" y="28623"/>
                  <a:pt x="6746" y="28643"/>
                  <a:pt x="6766" y="28663"/>
                </a:cubicBezTo>
                <a:cubicBezTo>
                  <a:pt x="6766" y="28684"/>
                  <a:pt x="6746" y="28684"/>
                  <a:pt x="6746" y="28704"/>
                </a:cubicBezTo>
                <a:cubicBezTo>
                  <a:pt x="6746" y="28663"/>
                  <a:pt x="6766" y="28765"/>
                  <a:pt x="6766" y="28785"/>
                </a:cubicBezTo>
                <a:cubicBezTo>
                  <a:pt x="6766" y="28805"/>
                  <a:pt x="6766" y="28825"/>
                  <a:pt x="6746" y="28805"/>
                </a:cubicBezTo>
                <a:cubicBezTo>
                  <a:pt x="6726" y="28805"/>
                  <a:pt x="6746" y="28765"/>
                  <a:pt x="6746" y="28765"/>
                </a:cubicBezTo>
                <a:cubicBezTo>
                  <a:pt x="6746" y="28846"/>
                  <a:pt x="6766" y="28846"/>
                  <a:pt x="6786" y="28846"/>
                </a:cubicBezTo>
                <a:cubicBezTo>
                  <a:pt x="6807" y="28866"/>
                  <a:pt x="6786" y="28785"/>
                  <a:pt x="6786" y="28744"/>
                </a:cubicBezTo>
                <a:lnTo>
                  <a:pt x="6786" y="28562"/>
                </a:lnTo>
                <a:lnTo>
                  <a:pt x="6786" y="28582"/>
                </a:lnTo>
                <a:cubicBezTo>
                  <a:pt x="6786" y="28603"/>
                  <a:pt x="6786" y="28582"/>
                  <a:pt x="6766" y="28603"/>
                </a:cubicBezTo>
                <a:cubicBezTo>
                  <a:pt x="6786" y="28684"/>
                  <a:pt x="6807" y="28765"/>
                  <a:pt x="6786" y="28846"/>
                </a:cubicBezTo>
                <a:cubicBezTo>
                  <a:pt x="6807" y="28825"/>
                  <a:pt x="6786" y="28866"/>
                  <a:pt x="6807" y="28866"/>
                </a:cubicBezTo>
                <a:lnTo>
                  <a:pt x="6807" y="28603"/>
                </a:lnTo>
                <a:cubicBezTo>
                  <a:pt x="6807" y="28623"/>
                  <a:pt x="6807" y="28562"/>
                  <a:pt x="6807" y="28542"/>
                </a:cubicBezTo>
                <a:cubicBezTo>
                  <a:pt x="6807" y="28501"/>
                  <a:pt x="6807" y="28481"/>
                  <a:pt x="6807" y="28441"/>
                </a:cubicBezTo>
                <a:lnTo>
                  <a:pt x="6807" y="28441"/>
                </a:lnTo>
                <a:cubicBezTo>
                  <a:pt x="6807" y="28380"/>
                  <a:pt x="6807" y="28319"/>
                  <a:pt x="6807" y="28258"/>
                </a:cubicBezTo>
                <a:lnTo>
                  <a:pt x="6807" y="28339"/>
                </a:lnTo>
                <a:cubicBezTo>
                  <a:pt x="6827" y="28319"/>
                  <a:pt x="6827" y="28258"/>
                  <a:pt x="6807" y="28218"/>
                </a:cubicBezTo>
                <a:lnTo>
                  <a:pt x="6807" y="28218"/>
                </a:lnTo>
                <a:cubicBezTo>
                  <a:pt x="6786" y="28116"/>
                  <a:pt x="6807" y="27934"/>
                  <a:pt x="6807" y="27792"/>
                </a:cubicBezTo>
                <a:lnTo>
                  <a:pt x="6807" y="27772"/>
                </a:lnTo>
                <a:cubicBezTo>
                  <a:pt x="6786" y="27651"/>
                  <a:pt x="6807" y="27468"/>
                  <a:pt x="6807" y="27387"/>
                </a:cubicBezTo>
                <a:cubicBezTo>
                  <a:pt x="6827" y="27387"/>
                  <a:pt x="6827" y="27448"/>
                  <a:pt x="6807" y="27489"/>
                </a:cubicBezTo>
                <a:cubicBezTo>
                  <a:pt x="6847" y="27489"/>
                  <a:pt x="6807" y="27408"/>
                  <a:pt x="6807" y="27367"/>
                </a:cubicBezTo>
                <a:lnTo>
                  <a:pt x="6807" y="27367"/>
                </a:lnTo>
                <a:cubicBezTo>
                  <a:pt x="6807" y="27327"/>
                  <a:pt x="6786" y="27306"/>
                  <a:pt x="6786" y="27245"/>
                </a:cubicBezTo>
                <a:cubicBezTo>
                  <a:pt x="6786" y="27185"/>
                  <a:pt x="6786" y="27144"/>
                  <a:pt x="6786" y="27083"/>
                </a:cubicBezTo>
                <a:cubicBezTo>
                  <a:pt x="6766" y="27104"/>
                  <a:pt x="6786" y="26982"/>
                  <a:pt x="6766" y="26962"/>
                </a:cubicBezTo>
                <a:cubicBezTo>
                  <a:pt x="6766" y="27083"/>
                  <a:pt x="6746" y="26800"/>
                  <a:pt x="6766" y="26800"/>
                </a:cubicBezTo>
                <a:lnTo>
                  <a:pt x="6766" y="26881"/>
                </a:lnTo>
                <a:cubicBezTo>
                  <a:pt x="6766" y="26820"/>
                  <a:pt x="6766" y="26840"/>
                  <a:pt x="6786" y="26840"/>
                </a:cubicBezTo>
                <a:cubicBezTo>
                  <a:pt x="6786" y="26800"/>
                  <a:pt x="6786" y="26759"/>
                  <a:pt x="6786" y="26739"/>
                </a:cubicBezTo>
                <a:cubicBezTo>
                  <a:pt x="6786" y="26739"/>
                  <a:pt x="6786" y="26780"/>
                  <a:pt x="6766" y="26800"/>
                </a:cubicBezTo>
                <a:cubicBezTo>
                  <a:pt x="6766" y="26800"/>
                  <a:pt x="6766" y="26780"/>
                  <a:pt x="6766" y="26780"/>
                </a:cubicBezTo>
                <a:cubicBezTo>
                  <a:pt x="6766" y="26739"/>
                  <a:pt x="6807" y="26719"/>
                  <a:pt x="6766" y="26699"/>
                </a:cubicBezTo>
                <a:cubicBezTo>
                  <a:pt x="6746" y="26678"/>
                  <a:pt x="6786" y="26699"/>
                  <a:pt x="6786" y="26678"/>
                </a:cubicBezTo>
                <a:cubicBezTo>
                  <a:pt x="6807" y="26840"/>
                  <a:pt x="6807" y="26982"/>
                  <a:pt x="6786" y="27144"/>
                </a:cubicBezTo>
                <a:cubicBezTo>
                  <a:pt x="6786" y="27245"/>
                  <a:pt x="6786" y="27367"/>
                  <a:pt x="6786" y="27468"/>
                </a:cubicBezTo>
                <a:lnTo>
                  <a:pt x="6786" y="27509"/>
                </a:lnTo>
                <a:cubicBezTo>
                  <a:pt x="6786" y="27671"/>
                  <a:pt x="6786" y="27813"/>
                  <a:pt x="6786" y="27954"/>
                </a:cubicBezTo>
                <a:lnTo>
                  <a:pt x="6786" y="27873"/>
                </a:lnTo>
                <a:cubicBezTo>
                  <a:pt x="6786" y="27914"/>
                  <a:pt x="6807" y="28076"/>
                  <a:pt x="6786" y="28035"/>
                </a:cubicBezTo>
                <a:cubicBezTo>
                  <a:pt x="6786" y="28076"/>
                  <a:pt x="6786" y="28116"/>
                  <a:pt x="6786" y="28137"/>
                </a:cubicBezTo>
                <a:cubicBezTo>
                  <a:pt x="6807" y="28157"/>
                  <a:pt x="6786" y="28076"/>
                  <a:pt x="6786" y="28076"/>
                </a:cubicBezTo>
                <a:cubicBezTo>
                  <a:pt x="6807" y="28157"/>
                  <a:pt x="6807" y="28218"/>
                  <a:pt x="6786" y="28299"/>
                </a:cubicBezTo>
                <a:cubicBezTo>
                  <a:pt x="6807" y="28481"/>
                  <a:pt x="6807" y="28663"/>
                  <a:pt x="6786" y="28846"/>
                </a:cubicBezTo>
                <a:cubicBezTo>
                  <a:pt x="6807" y="28846"/>
                  <a:pt x="6786" y="28866"/>
                  <a:pt x="6786" y="28886"/>
                </a:cubicBezTo>
                <a:cubicBezTo>
                  <a:pt x="6786" y="28906"/>
                  <a:pt x="6807" y="28866"/>
                  <a:pt x="6807" y="28886"/>
                </a:cubicBezTo>
                <a:lnTo>
                  <a:pt x="6807" y="28906"/>
                </a:lnTo>
                <a:cubicBezTo>
                  <a:pt x="6807" y="28927"/>
                  <a:pt x="6807" y="28947"/>
                  <a:pt x="6807" y="28967"/>
                </a:cubicBezTo>
                <a:cubicBezTo>
                  <a:pt x="6807" y="28967"/>
                  <a:pt x="6786" y="28947"/>
                  <a:pt x="6766" y="28947"/>
                </a:cubicBezTo>
                <a:cubicBezTo>
                  <a:pt x="6746" y="28947"/>
                  <a:pt x="6766" y="29008"/>
                  <a:pt x="6786" y="29028"/>
                </a:cubicBezTo>
                <a:cubicBezTo>
                  <a:pt x="6786" y="29008"/>
                  <a:pt x="6786" y="29008"/>
                  <a:pt x="6786" y="28988"/>
                </a:cubicBezTo>
                <a:cubicBezTo>
                  <a:pt x="6807" y="29028"/>
                  <a:pt x="6807" y="29069"/>
                  <a:pt x="6786" y="29109"/>
                </a:cubicBezTo>
                <a:cubicBezTo>
                  <a:pt x="6766" y="29109"/>
                  <a:pt x="6786" y="29210"/>
                  <a:pt x="6786" y="29251"/>
                </a:cubicBezTo>
                <a:lnTo>
                  <a:pt x="6786" y="29453"/>
                </a:lnTo>
                <a:lnTo>
                  <a:pt x="6766" y="29453"/>
                </a:lnTo>
                <a:cubicBezTo>
                  <a:pt x="6766" y="29453"/>
                  <a:pt x="6766" y="29474"/>
                  <a:pt x="6746" y="29474"/>
                </a:cubicBezTo>
                <a:lnTo>
                  <a:pt x="6786" y="29474"/>
                </a:lnTo>
                <a:lnTo>
                  <a:pt x="6786" y="29879"/>
                </a:lnTo>
                <a:cubicBezTo>
                  <a:pt x="6786" y="29798"/>
                  <a:pt x="6807" y="29696"/>
                  <a:pt x="6807" y="29615"/>
                </a:cubicBezTo>
                <a:cubicBezTo>
                  <a:pt x="6807" y="29575"/>
                  <a:pt x="6807" y="29514"/>
                  <a:pt x="6807" y="29453"/>
                </a:cubicBezTo>
                <a:cubicBezTo>
                  <a:pt x="6827" y="29453"/>
                  <a:pt x="6847" y="29433"/>
                  <a:pt x="6867" y="29433"/>
                </a:cubicBezTo>
                <a:cubicBezTo>
                  <a:pt x="6827" y="29433"/>
                  <a:pt x="6827" y="29433"/>
                  <a:pt x="6807" y="29453"/>
                </a:cubicBezTo>
                <a:lnTo>
                  <a:pt x="6807" y="29129"/>
                </a:lnTo>
                <a:cubicBezTo>
                  <a:pt x="6807" y="29129"/>
                  <a:pt x="6807" y="29109"/>
                  <a:pt x="6827" y="29089"/>
                </a:cubicBezTo>
                <a:cubicBezTo>
                  <a:pt x="6847" y="29089"/>
                  <a:pt x="6827" y="29150"/>
                  <a:pt x="6847" y="29150"/>
                </a:cubicBezTo>
                <a:cubicBezTo>
                  <a:pt x="6827" y="29069"/>
                  <a:pt x="6827" y="28988"/>
                  <a:pt x="6847" y="28906"/>
                </a:cubicBezTo>
                <a:lnTo>
                  <a:pt x="6847" y="28825"/>
                </a:lnTo>
                <a:cubicBezTo>
                  <a:pt x="6807" y="28744"/>
                  <a:pt x="6807" y="28643"/>
                  <a:pt x="6827" y="28542"/>
                </a:cubicBezTo>
                <a:lnTo>
                  <a:pt x="6827" y="28603"/>
                </a:lnTo>
                <a:lnTo>
                  <a:pt x="6827" y="28542"/>
                </a:lnTo>
                <a:lnTo>
                  <a:pt x="6827" y="28603"/>
                </a:lnTo>
                <a:cubicBezTo>
                  <a:pt x="6827" y="28603"/>
                  <a:pt x="6827" y="28481"/>
                  <a:pt x="6847" y="28501"/>
                </a:cubicBezTo>
                <a:cubicBezTo>
                  <a:pt x="6847" y="28461"/>
                  <a:pt x="6827" y="28522"/>
                  <a:pt x="6827" y="28481"/>
                </a:cubicBezTo>
                <a:lnTo>
                  <a:pt x="6827" y="28441"/>
                </a:lnTo>
                <a:cubicBezTo>
                  <a:pt x="6827" y="28420"/>
                  <a:pt x="6847" y="28461"/>
                  <a:pt x="6847" y="28481"/>
                </a:cubicBezTo>
                <a:lnTo>
                  <a:pt x="6847" y="28420"/>
                </a:lnTo>
                <a:cubicBezTo>
                  <a:pt x="6847" y="28420"/>
                  <a:pt x="6867" y="28461"/>
                  <a:pt x="6867" y="28420"/>
                </a:cubicBezTo>
                <a:cubicBezTo>
                  <a:pt x="6888" y="28380"/>
                  <a:pt x="6888" y="28339"/>
                  <a:pt x="6867" y="28299"/>
                </a:cubicBezTo>
                <a:cubicBezTo>
                  <a:pt x="6888" y="28299"/>
                  <a:pt x="6888" y="28299"/>
                  <a:pt x="6867" y="28319"/>
                </a:cubicBezTo>
                <a:lnTo>
                  <a:pt x="6867" y="28258"/>
                </a:lnTo>
                <a:lnTo>
                  <a:pt x="6867" y="28299"/>
                </a:lnTo>
                <a:cubicBezTo>
                  <a:pt x="6888" y="28218"/>
                  <a:pt x="6888" y="28137"/>
                  <a:pt x="6888" y="28076"/>
                </a:cubicBezTo>
                <a:cubicBezTo>
                  <a:pt x="6888" y="28035"/>
                  <a:pt x="6888" y="28096"/>
                  <a:pt x="6888" y="28076"/>
                </a:cubicBezTo>
                <a:cubicBezTo>
                  <a:pt x="6867" y="28056"/>
                  <a:pt x="6888" y="28015"/>
                  <a:pt x="6888" y="27954"/>
                </a:cubicBezTo>
                <a:cubicBezTo>
                  <a:pt x="6888" y="27954"/>
                  <a:pt x="6867" y="27975"/>
                  <a:pt x="6867" y="27954"/>
                </a:cubicBezTo>
                <a:lnTo>
                  <a:pt x="6867" y="27853"/>
                </a:lnTo>
                <a:lnTo>
                  <a:pt x="6867" y="27914"/>
                </a:lnTo>
                <a:cubicBezTo>
                  <a:pt x="6867" y="27873"/>
                  <a:pt x="6867" y="27792"/>
                  <a:pt x="6847" y="27772"/>
                </a:cubicBezTo>
                <a:cubicBezTo>
                  <a:pt x="6827" y="27732"/>
                  <a:pt x="6867" y="27772"/>
                  <a:pt x="6867" y="27732"/>
                </a:cubicBezTo>
                <a:cubicBezTo>
                  <a:pt x="6867" y="27691"/>
                  <a:pt x="6847" y="27732"/>
                  <a:pt x="6847" y="27691"/>
                </a:cubicBezTo>
                <a:cubicBezTo>
                  <a:pt x="6847" y="27671"/>
                  <a:pt x="6867" y="27549"/>
                  <a:pt x="6847" y="27610"/>
                </a:cubicBezTo>
                <a:cubicBezTo>
                  <a:pt x="6847" y="27570"/>
                  <a:pt x="6847" y="27529"/>
                  <a:pt x="6847" y="27489"/>
                </a:cubicBezTo>
                <a:lnTo>
                  <a:pt x="6827" y="27489"/>
                </a:lnTo>
                <a:cubicBezTo>
                  <a:pt x="6847" y="27266"/>
                  <a:pt x="6827" y="27104"/>
                  <a:pt x="6827" y="26921"/>
                </a:cubicBezTo>
                <a:cubicBezTo>
                  <a:pt x="6827" y="26921"/>
                  <a:pt x="6827" y="26942"/>
                  <a:pt x="6827" y="26921"/>
                </a:cubicBezTo>
                <a:cubicBezTo>
                  <a:pt x="6847" y="26861"/>
                  <a:pt x="6847" y="26800"/>
                  <a:pt x="6827" y="26739"/>
                </a:cubicBezTo>
                <a:lnTo>
                  <a:pt x="6827" y="26739"/>
                </a:lnTo>
                <a:cubicBezTo>
                  <a:pt x="6827" y="26699"/>
                  <a:pt x="6827" y="26658"/>
                  <a:pt x="6827" y="26597"/>
                </a:cubicBezTo>
                <a:lnTo>
                  <a:pt x="6827" y="26597"/>
                </a:lnTo>
                <a:cubicBezTo>
                  <a:pt x="6827" y="26597"/>
                  <a:pt x="6827" y="26597"/>
                  <a:pt x="6827" y="26577"/>
                </a:cubicBezTo>
                <a:lnTo>
                  <a:pt x="6827" y="26577"/>
                </a:lnTo>
                <a:cubicBezTo>
                  <a:pt x="6847" y="26618"/>
                  <a:pt x="6827" y="26678"/>
                  <a:pt x="6867" y="26699"/>
                </a:cubicBezTo>
                <a:cubicBezTo>
                  <a:pt x="6847" y="26618"/>
                  <a:pt x="6847" y="26557"/>
                  <a:pt x="6827" y="26476"/>
                </a:cubicBezTo>
                <a:cubicBezTo>
                  <a:pt x="6827" y="26455"/>
                  <a:pt x="6807" y="26496"/>
                  <a:pt x="6807" y="26476"/>
                </a:cubicBezTo>
                <a:cubicBezTo>
                  <a:pt x="6827" y="26455"/>
                  <a:pt x="6827" y="26415"/>
                  <a:pt x="6807" y="26395"/>
                </a:cubicBezTo>
                <a:cubicBezTo>
                  <a:pt x="6807" y="26395"/>
                  <a:pt x="6827" y="26354"/>
                  <a:pt x="6827" y="26334"/>
                </a:cubicBezTo>
                <a:cubicBezTo>
                  <a:pt x="6827" y="26314"/>
                  <a:pt x="6827" y="26293"/>
                  <a:pt x="6827" y="26273"/>
                </a:cubicBezTo>
                <a:lnTo>
                  <a:pt x="6827" y="26273"/>
                </a:lnTo>
                <a:lnTo>
                  <a:pt x="6827" y="26172"/>
                </a:lnTo>
                <a:lnTo>
                  <a:pt x="6867" y="26212"/>
                </a:lnTo>
                <a:cubicBezTo>
                  <a:pt x="6888" y="26253"/>
                  <a:pt x="6867" y="26273"/>
                  <a:pt x="6847" y="26293"/>
                </a:cubicBezTo>
                <a:lnTo>
                  <a:pt x="6847" y="26314"/>
                </a:lnTo>
                <a:cubicBezTo>
                  <a:pt x="6847" y="26334"/>
                  <a:pt x="6847" y="26354"/>
                  <a:pt x="6847" y="26374"/>
                </a:cubicBezTo>
                <a:lnTo>
                  <a:pt x="6847" y="26374"/>
                </a:lnTo>
                <a:cubicBezTo>
                  <a:pt x="6847" y="26435"/>
                  <a:pt x="6847" y="26455"/>
                  <a:pt x="6888" y="26455"/>
                </a:cubicBezTo>
                <a:lnTo>
                  <a:pt x="6888" y="26476"/>
                </a:lnTo>
                <a:cubicBezTo>
                  <a:pt x="6867" y="26496"/>
                  <a:pt x="6867" y="26496"/>
                  <a:pt x="6888" y="26496"/>
                </a:cubicBezTo>
                <a:cubicBezTo>
                  <a:pt x="6888" y="26537"/>
                  <a:pt x="6888" y="26577"/>
                  <a:pt x="6888" y="26618"/>
                </a:cubicBezTo>
                <a:lnTo>
                  <a:pt x="6928" y="26618"/>
                </a:lnTo>
                <a:cubicBezTo>
                  <a:pt x="6949" y="26618"/>
                  <a:pt x="6928" y="26638"/>
                  <a:pt x="6928" y="26618"/>
                </a:cubicBezTo>
                <a:cubicBezTo>
                  <a:pt x="6908" y="26597"/>
                  <a:pt x="6908" y="26577"/>
                  <a:pt x="6928" y="26557"/>
                </a:cubicBezTo>
                <a:cubicBezTo>
                  <a:pt x="6949" y="26557"/>
                  <a:pt x="6969" y="26577"/>
                  <a:pt x="6969" y="26618"/>
                </a:cubicBezTo>
                <a:lnTo>
                  <a:pt x="6969" y="26618"/>
                </a:lnTo>
                <a:lnTo>
                  <a:pt x="6989" y="26618"/>
                </a:lnTo>
                <a:lnTo>
                  <a:pt x="6989" y="26739"/>
                </a:lnTo>
                <a:cubicBezTo>
                  <a:pt x="7070" y="26800"/>
                  <a:pt x="7111" y="26739"/>
                  <a:pt x="7131" y="26840"/>
                </a:cubicBezTo>
                <a:cubicBezTo>
                  <a:pt x="7151" y="26800"/>
                  <a:pt x="7111" y="26780"/>
                  <a:pt x="7131" y="26759"/>
                </a:cubicBezTo>
                <a:cubicBezTo>
                  <a:pt x="7212" y="26780"/>
                  <a:pt x="7293" y="26800"/>
                  <a:pt x="7273" y="26901"/>
                </a:cubicBezTo>
                <a:cubicBezTo>
                  <a:pt x="7252" y="26901"/>
                  <a:pt x="7252" y="26881"/>
                  <a:pt x="7232" y="26881"/>
                </a:cubicBezTo>
                <a:cubicBezTo>
                  <a:pt x="7232" y="26942"/>
                  <a:pt x="7273" y="27002"/>
                  <a:pt x="7313" y="27043"/>
                </a:cubicBezTo>
                <a:cubicBezTo>
                  <a:pt x="7273" y="27104"/>
                  <a:pt x="7313" y="27083"/>
                  <a:pt x="7333" y="27124"/>
                </a:cubicBezTo>
                <a:cubicBezTo>
                  <a:pt x="7354" y="27185"/>
                  <a:pt x="7293" y="27306"/>
                  <a:pt x="7394" y="27347"/>
                </a:cubicBezTo>
                <a:cubicBezTo>
                  <a:pt x="7435" y="27286"/>
                  <a:pt x="7354" y="27225"/>
                  <a:pt x="7455" y="27205"/>
                </a:cubicBezTo>
                <a:cubicBezTo>
                  <a:pt x="7495" y="27266"/>
                  <a:pt x="7414" y="27286"/>
                  <a:pt x="7475" y="27306"/>
                </a:cubicBezTo>
                <a:cubicBezTo>
                  <a:pt x="7516" y="27266"/>
                  <a:pt x="7435" y="27124"/>
                  <a:pt x="7536" y="27124"/>
                </a:cubicBezTo>
                <a:lnTo>
                  <a:pt x="7536" y="27205"/>
                </a:lnTo>
                <a:cubicBezTo>
                  <a:pt x="7576" y="27205"/>
                  <a:pt x="7576" y="27144"/>
                  <a:pt x="7617" y="27185"/>
                </a:cubicBezTo>
                <a:cubicBezTo>
                  <a:pt x="7617" y="27164"/>
                  <a:pt x="7637" y="27104"/>
                  <a:pt x="7617" y="27104"/>
                </a:cubicBezTo>
                <a:cubicBezTo>
                  <a:pt x="7617" y="27144"/>
                  <a:pt x="7597" y="27144"/>
                  <a:pt x="7556" y="27144"/>
                </a:cubicBezTo>
                <a:cubicBezTo>
                  <a:pt x="7556" y="27104"/>
                  <a:pt x="7556" y="27043"/>
                  <a:pt x="7576" y="26982"/>
                </a:cubicBezTo>
                <a:cubicBezTo>
                  <a:pt x="7657" y="27124"/>
                  <a:pt x="7698" y="27266"/>
                  <a:pt x="7657" y="27408"/>
                </a:cubicBezTo>
                <a:cubicBezTo>
                  <a:pt x="7698" y="27428"/>
                  <a:pt x="7718" y="27428"/>
                  <a:pt x="7759" y="27448"/>
                </a:cubicBezTo>
                <a:lnTo>
                  <a:pt x="7759" y="27448"/>
                </a:lnTo>
                <a:cubicBezTo>
                  <a:pt x="7759" y="27489"/>
                  <a:pt x="7799" y="27509"/>
                  <a:pt x="7820" y="27509"/>
                </a:cubicBezTo>
                <a:cubicBezTo>
                  <a:pt x="7820" y="27489"/>
                  <a:pt x="7820" y="27468"/>
                  <a:pt x="7820" y="27448"/>
                </a:cubicBezTo>
                <a:cubicBezTo>
                  <a:pt x="7820" y="27448"/>
                  <a:pt x="7860" y="27448"/>
                  <a:pt x="7880" y="27468"/>
                </a:cubicBezTo>
                <a:cubicBezTo>
                  <a:pt x="7880" y="27387"/>
                  <a:pt x="7901" y="27306"/>
                  <a:pt x="7901" y="27225"/>
                </a:cubicBezTo>
                <a:lnTo>
                  <a:pt x="7901" y="27225"/>
                </a:lnTo>
                <a:lnTo>
                  <a:pt x="7901" y="27225"/>
                </a:lnTo>
                <a:cubicBezTo>
                  <a:pt x="7921" y="27185"/>
                  <a:pt x="7921" y="27144"/>
                  <a:pt x="7901" y="27104"/>
                </a:cubicBezTo>
                <a:cubicBezTo>
                  <a:pt x="7961" y="27083"/>
                  <a:pt x="7961" y="27023"/>
                  <a:pt x="7961" y="26942"/>
                </a:cubicBezTo>
                <a:lnTo>
                  <a:pt x="7961" y="26962"/>
                </a:lnTo>
                <a:cubicBezTo>
                  <a:pt x="8022" y="26942"/>
                  <a:pt x="7961" y="26881"/>
                  <a:pt x="8063" y="26861"/>
                </a:cubicBezTo>
                <a:lnTo>
                  <a:pt x="8063" y="26861"/>
                </a:lnTo>
                <a:cubicBezTo>
                  <a:pt x="8042" y="26861"/>
                  <a:pt x="8022" y="26861"/>
                  <a:pt x="8022" y="26881"/>
                </a:cubicBezTo>
                <a:lnTo>
                  <a:pt x="8063" y="26881"/>
                </a:lnTo>
                <a:lnTo>
                  <a:pt x="8063" y="27104"/>
                </a:lnTo>
                <a:cubicBezTo>
                  <a:pt x="8002" y="27104"/>
                  <a:pt x="7982" y="27104"/>
                  <a:pt x="7961" y="27144"/>
                </a:cubicBezTo>
                <a:cubicBezTo>
                  <a:pt x="8002" y="27144"/>
                  <a:pt x="8042" y="27144"/>
                  <a:pt x="8063" y="27164"/>
                </a:cubicBezTo>
                <a:cubicBezTo>
                  <a:pt x="8063" y="27185"/>
                  <a:pt x="8042" y="27225"/>
                  <a:pt x="7961" y="27205"/>
                </a:cubicBezTo>
                <a:cubicBezTo>
                  <a:pt x="7961" y="27266"/>
                  <a:pt x="7961" y="27286"/>
                  <a:pt x="7982" y="27306"/>
                </a:cubicBezTo>
                <a:cubicBezTo>
                  <a:pt x="7982" y="27286"/>
                  <a:pt x="8022" y="27266"/>
                  <a:pt x="8042" y="27266"/>
                </a:cubicBezTo>
                <a:lnTo>
                  <a:pt x="8042" y="27266"/>
                </a:lnTo>
                <a:cubicBezTo>
                  <a:pt x="8042" y="27286"/>
                  <a:pt x="8042" y="27306"/>
                  <a:pt x="8042" y="27327"/>
                </a:cubicBezTo>
                <a:lnTo>
                  <a:pt x="8042" y="27327"/>
                </a:lnTo>
                <a:cubicBezTo>
                  <a:pt x="8042" y="27549"/>
                  <a:pt x="8083" y="27732"/>
                  <a:pt x="8083" y="27914"/>
                </a:cubicBezTo>
                <a:cubicBezTo>
                  <a:pt x="8063" y="27914"/>
                  <a:pt x="8042" y="27894"/>
                  <a:pt x="8002" y="27914"/>
                </a:cubicBezTo>
                <a:cubicBezTo>
                  <a:pt x="8103" y="27954"/>
                  <a:pt x="8063" y="28056"/>
                  <a:pt x="8022" y="28096"/>
                </a:cubicBezTo>
                <a:cubicBezTo>
                  <a:pt x="8083" y="28096"/>
                  <a:pt x="8002" y="28116"/>
                  <a:pt x="8042" y="28116"/>
                </a:cubicBezTo>
                <a:cubicBezTo>
                  <a:pt x="8063" y="28096"/>
                  <a:pt x="8083" y="28096"/>
                  <a:pt x="8083" y="28076"/>
                </a:cubicBezTo>
                <a:lnTo>
                  <a:pt x="8083" y="28157"/>
                </a:lnTo>
                <a:lnTo>
                  <a:pt x="8083" y="28279"/>
                </a:lnTo>
                <a:cubicBezTo>
                  <a:pt x="8144" y="28299"/>
                  <a:pt x="8184" y="28177"/>
                  <a:pt x="8225" y="28258"/>
                </a:cubicBezTo>
                <a:cubicBezTo>
                  <a:pt x="8204" y="28279"/>
                  <a:pt x="8164" y="28299"/>
                  <a:pt x="8123" y="28299"/>
                </a:cubicBezTo>
                <a:cubicBezTo>
                  <a:pt x="8123" y="28420"/>
                  <a:pt x="8123" y="28562"/>
                  <a:pt x="8123" y="28704"/>
                </a:cubicBezTo>
                <a:cubicBezTo>
                  <a:pt x="8123" y="28704"/>
                  <a:pt x="8123" y="28724"/>
                  <a:pt x="8123" y="28744"/>
                </a:cubicBezTo>
                <a:lnTo>
                  <a:pt x="8144" y="28744"/>
                </a:lnTo>
                <a:cubicBezTo>
                  <a:pt x="8164" y="28947"/>
                  <a:pt x="8204" y="29129"/>
                  <a:pt x="8225" y="29393"/>
                </a:cubicBezTo>
                <a:cubicBezTo>
                  <a:pt x="8204" y="29413"/>
                  <a:pt x="8184" y="29413"/>
                  <a:pt x="8164" y="29433"/>
                </a:cubicBezTo>
                <a:cubicBezTo>
                  <a:pt x="8285" y="29514"/>
                  <a:pt x="8184" y="29575"/>
                  <a:pt x="8225" y="29696"/>
                </a:cubicBezTo>
                <a:cubicBezTo>
                  <a:pt x="8306" y="29717"/>
                  <a:pt x="8326" y="29676"/>
                  <a:pt x="8366" y="29656"/>
                </a:cubicBezTo>
                <a:cubicBezTo>
                  <a:pt x="8366" y="29676"/>
                  <a:pt x="8407" y="29676"/>
                  <a:pt x="8387" y="29717"/>
                </a:cubicBezTo>
                <a:cubicBezTo>
                  <a:pt x="8326" y="29717"/>
                  <a:pt x="8265" y="29757"/>
                  <a:pt x="8225" y="29798"/>
                </a:cubicBezTo>
                <a:cubicBezTo>
                  <a:pt x="8306" y="29838"/>
                  <a:pt x="8245" y="29960"/>
                  <a:pt x="8326" y="30000"/>
                </a:cubicBezTo>
                <a:cubicBezTo>
                  <a:pt x="8346" y="30021"/>
                  <a:pt x="8427" y="29980"/>
                  <a:pt x="8346" y="30041"/>
                </a:cubicBezTo>
                <a:cubicBezTo>
                  <a:pt x="8387" y="30061"/>
                  <a:pt x="8427" y="30081"/>
                  <a:pt x="8468" y="30061"/>
                </a:cubicBezTo>
                <a:cubicBezTo>
                  <a:pt x="8468" y="30102"/>
                  <a:pt x="8528" y="30081"/>
                  <a:pt x="8549" y="30102"/>
                </a:cubicBezTo>
                <a:cubicBezTo>
                  <a:pt x="8549" y="30122"/>
                  <a:pt x="8447" y="30142"/>
                  <a:pt x="8508" y="30162"/>
                </a:cubicBezTo>
                <a:cubicBezTo>
                  <a:pt x="8508" y="30142"/>
                  <a:pt x="8569" y="30162"/>
                  <a:pt x="8569" y="30122"/>
                </a:cubicBezTo>
                <a:cubicBezTo>
                  <a:pt x="8569" y="30102"/>
                  <a:pt x="8569" y="30102"/>
                  <a:pt x="8528" y="30081"/>
                </a:cubicBezTo>
                <a:cubicBezTo>
                  <a:pt x="8528" y="30081"/>
                  <a:pt x="8528" y="30061"/>
                  <a:pt x="8528" y="30061"/>
                </a:cubicBezTo>
                <a:lnTo>
                  <a:pt x="8610" y="30061"/>
                </a:lnTo>
                <a:cubicBezTo>
                  <a:pt x="8610" y="30041"/>
                  <a:pt x="8630" y="30021"/>
                  <a:pt x="8610" y="30021"/>
                </a:cubicBezTo>
                <a:cubicBezTo>
                  <a:pt x="8610" y="30021"/>
                  <a:pt x="8610" y="30021"/>
                  <a:pt x="8610" y="30000"/>
                </a:cubicBezTo>
                <a:cubicBezTo>
                  <a:pt x="8569" y="29980"/>
                  <a:pt x="8549" y="29960"/>
                  <a:pt x="8549" y="29919"/>
                </a:cubicBezTo>
                <a:cubicBezTo>
                  <a:pt x="8589" y="29919"/>
                  <a:pt x="8589" y="29899"/>
                  <a:pt x="8610" y="29899"/>
                </a:cubicBezTo>
                <a:lnTo>
                  <a:pt x="8630" y="29899"/>
                </a:lnTo>
                <a:lnTo>
                  <a:pt x="8589" y="29940"/>
                </a:lnTo>
                <a:cubicBezTo>
                  <a:pt x="8630" y="29940"/>
                  <a:pt x="8610" y="29919"/>
                  <a:pt x="8670" y="29940"/>
                </a:cubicBezTo>
                <a:cubicBezTo>
                  <a:pt x="8630" y="29960"/>
                  <a:pt x="8630" y="29980"/>
                  <a:pt x="8670" y="30000"/>
                </a:cubicBezTo>
                <a:cubicBezTo>
                  <a:pt x="8650" y="30000"/>
                  <a:pt x="8630" y="30000"/>
                  <a:pt x="8630" y="30041"/>
                </a:cubicBezTo>
                <a:cubicBezTo>
                  <a:pt x="8691" y="30142"/>
                  <a:pt x="8691" y="29980"/>
                  <a:pt x="8751" y="30102"/>
                </a:cubicBezTo>
                <a:cubicBezTo>
                  <a:pt x="8751" y="30041"/>
                  <a:pt x="8772" y="30021"/>
                  <a:pt x="8772" y="29960"/>
                </a:cubicBezTo>
                <a:cubicBezTo>
                  <a:pt x="8731" y="29960"/>
                  <a:pt x="8731" y="29940"/>
                  <a:pt x="8711" y="29940"/>
                </a:cubicBezTo>
                <a:cubicBezTo>
                  <a:pt x="8711" y="29980"/>
                  <a:pt x="8711" y="29980"/>
                  <a:pt x="8670" y="30000"/>
                </a:cubicBezTo>
                <a:cubicBezTo>
                  <a:pt x="8650" y="30000"/>
                  <a:pt x="8670" y="29960"/>
                  <a:pt x="8670" y="29940"/>
                </a:cubicBezTo>
                <a:cubicBezTo>
                  <a:pt x="8711" y="29940"/>
                  <a:pt x="8731" y="29940"/>
                  <a:pt x="8772" y="29879"/>
                </a:cubicBezTo>
                <a:cubicBezTo>
                  <a:pt x="8772" y="29940"/>
                  <a:pt x="8812" y="29960"/>
                  <a:pt x="8853" y="29980"/>
                </a:cubicBezTo>
                <a:cubicBezTo>
                  <a:pt x="8853" y="29940"/>
                  <a:pt x="8853" y="29899"/>
                  <a:pt x="8873" y="29879"/>
                </a:cubicBezTo>
                <a:cubicBezTo>
                  <a:pt x="8893" y="29879"/>
                  <a:pt x="8913" y="30000"/>
                  <a:pt x="8974" y="30021"/>
                </a:cubicBezTo>
                <a:cubicBezTo>
                  <a:pt x="8913" y="30000"/>
                  <a:pt x="8893" y="29980"/>
                  <a:pt x="8893" y="30061"/>
                </a:cubicBezTo>
                <a:cubicBezTo>
                  <a:pt x="8954" y="30061"/>
                  <a:pt x="9035" y="30061"/>
                  <a:pt x="8974" y="30142"/>
                </a:cubicBezTo>
                <a:cubicBezTo>
                  <a:pt x="8934" y="30142"/>
                  <a:pt x="8974" y="30081"/>
                  <a:pt x="8934" y="30081"/>
                </a:cubicBezTo>
                <a:cubicBezTo>
                  <a:pt x="8873" y="30183"/>
                  <a:pt x="9035" y="30183"/>
                  <a:pt x="9075" y="30243"/>
                </a:cubicBezTo>
                <a:cubicBezTo>
                  <a:pt x="9116" y="30304"/>
                  <a:pt x="8994" y="30264"/>
                  <a:pt x="8994" y="30304"/>
                </a:cubicBezTo>
                <a:cubicBezTo>
                  <a:pt x="8974" y="30345"/>
                  <a:pt x="9055" y="30385"/>
                  <a:pt x="9096" y="30405"/>
                </a:cubicBezTo>
                <a:cubicBezTo>
                  <a:pt x="9055" y="30446"/>
                  <a:pt x="8994" y="30446"/>
                  <a:pt x="9015" y="30527"/>
                </a:cubicBezTo>
                <a:cubicBezTo>
                  <a:pt x="9075" y="30466"/>
                  <a:pt x="9177" y="30426"/>
                  <a:pt x="9258" y="30507"/>
                </a:cubicBezTo>
                <a:cubicBezTo>
                  <a:pt x="9156" y="30365"/>
                  <a:pt x="9096" y="30284"/>
                  <a:pt x="9278" y="30324"/>
                </a:cubicBezTo>
                <a:cubicBezTo>
                  <a:pt x="9339" y="30304"/>
                  <a:pt x="9237" y="30243"/>
                  <a:pt x="9318" y="30223"/>
                </a:cubicBezTo>
                <a:lnTo>
                  <a:pt x="9318" y="30223"/>
                </a:lnTo>
                <a:lnTo>
                  <a:pt x="9318" y="30243"/>
                </a:lnTo>
                <a:cubicBezTo>
                  <a:pt x="9359" y="30304"/>
                  <a:pt x="9359" y="30405"/>
                  <a:pt x="9318" y="30486"/>
                </a:cubicBezTo>
                <a:cubicBezTo>
                  <a:pt x="9420" y="30507"/>
                  <a:pt x="9318" y="30608"/>
                  <a:pt x="9399" y="30649"/>
                </a:cubicBezTo>
                <a:cubicBezTo>
                  <a:pt x="9440" y="30567"/>
                  <a:pt x="9359" y="30405"/>
                  <a:pt x="9481" y="30466"/>
                </a:cubicBezTo>
                <a:cubicBezTo>
                  <a:pt x="9481" y="30405"/>
                  <a:pt x="9460" y="30345"/>
                  <a:pt x="9440" y="30284"/>
                </a:cubicBezTo>
                <a:cubicBezTo>
                  <a:pt x="9440" y="30264"/>
                  <a:pt x="9562" y="30243"/>
                  <a:pt x="9521" y="30223"/>
                </a:cubicBezTo>
                <a:cubicBezTo>
                  <a:pt x="9460" y="30203"/>
                  <a:pt x="9481" y="30284"/>
                  <a:pt x="9399" y="30264"/>
                </a:cubicBezTo>
                <a:lnTo>
                  <a:pt x="9399" y="30203"/>
                </a:lnTo>
                <a:cubicBezTo>
                  <a:pt x="9440" y="30243"/>
                  <a:pt x="9481" y="30243"/>
                  <a:pt x="9521" y="30203"/>
                </a:cubicBezTo>
                <a:cubicBezTo>
                  <a:pt x="9521" y="30061"/>
                  <a:pt x="9521" y="29919"/>
                  <a:pt x="9521" y="29757"/>
                </a:cubicBezTo>
                <a:lnTo>
                  <a:pt x="9521" y="29818"/>
                </a:lnTo>
                <a:cubicBezTo>
                  <a:pt x="9481" y="29737"/>
                  <a:pt x="9420" y="29818"/>
                  <a:pt x="9379" y="29757"/>
                </a:cubicBezTo>
                <a:lnTo>
                  <a:pt x="9379" y="29717"/>
                </a:lnTo>
                <a:cubicBezTo>
                  <a:pt x="9501" y="29778"/>
                  <a:pt x="9582" y="29615"/>
                  <a:pt x="9663" y="29737"/>
                </a:cubicBezTo>
                <a:cubicBezTo>
                  <a:pt x="9683" y="29676"/>
                  <a:pt x="9602" y="29696"/>
                  <a:pt x="9622" y="29636"/>
                </a:cubicBezTo>
                <a:cubicBezTo>
                  <a:pt x="9663" y="29656"/>
                  <a:pt x="9744" y="29636"/>
                  <a:pt x="9764" y="29676"/>
                </a:cubicBezTo>
                <a:lnTo>
                  <a:pt x="9744" y="29696"/>
                </a:lnTo>
                <a:lnTo>
                  <a:pt x="9744" y="29696"/>
                </a:lnTo>
                <a:lnTo>
                  <a:pt x="9744" y="29696"/>
                </a:lnTo>
                <a:lnTo>
                  <a:pt x="9744" y="29696"/>
                </a:lnTo>
                <a:cubicBezTo>
                  <a:pt x="9744" y="29696"/>
                  <a:pt x="9683" y="29696"/>
                  <a:pt x="9683" y="29717"/>
                </a:cubicBezTo>
                <a:lnTo>
                  <a:pt x="9724" y="29717"/>
                </a:lnTo>
                <a:cubicBezTo>
                  <a:pt x="9643" y="29818"/>
                  <a:pt x="9724" y="30000"/>
                  <a:pt x="9764" y="30102"/>
                </a:cubicBezTo>
                <a:lnTo>
                  <a:pt x="9764" y="30061"/>
                </a:lnTo>
                <a:cubicBezTo>
                  <a:pt x="9764" y="30041"/>
                  <a:pt x="9805" y="30081"/>
                  <a:pt x="9805" y="30081"/>
                </a:cubicBezTo>
                <a:lnTo>
                  <a:pt x="9805" y="30081"/>
                </a:lnTo>
                <a:lnTo>
                  <a:pt x="9805" y="30081"/>
                </a:lnTo>
                <a:cubicBezTo>
                  <a:pt x="9805" y="30081"/>
                  <a:pt x="9805" y="30081"/>
                  <a:pt x="9805" y="30081"/>
                </a:cubicBezTo>
                <a:cubicBezTo>
                  <a:pt x="9703" y="30162"/>
                  <a:pt x="9845" y="30284"/>
                  <a:pt x="9724" y="30365"/>
                </a:cubicBezTo>
                <a:cubicBezTo>
                  <a:pt x="9744" y="30385"/>
                  <a:pt x="9805" y="30365"/>
                  <a:pt x="9805" y="30365"/>
                </a:cubicBezTo>
                <a:cubicBezTo>
                  <a:pt x="9724" y="30405"/>
                  <a:pt x="9845" y="30486"/>
                  <a:pt x="9744" y="30547"/>
                </a:cubicBezTo>
                <a:lnTo>
                  <a:pt x="9805" y="30547"/>
                </a:lnTo>
                <a:cubicBezTo>
                  <a:pt x="9744" y="30547"/>
                  <a:pt x="9764" y="30649"/>
                  <a:pt x="9805" y="30649"/>
                </a:cubicBezTo>
                <a:lnTo>
                  <a:pt x="9805" y="30649"/>
                </a:lnTo>
                <a:cubicBezTo>
                  <a:pt x="9845" y="30547"/>
                  <a:pt x="9805" y="30446"/>
                  <a:pt x="9825" y="30365"/>
                </a:cubicBezTo>
                <a:cubicBezTo>
                  <a:pt x="9865" y="30365"/>
                  <a:pt x="9865" y="30345"/>
                  <a:pt x="9906" y="30365"/>
                </a:cubicBezTo>
                <a:cubicBezTo>
                  <a:pt x="9865" y="30324"/>
                  <a:pt x="9845" y="30284"/>
                  <a:pt x="9886" y="30243"/>
                </a:cubicBezTo>
                <a:lnTo>
                  <a:pt x="9845" y="30243"/>
                </a:lnTo>
                <a:lnTo>
                  <a:pt x="9845" y="30203"/>
                </a:lnTo>
                <a:lnTo>
                  <a:pt x="9865" y="30203"/>
                </a:lnTo>
                <a:cubicBezTo>
                  <a:pt x="9865" y="30203"/>
                  <a:pt x="9865" y="30183"/>
                  <a:pt x="9865" y="30183"/>
                </a:cubicBezTo>
                <a:lnTo>
                  <a:pt x="9865" y="30183"/>
                </a:lnTo>
                <a:lnTo>
                  <a:pt x="9886" y="30183"/>
                </a:lnTo>
                <a:cubicBezTo>
                  <a:pt x="9886" y="30183"/>
                  <a:pt x="9926" y="30142"/>
                  <a:pt x="9886" y="30142"/>
                </a:cubicBezTo>
                <a:cubicBezTo>
                  <a:pt x="9886" y="30142"/>
                  <a:pt x="9865" y="30142"/>
                  <a:pt x="9865" y="30142"/>
                </a:cubicBezTo>
                <a:cubicBezTo>
                  <a:pt x="9865" y="30142"/>
                  <a:pt x="9886" y="30122"/>
                  <a:pt x="9886" y="30102"/>
                </a:cubicBezTo>
                <a:lnTo>
                  <a:pt x="9906" y="30102"/>
                </a:lnTo>
                <a:lnTo>
                  <a:pt x="9906" y="30102"/>
                </a:lnTo>
                <a:cubicBezTo>
                  <a:pt x="9906" y="30081"/>
                  <a:pt x="9906" y="30061"/>
                  <a:pt x="9906" y="30041"/>
                </a:cubicBezTo>
                <a:lnTo>
                  <a:pt x="9865" y="30041"/>
                </a:lnTo>
                <a:cubicBezTo>
                  <a:pt x="9865" y="30041"/>
                  <a:pt x="9865" y="30021"/>
                  <a:pt x="9865" y="30021"/>
                </a:cubicBezTo>
                <a:lnTo>
                  <a:pt x="9825" y="30021"/>
                </a:lnTo>
                <a:lnTo>
                  <a:pt x="9825" y="30021"/>
                </a:lnTo>
                <a:cubicBezTo>
                  <a:pt x="9886" y="30021"/>
                  <a:pt x="9865" y="29960"/>
                  <a:pt x="9825" y="29940"/>
                </a:cubicBezTo>
                <a:lnTo>
                  <a:pt x="9825" y="29940"/>
                </a:lnTo>
                <a:cubicBezTo>
                  <a:pt x="9845" y="29940"/>
                  <a:pt x="9865" y="29940"/>
                  <a:pt x="9865" y="29940"/>
                </a:cubicBezTo>
                <a:cubicBezTo>
                  <a:pt x="9865" y="29899"/>
                  <a:pt x="9865" y="29879"/>
                  <a:pt x="9865" y="29838"/>
                </a:cubicBezTo>
                <a:cubicBezTo>
                  <a:pt x="9865" y="29899"/>
                  <a:pt x="9865" y="29940"/>
                  <a:pt x="9946" y="29960"/>
                </a:cubicBezTo>
                <a:cubicBezTo>
                  <a:pt x="9967" y="29879"/>
                  <a:pt x="9946" y="29838"/>
                  <a:pt x="9906" y="29798"/>
                </a:cubicBezTo>
                <a:cubicBezTo>
                  <a:pt x="9906" y="29778"/>
                  <a:pt x="9906" y="29778"/>
                  <a:pt x="9906" y="29778"/>
                </a:cubicBezTo>
                <a:cubicBezTo>
                  <a:pt x="9825" y="29778"/>
                  <a:pt x="9845" y="29717"/>
                  <a:pt x="9865" y="29696"/>
                </a:cubicBezTo>
                <a:cubicBezTo>
                  <a:pt x="9886" y="29696"/>
                  <a:pt x="9906" y="29696"/>
                  <a:pt x="9906" y="29717"/>
                </a:cubicBezTo>
                <a:cubicBezTo>
                  <a:pt x="9865" y="29696"/>
                  <a:pt x="9865" y="29757"/>
                  <a:pt x="9906" y="29757"/>
                </a:cubicBezTo>
                <a:cubicBezTo>
                  <a:pt x="9926" y="29737"/>
                  <a:pt x="9906" y="29717"/>
                  <a:pt x="9906" y="29717"/>
                </a:cubicBezTo>
                <a:cubicBezTo>
                  <a:pt x="9926" y="29717"/>
                  <a:pt x="9906" y="29737"/>
                  <a:pt x="9906" y="29757"/>
                </a:cubicBezTo>
                <a:cubicBezTo>
                  <a:pt x="9987" y="29696"/>
                  <a:pt x="9886" y="29879"/>
                  <a:pt x="10007" y="29838"/>
                </a:cubicBezTo>
                <a:cubicBezTo>
                  <a:pt x="10007" y="29919"/>
                  <a:pt x="9967" y="29919"/>
                  <a:pt x="10007" y="29960"/>
                </a:cubicBezTo>
                <a:cubicBezTo>
                  <a:pt x="9987" y="29960"/>
                  <a:pt x="9967" y="29940"/>
                  <a:pt x="9967" y="29940"/>
                </a:cubicBezTo>
                <a:cubicBezTo>
                  <a:pt x="9967" y="30000"/>
                  <a:pt x="10048" y="30223"/>
                  <a:pt x="9926" y="30102"/>
                </a:cubicBezTo>
                <a:cubicBezTo>
                  <a:pt x="9967" y="30284"/>
                  <a:pt x="9886" y="30486"/>
                  <a:pt x="10007" y="30588"/>
                </a:cubicBezTo>
                <a:cubicBezTo>
                  <a:pt x="9987" y="30689"/>
                  <a:pt x="9987" y="30608"/>
                  <a:pt x="9946" y="30669"/>
                </a:cubicBezTo>
                <a:cubicBezTo>
                  <a:pt x="10068" y="30689"/>
                  <a:pt x="9926" y="30892"/>
                  <a:pt x="10048" y="30932"/>
                </a:cubicBezTo>
                <a:cubicBezTo>
                  <a:pt x="10027" y="30932"/>
                  <a:pt x="10027" y="30952"/>
                  <a:pt x="10007" y="30952"/>
                </a:cubicBezTo>
                <a:lnTo>
                  <a:pt x="10007" y="30952"/>
                </a:lnTo>
                <a:lnTo>
                  <a:pt x="10007" y="30952"/>
                </a:lnTo>
                <a:cubicBezTo>
                  <a:pt x="9987" y="30993"/>
                  <a:pt x="9967" y="31013"/>
                  <a:pt x="9946" y="31033"/>
                </a:cubicBezTo>
                <a:cubicBezTo>
                  <a:pt x="9946" y="30993"/>
                  <a:pt x="9946" y="30952"/>
                  <a:pt x="9906" y="30932"/>
                </a:cubicBezTo>
                <a:cubicBezTo>
                  <a:pt x="9845" y="30952"/>
                  <a:pt x="9926" y="31013"/>
                  <a:pt x="9865" y="31013"/>
                </a:cubicBezTo>
                <a:cubicBezTo>
                  <a:pt x="9825" y="31013"/>
                  <a:pt x="9865" y="30952"/>
                  <a:pt x="9825" y="30952"/>
                </a:cubicBezTo>
                <a:cubicBezTo>
                  <a:pt x="9805" y="30952"/>
                  <a:pt x="9805" y="30973"/>
                  <a:pt x="9784" y="30993"/>
                </a:cubicBezTo>
                <a:cubicBezTo>
                  <a:pt x="9764" y="30993"/>
                  <a:pt x="9744" y="30993"/>
                  <a:pt x="9724" y="30993"/>
                </a:cubicBezTo>
                <a:cubicBezTo>
                  <a:pt x="9805" y="30952"/>
                  <a:pt x="9724" y="30932"/>
                  <a:pt x="9703" y="30912"/>
                </a:cubicBezTo>
                <a:cubicBezTo>
                  <a:pt x="9683" y="30892"/>
                  <a:pt x="9724" y="30892"/>
                  <a:pt x="9744" y="30892"/>
                </a:cubicBezTo>
                <a:cubicBezTo>
                  <a:pt x="9744" y="30892"/>
                  <a:pt x="9744" y="30932"/>
                  <a:pt x="9784" y="30912"/>
                </a:cubicBezTo>
                <a:cubicBezTo>
                  <a:pt x="9764" y="30851"/>
                  <a:pt x="9784" y="30851"/>
                  <a:pt x="9784" y="30811"/>
                </a:cubicBezTo>
                <a:cubicBezTo>
                  <a:pt x="9724" y="30851"/>
                  <a:pt x="9703" y="30790"/>
                  <a:pt x="9643" y="30811"/>
                </a:cubicBezTo>
                <a:cubicBezTo>
                  <a:pt x="9703" y="30811"/>
                  <a:pt x="9541" y="30851"/>
                  <a:pt x="9622" y="30871"/>
                </a:cubicBezTo>
                <a:cubicBezTo>
                  <a:pt x="9643" y="30851"/>
                  <a:pt x="9683" y="30892"/>
                  <a:pt x="9663" y="30932"/>
                </a:cubicBezTo>
                <a:cubicBezTo>
                  <a:pt x="9683" y="30952"/>
                  <a:pt x="9724" y="30932"/>
                  <a:pt x="9724" y="30932"/>
                </a:cubicBezTo>
                <a:cubicBezTo>
                  <a:pt x="9724" y="30932"/>
                  <a:pt x="9703" y="30973"/>
                  <a:pt x="9663" y="30952"/>
                </a:cubicBezTo>
                <a:cubicBezTo>
                  <a:pt x="9703" y="30993"/>
                  <a:pt x="9744" y="31013"/>
                  <a:pt x="9784" y="31013"/>
                </a:cubicBezTo>
                <a:cubicBezTo>
                  <a:pt x="9784" y="31074"/>
                  <a:pt x="9805" y="31175"/>
                  <a:pt x="9886" y="31155"/>
                </a:cubicBezTo>
                <a:cubicBezTo>
                  <a:pt x="9886" y="31114"/>
                  <a:pt x="9886" y="31074"/>
                  <a:pt x="9946" y="31074"/>
                </a:cubicBezTo>
                <a:cubicBezTo>
                  <a:pt x="9946" y="31094"/>
                  <a:pt x="9967" y="31114"/>
                  <a:pt x="10007" y="31135"/>
                </a:cubicBezTo>
                <a:cubicBezTo>
                  <a:pt x="10027" y="31074"/>
                  <a:pt x="9946" y="31033"/>
                  <a:pt x="10007" y="31033"/>
                </a:cubicBezTo>
                <a:cubicBezTo>
                  <a:pt x="10027" y="31074"/>
                  <a:pt x="10027" y="31175"/>
                  <a:pt x="10088" y="31175"/>
                </a:cubicBezTo>
                <a:lnTo>
                  <a:pt x="10027" y="31175"/>
                </a:lnTo>
                <a:cubicBezTo>
                  <a:pt x="10027" y="31439"/>
                  <a:pt x="10048" y="31682"/>
                  <a:pt x="10068" y="31925"/>
                </a:cubicBezTo>
                <a:lnTo>
                  <a:pt x="10048" y="31904"/>
                </a:lnTo>
                <a:cubicBezTo>
                  <a:pt x="10048" y="31925"/>
                  <a:pt x="10007" y="31965"/>
                  <a:pt x="10048" y="31985"/>
                </a:cubicBezTo>
                <a:cubicBezTo>
                  <a:pt x="10088" y="31985"/>
                  <a:pt x="10068" y="31945"/>
                  <a:pt x="10068" y="31945"/>
                </a:cubicBezTo>
                <a:cubicBezTo>
                  <a:pt x="10068" y="32147"/>
                  <a:pt x="10088" y="32350"/>
                  <a:pt x="10068" y="32512"/>
                </a:cubicBezTo>
                <a:cubicBezTo>
                  <a:pt x="10129" y="32512"/>
                  <a:pt x="10189" y="32492"/>
                  <a:pt x="10189" y="32573"/>
                </a:cubicBezTo>
                <a:cubicBezTo>
                  <a:pt x="10129" y="32573"/>
                  <a:pt x="10129" y="32532"/>
                  <a:pt x="10068" y="32532"/>
                </a:cubicBezTo>
                <a:cubicBezTo>
                  <a:pt x="10068" y="32613"/>
                  <a:pt x="10169" y="32613"/>
                  <a:pt x="10108" y="32674"/>
                </a:cubicBezTo>
                <a:cubicBezTo>
                  <a:pt x="10169" y="32674"/>
                  <a:pt x="10230" y="32674"/>
                  <a:pt x="10230" y="32715"/>
                </a:cubicBezTo>
                <a:cubicBezTo>
                  <a:pt x="10149" y="32715"/>
                  <a:pt x="10169" y="32735"/>
                  <a:pt x="10088" y="32715"/>
                </a:cubicBezTo>
                <a:cubicBezTo>
                  <a:pt x="10088" y="32856"/>
                  <a:pt x="10129" y="33120"/>
                  <a:pt x="10149" y="33282"/>
                </a:cubicBezTo>
                <a:cubicBezTo>
                  <a:pt x="10189" y="33302"/>
                  <a:pt x="10250" y="33282"/>
                  <a:pt x="10271" y="33322"/>
                </a:cubicBezTo>
                <a:cubicBezTo>
                  <a:pt x="10189" y="33322"/>
                  <a:pt x="10311" y="33424"/>
                  <a:pt x="10230" y="33444"/>
                </a:cubicBezTo>
                <a:cubicBezTo>
                  <a:pt x="10210" y="33403"/>
                  <a:pt x="10230" y="33343"/>
                  <a:pt x="10169" y="33322"/>
                </a:cubicBezTo>
                <a:cubicBezTo>
                  <a:pt x="10169" y="33363"/>
                  <a:pt x="10108" y="33646"/>
                  <a:pt x="10189" y="33606"/>
                </a:cubicBezTo>
                <a:cubicBezTo>
                  <a:pt x="10129" y="33606"/>
                  <a:pt x="10189" y="33545"/>
                  <a:pt x="10169" y="33505"/>
                </a:cubicBezTo>
                <a:cubicBezTo>
                  <a:pt x="10189" y="33505"/>
                  <a:pt x="10250" y="33424"/>
                  <a:pt x="10271" y="33484"/>
                </a:cubicBezTo>
                <a:cubicBezTo>
                  <a:pt x="10291" y="33545"/>
                  <a:pt x="10169" y="33545"/>
                  <a:pt x="10230" y="33606"/>
                </a:cubicBezTo>
                <a:cubicBezTo>
                  <a:pt x="10271" y="33606"/>
                  <a:pt x="10271" y="33586"/>
                  <a:pt x="10291" y="33565"/>
                </a:cubicBezTo>
                <a:cubicBezTo>
                  <a:pt x="10331" y="33646"/>
                  <a:pt x="10291" y="33687"/>
                  <a:pt x="10250" y="33748"/>
                </a:cubicBezTo>
                <a:cubicBezTo>
                  <a:pt x="10210" y="33727"/>
                  <a:pt x="10250" y="33667"/>
                  <a:pt x="10210" y="33667"/>
                </a:cubicBezTo>
                <a:cubicBezTo>
                  <a:pt x="10189" y="33707"/>
                  <a:pt x="10149" y="33829"/>
                  <a:pt x="10230" y="33829"/>
                </a:cubicBezTo>
                <a:cubicBezTo>
                  <a:pt x="10230" y="33808"/>
                  <a:pt x="10230" y="33788"/>
                  <a:pt x="10271" y="33788"/>
                </a:cubicBezTo>
                <a:cubicBezTo>
                  <a:pt x="10311" y="33808"/>
                  <a:pt x="10271" y="33971"/>
                  <a:pt x="10331" y="33971"/>
                </a:cubicBezTo>
                <a:cubicBezTo>
                  <a:pt x="10392" y="33971"/>
                  <a:pt x="10311" y="33910"/>
                  <a:pt x="10331" y="33849"/>
                </a:cubicBezTo>
                <a:cubicBezTo>
                  <a:pt x="10392" y="33849"/>
                  <a:pt x="10372" y="33890"/>
                  <a:pt x="10412" y="33849"/>
                </a:cubicBezTo>
                <a:cubicBezTo>
                  <a:pt x="10433" y="33748"/>
                  <a:pt x="10352" y="33849"/>
                  <a:pt x="10331" y="33788"/>
                </a:cubicBezTo>
                <a:cubicBezTo>
                  <a:pt x="10372" y="33788"/>
                  <a:pt x="10331" y="33768"/>
                  <a:pt x="10331" y="33727"/>
                </a:cubicBezTo>
                <a:cubicBezTo>
                  <a:pt x="10372" y="33484"/>
                  <a:pt x="10372" y="33221"/>
                  <a:pt x="10311" y="32978"/>
                </a:cubicBezTo>
                <a:cubicBezTo>
                  <a:pt x="10311" y="32978"/>
                  <a:pt x="10291" y="32998"/>
                  <a:pt x="10291" y="32978"/>
                </a:cubicBezTo>
                <a:cubicBezTo>
                  <a:pt x="10291" y="32958"/>
                  <a:pt x="10311" y="32958"/>
                  <a:pt x="10311" y="32937"/>
                </a:cubicBezTo>
                <a:cubicBezTo>
                  <a:pt x="10311" y="32917"/>
                  <a:pt x="10331" y="32958"/>
                  <a:pt x="10372" y="32958"/>
                </a:cubicBezTo>
                <a:cubicBezTo>
                  <a:pt x="10352" y="32877"/>
                  <a:pt x="10352" y="32816"/>
                  <a:pt x="10331" y="32735"/>
                </a:cubicBezTo>
                <a:lnTo>
                  <a:pt x="10331" y="32654"/>
                </a:lnTo>
                <a:cubicBezTo>
                  <a:pt x="10331" y="32654"/>
                  <a:pt x="10331" y="32634"/>
                  <a:pt x="10331" y="32613"/>
                </a:cubicBezTo>
                <a:lnTo>
                  <a:pt x="10311" y="32613"/>
                </a:lnTo>
                <a:lnTo>
                  <a:pt x="10311" y="32593"/>
                </a:lnTo>
                <a:cubicBezTo>
                  <a:pt x="10311" y="32613"/>
                  <a:pt x="10291" y="32593"/>
                  <a:pt x="10271" y="32593"/>
                </a:cubicBezTo>
                <a:lnTo>
                  <a:pt x="10271" y="32593"/>
                </a:lnTo>
                <a:cubicBezTo>
                  <a:pt x="10271" y="32573"/>
                  <a:pt x="10291" y="32553"/>
                  <a:pt x="10291" y="32512"/>
                </a:cubicBezTo>
                <a:cubicBezTo>
                  <a:pt x="10311" y="32532"/>
                  <a:pt x="10331" y="32532"/>
                  <a:pt x="10352" y="32512"/>
                </a:cubicBezTo>
                <a:lnTo>
                  <a:pt x="10352" y="32451"/>
                </a:lnTo>
                <a:cubicBezTo>
                  <a:pt x="10372" y="32431"/>
                  <a:pt x="10412" y="32411"/>
                  <a:pt x="10453" y="32391"/>
                </a:cubicBezTo>
                <a:cubicBezTo>
                  <a:pt x="10412" y="32330"/>
                  <a:pt x="10392" y="32451"/>
                  <a:pt x="10372" y="32391"/>
                </a:cubicBezTo>
                <a:cubicBezTo>
                  <a:pt x="10433" y="32370"/>
                  <a:pt x="10412" y="32289"/>
                  <a:pt x="10453" y="32269"/>
                </a:cubicBezTo>
                <a:cubicBezTo>
                  <a:pt x="10372" y="32208"/>
                  <a:pt x="10453" y="32168"/>
                  <a:pt x="10493" y="32127"/>
                </a:cubicBezTo>
                <a:cubicBezTo>
                  <a:pt x="10493" y="32208"/>
                  <a:pt x="10493" y="32310"/>
                  <a:pt x="10534" y="32350"/>
                </a:cubicBezTo>
                <a:cubicBezTo>
                  <a:pt x="10534" y="32249"/>
                  <a:pt x="10554" y="32107"/>
                  <a:pt x="10493" y="32046"/>
                </a:cubicBezTo>
                <a:lnTo>
                  <a:pt x="10493" y="32046"/>
                </a:lnTo>
                <a:cubicBezTo>
                  <a:pt x="10493" y="31985"/>
                  <a:pt x="10473" y="31945"/>
                  <a:pt x="10433" y="31884"/>
                </a:cubicBezTo>
                <a:cubicBezTo>
                  <a:pt x="10412" y="31945"/>
                  <a:pt x="10392" y="32006"/>
                  <a:pt x="10372" y="32046"/>
                </a:cubicBezTo>
                <a:cubicBezTo>
                  <a:pt x="10311" y="31904"/>
                  <a:pt x="10433" y="31803"/>
                  <a:pt x="10514" y="31742"/>
                </a:cubicBezTo>
                <a:lnTo>
                  <a:pt x="10514" y="31742"/>
                </a:lnTo>
                <a:lnTo>
                  <a:pt x="10534" y="31742"/>
                </a:lnTo>
                <a:cubicBezTo>
                  <a:pt x="10534" y="31742"/>
                  <a:pt x="10514" y="31722"/>
                  <a:pt x="10514" y="31722"/>
                </a:cubicBezTo>
                <a:lnTo>
                  <a:pt x="10534" y="31722"/>
                </a:lnTo>
                <a:cubicBezTo>
                  <a:pt x="10514" y="31763"/>
                  <a:pt x="10554" y="31722"/>
                  <a:pt x="10615" y="31722"/>
                </a:cubicBezTo>
                <a:cubicBezTo>
                  <a:pt x="10615" y="31702"/>
                  <a:pt x="10615" y="31682"/>
                  <a:pt x="10595" y="31682"/>
                </a:cubicBezTo>
                <a:cubicBezTo>
                  <a:pt x="10595" y="31742"/>
                  <a:pt x="10554" y="31641"/>
                  <a:pt x="10534" y="31682"/>
                </a:cubicBezTo>
                <a:cubicBezTo>
                  <a:pt x="10574" y="31682"/>
                  <a:pt x="10534" y="31722"/>
                  <a:pt x="10514" y="31722"/>
                </a:cubicBezTo>
                <a:cubicBezTo>
                  <a:pt x="10473" y="31702"/>
                  <a:pt x="10574" y="31661"/>
                  <a:pt x="10574" y="31621"/>
                </a:cubicBezTo>
                <a:cubicBezTo>
                  <a:pt x="10493" y="31621"/>
                  <a:pt x="10493" y="31560"/>
                  <a:pt x="10534" y="31540"/>
                </a:cubicBezTo>
                <a:cubicBezTo>
                  <a:pt x="10493" y="31520"/>
                  <a:pt x="10514" y="31540"/>
                  <a:pt x="10473" y="31540"/>
                </a:cubicBezTo>
                <a:cubicBezTo>
                  <a:pt x="10473" y="31560"/>
                  <a:pt x="10433" y="31580"/>
                  <a:pt x="10392" y="31580"/>
                </a:cubicBezTo>
                <a:cubicBezTo>
                  <a:pt x="10392" y="31540"/>
                  <a:pt x="10331" y="31520"/>
                  <a:pt x="10311" y="31499"/>
                </a:cubicBezTo>
                <a:cubicBezTo>
                  <a:pt x="10372" y="31398"/>
                  <a:pt x="10311" y="31216"/>
                  <a:pt x="10392" y="31114"/>
                </a:cubicBezTo>
                <a:cubicBezTo>
                  <a:pt x="10392" y="31135"/>
                  <a:pt x="10392" y="31155"/>
                  <a:pt x="10392" y="31175"/>
                </a:cubicBezTo>
                <a:cubicBezTo>
                  <a:pt x="10433" y="31175"/>
                  <a:pt x="10433" y="31195"/>
                  <a:pt x="10453" y="31195"/>
                </a:cubicBezTo>
                <a:lnTo>
                  <a:pt x="10453" y="31195"/>
                </a:lnTo>
                <a:lnTo>
                  <a:pt x="10453" y="31195"/>
                </a:lnTo>
                <a:cubicBezTo>
                  <a:pt x="10453" y="31216"/>
                  <a:pt x="10433" y="31216"/>
                  <a:pt x="10412" y="31236"/>
                </a:cubicBezTo>
                <a:lnTo>
                  <a:pt x="10412" y="31236"/>
                </a:lnTo>
                <a:cubicBezTo>
                  <a:pt x="10392" y="31236"/>
                  <a:pt x="10392" y="31256"/>
                  <a:pt x="10412" y="31256"/>
                </a:cubicBezTo>
                <a:cubicBezTo>
                  <a:pt x="10392" y="31276"/>
                  <a:pt x="10392" y="31297"/>
                  <a:pt x="10412" y="31337"/>
                </a:cubicBezTo>
                <a:cubicBezTo>
                  <a:pt x="10392" y="31317"/>
                  <a:pt x="10372" y="31317"/>
                  <a:pt x="10352" y="31337"/>
                </a:cubicBezTo>
                <a:lnTo>
                  <a:pt x="10412" y="31357"/>
                </a:lnTo>
                <a:lnTo>
                  <a:pt x="10412" y="31398"/>
                </a:lnTo>
                <a:cubicBezTo>
                  <a:pt x="10412" y="31418"/>
                  <a:pt x="10392" y="31418"/>
                  <a:pt x="10372" y="31439"/>
                </a:cubicBezTo>
                <a:lnTo>
                  <a:pt x="10412" y="31439"/>
                </a:lnTo>
                <a:cubicBezTo>
                  <a:pt x="10412" y="31439"/>
                  <a:pt x="10412" y="31439"/>
                  <a:pt x="10412" y="31459"/>
                </a:cubicBezTo>
                <a:cubicBezTo>
                  <a:pt x="10412" y="31459"/>
                  <a:pt x="10433" y="31459"/>
                  <a:pt x="10433" y="31459"/>
                </a:cubicBezTo>
                <a:lnTo>
                  <a:pt x="10433" y="31459"/>
                </a:lnTo>
                <a:cubicBezTo>
                  <a:pt x="10433" y="31459"/>
                  <a:pt x="10331" y="31479"/>
                  <a:pt x="10392" y="31479"/>
                </a:cubicBezTo>
                <a:cubicBezTo>
                  <a:pt x="10453" y="31499"/>
                  <a:pt x="10453" y="31520"/>
                  <a:pt x="10493" y="31520"/>
                </a:cubicBezTo>
                <a:cubicBezTo>
                  <a:pt x="10473" y="31499"/>
                  <a:pt x="10534" y="31520"/>
                  <a:pt x="10554" y="31499"/>
                </a:cubicBezTo>
                <a:cubicBezTo>
                  <a:pt x="10473" y="31499"/>
                  <a:pt x="10554" y="31459"/>
                  <a:pt x="10493" y="31439"/>
                </a:cubicBezTo>
                <a:lnTo>
                  <a:pt x="10514" y="31439"/>
                </a:lnTo>
                <a:cubicBezTo>
                  <a:pt x="10534" y="31459"/>
                  <a:pt x="10534" y="31479"/>
                  <a:pt x="10554" y="31479"/>
                </a:cubicBezTo>
                <a:cubicBezTo>
                  <a:pt x="10595" y="31439"/>
                  <a:pt x="10534" y="31439"/>
                  <a:pt x="10514" y="31439"/>
                </a:cubicBezTo>
                <a:cubicBezTo>
                  <a:pt x="10514" y="31337"/>
                  <a:pt x="10534" y="31337"/>
                  <a:pt x="10493" y="31276"/>
                </a:cubicBezTo>
                <a:lnTo>
                  <a:pt x="10473" y="31276"/>
                </a:lnTo>
                <a:lnTo>
                  <a:pt x="10493" y="31256"/>
                </a:lnTo>
                <a:lnTo>
                  <a:pt x="10493" y="31256"/>
                </a:lnTo>
                <a:cubicBezTo>
                  <a:pt x="10514" y="31236"/>
                  <a:pt x="10514" y="31236"/>
                  <a:pt x="10514" y="31216"/>
                </a:cubicBezTo>
                <a:cubicBezTo>
                  <a:pt x="10574" y="31216"/>
                  <a:pt x="10615" y="31216"/>
                  <a:pt x="10655" y="31216"/>
                </a:cubicBezTo>
                <a:cubicBezTo>
                  <a:pt x="10676" y="31236"/>
                  <a:pt x="10696" y="31236"/>
                  <a:pt x="10716" y="31236"/>
                </a:cubicBezTo>
                <a:lnTo>
                  <a:pt x="10716" y="31236"/>
                </a:lnTo>
                <a:lnTo>
                  <a:pt x="10757" y="31236"/>
                </a:lnTo>
                <a:cubicBezTo>
                  <a:pt x="10655" y="31175"/>
                  <a:pt x="10797" y="31135"/>
                  <a:pt x="10716" y="31074"/>
                </a:cubicBezTo>
                <a:cubicBezTo>
                  <a:pt x="10716" y="31135"/>
                  <a:pt x="10716" y="31195"/>
                  <a:pt x="10655" y="31195"/>
                </a:cubicBezTo>
                <a:lnTo>
                  <a:pt x="10635" y="31195"/>
                </a:lnTo>
                <a:cubicBezTo>
                  <a:pt x="10676" y="31094"/>
                  <a:pt x="10595" y="30973"/>
                  <a:pt x="10655" y="30851"/>
                </a:cubicBezTo>
                <a:lnTo>
                  <a:pt x="10655" y="30851"/>
                </a:lnTo>
                <a:cubicBezTo>
                  <a:pt x="10655" y="30871"/>
                  <a:pt x="10655" y="30892"/>
                  <a:pt x="10676" y="30892"/>
                </a:cubicBezTo>
                <a:cubicBezTo>
                  <a:pt x="10696" y="30892"/>
                  <a:pt x="10736" y="30831"/>
                  <a:pt x="10676" y="30851"/>
                </a:cubicBezTo>
                <a:cubicBezTo>
                  <a:pt x="10635" y="30871"/>
                  <a:pt x="10655" y="30851"/>
                  <a:pt x="10655" y="30851"/>
                </a:cubicBezTo>
                <a:cubicBezTo>
                  <a:pt x="10655" y="30831"/>
                  <a:pt x="10676" y="30811"/>
                  <a:pt x="10696" y="30790"/>
                </a:cubicBezTo>
                <a:lnTo>
                  <a:pt x="10696" y="30770"/>
                </a:lnTo>
                <a:cubicBezTo>
                  <a:pt x="10736" y="30770"/>
                  <a:pt x="10716" y="30790"/>
                  <a:pt x="10757" y="30790"/>
                </a:cubicBezTo>
                <a:cubicBezTo>
                  <a:pt x="10716" y="30750"/>
                  <a:pt x="10757" y="30730"/>
                  <a:pt x="10696" y="30689"/>
                </a:cubicBezTo>
                <a:cubicBezTo>
                  <a:pt x="10655" y="30709"/>
                  <a:pt x="10736" y="30750"/>
                  <a:pt x="10696" y="30770"/>
                </a:cubicBezTo>
                <a:cubicBezTo>
                  <a:pt x="10676" y="30750"/>
                  <a:pt x="10676" y="30730"/>
                  <a:pt x="10655" y="30689"/>
                </a:cubicBezTo>
                <a:cubicBezTo>
                  <a:pt x="10676" y="30689"/>
                  <a:pt x="10676" y="30689"/>
                  <a:pt x="10696" y="30689"/>
                </a:cubicBezTo>
                <a:cubicBezTo>
                  <a:pt x="10655" y="30649"/>
                  <a:pt x="10716" y="30628"/>
                  <a:pt x="10757" y="30649"/>
                </a:cubicBezTo>
                <a:cubicBezTo>
                  <a:pt x="10797" y="30649"/>
                  <a:pt x="10716" y="30567"/>
                  <a:pt x="10797" y="30567"/>
                </a:cubicBezTo>
                <a:cubicBezTo>
                  <a:pt x="10736" y="30547"/>
                  <a:pt x="10757" y="30527"/>
                  <a:pt x="10736" y="30507"/>
                </a:cubicBezTo>
                <a:cubicBezTo>
                  <a:pt x="10676" y="30527"/>
                  <a:pt x="10777" y="30588"/>
                  <a:pt x="10736" y="30628"/>
                </a:cubicBezTo>
                <a:cubicBezTo>
                  <a:pt x="10676" y="30649"/>
                  <a:pt x="10696" y="30608"/>
                  <a:pt x="10655" y="30608"/>
                </a:cubicBezTo>
                <a:cubicBezTo>
                  <a:pt x="10655" y="30608"/>
                  <a:pt x="10655" y="30608"/>
                  <a:pt x="10655" y="30628"/>
                </a:cubicBezTo>
                <a:lnTo>
                  <a:pt x="10655" y="30588"/>
                </a:lnTo>
                <a:cubicBezTo>
                  <a:pt x="10655" y="30567"/>
                  <a:pt x="10676" y="30588"/>
                  <a:pt x="10696" y="30588"/>
                </a:cubicBezTo>
                <a:cubicBezTo>
                  <a:pt x="10676" y="30567"/>
                  <a:pt x="10655" y="30547"/>
                  <a:pt x="10655" y="30547"/>
                </a:cubicBezTo>
                <a:cubicBezTo>
                  <a:pt x="10655" y="30405"/>
                  <a:pt x="10676" y="30284"/>
                  <a:pt x="10676" y="30162"/>
                </a:cubicBezTo>
                <a:cubicBezTo>
                  <a:pt x="10676" y="30162"/>
                  <a:pt x="10696" y="30162"/>
                  <a:pt x="10696" y="30162"/>
                </a:cubicBezTo>
                <a:cubicBezTo>
                  <a:pt x="10696" y="30162"/>
                  <a:pt x="10757" y="30162"/>
                  <a:pt x="10736" y="30142"/>
                </a:cubicBezTo>
                <a:cubicBezTo>
                  <a:pt x="10736" y="30122"/>
                  <a:pt x="10696" y="30122"/>
                  <a:pt x="10676" y="30122"/>
                </a:cubicBezTo>
                <a:cubicBezTo>
                  <a:pt x="10655" y="30102"/>
                  <a:pt x="10655" y="30061"/>
                  <a:pt x="10635" y="30041"/>
                </a:cubicBezTo>
                <a:cubicBezTo>
                  <a:pt x="10635" y="29859"/>
                  <a:pt x="10838" y="29838"/>
                  <a:pt x="10959" y="29919"/>
                </a:cubicBezTo>
                <a:cubicBezTo>
                  <a:pt x="10919" y="30021"/>
                  <a:pt x="11000" y="30021"/>
                  <a:pt x="10959" y="30122"/>
                </a:cubicBezTo>
                <a:cubicBezTo>
                  <a:pt x="10919" y="30061"/>
                  <a:pt x="10919" y="30183"/>
                  <a:pt x="10878" y="30183"/>
                </a:cubicBezTo>
                <a:cubicBezTo>
                  <a:pt x="10878" y="30183"/>
                  <a:pt x="10878" y="30162"/>
                  <a:pt x="10878" y="30142"/>
                </a:cubicBezTo>
                <a:lnTo>
                  <a:pt x="10878" y="30142"/>
                </a:lnTo>
                <a:cubicBezTo>
                  <a:pt x="10878" y="30122"/>
                  <a:pt x="10858" y="30122"/>
                  <a:pt x="10838" y="30102"/>
                </a:cubicBezTo>
                <a:lnTo>
                  <a:pt x="10838" y="30122"/>
                </a:lnTo>
                <a:cubicBezTo>
                  <a:pt x="10817" y="30102"/>
                  <a:pt x="10777" y="30122"/>
                  <a:pt x="10777" y="30142"/>
                </a:cubicBezTo>
                <a:cubicBezTo>
                  <a:pt x="10797" y="30162"/>
                  <a:pt x="10797" y="30223"/>
                  <a:pt x="10858" y="30223"/>
                </a:cubicBezTo>
                <a:cubicBezTo>
                  <a:pt x="10898" y="30183"/>
                  <a:pt x="10939" y="30264"/>
                  <a:pt x="10979" y="30183"/>
                </a:cubicBezTo>
                <a:cubicBezTo>
                  <a:pt x="11040" y="30243"/>
                  <a:pt x="10979" y="30385"/>
                  <a:pt x="11060" y="30385"/>
                </a:cubicBezTo>
                <a:cubicBezTo>
                  <a:pt x="11060" y="30365"/>
                  <a:pt x="11060" y="30345"/>
                  <a:pt x="11060" y="30324"/>
                </a:cubicBezTo>
                <a:cubicBezTo>
                  <a:pt x="11060" y="30284"/>
                  <a:pt x="11060" y="30264"/>
                  <a:pt x="11121" y="30223"/>
                </a:cubicBezTo>
                <a:cubicBezTo>
                  <a:pt x="11101" y="30223"/>
                  <a:pt x="11081" y="30203"/>
                  <a:pt x="11060" y="30203"/>
                </a:cubicBezTo>
                <a:cubicBezTo>
                  <a:pt x="11020" y="30102"/>
                  <a:pt x="11040" y="30000"/>
                  <a:pt x="11081" y="29919"/>
                </a:cubicBezTo>
                <a:lnTo>
                  <a:pt x="11081" y="29919"/>
                </a:lnTo>
                <a:lnTo>
                  <a:pt x="11081" y="29919"/>
                </a:lnTo>
                <a:cubicBezTo>
                  <a:pt x="11101" y="29879"/>
                  <a:pt x="11101" y="29859"/>
                  <a:pt x="11121" y="29818"/>
                </a:cubicBezTo>
                <a:cubicBezTo>
                  <a:pt x="11101" y="29879"/>
                  <a:pt x="11142" y="29899"/>
                  <a:pt x="11142" y="29960"/>
                </a:cubicBezTo>
                <a:cubicBezTo>
                  <a:pt x="11121" y="29960"/>
                  <a:pt x="11101" y="29960"/>
                  <a:pt x="11101" y="29980"/>
                </a:cubicBezTo>
                <a:cubicBezTo>
                  <a:pt x="11202" y="30000"/>
                  <a:pt x="11162" y="29879"/>
                  <a:pt x="11243" y="29859"/>
                </a:cubicBezTo>
                <a:cubicBezTo>
                  <a:pt x="11263" y="29879"/>
                  <a:pt x="11283" y="29899"/>
                  <a:pt x="11283" y="29940"/>
                </a:cubicBezTo>
                <a:cubicBezTo>
                  <a:pt x="11202" y="30061"/>
                  <a:pt x="11223" y="30223"/>
                  <a:pt x="11304" y="30345"/>
                </a:cubicBezTo>
                <a:cubicBezTo>
                  <a:pt x="11162" y="30446"/>
                  <a:pt x="11385" y="30649"/>
                  <a:pt x="11283" y="30770"/>
                </a:cubicBezTo>
                <a:cubicBezTo>
                  <a:pt x="11304" y="30790"/>
                  <a:pt x="11364" y="30790"/>
                  <a:pt x="11385" y="30811"/>
                </a:cubicBezTo>
                <a:cubicBezTo>
                  <a:pt x="11405" y="30750"/>
                  <a:pt x="11445" y="30709"/>
                  <a:pt x="11466" y="30669"/>
                </a:cubicBezTo>
                <a:cubicBezTo>
                  <a:pt x="11466" y="30709"/>
                  <a:pt x="11526" y="30750"/>
                  <a:pt x="11567" y="30709"/>
                </a:cubicBezTo>
                <a:cubicBezTo>
                  <a:pt x="11567" y="30689"/>
                  <a:pt x="11547" y="30649"/>
                  <a:pt x="11506" y="30649"/>
                </a:cubicBezTo>
                <a:lnTo>
                  <a:pt x="11506" y="30649"/>
                </a:lnTo>
                <a:cubicBezTo>
                  <a:pt x="11526" y="30588"/>
                  <a:pt x="11445" y="30608"/>
                  <a:pt x="11466" y="30527"/>
                </a:cubicBezTo>
                <a:cubicBezTo>
                  <a:pt x="11486" y="30527"/>
                  <a:pt x="11526" y="30527"/>
                  <a:pt x="11547" y="30507"/>
                </a:cubicBezTo>
                <a:cubicBezTo>
                  <a:pt x="11526" y="30385"/>
                  <a:pt x="11526" y="30264"/>
                  <a:pt x="11547" y="30142"/>
                </a:cubicBezTo>
                <a:cubicBezTo>
                  <a:pt x="11506" y="30122"/>
                  <a:pt x="11486" y="30102"/>
                  <a:pt x="11445" y="30081"/>
                </a:cubicBezTo>
                <a:cubicBezTo>
                  <a:pt x="11486" y="30081"/>
                  <a:pt x="11486" y="30041"/>
                  <a:pt x="11526" y="30081"/>
                </a:cubicBezTo>
                <a:cubicBezTo>
                  <a:pt x="11547" y="29960"/>
                  <a:pt x="11425" y="29980"/>
                  <a:pt x="11405" y="29960"/>
                </a:cubicBezTo>
                <a:cubicBezTo>
                  <a:pt x="11425" y="29919"/>
                  <a:pt x="11547" y="29960"/>
                  <a:pt x="11526" y="29879"/>
                </a:cubicBezTo>
                <a:cubicBezTo>
                  <a:pt x="11425" y="29879"/>
                  <a:pt x="11324" y="29818"/>
                  <a:pt x="11304" y="29717"/>
                </a:cubicBezTo>
                <a:cubicBezTo>
                  <a:pt x="11344" y="29717"/>
                  <a:pt x="11344" y="29696"/>
                  <a:pt x="11364" y="29696"/>
                </a:cubicBezTo>
                <a:cubicBezTo>
                  <a:pt x="11304" y="29778"/>
                  <a:pt x="11445" y="29798"/>
                  <a:pt x="11526" y="29798"/>
                </a:cubicBezTo>
                <a:cubicBezTo>
                  <a:pt x="11506" y="29757"/>
                  <a:pt x="11506" y="29717"/>
                  <a:pt x="11526" y="29676"/>
                </a:cubicBezTo>
                <a:cubicBezTo>
                  <a:pt x="11486" y="29656"/>
                  <a:pt x="11445" y="29737"/>
                  <a:pt x="11445" y="29676"/>
                </a:cubicBezTo>
                <a:cubicBezTo>
                  <a:pt x="11425" y="29615"/>
                  <a:pt x="11587" y="29615"/>
                  <a:pt x="11506" y="29555"/>
                </a:cubicBezTo>
                <a:cubicBezTo>
                  <a:pt x="11506" y="29575"/>
                  <a:pt x="11466" y="29595"/>
                  <a:pt x="11466" y="29575"/>
                </a:cubicBezTo>
                <a:cubicBezTo>
                  <a:pt x="11445" y="29534"/>
                  <a:pt x="11506" y="29453"/>
                  <a:pt x="11526" y="29393"/>
                </a:cubicBezTo>
                <a:cubicBezTo>
                  <a:pt x="11466" y="29372"/>
                  <a:pt x="11486" y="29231"/>
                  <a:pt x="11506" y="29190"/>
                </a:cubicBezTo>
                <a:cubicBezTo>
                  <a:pt x="11425" y="29170"/>
                  <a:pt x="11385" y="29069"/>
                  <a:pt x="11304" y="29109"/>
                </a:cubicBezTo>
                <a:cubicBezTo>
                  <a:pt x="11304" y="29048"/>
                  <a:pt x="11304" y="28906"/>
                  <a:pt x="11243" y="28988"/>
                </a:cubicBezTo>
                <a:cubicBezTo>
                  <a:pt x="11243" y="29028"/>
                  <a:pt x="11182" y="29210"/>
                  <a:pt x="11344" y="29150"/>
                </a:cubicBezTo>
                <a:cubicBezTo>
                  <a:pt x="11364" y="29210"/>
                  <a:pt x="11364" y="29271"/>
                  <a:pt x="11324" y="29312"/>
                </a:cubicBezTo>
                <a:cubicBezTo>
                  <a:pt x="11304" y="29271"/>
                  <a:pt x="11243" y="29210"/>
                  <a:pt x="11223" y="29291"/>
                </a:cubicBezTo>
                <a:cubicBezTo>
                  <a:pt x="11263" y="29312"/>
                  <a:pt x="11324" y="29312"/>
                  <a:pt x="11304" y="29372"/>
                </a:cubicBezTo>
                <a:cubicBezTo>
                  <a:pt x="11304" y="29433"/>
                  <a:pt x="11263" y="29372"/>
                  <a:pt x="11202" y="29413"/>
                </a:cubicBezTo>
                <a:cubicBezTo>
                  <a:pt x="11243" y="29555"/>
                  <a:pt x="11243" y="29717"/>
                  <a:pt x="11202" y="29859"/>
                </a:cubicBezTo>
                <a:cubicBezTo>
                  <a:pt x="11162" y="29778"/>
                  <a:pt x="11101" y="29737"/>
                  <a:pt x="11040" y="29676"/>
                </a:cubicBezTo>
                <a:cubicBezTo>
                  <a:pt x="11040" y="29676"/>
                  <a:pt x="11020" y="29676"/>
                  <a:pt x="11020" y="29676"/>
                </a:cubicBezTo>
                <a:lnTo>
                  <a:pt x="11000" y="29656"/>
                </a:lnTo>
                <a:cubicBezTo>
                  <a:pt x="11060" y="29676"/>
                  <a:pt x="11121" y="29615"/>
                  <a:pt x="11060" y="29615"/>
                </a:cubicBezTo>
                <a:cubicBezTo>
                  <a:pt x="11000" y="29656"/>
                  <a:pt x="11060" y="29595"/>
                  <a:pt x="11060" y="29534"/>
                </a:cubicBezTo>
                <a:cubicBezTo>
                  <a:pt x="10979" y="29494"/>
                  <a:pt x="10979" y="29636"/>
                  <a:pt x="10959" y="29555"/>
                </a:cubicBezTo>
                <a:cubicBezTo>
                  <a:pt x="11020" y="29474"/>
                  <a:pt x="11081" y="29474"/>
                  <a:pt x="11081" y="29474"/>
                </a:cubicBezTo>
                <a:cubicBezTo>
                  <a:pt x="11101" y="29453"/>
                  <a:pt x="11020" y="29413"/>
                  <a:pt x="11101" y="29372"/>
                </a:cubicBezTo>
                <a:cubicBezTo>
                  <a:pt x="11040" y="29312"/>
                  <a:pt x="11000" y="29312"/>
                  <a:pt x="11040" y="29210"/>
                </a:cubicBezTo>
                <a:cubicBezTo>
                  <a:pt x="10959" y="29190"/>
                  <a:pt x="10959" y="29231"/>
                  <a:pt x="10898" y="29231"/>
                </a:cubicBezTo>
                <a:cubicBezTo>
                  <a:pt x="10939" y="29150"/>
                  <a:pt x="10797" y="29210"/>
                  <a:pt x="10817" y="29129"/>
                </a:cubicBezTo>
                <a:cubicBezTo>
                  <a:pt x="10898" y="29150"/>
                  <a:pt x="10979" y="29190"/>
                  <a:pt x="11081" y="29150"/>
                </a:cubicBezTo>
                <a:cubicBezTo>
                  <a:pt x="11081" y="29109"/>
                  <a:pt x="11000" y="29109"/>
                  <a:pt x="10979" y="29089"/>
                </a:cubicBezTo>
                <a:cubicBezTo>
                  <a:pt x="11040" y="29089"/>
                  <a:pt x="11020" y="28927"/>
                  <a:pt x="11020" y="28886"/>
                </a:cubicBezTo>
                <a:cubicBezTo>
                  <a:pt x="11000" y="28927"/>
                  <a:pt x="10979" y="28886"/>
                  <a:pt x="10919" y="28906"/>
                </a:cubicBezTo>
                <a:cubicBezTo>
                  <a:pt x="10919" y="28724"/>
                  <a:pt x="10777" y="28765"/>
                  <a:pt x="10797" y="28603"/>
                </a:cubicBezTo>
                <a:lnTo>
                  <a:pt x="10858" y="28603"/>
                </a:lnTo>
                <a:cubicBezTo>
                  <a:pt x="10817" y="28441"/>
                  <a:pt x="10838" y="28198"/>
                  <a:pt x="10736" y="28198"/>
                </a:cubicBezTo>
                <a:cubicBezTo>
                  <a:pt x="10757" y="28198"/>
                  <a:pt x="10757" y="28157"/>
                  <a:pt x="10757" y="28137"/>
                </a:cubicBezTo>
                <a:lnTo>
                  <a:pt x="10838" y="28137"/>
                </a:lnTo>
                <a:cubicBezTo>
                  <a:pt x="10838" y="27995"/>
                  <a:pt x="10736" y="27934"/>
                  <a:pt x="10838" y="27853"/>
                </a:cubicBezTo>
                <a:cubicBezTo>
                  <a:pt x="10797" y="27853"/>
                  <a:pt x="10757" y="27853"/>
                  <a:pt x="10757" y="27833"/>
                </a:cubicBezTo>
                <a:cubicBezTo>
                  <a:pt x="10838" y="27752"/>
                  <a:pt x="10757" y="27691"/>
                  <a:pt x="10838" y="27630"/>
                </a:cubicBezTo>
                <a:cubicBezTo>
                  <a:pt x="10736" y="27570"/>
                  <a:pt x="10757" y="27509"/>
                  <a:pt x="10777" y="27367"/>
                </a:cubicBezTo>
                <a:cubicBezTo>
                  <a:pt x="10716" y="27327"/>
                  <a:pt x="10676" y="27428"/>
                  <a:pt x="10655" y="27367"/>
                </a:cubicBezTo>
                <a:cubicBezTo>
                  <a:pt x="10696" y="27286"/>
                  <a:pt x="10736" y="27245"/>
                  <a:pt x="10757" y="27164"/>
                </a:cubicBezTo>
                <a:cubicBezTo>
                  <a:pt x="10696" y="27185"/>
                  <a:pt x="10676" y="27063"/>
                  <a:pt x="10655" y="27144"/>
                </a:cubicBezTo>
                <a:cubicBezTo>
                  <a:pt x="10716" y="27185"/>
                  <a:pt x="10615" y="27185"/>
                  <a:pt x="10595" y="27144"/>
                </a:cubicBezTo>
                <a:cubicBezTo>
                  <a:pt x="10615" y="27225"/>
                  <a:pt x="10615" y="27306"/>
                  <a:pt x="10595" y="27387"/>
                </a:cubicBezTo>
                <a:cubicBezTo>
                  <a:pt x="10595" y="27387"/>
                  <a:pt x="10574" y="27367"/>
                  <a:pt x="10554" y="27367"/>
                </a:cubicBezTo>
                <a:cubicBezTo>
                  <a:pt x="10554" y="27408"/>
                  <a:pt x="10534" y="27428"/>
                  <a:pt x="10534" y="27448"/>
                </a:cubicBezTo>
                <a:cubicBezTo>
                  <a:pt x="10554" y="27448"/>
                  <a:pt x="10595" y="27448"/>
                  <a:pt x="10595" y="27468"/>
                </a:cubicBezTo>
                <a:cubicBezTo>
                  <a:pt x="10595" y="27489"/>
                  <a:pt x="10574" y="27489"/>
                  <a:pt x="10595" y="27509"/>
                </a:cubicBezTo>
                <a:cubicBezTo>
                  <a:pt x="10595" y="27570"/>
                  <a:pt x="10615" y="27630"/>
                  <a:pt x="10655" y="27671"/>
                </a:cubicBezTo>
                <a:cubicBezTo>
                  <a:pt x="10635" y="27671"/>
                  <a:pt x="10615" y="27630"/>
                  <a:pt x="10595" y="27630"/>
                </a:cubicBezTo>
                <a:cubicBezTo>
                  <a:pt x="10615" y="27752"/>
                  <a:pt x="10615" y="27894"/>
                  <a:pt x="10554" y="27914"/>
                </a:cubicBezTo>
                <a:cubicBezTo>
                  <a:pt x="10595" y="27954"/>
                  <a:pt x="10595" y="27995"/>
                  <a:pt x="10595" y="28035"/>
                </a:cubicBezTo>
                <a:cubicBezTo>
                  <a:pt x="10554" y="28015"/>
                  <a:pt x="10514" y="28015"/>
                  <a:pt x="10473" y="27995"/>
                </a:cubicBezTo>
                <a:lnTo>
                  <a:pt x="10473" y="27954"/>
                </a:lnTo>
                <a:cubicBezTo>
                  <a:pt x="10473" y="27995"/>
                  <a:pt x="10392" y="27954"/>
                  <a:pt x="10372" y="27995"/>
                </a:cubicBezTo>
                <a:cubicBezTo>
                  <a:pt x="10372" y="28096"/>
                  <a:pt x="10453" y="28420"/>
                  <a:pt x="10493" y="28157"/>
                </a:cubicBezTo>
                <a:cubicBezTo>
                  <a:pt x="10412" y="28116"/>
                  <a:pt x="10433" y="27995"/>
                  <a:pt x="10493" y="28116"/>
                </a:cubicBezTo>
                <a:lnTo>
                  <a:pt x="10493" y="28035"/>
                </a:lnTo>
                <a:cubicBezTo>
                  <a:pt x="10514" y="28056"/>
                  <a:pt x="10574" y="28076"/>
                  <a:pt x="10615" y="28076"/>
                </a:cubicBezTo>
                <a:cubicBezTo>
                  <a:pt x="10615" y="28096"/>
                  <a:pt x="10635" y="28116"/>
                  <a:pt x="10635" y="28137"/>
                </a:cubicBezTo>
                <a:cubicBezTo>
                  <a:pt x="10514" y="28198"/>
                  <a:pt x="10635" y="28360"/>
                  <a:pt x="10655" y="28420"/>
                </a:cubicBezTo>
                <a:cubicBezTo>
                  <a:pt x="10615" y="28420"/>
                  <a:pt x="10615" y="28380"/>
                  <a:pt x="10595" y="28380"/>
                </a:cubicBezTo>
                <a:cubicBezTo>
                  <a:pt x="10574" y="28481"/>
                  <a:pt x="10493" y="28562"/>
                  <a:pt x="10595" y="28623"/>
                </a:cubicBezTo>
                <a:cubicBezTo>
                  <a:pt x="10554" y="28623"/>
                  <a:pt x="10514" y="28724"/>
                  <a:pt x="10493" y="28663"/>
                </a:cubicBezTo>
                <a:cubicBezTo>
                  <a:pt x="10493" y="28663"/>
                  <a:pt x="10493" y="28643"/>
                  <a:pt x="10473" y="28643"/>
                </a:cubicBezTo>
                <a:cubicBezTo>
                  <a:pt x="10493" y="28704"/>
                  <a:pt x="10574" y="28886"/>
                  <a:pt x="10453" y="28906"/>
                </a:cubicBezTo>
                <a:cubicBezTo>
                  <a:pt x="10493" y="28805"/>
                  <a:pt x="10473" y="28684"/>
                  <a:pt x="10412" y="28603"/>
                </a:cubicBezTo>
                <a:lnTo>
                  <a:pt x="10716" y="28603"/>
                </a:lnTo>
                <a:cubicBezTo>
                  <a:pt x="10696" y="28461"/>
                  <a:pt x="10676" y="28441"/>
                  <a:pt x="10757" y="28360"/>
                </a:cubicBezTo>
                <a:cubicBezTo>
                  <a:pt x="10696" y="28380"/>
                  <a:pt x="10655" y="28380"/>
                  <a:pt x="10615" y="28339"/>
                </a:cubicBezTo>
                <a:cubicBezTo>
                  <a:pt x="10574" y="28420"/>
                  <a:pt x="10554" y="28501"/>
                  <a:pt x="10554" y="28582"/>
                </a:cubicBezTo>
                <a:cubicBezTo>
                  <a:pt x="10534" y="28582"/>
                  <a:pt x="10493" y="28582"/>
                  <a:pt x="10493" y="28562"/>
                </a:cubicBezTo>
                <a:cubicBezTo>
                  <a:pt x="10534" y="28441"/>
                  <a:pt x="10453" y="28400"/>
                  <a:pt x="10554" y="28279"/>
                </a:cubicBezTo>
                <a:cubicBezTo>
                  <a:pt x="10433" y="28279"/>
                  <a:pt x="10514" y="28116"/>
                  <a:pt x="10453" y="28076"/>
                </a:cubicBezTo>
                <a:cubicBezTo>
                  <a:pt x="10412" y="28177"/>
                  <a:pt x="10392" y="28056"/>
                  <a:pt x="10352" y="28076"/>
                </a:cubicBezTo>
                <a:cubicBezTo>
                  <a:pt x="10169" y="28177"/>
                  <a:pt x="10412" y="28623"/>
                  <a:pt x="10250" y="28663"/>
                </a:cubicBezTo>
                <a:cubicBezTo>
                  <a:pt x="10210" y="28481"/>
                  <a:pt x="10352" y="28339"/>
                  <a:pt x="10169" y="28218"/>
                </a:cubicBezTo>
                <a:cubicBezTo>
                  <a:pt x="10169" y="28218"/>
                  <a:pt x="10169" y="28238"/>
                  <a:pt x="10149" y="28258"/>
                </a:cubicBezTo>
                <a:cubicBezTo>
                  <a:pt x="10149" y="28218"/>
                  <a:pt x="10149" y="28177"/>
                  <a:pt x="10149" y="28137"/>
                </a:cubicBezTo>
                <a:cubicBezTo>
                  <a:pt x="10129" y="28137"/>
                  <a:pt x="10108" y="28137"/>
                  <a:pt x="10088" y="28116"/>
                </a:cubicBezTo>
                <a:cubicBezTo>
                  <a:pt x="10129" y="28116"/>
                  <a:pt x="10149" y="28035"/>
                  <a:pt x="10189" y="28096"/>
                </a:cubicBezTo>
                <a:cubicBezTo>
                  <a:pt x="10149" y="28157"/>
                  <a:pt x="10149" y="28157"/>
                  <a:pt x="10210" y="28177"/>
                </a:cubicBezTo>
                <a:cubicBezTo>
                  <a:pt x="10230" y="28137"/>
                  <a:pt x="10250" y="28076"/>
                  <a:pt x="10250" y="28015"/>
                </a:cubicBezTo>
                <a:cubicBezTo>
                  <a:pt x="10331" y="28035"/>
                  <a:pt x="10271" y="27873"/>
                  <a:pt x="10372" y="27954"/>
                </a:cubicBezTo>
                <a:cubicBezTo>
                  <a:pt x="10412" y="27873"/>
                  <a:pt x="10271" y="27954"/>
                  <a:pt x="10311" y="27853"/>
                </a:cubicBezTo>
                <a:cubicBezTo>
                  <a:pt x="10372" y="27853"/>
                  <a:pt x="10412" y="27853"/>
                  <a:pt x="10473" y="27813"/>
                </a:cubicBezTo>
                <a:cubicBezTo>
                  <a:pt x="10473" y="27752"/>
                  <a:pt x="10473" y="27691"/>
                  <a:pt x="10514" y="27671"/>
                </a:cubicBezTo>
                <a:cubicBezTo>
                  <a:pt x="10514" y="27711"/>
                  <a:pt x="10534" y="27732"/>
                  <a:pt x="10574" y="27732"/>
                </a:cubicBezTo>
                <a:cubicBezTo>
                  <a:pt x="10554" y="27630"/>
                  <a:pt x="10655" y="27671"/>
                  <a:pt x="10716" y="27671"/>
                </a:cubicBezTo>
                <a:cubicBezTo>
                  <a:pt x="10615" y="27651"/>
                  <a:pt x="10716" y="27509"/>
                  <a:pt x="10595" y="27448"/>
                </a:cubicBezTo>
                <a:cubicBezTo>
                  <a:pt x="10595" y="27489"/>
                  <a:pt x="10595" y="27529"/>
                  <a:pt x="10574" y="27529"/>
                </a:cubicBezTo>
                <a:cubicBezTo>
                  <a:pt x="10574" y="27428"/>
                  <a:pt x="10514" y="27549"/>
                  <a:pt x="10473" y="27529"/>
                </a:cubicBezTo>
                <a:cubicBezTo>
                  <a:pt x="10493" y="27509"/>
                  <a:pt x="10493" y="27468"/>
                  <a:pt x="10433" y="27468"/>
                </a:cubicBezTo>
                <a:cubicBezTo>
                  <a:pt x="10372" y="27468"/>
                  <a:pt x="10514" y="27570"/>
                  <a:pt x="10433" y="27630"/>
                </a:cubicBezTo>
                <a:cubicBezTo>
                  <a:pt x="10433" y="27590"/>
                  <a:pt x="10392" y="27610"/>
                  <a:pt x="10392" y="27570"/>
                </a:cubicBezTo>
                <a:cubicBezTo>
                  <a:pt x="10412" y="27549"/>
                  <a:pt x="10392" y="27489"/>
                  <a:pt x="10372" y="27448"/>
                </a:cubicBezTo>
                <a:cubicBezTo>
                  <a:pt x="10392" y="27408"/>
                  <a:pt x="10493" y="27509"/>
                  <a:pt x="10493" y="27387"/>
                </a:cubicBezTo>
                <a:cubicBezTo>
                  <a:pt x="10392" y="27408"/>
                  <a:pt x="10352" y="27347"/>
                  <a:pt x="10311" y="27448"/>
                </a:cubicBezTo>
                <a:cubicBezTo>
                  <a:pt x="10291" y="27266"/>
                  <a:pt x="10311" y="27408"/>
                  <a:pt x="10372" y="27266"/>
                </a:cubicBezTo>
                <a:cubicBezTo>
                  <a:pt x="10250" y="27225"/>
                  <a:pt x="10250" y="27043"/>
                  <a:pt x="10291" y="27023"/>
                </a:cubicBezTo>
                <a:cubicBezTo>
                  <a:pt x="10352" y="27104"/>
                  <a:pt x="10433" y="26962"/>
                  <a:pt x="10554" y="26962"/>
                </a:cubicBezTo>
                <a:cubicBezTo>
                  <a:pt x="10514" y="27104"/>
                  <a:pt x="10716" y="26962"/>
                  <a:pt x="10635" y="27043"/>
                </a:cubicBezTo>
                <a:cubicBezTo>
                  <a:pt x="10838" y="27002"/>
                  <a:pt x="10696" y="26820"/>
                  <a:pt x="10696" y="26678"/>
                </a:cubicBezTo>
                <a:cubicBezTo>
                  <a:pt x="10615" y="26658"/>
                  <a:pt x="10615" y="26719"/>
                  <a:pt x="10574" y="26719"/>
                </a:cubicBezTo>
                <a:cubicBezTo>
                  <a:pt x="10595" y="26618"/>
                  <a:pt x="10534" y="26739"/>
                  <a:pt x="10534" y="26678"/>
                </a:cubicBezTo>
                <a:cubicBezTo>
                  <a:pt x="10554" y="26678"/>
                  <a:pt x="10554" y="26678"/>
                  <a:pt x="10554" y="26658"/>
                </a:cubicBezTo>
                <a:lnTo>
                  <a:pt x="10574" y="26658"/>
                </a:lnTo>
                <a:lnTo>
                  <a:pt x="10574" y="26597"/>
                </a:lnTo>
                <a:lnTo>
                  <a:pt x="10595" y="26597"/>
                </a:lnTo>
                <a:cubicBezTo>
                  <a:pt x="10615" y="26597"/>
                  <a:pt x="10635" y="26597"/>
                  <a:pt x="10635" y="26597"/>
                </a:cubicBezTo>
                <a:lnTo>
                  <a:pt x="10635" y="26577"/>
                </a:lnTo>
                <a:cubicBezTo>
                  <a:pt x="10838" y="26577"/>
                  <a:pt x="10736" y="26780"/>
                  <a:pt x="10817" y="26881"/>
                </a:cubicBezTo>
                <a:cubicBezTo>
                  <a:pt x="10817" y="26759"/>
                  <a:pt x="10919" y="26759"/>
                  <a:pt x="10919" y="26678"/>
                </a:cubicBezTo>
                <a:cubicBezTo>
                  <a:pt x="10959" y="26719"/>
                  <a:pt x="10939" y="26800"/>
                  <a:pt x="11000" y="26820"/>
                </a:cubicBezTo>
                <a:cubicBezTo>
                  <a:pt x="10939" y="26699"/>
                  <a:pt x="11020" y="26759"/>
                  <a:pt x="11101" y="26719"/>
                </a:cubicBezTo>
                <a:lnTo>
                  <a:pt x="11101" y="26719"/>
                </a:lnTo>
                <a:lnTo>
                  <a:pt x="11101" y="26719"/>
                </a:lnTo>
                <a:cubicBezTo>
                  <a:pt x="11101" y="26699"/>
                  <a:pt x="11101" y="26699"/>
                  <a:pt x="11101" y="26678"/>
                </a:cubicBezTo>
                <a:cubicBezTo>
                  <a:pt x="11101" y="26658"/>
                  <a:pt x="11121" y="26638"/>
                  <a:pt x="11121" y="26618"/>
                </a:cubicBezTo>
                <a:cubicBezTo>
                  <a:pt x="11121" y="26638"/>
                  <a:pt x="11142" y="26658"/>
                  <a:pt x="11162" y="26658"/>
                </a:cubicBezTo>
                <a:lnTo>
                  <a:pt x="11162" y="26658"/>
                </a:lnTo>
                <a:cubicBezTo>
                  <a:pt x="11162" y="26699"/>
                  <a:pt x="11162" y="26739"/>
                  <a:pt x="11162" y="26780"/>
                </a:cubicBezTo>
                <a:cubicBezTo>
                  <a:pt x="11202" y="26780"/>
                  <a:pt x="11243" y="26780"/>
                  <a:pt x="11263" y="26739"/>
                </a:cubicBezTo>
                <a:cubicBezTo>
                  <a:pt x="11202" y="26739"/>
                  <a:pt x="11263" y="26638"/>
                  <a:pt x="11182" y="26658"/>
                </a:cubicBezTo>
                <a:lnTo>
                  <a:pt x="11182" y="26658"/>
                </a:lnTo>
                <a:cubicBezTo>
                  <a:pt x="11182" y="26638"/>
                  <a:pt x="11142" y="26597"/>
                  <a:pt x="11182" y="26557"/>
                </a:cubicBezTo>
                <a:lnTo>
                  <a:pt x="11182" y="26557"/>
                </a:lnTo>
                <a:cubicBezTo>
                  <a:pt x="11223" y="26496"/>
                  <a:pt x="11223" y="26415"/>
                  <a:pt x="11182" y="26354"/>
                </a:cubicBezTo>
                <a:cubicBezTo>
                  <a:pt x="11182" y="26374"/>
                  <a:pt x="11182" y="26374"/>
                  <a:pt x="11162" y="26395"/>
                </a:cubicBezTo>
                <a:cubicBezTo>
                  <a:pt x="11121" y="26293"/>
                  <a:pt x="11142" y="26172"/>
                  <a:pt x="11182" y="26071"/>
                </a:cubicBezTo>
                <a:cubicBezTo>
                  <a:pt x="11223" y="26152"/>
                  <a:pt x="11304" y="26091"/>
                  <a:pt x="11344" y="26131"/>
                </a:cubicBezTo>
                <a:cubicBezTo>
                  <a:pt x="11283" y="26172"/>
                  <a:pt x="11142" y="26374"/>
                  <a:pt x="11283" y="26395"/>
                </a:cubicBezTo>
                <a:cubicBezTo>
                  <a:pt x="11283" y="26334"/>
                  <a:pt x="11263" y="26314"/>
                  <a:pt x="11304" y="26293"/>
                </a:cubicBezTo>
                <a:cubicBezTo>
                  <a:pt x="11283" y="26374"/>
                  <a:pt x="11425" y="26293"/>
                  <a:pt x="11425" y="26354"/>
                </a:cubicBezTo>
                <a:cubicBezTo>
                  <a:pt x="11385" y="26354"/>
                  <a:pt x="11364" y="26354"/>
                  <a:pt x="11385" y="26395"/>
                </a:cubicBezTo>
                <a:cubicBezTo>
                  <a:pt x="11425" y="26415"/>
                  <a:pt x="11486" y="26415"/>
                  <a:pt x="11526" y="26415"/>
                </a:cubicBezTo>
                <a:cubicBezTo>
                  <a:pt x="11486" y="26374"/>
                  <a:pt x="11709" y="26395"/>
                  <a:pt x="11729" y="26374"/>
                </a:cubicBezTo>
                <a:cubicBezTo>
                  <a:pt x="11688" y="26415"/>
                  <a:pt x="11688" y="26537"/>
                  <a:pt x="11749" y="26557"/>
                </a:cubicBezTo>
                <a:cubicBezTo>
                  <a:pt x="11790" y="26415"/>
                  <a:pt x="11790" y="26273"/>
                  <a:pt x="11709" y="26152"/>
                </a:cubicBezTo>
                <a:cubicBezTo>
                  <a:pt x="11749" y="26131"/>
                  <a:pt x="11769" y="26152"/>
                  <a:pt x="11790" y="26172"/>
                </a:cubicBezTo>
                <a:cubicBezTo>
                  <a:pt x="11769" y="26111"/>
                  <a:pt x="11729" y="26050"/>
                  <a:pt x="11790" y="25990"/>
                </a:cubicBezTo>
                <a:cubicBezTo>
                  <a:pt x="11749" y="25969"/>
                  <a:pt x="11729" y="25969"/>
                  <a:pt x="11709" y="25949"/>
                </a:cubicBezTo>
                <a:cubicBezTo>
                  <a:pt x="11830" y="25848"/>
                  <a:pt x="11648" y="25503"/>
                  <a:pt x="11830" y="25584"/>
                </a:cubicBezTo>
                <a:lnTo>
                  <a:pt x="11830" y="25483"/>
                </a:lnTo>
                <a:cubicBezTo>
                  <a:pt x="11790" y="25483"/>
                  <a:pt x="11749" y="25544"/>
                  <a:pt x="11729" y="25483"/>
                </a:cubicBezTo>
                <a:cubicBezTo>
                  <a:pt x="11709" y="25422"/>
                  <a:pt x="11830" y="25402"/>
                  <a:pt x="11790" y="25301"/>
                </a:cubicBezTo>
                <a:cubicBezTo>
                  <a:pt x="11648" y="25301"/>
                  <a:pt x="11769" y="25159"/>
                  <a:pt x="11790" y="25139"/>
                </a:cubicBezTo>
                <a:cubicBezTo>
                  <a:pt x="11749" y="25119"/>
                  <a:pt x="11729" y="25078"/>
                  <a:pt x="11709" y="25058"/>
                </a:cubicBezTo>
                <a:cubicBezTo>
                  <a:pt x="11769" y="24997"/>
                  <a:pt x="11749" y="24957"/>
                  <a:pt x="11769" y="24876"/>
                </a:cubicBezTo>
                <a:cubicBezTo>
                  <a:pt x="11769" y="24896"/>
                  <a:pt x="11769" y="24916"/>
                  <a:pt x="11810" y="24916"/>
                </a:cubicBezTo>
                <a:cubicBezTo>
                  <a:pt x="11850" y="24916"/>
                  <a:pt x="11830" y="24876"/>
                  <a:pt x="11810" y="24835"/>
                </a:cubicBezTo>
                <a:cubicBezTo>
                  <a:pt x="11810" y="24896"/>
                  <a:pt x="11850" y="24936"/>
                  <a:pt x="11830" y="24997"/>
                </a:cubicBezTo>
                <a:cubicBezTo>
                  <a:pt x="11871" y="24977"/>
                  <a:pt x="11850" y="25058"/>
                  <a:pt x="11911" y="25038"/>
                </a:cubicBezTo>
                <a:cubicBezTo>
                  <a:pt x="11830" y="24936"/>
                  <a:pt x="11871" y="24896"/>
                  <a:pt x="11911" y="24794"/>
                </a:cubicBezTo>
                <a:cubicBezTo>
                  <a:pt x="11871" y="24794"/>
                  <a:pt x="11850" y="24794"/>
                  <a:pt x="11830" y="24794"/>
                </a:cubicBezTo>
                <a:cubicBezTo>
                  <a:pt x="11810" y="24815"/>
                  <a:pt x="11810" y="24835"/>
                  <a:pt x="11830" y="24855"/>
                </a:cubicBezTo>
                <a:lnTo>
                  <a:pt x="11830" y="24794"/>
                </a:lnTo>
                <a:lnTo>
                  <a:pt x="11830" y="24774"/>
                </a:lnTo>
                <a:lnTo>
                  <a:pt x="11830" y="24774"/>
                </a:lnTo>
                <a:cubicBezTo>
                  <a:pt x="11830" y="24774"/>
                  <a:pt x="11810" y="24774"/>
                  <a:pt x="11810" y="24774"/>
                </a:cubicBezTo>
                <a:lnTo>
                  <a:pt x="11810" y="24774"/>
                </a:lnTo>
                <a:cubicBezTo>
                  <a:pt x="11749" y="24774"/>
                  <a:pt x="11729" y="24693"/>
                  <a:pt x="11769" y="24653"/>
                </a:cubicBezTo>
                <a:cubicBezTo>
                  <a:pt x="11830" y="24632"/>
                  <a:pt x="11769" y="24713"/>
                  <a:pt x="11810" y="24713"/>
                </a:cubicBezTo>
                <a:cubicBezTo>
                  <a:pt x="11830" y="24612"/>
                  <a:pt x="11729" y="24612"/>
                  <a:pt x="11790" y="24531"/>
                </a:cubicBezTo>
                <a:cubicBezTo>
                  <a:pt x="11749" y="24470"/>
                  <a:pt x="11668" y="24551"/>
                  <a:pt x="11668" y="24470"/>
                </a:cubicBezTo>
                <a:cubicBezTo>
                  <a:pt x="11729" y="24450"/>
                  <a:pt x="11668" y="24308"/>
                  <a:pt x="11709" y="24288"/>
                </a:cubicBezTo>
                <a:cubicBezTo>
                  <a:pt x="11709" y="24369"/>
                  <a:pt x="11749" y="24369"/>
                  <a:pt x="11709" y="24430"/>
                </a:cubicBezTo>
                <a:cubicBezTo>
                  <a:pt x="11769" y="24430"/>
                  <a:pt x="11769" y="24470"/>
                  <a:pt x="11810" y="24491"/>
                </a:cubicBezTo>
                <a:cubicBezTo>
                  <a:pt x="11810" y="24450"/>
                  <a:pt x="11891" y="24470"/>
                  <a:pt x="11891" y="24410"/>
                </a:cubicBezTo>
                <a:cubicBezTo>
                  <a:pt x="11749" y="24410"/>
                  <a:pt x="11810" y="24268"/>
                  <a:pt x="11790" y="24207"/>
                </a:cubicBezTo>
                <a:cubicBezTo>
                  <a:pt x="11790" y="24227"/>
                  <a:pt x="11790" y="24268"/>
                  <a:pt x="11769" y="24268"/>
                </a:cubicBezTo>
                <a:cubicBezTo>
                  <a:pt x="11749" y="24268"/>
                  <a:pt x="11709" y="24126"/>
                  <a:pt x="11749" y="24126"/>
                </a:cubicBezTo>
                <a:cubicBezTo>
                  <a:pt x="11790" y="24126"/>
                  <a:pt x="11810" y="24207"/>
                  <a:pt x="11830" y="24126"/>
                </a:cubicBezTo>
                <a:cubicBezTo>
                  <a:pt x="11729" y="24126"/>
                  <a:pt x="11830" y="24004"/>
                  <a:pt x="11850" y="24004"/>
                </a:cubicBezTo>
                <a:cubicBezTo>
                  <a:pt x="11810" y="23984"/>
                  <a:pt x="11769" y="24004"/>
                  <a:pt x="11769" y="23883"/>
                </a:cubicBezTo>
                <a:cubicBezTo>
                  <a:pt x="11871" y="23903"/>
                  <a:pt x="11830" y="23863"/>
                  <a:pt x="11871" y="23842"/>
                </a:cubicBezTo>
                <a:cubicBezTo>
                  <a:pt x="11871" y="23842"/>
                  <a:pt x="11891" y="23863"/>
                  <a:pt x="11911" y="23883"/>
                </a:cubicBezTo>
                <a:cubicBezTo>
                  <a:pt x="11871" y="23883"/>
                  <a:pt x="11810" y="23883"/>
                  <a:pt x="11810" y="23944"/>
                </a:cubicBezTo>
                <a:cubicBezTo>
                  <a:pt x="11911" y="23923"/>
                  <a:pt x="11992" y="23822"/>
                  <a:pt x="11972" y="23721"/>
                </a:cubicBezTo>
                <a:cubicBezTo>
                  <a:pt x="11952" y="23660"/>
                  <a:pt x="11911" y="23761"/>
                  <a:pt x="11891" y="23680"/>
                </a:cubicBezTo>
                <a:cubicBezTo>
                  <a:pt x="11972" y="23640"/>
                  <a:pt x="11972" y="23498"/>
                  <a:pt x="11891" y="23539"/>
                </a:cubicBezTo>
                <a:cubicBezTo>
                  <a:pt x="11891" y="23458"/>
                  <a:pt x="11972" y="23478"/>
                  <a:pt x="11952" y="23377"/>
                </a:cubicBezTo>
                <a:cubicBezTo>
                  <a:pt x="11891" y="23356"/>
                  <a:pt x="11911" y="23437"/>
                  <a:pt x="11871" y="23437"/>
                </a:cubicBezTo>
                <a:cubicBezTo>
                  <a:pt x="11871" y="23397"/>
                  <a:pt x="11871" y="23377"/>
                  <a:pt x="11871" y="23336"/>
                </a:cubicBezTo>
                <a:lnTo>
                  <a:pt x="11871" y="23336"/>
                </a:lnTo>
                <a:cubicBezTo>
                  <a:pt x="11871" y="23275"/>
                  <a:pt x="11871" y="23255"/>
                  <a:pt x="11911" y="23235"/>
                </a:cubicBezTo>
                <a:cubicBezTo>
                  <a:pt x="11932" y="23275"/>
                  <a:pt x="11952" y="23296"/>
                  <a:pt x="11972" y="23316"/>
                </a:cubicBezTo>
                <a:cubicBezTo>
                  <a:pt x="12013" y="23255"/>
                  <a:pt x="11911" y="23215"/>
                  <a:pt x="11972" y="23194"/>
                </a:cubicBezTo>
                <a:cubicBezTo>
                  <a:pt x="12013" y="23255"/>
                  <a:pt x="11992" y="23336"/>
                  <a:pt x="12053" y="23356"/>
                </a:cubicBezTo>
                <a:lnTo>
                  <a:pt x="11992" y="23356"/>
                </a:lnTo>
                <a:cubicBezTo>
                  <a:pt x="12033" y="23863"/>
                  <a:pt x="12073" y="24329"/>
                  <a:pt x="12053" y="24693"/>
                </a:cubicBezTo>
                <a:cubicBezTo>
                  <a:pt x="12114" y="24673"/>
                  <a:pt x="12154" y="24653"/>
                  <a:pt x="12154" y="24734"/>
                </a:cubicBezTo>
                <a:cubicBezTo>
                  <a:pt x="12094" y="24754"/>
                  <a:pt x="12114" y="24713"/>
                  <a:pt x="12053" y="24713"/>
                </a:cubicBezTo>
                <a:cubicBezTo>
                  <a:pt x="12033" y="24794"/>
                  <a:pt x="12154" y="24794"/>
                  <a:pt x="12094" y="24855"/>
                </a:cubicBezTo>
                <a:cubicBezTo>
                  <a:pt x="12154" y="24855"/>
                  <a:pt x="12195" y="24855"/>
                  <a:pt x="12215" y="24896"/>
                </a:cubicBezTo>
                <a:cubicBezTo>
                  <a:pt x="12114" y="24896"/>
                  <a:pt x="12134" y="24916"/>
                  <a:pt x="12073" y="24896"/>
                </a:cubicBezTo>
                <a:cubicBezTo>
                  <a:pt x="12073" y="25038"/>
                  <a:pt x="12114" y="25301"/>
                  <a:pt x="12114" y="25463"/>
                </a:cubicBezTo>
                <a:cubicBezTo>
                  <a:pt x="12154" y="25483"/>
                  <a:pt x="12235" y="25463"/>
                  <a:pt x="12256" y="25503"/>
                </a:cubicBezTo>
                <a:cubicBezTo>
                  <a:pt x="12154" y="25503"/>
                  <a:pt x="12276" y="25584"/>
                  <a:pt x="12215" y="25625"/>
                </a:cubicBezTo>
                <a:cubicBezTo>
                  <a:pt x="12175" y="25584"/>
                  <a:pt x="12215" y="25503"/>
                  <a:pt x="12154" y="25503"/>
                </a:cubicBezTo>
                <a:cubicBezTo>
                  <a:pt x="12154" y="25544"/>
                  <a:pt x="12073" y="25828"/>
                  <a:pt x="12154" y="25787"/>
                </a:cubicBezTo>
                <a:cubicBezTo>
                  <a:pt x="12114" y="25787"/>
                  <a:pt x="12154" y="25706"/>
                  <a:pt x="12134" y="25686"/>
                </a:cubicBezTo>
                <a:cubicBezTo>
                  <a:pt x="12175" y="25686"/>
                  <a:pt x="12235" y="25605"/>
                  <a:pt x="12256" y="25666"/>
                </a:cubicBezTo>
                <a:cubicBezTo>
                  <a:pt x="12235" y="25706"/>
                  <a:pt x="12134" y="25726"/>
                  <a:pt x="12195" y="25787"/>
                </a:cubicBezTo>
                <a:cubicBezTo>
                  <a:pt x="12256" y="25787"/>
                  <a:pt x="12256" y="25767"/>
                  <a:pt x="12276" y="25747"/>
                </a:cubicBezTo>
                <a:cubicBezTo>
                  <a:pt x="12296" y="25828"/>
                  <a:pt x="12276" y="25868"/>
                  <a:pt x="12215" y="25929"/>
                </a:cubicBezTo>
                <a:cubicBezTo>
                  <a:pt x="12195" y="25909"/>
                  <a:pt x="12215" y="25848"/>
                  <a:pt x="12175" y="25828"/>
                </a:cubicBezTo>
                <a:cubicBezTo>
                  <a:pt x="12175" y="25888"/>
                  <a:pt x="12114" y="25990"/>
                  <a:pt x="12195" y="26010"/>
                </a:cubicBezTo>
                <a:cubicBezTo>
                  <a:pt x="12195" y="25990"/>
                  <a:pt x="12195" y="25969"/>
                  <a:pt x="12235" y="25969"/>
                </a:cubicBezTo>
                <a:cubicBezTo>
                  <a:pt x="12316" y="26010"/>
                  <a:pt x="12235" y="26152"/>
                  <a:pt x="12316" y="26152"/>
                </a:cubicBezTo>
                <a:cubicBezTo>
                  <a:pt x="12377" y="26131"/>
                  <a:pt x="12276" y="26091"/>
                  <a:pt x="12316" y="26030"/>
                </a:cubicBezTo>
                <a:cubicBezTo>
                  <a:pt x="12377" y="26030"/>
                  <a:pt x="12357" y="26071"/>
                  <a:pt x="12397" y="26030"/>
                </a:cubicBezTo>
                <a:cubicBezTo>
                  <a:pt x="12397" y="25929"/>
                  <a:pt x="12337" y="26030"/>
                  <a:pt x="12316" y="25969"/>
                </a:cubicBezTo>
                <a:cubicBezTo>
                  <a:pt x="12337" y="25969"/>
                  <a:pt x="12316" y="25949"/>
                  <a:pt x="12316" y="25909"/>
                </a:cubicBezTo>
                <a:cubicBezTo>
                  <a:pt x="12357" y="25686"/>
                  <a:pt x="12357" y="25463"/>
                  <a:pt x="12316" y="25260"/>
                </a:cubicBezTo>
                <a:lnTo>
                  <a:pt x="12357" y="25260"/>
                </a:lnTo>
                <a:cubicBezTo>
                  <a:pt x="12357" y="25200"/>
                  <a:pt x="12337" y="25200"/>
                  <a:pt x="12296" y="25200"/>
                </a:cubicBezTo>
                <a:cubicBezTo>
                  <a:pt x="12256" y="25179"/>
                  <a:pt x="12296" y="25179"/>
                  <a:pt x="12296" y="25159"/>
                </a:cubicBezTo>
                <a:cubicBezTo>
                  <a:pt x="12296" y="25159"/>
                  <a:pt x="12276" y="25179"/>
                  <a:pt x="12276" y="25159"/>
                </a:cubicBezTo>
                <a:cubicBezTo>
                  <a:pt x="12276" y="25139"/>
                  <a:pt x="12296" y="25139"/>
                  <a:pt x="12296" y="25119"/>
                </a:cubicBezTo>
                <a:cubicBezTo>
                  <a:pt x="12296" y="25098"/>
                  <a:pt x="12337" y="25139"/>
                  <a:pt x="12357" y="25139"/>
                </a:cubicBezTo>
                <a:cubicBezTo>
                  <a:pt x="12357" y="25038"/>
                  <a:pt x="12296" y="24896"/>
                  <a:pt x="12316" y="24794"/>
                </a:cubicBezTo>
                <a:cubicBezTo>
                  <a:pt x="12316" y="24815"/>
                  <a:pt x="12256" y="24794"/>
                  <a:pt x="12256" y="24794"/>
                </a:cubicBezTo>
                <a:cubicBezTo>
                  <a:pt x="12276" y="24673"/>
                  <a:pt x="12337" y="24673"/>
                  <a:pt x="12438" y="24612"/>
                </a:cubicBezTo>
                <a:cubicBezTo>
                  <a:pt x="12397" y="24531"/>
                  <a:pt x="12377" y="24673"/>
                  <a:pt x="12357" y="24612"/>
                </a:cubicBezTo>
                <a:cubicBezTo>
                  <a:pt x="12418" y="24592"/>
                  <a:pt x="12397" y="24491"/>
                  <a:pt x="12438" y="24470"/>
                </a:cubicBezTo>
                <a:cubicBezTo>
                  <a:pt x="12357" y="24410"/>
                  <a:pt x="12438" y="24369"/>
                  <a:pt x="12499" y="24329"/>
                </a:cubicBezTo>
                <a:cubicBezTo>
                  <a:pt x="12418" y="24308"/>
                  <a:pt x="12397" y="24369"/>
                  <a:pt x="12377" y="24308"/>
                </a:cubicBezTo>
                <a:cubicBezTo>
                  <a:pt x="12357" y="24227"/>
                  <a:pt x="12438" y="24248"/>
                  <a:pt x="12499" y="24248"/>
                </a:cubicBezTo>
                <a:cubicBezTo>
                  <a:pt x="12478" y="24207"/>
                  <a:pt x="12458" y="24146"/>
                  <a:pt x="12438" y="24106"/>
                </a:cubicBezTo>
                <a:lnTo>
                  <a:pt x="12397" y="24187"/>
                </a:lnTo>
                <a:cubicBezTo>
                  <a:pt x="12397" y="24167"/>
                  <a:pt x="12418" y="24146"/>
                  <a:pt x="12418" y="24126"/>
                </a:cubicBezTo>
                <a:cubicBezTo>
                  <a:pt x="12397" y="24146"/>
                  <a:pt x="12357" y="24146"/>
                  <a:pt x="12357" y="24167"/>
                </a:cubicBezTo>
                <a:cubicBezTo>
                  <a:pt x="12357" y="24065"/>
                  <a:pt x="12458" y="24004"/>
                  <a:pt x="12519" y="23944"/>
                </a:cubicBezTo>
                <a:cubicBezTo>
                  <a:pt x="12499" y="23903"/>
                  <a:pt x="12478" y="23944"/>
                  <a:pt x="12458" y="23903"/>
                </a:cubicBezTo>
                <a:cubicBezTo>
                  <a:pt x="12478" y="23863"/>
                  <a:pt x="12499" y="23802"/>
                  <a:pt x="12478" y="23761"/>
                </a:cubicBezTo>
                <a:cubicBezTo>
                  <a:pt x="12418" y="23761"/>
                  <a:pt x="12438" y="23842"/>
                  <a:pt x="12377" y="23842"/>
                </a:cubicBezTo>
                <a:cubicBezTo>
                  <a:pt x="12418" y="23701"/>
                  <a:pt x="12337" y="23701"/>
                  <a:pt x="12316" y="23680"/>
                </a:cubicBezTo>
                <a:cubicBezTo>
                  <a:pt x="12357" y="23559"/>
                  <a:pt x="12276" y="23356"/>
                  <a:pt x="12397" y="23275"/>
                </a:cubicBezTo>
                <a:cubicBezTo>
                  <a:pt x="12377" y="23336"/>
                  <a:pt x="12418" y="23356"/>
                  <a:pt x="12438" y="23377"/>
                </a:cubicBezTo>
                <a:cubicBezTo>
                  <a:pt x="12337" y="23437"/>
                  <a:pt x="12418" y="23498"/>
                  <a:pt x="12397" y="23620"/>
                </a:cubicBezTo>
                <a:cubicBezTo>
                  <a:pt x="12478" y="23620"/>
                  <a:pt x="12438" y="23498"/>
                  <a:pt x="12499" y="23498"/>
                </a:cubicBezTo>
                <a:cubicBezTo>
                  <a:pt x="12478" y="23498"/>
                  <a:pt x="12438" y="23498"/>
                  <a:pt x="12438" y="23458"/>
                </a:cubicBezTo>
                <a:cubicBezTo>
                  <a:pt x="12478" y="23336"/>
                  <a:pt x="12600" y="23377"/>
                  <a:pt x="12742" y="23377"/>
                </a:cubicBezTo>
                <a:cubicBezTo>
                  <a:pt x="12661" y="23316"/>
                  <a:pt x="12782" y="23275"/>
                  <a:pt x="12701" y="23235"/>
                </a:cubicBezTo>
                <a:cubicBezTo>
                  <a:pt x="12701" y="23296"/>
                  <a:pt x="12701" y="23356"/>
                  <a:pt x="12620" y="23336"/>
                </a:cubicBezTo>
                <a:cubicBezTo>
                  <a:pt x="12681" y="23215"/>
                  <a:pt x="12559" y="23093"/>
                  <a:pt x="12701" y="22951"/>
                </a:cubicBezTo>
                <a:cubicBezTo>
                  <a:pt x="12499" y="22688"/>
                  <a:pt x="12742" y="22425"/>
                  <a:pt x="12600" y="22222"/>
                </a:cubicBezTo>
                <a:cubicBezTo>
                  <a:pt x="12600" y="22040"/>
                  <a:pt x="12803" y="21999"/>
                  <a:pt x="12944" y="22100"/>
                </a:cubicBezTo>
                <a:cubicBezTo>
                  <a:pt x="12884" y="22202"/>
                  <a:pt x="12985" y="22181"/>
                  <a:pt x="12944" y="22303"/>
                </a:cubicBezTo>
                <a:cubicBezTo>
                  <a:pt x="12884" y="22222"/>
                  <a:pt x="12904" y="22343"/>
                  <a:pt x="12843" y="22364"/>
                </a:cubicBezTo>
                <a:cubicBezTo>
                  <a:pt x="12884" y="22283"/>
                  <a:pt x="12762" y="22262"/>
                  <a:pt x="12742" y="22303"/>
                </a:cubicBezTo>
                <a:cubicBezTo>
                  <a:pt x="12782" y="22323"/>
                  <a:pt x="12782" y="22384"/>
                  <a:pt x="12823" y="22404"/>
                </a:cubicBezTo>
                <a:cubicBezTo>
                  <a:pt x="12863" y="22343"/>
                  <a:pt x="12924" y="22425"/>
                  <a:pt x="12965" y="22364"/>
                </a:cubicBezTo>
                <a:cubicBezTo>
                  <a:pt x="13005" y="22404"/>
                  <a:pt x="12965" y="22546"/>
                  <a:pt x="13046" y="22566"/>
                </a:cubicBezTo>
                <a:cubicBezTo>
                  <a:pt x="13066" y="22323"/>
                  <a:pt x="12944" y="22262"/>
                  <a:pt x="13106" y="21999"/>
                </a:cubicBezTo>
                <a:cubicBezTo>
                  <a:pt x="13086" y="22060"/>
                  <a:pt x="13127" y="22060"/>
                  <a:pt x="13127" y="22121"/>
                </a:cubicBezTo>
                <a:cubicBezTo>
                  <a:pt x="13106" y="22121"/>
                  <a:pt x="13066" y="22121"/>
                  <a:pt x="13066" y="22141"/>
                </a:cubicBezTo>
                <a:cubicBezTo>
                  <a:pt x="13187" y="22181"/>
                  <a:pt x="13127" y="22040"/>
                  <a:pt x="13208" y="22040"/>
                </a:cubicBezTo>
                <a:cubicBezTo>
                  <a:pt x="13228" y="22040"/>
                  <a:pt x="13248" y="22080"/>
                  <a:pt x="13248" y="22100"/>
                </a:cubicBezTo>
                <a:cubicBezTo>
                  <a:pt x="13187" y="22242"/>
                  <a:pt x="13187" y="22404"/>
                  <a:pt x="13289" y="22526"/>
                </a:cubicBezTo>
                <a:cubicBezTo>
                  <a:pt x="13127" y="22627"/>
                  <a:pt x="13349" y="22830"/>
                  <a:pt x="13248" y="22931"/>
                </a:cubicBezTo>
                <a:cubicBezTo>
                  <a:pt x="13289" y="22951"/>
                  <a:pt x="13329" y="22951"/>
                  <a:pt x="13370" y="22971"/>
                </a:cubicBezTo>
                <a:cubicBezTo>
                  <a:pt x="13390" y="22931"/>
                  <a:pt x="13410" y="22850"/>
                  <a:pt x="13491" y="22809"/>
                </a:cubicBezTo>
                <a:cubicBezTo>
                  <a:pt x="13511" y="22749"/>
                  <a:pt x="13430" y="22769"/>
                  <a:pt x="13451" y="22688"/>
                </a:cubicBezTo>
                <a:cubicBezTo>
                  <a:pt x="13491" y="22708"/>
                  <a:pt x="13511" y="22688"/>
                  <a:pt x="13532" y="22668"/>
                </a:cubicBezTo>
                <a:cubicBezTo>
                  <a:pt x="13511" y="22546"/>
                  <a:pt x="13511" y="22425"/>
                  <a:pt x="13532" y="22303"/>
                </a:cubicBezTo>
                <a:cubicBezTo>
                  <a:pt x="13491" y="22283"/>
                  <a:pt x="13451" y="22262"/>
                  <a:pt x="13430" y="22242"/>
                </a:cubicBezTo>
                <a:cubicBezTo>
                  <a:pt x="13471" y="22242"/>
                  <a:pt x="13471" y="22202"/>
                  <a:pt x="13511" y="22242"/>
                </a:cubicBezTo>
                <a:cubicBezTo>
                  <a:pt x="13532" y="22121"/>
                  <a:pt x="13410" y="22141"/>
                  <a:pt x="13390" y="22121"/>
                </a:cubicBezTo>
                <a:cubicBezTo>
                  <a:pt x="13370" y="22100"/>
                  <a:pt x="13511" y="22121"/>
                  <a:pt x="13511" y="22040"/>
                </a:cubicBezTo>
                <a:cubicBezTo>
                  <a:pt x="13410" y="22040"/>
                  <a:pt x="13309" y="21979"/>
                  <a:pt x="13289" y="21878"/>
                </a:cubicBezTo>
                <a:cubicBezTo>
                  <a:pt x="13309" y="21878"/>
                  <a:pt x="13329" y="21857"/>
                  <a:pt x="13349" y="21857"/>
                </a:cubicBezTo>
                <a:cubicBezTo>
                  <a:pt x="13289" y="21938"/>
                  <a:pt x="13430" y="21959"/>
                  <a:pt x="13511" y="21959"/>
                </a:cubicBezTo>
                <a:cubicBezTo>
                  <a:pt x="13491" y="21878"/>
                  <a:pt x="13491" y="21918"/>
                  <a:pt x="13511" y="21837"/>
                </a:cubicBezTo>
                <a:cubicBezTo>
                  <a:pt x="13471" y="21817"/>
                  <a:pt x="13430" y="21898"/>
                  <a:pt x="13430" y="21837"/>
                </a:cubicBezTo>
                <a:cubicBezTo>
                  <a:pt x="13410" y="21776"/>
                  <a:pt x="13572" y="21776"/>
                  <a:pt x="13491" y="21716"/>
                </a:cubicBezTo>
                <a:cubicBezTo>
                  <a:pt x="13491" y="21736"/>
                  <a:pt x="13451" y="21756"/>
                  <a:pt x="13451" y="21736"/>
                </a:cubicBezTo>
                <a:cubicBezTo>
                  <a:pt x="13471" y="21675"/>
                  <a:pt x="13491" y="21614"/>
                  <a:pt x="13511" y="21553"/>
                </a:cubicBezTo>
                <a:cubicBezTo>
                  <a:pt x="13451" y="21533"/>
                  <a:pt x="13451" y="21391"/>
                  <a:pt x="13491" y="21331"/>
                </a:cubicBezTo>
                <a:cubicBezTo>
                  <a:pt x="13410" y="21331"/>
                  <a:pt x="13370" y="21229"/>
                  <a:pt x="13289" y="21270"/>
                </a:cubicBezTo>
                <a:cubicBezTo>
                  <a:pt x="13289" y="21209"/>
                  <a:pt x="13289" y="21067"/>
                  <a:pt x="13208" y="21128"/>
                </a:cubicBezTo>
                <a:cubicBezTo>
                  <a:pt x="13228" y="21169"/>
                  <a:pt x="13167" y="21371"/>
                  <a:pt x="13329" y="21310"/>
                </a:cubicBezTo>
                <a:cubicBezTo>
                  <a:pt x="13349" y="21371"/>
                  <a:pt x="13349" y="21432"/>
                  <a:pt x="13289" y="21472"/>
                </a:cubicBezTo>
                <a:cubicBezTo>
                  <a:pt x="13289" y="21412"/>
                  <a:pt x="13228" y="21371"/>
                  <a:pt x="13208" y="21432"/>
                </a:cubicBezTo>
                <a:cubicBezTo>
                  <a:pt x="13248" y="21472"/>
                  <a:pt x="13309" y="21472"/>
                  <a:pt x="13289" y="21533"/>
                </a:cubicBezTo>
                <a:cubicBezTo>
                  <a:pt x="13289" y="21594"/>
                  <a:pt x="13248" y="21533"/>
                  <a:pt x="13187" y="21574"/>
                </a:cubicBezTo>
                <a:cubicBezTo>
                  <a:pt x="13228" y="21716"/>
                  <a:pt x="13228" y="21878"/>
                  <a:pt x="13187" y="22019"/>
                </a:cubicBezTo>
                <a:cubicBezTo>
                  <a:pt x="13147" y="21918"/>
                  <a:pt x="13046" y="21878"/>
                  <a:pt x="12985" y="21817"/>
                </a:cubicBezTo>
                <a:cubicBezTo>
                  <a:pt x="13046" y="21837"/>
                  <a:pt x="13106" y="21776"/>
                  <a:pt x="13046" y="21776"/>
                </a:cubicBezTo>
                <a:cubicBezTo>
                  <a:pt x="13005" y="21817"/>
                  <a:pt x="13046" y="21756"/>
                  <a:pt x="13046" y="21695"/>
                </a:cubicBezTo>
                <a:cubicBezTo>
                  <a:pt x="12965" y="21655"/>
                  <a:pt x="12965" y="21797"/>
                  <a:pt x="12944" y="21716"/>
                </a:cubicBezTo>
                <a:cubicBezTo>
                  <a:pt x="13005" y="21635"/>
                  <a:pt x="13066" y="21614"/>
                  <a:pt x="13066" y="21635"/>
                </a:cubicBezTo>
                <a:cubicBezTo>
                  <a:pt x="13106" y="21614"/>
                  <a:pt x="13005" y="21574"/>
                  <a:pt x="13086" y="21533"/>
                </a:cubicBezTo>
                <a:cubicBezTo>
                  <a:pt x="13046" y="21472"/>
                  <a:pt x="12985" y="21472"/>
                  <a:pt x="13025" y="21371"/>
                </a:cubicBezTo>
                <a:cubicBezTo>
                  <a:pt x="12965" y="21351"/>
                  <a:pt x="12944" y="21391"/>
                  <a:pt x="12884" y="21391"/>
                </a:cubicBezTo>
                <a:cubicBezTo>
                  <a:pt x="12924" y="21290"/>
                  <a:pt x="12782" y="21371"/>
                  <a:pt x="12803" y="21290"/>
                </a:cubicBezTo>
                <a:cubicBezTo>
                  <a:pt x="12904" y="21290"/>
                  <a:pt x="12965" y="21351"/>
                  <a:pt x="13066" y="21310"/>
                </a:cubicBezTo>
                <a:cubicBezTo>
                  <a:pt x="13066" y="21270"/>
                  <a:pt x="12985" y="21270"/>
                  <a:pt x="12965" y="21250"/>
                </a:cubicBezTo>
                <a:cubicBezTo>
                  <a:pt x="13025" y="21250"/>
                  <a:pt x="13025" y="21088"/>
                  <a:pt x="13005" y="21047"/>
                </a:cubicBezTo>
                <a:cubicBezTo>
                  <a:pt x="12985" y="21067"/>
                  <a:pt x="12965" y="21047"/>
                  <a:pt x="12904" y="21067"/>
                </a:cubicBezTo>
                <a:cubicBezTo>
                  <a:pt x="12904" y="20865"/>
                  <a:pt x="12782" y="20926"/>
                  <a:pt x="12782" y="20764"/>
                </a:cubicBezTo>
                <a:lnTo>
                  <a:pt x="12843" y="20764"/>
                </a:lnTo>
                <a:cubicBezTo>
                  <a:pt x="12803" y="20601"/>
                  <a:pt x="12823" y="20358"/>
                  <a:pt x="12721" y="20358"/>
                </a:cubicBezTo>
                <a:cubicBezTo>
                  <a:pt x="12762" y="20358"/>
                  <a:pt x="12762" y="20318"/>
                  <a:pt x="12762" y="20298"/>
                </a:cubicBezTo>
                <a:lnTo>
                  <a:pt x="12823" y="20298"/>
                </a:lnTo>
                <a:cubicBezTo>
                  <a:pt x="12843" y="20156"/>
                  <a:pt x="12742" y="20095"/>
                  <a:pt x="12823" y="20014"/>
                </a:cubicBezTo>
                <a:cubicBezTo>
                  <a:pt x="12803" y="20014"/>
                  <a:pt x="12762" y="20014"/>
                  <a:pt x="12762" y="19994"/>
                </a:cubicBezTo>
                <a:cubicBezTo>
                  <a:pt x="12823" y="19933"/>
                  <a:pt x="12762" y="19852"/>
                  <a:pt x="12823" y="19791"/>
                </a:cubicBezTo>
                <a:cubicBezTo>
                  <a:pt x="12721" y="19730"/>
                  <a:pt x="12762" y="19670"/>
                  <a:pt x="12762" y="19548"/>
                </a:cubicBezTo>
                <a:cubicBezTo>
                  <a:pt x="12701" y="19508"/>
                  <a:pt x="12681" y="19609"/>
                  <a:pt x="12661" y="19548"/>
                </a:cubicBezTo>
                <a:cubicBezTo>
                  <a:pt x="12681" y="19467"/>
                  <a:pt x="12742" y="19427"/>
                  <a:pt x="12742" y="19346"/>
                </a:cubicBezTo>
                <a:cubicBezTo>
                  <a:pt x="12681" y="19366"/>
                  <a:pt x="12681" y="19244"/>
                  <a:pt x="12640" y="19325"/>
                </a:cubicBezTo>
                <a:cubicBezTo>
                  <a:pt x="12701" y="19366"/>
                  <a:pt x="12600" y="19366"/>
                  <a:pt x="12600" y="19325"/>
                </a:cubicBezTo>
                <a:cubicBezTo>
                  <a:pt x="12640" y="19548"/>
                  <a:pt x="12539" y="19670"/>
                  <a:pt x="12661" y="19852"/>
                </a:cubicBezTo>
                <a:cubicBezTo>
                  <a:pt x="12640" y="19852"/>
                  <a:pt x="12640" y="19811"/>
                  <a:pt x="12600" y="19811"/>
                </a:cubicBezTo>
                <a:cubicBezTo>
                  <a:pt x="12620" y="19913"/>
                  <a:pt x="12640" y="20055"/>
                  <a:pt x="12580" y="20095"/>
                </a:cubicBezTo>
                <a:cubicBezTo>
                  <a:pt x="12620" y="20136"/>
                  <a:pt x="12600" y="20257"/>
                  <a:pt x="12640" y="20298"/>
                </a:cubicBezTo>
                <a:cubicBezTo>
                  <a:pt x="12519" y="20358"/>
                  <a:pt x="12640" y="20520"/>
                  <a:pt x="12661" y="20601"/>
                </a:cubicBezTo>
                <a:cubicBezTo>
                  <a:pt x="12620" y="20601"/>
                  <a:pt x="12620" y="20561"/>
                  <a:pt x="12580" y="20541"/>
                </a:cubicBezTo>
                <a:cubicBezTo>
                  <a:pt x="12559" y="20662"/>
                  <a:pt x="12499" y="20723"/>
                  <a:pt x="12580" y="20784"/>
                </a:cubicBezTo>
                <a:cubicBezTo>
                  <a:pt x="12559" y="20784"/>
                  <a:pt x="12519" y="20885"/>
                  <a:pt x="12499" y="20824"/>
                </a:cubicBezTo>
                <a:cubicBezTo>
                  <a:pt x="12499" y="20824"/>
                  <a:pt x="12499" y="20804"/>
                  <a:pt x="12478" y="20804"/>
                </a:cubicBezTo>
                <a:cubicBezTo>
                  <a:pt x="12499" y="20865"/>
                  <a:pt x="12580" y="21047"/>
                  <a:pt x="12458" y="21067"/>
                </a:cubicBezTo>
                <a:cubicBezTo>
                  <a:pt x="12478" y="20966"/>
                  <a:pt x="12478" y="20845"/>
                  <a:pt x="12418" y="20743"/>
                </a:cubicBezTo>
                <a:lnTo>
                  <a:pt x="12519" y="20743"/>
                </a:lnTo>
                <a:cubicBezTo>
                  <a:pt x="12499" y="20622"/>
                  <a:pt x="12478" y="20601"/>
                  <a:pt x="12559" y="20500"/>
                </a:cubicBezTo>
                <a:cubicBezTo>
                  <a:pt x="12519" y="20520"/>
                  <a:pt x="12458" y="20520"/>
                  <a:pt x="12418" y="20480"/>
                </a:cubicBezTo>
                <a:cubicBezTo>
                  <a:pt x="12397" y="20561"/>
                  <a:pt x="12357" y="20642"/>
                  <a:pt x="12357" y="20723"/>
                </a:cubicBezTo>
                <a:cubicBezTo>
                  <a:pt x="12337" y="20723"/>
                  <a:pt x="12296" y="20723"/>
                  <a:pt x="12296" y="20703"/>
                </a:cubicBezTo>
                <a:cubicBezTo>
                  <a:pt x="12357" y="20581"/>
                  <a:pt x="12256" y="20541"/>
                  <a:pt x="12357" y="20419"/>
                </a:cubicBezTo>
                <a:cubicBezTo>
                  <a:pt x="12256" y="20419"/>
                  <a:pt x="12337" y="20237"/>
                  <a:pt x="12256" y="20217"/>
                </a:cubicBezTo>
                <a:cubicBezTo>
                  <a:pt x="12235" y="20318"/>
                  <a:pt x="12195" y="20196"/>
                  <a:pt x="12154" y="20217"/>
                </a:cubicBezTo>
                <a:cubicBezTo>
                  <a:pt x="12033" y="20277"/>
                  <a:pt x="12094" y="20500"/>
                  <a:pt x="12114" y="20662"/>
                </a:cubicBezTo>
                <a:lnTo>
                  <a:pt x="12094" y="20662"/>
                </a:lnTo>
                <a:cubicBezTo>
                  <a:pt x="12073" y="20703"/>
                  <a:pt x="12094" y="20723"/>
                  <a:pt x="12094" y="20804"/>
                </a:cubicBezTo>
                <a:cubicBezTo>
                  <a:pt x="12094" y="20804"/>
                  <a:pt x="12073" y="20804"/>
                  <a:pt x="12073" y="20804"/>
                </a:cubicBezTo>
                <a:cubicBezTo>
                  <a:pt x="12013" y="20601"/>
                  <a:pt x="12154" y="20480"/>
                  <a:pt x="11992" y="20338"/>
                </a:cubicBezTo>
                <a:cubicBezTo>
                  <a:pt x="11992" y="20358"/>
                  <a:pt x="11972" y="20379"/>
                  <a:pt x="11952" y="20399"/>
                </a:cubicBezTo>
                <a:lnTo>
                  <a:pt x="11932" y="20379"/>
                </a:lnTo>
                <a:cubicBezTo>
                  <a:pt x="11932" y="20318"/>
                  <a:pt x="11932" y="20298"/>
                  <a:pt x="11992" y="20298"/>
                </a:cubicBezTo>
                <a:lnTo>
                  <a:pt x="11992" y="20298"/>
                </a:lnTo>
                <a:cubicBezTo>
                  <a:pt x="11992" y="20338"/>
                  <a:pt x="12013" y="20358"/>
                  <a:pt x="12033" y="20358"/>
                </a:cubicBezTo>
                <a:cubicBezTo>
                  <a:pt x="12033" y="20338"/>
                  <a:pt x="12053" y="20338"/>
                  <a:pt x="12094" y="20338"/>
                </a:cubicBezTo>
                <a:cubicBezTo>
                  <a:pt x="12053" y="20277"/>
                  <a:pt x="12033" y="20156"/>
                  <a:pt x="12134" y="20176"/>
                </a:cubicBezTo>
                <a:cubicBezTo>
                  <a:pt x="12134" y="20115"/>
                  <a:pt x="12134" y="20095"/>
                  <a:pt x="12114" y="20095"/>
                </a:cubicBezTo>
                <a:cubicBezTo>
                  <a:pt x="12114" y="20095"/>
                  <a:pt x="12134" y="20055"/>
                  <a:pt x="12195" y="20075"/>
                </a:cubicBezTo>
                <a:cubicBezTo>
                  <a:pt x="12235" y="19994"/>
                  <a:pt x="12094" y="20075"/>
                  <a:pt x="12134" y="19994"/>
                </a:cubicBezTo>
                <a:cubicBezTo>
                  <a:pt x="12175" y="19994"/>
                  <a:pt x="12235" y="19974"/>
                  <a:pt x="12276" y="19953"/>
                </a:cubicBezTo>
                <a:cubicBezTo>
                  <a:pt x="12276" y="19892"/>
                  <a:pt x="12276" y="19811"/>
                  <a:pt x="12337" y="19791"/>
                </a:cubicBezTo>
                <a:cubicBezTo>
                  <a:pt x="12337" y="19852"/>
                  <a:pt x="12337" y="19872"/>
                  <a:pt x="12397" y="19872"/>
                </a:cubicBezTo>
                <a:cubicBezTo>
                  <a:pt x="12357" y="19771"/>
                  <a:pt x="12478" y="19811"/>
                  <a:pt x="12519" y="19811"/>
                </a:cubicBezTo>
                <a:cubicBezTo>
                  <a:pt x="12418" y="19771"/>
                  <a:pt x="12519" y="19649"/>
                  <a:pt x="12418" y="19589"/>
                </a:cubicBezTo>
                <a:cubicBezTo>
                  <a:pt x="12418" y="19609"/>
                  <a:pt x="12418" y="19670"/>
                  <a:pt x="12397" y="19670"/>
                </a:cubicBezTo>
                <a:cubicBezTo>
                  <a:pt x="12397" y="19568"/>
                  <a:pt x="12337" y="19690"/>
                  <a:pt x="12296" y="19670"/>
                </a:cubicBezTo>
                <a:cubicBezTo>
                  <a:pt x="12316" y="19629"/>
                  <a:pt x="12316" y="19609"/>
                  <a:pt x="12256" y="19609"/>
                </a:cubicBezTo>
                <a:cubicBezTo>
                  <a:pt x="12195" y="19609"/>
                  <a:pt x="12337" y="19710"/>
                  <a:pt x="12256" y="19751"/>
                </a:cubicBezTo>
                <a:cubicBezTo>
                  <a:pt x="12256" y="19730"/>
                  <a:pt x="12215" y="19730"/>
                  <a:pt x="12195" y="19710"/>
                </a:cubicBezTo>
                <a:cubicBezTo>
                  <a:pt x="12235" y="19670"/>
                  <a:pt x="12195" y="19629"/>
                  <a:pt x="12195" y="19589"/>
                </a:cubicBezTo>
                <a:cubicBezTo>
                  <a:pt x="12215" y="19548"/>
                  <a:pt x="12316" y="19629"/>
                  <a:pt x="12316" y="19508"/>
                </a:cubicBezTo>
                <a:cubicBezTo>
                  <a:pt x="12215" y="19548"/>
                  <a:pt x="12175" y="19487"/>
                  <a:pt x="12134" y="19589"/>
                </a:cubicBezTo>
                <a:cubicBezTo>
                  <a:pt x="12114" y="19386"/>
                  <a:pt x="12134" y="19548"/>
                  <a:pt x="12195" y="19406"/>
                </a:cubicBezTo>
                <a:cubicBezTo>
                  <a:pt x="12073" y="19366"/>
                  <a:pt x="12073" y="19163"/>
                  <a:pt x="12114" y="19143"/>
                </a:cubicBezTo>
                <a:cubicBezTo>
                  <a:pt x="12175" y="19224"/>
                  <a:pt x="12235" y="19103"/>
                  <a:pt x="12357" y="19082"/>
                </a:cubicBezTo>
                <a:cubicBezTo>
                  <a:pt x="12316" y="19244"/>
                  <a:pt x="12539" y="19082"/>
                  <a:pt x="12438" y="19184"/>
                </a:cubicBezTo>
                <a:cubicBezTo>
                  <a:pt x="12640" y="19123"/>
                  <a:pt x="12519" y="18961"/>
                  <a:pt x="12499" y="18819"/>
                </a:cubicBezTo>
                <a:cubicBezTo>
                  <a:pt x="12438" y="18799"/>
                  <a:pt x="12438" y="18839"/>
                  <a:pt x="12397" y="18859"/>
                </a:cubicBezTo>
                <a:cubicBezTo>
                  <a:pt x="12397" y="18758"/>
                  <a:pt x="12337" y="18859"/>
                  <a:pt x="12337" y="18799"/>
                </a:cubicBezTo>
                <a:cubicBezTo>
                  <a:pt x="12377" y="18799"/>
                  <a:pt x="12357" y="18778"/>
                  <a:pt x="12397" y="18758"/>
                </a:cubicBezTo>
                <a:cubicBezTo>
                  <a:pt x="12681" y="18697"/>
                  <a:pt x="12539" y="18961"/>
                  <a:pt x="12620" y="19062"/>
                </a:cubicBezTo>
                <a:cubicBezTo>
                  <a:pt x="12620" y="18940"/>
                  <a:pt x="12721" y="18940"/>
                  <a:pt x="12721" y="18859"/>
                </a:cubicBezTo>
                <a:cubicBezTo>
                  <a:pt x="12762" y="18880"/>
                  <a:pt x="12742" y="18981"/>
                  <a:pt x="12803" y="19001"/>
                </a:cubicBezTo>
                <a:cubicBezTo>
                  <a:pt x="12762" y="18859"/>
                  <a:pt x="12843" y="18940"/>
                  <a:pt x="12924" y="18880"/>
                </a:cubicBezTo>
                <a:cubicBezTo>
                  <a:pt x="12944" y="18799"/>
                  <a:pt x="12843" y="18839"/>
                  <a:pt x="12843" y="18778"/>
                </a:cubicBezTo>
                <a:cubicBezTo>
                  <a:pt x="12965" y="18778"/>
                  <a:pt x="12924" y="18819"/>
                  <a:pt x="12985" y="18839"/>
                </a:cubicBezTo>
                <a:cubicBezTo>
                  <a:pt x="13046" y="18880"/>
                  <a:pt x="12965" y="18778"/>
                  <a:pt x="12985" y="18738"/>
                </a:cubicBezTo>
                <a:cubicBezTo>
                  <a:pt x="12944" y="18738"/>
                  <a:pt x="12924" y="18758"/>
                  <a:pt x="12924" y="18738"/>
                </a:cubicBezTo>
                <a:cubicBezTo>
                  <a:pt x="13046" y="18596"/>
                  <a:pt x="12884" y="18434"/>
                  <a:pt x="12985" y="18252"/>
                </a:cubicBezTo>
                <a:cubicBezTo>
                  <a:pt x="13046" y="18333"/>
                  <a:pt x="13106" y="18272"/>
                  <a:pt x="13147" y="18333"/>
                </a:cubicBezTo>
                <a:cubicBezTo>
                  <a:pt x="13106" y="18353"/>
                  <a:pt x="12944" y="18556"/>
                  <a:pt x="13106" y="18576"/>
                </a:cubicBezTo>
                <a:cubicBezTo>
                  <a:pt x="13106" y="18515"/>
                  <a:pt x="13066" y="18495"/>
                  <a:pt x="13127" y="18475"/>
                </a:cubicBezTo>
                <a:cubicBezTo>
                  <a:pt x="13086" y="18556"/>
                  <a:pt x="13228" y="18475"/>
                  <a:pt x="13228" y="18535"/>
                </a:cubicBezTo>
                <a:cubicBezTo>
                  <a:pt x="13208" y="18535"/>
                  <a:pt x="13167" y="18535"/>
                  <a:pt x="13187" y="18576"/>
                </a:cubicBezTo>
                <a:cubicBezTo>
                  <a:pt x="13228" y="18596"/>
                  <a:pt x="13289" y="18596"/>
                  <a:pt x="13329" y="18596"/>
                </a:cubicBezTo>
                <a:cubicBezTo>
                  <a:pt x="13289" y="18556"/>
                  <a:pt x="13532" y="18576"/>
                  <a:pt x="13532" y="18576"/>
                </a:cubicBezTo>
                <a:cubicBezTo>
                  <a:pt x="13491" y="18596"/>
                  <a:pt x="13511" y="18718"/>
                  <a:pt x="13552" y="18738"/>
                </a:cubicBezTo>
                <a:cubicBezTo>
                  <a:pt x="13613" y="18596"/>
                  <a:pt x="13593" y="18454"/>
                  <a:pt x="13511" y="18333"/>
                </a:cubicBezTo>
                <a:cubicBezTo>
                  <a:pt x="13552" y="18313"/>
                  <a:pt x="13593" y="18333"/>
                  <a:pt x="13613" y="18353"/>
                </a:cubicBezTo>
                <a:cubicBezTo>
                  <a:pt x="13593" y="18313"/>
                  <a:pt x="13532" y="18231"/>
                  <a:pt x="13593" y="18171"/>
                </a:cubicBezTo>
                <a:cubicBezTo>
                  <a:pt x="13572" y="18171"/>
                  <a:pt x="13552" y="18150"/>
                  <a:pt x="13532" y="18130"/>
                </a:cubicBezTo>
                <a:cubicBezTo>
                  <a:pt x="13633" y="18029"/>
                  <a:pt x="13451" y="17685"/>
                  <a:pt x="13653" y="17766"/>
                </a:cubicBezTo>
                <a:lnTo>
                  <a:pt x="13653" y="17664"/>
                </a:lnTo>
                <a:cubicBezTo>
                  <a:pt x="13613" y="17664"/>
                  <a:pt x="13552" y="17725"/>
                  <a:pt x="13532" y="17664"/>
                </a:cubicBezTo>
                <a:cubicBezTo>
                  <a:pt x="13511" y="17604"/>
                  <a:pt x="13633" y="17604"/>
                  <a:pt x="13613" y="17482"/>
                </a:cubicBezTo>
                <a:cubicBezTo>
                  <a:pt x="13471" y="17482"/>
                  <a:pt x="13572" y="17340"/>
                  <a:pt x="13613" y="17320"/>
                </a:cubicBezTo>
                <a:cubicBezTo>
                  <a:pt x="13572" y="17300"/>
                  <a:pt x="13532" y="17279"/>
                  <a:pt x="13511" y="17239"/>
                </a:cubicBezTo>
                <a:cubicBezTo>
                  <a:pt x="13613" y="17158"/>
                  <a:pt x="13552" y="17117"/>
                  <a:pt x="13613" y="16996"/>
                </a:cubicBezTo>
                <a:cubicBezTo>
                  <a:pt x="13532" y="16976"/>
                  <a:pt x="13572" y="17077"/>
                  <a:pt x="13532" y="17077"/>
                </a:cubicBezTo>
                <a:cubicBezTo>
                  <a:pt x="13491" y="17036"/>
                  <a:pt x="13532" y="16915"/>
                  <a:pt x="13532" y="16895"/>
                </a:cubicBezTo>
                <a:cubicBezTo>
                  <a:pt x="13532" y="16874"/>
                  <a:pt x="13532" y="16955"/>
                  <a:pt x="13572" y="16976"/>
                </a:cubicBezTo>
                <a:cubicBezTo>
                  <a:pt x="13572" y="16895"/>
                  <a:pt x="13633" y="17036"/>
                  <a:pt x="13633" y="16955"/>
                </a:cubicBezTo>
                <a:cubicBezTo>
                  <a:pt x="13572" y="16955"/>
                  <a:pt x="13511" y="16854"/>
                  <a:pt x="13572" y="16814"/>
                </a:cubicBezTo>
                <a:cubicBezTo>
                  <a:pt x="13613" y="16814"/>
                  <a:pt x="13572" y="16874"/>
                  <a:pt x="13613" y="16895"/>
                </a:cubicBezTo>
                <a:cubicBezTo>
                  <a:pt x="13633" y="16773"/>
                  <a:pt x="13532" y="16773"/>
                  <a:pt x="13593" y="16692"/>
                </a:cubicBezTo>
                <a:cubicBezTo>
                  <a:pt x="13552" y="16631"/>
                  <a:pt x="13471" y="16733"/>
                  <a:pt x="13471" y="16631"/>
                </a:cubicBezTo>
                <a:cubicBezTo>
                  <a:pt x="13511" y="16611"/>
                  <a:pt x="13471" y="16469"/>
                  <a:pt x="13511" y="16449"/>
                </a:cubicBezTo>
                <a:cubicBezTo>
                  <a:pt x="13511" y="16530"/>
                  <a:pt x="13532" y="16530"/>
                  <a:pt x="13511" y="16591"/>
                </a:cubicBezTo>
                <a:cubicBezTo>
                  <a:pt x="13552" y="16591"/>
                  <a:pt x="13572" y="16652"/>
                  <a:pt x="13593" y="16672"/>
                </a:cubicBezTo>
                <a:cubicBezTo>
                  <a:pt x="13593" y="16611"/>
                  <a:pt x="13674" y="16631"/>
                  <a:pt x="13694" y="16570"/>
                </a:cubicBezTo>
                <a:cubicBezTo>
                  <a:pt x="13532" y="16570"/>
                  <a:pt x="13613" y="16449"/>
                  <a:pt x="13572" y="16388"/>
                </a:cubicBezTo>
                <a:cubicBezTo>
                  <a:pt x="13572" y="16388"/>
                  <a:pt x="13572" y="16429"/>
                  <a:pt x="13552" y="16429"/>
                </a:cubicBezTo>
                <a:cubicBezTo>
                  <a:pt x="13532" y="16429"/>
                  <a:pt x="13511" y="16287"/>
                  <a:pt x="13532" y="16287"/>
                </a:cubicBezTo>
                <a:cubicBezTo>
                  <a:pt x="13572" y="16287"/>
                  <a:pt x="13613" y="16368"/>
                  <a:pt x="13633" y="16287"/>
                </a:cubicBezTo>
                <a:cubicBezTo>
                  <a:pt x="13532" y="16287"/>
                  <a:pt x="13633" y="16165"/>
                  <a:pt x="13653" y="16165"/>
                </a:cubicBezTo>
                <a:cubicBezTo>
                  <a:pt x="13593" y="16145"/>
                  <a:pt x="13552" y="16165"/>
                  <a:pt x="13572" y="16044"/>
                </a:cubicBezTo>
                <a:cubicBezTo>
                  <a:pt x="13674" y="16064"/>
                  <a:pt x="13633" y="16024"/>
                  <a:pt x="13653" y="16003"/>
                </a:cubicBezTo>
                <a:cubicBezTo>
                  <a:pt x="13674" y="15983"/>
                  <a:pt x="13694" y="16024"/>
                  <a:pt x="13694" y="16044"/>
                </a:cubicBezTo>
                <a:cubicBezTo>
                  <a:pt x="13653" y="16044"/>
                  <a:pt x="13613" y="16044"/>
                  <a:pt x="13613" y="16125"/>
                </a:cubicBezTo>
                <a:cubicBezTo>
                  <a:pt x="13714" y="16084"/>
                  <a:pt x="13795" y="15983"/>
                  <a:pt x="13775" y="15882"/>
                </a:cubicBezTo>
                <a:cubicBezTo>
                  <a:pt x="13734" y="15821"/>
                  <a:pt x="13694" y="15922"/>
                  <a:pt x="13674" y="15862"/>
                </a:cubicBezTo>
                <a:cubicBezTo>
                  <a:pt x="13755" y="15801"/>
                  <a:pt x="13775" y="15659"/>
                  <a:pt x="13674" y="15699"/>
                </a:cubicBezTo>
                <a:cubicBezTo>
                  <a:pt x="13674" y="15618"/>
                  <a:pt x="13775" y="15639"/>
                  <a:pt x="13755" y="15537"/>
                </a:cubicBezTo>
                <a:cubicBezTo>
                  <a:pt x="13674" y="15517"/>
                  <a:pt x="13694" y="15598"/>
                  <a:pt x="13653" y="15598"/>
                </a:cubicBezTo>
                <a:cubicBezTo>
                  <a:pt x="13674" y="15497"/>
                  <a:pt x="13694" y="15396"/>
                  <a:pt x="13613" y="15375"/>
                </a:cubicBezTo>
                <a:cubicBezTo>
                  <a:pt x="13613" y="15294"/>
                  <a:pt x="13613" y="15234"/>
                  <a:pt x="13674" y="15254"/>
                </a:cubicBezTo>
                <a:cubicBezTo>
                  <a:pt x="13674" y="15274"/>
                  <a:pt x="13653" y="15294"/>
                  <a:pt x="13674" y="15315"/>
                </a:cubicBezTo>
                <a:cubicBezTo>
                  <a:pt x="13755" y="15274"/>
                  <a:pt x="13714" y="15193"/>
                  <a:pt x="13714" y="15112"/>
                </a:cubicBezTo>
                <a:cubicBezTo>
                  <a:pt x="13775" y="15132"/>
                  <a:pt x="13755" y="15051"/>
                  <a:pt x="13755" y="15011"/>
                </a:cubicBezTo>
                <a:cubicBezTo>
                  <a:pt x="13795" y="15072"/>
                  <a:pt x="13815" y="15011"/>
                  <a:pt x="13876" y="15011"/>
                </a:cubicBezTo>
                <a:cubicBezTo>
                  <a:pt x="13896" y="14970"/>
                  <a:pt x="13876" y="14930"/>
                  <a:pt x="13836" y="14909"/>
                </a:cubicBezTo>
                <a:cubicBezTo>
                  <a:pt x="13836" y="15011"/>
                  <a:pt x="13734" y="14909"/>
                  <a:pt x="13734" y="14869"/>
                </a:cubicBezTo>
                <a:cubicBezTo>
                  <a:pt x="13775" y="14828"/>
                  <a:pt x="13775" y="14869"/>
                  <a:pt x="13836" y="14849"/>
                </a:cubicBezTo>
                <a:cubicBezTo>
                  <a:pt x="13856" y="14768"/>
                  <a:pt x="13775" y="14788"/>
                  <a:pt x="13775" y="14747"/>
                </a:cubicBezTo>
                <a:cubicBezTo>
                  <a:pt x="13836" y="14747"/>
                  <a:pt x="13775" y="14666"/>
                  <a:pt x="13775" y="14646"/>
                </a:cubicBezTo>
                <a:cubicBezTo>
                  <a:pt x="13775" y="14646"/>
                  <a:pt x="13815" y="14687"/>
                  <a:pt x="13836" y="14707"/>
                </a:cubicBezTo>
                <a:cubicBezTo>
                  <a:pt x="13815" y="14626"/>
                  <a:pt x="13876" y="14606"/>
                  <a:pt x="13856" y="14545"/>
                </a:cubicBezTo>
                <a:cubicBezTo>
                  <a:pt x="13815" y="14545"/>
                  <a:pt x="13815" y="14565"/>
                  <a:pt x="13795" y="14545"/>
                </a:cubicBezTo>
                <a:cubicBezTo>
                  <a:pt x="13795" y="14484"/>
                  <a:pt x="13815" y="14444"/>
                  <a:pt x="13856" y="14403"/>
                </a:cubicBezTo>
                <a:cubicBezTo>
                  <a:pt x="13795" y="14342"/>
                  <a:pt x="13714" y="14504"/>
                  <a:pt x="13653" y="14444"/>
                </a:cubicBezTo>
                <a:cubicBezTo>
                  <a:pt x="13653" y="14363"/>
                  <a:pt x="13775" y="14342"/>
                  <a:pt x="13694" y="14261"/>
                </a:cubicBezTo>
                <a:lnTo>
                  <a:pt x="13795" y="14261"/>
                </a:lnTo>
                <a:cubicBezTo>
                  <a:pt x="13795" y="14160"/>
                  <a:pt x="13795" y="14059"/>
                  <a:pt x="13876" y="14119"/>
                </a:cubicBezTo>
                <a:cubicBezTo>
                  <a:pt x="13856" y="14018"/>
                  <a:pt x="13836" y="13917"/>
                  <a:pt x="13836" y="13816"/>
                </a:cubicBezTo>
                <a:cubicBezTo>
                  <a:pt x="13836" y="13714"/>
                  <a:pt x="13856" y="13613"/>
                  <a:pt x="13896" y="13512"/>
                </a:cubicBezTo>
                <a:lnTo>
                  <a:pt x="13795" y="13512"/>
                </a:lnTo>
                <a:cubicBezTo>
                  <a:pt x="13795" y="13471"/>
                  <a:pt x="13755" y="13451"/>
                  <a:pt x="13795" y="13431"/>
                </a:cubicBezTo>
                <a:cubicBezTo>
                  <a:pt x="13836" y="13492"/>
                  <a:pt x="13917" y="13492"/>
                  <a:pt x="13917" y="13390"/>
                </a:cubicBezTo>
                <a:cubicBezTo>
                  <a:pt x="13896" y="13329"/>
                  <a:pt x="13856" y="13431"/>
                  <a:pt x="13836" y="13370"/>
                </a:cubicBezTo>
                <a:cubicBezTo>
                  <a:pt x="13957" y="13208"/>
                  <a:pt x="13836" y="12985"/>
                  <a:pt x="13876" y="12742"/>
                </a:cubicBezTo>
                <a:cubicBezTo>
                  <a:pt x="13836" y="12722"/>
                  <a:pt x="13815" y="12823"/>
                  <a:pt x="13795" y="12742"/>
                </a:cubicBezTo>
                <a:cubicBezTo>
                  <a:pt x="13836" y="12681"/>
                  <a:pt x="13856" y="12621"/>
                  <a:pt x="13876" y="12560"/>
                </a:cubicBezTo>
                <a:cubicBezTo>
                  <a:pt x="13836" y="12560"/>
                  <a:pt x="13775" y="12540"/>
                  <a:pt x="13755" y="12519"/>
                </a:cubicBezTo>
                <a:cubicBezTo>
                  <a:pt x="13755" y="12458"/>
                  <a:pt x="13775" y="12438"/>
                  <a:pt x="13815" y="12438"/>
                </a:cubicBezTo>
                <a:cubicBezTo>
                  <a:pt x="13815" y="12479"/>
                  <a:pt x="13836" y="12499"/>
                  <a:pt x="13856" y="12499"/>
                </a:cubicBezTo>
                <a:cubicBezTo>
                  <a:pt x="13856" y="12479"/>
                  <a:pt x="13876" y="12479"/>
                  <a:pt x="13917" y="12479"/>
                </a:cubicBezTo>
                <a:cubicBezTo>
                  <a:pt x="13876" y="12418"/>
                  <a:pt x="13856" y="12296"/>
                  <a:pt x="13957" y="12317"/>
                </a:cubicBezTo>
                <a:cubicBezTo>
                  <a:pt x="13977" y="12195"/>
                  <a:pt x="13937" y="12276"/>
                  <a:pt x="13896" y="12236"/>
                </a:cubicBezTo>
                <a:cubicBezTo>
                  <a:pt x="13998" y="12155"/>
                  <a:pt x="13937" y="12033"/>
                  <a:pt x="13896" y="11912"/>
                </a:cubicBezTo>
                <a:cubicBezTo>
                  <a:pt x="13856" y="11912"/>
                  <a:pt x="13815" y="11912"/>
                  <a:pt x="13815" y="11891"/>
                </a:cubicBezTo>
                <a:cubicBezTo>
                  <a:pt x="13876" y="11871"/>
                  <a:pt x="13775" y="11831"/>
                  <a:pt x="13815" y="11770"/>
                </a:cubicBezTo>
                <a:cubicBezTo>
                  <a:pt x="13896" y="11729"/>
                  <a:pt x="13896" y="11790"/>
                  <a:pt x="13876" y="11891"/>
                </a:cubicBezTo>
                <a:cubicBezTo>
                  <a:pt x="13998" y="11831"/>
                  <a:pt x="13876" y="11709"/>
                  <a:pt x="13836" y="11648"/>
                </a:cubicBezTo>
                <a:cubicBezTo>
                  <a:pt x="13836" y="11506"/>
                  <a:pt x="13977" y="11365"/>
                  <a:pt x="13856" y="11223"/>
                </a:cubicBezTo>
                <a:cubicBezTo>
                  <a:pt x="13856" y="11243"/>
                  <a:pt x="13795" y="11304"/>
                  <a:pt x="13795" y="11243"/>
                </a:cubicBezTo>
                <a:cubicBezTo>
                  <a:pt x="13876" y="11142"/>
                  <a:pt x="13896" y="11000"/>
                  <a:pt x="13836" y="10879"/>
                </a:cubicBezTo>
                <a:cubicBezTo>
                  <a:pt x="13896" y="10797"/>
                  <a:pt x="13856" y="10676"/>
                  <a:pt x="13795" y="10554"/>
                </a:cubicBezTo>
                <a:lnTo>
                  <a:pt x="13876" y="10554"/>
                </a:lnTo>
                <a:cubicBezTo>
                  <a:pt x="13876" y="10473"/>
                  <a:pt x="13836" y="10413"/>
                  <a:pt x="13795" y="10352"/>
                </a:cubicBezTo>
                <a:cubicBezTo>
                  <a:pt x="13856" y="10271"/>
                  <a:pt x="13815" y="10210"/>
                  <a:pt x="13795" y="10129"/>
                </a:cubicBezTo>
                <a:lnTo>
                  <a:pt x="13876" y="10129"/>
                </a:lnTo>
                <a:cubicBezTo>
                  <a:pt x="13876" y="9886"/>
                  <a:pt x="13815" y="9683"/>
                  <a:pt x="13795" y="9481"/>
                </a:cubicBezTo>
                <a:cubicBezTo>
                  <a:pt x="13795" y="9359"/>
                  <a:pt x="13876" y="9258"/>
                  <a:pt x="13876" y="9177"/>
                </a:cubicBezTo>
                <a:cubicBezTo>
                  <a:pt x="13876" y="9157"/>
                  <a:pt x="13755" y="9076"/>
                  <a:pt x="13856" y="9055"/>
                </a:cubicBezTo>
                <a:cubicBezTo>
                  <a:pt x="13795" y="9035"/>
                  <a:pt x="13775" y="9116"/>
                  <a:pt x="13755" y="9055"/>
                </a:cubicBezTo>
                <a:cubicBezTo>
                  <a:pt x="13755" y="8812"/>
                  <a:pt x="13775" y="8691"/>
                  <a:pt x="13755" y="8468"/>
                </a:cubicBezTo>
                <a:cubicBezTo>
                  <a:pt x="13734" y="8468"/>
                  <a:pt x="13674" y="8488"/>
                  <a:pt x="13674" y="8448"/>
                </a:cubicBezTo>
                <a:cubicBezTo>
                  <a:pt x="13674" y="8428"/>
                  <a:pt x="13714" y="8428"/>
                  <a:pt x="13755" y="8428"/>
                </a:cubicBezTo>
                <a:cubicBezTo>
                  <a:pt x="13755" y="8205"/>
                  <a:pt x="13653" y="8103"/>
                  <a:pt x="13714" y="7962"/>
                </a:cubicBezTo>
                <a:cubicBezTo>
                  <a:pt x="13674" y="7901"/>
                  <a:pt x="13633" y="8002"/>
                  <a:pt x="13613" y="7962"/>
                </a:cubicBezTo>
                <a:cubicBezTo>
                  <a:pt x="13633" y="7921"/>
                  <a:pt x="13694" y="7962"/>
                  <a:pt x="13734" y="7962"/>
                </a:cubicBezTo>
                <a:cubicBezTo>
                  <a:pt x="13775" y="7860"/>
                  <a:pt x="13653" y="7921"/>
                  <a:pt x="13633" y="7881"/>
                </a:cubicBezTo>
                <a:lnTo>
                  <a:pt x="13633" y="7779"/>
                </a:lnTo>
                <a:cubicBezTo>
                  <a:pt x="13775" y="7820"/>
                  <a:pt x="13714" y="7577"/>
                  <a:pt x="13633" y="7658"/>
                </a:cubicBezTo>
                <a:cubicBezTo>
                  <a:pt x="13694" y="7658"/>
                  <a:pt x="13653" y="7759"/>
                  <a:pt x="13633" y="7739"/>
                </a:cubicBezTo>
                <a:cubicBezTo>
                  <a:pt x="13593" y="7739"/>
                  <a:pt x="13572" y="7516"/>
                  <a:pt x="13674" y="7617"/>
                </a:cubicBezTo>
                <a:cubicBezTo>
                  <a:pt x="13593" y="7536"/>
                  <a:pt x="13593" y="7435"/>
                  <a:pt x="13674" y="7374"/>
                </a:cubicBezTo>
                <a:cubicBezTo>
                  <a:pt x="13633" y="7334"/>
                  <a:pt x="13532" y="7435"/>
                  <a:pt x="13532" y="7293"/>
                </a:cubicBezTo>
                <a:cubicBezTo>
                  <a:pt x="13613" y="7313"/>
                  <a:pt x="13593" y="7253"/>
                  <a:pt x="13653" y="7253"/>
                </a:cubicBezTo>
                <a:cubicBezTo>
                  <a:pt x="13653" y="7151"/>
                  <a:pt x="13593" y="7131"/>
                  <a:pt x="13674" y="7010"/>
                </a:cubicBezTo>
                <a:cubicBezTo>
                  <a:pt x="13633" y="6969"/>
                  <a:pt x="13552" y="6969"/>
                  <a:pt x="13511" y="7010"/>
                </a:cubicBezTo>
                <a:lnTo>
                  <a:pt x="13511" y="6908"/>
                </a:lnTo>
                <a:cubicBezTo>
                  <a:pt x="13633" y="6868"/>
                  <a:pt x="13633" y="6746"/>
                  <a:pt x="13633" y="6604"/>
                </a:cubicBezTo>
                <a:cubicBezTo>
                  <a:pt x="13593" y="6604"/>
                  <a:pt x="13552" y="6604"/>
                  <a:pt x="13532" y="6564"/>
                </a:cubicBezTo>
                <a:cubicBezTo>
                  <a:pt x="13532" y="6564"/>
                  <a:pt x="13633" y="6341"/>
                  <a:pt x="13613" y="6463"/>
                </a:cubicBezTo>
                <a:cubicBezTo>
                  <a:pt x="13633" y="6280"/>
                  <a:pt x="13593" y="5997"/>
                  <a:pt x="13491" y="5977"/>
                </a:cubicBezTo>
                <a:cubicBezTo>
                  <a:pt x="13633" y="5936"/>
                  <a:pt x="13532" y="5814"/>
                  <a:pt x="13572" y="5713"/>
                </a:cubicBezTo>
                <a:cubicBezTo>
                  <a:pt x="13532" y="5713"/>
                  <a:pt x="13511" y="5693"/>
                  <a:pt x="13471" y="5673"/>
                </a:cubicBezTo>
                <a:cubicBezTo>
                  <a:pt x="13491" y="5673"/>
                  <a:pt x="13532" y="5673"/>
                  <a:pt x="13532" y="5632"/>
                </a:cubicBezTo>
                <a:cubicBezTo>
                  <a:pt x="13430" y="5632"/>
                  <a:pt x="13532" y="5571"/>
                  <a:pt x="13532" y="5531"/>
                </a:cubicBezTo>
                <a:cubicBezTo>
                  <a:pt x="13491" y="5470"/>
                  <a:pt x="13430" y="5551"/>
                  <a:pt x="13410" y="5470"/>
                </a:cubicBezTo>
                <a:cubicBezTo>
                  <a:pt x="13410" y="5430"/>
                  <a:pt x="13511" y="5450"/>
                  <a:pt x="13511" y="5389"/>
                </a:cubicBezTo>
                <a:cubicBezTo>
                  <a:pt x="13471" y="5369"/>
                  <a:pt x="13430" y="5450"/>
                  <a:pt x="13410" y="5389"/>
                </a:cubicBezTo>
                <a:lnTo>
                  <a:pt x="13410" y="5328"/>
                </a:lnTo>
                <a:cubicBezTo>
                  <a:pt x="13451" y="5308"/>
                  <a:pt x="13491" y="5328"/>
                  <a:pt x="13532" y="5349"/>
                </a:cubicBezTo>
                <a:cubicBezTo>
                  <a:pt x="13471" y="5207"/>
                  <a:pt x="13451" y="5085"/>
                  <a:pt x="13430" y="4943"/>
                </a:cubicBezTo>
                <a:cubicBezTo>
                  <a:pt x="13349" y="4923"/>
                  <a:pt x="13430" y="5024"/>
                  <a:pt x="13370" y="5004"/>
                </a:cubicBezTo>
                <a:cubicBezTo>
                  <a:pt x="13430" y="4721"/>
                  <a:pt x="13370" y="4437"/>
                  <a:pt x="13228" y="4174"/>
                </a:cubicBezTo>
                <a:cubicBezTo>
                  <a:pt x="13248" y="4093"/>
                  <a:pt x="13268" y="4012"/>
                  <a:pt x="13289" y="3931"/>
                </a:cubicBezTo>
                <a:cubicBezTo>
                  <a:pt x="13066" y="3931"/>
                  <a:pt x="13208" y="3546"/>
                  <a:pt x="13066" y="3485"/>
                </a:cubicBezTo>
                <a:cubicBezTo>
                  <a:pt x="13025" y="3546"/>
                  <a:pt x="13106" y="3627"/>
                  <a:pt x="13066" y="3708"/>
                </a:cubicBezTo>
                <a:cubicBezTo>
                  <a:pt x="13025" y="3627"/>
                  <a:pt x="13025" y="3607"/>
                  <a:pt x="12924" y="3627"/>
                </a:cubicBezTo>
                <a:cubicBezTo>
                  <a:pt x="13005" y="3546"/>
                  <a:pt x="12762" y="3566"/>
                  <a:pt x="12863" y="3465"/>
                </a:cubicBezTo>
                <a:cubicBezTo>
                  <a:pt x="12823" y="3465"/>
                  <a:pt x="12823" y="3505"/>
                  <a:pt x="12803" y="3465"/>
                </a:cubicBezTo>
                <a:cubicBezTo>
                  <a:pt x="12803" y="3424"/>
                  <a:pt x="12803" y="3384"/>
                  <a:pt x="12843" y="3343"/>
                </a:cubicBezTo>
                <a:cubicBezTo>
                  <a:pt x="12843" y="3444"/>
                  <a:pt x="12884" y="3343"/>
                  <a:pt x="12904" y="3343"/>
                </a:cubicBezTo>
                <a:cubicBezTo>
                  <a:pt x="12924" y="3384"/>
                  <a:pt x="12944" y="3424"/>
                  <a:pt x="12944" y="3465"/>
                </a:cubicBezTo>
                <a:cubicBezTo>
                  <a:pt x="12985" y="3465"/>
                  <a:pt x="13025" y="3465"/>
                  <a:pt x="13066" y="3424"/>
                </a:cubicBezTo>
                <a:cubicBezTo>
                  <a:pt x="13066" y="3363"/>
                  <a:pt x="13046" y="3282"/>
                  <a:pt x="13005" y="3222"/>
                </a:cubicBezTo>
                <a:lnTo>
                  <a:pt x="12904" y="3222"/>
                </a:lnTo>
                <a:cubicBezTo>
                  <a:pt x="12924" y="3100"/>
                  <a:pt x="12803" y="3120"/>
                  <a:pt x="12782" y="3019"/>
                </a:cubicBezTo>
                <a:cubicBezTo>
                  <a:pt x="12681" y="3039"/>
                  <a:pt x="12640" y="2999"/>
                  <a:pt x="12620" y="2918"/>
                </a:cubicBezTo>
                <a:cubicBezTo>
                  <a:pt x="12519" y="2898"/>
                  <a:pt x="12458" y="2938"/>
                  <a:pt x="12397" y="2857"/>
                </a:cubicBezTo>
                <a:cubicBezTo>
                  <a:pt x="12397" y="2918"/>
                  <a:pt x="12316" y="2877"/>
                  <a:pt x="12316" y="2938"/>
                </a:cubicBezTo>
                <a:cubicBezTo>
                  <a:pt x="12397" y="2938"/>
                  <a:pt x="12276" y="2999"/>
                  <a:pt x="12337" y="2999"/>
                </a:cubicBezTo>
                <a:cubicBezTo>
                  <a:pt x="12337" y="2979"/>
                  <a:pt x="12377" y="2938"/>
                  <a:pt x="12397" y="2979"/>
                </a:cubicBezTo>
                <a:cubicBezTo>
                  <a:pt x="12337" y="2979"/>
                  <a:pt x="12397" y="3080"/>
                  <a:pt x="12357" y="3100"/>
                </a:cubicBezTo>
                <a:cubicBezTo>
                  <a:pt x="12256" y="2918"/>
                  <a:pt x="12053" y="2999"/>
                  <a:pt x="11992" y="2817"/>
                </a:cubicBezTo>
                <a:cubicBezTo>
                  <a:pt x="12033" y="2796"/>
                  <a:pt x="12013" y="2756"/>
                  <a:pt x="12053" y="2736"/>
                </a:cubicBezTo>
                <a:cubicBezTo>
                  <a:pt x="12073" y="2715"/>
                  <a:pt x="12195" y="2756"/>
                  <a:pt x="12195" y="2695"/>
                </a:cubicBezTo>
                <a:cubicBezTo>
                  <a:pt x="12154" y="2675"/>
                  <a:pt x="12114" y="2675"/>
                  <a:pt x="12073" y="2634"/>
                </a:cubicBezTo>
                <a:cubicBezTo>
                  <a:pt x="12114" y="2634"/>
                  <a:pt x="12073" y="2533"/>
                  <a:pt x="12114" y="2513"/>
                </a:cubicBezTo>
                <a:cubicBezTo>
                  <a:pt x="12033" y="2513"/>
                  <a:pt x="12053" y="2432"/>
                  <a:pt x="12033" y="2391"/>
                </a:cubicBezTo>
                <a:cubicBezTo>
                  <a:pt x="11932" y="2452"/>
                  <a:pt x="11952" y="2290"/>
                  <a:pt x="11830" y="2290"/>
                </a:cubicBezTo>
                <a:cubicBezTo>
                  <a:pt x="11850" y="2351"/>
                  <a:pt x="11830" y="2411"/>
                  <a:pt x="11790" y="2452"/>
                </a:cubicBezTo>
                <a:cubicBezTo>
                  <a:pt x="11871" y="2472"/>
                  <a:pt x="11932" y="2513"/>
                  <a:pt x="11972" y="2553"/>
                </a:cubicBezTo>
                <a:cubicBezTo>
                  <a:pt x="11972" y="2594"/>
                  <a:pt x="11952" y="2594"/>
                  <a:pt x="11952" y="2614"/>
                </a:cubicBezTo>
                <a:cubicBezTo>
                  <a:pt x="11972" y="2654"/>
                  <a:pt x="12013" y="2594"/>
                  <a:pt x="12013" y="2614"/>
                </a:cubicBezTo>
                <a:cubicBezTo>
                  <a:pt x="11952" y="2654"/>
                  <a:pt x="11952" y="2715"/>
                  <a:pt x="12013" y="2634"/>
                </a:cubicBezTo>
                <a:cubicBezTo>
                  <a:pt x="12013" y="2817"/>
                  <a:pt x="11871" y="2756"/>
                  <a:pt x="11790" y="2857"/>
                </a:cubicBezTo>
                <a:cubicBezTo>
                  <a:pt x="11830" y="2796"/>
                  <a:pt x="11790" y="2654"/>
                  <a:pt x="11688" y="2695"/>
                </a:cubicBezTo>
                <a:cubicBezTo>
                  <a:pt x="11729" y="2614"/>
                  <a:pt x="11688" y="2492"/>
                  <a:pt x="11648" y="2432"/>
                </a:cubicBezTo>
                <a:cubicBezTo>
                  <a:pt x="11648" y="2391"/>
                  <a:pt x="11709" y="2391"/>
                  <a:pt x="11709" y="2351"/>
                </a:cubicBezTo>
                <a:cubicBezTo>
                  <a:pt x="11648" y="2249"/>
                  <a:pt x="11526" y="2189"/>
                  <a:pt x="11445" y="2108"/>
                </a:cubicBezTo>
                <a:cubicBezTo>
                  <a:pt x="11405" y="2108"/>
                  <a:pt x="11344" y="2108"/>
                  <a:pt x="11283" y="2108"/>
                </a:cubicBezTo>
                <a:cubicBezTo>
                  <a:pt x="11283" y="2189"/>
                  <a:pt x="11162" y="2189"/>
                  <a:pt x="11142" y="2270"/>
                </a:cubicBezTo>
                <a:cubicBezTo>
                  <a:pt x="11182" y="2310"/>
                  <a:pt x="11223" y="2432"/>
                  <a:pt x="11202" y="2472"/>
                </a:cubicBezTo>
                <a:cubicBezTo>
                  <a:pt x="11020" y="2371"/>
                  <a:pt x="10817" y="2310"/>
                  <a:pt x="10615" y="2249"/>
                </a:cubicBezTo>
                <a:cubicBezTo>
                  <a:pt x="10595" y="2330"/>
                  <a:pt x="10615" y="2371"/>
                  <a:pt x="10635" y="2452"/>
                </a:cubicBezTo>
                <a:cubicBezTo>
                  <a:pt x="10534" y="2513"/>
                  <a:pt x="10453" y="2472"/>
                  <a:pt x="10331" y="2452"/>
                </a:cubicBezTo>
                <a:cubicBezTo>
                  <a:pt x="10331" y="2452"/>
                  <a:pt x="10372" y="2432"/>
                  <a:pt x="10372" y="2411"/>
                </a:cubicBezTo>
                <a:cubicBezTo>
                  <a:pt x="10392" y="2432"/>
                  <a:pt x="10392" y="2432"/>
                  <a:pt x="10392" y="2452"/>
                </a:cubicBezTo>
                <a:cubicBezTo>
                  <a:pt x="10433" y="2452"/>
                  <a:pt x="10453" y="2432"/>
                  <a:pt x="10453" y="2411"/>
                </a:cubicBezTo>
                <a:cubicBezTo>
                  <a:pt x="10433" y="2411"/>
                  <a:pt x="10412" y="2391"/>
                  <a:pt x="10392" y="2371"/>
                </a:cubicBezTo>
                <a:lnTo>
                  <a:pt x="10392" y="2371"/>
                </a:lnTo>
                <a:cubicBezTo>
                  <a:pt x="10412" y="2371"/>
                  <a:pt x="10412" y="2351"/>
                  <a:pt x="10392" y="2330"/>
                </a:cubicBezTo>
                <a:lnTo>
                  <a:pt x="10392" y="2351"/>
                </a:lnTo>
                <a:lnTo>
                  <a:pt x="10392" y="2351"/>
                </a:lnTo>
                <a:cubicBezTo>
                  <a:pt x="10392" y="2351"/>
                  <a:pt x="10392" y="2371"/>
                  <a:pt x="10392" y="2371"/>
                </a:cubicBezTo>
                <a:cubicBezTo>
                  <a:pt x="10392" y="2371"/>
                  <a:pt x="10392" y="2391"/>
                  <a:pt x="10392" y="2391"/>
                </a:cubicBezTo>
                <a:cubicBezTo>
                  <a:pt x="10372" y="2391"/>
                  <a:pt x="10372" y="2371"/>
                  <a:pt x="10352" y="2351"/>
                </a:cubicBezTo>
                <a:cubicBezTo>
                  <a:pt x="10392" y="2310"/>
                  <a:pt x="10372" y="2209"/>
                  <a:pt x="10372" y="2148"/>
                </a:cubicBezTo>
                <a:cubicBezTo>
                  <a:pt x="10169" y="2067"/>
                  <a:pt x="9926" y="2087"/>
                  <a:pt x="9724" y="2168"/>
                </a:cubicBezTo>
                <a:cubicBezTo>
                  <a:pt x="9663" y="2067"/>
                  <a:pt x="9643" y="2168"/>
                  <a:pt x="9562" y="2087"/>
                </a:cubicBezTo>
                <a:cubicBezTo>
                  <a:pt x="9582" y="2128"/>
                  <a:pt x="9582" y="2168"/>
                  <a:pt x="9602" y="2209"/>
                </a:cubicBezTo>
                <a:lnTo>
                  <a:pt x="9582" y="2209"/>
                </a:lnTo>
                <a:cubicBezTo>
                  <a:pt x="9602" y="2249"/>
                  <a:pt x="9602" y="2310"/>
                  <a:pt x="9541" y="2330"/>
                </a:cubicBezTo>
                <a:lnTo>
                  <a:pt x="9541" y="2330"/>
                </a:lnTo>
                <a:cubicBezTo>
                  <a:pt x="9562" y="2290"/>
                  <a:pt x="9541" y="2310"/>
                  <a:pt x="9521" y="2249"/>
                </a:cubicBezTo>
                <a:lnTo>
                  <a:pt x="9582" y="2249"/>
                </a:lnTo>
                <a:cubicBezTo>
                  <a:pt x="9541" y="2229"/>
                  <a:pt x="9582" y="2229"/>
                  <a:pt x="9582" y="2189"/>
                </a:cubicBezTo>
                <a:cubicBezTo>
                  <a:pt x="9541" y="2209"/>
                  <a:pt x="9541" y="2229"/>
                  <a:pt x="9460" y="2229"/>
                </a:cubicBezTo>
                <a:cubicBezTo>
                  <a:pt x="9501" y="2249"/>
                  <a:pt x="9501" y="2290"/>
                  <a:pt x="9501" y="2310"/>
                </a:cubicBezTo>
                <a:cubicBezTo>
                  <a:pt x="9460" y="2310"/>
                  <a:pt x="9440" y="2270"/>
                  <a:pt x="9440" y="2209"/>
                </a:cubicBezTo>
                <a:cubicBezTo>
                  <a:pt x="9359" y="2189"/>
                  <a:pt x="9359" y="2249"/>
                  <a:pt x="9318" y="2290"/>
                </a:cubicBezTo>
                <a:cubicBezTo>
                  <a:pt x="9298" y="2270"/>
                  <a:pt x="9258" y="2249"/>
                  <a:pt x="9237" y="2229"/>
                </a:cubicBezTo>
                <a:cubicBezTo>
                  <a:pt x="9237" y="2229"/>
                  <a:pt x="9258" y="2209"/>
                  <a:pt x="9258" y="2189"/>
                </a:cubicBezTo>
                <a:cubicBezTo>
                  <a:pt x="9237" y="2189"/>
                  <a:pt x="9217" y="2189"/>
                  <a:pt x="9197" y="2168"/>
                </a:cubicBezTo>
                <a:cubicBezTo>
                  <a:pt x="9197" y="2168"/>
                  <a:pt x="9217" y="2168"/>
                  <a:pt x="9197" y="2168"/>
                </a:cubicBezTo>
                <a:cubicBezTo>
                  <a:pt x="9197" y="2189"/>
                  <a:pt x="9096" y="2209"/>
                  <a:pt x="9075" y="2168"/>
                </a:cubicBezTo>
                <a:cubicBezTo>
                  <a:pt x="9075" y="2168"/>
                  <a:pt x="9075" y="2189"/>
                  <a:pt x="9075" y="2189"/>
                </a:cubicBezTo>
                <a:cubicBezTo>
                  <a:pt x="8974" y="2209"/>
                  <a:pt x="8893" y="2209"/>
                  <a:pt x="8812" y="2189"/>
                </a:cubicBezTo>
                <a:cubicBezTo>
                  <a:pt x="8812" y="2229"/>
                  <a:pt x="8792" y="2249"/>
                  <a:pt x="8772" y="2270"/>
                </a:cubicBezTo>
                <a:lnTo>
                  <a:pt x="8751" y="2270"/>
                </a:lnTo>
                <a:cubicBezTo>
                  <a:pt x="8751" y="2249"/>
                  <a:pt x="8731" y="2229"/>
                  <a:pt x="8711" y="2209"/>
                </a:cubicBezTo>
                <a:cubicBezTo>
                  <a:pt x="8751" y="2189"/>
                  <a:pt x="8812" y="2189"/>
                  <a:pt x="8853" y="2189"/>
                </a:cubicBezTo>
                <a:cubicBezTo>
                  <a:pt x="8832" y="2168"/>
                  <a:pt x="8832" y="2148"/>
                  <a:pt x="8812" y="2148"/>
                </a:cubicBezTo>
                <a:cubicBezTo>
                  <a:pt x="8792" y="2189"/>
                  <a:pt x="8731" y="2148"/>
                  <a:pt x="8670" y="2168"/>
                </a:cubicBezTo>
                <a:cubicBezTo>
                  <a:pt x="8670" y="2148"/>
                  <a:pt x="8630" y="2128"/>
                  <a:pt x="8610" y="2128"/>
                </a:cubicBezTo>
                <a:lnTo>
                  <a:pt x="8691" y="2108"/>
                </a:lnTo>
                <a:cubicBezTo>
                  <a:pt x="8711" y="2087"/>
                  <a:pt x="8751" y="2087"/>
                  <a:pt x="8772" y="2108"/>
                </a:cubicBezTo>
                <a:lnTo>
                  <a:pt x="8772" y="2047"/>
                </a:lnTo>
                <a:cubicBezTo>
                  <a:pt x="8832" y="2027"/>
                  <a:pt x="8893" y="2047"/>
                  <a:pt x="8934" y="2087"/>
                </a:cubicBezTo>
                <a:cubicBezTo>
                  <a:pt x="8954" y="2047"/>
                  <a:pt x="8934" y="2006"/>
                  <a:pt x="8913" y="1966"/>
                </a:cubicBezTo>
                <a:lnTo>
                  <a:pt x="8934" y="1946"/>
                </a:lnTo>
                <a:cubicBezTo>
                  <a:pt x="8934" y="1946"/>
                  <a:pt x="8913" y="1946"/>
                  <a:pt x="8893" y="1946"/>
                </a:cubicBezTo>
                <a:cubicBezTo>
                  <a:pt x="8893" y="1946"/>
                  <a:pt x="8893" y="1946"/>
                  <a:pt x="8873" y="1925"/>
                </a:cubicBezTo>
                <a:cubicBezTo>
                  <a:pt x="8893" y="1925"/>
                  <a:pt x="8893" y="1885"/>
                  <a:pt x="8954" y="1885"/>
                </a:cubicBezTo>
                <a:cubicBezTo>
                  <a:pt x="9015" y="1905"/>
                  <a:pt x="8913" y="1925"/>
                  <a:pt x="8974" y="1925"/>
                </a:cubicBezTo>
                <a:cubicBezTo>
                  <a:pt x="8974" y="1885"/>
                  <a:pt x="9035" y="1865"/>
                  <a:pt x="9035" y="1824"/>
                </a:cubicBezTo>
                <a:cubicBezTo>
                  <a:pt x="9075" y="1865"/>
                  <a:pt x="9177" y="1905"/>
                  <a:pt x="9096" y="1946"/>
                </a:cubicBezTo>
                <a:cubicBezTo>
                  <a:pt x="9075" y="1946"/>
                  <a:pt x="9075" y="1925"/>
                  <a:pt x="9035" y="1946"/>
                </a:cubicBezTo>
                <a:cubicBezTo>
                  <a:pt x="8994" y="1946"/>
                  <a:pt x="9055" y="1966"/>
                  <a:pt x="9035" y="2006"/>
                </a:cubicBezTo>
                <a:cubicBezTo>
                  <a:pt x="9055" y="2006"/>
                  <a:pt x="9096" y="2006"/>
                  <a:pt x="9116" y="2006"/>
                </a:cubicBezTo>
                <a:lnTo>
                  <a:pt x="9116" y="1986"/>
                </a:lnTo>
                <a:lnTo>
                  <a:pt x="9136" y="1986"/>
                </a:lnTo>
                <a:lnTo>
                  <a:pt x="9136" y="1986"/>
                </a:lnTo>
                <a:cubicBezTo>
                  <a:pt x="9156" y="1986"/>
                  <a:pt x="9177" y="1986"/>
                  <a:pt x="9177" y="1986"/>
                </a:cubicBezTo>
                <a:cubicBezTo>
                  <a:pt x="9217" y="1986"/>
                  <a:pt x="9217" y="2027"/>
                  <a:pt x="9217" y="2047"/>
                </a:cubicBezTo>
                <a:cubicBezTo>
                  <a:pt x="9278" y="2006"/>
                  <a:pt x="9339" y="1986"/>
                  <a:pt x="9399" y="1986"/>
                </a:cubicBezTo>
                <a:lnTo>
                  <a:pt x="9420" y="1986"/>
                </a:lnTo>
                <a:lnTo>
                  <a:pt x="9420" y="1986"/>
                </a:lnTo>
                <a:lnTo>
                  <a:pt x="9460" y="1986"/>
                </a:lnTo>
                <a:cubicBezTo>
                  <a:pt x="9460" y="1966"/>
                  <a:pt x="9460" y="1946"/>
                  <a:pt x="9460" y="1925"/>
                </a:cubicBezTo>
                <a:lnTo>
                  <a:pt x="9501" y="1925"/>
                </a:lnTo>
                <a:cubicBezTo>
                  <a:pt x="9501" y="1925"/>
                  <a:pt x="9501" y="1946"/>
                  <a:pt x="9501" y="1946"/>
                </a:cubicBezTo>
                <a:cubicBezTo>
                  <a:pt x="9541" y="1946"/>
                  <a:pt x="9582" y="1925"/>
                  <a:pt x="9602" y="1885"/>
                </a:cubicBezTo>
                <a:lnTo>
                  <a:pt x="9643" y="1885"/>
                </a:lnTo>
                <a:cubicBezTo>
                  <a:pt x="9663" y="1865"/>
                  <a:pt x="9663" y="1844"/>
                  <a:pt x="9683" y="1824"/>
                </a:cubicBezTo>
                <a:cubicBezTo>
                  <a:pt x="9643" y="1844"/>
                  <a:pt x="9582" y="1844"/>
                  <a:pt x="9541" y="1824"/>
                </a:cubicBezTo>
                <a:cubicBezTo>
                  <a:pt x="9541" y="1844"/>
                  <a:pt x="9521" y="1844"/>
                  <a:pt x="9521" y="1865"/>
                </a:cubicBezTo>
                <a:cubicBezTo>
                  <a:pt x="9501" y="1844"/>
                  <a:pt x="9481" y="1844"/>
                  <a:pt x="9481" y="1865"/>
                </a:cubicBezTo>
                <a:cubicBezTo>
                  <a:pt x="9460" y="1865"/>
                  <a:pt x="9440" y="1865"/>
                  <a:pt x="9460" y="1865"/>
                </a:cubicBezTo>
                <a:cubicBezTo>
                  <a:pt x="9399" y="1865"/>
                  <a:pt x="9440" y="1844"/>
                  <a:pt x="9399" y="1844"/>
                </a:cubicBezTo>
                <a:cubicBezTo>
                  <a:pt x="9359" y="1844"/>
                  <a:pt x="9379" y="1865"/>
                  <a:pt x="9379" y="1885"/>
                </a:cubicBezTo>
                <a:cubicBezTo>
                  <a:pt x="9359" y="1885"/>
                  <a:pt x="9420" y="1885"/>
                  <a:pt x="9440" y="1885"/>
                </a:cubicBezTo>
                <a:lnTo>
                  <a:pt x="9379" y="1905"/>
                </a:lnTo>
                <a:cubicBezTo>
                  <a:pt x="9379" y="1885"/>
                  <a:pt x="9359" y="1865"/>
                  <a:pt x="9359" y="1844"/>
                </a:cubicBezTo>
                <a:cubicBezTo>
                  <a:pt x="9359" y="1844"/>
                  <a:pt x="9359" y="1824"/>
                  <a:pt x="9359" y="1824"/>
                </a:cubicBezTo>
                <a:cubicBezTo>
                  <a:pt x="9379" y="1844"/>
                  <a:pt x="9399" y="1824"/>
                  <a:pt x="9440" y="1804"/>
                </a:cubicBezTo>
                <a:cubicBezTo>
                  <a:pt x="9460" y="1804"/>
                  <a:pt x="9359" y="1804"/>
                  <a:pt x="9379" y="1763"/>
                </a:cubicBezTo>
                <a:cubicBezTo>
                  <a:pt x="9399" y="1723"/>
                  <a:pt x="9440" y="1763"/>
                  <a:pt x="9440" y="1743"/>
                </a:cubicBezTo>
                <a:cubicBezTo>
                  <a:pt x="9399" y="1723"/>
                  <a:pt x="9379" y="1743"/>
                  <a:pt x="9359" y="1743"/>
                </a:cubicBezTo>
                <a:cubicBezTo>
                  <a:pt x="9359" y="1783"/>
                  <a:pt x="9339" y="1783"/>
                  <a:pt x="9298" y="1783"/>
                </a:cubicBezTo>
                <a:cubicBezTo>
                  <a:pt x="9278" y="1743"/>
                  <a:pt x="9420" y="1702"/>
                  <a:pt x="9318" y="1682"/>
                </a:cubicBezTo>
                <a:lnTo>
                  <a:pt x="9318" y="1723"/>
                </a:lnTo>
                <a:cubicBezTo>
                  <a:pt x="9258" y="1723"/>
                  <a:pt x="9258" y="1763"/>
                  <a:pt x="9237" y="1723"/>
                </a:cubicBezTo>
                <a:cubicBezTo>
                  <a:pt x="9298" y="1702"/>
                  <a:pt x="9197" y="1702"/>
                  <a:pt x="9177" y="1682"/>
                </a:cubicBezTo>
                <a:cubicBezTo>
                  <a:pt x="9136" y="1702"/>
                  <a:pt x="9136" y="1702"/>
                  <a:pt x="9096" y="1743"/>
                </a:cubicBezTo>
                <a:cubicBezTo>
                  <a:pt x="9096" y="1702"/>
                  <a:pt x="9015" y="1743"/>
                  <a:pt x="9015" y="1723"/>
                </a:cubicBezTo>
                <a:cubicBezTo>
                  <a:pt x="9035" y="1702"/>
                  <a:pt x="9136" y="1702"/>
                  <a:pt x="9075" y="1682"/>
                </a:cubicBezTo>
                <a:cubicBezTo>
                  <a:pt x="9055" y="1702"/>
                  <a:pt x="9015" y="1682"/>
                  <a:pt x="8974" y="1702"/>
                </a:cubicBezTo>
                <a:cubicBezTo>
                  <a:pt x="8954" y="1723"/>
                  <a:pt x="9035" y="1743"/>
                  <a:pt x="8974" y="1743"/>
                </a:cubicBezTo>
                <a:cubicBezTo>
                  <a:pt x="8934" y="1763"/>
                  <a:pt x="8994" y="1682"/>
                  <a:pt x="8974" y="1662"/>
                </a:cubicBezTo>
                <a:cubicBezTo>
                  <a:pt x="8954" y="1682"/>
                  <a:pt x="8913" y="1702"/>
                  <a:pt x="8873" y="1702"/>
                </a:cubicBezTo>
                <a:cubicBezTo>
                  <a:pt x="8873" y="1682"/>
                  <a:pt x="8812" y="1662"/>
                  <a:pt x="8812" y="1621"/>
                </a:cubicBezTo>
                <a:cubicBezTo>
                  <a:pt x="8913" y="1642"/>
                  <a:pt x="8832" y="1581"/>
                  <a:pt x="8873" y="1581"/>
                </a:cubicBezTo>
                <a:cubicBezTo>
                  <a:pt x="8913" y="1561"/>
                  <a:pt x="8873" y="1601"/>
                  <a:pt x="8893" y="1642"/>
                </a:cubicBezTo>
                <a:cubicBezTo>
                  <a:pt x="8954" y="1621"/>
                  <a:pt x="8934" y="1621"/>
                  <a:pt x="8994" y="1642"/>
                </a:cubicBezTo>
                <a:cubicBezTo>
                  <a:pt x="8954" y="1601"/>
                  <a:pt x="9015" y="1581"/>
                  <a:pt x="9075" y="1601"/>
                </a:cubicBezTo>
                <a:cubicBezTo>
                  <a:pt x="8994" y="1561"/>
                  <a:pt x="9116" y="1520"/>
                  <a:pt x="9075" y="1439"/>
                </a:cubicBezTo>
                <a:cubicBezTo>
                  <a:pt x="8974" y="1439"/>
                  <a:pt x="9035" y="1419"/>
                  <a:pt x="9075" y="1399"/>
                </a:cubicBezTo>
                <a:cubicBezTo>
                  <a:pt x="9035" y="1399"/>
                  <a:pt x="8974" y="1439"/>
                  <a:pt x="8954" y="1399"/>
                </a:cubicBezTo>
                <a:cubicBezTo>
                  <a:pt x="8934" y="1378"/>
                  <a:pt x="8974" y="1399"/>
                  <a:pt x="8974" y="1378"/>
                </a:cubicBezTo>
                <a:cubicBezTo>
                  <a:pt x="8913" y="1378"/>
                  <a:pt x="8893" y="1338"/>
                  <a:pt x="8832" y="1338"/>
                </a:cubicBezTo>
                <a:cubicBezTo>
                  <a:pt x="8832" y="1338"/>
                  <a:pt x="8832" y="1358"/>
                  <a:pt x="8812" y="1358"/>
                </a:cubicBezTo>
                <a:cubicBezTo>
                  <a:pt x="8812" y="1358"/>
                  <a:pt x="8812" y="1297"/>
                  <a:pt x="8853" y="1277"/>
                </a:cubicBezTo>
                <a:cubicBezTo>
                  <a:pt x="8954" y="1297"/>
                  <a:pt x="9035" y="1277"/>
                  <a:pt x="9116" y="1216"/>
                </a:cubicBezTo>
                <a:cubicBezTo>
                  <a:pt x="9156" y="1237"/>
                  <a:pt x="9197" y="1297"/>
                  <a:pt x="9258" y="1277"/>
                </a:cubicBezTo>
                <a:cubicBezTo>
                  <a:pt x="9237" y="1277"/>
                  <a:pt x="9197" y="1257"/>
                  <a:pt x="9217" y="1237"/>
                </a:cubicBezTo>
                <a:cubicBezTo>
                  <a:pt x="9217" y="1196"/>
                  <a:pt x="9298" y="1257"/>
                  <a:pt x="9298" y="1237"/>
                </a:cubicBezTo>
                <a:cubicBezTo>
                  <a:pt x="9258" y="1196"/>
                  <a:pt x="9177" y="1237"/>
                  <a:pt x="9116" y="1196"/>
                </a:cubicBezTo>
                <a:lnTo>
                  <a:pt x="9096" y="1216"/>
                </a:lnTo>
                <a:cubicBezTo>
                  <a:pt x="9096" y="1176"/>
                  <a:pt x="9096" y="1115"/>
                  <a:pt x="9055" y="1115"/>
                </a:cubicBezTo>
                <a:cubicBezTo>
                  <a:pt x="9055" y="1135"/>
                  <a:pt x="9075" y="1156"/>
                  <a:pt x="9075" y="1176"/>
                </a:cubicBezTo>
                <a:lnTo>
                  <a:pt x="9035" y="1176"/>
                </a:lnTo>
                <a:lnTo>
                  <a:pt x="9035" y="1176"/>
                </a:lnTo>
                <a:lnTo>
                  <a:pt x="8934" y="1156"/>
                </a:lnTo>
                <a:cubicBezTo>
                  <a:pt x="8934" y="1135"/>
                  <a:pt x="8934" y="1115"/>
                  <a:pt x="8934" y="1075"/>
                </a:cubicBezTo>
                <a:cubicBezTo>
                  <a:pt x="8913" y="1095"/>
                  <a:pt x="8893" y="1115"/>
                  <a:pt x="8873" y="1156"/>
                </a:cubicBezTo>
                <a:lnTo>
                  <a:pt x="8751" y="1135"/>
                </a:lnTo>
                <a:cubicBezTo>
                  <a:pt x="8772" y="1115"/>
                  <a:pt x="8792" y="1115"/>
                  <a:pt x="8792" y="1095"/>
                </a:cubicBezTo>
                <a:cubicBezTo>
                  <a:pt x="8751" y="1054"/>
                  <a:pt x="8711" y="1095"/>
                  <a:pt x="8670" y="1075"/>
                </a:cubicBezTo>
                <a:cubicBezTo>
                  <a:pt x="8650" y="912"/>
                  <a:pt x="8954" y="791"/>
                  <a:pt x="8792" y="690"/>
                </a:cubicBezTo>
                <a:cubicBezTo>
                  <a:pt x="8772" y="690"/>
                  <a:pt x="8792" y="730"/>
                  <a:pt x="8792" y="771"/>
                </a:cubicBezTo>
                <a:cubicBezTo>
                  <a:pt x="8650" y="872"/>
                  <a:pt x="8528" y="993"/>
                  <a:pt x="8447" y="1135"/>
                </a:cubicBezTo>
                <a:cubicBezTo>
                  <a:pt x="8407" y="1135"/>
                  <a:pt x="8407" y="1115"/>
                  <a:pt x="8366" y="1135"/>
                </a:cubicBezTo>
                <a:cubicBezTo>
                  <a:pt x="8387" y="1156"/>
                  <a:pt x="8387" y="1176"/>
                  <a:pt x="8407" y="1196"/>
                </a:cubicBezTo>
                <a:cubicBezTo>
                  <a:pt x="8387" y="1196"/>
                  <a:pt x="8346" y="1216"/>
                  <a:pt x="8326" y="1237"/>
                </a:cubicBezTo>
                <a:cubicBezTo>
                  <a:pt x="8285" y="1237"/>
                  <a:pt x="8225" y="1216"/>
                  <a:pt x="8184" y="1176"/>
                </a:cubicBezTo>
                <a:cubicBezTo>
                  <a:pt x="8245" y="1156"/>
                  <a:pt x="8265" y="1176"/>
                  <a:pt x="8346" y="1176"/>
                </a:cubicBezTo>
                <a:cubicBezTo>
                  <a:pt x="8366" y="1115"/>
                  <a:pt x="8123" y="1135"/>
                  <a:pt x="8184" y="1176"/>
                </a:cubicBezTo>
                <a:lnTo>
                  <a:pt x="8164" y="1176"/>
                </a:lnTo>
                <a:cubicBezTo>
                  <a:pt x="8184" y="1095"/>
                  <a:pt x="8204" y="1014"/>
                  <a:pt x="8204" y="912"/>
                </a:cubicBezTo>
                <a:cubicBezTo>
                  <a:pt x="8123" y="973"/>
                  <a:pt x="8083" y="1054"/>
                  <a:pt x="8042" y="1135"/>
                </a:cubicBezTo>
                <a:cubicBezTo>
                  <a:pt x="8042" y="1115"/>
                  <a:pt x="8042" y="1115"/>
                  <a:pt x="8022" y="1095"/>
                </a:cubicBezTo>
                <a:cubicBezTo>
                  <a:pt x="7921" y="1115"/>
                  <a:pt x="7840" y="1115"/>
                  <a:pt x="7738" y="1095"/>
                </a:cubicBezTo>
                <a:cubicBezTo>
                  <a:pt x="7718" y="1115"/>
                  <a:pt x="7718" y="1156"/>
                  <a:pt x="7678" y="1156"/>
                </a:cubicBezTo>
                <a:cubicBezTo>
                  <a:pt x="7657" y="1135"/>
                  <a:pt x="7617" y="1135"/>
                  <a:pt x="7576" y="1156"/>
                </a:cubicBezTo>
                <a:cubicBezTo>
                  <a:pt x="7576" y="1135"/>
                  <a:pt x="7576" y="1135"/>
                  <a:pt x="7556" y="1115"/>
                </a:cubicBezTo>
                <a:cubicBezTo>
                  <a:pt x="7495" y="1115"/>
                  <a:pt x="7495" y="1135"/>
                  <a:pt x="7455" y="1156"/>
                </a:cubicBezTo>
                <a:cubicBezTo>
                  <a:pt x="7455" y="1115"/>
                  <a:pt x="7435" y="1095"/>
                  <a:pt x="7455" y="1075"/>
                </a:cubicBezTo>
                <a:lnTo>
                  <a:pt x="7394" y="1075"/>
                </a:lnTo>
                <a:cubicBezTo>
                  <a:pt x="7354" y="1075"/>
                  <a:pt x="7435" y="1115"/>
                  <a:pt x="7394" y="1135"/>
                </a:cubicBezTo>
                <a:cubicBezTo>
                  <a:pt x="7333" y="1156"/>
                  <a:pt x="7333" y="1115"/>
                  <a:pt x="7354" y="1095"/>
                </a:cubicBezTo>
                <a:cubicBezTo>
                  <a:pt x="7252" y="1075"/>
                  <a:pt x="7151" y="953"/>
                  <a:pt x="7070" y="1054"/>
                </a:cubicBezTo>
                <a:cubicBezTo>
                  <a:pt x="7070" y="1054"/>
                  <a:pt x="7030" y="1034"/>
                  <a:pt x="7050" y="1014"/>
                </a:cubicBezTo>
                <a:cubicBezTo>
                  <a:pt x="6969" y="1034"/>
                  <a:pt x="6949" y="1014"/>
                  <a:pt x="6908" y="1054"/>
                </a:cubicBezTo>
                <a:cubicBezTo>
                  <a:pt x="6867" y="1095"/>
                  <a:pt x="6888" y="1034"/>
                  <a:pt x="6888" y="1034"/>
                </a:cubicBezTo>
                <a:cubicBezTo>
                  <a:pt x="6867" y="1014"/>
                  <a:pt x="6908" y="993"/>
                  <a:pt x="6888" y="973"/>
                </a:cubicBezTo>
                <a:cubicBezTo>
                  <a:pt x="6766" y="933"/>
                  <a:pt x="6543" y="993"/>
                  <a:pt x="6665" y="1075"/>
                </a:cubicBezTo>
                <a:cubicBezTo>
                  <a:pt x="6624" y="1095"/>
                  <a:pt x="6584" y="1075"/>
                  <a:pt x="6564" y="1054"/>
                </a:cubicBezTo>
                <a:cubicBezTo>
                  <a:pt x="6584" y="1034"/>
                  <a:pt x="6604" y="993"/>
                  <a:pt x="6604" y="953"/>
                </a:cubicBezTo>
                <a:cubicBezTo>
                  <a:pt x="6746" y="872"/>
                  <a:pt x="6928" y="852"/>
                  <a:pt x="7090" y="912"/>
                </a:cubicBezTo>
                <a:cubicBezTo>
                  <a:pt x="7131" y="953"/>
                  <a:pt x="7090" y="973"/>
                  <a:pt x="7192" y="993"/>
                </a:cubicBezTo>
                <a:cubicBezTo>
                  <a:pt x="7192" y="953"/>
                  <a:pt x="7171" y="933"/>
                  <a:pt x="7192" y="912"/>
                </a:cubicBezTo>
                <a:cubicBezTo>
                  <a:pt x="7070" y="933"/>
                  <a:pt x="7151" y="791"/>
                  <a:pt x="7090" y="771"/>
                </a:cubicBezTo>
                <a:cubicBezTo>
                  <a:pt x="7111" y="750"/>
                  <a:pt x="7151" y="750"/>
                  <a:pt x="7151" y="730"/>
                </a:cubicBezTo>
                <a:cubicBezTo>
                  <a:pt x="7151" y="690"/>
                  <a:pt x="7111" y="690"/>
                  <a:pt x="7090" y="690"/>
                </a:cubicBezTo>
                <a:cubicBezTo>
                  <a:pt x="7151" y="649"/>
                  <a:pt x="7090" y="588"/>
                  <a:pt x="7090" y="507"/>
                </a:cubicBezTo>
                <a:lnTo>
                  <a:pt x="7131" y="507"/>
                </a:lnTo>
                <a:cubicBezTo>
                  <a:pt x="7090" y="406"/>
                  <a:pt x="7171" y="325"/>
                  <a:pt x="7070" y="244"/>
                </a:cubicBezTo>
                <a:cubicBezTo>
                  <a:pt x="7070" y="204"/>
                  <a:pt x="7111" y="183"/>
                  <a:pt x="7111" y="143"/>
                </a:cubicBezTo>
                <a:cubicBezTo>
                  <a:pt x="7131" y="143"/>
                  <a:pt x="7171" y="122"/>
                  <a:pt x="7212" y="122"/>
                </a:cubicBezTo>
                <a:cubicBezTo>
                  <a:pt x="7009" y="1"/>
                  <a:pt x="6564" y="82"/>
                  <a:pt x="6564" y="244"/>
                </a:cubicBezTo>
                <a:cubicBezTo>
                  <a:pt x="6442" y="325"/>
                  <a:pt x="6381" y="447"/>
                  <a:pt x="6402" y="588"/>
                </a:cubicBezTo>
                <a:cubicBezTo>
                  <a:pt x="6361" y="609"/>
                  <a:pt x="6341" y="588"/>
                  <a:pt x="6300" y="609"/>
                </a:cubicBezTo>
                <a:cubicBezTo>
                  <a:pt x="6341" y="669"/>
                  <a:pt x="6300" y="710"/>
                  <a:pt x="6219" y="730"/>
                </a:cubicBezTo>
                <a:cubicBezTo>
                  <a:pt x="6280" y="730"/>
                  <a:pt x="6219" y="750"/>
                  <a:pt x="6219" y="771"/>
                </a:cubicBezTo>
                <a:cubicBezTo>
                  <a:pt x="6260" y="730"/>
                  <a:pt x="6300" y="730"/>
                  <a:pt x="6361" y="710"/>
                </a:cubicBezTo>
                <a:cubicBezTo>
                  <a:pt x="6361" y="811"/>
                  <a:pt x="6462" y="831"/>
                  <a:pt x="6422" y="912"/>
                </a:cubicBezTo>
                <a:lnTo>
                  <a:pt x="6361" y="912"/>
                </a:lnTo>
                <a:cubicBezTo>
                  <a:pt x="6361" y="892"/>
                  <a:pt x="6341" y="872"/>
                  <a:pt x="6321" y="872"/>
                </a:cubicBezTo>
                <a:cubicBezTo>
                  <a:pt x="6321" y="872"/>
                  <a:pt x="6321" y="892"/>
                  <a:pt x="6300" y="892"/>
                </a:cubicBezTo>
                <a:cubicBezTo>
                  <a:pt x="6219" y="852"/>
                  <a:pt x="6138" y="852"/>
                  <a:pt x="6037" y="852"/>
                </a:cubicBezTo>
                <a:cubicBezTo>
                  <a:pt x="5996" y="852"/>
                  <a:pt x="5996" y="892"/>
                  <a:pt x="5936" y="892"/>
                </a:cubicBezTo>
                <a:cubicBezTo>
                  <a:pt x="5936" y="912"/>
                  <a:pt x="5936" y="912"/>
                  <a:pt x="5956" y="933"/>
                </a:cubicBezTo>
                <a:cubicBezTo>
                  <a:pt x="5855" y="953"/>
                  <a:pt x="5855" y="1014"/>
                  <a:pt x="5895" y="1095"/>
                </a:cubicBezTo>
                <a:cubicBezTo>
                  <a:pt x="5834" y="1115"/>
                  <a:pt x="5814" y="1095"/>
                  <a:pt x="5814" y="1115"/>
                </a:cubicBezTo>
                <a:cubicBezTo>
                  <a:pt x="5774" y="1115"/>
                  <a:pt x="5794" y="1095"/>
                  <a:pt x="5753" y="1115"/>
                </a:cubicBezTo>
                <a:lnTo>
                  <a:pt x="5713" y="1115"/>
                </a:lnTo>
                <a:cubicBezTo>
                  <a:pt x="5713" y="1115"/>
                  <a:pt x="5733" y="1135"/>
                  <a:pt x="5733" y="1135"/>
                </a:cubicBezTo>
                <a:cubicBezTo>
                  <a:pt x="5612" y="1176"/>
                  <a:pt x="5612" y="1399"/>
                  <a:pt x="5409" y="1297"/>
                </a:cubicBezTo>
                <a:cubicBezTo>
                  <a:pt x="5409" y="1257"/>
                  <a:pt x="5389" y="1237"/>
                  <a:pt x="5409" y="1216"/>
                </a:cubicBezTo>
                <a:cubicBezTo>
                  <a:pt x="5308" y="1216"/>
                  <a:pt x="5409" y="1135"/>
                  <a:pt x="5328" y="1115"/>
                </a:cubicBezTo>
                <a:cubicBezTo>
                  <a:pt x="5328" y="1176"/>
                  <a:pt x="5308" y="1196"/>
                  <a:pt x="5369" y="1237"/>
                </a:cubicBezTo>
                <a:cubicBezTo>
                  <a:pt x="5267" y="1237"/>
                  <a:pt x="5247" y="1277"/>
                  <a:pt x="5206" y="1237"/>
                </a:cubicBezTo>
                <a:cubicBezTo>
                  <a:pt x="5206" y="1277"/>
                  <a:pt x="5186" y="1297"/>
                  <a:pt x="5146" y="1318"/>
                </a:cubicBezTo>
                <a:cubicBezTo>
                  <a:pt x="5125" y="1297"/>
                  <a:pt x="5105" y="1338"/>
                  <a:pt x="5065" y="1318"/>
                </a:cubicBezTo>
                <a:cubicBezTo>
                  <a:pt x="5065" y="1277"/>
                  <a:pt x="5024" y="1257"/>
                  <a:pt x="4984" y="1257"/>
                </a:cubicBezTo>
                <a:cubicBezTo>
                  <a:pt x="5044" y="1237"/>
                  <a:pt x="5085" y="1196"/>
                  <a:pt x="5085" y="1135"/>
                </a:cubicBezTo>
                <a:lnTo>
                  <a:pt x="5024" y="1135"/>
                </a:lnTo>
                <a:cubicBezTo>
                  <a:pt x="5024" y="1135"/>
                  <a:pt x="5085" y="1095"/>
                  <a:pt x="5065" y="1034"/>
                </a:cubicBezTo>
                <a:cubicBezTo>
                  <a:pt x="4984" y="1034"/>
                  <a:pt x="4943" y="1034"/>
                  <a:pt x="4882" y="1034"/>
                </a:cubicBezTo>
                <a:cubicBezTo>
                  <a:pt x="4842" y="973"/>
                  <a:pt x="4720" y="1034"/>
                  <a:pt x="4660" y="1014"/>
                </a:cubicBezTo>
                <a:cubicBezTo>
                  <a:pt x="4680" y="1034"/>
                  <a:pt x="4619" y="1095"/>
                  <a:pt x="4700" y="1115"/>
                </a:cubicBezTo>
                <a:cubicBezTo>
                  <a:pt x="4660" y="1135"/>
                  <a:pt x="4619" y="1156"/>
                  <a:pt x="4579" y="1176"/>
                </a:cubicBezTo>
                <a:cubicBezTo>
                  <a:pt x="4700" y="1176"/>
                  <a:pt x="4639" y="1297"/>
                  <a:pt x="4558" y="1297"/>
                </a:cubicBezTo>
                <a:cubicBezTo>
                  <a:pt x="4579" y="1338"/>
                  <a:pt x="4619" y="1358"/>
                  <a:pt x="4639" y="1378"/>
                </a:cubicBezTo>
                <a:cubicBezTo>
                  <a:pt x="4660" y="1399"/>
                  <a:pt x="4619" y="1378"/>
                  <a:pt x="4599" y="1378"/>
                </a:cubicBezTo>
                <a:cubicBezTo>
                  <a:pt x="4538" y="1378"/>
                  <a:pt x="4518" y="1338"/>
                  <a:pt x="4518" y="1318"/>
                </a:cubicBezTo>
                <a:cubicBezTo>
                  <a:pt x="4518" y="1338"/>
                  <a:pt x="4498" y="1338"/>
                  <a:pt x="4457" y="1338"/>
                </a:cubicBezTo>
                <a:cubicBezTo>
                  <a:pt x="4457" y="1358"/>
                  <a:pt x="4518" y="1399"/>
                  <a:pt x="4457" y="1399"/>
                </a:cubicBezTo>
                <a:cubicBezTo>
                  <a:pt x="4416" y="1419"/>
                  <a:pt x="4457" y="1338"/>
                  <a:pt x="4416" y="1358"/>
                </a:cubicBezTo>
                <a:cubicBezTo>
                  <a:pt x="4457" y="1399"/>
                  <a:pt x="4376" y="1358"/>
                  <a:pt x="4335" y="1378"/>
                </a:cubicBezTo>
                <a:cubicBezTo>
                  <a:pt x="4295" y="1358"/>
                  <a:pt x="4335" y="1338"/>
                  <a:pt x="4335" y="1297"/>
                </a:cubicBezTo>
                <a:lnTo>
                  <a:pt x="4275" y="1297"/>
                </a:lnTo>
                <a:cubicBezTo>
                  <a:pt x="4275" y="1216"/>
                  <a:pt x="4234" y="1156"/>
                  <a:pt x="4234" y="1095"/>
                </a:cubicBezTo>
                <a:cubicBezTo>
                  <a:pt x="4234" y="1135"/>
                  <a:pt x="4153" y="1095"/>
                  <a:pt x="4153" y="1075"/>
                </a:cubicBezTo>
                <a:cubicBezTo>
                  <a:pt x="4214" y="1054"/>
                  <a:pt x="4133" y="1034"/>
                  <a:pt x="4173" y="1014"/>
                </a:cubicBezTo>
                <a:cubicBezTo>
                  <a:pt x="4214" y="1034"/>
                  <a:pt x="4214" y="1034"/>
                  <a:pt x="4194" y="1075"/>
                </a:cubicBezTo>
                <a:lnTo>
                  <a:pt x="4295" y="1075"/>
                </a:lnTo>
                <a:cubicBezTo>
                  <a:pt x="4315" y="1034"/>
                  <a:pt x="4234" y="1075"/>
                  <a:pt x="4234" y="1034"/>
                </a:cubicBezTo>
                <a:cubicBezTo>
                  <a:pt x="4234" y="1014"/>
                  <a:pt x="4234" y="1014"/>
                  <a:pt x="4234" y="1014"/>
                </a:cubicBezTo>
                <a:cubicBezTo>
                  <a:pt x="4234" y="1014"/>
                  <a:pt x="4254" y="1034"/>
                  <a:pt x="4295" y="1034"/>
                </a:cubicBezTo>
                <a:cubicBezTo>
                  <a:pt x="4295" y="973"/>
                  <a:pt x="4315" y="973"/>
                  <a:pt x="4376" y="973"/>
                </a:cubicBezTo>
                <a:cubicBezTo>
                  <a:pt x="4376" y="953"/>
                  <a:pt x="4376" y="953"/>
                  <a:pt x="4416" y="933"/>
                </a:cubicBezTo>
                <a:cubicBezTo>
                  <a:pt x="4396" y="933"/>
                  <a:pt x="4396" y="953"/>
                  <a:pt x="4356" y="953"/>
                </a:cubicBezTo>
                <a:cubicBezTo>
                  <a:pt x="4335" y="953"/>
                  <a:pt x="4335" y="912"/>
                  <a:pt x="4315" y="912"/>
                </a:cubicBezTo>
                <a:cubicBezTo>
                  <a:pt x="4356" y="933"/>
                  <a:pt x="4416" y="872"/>
                  <a:pt x="4356" y="852"/>
                </a:cubicBezTo>
                <a:lnTo>
                  <a:pt x="4315" y="892"/>
                </a:lnTo>
                <a:cubicBezTo>
                  <a:pt x="4315" y="831"/>
                  <a:pt x="4396" y="811"/>
                  <a:pt x="4335" y="791"/>
                </a:cubicBezTo>
                <a:cubicBezTo>
                  <a:pt x="4335" y="811"/>
                  <a:pt x="4295" y="811"/>
                  <a:pt x="4295" y="811"/>
                </a:cubicBezTo>
                <a:cubicBezTo>
                  <a:pt x="4315" y="791"/>
                  <a:pt x="4295" y="750"/>
                  <a:pt x="4254" y="750"/>
                </a:cubicBezTo>
                <a:cubicBezTo>
                  <a:pt x="4254" y="771"/>
                  <a:pt x="4295" y="791"/>
                  <a:pt x="4254" y="791"/>
                </a:cubicBezTo>
                <a:cubicBezTo>
                  <a:pt x="4214" y="750"/>
                  <a:pt x="4052" y="811"/>
                  <a:pt x="4133" y="831"/>
                </a:cubicBezTo>
                <a:cubicBezTo>
                  <a:pt x="4133" y="771"/>
                  <a:pt x="4295" y="831"/>
                  <a:pt x="4173" y="811"/>
                </a:cubicBezTo>
                <a:cubicBezTo>
                  <a:pt x="4173" y="852"/>
                  <a:pt x="4234" y="811"/>
                  <a:pt x="4234" y="852"/>
                </a:cubicBezTo>
                <a:cubicBezTo>
                  <a:pt x="4052" y="892"/>
                  <a:pt x="4133" y="811"/>
                  <a:pt x="4011" y="771"/>
                </a:cubicBezTo>
                <a:cubicBezTo>
                  <a:pt x="4052" y="791"/>
                  <a:pt x="4072" y="831"/>
                  <a:pt x="4011" y="852"/>
                </a:cubicBezTo>
                <a:cubicBezTo>
                  <a:pt x="3849" y="872"/>
                  <a:pt x="3768" y="953"/>
                  <a:pt x="3768" y="1014"/>
                </a:cubicBezTo>
                <a:cubicBezTo>
                  <a:pt x="3768" y="973"/>
                  <a:pt x="3728" y="973"/>
                  <a:pt x="3667" y="973"/>
                </a:cubicBezTo>
                <a:cubicBezTo>
                  <a:pt x="3667" y="1014"/>
                  <a:pt x="3647" y="1014"/>
                  <a:pt x="3566" y="1034"/>
                </a:cubicBezTo>
                <a:cubicBezTo>
                  <a:pt x="3606" y="1054"/>
                  <a:pt x="3606" y="1054"/>
                  <a:pt x="3566" y="1095"/>
                </a:cubicBezTo>
                <a:cubicBezTo>
                  <a:pt x="3586" y="1095"/>
                  <a:pt x="3647" y="1095"/>
                  <a:pt x="3647" y="1115"/>
                </a:cubicBezTo>
                <a:cubicBezTo>
                  <a:pt x="3647" y="1135"/>
                  <a:pt x="3627" y="1176"/>
                  <a:pt x="3566" y="1156"/>
                </a:cubicBezTo>
                <a:cubicBezTo>
                  <a:pt x="3606" y="1196"/>
                  <a:pt x="3566" y="1257"/>
                  <a:pt x="3647" y="1257"/>
                </a:cubicBezTo>
                <a:cubicBezTo>
                  <a:pt x="3667" y="1237"/>
                  <a:pt x="3667" y="1237"/>
                  <a:pt x="3687" y="1237"/>
                </a:cubicBezTo>
                <a:lnTo>
                  <a:pt x="3687" y="1257"/>
                </a:lnTo>
                <a:cubicBezTo>
                  <a:pt x="3809" y="1196"/>
                  <a:pt x="3930" y="1318"/>
                  <a:pt x="3809" y="1358"/>
                </a:cubicBezTo>
                <a:cubicBezTo>
                  <a:pt x="3809" y="1338"/>
                  <a:pt x="3809" y="1297"/>
                  <a:pt x="3789" y="1318"/>
                </a:cubicBezTo>
                <a:cubicBezTo>
                  <a:pt x="3768" y="1358"/>
                  <a:pt x="3789" y="1358"/>
                  <a:pt x="3748" y="1358"/>
                </a:cubicBezTo>
                <a:cubicBezTo>
                  <a:pt x="3768" y="1338"/>
                  <a:pt x="3748" y="1318"/>
                  <a:pt x="3687" y="1318"/>
                </a:cubicBezTo>
                <a:cubicBezTo>
                  <a:pt x="3708" y="1338"/>
                  <a:pt x="3667" y="1358"/>
                  <a:pt x="3647" y="1358"/>
                </a:cubicBezTo>
                <a:cubicBezTo>
                  <a:pt x="3728" y="1399"/>
                  <a:pt x="3687" y="1500"/>
                  <a:pt x="3768" y="1561"/>
                </a:cubicBezTo>
                <a:cubicBezTo>
                  <a:pt x="3748" y="1561"/>
                  <a:pt x="3748" y="1561"/>
                  <a:pt x="3728" y="1581"/>
                </a:cubicBezTo>
                <a:cubicBezTo>
                  <a:pt x="3708" y="1581"/>
                  <a:pt x="3728" y="1540"/>
                  <a:pt x="3687" y="1540"/>
                </a:cubicBezTo>
                <a:cubicBezTo>
                  <a:pt x="3687" y="1601"/>
                  <a:pt x="3748" y="1601"/>
                  <a:pt x="3748" y="1642"/>
                </a:cubicBezTo>
                <a:cubicBezTo>
                  <a:pt x="3708" y="1642"/>
                  <a:pt x="3687" y="1682"/>
                  <a:pt x="3748" y="1662"/>
                </a:cubicBezTo>
                <a:cubicBezTo>
                  <a:pt x="3768" y="1702"/>
                  <a:pt x="3748" y="1723"/>
                  <a:pt x="3667" y="1723"/>
                </a:cubicBezTo>
                <a:cubicBezTo>
                  <a:pt x="3708" y="1743"/>
                  <a:pt x="3667" y="1743"/>
                  <a:pt x="3667" y="1763"/>
                </a:cubicBezTo>
                <a:cubicBezTo>
                  <a:pt x="3667" y="1783"/>
                  <a:pt x="3627" y="1763"/>
                  <a:pt x="3627" y="1743"/>
                </a:cubicBezTo>
                <a:cubicBezTo>
                  <a:pt x="3627" y="1702"/>
                  <a:pt x="3627" y="1743"/>
                  <a:pt x="3627" y="1743"/>
                </a:cubicBezTo>
                <a:lnTo>
                  <a:pt x="3606" y="1743"/>
                </a:lnTo>
                <a:lnTo>
                  <a:pt x="3606" y="1723"/>
                </a:lnTo>
                <a:lnTo>
                  <a:pt x="3667" y="1723"/>
                </a:lnTo>
                <a:cubicBezTo>
                  <a:pt x="3627" y="1662"/>
                  <a:pt x="3627" y="1702"/>
                  <a:pt x="3606" y="1662"/>
                </a:cubicBezTo>
                <a:cubicBezTo>
                  <a:pt x="3606" y="1682"/>
                  <a:pt x="3566" y="1682"/>
                  <a:pt x="3545" y="1723"/>
                </a:cubicBezTo>
                <a:cubicBezTo>
                  <a:pt x="3545" y="1743"/>
                  <a:pt x="3545" y="1682"/>
                  <a:pt x="3525" y="1682"/>
                </a:cubicBezTo>
                <a:cubicBezTo>
                  <a:pt x="3464" y="1723"/>
                  <a:pt x="3566" y="1723"/>
                  <a:pt x="3586" y="1743"/>
                </a:cubicBezTo>
                <a:lnTo>
                  <a:pt x="3586" y="1804"/>
                </a:lnTo>
                <a:lnTo>
                  <a:pt x="3525" y="1804"/>
                </a:lnTo>
                <a:cubicBezTo>
                  <a:pt x="3566" y="1804"/>
                  <a:pt x="3606" y="1804"/>
                  <a:pt x="3647" y="1804"/>
                </a:cubicBezTo>
                <a:cubicBezTo>
                  <a:pt x="3647" y="1824"/>
                  <a:pt x="3606" y="1804"/>
                  <a:pt x="3606" y="1844"/>
                </a:cubicBezTo>
                <a:cubicBezTo>
                  <a:pt x="3606" y="1865"/>
                  <a:pt x="3606" y="1844"/>
                  <a:pt x="3606" y="1865"/>
                </a:cubicBezTo>
                <a:cubicBezTo>
                  <a:pt x="3647" y="1865"/>
                  <a:pt x="3728" y="1905"/>
                  <a:pt x="3708" y="1844"/>
                </a:cubicBezTo>
                <a:cubicBezTo>
                  <a:pt x="3708" y="1804"/>
                  <a:pt x="3647" y="1885"/>
                  <a:pt x="3647" y="1844"/>
                </a:cubicBezTo>
                <a:cubicBezTo>
                  <a:pt x="3647" y="1824"/>
                  <a:pt x="3687" y="1824"/>
                  <a:pt x="3708" y="1824"/>
                </a:cubicBezTo>
                <a:cubicBezTo>
                  <a:pt x="3728" y="1804"/>
                  <a:pt x="3708" y="1905"/>
                  <a:pt x="3708" y="1925"/>
                </a:cubicBezTo>
                <a:cubicBezTo>
                  <a:pt x="3708" y="1946"/>
                  <a:pt x="3748" y="1925"/>
                  <a:pt x="3748" y="1925"/>
                </a:cubicBezTo>
                <a:cubicBezTo>
                  <a:pt x="3687" y="1925"/>
                  <a:pt x="3687" y="1905"/>
                  <a:pt x="3647" y="1925"/>
                </a:cubicBezTo>
                <a:cubicBezTo>
                  <a:pt x="3647" y="1966"/>
                  <a:pt x="3687" y="1966"/>
                  <a:pt x="3687" y="2006"/>
                </a:cubicBezTo>
                <a:cubicBezTo>
                  <a:pt x="3708" y="2027"/>
                  <a:pt x="3667" y="2027"/>
                  <a:pt x="3647" y="2006"/>
                </a:cubicBezTo>
                <a:cubicBezTo>
                  <a:pt x="3667" y="2047"/>
                  <a:pt x="3708" y="2087"/>
                  <a:pt x="3728" y="2128"/>
                </a:cubicBezTo>
                <a:lnTo>
                  <a:pt x="3708" y="2128"/>
                </a:lnTo>
                <a:cubicBezTo>
                  <a:pt x="3687" y="2128"/>
                  <a:pt x="3627" y="2108"/>
                  <a:pt x="3606" y="2087"/>
                </a:cubicBezTo>
                <a:cubicBezTo>
                  <a:pt x="3586" y="2087"/>
                  <a:pt x="3647" y="2047"/>
                  <a:pt x="3606" y="2027"/>
                </a:cubicBezTo>
                <a:cubicBezTo>
                  <a:pt x="3606" y="2067"/>
                  <a:pt x="3586" y="2087"/>
                  <a:pt x="3545" y="2108"/>
                </a:cubicBezTo>
                <a:cubicBezTo>
                  <a:pt x="3545" y="2067"/>
                  <a:pt x="3464" y="2087"/>
                  <a:pt x="3424" y="2067"/>
                </a:cubicBezTo>
                <a:cubicBezTo>
                  <a:pt x="3424" y="2047"/>
                  <a:pt x="3545" y="1986"/>
                  <a:pt x="3505" y="1986"/>
                </a:cubicBezTo>
                <a:lnTo>
                  <a:pt x="3464" y="1986"/>
                </a:lnTo>
                <a:cubicBezTo>
                  <a:pt x="3464" y="1946"/>
                  <a:pt x="3525" y="1905"/>
                  <a:pt x="3444" y="1885"/>
                </a:cubicBezTo>
                <a:cubicBezTo>
                  <a:pt x="3464" y="1905"/>
                  <a:pt x="3464" y="1946"/>
                  <a:pt x="3444" y="1986"/>
                </a:cubicBezTo>
                <a:cubicBezTo>
                  <a:pt x="3404" y="1986"/>
                  <a:pt x="3383" y="1946"/>
                  <a:pt x="3383" y="1925"/>
                </a:cubicBezTo>
                <a:lnTo>
                  <a:pt x="3424" y="1865"/>
                </a:lnTo>
                <a:cubicBezTo>
                  <a:pt x="3383" y="1844"/>
                  <a:pt x="3282" y="1885"/>
                  <a:pt x="3242" y="1865"/>
                </a:cubicBezTo>
                <a:cubicBezTo>
                  <a:pt x="3242" y="1885"/>
                  <a:pt x="3201" y="1946"/>
                  <a:pt x="3242" y="1966"/>
                </a:cubicBezTo>
                <a:cubicBezTo>
                  <a:pt x="3242" y="1946"/>
                  <a:pt x="3262" y="1925"/>
                  <a:pt x="3282" y="1905"/>
                </a:cubicBezTo>
                <a:cubicBezTo>
                  <a:pt x="3404" y="1986"/>
                  <a:pt x="3181" y="2027"/>
                  <a:pt x="3100" y="2027"/>
                </a:cubicBezTo>
                <a:cubicBezTo>
                  <a:pt x="3100" y="2047"/>
                  <a:pt x="3080" y="2067"/>
                  <a:pt x="3039" y="2067"/>
                </a:cubicBezTo>
                <a:cubicBezTo>
                  <a:pt x="2978" y="2067"/>
                  <a:pt x="3019" y="2006"/>
                  <a:pt x="2938" y="2027"/>
                </a:cubicBezTo>
                <a:cubicBezTo>
                  <a:pt x="2918" y="2047"/>
                  <a:pt x="3019" y="2047"/>
                  <a:pt x="2958" y="2047"/>
                </a:cubicBezTo>
                <a:cubicBezTo>
                  <a:pt x="2938" y="2006"/>
                  <a:pt x="2857" y="2067"/>
                  <a:pt x="2837" y="2027"/>
                </a:cubicBezTo>
                <a:lnTo>
                  <a:pt x="2918" y="2027"/>
                </a:lnTo>
                <a:cubicBezTo>
                  <a:pt x="2918" y="1966"/>
                  <a:pt x="2776" y="2027"/>
                  <a:pt x="2755" y="1986"/>
                </a:cubicBezTo>
                <a:cubicBezTo>
                  <a:pt x="2735" y="1946"/>
                  <a:pt x="2796" y="1925"/>
                  <a:pt x="2735" y="1946"/>
                </a:cubicBezTo>
                <a:cubicBezTo>
                  <a:pt x="2674" y="1946"/>
                  <a:pt x="2755" y="1986"/>
                  <a:pt x="2695" y="1966"/>
                </a:cubicBezTo>
                <a:cubicBezTo>
                  <a:pt x="2634" y="1966"/>
                  <a:pt x="2674" y="1946"/>
                  <a:pt x="2654" y="1946"/>
                </a:cubicBezTo>
                <a:cubicBezTo>
                  <a:pt x="2634" y="1946"/>
                  <a:pt x="2614" y="1946"/>
                  <a:pt x="2573" y="1946"/>
                </a:cubicBezTo>
                <a:cubicBezTo>
                  <a:pt x="2533" y="1946"/>
                  <a:pt x="2573" y="2006"/>
                  <a:pt x="2512" y="2006"/>
                </a:cubicBezTo>
                <a:cubicBezTo>
                  <a:pt x="2614" y="2006"/>
                  <a:pt x="2573" y="2047"/>
                  <a:pt x="2634" y="2006"/>
                </a:cubicBezTo>
                <a:cubicBezTo>
                  <a:pt x="2614" y="2027"/>
                  <a:pt x="2593" y="2067"/>
                  <a:pt x="2553" y="2047"/>
                </a:cubicBezTo>
                <a:cubicBezTo>
                  <a:pt x="2573" y="2128"/>
                  <a:pt x="2533" y="2189"/>
                  <a:pt x="2573" y="2270"/>
                </a:cubicBezTo>
                <a:cubicBezTo>
                  <a:pt x="2512" y="2290"/>
                  <a:pt x="2492" y="2310"/>
                  <a:pt x="2431" y="2310"/>
                </a:cubicBezTo>
                <a:cubicBezTo>
                  <a:pt x="2391" y="2330"/>
                  <a:pt x="2411" y="2290"/>
                  <a:pt x="2391" y="2290"/>
                </a:cubicBezTo>
                <a:lnTo>
                  <a:pt x="2350" y="2290"/>
                </a:lnTo>
                <a:cubicBezTo>
                  <a:pt x="2350" y="2310"/>
                  <a:pt x="2290" y="2330"/>
                  <a:pt x="2269" y="2371"/>
                </a:cubicBezTo>
                <a:cubicBezTo>
                  <a:pt x="2310" y="2310"/>
                  <a:pt x="2209" y="2330"/>
                  <a:pt x="2188" y="2290"/>
                </a:cubicBezTo>
                <a:cubicBezTo>
                  <a:pt x="2249" y="2290"/>
                  <a:pt x="2269" y="2209"/>
                  <a:pt x="2209" y="2209"/>
                </a:cubicBezTo>
                <a:cubicBezTo>
                  <a:pt x="2168" y="2229"/>
                  <a:pt x="2209" y="2270"/>
                  <a:pt x="2148" y="2290"/>
                </a:cubicBezTo>
                <a:cubicBezTo>
                  <a:pt x="2148" y="2249"/>
                  <a:pt x="2148" y="2209"/>
                  <a:pt x="2087" y="2209"/>
                </a:cubicBezTo>
                <a:cubicBezTo>
                  <a:pt x="2087" y="2270"/>
                  <a:pt x="2026" y="2290"/>
                  <a:pt x="2006" y="2310"/>
                </a:cubicBezTo>
                <a:cubicBezTo>
                  <a:pt x="2006" y="2290"/>
                  <a:pt x="2067" y="2168"/>
                  <a:pt x="2006" y="2148"/>
                </a:cubicBezTo>
                <a:cubicBezTo>
                  <a:pt x="1966" y="2229"/>
                  <a:pt x="1905" y="2270"/>
                  <a:pt x="1824" y="2270"/>
                </a:cubicBezTo>
                <a:cubicBezTo>
                  <a:pt x="1803" y="2290"/>
                  <a:pt x="1884" y="2310"/>
                  <a:pt x="1824" y="2310"/>
                </a:cubicBezTo>
                <a:cubicBezTo>
                  <a:pt x="1824" y="2270"/>
                  <a:pt x="1743" y="2351"/>
                  <a:pt x="1803" y="2351"/>
                </a:cubicBezTo>
                <a:cubicBezTo>
                  <a:pt x="1803" y="2330"/>
                  <a:pt x="1884" y="2330"/>
                  <a:pt x="1884" y="2351"/>
                </a:cubicBezTo>
                <a:cubicBezTo>
                  <a:pt x="1844" y="2330"/>
                  <a:pt x="1803" y="2351"/>
                  <a:pt x="1763" y="2371"/>
                </a:cubicBezTo>
                <a:cubicBezTo>
                  <a:pt x="1763" y="2432"/>
                  <a:pt x="1783" y="2492"/>
                  <a:pt x="1844" y="2513"/>
                </a:cubicBezTo>
                <a:cubicBezTo>
                  <a:pt x="1824" y="2492"/>
                  <a:pt x="1864" y="2492"/>
                  <a:pt x="1844" y="2472"/>
                </a:cubicBezTo>
                <a:cubicBezTo>
                  <a:pt x="1905" y="2432"/>
                  <a:pt x="1945" y="2452"/>
                  <a:pt x="1986" y="2411"/>
                </a:cubicBezTo>
                <a:cubicBezTo>
                  <a:pt x="2006" y="2452"/>
                  <a:pt x="1986" y="2452"/>
                  <a:pt x="2026" y="2472"/>
                </a:cubicBezTo>
                <a:cubicBezTo>
                  <a:pt x="2006" y="2472"/>
                  <a:pt x="1986" y="2452"/>
                  <a:pt x="1986" y="2472"/>
                </a:cubicBezTo>
                <a:cubicBezTo>
                  <a:pt x="2067" y="2492"/>
                  <a:pt x="2026" y="2553"/>
                  <a:pt x="1986" y="2594"/>
                </a:cubicBezTo>
                <a:cubicBezTo>
                  <a:pt x="2026" y="2634"/>
                  <a:pt x="2148" y="2796"/>
                  <a:pt x="2006" y="2796"/>
                </a:cubicBezTo>
                <a:cubicBezTo>
                  <a:pt x="2006" y="2817"/>
                  <a:pt x="2006" y="2817"/>
                  <a:pt x="2026" y="2817"/>
                </a:cubicBezTo>
                <a:cubicBezTo>
                  <a:pt x="2047" y="2837"/>
                  <a:pt x="2026" y="2796"/>
                  <a:pt x="2087" y="2817"/>
                </a:cubicBezTo>
                <a:cubicBezTo>
                  <a:pt x="2087" y="2817"/>
                  <a:pt x="2087" y="2817"/>
                  <a:pt x="2107" y="2837"/>
                </a:cubicBezTo>
                <a:cubicBezTo>
                  <a:pt x="2107" y="2857"/>
                  <a:pt x="2006" y="2877"/>
                  <a:pt x="2047" y="2898"/>
                </a:cubicBezTo>
                <a:cubicBezTo>
                  <a:pt x="2107" y="2898"/>
                  <a:pt x="2128" y="3039"/>
                  <a:pt x="2209" y="3100"/>
                </a:cubicBezTo>
                <a:cubicBezTo>
                  <a:pt x="2168" y="3100"/>
                  <a:pt x="2128" y="3161"/>
                  <a:pt x="2168" y="3181"/>
                </a:cubicBezTo>
                <a:cubicBezTo>
                  <a:pt x="2188" y="3181"/>
                  <a:pt x="2209" y="3141"/>
                  <a:pt x="2209" y="3181"/>
                </a:cubicBezTo>
                <a:cubicBezTo>
                  <a:pt x="2209" y="3201"/>
                  <a:pt x="2168" y="3222"/>
                  <a:pt x="2209" y="3222"/>
                </a:cubicBezTo>
                <a:lnTo>
                  <a:pt x="2229" y="3222"/>
                </a:lnTo>
                <a:cubicBezTo>
                  <a:pt x="2229" y="3222"/>
                  <a:pt x="2148" y="3262"/>
                  <a:pt x="2107" y="3282"/>
                </a:cubicBezTo>
                <a:cubicBezTo>
                  <a:pt x="2067" y="3303"/>
                  <a:pt x="2006" y="3242"/>
                  <a:pt x="1986" y="3262"/>
                </a:cubicBezTo>
                <a:cubicBezTo>
                  <a:pt x="2047" y="3282"/>
                  <a:pt x="1945" y="3363"/>
                  <a:pt x="1884" y="3404"/>
                </a:cubicBezTo>
                <a:cubicBezTo>
                  <a:pt x="1864" y="3363"/>
                  <a:pt x="1783" y="3323"/>
                  <a:pt x="1824" y="3282"/>
                </a:cubicBezTo>
                <a:cubicBezTo>
                  <a:pt x="1763" y="3282"/>
                  <a:pt x="1743" y="3262"/>
                  <a:pt x="1743" y="3222"/>
                </a:cubicBezTo>
                <a:cubicBezTo>
                  <a:pt x="1763" y="3242"/>
                  <a:pt x="1783" y="3222"/>
                  <a:pt x="1803" y="3201"/>
                </a:cubicBezTo>
                <a:cubicBezTo>
                  <a:pt x="1722" y="3222"/>
                  <a:pt x="1702" y="3201"/>
                  <a:pt x="1743" y="3201"/>
                </a:cubicBezTo>
                <a:cubicBezTo>
                  <a:pt x="1662" y="3201"/>
                  <a:pt x="1743" y="3161"/>
                  <a:pt x="1682" y="3181"/>
                </a:cubicBezTo>
                <a:cubicBezTo>
                  <a:pt x="1641" y="3222"/>
                  <a:pt x="1722" y="3222"/>
                  <a:pt x="1682" y="3262"/>
                </a:cubicBezTo>
                <a:cubicBezTo>
                  <a:pt x="1601" y="3222"/>
                  <a:pt x="1641" y="3141"/>
                  <a:pt x="1520" y="3141"/>
                </a:cubicBezTo>
                <a:cubicBezTo>
                  <a:pt x="1500" y="3100"/>
                  <a:pt x="1520" y="3060"/>
                  <a:pt x="1540" y="3039"/>
                </a:cubicBezTo>
                <a:cubicBezTo>
                  <a:pt x="1479" y="3060"/>
                  <a:pt x="1500" y="2979"/>
                  <a:pt x="1479" y="2979"/>
                </a:cubicBezTo>
                <a:cubicBezTo>
                  <a:pt x="1419" y="2979"/>
                  <a:pt x="1439" y="3019"/>
                  <a:pt x="1358" y="2999"/>
                </a:cubicBezTo>
                <a:cubicBezTo>
                  <a:pt x="1358" y="3019"/>
                  <a:pt x="1419" y="3060"/>
                  <a:pt x="1358" y="3060"/>
                </a:cubicBezTo>
                <a:cubicBezTo>
                  <a:pt x="1338" y="3019"/>
                  <a:pt x="1358" y="2979"/>
                  <a:pt x="1338" y="2938"/>
                </a:cubicBezTo>
                <a:cubicBezTo>
                  <a:pt x="1317" y="2958"/>
                  <a:pt x="1277" y="2898"/>
                  <a:pt x="1257" y="2898"/>
                </a:cubicBezTo>
                <a:cubicBezTo>
                  <a:pt x="1216" y="2877"/>
                  <a:pt x="1236" y="2898"/>
                  <a:pt x="1216" y="2898"/>
                </a:cubicBezTo>
                <a:cubicBezTo>
                  <a:pt x="1196" y="2898"/>
                  <a:pt x="1176" y="2918"/>
                  <a:pt x="1176" y="2938"/>
                </a:cubicBezTo>
                <a:cubicBezTo>
                  <a:pt x="1155" y="2898"/>
                  <a:pt x="1135" y="2938"/>
                  <a:pt x="1095" y="2958"/>
                </a:cubicBezTo>
                <a:cubicBezTo>
                  <a:pt x="1054" y="2958"/>
                  <a:pt x="1095" y="2898"/>
                  <a:pt x="1034" y="2918"/>
                </a:cubicBezTo>
                <a:cubicBezTo>
                  <a:pt x="1034" y="2938"/>
                  <a:pt x="993" y="2979"/>
                  <a:pt x="1034" y="2979"/>
                </a:cubicBezTo>
                <a:cubicBezTo>
                  <a:pt x="1034" y="2938"/>
                  <a:pt x="1155" y="2979"/>
                  <a:pt x="1196" y="2999"/>
                </a:cubicBezTo>
                <a:cubicBezTo>
                  <a:pt x="1115" y="3019"/>
                  <a:pt x="1196" y="3100"/>
                  <a:pt x="1074" y="3120"/>
                </a:cubicBezTo>
                <a:cubicBezTo>
                  <a:pt x="1095" y="3120"/>
                  <a:pt x="1115" y="3141"/>
                  <a:pt x="1135" y="3141"/>
                </a:cubicBezTo>
                <a:cubicBezTo>
                  <a:pt x="1115" y="3181"/>
                  <a:pt x="1095" y="3222"/>
                  <a:pt x="1013" y="3201"/>
                </a:cubicBezTo>
                <a:cubicBezTo>
                  <a:pt x="1013" y="3222"/>
                  <a:pt x="993" y="3222"/>
                  <a:pt x="973" y="3242"/>
                </a:cubicBezTo>
                <a:cubicBezTo>
                  <a:pt x="932" y="3222"/>
                  <a:pt x="953" y="3161"/>
                  <a:pt x="993" y="3161"/>
                </a:cubicBezTo>
                <a:cubicBezTo>
                  <a:pt x="993" y="3141"/>
                  <a:pt x="953" y="3141"/>
                  <a:pt x="993" y="3120"/>
                </a:cubicBezTo>
                <a:cubicBezTo>
                  <a:pt x="953" y="3100"/>
                  <a:pt x="932" y="3100"/>
                  <a:pt x="892" y="3080"/>
                </a:cubicBezTo>
                <a:cubicBezTo>
                  <a:pt x="912" y="3039"/>
                  <a:pt x="851" y="3039"/>
                  <a:pt x="892" y="2999"/>
                </a:cubicBezTo>
                <a:lnTo>
                  <a:pt x="770" y="2999"/>
                </a:lnTo>
                <a:cubicBezTo>
                  <a:pt x="750" y="3019"/>
                  <a:pt x="831" y="3039"/>
                  <a:pt x="770" y="3039"/>
                </a:cubicBezTo>
                <a:cubicBezTo>
                  <a:pt x="730" y="3019"/>
                  <a:pt x="689" y="2999"/>
                  <a:pt x="649" y="3019"/>
                </a:cubicBezTo>
                <a:cubicBezTo>
                  <a:pt x="629" y="3019"/>
                  <a:pt x="629" y="2999"/>
                  <a:pt x="649" y="2999"/>
                </a:cubicBezTo>
                <a:cubicBezTo>
                  <a:pt x="608" y="3019"/>
                  <a:pt x="548" y="3019"/>
                  <a:pt x="507" y="2999"/>
                </a:cubicBezTo>
                <a:cubicBezTo>
                  <a:pt x="507" y="3019"/>
                  <a:pt x="507" y="3019"/>
                  <a:pt x="467" y="3019"/>
                </a:cubicBezTo>
                <a:cubicBezTo>
                  <a:pt x="467" y="3039"/>
                  <a:pt x="487" y="3039"/>
                  <a:pt x="487" y="3060"/>
                </a:cubicBezTo>
                <a:cubicBezTo>
                  <a:pt x="467" y="3060"/>
                  <a:pt x="446" y="3060"/>
                  <a:pt x="426" y="3060"/>
                </a:cubicBezTo>
                <a:cubicBezTo>
                  <a:pt x="406" y="3039"/>
                  <a:pt x="345" y="3039"/>
                  <a:pt x="264" y="3019"/>
                </a:cubicBezTo>
                <a:lnTo>
                  <a:pt x="244" y="3019"/>
                </a:lnTo>
                <a:cubicBezTo>
                  <a:pt x="284" y="3039"/>
                  <a:pt x="183" y="3060"/>
                  <a:pt x="264" y="3080"/>
                </a:cubicBezTo>
                <a:cubicBezTo>
                  <a:pt x="223" y="3080"/>
                  <a:pt x="183" y="3080"/>
                  <a:pt x="142" y="3080"/>
                </a:cubicBezTo>
                <a:cubicBezTo>
                  <a:pt x="142" y="3060"/>
                  <a:pt x="142" y="3039"/>
                  <a:pt x="122" y="3039"/>
                </a:cubicBezTo>
                <a:cubicBezTo>
                  <a:pt x="122" y="3080"/>
                  <a:pt x="142" y="3120"/>
                  <a:pt x="183" y="3120"/>
                </a:cubicBezTo>
                <a:cubicBezTo>
                  <a:pt x="183" y="3120"/>
                  <a:pt x="142" y="3181"/>
                  <a:pt x="102" y="3161"/>
                </a:cubicBezTo>
                <a:lnTo>
                  <a:pt x="142" y="3161"/>
                </a:lnTo>
                <a:cubicBezTo>
                  <a:pt x="61" y="3181"/>
                  <a:pt x="61" y="3201"/>
                  <a:pt x="102" y="3242"/>
                </a:cubicBezTo>
                <a:cubicBezTo>
                  <a:pt x="41" y="3242"/>
                  <a:pt x="61" y="3282"/>
                  <a:pt x="1" y="3262"/>
                </a:cubicBezTo>
                <a:cubicBezTo>
                  <a:pt x="1" y="3303"/>
                  <a:pt x="82" y="3262"/>
                  <a:pt x="82" y="3303"/>
                </a:cubicBezTo>
                <a:cubicBezTo>
                  <a:pt x="1" y="3343"/>
                  <a:pt x="41" y="3485"/>
                  <a:pt x="122" y="3566"/>
                </a:cubicBezTo>
                <a:cubicBezTo>
                  <a:pt x="122" y="3566"/>
                  <a:pt x="122" y="3546"/>
                  <a:pt x="142" y="3546"/>
                </a:cubicBezTo>
                <a:cubicBezTo>
                  <a:pt x="142" y="3627"/>
                  <a:pt x="21" y="3728"/>
                  <a:pt x="183" y="3789"/>
                </a:cubicBezTo>
                <a:cubicBezTo>
                  <a:pt x="163" y="3809"/>
                  <a:pt x="122" y="3769"/>
                  <a:pt x="102" y="3789"/>
                </a:cubicBezTo>
                <a:cubicBezTo>
                  <a:pt x="102" y="3809"/>
                  <a:pt x="142" y="3809"/>
                  <a:pt x="102" y="3809"/>
                </a:cubicBezTo>
                <a:cubicBezTo>
                  <a:pt x="102" y="3789"/>
                  <a:pt x="82" y="3789"/>
                  <a:pt x="82" y="3809"/>
                </a:cubicBezTo>
                <a:cubicBezTo>
                  <a:pt x="82" y="3789"/>
                  <a:pt x="102" y="3769"/>
                  <a:pt x="41" y="3769"/>
                </a:cubicBezTo>
                <a:lnTo>
                  <a:pt x="41" y="4153"/>
                </a:lnTo>
                <a:cubicBezTo>
                  <a:pt x="41" y="4174"/>
                  <a:pt x="82" y="4194"/>
                  <a:pt x="41" y="4214"/>
                </a:cubicBezTo>
                <a:cubicBezTo>
                  <a:pt x="82" y="4214"/>
                  <a:pt x="61" y="4194"/>
                  <a:pt x="82" y="4194"/>
                </a:cubicBezTo>
                <a:cubicBezTo>
                  <a:pt x="102" y="4194"/>
                  <a:pt x="122" y="4214"/>
                  <a:pt x="142" y="4234"/>
                </a:cubicBezTo>
                <a:cubicBezTo>
                  <a:pt x="82" y="4255"/>
                  <a:pt x="122" y="4316"/>
                  <a:pt x="163" y="4356"/>
                </a:cubicBezTo>
                <a:cubicBezTo>
                  <a:pt x="102" y="4478"/>
                  <a:pt x="223" y="4559"/>
                  <a:pt x="163" y="4619"/>
                </a:cubicBezTo>
                <a:cubicBezTo>
                  <a:pt x="223" y="4680"/>
                  <a:pt x="102" y="4842"/>
                  <a:pt x="223" y="4923"/>
                </a:cubicBezTo>
                <a:cubicBezTo>
                  <a:pt x="223" y="4923"/>
                  <a:pt x="223" y="4943"/>
                  <a:pt x="203" y="4943"/>
                </a:cubicBezTo>
                <a:cubicBezTo>
                  <a:pt x="203" y="4984"/>
                  <a:pt x="284" y="4964"/>
                  <a:pt x="264" y="4984"/>
                </a:cubicBezTo>
                <a:cubicBezTo>
                  <a:pt x="264" y="5024"/>
                  <a:pt x="223" y="5004"/>
                  <a:pt x="223" y="5024"/>
                </a:cubicBezTo>
                <a:cubicBezTo>
                  <a:pt x="264" y="5045"/>
                  <a:pt x="264" y="5065"/>
                  <a:pt x="305" y="5045"/>
                </a:cubicBezTo>
                <a:cubicBezTo>
                  <a:pt x="284" y="5085"/>
                  <a:pt x="244" y="5085"/>
                  <a:pt x="223" y="5105"/>
                </a:cubicBezTo>
                <a:cubicBezTo>
                  <a:pt x="305" y="5126"/>
                  <a:pt x="223" y="5166"/>
                  <a:pt x="223" y="5187"/>
                </a:cubicBezTo>
                <a:lnTo>
                  <a:pt x="223" y="5187"/>
                </a:lnTo>
                <a:cubicBezTo>
                  <a:pt x="223" y="5207"/>
                  <a:pt x="203" y="5207"/>
                  <a:pt x="183" y="5227"/>
                </a:cubicBezTo>
                <a:cubicBezTo>
                  <a:pt x="163" y="5187"/>
                  <a:pt x="183" y="5166"/>
                  <a:pt x="183" y="5126"/>
                </a:cubicBezTo>
                <a:cubicBezTo>
                  <a:pt x="163" y="5126"/>
                  <a:pt x="163" y="5146"/>
                  <a:pt x="122" y="5146"/>
                </a:cubicBezTo>
                <a:cubicBezTo>
                  <a:pt x="142" y="5085"/>
                  <a:pt x="82" y="5065"/>
                  <a:pt x="82" y="5045"/>
                </a:cubicBezTo>
                <a:cubicBezTo>
                  <a:pt x="82" y="5065"/>
                  <a:pt x="41" y="5085"/>
                  <a:pt x="41" y="5126"/>
                </a:cubicBezTo>
                <a:cubicBezTo>
                  <a:pt x="102" y="5146"/>
                  <a:pt x="102" y="5187"/>
                  <a:pt x="122" y="5268"/>
                </a:cubicBezTo>
                <a:cubicBezTo>
                  <a:pt x="142" y="5268"/>
                  <a:pt x="142" y="5288"/>
                  <a:pt x="163" y="5308"/>
                </a:cubicBezTo>
                <a:cubicBezTo>
                  <a:pt x="163" y="5268"/>
                  <a:pt x="203" y="5247"/>
                  <a:pt x="203" y="5227"/>
                </a:cubicBezTo>
                <a:cubicBezTo>
                  <a:pt x="223" y="5247"/>
                  <a:pt x="244" y="5247"/>
                  <a:pt x="264" y="5247"/>
                </a:cubicBezTo>
                <a:cubicBezTo>
                  <a:pt x="264" y="5369"/>
                  <a:pt x="305" y="5470"/>
                  <a:pt x="365" y="5571"/>
                </a:cubicBezTo>
                <a:cubicBezTo>
                  <a:pt x="365" y="5632"/>
                  <a:pt x="345" y="5673"/>
                  <a:pt x="345" y="5713"/>
                </a:cubicBezTo>
                <a:cubicBezTo>
                  <a:pt x="325" y="5733"/>
                  <a:pt x="325" y="5733"/>
                  <a:pt x="305" y="5754"/>
                </a:cubicBezTo>
                <a:lnTo>
                  <a:pt x="325" y="5754"/>
                </a:lnTo>
                <a:lnTo>
                  <a:pt x="325" y="5754"/>
                </a:lnTo>
                <a:cubicBezTo>
                  <a:pt x="345" y="5774"/>
                  <a:pt x="365" y="5794"/>
                  <a:pt x="365" y="5814"/>
                </a:cubicBezTo>
                <a:lnTo>
                  <a:pt x="325" y="5814"/>
                </a:lnTo>
                <a:lnTo>
                  <a:pt x="325" y="5855"/>
                </a:lnTo>
                <a:lnTo>
                  <a:pt x="345" y="5855"/>
                </a:lnTo>
                <a:cubicBezTo>
                  <a:pt x="325" y="5956"/>
                  <a:pt x="203" y="6098"/>
                  <a:pt x="244" y="6199"/>
                </a:cubicBezTo>
                <a:cubicBezTo>
                  <a:pt x="284" y="6321"/>
                  <a:pt x="386" y="6341"/>
                  <a:pt x="548" y="6321"/>
                </a:cubicBezTo>
                <a:lnTo>
                  <a:pt x="548" y="6321"/>
                </a:lnTo>
                <a:lnTo>
                  <a:pt x="629" y="6321"/>
                </a:lnTo>
                <a:cubicBezTo>
                  <a:pt x="689" y="6260"/>
                  <a:pt x="730" y="6199"/>
                  <a:pt x="750" y="6118"/>
                </a:cubicBezTo>
                <a:cubicBezTo>
                  <a:pt x="872" y="6139"/>
                  <a:pt x="770" y="6240"/>
                  <a:pt x="831" y="6260"/>
                </a:cubicBezTo>
                <a:cubicBezTo>
                  <a:pt x="730" y="6341"/>
                  <a:pt x="892" y="6442"/>
                  <a:pt x="851" y="6523"/>
                </a:cubicBezTo>
                <a:cubicBezTo>
                  <a:pt x="811" y="6523"/>
                  <a:pt x="791" y="6523"/>
                  <a:pt x="791" y="6544"/>
                </a:cubicBezTo>
                <a:cubicBezTo>
                  <a:pt x="811" y="6564"/>
                  <a:pt x="872" y="6523"/>
                  <a:pt x="872" y="6544"/>
                </a:cubicBezTo>
                <a:cubicBezTo>
                  <a:pt x="892" y="6564"/>
                  <a:pt x="851" y="6604"/>
                  <a:pt x="831" y="6625"/>
                </a:cubicBezTo>
                <a:lnTo>
                  <a:pt x="892" y="6625"/>
                </a:lnTo>
                <a:lnTo>
                  <a:pt x="892" y="6665"/>
                </a:lnTo>
                <a:cubicBezTo>
                  <a:pt x="892" y="6685"/>
                  <a:pt x="851" y="6746"/>
                  <a:pt x="892" y="6767"/>
                </a:cubicBezTo>
                <a:cubicBezTo>
                  <a:pt x="932" y="6767"/>
                  <a:pt x="892" y="6848"/>
                  <a:pt x="892" y="6888"/>
                </a:cubicBezTo>
                <a:lnTo>
                  <a:pt x="912" y="6888"/>
                </a:lnTo>
                <a:cubicBezTo>
                  <a:pt x="912" y="6929"/>
                  <a:pt x="912" y="6969"/>
                  <a:pt x="932" y="7010"/>
                </a:cubicBezTo>
                <a:cubicBezTo>
                  <a:pt x="872" y="6989"/>
                  <a:pt x="872" y="7010"/>
                  <a:pt x="851" y="7030"/>
                </a:cubicBezTo>
                <a:lnTo>
                  <a:pt x="892" y="7030"/>
                </a:lnTo>
                <a:cubicBezTo>
                  <a:pt x="892" y="7091"/>
                  <a:pt x="912" y="7131"/>
                  <a:pt x="932" y="7192"/>
                </a:cubicBezTo>
                <a:cubicBezTo>
                  <a:pt x="932" y="7212"/>
                  <a:pt x="872" y="7212"/>
                  <a:pt x="851" y="7253"/>
                </a:cubicBezTo>
                <a:cubicBezTo>
                  <a:pt x="851" y="7273"/>
                  <a:pt x="872" y="7334"/>
                  <a:pt x="872" y="7374"/>
                </a:cubicBezTo>
                <a:lnTo>
                  <a:pt x="872" y="7374"/>
                </a:lnTo>
                <a:cubicBezTo>
                  <a:pt x="811" y="7374"/>
                  <a:pt x="770" y="7374"/>
                  <a:pt x="770" y="7435"/>
                </a:cubicBezTo>
                <a:cubicBezTo>
                  <a:pt x="811" y="7435"/>
                  <a:pt x="831" y="7435"/>
                  <a:pt x="872" y="7415"/>
                </a:cubicBezTo>
                <a:lnTo>
                  <a:pt x="872" y="7415"/>
                </a:lnTo>
                <a:lnTo>
                  <a:pt x="872" y="7415"/>
                </a:lnTo>
                <a:lnTo>
                  <a:pt x="872" y="7415"/>
                </a:lnTo>
                <a:cubicBezTo>
                  <a:pt x="872" y="7435"/>
                  <a:pt x="872" y="7455"/>
                  <a:pt x="872" y="7475"/>
                </a:cubicBezTo>
                <a:lnTo>
                  <a:pt x="872" y="7475"/>
                </a:lnTo>
                <a:lnTo>
                  <a:pt x="872" y="7475"/>
                </a:lnTo>
                <a:cubicBezTo>
                  <a:pt x="872" y="7496"/>
                  <a:pt x="872" y="7536"/>
                  <a:pt x="872" y="7556"/>
                </a:cubicBezTo>
                <a:cubicBezTo>
                  <a:pt x="872" y="7556"/>
                  <a:pt x="872" y="7556"/>
                  <a:pt x="872" y="7577"/>
                </a:cubicBezTo>
                <a:cubicBezTo>
                  <a:pt x="851" y="7577"/>
                  <a:pt x="872" y="7536"/>
                  <a:pt x="831" y="7536"/>
                </a:cubicBezTo>
                <a:cubicBezTo>
                  <a:pt x="831" y="7556"/>
                  <a:pt x="851" y="7577"/>
                  <a:pt x="872" y="7577"/>
                </a:cubicBezTo>
                <a:cubicBezTo>
                  <a:pt x="872" y="7597"/>
                  <a:pt x="872" y="7597"/>
                  <a:pt x="872" y="7597"/>
                </a:cubicBezTo>
                <a:lnTo>
                  <a:pt x="872" y="7597"/>
                </a:lnTo>
                <a:lnTo>
                  <a:pt x="872" y="7597"/>
                </a:lnTo>
                <a:cubicBezTo>
                  <a:pt x="851" y="7597"/>
                  <a:pt x="851" y="7617"/>
                  <a:pt x="851" y="7638"/>
                </a:cubicBezTo>
                <a:lnTo>
                  <a:pt x="811" y="7638"/>
                </a:lnTo>
                <a:cubicBezTo>
                  <a:pt x="811" y="7638"/>
                  <a:pt x="791" y="7638"/>
                  <a:pt x="791" y="7638"/>
                </a:cubicBezTo>
                <a:cubicBezTo>
                  <a:pt x="811" y="7658"/>
                  <a:pt x="811" y="7678"/>
                  <a:pt x="831" y="7698"/>
                </a:cubicBezTo>
                <a:lnTo>
                  <a:pt x="811" y="7698"/>
                </a:lnTo>
                <a:cubicBezTo>
                  <a:pt x="811" y="7719"/>
                  <a:pt x="851" y="7739"/>
                  <a:pt x="872" y="7759"/>
                </a:cubicBezTo>
                <a:cubicBezTo>
                  <a:pt x="892" y="7759"/>
                  <a:pt x="872" y="7779"/>
                  <a:pt x="872" y="7800"/>
                </a:cubicBezTo>
                <a:lnTo>
                  <a:pt x="872" y="7800"/>
                </a:lnTo>
                <a:cubicBezTo>
                  <a:pt x="851" y="7800"/>
                  <a:pt x="831" y="7800"/>
                  <a:pt x="831" y="7820"/>
                </a:cubicBezTo>
                <a:cubicBezTo>
                  <a:pt x="851" y="7840"/>
                  <a:pt x="892" y="7840"/>
                  <a:pt x="892" y="7881"/>
                </a:cubicBezTo>
                <a:cubicBezTo>
                  <a:pt x="892" y="7921"/>
                  <a:pt x="872" y="7881"/>
                  <a:pt x="851" y="7881"/>
                </a:cubicBezTo>
                <a:cubicBezTo>
                  <a:pt x="932" y="8002"/>
                  <a:pt x="831" y="8022"/>
                  <a:pt x="831" y="8124"/>
                </a:cubicBezTo>
                <a:cubicBezTo>
                  <a:pt x="872" y="8124"/>
                  <a:pt x="912" y="8124"/>
                  <a:pt x="892" y="8164"/>
                </a:cubicBezTo>
                <a:cubicBezTo>
                  <a:pt x="831" y="8164"/>
                  <a:pt x="811" y="8225"/>
                  <a:pt x="791" y="8265"/>
                </a:cubicBezTo>
                <a:cubicBezTo>
                  <a:pt x="851" y="8265"/>
                  <a:pt x="791" y="8205"/>
                  <a:pt x="872" y="8225"/>
                </a:cubicBezTo>
                <a:cubicBezTo>
                  <a:pt x="851" y="8245"/>
                  <a:pt x="831" y="8265"/>
                  <a:pt x="892" y="8265"/>
                </a:cubicBezTo>
                <a:cubicBezTo>
                  <a:pt x="851" y="8286"/>
                  <a:pt x="831" y="8265"/>
                  <a:pt x="811" y="8306"/>
                </a:cubicBezTo>
                <a:cubicBezTo>
                  <a:pt x="851" y="8306"/>
                  <a:pt x="892" y="8306"/>
                  <a:pt x="892" y="8326"/>
                </a:cubicBezTo>
                <a:cubicBezTo>
                  <a:pt x="851" y="8326"/>
                  <a:pt x="851" y="8346"/>
                  <a:pt x="811" y="8326"/>
                </a:cubicBezTo>
                <a:cubicBezTo>
                  <a:pt x="892" y="8428"/>
                  <a:pt x="872" y="8529"/>
                  <a:pt x="872" y="8671"/>
                </a:cubicBezTo>
                <a:cubicBezTo>
                  <a:pt x="831" y="8610"/>
                  <a:pt x="831" y="8549"/>
                  <a:pt x="770" y="8569"/>
                </a:cubicBezTo>
                <a:cubicBezTo>
                  <a:pt x="791" y="8549"/>
                  <a:pt x="770" y="8529"/>
                  <a:pt x="750" y="8509"/>
                </a:cubicBezTo>
                <a:cubicBezTo>
                  <a:pt x="730" y="8610"/>
                  <a:pt x="791" y="8630"/>
                  <a:pt x="750" y="8731"/>
                </a:cubicBezTo>
                <a:cubicBezTo>
                  <a:pt x="770" y="8731"/>
                  <a:pt x="791" y="8731"/>
                  <a:pt x="791" y="8752"/>
                </a:cubicBezTo>
                <a:cubicBezTo>
                  <a:pt x="811" y="8731"/>
                  <a:pt x="831" y="8731"/>
                  <a:pt x="872" y="8731"/>
                </a:cubicBezTo>
                <a:cubicBezTo>
                  <a:pt x="872" y="8752"/>
                  <a:pt x="892" y="8792"/>
                  <a:pt x="892" y="8833"/>
                </a:cubicBezTo>
                <a:cubicBezTo>
                  <a:pt x="892" y="8853"/>
                  <a:pt x="892" y="8893"/>
                  <a:pt x="872" y="8914"/>
                </a:cubicBezTo>
                <a:cubicBezTo>
                  <a:pt x="851" y="8914"/>
                  <a:pt x="811" y="8914"/>
                  <a:pt x="770" y="8934"/>
                </a:cubicBezTo>
                <a:cubicBezTo>
                  <a:pt x="811" y="8934"/>
                  <a:pt x="811" y="8954"/>
                  <a:pt x="831" y="8954"/>
                </a:cubicBezTo>
                <a:cubicBezTo>
                  <a:pt x="831" y="8954"/>
                  <a:pt x="851" y="8934"/>
                  <a:pt x="872" y="8934"/>
                </a:cubicBezTo>
                <a:cubicBezTo>
                  <a:pt x="851" y="8995"/>
                  <a:pt x="872" y="9055"/>
                  <a:pt x="912" y="9096"/>
                </a:cubicBezTo>
                <a:cubicBezTo>
                  <a:pt x="872" y="9217"/>
                  <a:pt x="932" y="9278"/>
                  <a:pt x="953" y="9400"/>
                </a:cubicBezTo>
                <a:cubicBezTo>
                  <a:pt x="912" y="9420"/>
                  <a:pt x="892" y="9440"/>
                  <a:pt x="932" y="9461"/>
                </a:cubicBezTo>
                <a:cubicBezTo>
                  <a:pt x="953" y="9481"/>
                  <a:pt x="953" y="9461"/>
                  <a:pt x="953" y="9461"/>
                </a:cubicBezTo>
                <a:cubicBezTo>
                  <a:pt x="932" y="9461"/>
                  <a:pt x="912" y="9481"/>
                  <a:pt x="892" y="9501"/>
                </a:cubicBezTo>
                <a:cubicBezTo>
                  <a:pt x="912" y="9501"/>
                  <a:pt x="932" y="9521"/>
                  <a:pt x="932" y="9542"/>
                </a:cubicBezTo>
                <a:cubicBezTo>
                  <a:pt x="811" y="9562"/>
                  <a:pt x="1034" y="9623"/>
                  <a:pt x="932" y="9683"/>
                </a:cubicBezTo>
                <a:cubicBezTo>
                  <a:pt x="1074" y="9785"/>
                  <a:pt x="912" y="9987"/>
                  <a:pt x="1095" y="10048"/>
                </a:cubicBezTo>
                <a:cubicBezTo>
                  <a:pt x="1115" y="10007"/>
                  <a:pt x="993" y="10007"/>
                  <a:pt x="1054" y="9987"/>
                </a:cubicBezTo>
                <a:cubicBezTo>
                  <a:pt x="1236" y="10048"/>
                  <a:pt x="1135" y="10129"/>
                  <a:pt x="1216" y="10230"/>
                </a:cubicBezTo>
                <a:cubicBezTo>
                  <a:pt x="1236" y="10230"/>
                  <a:pt x="1236" y="10230"/>
                  <a:pt x="1257" y="10230"/>
                </a:cubicBezTo>
                <a:lnTo>
                  <a:pt x="1257" y="10271"/>
                </a:lnTo>
                <a:cubicBezTo>
                  <a:pt x="1257" y="10291"/>
                  <a:pt x="1277" y="10311"/>
                  <a:pt x="1277" y="10332"/>
                </a:cubicBezTo>
                <a:lnTo>
                  <a:pt x="1196" y="10332"/>
                </a:lnTo>
                <a:cubicBezTo>
                  <a:pt x="1196" y="10413"/>
                  <a:pt x="1236" y="10413"/>
                  <a:pt x="1277" y="10392"/>
                </a:cubicBezTo>
                <a:cubicBezTo>
                  <a:pt x="1277" y="10413"/>
                  <a:pt x="1257" y="10413"/>
                  <a:pt x="1257" y="10433"/>
                </a:cubicBezTo>
                <a:cubicBezTo>
                  <a:pt x="1236" y="10433"/>
                  <a:pt x="1236" y="10433"/>
                  <a:pt x="1216" y="10433"/>
                </a:cubicBezTo>
                <a:cubicBezTo>
                  <a:pt x="1196" y="10413"/>
                  <a:pt x="1216" y="10332"/>
                  <a:pt x="1176" y="10372"/>
                </a:cubicBezTo>
                <a:cubicBezTo>
                  <a:pt x="1155" y="10413"/>
                  <a:pt x="1216" y="10433"/>
                  <a:pt x="1176" y="10473"/>
                </a:cubicBezTo>
                <a:lnTo>
                  <a:pt x="1176" y="10473"/>
                </a:lnTo>
                <a:lnTo>
                  <a:pt x="1176" y="10494"/>
                </a:lnTo>
                <a:cubicBezTo>
                  <a:pt x="1176" y="10473"/>
                  <a:pt x="1155" y="10453"/>
                  <a:pt x="1135" y="10453"/>
                </a:cubicBezTo>
                <a:cubicBezTo>
                  <a:pt x="1135" y="10473"/>
                  <a:pt x="1155" y="10514"/>
                  <a:pt x="1176" y="10554"/>
                </a:cubicBezTo>
                <a:lnTo>
                  <a:pt x="1176" y="10554"/>
                </a:lnTo>
                <a:cubicBezTo>
                  <a:pt x="1155" y="10554"/>
                  <a:pt x="1155" y="10554"/>
                  <a:pt x="1176" y="10554"/>
                </a:cubicBezTo>
                <a:cubicBezTo>
                  <a:pt x="1176" y="10575"/>
                  <a:pt x="1176" y="10595"/>
                  <a:pt x="1176" y="10615"/>
                </a:cubicBezTo>
                <a:lnTo>
                  <a:pt x="1176" y="10635"/>
                </a:lnTo>
                <a:cubicBezTo>
                  <a:pt x="1176" y="10656"/>
                  <a:pt x="1135" y="10676"/>
                  <a:pt x="1095" y="10676"/>
                </a:cubicBezTo>
                <a:cubicBezTo>
                  <a:pt x="1115" y="10676"/>
                  <a:pt x="1115" y="10696"/>
                  <a:pt x="1095" y="10696"/>
                </a:cubicBezTo>
                <a:lnTo>
                  <a:pt x="1095" y="10696"/>
                </a:lnTo>
                <a:cubicBezTo>
                  <a:pt x="1054" y="10656"/>
                  <a:pt x="1013" y="10676"/>
                  <a:pt x="973" y="10615"/>
                </a:cubicBezTo>
                <a:cubicBezTo>
                  <a:pt x="1115" y="10797"/>
                  <a:pt x="892" y="10939"/>
                  <a:pt x="1115" y="11081"/>
                </a:cubicBezTo>
                <a:lnTo>
                  <a:pt x="1034" y="11081"/>
                </a:lnTo>
                <a:cubicBezTo>
                  <a:pt x="1013" y="11081"/>
                  <a:pt x="1095" y="11122"/>
                  <a:pt x="1074" y="11182"/>
                </a:cubicBezTo>
                <a:cubicBezTo>
                  <a:pt x="1054" y="11182"/>
                  <a:pt x="1054" y="11182"/>
                  <a:pt x="1013" y="11182"/>
                </a:cubicBezTo>
                <a:cubicBezTo>
                  <a:pt x="1013" y="11223"/>
                  <a:pt x="1034" y="11263"/>
                  <a:pt x="1054" y="11284"/>
                </a:cubicBezTo>
                <a:cubicBezTo>
                  <a:pt x="1034" y="11243"/>
                  <a:pt x="1074" y="11203"/>
                  <a:pt x="1115" y="11182"/>
                </a:cubicBezTo>
                <a:lnTo>
                  <a:pt x="1115" y="11284"/>
                </a:lnTo>
                <a:lnTo>
                  <a:pt x="1135" y="11284"/>
                </a:lnTo>
                <a:cubicBezTo>
                  <a:pt x="1135" y="11324"/>
                  <a:pt x="1135" y="11365"/>
                  <a:pt x="1095" y="11385"/>
                </a:cubicBezTo>
                <a:cubicBezTo>
                  <a:pt x="1115" y="11344"/>
                  <a:pt x="1054" y="11344"/>
                  <a:pt x="1074" y="11304"/>
                </a:cubicBezTo>
                <a:cubicBezTo>
                  <a:pt x="1034" y="11304"/>
                  <a:pt x="953" y="11304"/>
                  <a:pt x="973" y="11344"/>
                </a:cubicBezTo>
                <a:lnTo>
                  <a:pt x="1034" y="11344"/>
                </a:lnTo>
                <a:cubicBezTo>
                  <a:pt x="953" y="11344"/>
                  <a:pt x="953" y="11527"/>
                  <a:pt x="953" y="11608"/>
                </a:cubicBezTo>
                <a:cubicBezTo>
                  <a:pt x="1013" y="11608"/>
                  <a:pt x="993" y="11567"/>
                  <a:pt x="1054" y="11567"/>
                </a:cubicBezTo>
                <a:cubicBezTo>
                  <a:pt x="1034" y="11587"/>
                  <a:pt x="1034" y="11628"/>
                  <a:pt x="1034" y="11648"/>
                </a:cubicBezTo>
                <a:cubicBezTo>
                  <a:pt x="993" y="11628"/>
                  <a:pt x="993" y="11648"/>
                  <a:pt x="932" y="11648"/>
                </a:cubicBezTo>
                <a:cubicBezTo>
                  <a:pt x="932" y="11709"/>
                  <a:pt x="993" y="11668"/>
                  <a:pt x="993" y="11709"/>
                </a:cubicBezTo>
                <a:cubicBezTo>
                  <a:pt x="932" y="11709"/>
                  <a:pt x="953" y="11790"/>
                  <a:pt x="912" y="11790"/>
                </a:cubicBezTo>
                <a:cubicBezTo>
                  <a:pt x="973" y="11851"/>
                  <a:pt x="912" y="11871"/>
                  <a:pt x="872" y="11851"/>
                </a:cubicBezTo>
                <a:cubicBezTo>
                  <a:pt x="932" y="11912"/>
                  <a:pt x="912" y="11932"/>
                  <a:pt x="973" y="11972"/>
                </a:cubicBezTo>
                <a:cubicBezTo>
                  <a:pt x="932" y="11993"/>
                  <a:pt x="953" y="11972"/>
                  <a:pt x="892" y="11972"/>
                </a:cubicBezTo>
                <a:cubicBezTo>
                  <a:pt x="912" y="12013"/>
                  <a:pt x="892" y="12013"/>
                  <a:pt x="892" y="12053"/>
                </a:cubicBezTo>
                <a:cubicBezTo>
                  <a:pt x="912" y="12074"/>
                  <a:pt x="932" y="12094"/>
                  <a:pt x="953" y="12114"/>
                </a:cubicBezTo>
                <a:cubicBezTo>
                  <a:pt x="932" y="12134"/>
                  <a:pt x="953" y="12155"/>
                  <a:pt x="912" y="12114"/>
                </a:cubicBezTo>
                <a:cubicBezTo>
                  <a:pt x="892" y="12276"/>
                  <a:pt x="1074" y="12317"/>
                  <a:pt x="1034" y="12377"/>
                </a:cubicBezTo>
                <a:cubicBezTo>
                  <a:pt x="1155" y="12377"/>
                  <a:pt x="1115" y="12438"/>
                  <a:pt x="1074" y="12499"/>
                </a:cubicBezTo>
                <a:cubicBezTo>
                  <a:pt x="1115" y="12499"/>
                  <a:pt x="1135" y="12458"/>
                  <a:pt x="1135" y="12499"/>
                </a:cubicBezTo>
                <a:cubicBezTo>
                  <a:pt x="1135" y="12519"/>
                  <a:pt x="1115" y="12560"/>
                  <a:pt x="1135" y="12600"/>
                </a:cubicBezTo>
                <a:cubicBezTo>
                  <a:pt x="1095" y="12621"/>
                  <a:pt x="1095" y="12600"/>
                  <a:pt x="1054" y="12580"/>
                </a:cubicBezTo>
                <a:cubicBezTo>
                  <a:pt x="1095" y="12621"/>
                  <a:pt x="1054" y="12661"/>
                  <a:pt x="1074" y="12661"/>
                </a:cubicBezTo>
                <a:cubicBezTo>
                  <a:pt x="1074" y="12641"/>
                  <a:pt x="1095" y="12621"/>
                  <a:pt x="1115" y="12621"/>
                </a:cubicBezTo>
                <a:cubicBezTo>
                  <a:pt x="1115" y="12661"/>
                  <a:pt x="1155" y="12661"/>
                  <a:pt x="1135" y="12702"/>
                </a:cubicBezTo>
                <a:lnTo>
                  <a:pt x="1095" y="12702"/>
                </a:lnTo>
                <a:cubicBezTo>
                  <a:pt x="1135" y="12762"/>
                  <a:pt x="1155" y="12843"/>
                  <a:pt x="1155" y="12924"/>
                </a:cubicBezTo>
                <a:cubicBezTo>
                  <a:pt x="1135" y="12924"/>
                  <a:pt x="1135" y="12904"/>
                  <a:pt x="1135" y="12904"/>
                </a:cubicBezTo>
                <a:cubicBezTo>
                  <a:pt x="1115" y="12945"/>
                  <a:pt x="1054" y="13127"/>
                  <a:pt x="1135" y="13066"/>
                </a:cubicBezTo>
                <a:cubicBezTo>
                  <a:pt x="1095" y="13046"/>
                  <a:pt x="1155" y="13005"/>
                  <a:pt x="1155" y="12965"/>
                </a:cubicBezTo>
                <a:cubicBezTo>
                  <a:pt x="1155" y="12985"/>
                  <a:pt x="1176" y="13005"/>
                  <a:pt x="1196" y="13005"/>
                </a:cubicBezTo>
                <a:cubicBezTo>
                  <a:pt x="1216" y="13046"/>
                  <a:pt x="1155" y="13046"/>
                  <a:pt x="1155" y="13066"/>
                </a:cubicBezTo>
                <a:cubicBezTo>
                  <a:pt x="1155" y="13066"/>
                  <a:pt x="1176" y="13066"/>
                  <a:pt x="1196" y="13046"/>
                </a:cubicBezTo>
                <a:cubicBezTo>
                  <a:pt x="1236" y="13086"/>
                  <a:pt x="1115" y="13248"/>
                  <a:pt x="1196" y="13167"/>
                </a:cubicBezTo>
                <a:cubicBezTo>
                  <a:pt x="1196" y="13228"/>
                  <a:pt x="1135" y="13248"/>
                  <a:pt x="1176" y="13289"/>
                </a:cubicBezTo>
                <a:cubicBezTo>
                  <a:pt x="1176" y="13248"/>
                  <a:pt x="1216" y="13248"/>
                  <a:pt x="1216" y="13289"/>
                </a:cubicBezTo>
                <a:cubicBezTo>
                  <a:pt x="1196" y="13269"/>
                  <a:pt x="1176" y="13289"/>
                  <a:pt x="1176" y="13309"/>
                </a:cubicBezTo>
                <a:cubicBezTo>
                  <a:pt x="1176" y="13329"/>
                  <a:pt x="1216" y="13350"/>
                  <a:pt x="1216" y="13370"/>
                </a:cubicBezTo>
                <a:cubicBezTo>
                  <a:pt x="1176" y="13329"/>
                  <a:pt x="1196" y="13431"/>
                  <a:pt x="1216" y="13451"/>
                </a:cubicBezTo>
                <a:cubicBezTo>
                  <a:pt x="1236" y="13471"/>
                  <a:pt x="1216" y="13431"/>
                  <a:pt x="1236" y="13431"/>
                </a:cubicBezTo>
                <a:cubicBezTo>
                  <a:pt x="1236" y="13451"/>
                  <a:pt x="1236" y="13451"/>
                  <a:pt x="1257" y="13471"/>
                </a:cubicBezTo>
                <a:cubicBezTo>
                  <a:pt x="1236" y="13492"/>
                  <a:pt x="1236" y="13512"/>
                  <a:pt x="1257" y="13512"/>
                </a:cubicBezTo>
                <a:cubicBezTo>
                  <a:pt x="1236" y="13532"/>
                  <a:pt x="1236" y="13532"/>
                  <a:pt x="1236" y="13552"/>
                </a:cubicBezTo>
                <a:cubicBezTo>
                  <a:pt x="1216" y="13552"/>
                  <a:pt x="1236" y="13492"/>
                  <a:pt x="1196" y="13492"/>
                </a:cubicBezTo>
                <a:cubicBezTo>
                  <a:pt x="1176" y="13532"/>
                  <a:pt x="1216" y="13552"/>
                  <a:pt x="1236" y="13593"/>
                </a:cubicBezTo>
                <a:cubicBezTo>
                  <a:pt x="1196" y="13593"/>
                  <a:pt x="1196" y="13633"/>
                  <a:pt x="1216" y="13654"/>
                </a:cubicBezTo>
                <a:cubicBezTo>
                  <a:pt x="1236" y="13694"/>
                  <a:pt x="1196" y="13694"/>
                  <a:pt x="1236" y="13714"/>
                </a:cubicBezTo>
                <a:cubicBezTo>
                  <a:pt x="1257" y="13714"/>
                  <a:pt x="1236" y="13694"/>
                  <a:pt x="1236" y="13694"/>
                </a:cubicBezTo>
                <a:cubicBezTo>
                  <a:pt x="1236" y="13694"/>
                  <a:pt x="1236" y="13735"/>
                  <a:pt x="1196" y="13735"/>
                </a:cubicBezTo>
                <a:cubicBezTo>
                  <a:pt x="1257" y="13633"/>
                  <a:pt x="1034" y="13573"/>
                  <a:pt x="1176" y="13512"/>
                </a:cubicBezTo>
                <a:cubicBezTo>
                  <a:pt x="1074" y="13512"/>
                  <a:pt x="1135" y="13471"/>
                  <a:pt x="1095" y="13411"/>
                </a:cubicBezTo>
                <a:cubicBezTo>
                  <a:pt x="1054" y="13431"/>
                  <a:pt x="1054" y="13390"/>
                  <a:pt x="1034" y="13390"/>
                </a:cubicBezTo>
                <a:cubicBezTo>
                  <a:pt x="1034" y="13451"/>
                  <a:pt x="1054" y="13411"/>
                  <a:pt x="1054" y="13431"/>
                </a:cubicBezTo>
                <a:cubicBezTo>
                  <a:pt x="1074" y="13451"/>
                  <a:pt x="1054" y="13471"/>
                  <a:pt x="1013" y="13471"/>
                </a:cubicBezTo>
                <a:cubicBezTo>
                  <a:pt x="1013" y="13451"/>
                  <a:pt x="1013" y="13431"/>
                  <a:pt x="993" y="13431"/>
                </a:cubicBezTo>
                <a:cubicBezTo>
                  <a:pt x="1013" y="13492"/>
                  <a:pt x="993" y="13512"/>
                  <a:pt x="953" y="13532"/>
                </a:cubicBezTo>
                <a:cubicBezTo>
                  <a:pt x="993" y="13593"/>
                  <a:pt x="953" y="13654"/>
                  <a:pt x="993" y="13775"/>
                </a:cubicBezTo>
                <a:cubicBezTo>
                  <a:pt x="1013" y="13816"/>
                  <a:pt x="1034" y="13755"/>
                  <a:pt x="1054" y="13816"/>
                </a:cubicBezTo>
                <a:cubicBezTo>
                  <a:pt x="993" y="13978"/>
                  <a:pt x="1135" y="14140"/>
                  <a:pt x="1115" y="14261"/>
                </a:cubicBezTo>
                <a:cubicBezTo>
                  <a:pt x="1155" y="14282"/>
                  <a:pt x="1196" y="14241"/>
                  <a:pt x="1216" y="14302"/>
                </a:cubicBezTo>
                <a:cubicBezTo>
                  <a:pt x="1216" y="14363"/>
                  <a:pt x="1155" y="14322"/>
                  <a:pt x="1115" y="14322"/>
                </a:cubicBezTo>
                <a:cubicBezTo>
                  <a:pt x="1155" y="14403"/>
                  <a:pt x="1115" y="14484"/>
                  <a:pt x="1115" y="14565"/>
                </a:cubicBezTo>
                <a:cubicBezTo>
                  <a:pt x="1095" y="14565"/>
                  <a:pt x="1095" y="14585"/>
                  <a:pt x="1095" y="14585"/>
                </a:cubicBezTo>
                <a:lnTo>
                  <a:pt x="1115" y="14585"/>
                </a:lnTo>
                <a:cubicBezTo>
                  <a:pt x="1095" y="14606"/>
                  <a:pt x="1095" y="14626"/>
                  <a:pt x="1115" y="14646"/>
                </a:cubicBezTo>
                <a:cubicBezTo>
                  <a:pt x="1095" y="14666"/>
                  <a:pt x="1074" y="14707"/>
                  <a:pt x="1135" y="14727"/>
                </a:cubicBezTo>
                <a:cubicBezTo>
                  <a:pt x="1135" y="14707"/>
                  <a:pt x="1155" y="14707"/>
                  <a:pt x="1176" y="14687"/>
                </a:cubicBezTo>
                <a:cubicBezTo>
                  <a:pt x="1176" y="14727"/>
                  <a:pt x="1176" y="14788"/>
                  <a:pt x="1176" y="14828"/>
                </a:cubicBezTo>
                <a:cubicBezTo>
                  <a:pt x="1176" y="14808"/>
                  <a:pt x="1155" y="14788"/>
                  <a:pt x="1155" y="14788"/>
                </a:cubicBezTo>
                <a:cubicBezTo>
                  <a:pt x="1155" y="14808"/>
                  <a:pt x="1115" y="14808"/>
                  <a:pt x="1074" y="14808"/>
                </a:cubicBezTo>
                <a:cubicBezTo>
                  <a:pt x="1115" y="14909"/>
                  <a:pt x="1013" y="14909"/>
                  <a:pt x="993" y="14849"/>
                </a:cubicBezTo>
                <a:cubicBezTo>
                  <a:pt x="993" y="14828"/>
                  <a:pt x="993" y="14808"/>
                  <a:pt x="993" y="14788"/>
                </a:cubicBezTo>
                <a:cubicBezTo>
                  <a:pt x="993" y="14828"/>
                  <a:pt x="973" y="14889"/>
                  <a:pt x="953" y="14930"/>
                </a:cubicBezTo>
                <a:cubicBezTo>
                  <a:pt x="993" y="14909"/>
                  <a:pt x="1013" y="14889"/>
                  <a:pt x="1013" y="14849"/>
                </a:cubicBezTo>
                <a:cubicBezTo>
                  <a:pt x="1034" y="14950"/>
                  <a:pt x="1155" y="15112"/>
                  <a:pt x="1074" y="15173"/>
                </a:cubicBezTo>
                <a:cubicBezTo>
                  <a:pt x="1074" y="15092"/>
                  <a:pt x="1013" y="15072"/>
                  <a:pt x="993" y="15011"/>
                </a:cubicBezTo>
                <a:cubicBezTo>
                  <a:pt x="993" y="15051"/>
                  <a:pt x="993" y="15092"/>
                  <a:pt x="932" y="15092"/>
                </a:cubicBezTo>
                <a:cubicBezTo>
                  <a:pt x="912" y="14991"/>
                  <a:pt x="932" y="14970"/>
                  <a:pt x="851" y="14930"/>
                </a:cubicBezTo>
                <a:cubicBezTo>
                  <a:pt x="1034" y="14889"/>
                  <a:pt x="872" y="14747"/>
                  <a:pt x="872" y="14626"/>
                </a:cubicBezTo>
                <a:cubicBezTo>
                  <a:pt x="892" y="14484"/>
                  <a:pt x="973" y="14322"/>
                  <a:pt x="831" y="14180"/>
                </a:cubicBezTo>
                <a:cubicBezTo>
                  <a:pt x="973" y="14079"/>
                  <a:pt x="811" y="13775"/>
                  <a:pt x="953" y="13593"/>
                </a:cubicBezTo>
                <a:cubicBezTo>
                  <a:pt x="851" y="13613"/>
                  <a:pt x="973" y="13552"/>
                  <a:pt x="912" y="13552"/>
                </a:cubicBezTo>
                <a:cubicBezTo>
                  <a:pt x="872" y="13613"/>
                  <a:pt x="851" y="13390"/>
                  <a:pt x="770" y="13492"/>
                </a:cubicBezTo>
                <a:cubicBezTo>
                  <a:pt x="811" y="13552"/>
                  <a:pt x="851" y="13633"/>
                  <a:pt x="770" y="13674"/>
                </a:cubicBezTo>
                <a:cubicBezTo>
                  <a:pt x="953" y="13876"/>
                  <a:pt x="689" y="14119"/>
                  <a:pt x="811" y="14282"/>
                </a:cubicBezTo>
                <a:cubicBezTo>
                  <a:pt x="811" y="14342"/>
                  <a:pt x="791" y="14423"/>
                  <a:pt x="770" y="14484"/>
                </a:cubicBezTo>
                <a:cubicBezTo>
                  <a:pt x="791" y="14504"/>
                  <a:pt x="851" y="14504"/>
                  <a:pt x="851" y="14565"/>
                </a:cubicBezTo>
                <a:cubicBezTo>
                  <a:pt x="750" y="14585"/>
                  <a:pt x="851" y="14606"/>
                  <a:pt x="851" y="14687"/>
                </a:cubicBezTo>
                <a:cubicBezTo>
                  <a:pt x="750" y="14727"/>
                  <a:pt x="770" y="15153"/>
                  <a:pt x="831" y="15193"/>
                </a:cubicBezTo>
                <a:cubicBezTo>
                  <a:pt x="831" y="15234"/>
                  <a:pt x="770" y="15213"/>
                  <a:pt x="791" y="15274"/>
                </a:cubicBezTo>
                <a:cubicBezTo>
                  <a:pt x="811" y="15335"/>
                  <a:pt x="912" y="15456"/>
                  <a:pt x="993" y="15396"/>
                </a:cubicBezTo>
                <a:cubicBezTo>
                  <a:pt x="932" y="15396"/>
                  <a:pt x="912" y="15375"/>
                  <a:pt x="912" y="15335"/>
                </a:cubicBezTo>
                <a:cubicBezTo>
                  <a:pt x="1013" y="15335"/>
                  <a:pt x="932" y="15254"/>
                  <a:pt x="1013" y="15254"/>
                </a:cubicBezTo>
                <a:lnTo>
                  <a:pt x="1013" y="15254"/>
                </a:lnTo>
                <a:cubicBezTo>
                  <a:pt x="973" y="15294"/>
                  <a:pt x="973" y="15335"/>
                  <a:pt x="1013" y="15375"/>
                </a:cubicBezTo>
                <a:cubicBezTo>
                  <a:pt x="1013" y="15396"/>
                  <a:pt x="1034" y="15416"/>
                  <a:pt x="1054" y="15436"/>
                </a:cubicBezTo>
                <a:lnTo>
                  <a:pt x="1013" y="15436"/>
                </a:lnTo>
                <a:lnTo>
                  <a:pt x="1013" y="15477"/>
                </a:lnTo>
                <a:cubicBezTo>
                  <a:pt x="973" y="15477"/>
                  <a:pt x="932" y="15416"/>
                  <a:pt x="912" y="15477"/>
                </a:cubicBezTo>
                <a:cubicBezTo>
                  <a:pt x="973" y="15497"/>
                  <a:pt x="851" y="15517"/>
                  <a:pt x="892" y="15558"/>
                </a:cubicBezTo>
                <a:cubicBezTo>
                  <a:pt x="953" y="15558"/>
                  <a:pt x="932" y="15618"/>
                  <a:pt x="973" y="15618"/>
                </a:cubicBezTo>
                <a:cubicBezTo>
                  <a:pt x="953" y="15517"/>
                  <a:pt x="993" y="15558"/>
                  <a:pt x="1013" y="15558"/>
                </a:cubicBezTo>
                <a:lnTo>
                  <a:pt x="1013" y="15639"/>
                </a:lnTo>
                <a:cubicBezTo>
                  <a:pt x="993" y="15639"/>
                  <a:pt x="973" y="15659"/>
                  <a:pt x="953" y="15679"/>
                </a:cubicBezTo>
                <a:cubicBezTo>
                  <a:pt x="973" y="15679"/>
                  <a:pt x="993" y="15720"/>
                  <a:pt x="1013" y="15720"/>
                </a:cubicBezTo>
                <a:cubicBezTo>
                  <a:pt x="1034" y="15922"/>
                  <a:pt x="1054" y="16105"/>
                  <a:pt x="1074" y="16307"/>
                </a:cubicBezTo>
                <a:cubicBezTo>
                  <a:pt x="1074" y="16449"/>
                  <a:pt x="1074" y="16591"/>
                  <a:pt x="1095" y="16733"/>
                </a:cubicBezTo>
                <a:cubicBezTo>
                  <a:pt x="1054" y="16793"/>
                  <a:pt x="1013" y="16935"/>
                  <a:pt x="1095" y="16976"/>
                </a:cubicBezTo>
                <a:cubicBezTo>
                  <a:pt x="1095" y="16955"/>
                  <a:pt x="1095" y="16935"/>
                  <a:pt x="1095" y="16915"/>
                </a:cubicBezTo>
                <a:lnTo>
                  <a:pt x="1095" y="17016"/>
                </a:lnTo>
                <a:cubicBezTo>
                  <a:pt x="993" y="17016"/>
                  <a:pt x="1054" y="17117"/>
                  <a:pt x="1054" y="17158"/>
                </a:cubicBezTo>
                <a:cubicBezTo>
                  <a:pt x="1034" y="17401"/>
                  <a:pt x="1034" y="17624"/>
                  <a:pt x="1034" y="17867"/>
                </a:cubicBezTo>
                <a:cubicBezTo>
                  <a:pt x="973" y="17806"/>
                  <a:pt x="872" y="17806"/>
                  <a:pt x="791" y="17847"/>
                </a:cubicBezTo>
                <a:cubicBezTo>
                  <a:pt x="872" y="17867"/>
                  <a:pt x="872" y="18150"/>
                  <a:pt x="831" y="18171"/>
                </a:cubicBezTo>
                <a:cubicBezTo>
                  <a:pt x="912" y="18191"/>
                  <a:pt x="953" y="18252"/>
                  <a:pt x="973" y="18150"/>
                </a:cubicBezTo>
                <a:cubicBezTo>
                  <a:pt x="892" y="18150"/>
                  <a:pt x="872" y="17867"/>
                  <a:pt x="973" y="17907"/>
                </a:cubicBezTo>
                <a:cubicBezTo>
                  <a:pt x="1074" y="17928"/>
                  <a:pt x="1013" y="18150"/>
                  <a:pt x="993" y="18231"/>
                </a:cubicBezTo>
                <a:cubicBezTo>
                  <a:pt x="1095" y="18191"/>
                  <a:pt x="1135" y="18231"/>
                  <a:pt x="1196" y="18171"/>
                </a:cubicBezTo>
                <a:lnTo>
                  <a:pt x="1196" y="18171"/>
                </a:lnTo>
                <a:cubicBezTo>
                  <a:pt x="1216" y="18171"/>
                  <a:pt x="1236" y="18150"/>
                  <a:pt x="1236" y="18171"/>
                </a:cubicBezTo>
                <a:cubicBezTo>
                  <a:pt x="1236" y="18211"/>
                  <a:pt x="1196" y="18292"/>
                  <a:pt x="1236" y="18333"/>
                </a:cubicBezTo>
                <a:cubicBezTo>
                  <a:pt x="1236" y="18313"/>
                  <a:pt x="1236" y="18313"/>
                  <a:pt x="1257" y="18313"/>
                </a:cubicBezTo>
                <a:cubicBezTo>
                  <a:pt x="1277" y="18353"/>
                  <a:pt x="1236" y="18353"/>
                  <a:pt x="1257" y="18394"/>
                </a:cubicBezTo>
                <a:cubicBezTo>
                  <a:pt x="1317" y="18394"/>
                  <a:pt x="1297" y="18333"/>
                  <a:pt x="1317" y="18313"/>
                </a:cubicBezTo>
                <a:cubicBezTo>
                  <a:pt x="1257" y="18292"/>
                  <a:pt x="1236" y="18130"/>
                  <a:pt x="1277" y="18110"/>
                </a:cubicBezTo>
                <a:cubicBezTo>
                  <a:pt x="1317" y="18150"/>
                  <a:pt x="1358" y="18171"/>
                  <a:pt x="1297" y="18211"/>
                </a:cubicBezTo>
                <a:cubicBezTo>
                  <a:pt x="1358" y="18211"/>
                  <a:pt x="1338" y="18191"/>
                  <a:pt x="1378" y="18191"/>
                </a:cubicBezTo>
                <a:cubicBezTo>
                  <a:pt x="1378" y="18150"/>
                  <a:pt x="1317" y="18150"/>
                  <a:pt x="1317" y="18090"/>
                </a:cubicBezTo>
                <a:cubicBezTo>
                  <a:pt x="1358" y="18090"/>
                  <a:pt x="1378" y="18130"/>
                  <a:pt x="1419" y="18150"/>
                </a:cubicBezTo>
                <a:cubicBezTo>
                  <a:pt x="1419" y="18090"/>
                  <a:pt x="1358" y="18110"/>
                  <a:pt x="1338" y="18069"/>
                </a:cubicBezTo>
                <a:cubicBezTo>
                  <a:pt x="1338" y="18029"/>
                  <a:pt x="1398" y="18110"/>
                  <a:pt x="1419" y="18069"/>
                </a:cubicBezTo>
                <a:cubicBezTo>
                  <a:pt x="1358" y="18049"/>
                  <a:pt x="1439" y="18009"/>
                  <a:pt x="1439" y="17968"/>
                </a:cubicBezTo>
                <a:cubicBezTo>
                  <a:pt x="1338" y="17968"/>
                  <a:pt x="1439" y="17907"/>
                  <a:pt x="1378" y="17887"/>
                </a:cubicBezTo>
                <a:cubicBezTo>
                  <a:pt x="1419" y="17928"/>
                  <a:pt x="1338" y="17968"/>
                  <a:pt x="1317" y="17928"/>
                </a:cubicBezTo>
                <a:cubicBezTo>
                  <a:pt x="1378" y="17887"/>
                  <a:pt x="1338" y="17867"/>
                  <a:pt x="1358" y="17826"/>
                </a:cubicBezTo>
                <a:lnTo>
                  <a:pt x="1398" y="17826"/>
                </a:lnTo>
                <a:cubicBezTo>
                  <a:pt x="1398" y="17887"/>
                  <a:pt x="1500" y="17867"/>
                  <a:pt x="1419" y="17826"/>
                </a:cubicBezTo>
                <a:cubicBezTo>
                  <a:pt x="1419" y="17745"/>
                  <a:pt x="1439" y="17644"/>
                  <a:pt x="1459" y="17604"/>
                </a:cubicBezTo>
                <a:cubicBezTo>
                  <a:pt x="1439" y="17604"/>
                  <a:pt x="1439" y="17624"/>
                  <a:pt x="1419" y="17644"/>
                </a:cubicBezTo>
                <a:cubicBezTo>
                  <a:pt x="1419" y="17563"/>
                  <a:pt x="1479" y="17563"/>
                  <a:pt x="1398" y="17563"/>
                </a:cubicBezTo>
                <a:cubicBezTo>
                  <a:pt x="1398" y="17502"/>
                  <a:pt x="1479" y="17502"/>
                  <a:pt x="1500" y="17482"/>
                </a:cubicBezTo>
                <a:cubicBezTo>
                  <a:pt x="1439" y="17482"/>
                  <a:pt x="1479" y="17421"/>
                  <a:pt x="1439" y="17421"/>
                </a:cubicBezTo>
                <a:cubicBezTo>
                  <a:pt x="1439" y="17441"/>
                  <a:pt x="1459" y="17502"/>
                  <a:pt x="1398" y="17482"/>
                </a:cubicBezTo>
                <a:cubicBezTo>
                  <a:pt x="1419" y="17441"/>
                  <a:pt x="1398" y="17381"/>
                  <a:pt x="1378" y="17320"/>
                </a:cubicBezTo>
                <a:cubicBezTo>
                  <a:pt x="1398" y="17320"/>
                  <a:pt x="1419" y="17300"/>
                  <a:pt x="1439" y="17300"/>
                </a:cubicBezTo>
                <a:cubicBezTo>
                  <a:pt x="1419" y="17340"/>
                  <a:pt x="1419" y="17401"/>
                  <a:pt x="1479" y="17401"/>
                </a:cubicBezTo>
                <a:cubicBezTo>
                  <a:pt x="1500" y="17340"/>
                  <a:pt x="1459" y="17300"/>
                  <a:pt x="1398" y="17259"/>
                </a:cubicBezTo>
                <a:cubicBezTo>
                  <a:pt x="1459" y="17239"/>
                  <a:pt x="1439" y="17158"/>
                  <a:pt x="1378" y="17178"/>
                </a:cubicBezTo>
                <a:cubicBezTo>
                  <a:pt x="1398" y="17158"/>
                  <a:pt x="1398" y="17158"/>
                  <a:pt x="1419" y="17158"/>
                </a:cubicBezTo>
                <a:cubicBezTo>
                  <a:pt x="1439" y="17178"/>
                  <a:pt x="1439" y="17198"/>
                  <a:pt x="1459" y="17219"/>
                </a:cubicBezTo>
                <a:cubicBezTo>
                  <a:pt x="1459" y="17198"/>
                  <a:pt x="1459" y="17178"/>
                  <a:pt x="1459" y="17158"/>
                </a:cubicBezTo>
                <a:lnTo>
                  <a:pt x="1479" y="17158"/>
                </a:lnTo>
                <a:lnTo>
                  <a:pt x="1479" y="17117"/>
                </a:lnTo>
                <a:cubicBezTo>
                  <a:pt x="1500" y="17117"/>
                  <a:pt x="1540" y="17117"/>
                  <a:pt x="1560" y="17117"/>
                </a:cubicBezTo>
                <a:cubicBezTo>
                  <a:pt x="1601" y="17239"/>
                  <a:pt x="1641" y="17259"/>
                  <a:pt x="1581" y="17360"/>
                </a:cubicBezTo>
                <a:cubicBezTo>
                  <a:pt x="1581" y="17401"/>
                  <a:pt x="1641" y="17401"/>
                  <a:pt x="1662" y="17441"/>
                </a:cubicBezTo>
                <a:cubicBezTo>
                  <a:pt x="1621" y="17482"/>
                  <a:pt x="1743" y="17624"/>
                  <a:pt x="1641" y="17664"/>
                </a:cubicBezTo>
                <a:cubicBezTo>
                  <a:pt x="1702" y="17664"/>
                  <a:pt x="1641" y="17745"/>
                  <a:pt x="1702" y="17766"/>
                </a:cubicBezTo>
                <a:cubicBezTo>
                  <a:pt x="1641" y="17766"/>
                  <a:pt x="1641" y="17786"/>
                  <a:pt x="1682" y="17806"/>
                </a:cubicBezTo>
                <a:cubicBezTo>
                  <a:pt x="1581" y="17806"/>
                  <a:pt x="1662" y="17867"/>
                  <a:pt x="1601" y="17907"/>
                </a:cubicBezTo>
                <a:cubicBezTo>
                  <a:pt x="1662" y="17907"/>
                  <a:pt x="1641" y="17948"/>
                  <a:pt x="1621" y="18009"/>
                </a:cubicBezTo>
                <a:cubicBezTo>
                  <a:pt x="1662" y="18029"/>
                  <a:pt x="1662" y="17988"/>
                  <a:pt x="1682" y="18009"/>
                </a:cubicBezTo>
                <a:cubicBezTo>
                  <a:pt x="1641" y="18069"/>
                  <a:pt x="1722" y="18171"/>
                  <a:pt x="1621" y="18211"/>
                </a:cubicBezTo>
                <a:cubicBezTo>
                  <a:pt x="1702" y="18231"/>
                  <a:pt x="1682" y="18414"/>
                  <a:pt x="1621" y="18454"/>
                </a:cubicBezTo>
                <a:cubicBezTo>
                  <a:pt x="1702" y="18454"/>
                  <a:pt x="1702" y="18616"/>
                  <a:pt x="1662" y="18616"/>
                </a:cubicBezTo>
                <a:cubicBezTo>
                  <a:pt x="1702" y="18657"/>
                  <a:pt x="1743" y="18718"/>
                  <a:pt x="1783" y="18758"/>
                </a:cubicBezTo>
                <a:cubicBezTo>
                  <a:pt x="1763" y="18758"/>
                  <a:pt x="1743" y="18738"/>
                  <a:pt x="1722" y="18738"/>
                </a:cubicBezTo>
                <a:cubicBezTo>
                  <a:pt x="1722" y="19001"/>
                  <a:pt x="1803" y="19163"/>
                  <a:pt x="1743" y="19467"/>
                </a:cubicBezTo>
                <a:cubicBezTo>
                  <a:pt x="1783" y="19467"/>
                  <a:pt x="1783" y="19467"/>
                  <a:pt x="1803" y="19508"/>
                </a:cubicBezTo>
                <a:cubicBezTo>
                  <a:pt x="1682" y="19589"/>
                  <a:pt x="1905" y="19791"/>
                  <a:pt x="1722" y="19811"/>
                </a:cubicBezTo>
                <a:cubicBezTo>
                  <a:pt x="1722" y="19872"/>
                  <a:pt x="1763" y="19832"/>
                  <a:pt x="1783" y="19832"/>
                </a:cubicBezTo>
                <a:cubicBezTo>
                  <a:pt x="1743" y="19913"/>
                  <a:pt x="1763" y="19974"/>
                  <a:pt x="1803" y="20034"/>
                </a:cubicBezTo>
                <a:cubicBezTo>
                  <a:pt x="1783" y="20034"/>
                  <a:pt x="1763" y="20055"/>
                  <a:pt x="1743" y="20075"/>
                </a:cubicBezTo>
                <a:cubicBezTo>
                  <a:pt x="1844" y="20115"/>
                  <a:pt x="1702" y="20217"/>
                  <a:pt x="1803" y="20257"/>
                </a:cubicBezTo>
                <a:cubicBezTo>
                  <a:pt x="1702" y="20257"/>
                  <a:pt x="1763" y="20358"/>
                  <a:pt x="1783" y="20379"/>
                </a:cubicBezTo>
                <a:cubicBezTo>
                  <a:pt x="1682" y="20480"/>
                  <a:pt x="1783" y="20622"/>
                  <a:pt x="1722" y="20743"/>
                </a:cubicBezTo>
                <a:cubicBezTo>
                  <a:pt x="1743" y="20743"/>
                  <a:pt x="1743" y="20784"/>
                  <a:pt x="1783" y="20784"/>
                </a:cubicBezTo>
                <a:cubicBezTo>
                  <a:pt x="1702" y="20784"/>
                  <a:pt x="1722" y="20845"/>
                  <a:pt x="1783" y="20804"/>
                </a:cubicBezTo>
                <a:cubicBezTo>
                  <a:pt x="1783" y="20824"/>
                  <a:pt x="1783" y="20845"/>
                  <a:pt x="1803" y="20865"/>
                </a:cubicBezTo>
                <a:cubicBezTo>
                  <a:pt x="1743" y="20865"/>
                  <a:pt x="1743" y="20845"/>
                  <a:pt x="1722" y="20865"/>
                </a:cubicBezTo>
                <a:cubicBezTo>
                  <a:pt x="1682" y="20885"/>
                  <a:pt x="1803" y="20885"/>
                  <a:pt x="1722" y="20905"/>
                </a:cubicBezTo>
                <a:cubicBezTo>
                  <a:pt x="1722" y="20946"/>
                  <a:pt x="1783" y="20966"/>
                  <a:pt x="1803" y="20946"/>
                </a:cubicBezTo>
                <a:cubicBezTo>
                  <a:pt x="1824" y="20905"/>
                  <a:pt x="1783" y="20926"/>
                  <a:pt x="1763" y="20905"/>
                </a:cubicBezTo>
                <a:cubicBezTo>
                  <a:pt x="1824" y="20905"/>
                  <a:pt x="1905" y="20824"/>
                  <a:pt x="1824" y="20804"/>
                </a:cubicBezTo>
                <a:lnTo>
                  <a:pt x="1864" y="20764"/>
                </a:lnTo>
                <a:cubicBezTo>
                  <a:pt x="1864" y="20784"/>
                  <a:pt x="1884" y="20824"/>
                  <a:pt x="1925" y="20824"/>
                </a:cubicBezTo>
                <a:cubicBezTo>
                  <a:pt x="1925" y="20804"/>
                  <a:pt x="1905" y="20764"/>
                  <a:pt x="1884" y="20743"/>
                </a:cubicBezTo>
                <a:cubicBezTo>
                  <a:pt x="1884" y="20743"/>
                  <a:pt x="1884" y="20743"/>
                  <a:pt x="1905" y="20743"/>
                </a:cubicBezTo>
                <a:lnTo>
                  <a:pt x="1905" y="20743"/>
                </a:lnTo>
                <a:cubicBezTo>
                  <a:pt x="1925" y="20682"/>
                  <a:pt x="1966" y="20622"/>
                  <a:pt x="1966" y="20541"/>
                </a:cubicBezTo>
                <a:lnTo>
                  <a:pt x="1986" y="20541"/>
                </a:lnTo>
                <a:cubicBezTo>
                  <a:pt x="2026" y="20601"/>
                  <a:pt x="1925" y="20622"/>
                  <a:pt x="1986" y="20642"/>
                </a:cubicBezTo>
                <a:cubicBezTo>
                  <a:pt x="2067" y="20541"/>
                  <a:pt x="2006" y="20480"/>
                  <a:pt x="1986" y="20379"/>
                </a:cubicBezTo>
                <a:lnTo>
                  <a:pt x="2006" y="20298"/>
                </a:lnTo>
                <a:lnTo>
                  <a:pt x="2026" y="20298"/>
                </a:lnTo>
                <a:cubicBezTo>
                  <a:pt x="2026" y="20277"/>
                  <a:pt x="2026" y="20257"/>
                  <a:pt x="2026" y="20237"/>
                </a:cubicBezTo>
                <a:cubicBezTo>
                  <a:pt x="2026" y="20196"/>
                  <a:pt x="2026" y="20156"/>
                  <a:pt x="2006" y="20136"/>
                </a:cubicBezTo>
                <a:cubicBezTo>
                  <a:pt x="2047" y="20115"/>
                  <a:pt x="2006" y="20034"/>
                  <a:pt x="2026" y="19994"/>
                </a:cubicBezTo>
                <a:lnTo>
                  <a:pt x="2006" y="19994"/>
                </a:lnTo>
                <a:cubicBezTo>
                  <a:pt x="2006" y="19974"/>
                  <a:pt x="2006" y="19953"/>
                  <a:pt x="2006" y="19933"/>
                </a:cubicBezTo>
                <a:cubicBezTo>
                  <a:pt x="2026" y="19872"/>
                  <a:pt x="2026" y="19832"/>
                  <a:pt x="2026" y="19771"/>
                </a:cubicBezTo>
                <a:cubicBezTo>
                  <a:pt x="2026" y="19791"/>
                  <a:pt x="2047" y="19811"/>
                  <a:pt x="2047" y="19811"/>
                </a:cubicBezTo>
                <a:cubicBezTo>
                  <a:pt x="2067" y="19791"/>
                  <a:pt x="2047" y="19690"/>
                  <a:pt x="2026" y="19670"/>
                </a:cubicBezTo>
                <a:cubicBezTo>
                  <a:pt x="2026" y="19589"/>
                  <a:pt x="2047" y="19508"/>
                  <a:pt x="2067" y="19427"/>
                </a:cubicBezTo>
                <a:cubicBezTo>
                  <a:pt x="1966" y="19427"/>
                  <a:pt x="2026" y="19325"/>
                  <a:pt x="1986" y="19305"/>
                </a:cubicBezTo>
                <a:cubicBezTo>
                  <a:pt x="1986" y="19325"/>
                  <a:pt x="1986" y="19325"/>
                  <a:pt x="1986" y="19346"/>
                </a:cubicBezTo>
                <a:cubicBezTo>
                  <a:pt x="1945" y="19244"/>
                  <a:pt x="1905" y="19143"/>
                  <a:pt x="1905" y="19021"/>
                </a:cubicBezTo>
                <a:cubicBezTo>
                  <a:pt x="1986" y="19042"/>
                  <a:pt x="1945" y="19184"/>
                  <a:pt x="2006" y="19184"/>
                </a:cubicBezTo>
                <a:cubicBezTo>
                  <a:pt x="2006" y="19143"/>
                  <a:pt x="1966" y="18940"/>
                  <a:pt x="2026" y="18900"/>
                </a:cubicBezTo>
                <a:cubicBezTo>
                  <a:pt x="2006" y="18900"/>
                  <a:pt x="1966" y="18900"/>
                  <a:pt x="1966" y="18880"/>
                </a:cubicBezTo>
                <a:cubicBezTo>
                  <a:pt x="1966" y="18859"/>
                  <a:pt x="2006" y="18839"/>
                  <a:pt x="2006" y="18819"/>
                </a:cubicBezTo>
                <a:cubicBezTo>
                  <a:pt x="1905" y="18799"/>
                  <a:pt x="1945" y="18576"/>
                  <a:pt x="1945" y="18515"/>
                </a:cubicBezTo>
                <a:cubicBezTo>
                  <a:pt x="1945" y="18515"/>
                  <a:pt x="1945" y="18515"/>
                  <a:pt x="1925" y="18515"/>
                </a:cubicBezTo>
                <a:cubicBezTo>
                  <a:pt x="1945" y="18495"/>
                  <a:pt x="1844" y="18414"/>
                  <a:pt x="1925" y="18373"/>
                </a:cubicBezTo>
                <a:cubicBezTo>
                  <a:pt x="1925" y="18394"/>
                  <a:pt x="1925" y="18414"/>
                  <a:pt x="1945" y="18414"/>
                </a:cubicBezTo>
                <a:cubicBezTo>
                  <a:pt x="2006" y="18353"/>
                  <a:pt x="1884" y="18373"/>
                  <a:pt x="1905" y="18313"/>
                </a:cubicBezTo>
                <a:cubicBezTo>
                  <a:pt x="1945" y="18313"/>
                  <a:pt x="1925" y="18353"/>
                  <a:pt x="1945" y="18353"/>
                </a:cubicBezTo>
                <a:cubicBezTo>
                  <a:pt x="1925" y="18231"/>
                  <a:pt x="1945" y="18049"/>
                  <a:pt x="1905" y="17948"/>
                </a:cubicBezTo>
                <a:lnTo>
                  <a:pt x="1905" y="17948"/>
                </a:lnTo>
                <a:cubicBezTo>
                  <a:pt x="1905" y="17948"/>
                  <a:pt x="1905" y="17928"/>
                  <a:pt x="1905" y="17928"/>
                </a:cubicBezTo>
                <a:lnTo>
                  <a:pt x="1905" y="17928"/>
                </a:lnTo>
                <a:lnTo>
                  <a:pt x="1905" y="17847"/>
                </a:lnTo>
                <a:cubicBezTo>
                  <a:pt x="1925" y="17786"/>
                  <a:pt x="1925" y="17725"/>
                  <a:pt x="1905" y="17685"/>
                </a:cubicBezTo>
                <a:cubicBezTo>
                  <a:pt x="1905" y="17543"/>
                  <a:pt x="1884" y="17421"/>
                  <a:pt x="1905" y="17279"/>
                </a:cubicBezTo>
                <a:cubicBezTo>
                  <a:pt x="1966" y="17259"/>
                  <a:pt x="1864" y="17097"/>
                  <a:pt x="1884" y="17036"/>
                </a:cubicBezTo>
                <a:cubicBezTo>
                  <a:pt x="1884" y="16895"/>
                  <a:pt x="1864" y="16773"/>
                  <a:pt x="1824" y="16652"/>
                </a:cubicBezTo>
                <a:cubicBezTo>
                  <a:pt x="1844" y="16449"/>
                  <a:pt x="1803" y="16246"/>
                  <a:pt x="1763" y="16044"/>
                </a:cubicBezTo>
                <a:cubicBezTo>
                  <a:pt x="1783" y="16044"/>
                  <a:pt x="1803" y="16044"/>
                  <a:pt x="1803" y="16024"/>
                </a:cubicBezTo>
                <a:cubicBezTo>
                  <a:pt x="1803" y="16003"/>
                  <a:pt x="1743" y="16024"/>
                  <a:pt x="1743" y="16024"/>
                </a:cubicBezTo>
                <a:cubicBezTo>
                  <a:pt x="1743" y="15963"/>
                  <a:pt x="1783" y="15902"/>
                  <a:pt x="1824" y="15882"/>
                </a:cubicBezTo>
                <a:cubicBezTo>
                  <a:pt x="1803" y="15882"/>
                  <a:pt x="1763" y="15862"/>
                  <a:pt x="1743" y="15841"/>
                </a:cubicBezTo>
                <a:cubicBezTo>
                  <a:pt x="1743" y="15862"/>
                  <a:pt x="1783" y="15902"/>
                  <a:pt x="1743" y="15922"/>
                </a:cubicBezTo>
                <a:cubicBezTo>
                  <a:pt x="1743" y="15882"/>
                  <a:pt x="1702" y="15902"/>
                  <a:pt x="1702" y="15841"/>
                </a:cubicBezTo>
                <a:cubicBezTo>
                  <a:pt x="1803" y="15801"/>
                  <a:pt x="1743" y="15821"/>
                  <a:pt x="1763" y="15740"/>
                </a:cubicBezTo>
                <a:cubicBezTo>
                  <a:pt x="1763" y="15760"/>
                  <a:pt x="1783" y="15780"/>
                  <a:pt x="1803" y="15780"/>
                </a:cubicBezTo>
                <a:cubicBezTo>
                  <a:pt x="1743" y="15720"/>
                  <a:pt x="1824" y="15618"/>
                  <a:pt x="1783" y="15578"/>
                </a:cubicBezTo>
                <a:cubicBezTo>
                  <a:pt x="1763" y="15639"/>
                  <a:pt x="1783" y="15659"/>
                  <a:pt x="1743" y="15720"/>
                </a:cubicBezTo>
                <a:cubicBezTo>
                  <a:pt x="1722" y="15659"/>
                  <a:pt x="1722" y="15618"/>
                  <a:pt x="1702" y="15578"/>
                </a:cubicBezTo>
                <a:cubicBezTo>
                  <a:pt x="1722" y="15558"/>
                  <a:pt x="1743" y="15618"/>
                  <a:pt x="1763" y="15578"/>
                </a:cubicBezTo>
                <a:cubicBezTo>
                  <a:pt x="1682" y="15517"/>
                  <a:pt x="1864" y="15396"/>
                  <a:pt x="1783" y="15315"/>
                </a:cubicBezTo>
                <a:cubicBezTo>
                  <a:pt x="1803" y="15355"/>
                  <a:pt x="1763" y="15396"/>
                  <a:pt x="1743" y="15355"/>
                </a:cubicBezTo>
                <a:cubicBezTo>
                  <a:pt x="1743" y="15335"/>
                  <a:pt x="1763" y="15315"/>
                  <a:pt x="1783" y="15294"/>
                </a:cubicBezTo>
                <a:cubicBezTo>
                  <a:pt x="1662" y="15254"/>
                  <a:pt x="1763" y="15153"/>
                  <a:pt x="1702" y="15092"/>
                </a:cubicBezTo>
                <a:cubicBezTo>
                  <a:pt x="1722" y="15072"/>
                  <a:pt x="1743" y="15051"/>
                  <a:pt x="1763" y="15051"/>
                </a:cubicBezTo>
                <a:cubicBezTo>
                  <a:pt x="1702" y="15031"/>
                  <a:pt x="1682" y="14909"/>
                  <a:pt x="1682" y="14869"/>
                </a:cubicBezTo>
                <a:cubicBezTo>
                  <a:pt x="1743" y="14869"/>
                  <a:pt x="1702" y="14930"/>
                  <a:pt x="1743" y="14930"/>
                </a:cubicBezTo>
                <a:cubicBezTo>
                  <a:pt x="1722" y="14849"/>
                  <a:pt x="1682" y="14768"/>
                  <a:pt x="1641" y="14707"/>
                </a:cubicBezTo>
                <a:cubicBezTo>
                  <a:pt x="1641" y="14666"/>
                  <a:pt x="1682" y="14687"/>
                  <a:pt x="1682" y="14666"/>
                </a:cubicBezTo>
                <a:cubicBezTo>
                  <a:pt x="1601" y="14687"/>
                  <a:pt x="1581" y="14585"/>
                  <a:pt x="1581" y="14525"/>
                </a:cubicBezTo>
                <a:lnTo>
                  <a:pt x="1682" y="14525"/>
                </a:lnTo>
                <a:cubicBezTo>
                  <a:pt x="1682" y="14525"/>
                  <a:pt x="1682" y="14585"/>
                  <a:pt x="1702" y="14606"/>
                </a:cubicBezTo>
                <a:cubicBezTo>
                  <a:pt x="1722" y="14585"/>
                  <a:pt x="1722" y="14606"/>
                  <a:pt x="1743" y="14606"/>
                </a:cubicBezTo>
                <a:lnTo>
                  <a:pt x="1743" y="14646"/>
                </a:lnTo>
                <a:lnTo>
                  <a:pt x="1743" y="14646"/>
                </a:lnTo>
                <a:lnTo>
                  <a:pt x="1743" y="14666"/>
                </a:lnTo>
                <a:cubicBezTo>
                  <a:pt x="1743" y="14768"/>
                  <a:pt x="1743" y="14869"/>
                  <a:pt x="1763" y="14950"/>
                </a:cubicBezTo>
                <a:lnTo>
                  <a:pt x="1743" y="14950"/>
                </a:lnTo>
                <a:lnTo>
                  <a:pt x="1763" y="14950"/>
                </a:lnTo>
                <a:lnTo>
                  <a:pt x="1763" y="15051"/>
                </a:lnTo>
                <a:lnTo>
                  <a:pt x="1763" y="15051"/>
                </a:lnTo>
                <a:cubicBezTo>
                  <a:pt x="1763" y="15112"/>
                  <a:pt x="1722" y="15193"/>
                  <a:pt x="1763" y="15213"/>
                </a:cubicBezTo>
                <a:lnTo>
                  <a:pt x="1763" y="15132"/>
                </a:lnTo>
                <a:cubicBezTo>
                  <a:pt x="1763" y="15112"/>
                  <a:pt x="1783" y="15132"/>
                  <a:pt x="1824" y="15132"/>
                </a:cubicBezTo>
                <a:cubicBezTo>
                  <a:pt x="1803" y="15132"/>
                  <a:pt x="1803" y="15112"/>
                  <a:pt x="1803" y="15092"/>
                </a:cubicBezTo>
                <a:lnTo>
                  <a:pt x="1803" y="15092"/>
                </a:lnTo>
                <a:cubicBezTo>
                  <a:pt x="1783" y="15092"/>
                  <a:pt x="1783" y="15072"/>
                  <a:pt x="1783" y="15072"/>
                </a:cubicBezTo>
                <a:lnTo>
                  <a:pt x="1783" y="15072"/>
                </a:lnTo>
                <a:lnTo>
                  <a:pt x="1783" y="15031"/>
                </a:lnTo>
                <a:cubicBezTo>
                  <a:pt x="1783" y="15031"/>
                  <a:pt x="1803" y="15031"/>
                  <a:pt x="1824" y="15031"/>
                </a:cubicBezTo>
                <a:cubicBezTo>
                  <a:pt x="1803" y="15011"/>
                  <a:pt x="1803" y="15011"/>
                  <a:pt x="1824" y="14991"/>
                </a:cubicBezTo>
                <a:cubicBezTo>
                  <a:pt x="1844" y="14991"/>
                  <a:pt x="1844" y="15011"/>
                  <a:pt x="1864" y="15051"/>
                </a:cubicBezTo>
                <a:cubicBezTo>
                  <a:pt x="1844" y="15031"/>
                  <a:pt x="1824" y="15031"/>
                  <a:pt x="1824" y="15051"/>
                </a:cubicBezTo>
                <a:cubicBezTo>
                  <a:pt x="1925" y="15092"/>
                  <a:pt x="1824" y="15153"/>
                  <a:pt x="1864" y="15193"/>
                </a:cubicBezTo>
                <a:cubicBezTo>
                  <a:pt x="1844" y="15213"/>
                  <a:pt x="1824" y="15173"/>
                  <a:pt x="1824" y="15213"/>
                </a:cubicBezTo>
                <a:lnTo>
                  <a:pt x="1884" y="15213"/>
                </a:lnTo>
                <a:cubicBezTo>
                  <a:pt x="1884" y="15254"/>
                  <a:pt x="1905" y="15396"/>
                  <a:pt x="1925" y="15436"/>
                </a:cubicBezTo>
                <a:cubicBezTo>
                  <a:pt x="1925" y="15477"/>
                  <a:pt x="2006" y="15396"/>
                  <a:pt x="1986" y="15456"/>
                </a:cubicBezTo>
                <a:cubicBezTo>
                  <a:pt x="1905" y="15456"/>
                  <a:pt x="2026" y="15598"/>
                  <a:pt x="1905" y="15618"/>
                </a:cubicBezTo>
                <a:cubicBezTo>
                  <a:pt x="1966" y="15740"/>
                  <a:pt x="1905" y="15801"/>
                  <a:pt x="1966" y="15902"/>
                </a:cubicBezTo>
                <a:cubicBezTo>
                  <a:pt x="1945" y="15902"/>
                  <a:pt x="1925" y="15983"/>
                  <a:pt x="1966" y="15983"/>
                </a:cubicBezTo>
                <a:cubicBezTo>
                  <a:pt x="1966" y="15963"/>
                  <a:pt x="2006" y="15943"/>
                  <a:pt x="2006" y="15963"/>
                </a:cubicBezTo>
                <a:cubicBezTo>
                  <a:pt x="1966" y="16186"/>
                  <a:pt x="1966" y="16408"/>
                  <a:pt x="1966" y="16631"/>
                </a:cubicBezTo>
                <a:cubicBezTo>
                  <a:pt x="1966" y="16611"/>
                  <a:pt x="1986" y="16611"/>
                  <a:pt x="2006" y="16591"/>
                </a:cubicBezTo>
                <a:lnTo>
                  <a:pt x="2006" y="16652"/>
                </a:lnTo>
                <a:cubicBezTo>
                  <a:pt x="1986" y="16652"/>
                  <a:pt x="1966" y="16652"/>
                  <a:pt x="1945" y="16652"/>
                </a:cubicBezTo>
                <a:cubicBezTo>
                  <a:pt x="2006" y="16692"/>
                  <a:pt x="1905" y="16773"/>
                  <a:pt x="1925" y="16793"/>
                </a:cubicBezTo>
                <a:cubicBezTo>
                  <a:pt x="1945" y="16753"/>
                  <a:pt x="1945" y="16814"/>
                  <a:pt x="1925" y="16814"/>
                </a:cubicBezTo>
                <a:cubicBezTo>
                  <a:pt x="1966" y="16814"/>
                  <a:pt x="1966" y="16814"/>
                  <a:pt x="2006" y="16854"/>
                </a:cubicBezTo>
                <a:cubicBezTo>
                  <a:pt x="2006" y="16834"/>
                  <a:pt x="2006" y="16814"/>
                  <a:pt x="2006" y="16814"/>
                </a:cubicBezTo>
                <a:cubicBezTo>
                  <a:pt x="2087" y="16915"/>
                  <a:pt x="2006" y="17077"/>
                  <a:pt x="2006" y="17198"/>
                </a:cubicBezTo>
                <a:cubicBezTo>
                  <a:pt x="2047" y="17239"/>
                  <a:pt x="2067" y="17158"/>
                  <a:pt x="2087" y="17198"/>
                </a:cubicBezTo>
                <a:cubicBezTo>
                  <a:pt x="2026" y="17239"/>
                  <a:pt x="2168" y="17300"/>
                  <a:pt x="2087" y="17320"/>
                </a:cubicBezTo>
                <a:cubicBezTo>
                  <a:pt x="2006" y="17340"/>
                  <a:pt x="2067" y="17178"/>
                  <a:pt x="1986" y="17239"/>
                </a:cubicBezTo>
                <a:cubicBezTo>
                  <a:pt x="2047" y="17300"/>
                  <a:pt x="2148" y="17340"/>
                  <a:pt x="2087" y="17421"/>
                </a:cubicBezTo>
                <a:cubicBezTo>
                  <a:pt x="2249" y="17401"/>
                  <a:pt x="2168" y="17583"/>
                  <a:pt x="2249" y="17644"/>
                </a:cubicBezTo>
                <a:cubicBezTo>
                  <a:pt x="2229" y="17664"/>
                  <a:pt x="2188" y="17766"/>
                  <a:pt x="2229" y="17806"/>
                </a:cubicBezTo>
                <a:cubicBezTo>
                  <a:pt x="2229" y="17725"/>
                  <a:pt x="2290" y="17644"/>
                  <a:pt x="2371" y="17604"/>
                </a:cubicBezTo>
                <a:cubicBezTo>
                  <a:pt x="2371" y="17604"/>
                  <a:pt x="2371" y="17624"/>
                  <a:pt x="2391" y="17644"/>
                </a:cubicBezTo>
                <a:cubicBezTo>
                  <a:pt x="2411" y="17563"/>
                  <a:pt x="2310" y="17583"/>
                  <a:pt x="2330" y="17523"/>
                </a:cubicBezTo>
                <a:cubicBezTo>
                  <a:pt x="2269" y="17523"/>
                  <a:pt x="2310" y="17604"/>
                  <a:pt x="2249" y="17604"/>
                </a:cubicBezTo>
                <a:cubicBezTo>
                  <a:pt x="2229" y="17502"/>
                  <a:pt x="2229" y="17421"/>
                  <a:pt x="2249" y="17320"/>
                </a:cubicBezTo>
                <a:cubicBezTo>
                  <a:pt x="2249" y="17360"/>
                  <a:pt x="2310" y="17340"/>
                  <a:pt x="2310" y="17381"/>
                </a:cubicBezTo>
                <a:cubicBezTo>
                  <a:pt x="2310" y="17401"/>
                  <a:pt x="2269" y="17441"/>
                  <a:pt x="2290" y="17462"/>
                </a:cubicBezTo>
                <a:cubicBezTo>
                  <a:pt x="2391" y="17482"/>
                  <a:pt x="2431" y="17624"/>
                  <a:pt x="2371" y="17705"/>
                </a:cubicBezTo>
                <a:cubicBezTo>
                  <a:pt x="2472" y="17745"/>
                  <a:pt x="2371" y="17826"/>
                  <a:pt x="2371" y="17847"/>
                </a:cubicBezTo>
                <a:cubicBezTo>
                  <a:pt x="2371" y="17806"/>
                  <a:pt x="2431" y="17847"/>
                  <a:pt x="2431" y="17867"/>
                </a:cubicBezTo>
                <a:cubicBezTo>
                  <a:pt x="2371" y="17867"/>
                  <a:pt x="2391" y="17988"/>
                  <a:pt x="2452" y="17928"/>
                </a:cubicBezTo>
                <a:cubicBezTo>
                  <a:pt x="2452" y="17968"/>
                  <a:pt x="2431" y="17988"/>
                  <a:pt x="2391" y="17988"/>
                </a:cubicBezTo>
                <a:cubicBezTo>
                  <a:pt x="2431" y="18029"/>
                  <a:pt x="2472" y="18069"/>
                  <a:pt x="2512" y="18110"/>
                </a:cubicBezTo>
                <a:cubicBezTo>
                  <a:pt x="2472" y="18110"/>
                  <a:pt x="2452" y="18090"/>
                  <a:pt x="2452" y="18130"/>
                </a:cubicBezTo>
                <a:cubicBezTo>
                  <a:pt x="2472" y="18150"/>
                  <a:pt x="2472" y="18130"/>
                  <a:pt x="2492" y="18150"/>
                </a:cubicBezTo>
                <a:cubicBezTo>
                  <a:pt x="2512" y="18171"/>
                  <a:pt x="2492" y="18171"/>
                  <a:pt x="2472" y="18171"/>
                </a:cubicBezTo>
                <a:cubicBezTo>
                  <a:pt x="2593" y="18211"/>
                  <a:pt x="2411" y="18333"/>
                  <a:pt x="2472" y="18353"/>
                </a:cubicBezTo>
                <a:cubicBezTo>
                  <a:pt x="2472" y="18333"/>
                  <a:pt x="2472" y="18313"/>
                  <a:pt x="2492" y="18313"/>
                </a:cubicBezTo>
                <a:cubicBezTo>
                  <a:pt x="2492" y="18373"/>
                  <a:pt x="2492" y="18434"/>
                  <a:pt x="2431" y="18475"/>
                </a:cubicBezTo>
                <a:cubicBezTo>
                  <a:pt x="2512" y="18475"/>
                  <a:pt x="2411" y="18515"/>
                  <a:pt x="2431" y="18556"/>
                </a:cubicBezTo>
                <a:cubicBezTo>
                  <a:pt x="2553" y="18576"/>
                  <a:pt x="2573" y="18799"/>
                  <a:pt x="2472" y="18778"/>
                </a:cubicBezTo>
                <a:cubicBezTo>
                  <a:pt x="2533" y="18819"/>
                  <a:pt x="2573" y="18839"/>
                  <a:pt x="2512" y="18920"/>
                </a:cubicBezTo>
                <a:cubicBezTo>
                  <a:pt x="2614" y="18920"/>
                  <a:pt x="2533" y="18819"/>
                  <a:pt x="2573" y="18799"/>
                </a:cubicBezTo>
                <a:cubicBezTo>
                  <a:pt x="2614" y="18839"/>
                  <a:pt x="2573" y="18940"/>
                  <a:pt x="2614" y="18981"/>
                </a:cubicBezTo>
                <a:cubicBezTo>
                  <a:pt x="2593" y="19021"/>
                  <a:pt x="2533" y="19042"/>
                  <a:pt x="2492" y="19042"/>
                </a:cubicBezTo>
                <a:cubicBezTo>
                  <a:pt x="2512" y="19082"/>
                  <a:pt x="2553" y="19082"/>
                  <a:pt x="2573" y="19103"/>
                </a:cubicBezTo>
                <a:cubicBezTo>
                  <a:pt x="2573" y="19082"/>
                  <a:pt x="2573" y="19062"/>
                  <a:pt x="2593" y="19062"/>
                </a:cubicBezTo>
                <a:cubicBezTo>
                  <a:pt x="2654" y="19123"/>
                  <a:pt x="2614" y="19224"/>
                  <a:pt x="2533" y="19204"/>
                </a:cubicBezTo>
                <a:cubicBezTo>
                  <a:pt x="2553" y="19184"/>
                  <a:pt x="2452" y="19163"/>
                  <a:pt x="2472" y="19184"/>
                </a:cubicBezTo>
                <a:cubicBezTo>
                  <a:pt x="2533" y="19204"/>
                  <a:pt x="2533" y="19285"/>
                  <a:pt x="2593" y="19325"/>
                </a:cubicBezTo>
                <a:cubicBezTo>
                  <a:pt x="2614" y="19265"/>
                  <a:pt x="2533" y="19285"/>
                  <a:pt x="2553" y="19224"/>
                </a:cubicBezTo>
                <a:cubicBezTo>
                  <a:pt x="2573" y="19163"/>
                  <a:pt x="2614" y="19224"/>
                  <a:pt x="2654" y="19204"/>
                </a:cubicBezTo>
                <a:cubicBezTo>
                  <a:pt x="2634" y="19244"/>
                  <a:pt x="2654" y="19305"/>
                  <a:pt x="2674" y="19366"/>
                </a:cubicBezTo>
                <a:cubicBezTo>
                  <a:pt x="2634" y="19366"/>
                  <a:pt x="2654" y="19325"/>
                  <a:pt x="2614" y="19346"/>
                </a:cubicBezTo>
                <a:cubicBezTo>
                  <a:pt x="2593" y="19386"/>
                  <a:pt x="2654" y="19366"/>
                  <a:pt x="2674" y="19386"/>
                </a:cubicBezTo>
                <a:cubicBezTo>
                  <a:pt x="2674" y="19427"/>
                  <a:pt x="2654" y="19447"/>
                  <a:pt x="2614" y="19467"/>
                </a:cubicBezTo>
                <a:cubicBezTo>
                  <a:pt x="2695" y="19568"/>
                  <a:pt x="2654" y="19649"/>
                  <a:pt x="2674" y="19791"/>
                </a:cubicBezTo>
                <a:cubicBezTo>
                  <a:pt x="2755" y="19811"/>
                  <a:pt x="2674" y="19730"/>
                  <a:pt x="2715" y="19710"/>
                </a:cubicBezTo>
                <a:cubicBezTo>
                  <a:pt x="2816" y="19872"/>
                  <a:pt x="2816" y="20014"/>
                  <a:pt x="2897" y="20156"/>
                </a:cubicBezTo>
                <a:cubicBezTo>
                  <a:pt x="2877" y="20156"/>
                  <a:pt x="2857" y="20136"/>
                  <a:pt x="2837" y="20136"/>
                </a:cubicBezTo>
                <a:cubicBezTo>
                  <a:pt x="2918" y="20217"/>
                  <a:pt x="2837" y="20277"/>
                  <a:pt x="2918" y="20298"/>
                </a:cubicBezTo>
                <a:cubicBezTo>
                  <a:pt x="2837" y="20480"/>
                  <a:pt x="2918" y="20905"/>
                  <a:pt x="2837" y="21088"/>
                </a:cubicBezTo>
                <a:cubicBezTo>
                  <a:pt x="2837" y="21189"/>
                  <a:pt x="2938" y="21310"/>
                  <a:pt x="2837" y="21391"/>
                </a:cubicBezTo>
                <a:cubicBezTo>
                  <a:pt x="2857" y="21412"/>
                  <a:pt x="2877" y="21452"/>
                  <a:pt x="2857" y="21472"/>
                </a:cubicBezTo>
                <a:cubicBezTo>
                  <a:pt x="2837" y="21452"/>
                  <a:pt x="2796" y="21412"/>
                  <a:pt x="2755" y="21391"/>
                </a:cubicBezTo>
                <a:cubicBezTo>
                  <a:pt x="2776" y="21432"/>
                  <a:pt x="2816" y="21472"/>
                  <a:pt x="2857" y="21513"/>
                </a:cubicBezTo>
                <a:cubicBezTo>
                  <a:pt x="2857" y="21553"/>
                  <a:pt x="2857" y="21594"/>
                  <a:pt x="2897" y="21614"/>
                </a:cubicBezTo>
                <a:cubicBezTo>
                  <a:pt x="2897" y="21594"/>
                  <a:pt x="2918" y="21614"/>
                  <a:pt x="2918" y="21614"/>
                </a:cubicBezTo>
                <a:cubicBezTo>
                  <a:pt x="2857" y="21817"/>
                  <a:pt x="3019" y="21918"/>
                  <a:pt x="2978" y="22161"/>
                </a:cubicBezTo>
                <a:cubicBezTo>
                  <a:pt x="3059" y="22161"/>
                  <a:pt x="2938" y="21999"/>
                  <a:pt x="3080" y="22019"/>
                </a:cubicBezTo>
                <a:cubicBezTo>
                  <a:pt x="3080" y="21878"/>
                  <a:pt x="3120" y="21837"/>
                  <a:pt x="3120" y="21716"/>
                </a:cubicBezTo>
                <a:cubicBezTo>
                  <a:pt x="3120" y="21736"/>
                  <a:pt x="3120" y="21756"/>
                  <a:pt x="3140" y="21756"/>
                </a:cubicBezTo>
                <a:cubicBezTo>
                  <a:pt x="3161" y="21756"/>
                  <a:pt x="3140" y="21736"/>
                  <a:pt x="3161" y="21736"/>
                </a:cubicBezTo>
                <a:cubicBezTo>
                  <a:pt x="3161" y="21797"/>
                  <a:pt x="3161" y="21837"/>
                  <a:pt x="3201" y="21857"/>
                </a:cubicBezTo>
                <a:cubicBezTo>
                  <a:pt x="3181" y="21756"/>
                  <a:pt x="3181" y="21635"/>
                  <a:pt x="3221" y="21553"/>
                </a:cubicBezTo>
                <a:cubicBezTo>
                  <a:pt x="3302" y="21574"/>
                  <a:pt x="3221" y="21736"/>
                  <a:pt x="3282" y="21756"/>
                </a:cubicBezTo>
                <a:cubicBezTo>
                  <a:pt x="3302" y="21675"/>
                  <a:pt x="3323" y="21594"/>
                  <a:pt x="3343" y="21493"/>
                </a:cubicBezTo>
                <a:cubicBezTo>
                  <a:pt x="3404" y="21533"/>
                  <a:pt x="3343" y="21452"/>
                  <a:pt x="3404" y="21472"/>
                </a:cubicBezTo>
                <a:cubicBezTo>
                  <a:pt x="3444" y="21533"/>
                  <a:pt x="3404" y="21553"/>
                  <a:pt x="3424" y="21594"/>
                </a:cubicBezTo>
                <a:cubicBezTo>
                  <a:pt x="3424" y="21594"/>
                  <a:pt x="3485" y="21553"/>
                  <a:pt x="3485" y="21594"/>
                </a:cubicBezTo>
                <a:cubicBezTo>
                  <a:pt x="3485" y="21614"/>
                  <a:pt x="3485" y="21635"/>
                  <a:pt x="3485" y="21675"/>
                </a:cubicBezTo>
                <a:cubicBezTo>
                  <a:pt x="3464" y="21675"/>
                  <a:pt x="3424" y="21635"/>
                  <a:pt x="3404" y="21675"/>
                </a:cubicBezTo>
                <a:cubicBezTo>
                  <a:pt x="3464" y="21736"/>
                  <a:pt x="3525" y="21817"/>
                  <a:pt x="3444" y="21857"/>
                </a:cubicBezTo>
                <a:cubicBezTo>
                  <a:pt x="3485" y="21857"/>
                  <a:pt x="3485" y="21857"/>
                  <a:pt x="3525" y="21857"/>
                </a:cubicBezTo>
                <a:cubicBezTo>
                  <a:pt x="3505" y="21878"/>
                  <a:pt x="3525" y="21898"/>
                  <a:pt x="3545" y="21918"/>
                </a:cubicBezTo>
                <a:lnTo>
                  <a:pt x="3485" y="21918"/>
                </a:lnTo>
                <a:cubicBezTo>
                  <a:pt x="3505" y="21979"/>
                  <a:pt x="3545" y="22040"/>
                  <a:pt x="3606" y="22080"/>
                </a:cubicBezTo>
                <a:cubicBezTo>
                  <a:pt x="3586" y="22121"/>
                  <a:pt x="3566" y="22283"/>
                  <a:pt x="3627" y="22303"/>
                </a:cubicBezTo>
                <a:cubicBezTo>
                  <a:pt x="3667" y="22242"/>
                  <a:pt x="3566" y="22141"/>
                  <a:pt x="3667" y="22100"/>
                </a:cubicBezTo>
                <a:cubicBezTo>
                  <a:pt x="3687" y="21918"/>
                  <a:pt x="3667" y="21756"/>
                  <a:pt x="3647" y="21594"/>
                </a:cubicBezTo>
                <a:cubicBezTo>
                  <a:pt x="3627" y="21513"/>
                  <a:pt x="3667" y="21412"/>
                  <a:pt x="3647" y="21351"/>
                </a:cubicBezTo>
                <a:cubicBezTo>
                  <a:pt x="3627" y="21290"/>
                  <a:pt x="3606" y="21189"/>
                  <a:pt x="3687" y="21148"/>
                </a:cubicBezTo>
                <a:cubicBezTo>
                  <a:pt x="3647" y="21189"/>
                  <a:pt x="3708" y="21229"/>
                  <a:pt x="3687" y="21290"/>
                </a:cubicBezTo>
                <a:cubicBezTo>
                  <a:pt x="3708" y="21310"/>
                  <a:pt x="3728" y="21270"/>
                  <a:pt x="3728" y="21290"/>
                </a:cubicBezTo>
                <a:cubicBezTo>
                  <a:pt x="3708" y="21635"/>
                  <a:pt x="3748" y="21999"/>
                  <a:pt x="3849" y="22343"/>
                </a:cubicBezTo>
                <a:lnTo>
                  <a:pt x="3809" y="22343"/>
                </a:lnTo>
                <a:cubicBezTo>
                  <a:pt x="3870" y="22506"/>
                  <a:pt x="3809" y="22627"/>
                  <a:pt x="3870" y="22769"/>
                </a:cubicBezTo>
                <a:cubicBezTo>
                  <a:pt x="3930" y="22728"/>
                  <a:pt x="3870" y="22688"/>
                  <a:pt x="3910" y="22668"/>
                </a:cubicBezTo>
                <a:cubicBezTo>
                  <a:pt x="3910" y="22688"/>
                  <a:pt x="3910" y="22708"/>
                  <a:pt x="3910" y="22708"/>
                </a:cubicBezTo>
                <a:cubicBezTo>
                  <a:pt x="3910" y="22749"/>
                  <a:pt x="3930" y="22809"/>
                  <a:pt x="3930" y="22850"/>
                </a:cubicBezTo>
                <a:lnTo>
                  <a:pt x="3930" y="22850"/>
                </a:lnTo>
                <a:cubicBezTo>
                  <a:pt x="3930" y="22911"/>
                  <a:pt x="3930" y="23032"/>
                  <a:pt x="3971" y="23032"/>
                </a:cubicBezTo>
                <a:cubicBezTo>
                  <a:pt x="3971" y="23133"/>
                  <a:pt x="3971" y="23235"/>
                  <a:pt x="3971" y="23336"/>
                </a:cubicBezTo>
                <a:cubicBezTo>
                  <a:pt x="4113" y="23336"/>
                  <a:pt x="4072" y="23539"/>
                  <a:pt x="4032" y="23599"/>
                </a:cubicBezTo>
                <a:cubicBezTo>
                  <a:pt x="4113" y="23620"/>
                  <a:pt x="4032" y="23721"/>
                  <a:pt x="4092" y="23721"/>
                </a:cubicBezTo>
                <a:cubicBezTo>
                  <a:pt x="4133" y="23701"/>
                  <a:pt x="4092" y="23599"/>
                  <a:pt x="4153" y="23599"/>
                </a:cubicBezTo>
                <a:cubicBezTo>
                  <a:pt x="4194" y="23599"/>
                  <a:pt x="4254" y="23579"/>
                  <a:pt x="4254" y="23599"/>
                </a:cubicBezTo>
                <a:cubicBezTo>
                  <a:pt x="4295" y="23761"/>
                  <a:pt x="4173" y="23842"/>
                  <a:pt x="4234" y="23923"/>
                </a:cubicBezTo>
                <a:cubicBezTo>
                  <a:pt x="4234" y="23842"/>
                  <a:pt x="4356" y="23761"/>
                  <a:pt x="4335" y="23640"/>
                </a:cubicBezTo>
                <a:cubicBezTo>
                  <a:pt x="4335" y="23660"/>
                  <a:pt x="4477" y="23660"/>
                  <a:pt x="4416" y="23640"/>
                </a:cubicBezTo>
                <a:cubicBezTo>
                  <a:pt x="4315" y="23660"/>
                  <a:pt x="4396" y="23579"/>
                  <a:pt x="4335" y="23559"/>
                </a:cubicBezTo>
                <a:cubicBezTo>
                  <a:pt x="4335" y="23498"/>
                  <a:pt x="4376" y="23498"/>
                  <a:pt x="4437" y="23478"/>
                </a:cubicBezTo>
                <a:cubicBezTo>
                  <a:pt x="4498" y="23518"/>
                  <a:pt x="4498" y="23640"/>
                  <a:pt x="4558" y="23680"/>
                </a:cubicBezTo>
                <a:cubicBezTo>
                  <a:pt x="4619" y="23680"/>
                  <a:pt x="4660" y="23620"/>
                  <a:pt x="4619" y="23579"/>
                </a:cubicBezTo>
                <a:cubicBezTo>
                  <a:pt x="4639" y="23539"/>
                  <a:pt x="4660" y="23478"/>
                  <a:pt x="4660" y="23417"/>
                </a:cubicBezTo>
                <a:cubicBezTo>
                  <a:pt x="4680" y="23397"/>
                  <a:pt x="4680" y="23377"/>
                  <a:pt x="4660" y="23377"/>
                </a:cubicBezTo>
                <a:lnTo>
                  <a:pt x="4660" y="23377"/>
                </a:lnTo>
                <a:cubicBezTo>
                  <a:pt x="4639" y="23194"/>
                  <a:pt x="4619" y="23012"/>
                  <a:pt x="4599" y="22809"/>
                </a:cubicBezTo>
                <a:cubicBezTo>
                  <a:pt x="4599" y="22789"/>
                  <a:pt x="4639" y="22789"/>
                  <a:pt x="4639" y="22769"/>
                </a:cubicBezTo>
                <a:lnTo>
                  <a:pt x="4639" y="22728"/>
                </a:lnTo>
                <a:cubicBezTo>
                  <a:pt x="4639" y="22749"/>
                  <a:pt x="4660" y="22769"/>
                  <a:pt x="4680" y="22789"/>
                </a:cubicBezTo>
                <a:cubicBezTo>
                  <a:pt x="4680" y="22728"/>
                  <a:pt x="4660" y="22647"/>
                  <a:pt x="4599" y="22627"/>
                </a:cubicBezTo>
                <a:cubicBezTo>
                  <a:pt x="4558" y="22526"/>
                  <a:pt x="4579" y="22425"/>
                  <a:pt x="4639" y="22343"/>
                </a:cubicBezTo>
                <a:cubicBezTo>
                  <a:pt x="4619" y="22262"/>
                  <a:pt x="4619" y="22181"/>
                  <a:pt x="4639" y="22100"/>
                </a:cubicBezTo>
                <a:cubicBezTo>
                  <a:pt x="4599" y="22100"/>
                  <a:pt x="4579" y="22080"/>
                  <a:pt x="4599" y="22019"/>
                </a:cubicBezTo>
                <a:cubicBezTo>
                  <a:pt x="4619" y="22040"/>
                  <a:pt x="4619" y="22019"/>
                  <a:pt x="4660" y="22019"/>
                </a:cubicBezTo>
                <a:cubicBezTo>
                  <a:pt x="4660" y="22060"/>
                  <a:pt x="4660" y="22080"/>
                  <a:pt x="4700" y="22121"/>
                </a:cubicBezTo>
                <a:cubicBezTo>
                  <a:pt x="4720" y="22100"/>
                  <a:pt x="4700" y="22040"/>
                  <a:pt x="4761" y="22060"/>
                </a:cubicBezTo>
                <a:cubicBezTo>
                  <a:pt x="4761" y="22141"/>
                  <a:pt x="4801" y="22161"/>
                  <a:pt x="4842" y="22222"/>
                </a:cubicBezTo>
                <a:lnTo>
                  <a:pt x="4842" y="22323"/>
                </a:lnTo>
                <a:cubicBezTo>
                  <a:pt x="4842" y="22343"/>
                  <a:pt x="4822" y="22343"/>
                  <a:pt x="4842" y="22364"/>
                </a:cubicBezTo>
                <a:lnTo>
                  <a:pt x="4842" y="22364"/>
                </a:lnTo>
                <a:cubicBezTo>
                  <a:pt x="4842" y="22425"/>
                  <a:pt x="4822" y="22485"/>
                  <a:pt x="4822" y="22566"/>
                </a:cubicBezTo>
                <a:lnTo>
                  <a:pt x="4822" y="22566"/>
                </a:lnTo>
                <a:cubicBezTo>
                  <a:pt x="4801" y="22668"/>
                  <a:pt x="4801" y="22769"/>
                  <a:pt x="4822" y="22870"/>
                </a:cubicBezTo>
                <a:lnTo>
                  <a:pt x="4822" y="22830"/>
                </a:lnTo>
                <a:lnTo>
                  <a:pt x="4822" y="22951"/>
                </a:lnTo>
                <a:cubicBezTo>
                  <a:pt x="4822" y="22971"/>
                  <a:pt x="4842" y="22951"/>
                  <a:pt x="4842" y="23012"/>
                </a:cubicBezTo>
                <a:cubicBezTo>
                  <a:pt x="4822" y="23032"/>
                  <a:pt x="4801" y="23073"/>
                  <a:pt x="4801" y="23113"/>
                </a:cubicBezTo>
                <a:cubicBezTo>
                  <a:pt x="4822" y="23073"/>
                  <a:pt x="4822" y="23275"/>
                  <a:pt x="4801" y="23215"/>
                </a:cubicBezTo>
                <a:cubicBezTo>
                  <a:pt x="4801" y="23275"/>
                  <a:pt x="4801" y="23336"/>
                  <a:pt x="4801" y="23397"/>
                </a:cubicBezTo>
                <a:cubicBezTo>
                  <a:pt x="4801" y="23417"/>
                  <a:pt x="4822" y="23437"/>
                  <a:pt x="4822" y="23458"/>
                </a:cubicBezTo>
                <a:cubicBezTo>
                  <a:pt x="4862" y="23458"/>
                  <a:pt x="4862" y="23478"/>
                  <a:pt x="4903" y="23458"/>
                </a:cubicBezTo>
                <a:cubicBezTo>
                  <a:pt x="4903" y="23397"/>
                  <a:pt x="4882" y="23356"/>
                  <a:pt x="4903" y="23336"/>
                </a:cubicBezTo>
                <a:cubicBezTo>
                  <a:pt x="4882" y="23296"/>
                  <a:pt x="4882" y="23235"/>
                  <a:pt x="4903" y="23194"/>
                </a:cubicBezTo>
                <a:cubicBezTo>
                  <a:pt x="4882" y="23093"/>
                  <a:pt x="4882" y="22971"/>
                  <a:pt x="4903" y="22870"/>
                </a:cubicBezTo>
                <a:cubicBezTo>
                  <a:pt x="4923" y="22870"/>
                  <a:pt x="4903" y="22830"/>
                  <a:pt x="4923" y="22809"/>
                </a:cubicBezTo>
                <a:lnTo>
                  <a:pt x="4923" y="22931"/>
                </a:lnTo>
                <a:cubicBezTo>
                  <a:pt x="4903" y="22911"/>
                  <a:pt x="4903" y="22931"/>
                  <a:pt x="4882" y="22951"/>
                </a:cubicBezTo>
                <a:cubicBezTo>
                  <a:pt x="4903" y="22971"/>
                  <a:pt x="4903" y="23012"/>
                  <a:pt x="4882" y="23052"/>
                </a:cubicBezTo>
                <a:cubicBezTo>
                  <a:pt x="4903" y="23052"/>
                  <a:pt x="4882" y="22992"/>
                  <a:pt x="4903" y="22992"/>
                </a:cubicBezTo>
                <a:cubicBezTo>
                  <a:pt x="4903" y="23032"/>
                  <a:pt x="4903" y="23093"/>
                  <a:pt x="4923" y="23133"/>
                </a:cubicBezTo>
                <a:cubicBezTo>
                  <a:pt x="4903" y="23194"/>
                  <a:pt x="4903" y="23255"/>
                  <a:pt x="4923" y="23296"/>
                </a:cubicBezTo>
                <a:cubicBezTo>
                  <a:pt x="4923" y="23336"/>
                  <a:pt x="4923" y="23336"/>
                  <a:pt x="4903" y="23296"/>
                </a:cubicBezTo>
                <a:cubicBezTo>
                  <a:pt x="4923" y="23417"/>
                  <a:pt x="4923" y="23518"/>
                  <a:pt x="4903" y="23640"/>
                </a:cubicBezTo>
                <a:cubicBezTo>
                  <a:pt x="4923" y="23660"/>
                  <a:pt x="4903" y="23761"/>
                  <a:pt x="4903" y="23802"/>
                </a:cubicBezTo>
                <a:cubicBezTo>
                  <a:pt x="4903" y="23802"/>
                  <a:pt x="4903" y="23782"/>
                  <a:pt x="4903" y="23761"/>
                </a:cubicBezTo>
                <a:lnTo>
                  <a:pt x="4903" y="23842"/>
                </a:lnTo>
                <a:cubicBezTo>
                  <a:pt x="4882" y="23842"/>
                  <a:pt x="4882" y="23883"/>
                  <a:pt x="4882" y="23923"/>
                </a:cubicBezTo>
                <a:cubicBezTo>
                  <a:pt x="4882" y="23944"/>
                  <a:pt x="4903" y="23883"/>
                  <a:pt x="4903" y="23923"/>
                </a:cubicBezTo>
                <a:cubicBezTo>
                  <a:pt x="4882" y="23984"/>
                  <a:pt x="4882" y="24065"/>
                  <a:pt x="4903" y="24146"/>
                </a:cubicBezTo>
                <a:cubicBezTo>
                  <a:pt x="4903" y="24146"/>
                  <a:pt x="4882" y="24146"/>
                  <a:pt x="4882" y="24207"/>
                </a:cubicBezTo>
                <a:cubicBezTo>
                  <a:pt x="4882" y="24207"/>
                  <a:pt x="4882" y="24207"/>
                  <a:pt x="4903" y="24207"/>
                </a:cubicBezTo>
                <a:lnTo>
                  <a:pt x="4903" y="24207"/>
                </a:lnTo>
                <a:cubicBezTo>
                  <a:pt x="4882" y="24248"/>
                  <a:pt x="4882" y="24288"/>
                  <a:pt x="4903" y="24329"/>
                </a:cubicBezTo>
                <a:lnTo>
                  <a:pt x="4903" y="24329"/>
                </a:lnTo>
                <a:lnTo>
                  <a:pt x="4903" y="24329"/>
                </a:lnTo>
                <a:cubicBezTo>
                  <a:pt x="4903" y="24349"/>
                  <a:pt x="4903" y="24369"/>
                  <a:pt x="4882" y="24369"/>
                </a:cubicBezTo>
                <a:cubicBezTo>
                  <a:pt x="4862" y="24349"/>
                  <a:pt x="4903" y="24369"/>
                  <a:pt x="4882" y="24308"/>
                </a:cubicBezTo>
                <a:lnTo>
                  <a:pt x="4882" y="24308"/>
                </a:lnTo>
                <a:cubicBezTo>
                  <a:pt x="4862" y="24329"/>
                  <a:pt x="4862" y="24268"/>
                  <a:pt x="4862" y="24227"/>
                </a:cubicBezTo>
                <a:cubicBezTo>
                  <a:pt x="4862" y="24308"/>
                  <a:pt x="4822" y="24369"/>
                  <a:pt x="4842" y="24389"/>
                </a:cubicBezTo>
                <a:cubicBezTo>
                  <a:pt x="4842" y="24511"/>
                  <a:pt x="4822" y="24592"/>
                  <a:pt x="4801" y="24734"/>
                </a:cubicBezTo>
                <a:lnTo>
                  <a:pt x="4801" y="24693"/>
                </a:lnTo>
                <a:cubicBezTo>
                  <a:pt x="4801" y="24774"/>
                  <a:pt x="4822" y="24794"/>
                  <a:pt x="4801" y="24815"/>
                </a:cubicBezTo>
                <a:cubicBezTo>
                  <a:pt x="4801" y="24754"/>
                  <a:pt x="4801" y="24693"/>
                  <a:pt x="4801" y="24653"/>
                </a:cubicBezTo>
                <a:cubicBezTo>
                  <a:pt x="4801" y="24673"/>
                  <a:pt x="4801" y="24693"/>
                  <a:pt x="4801" y="24693"/>
                </a:cubicBezTo>
                <a:cubicBezTo>
                  <a:pt x="4801" y="24653"/>
                  <a:pt x="4781" y="24693"/>
                  <a:pt x="4801" y="24592"/>
                </a:cubicBezTo>
                <a:cubicBezTo>
                  <a:pt x="4801" y="24592"/>
                  <a:pt x="4801" y="24551"/>
                  <a:pt x="4781" y="24551"/>
                </a:cubicBezTo>
                <a:cubicBezTo>
                  <a:pt x="4842" y="24632"/>
                  <a:pt x="4882" y="24734"/>
                  <a:pt x="4903" y="24835"/>
                </a:cubicBezTo>
                <a:cubicBezTo>
                  <a:pt x="4882" y="24754"/>
                  <a:pt x="4882" y="24693"/>
                  <a:pt x="4903" y="24612"/>
                </a:cubicBezTo>
                <a:lnTo>
                  <a:pt x="4903" y="24673"/>
                </a:lnTo>
                <a:cubicBezTo>
                  <a:pt x="4903" y="24612"/>
                  <a:pt x="4903" y="24713"/>
                  <a:pt x="4903" y="24653"/>
                </a:cubicBezTo>
                <a:cubicBezTo>
                  <a:pt x="4882" y="24612"/>
                  <a:pt x="4882" y="24572"/>
                  <a:pt x="4862" y="24531"/>
                </a:cubicBezTo>
                <a:cubicBezTo>
                  <a:pt x="4882" y="24551"/>
                  <a:pt x="4862" y="24470"/>
                  <a:pt x="4862" y="24450"/>
                </a:cubicBezTo>
                <a:cubicBezTo>
                  <a:pt x="4882" y="24430"/>
                  <a:pt x="4862" y="24430"/>
                  <a:pt x="4862" y="24410"/>
                </a:cubicBezTo>
                <a:cubicBezTo>
                  <a:pt x="4862" y="24288"/>
                  <a:pt x="4882" y="24146"/>
                  <a:pt x="4882" y="24025"/>
                </a:cubicBezTo>
                <a:cubicBezTo>
                  <a:pt x="4882" y="24045"/>
                  <a:pt x="4882" y="24086"/>
                  <a:pt x="4862" y="24065"/>
                </a:cubicBezTo>
                <a:cubicBezTo>
                  <a:pt x="4842" y="24065"/>
                  <a:pt x="4862" y="24065"/>
                  <a:pt x="4862" y="24045"/>
                </a:cubicBezTo>
                <a:cubicBezTo>
                  <a:pt x="4862" y="24045"/>
                  <a:pt x="4862" y="23923"/>
                  <a:pt x="4882" y="23923"/>
                </a:cubicBezTo>
                <a:cubicBezTo>
                  <a:pt x="4862" y="23883"/>
                  <a:pt x="4862" y="23842"/>
                  <a:pt x="4882" y="23822"/>
                </a:cubicBezTo>
                <a:cubicBezTo>
                  <a:pt x="4882" y="23822"/>
                  <a:pt x="4862" y="23822"/>
                  <a:pt x="4862" y="23761"/>
                </a:cubicBezTo>
                <a:cubicBezTo>
                  <a:pt x="4862" y="23761"/>
                  <a:pt x="4862" y="23782"/>
                  <a:pt x="4882" y="23782"/>
                </a:cubicBezTo>
                <a:cubicBezTo>
                  <a:pt x="4862" y="23680"/>
                  <a:pt x="4862" y="23579"/>
                  <a:pt x="4882" y="23458"/>
                </a:cubicBezTo>
                <a:cubicBezTo>
                  <a:pt x="4822" y="23296"/>
                  <a:pt x="4903" y="23052"/>
                  <a:pt x="4842" y="22931"/>
                </a:cubicBezTo>
                <a:lnTo>
                  <a:pt x="4842" y="22890"/>
                </a:lnTo>
                <a:lnTo>
                  <a:pt x="4842" y="22931"/>
                </a:lnTo>
                <a:lnTo>
                  <a:pt x="4842" y="22850"/>
                </a:lnTo>
                <a:cubicBezTo>
                  <a:pt x="4862" y="22830"/>
                  <a:pt x="4862" y="22809"/>
                  <a:pt x="4842" y="22789"/>
                </a:cubicBezTo>
                <a:lnTo>
                  <a:pt x="4842" y="22789"/>
                </a:lnTo>
                <a:lnTo>
                  <a:pt x="4842" y="22789"/>
                </a:lnTo>
                <a:lnTo>
                  <a:pt x="4842" y="22769"/>
                </a:lnTo>
                <a:cubicBezTo>
                  <a:pt x="4862" y="22708"/>
                  <a:pt x="4862" y="22668"/>
                  <a:pt x="4842" y="22607"/>
                </a:cubicBezTo>
                <a:lnTo>
                  <a:pt x="4882" y="22607"/>
                </a:lnTo>
                <a:cubicBezTo>
                  <a:pt x="4882" y="22587"/>
                  <a:pt x="4903" y="22587"/>
                  <a:pt x="4882" y="22546"/>
                </a:cubicBezTo>
                <a:cubicBezTo>
                  <a:pt x="4842" y="22526"/>
                  <a:pt x="4842" y="22587"/>
                  <a:pt x="4822" y="22587"/>
                </a:cubicBezTo>
                <a:lnTo>
                  <a:pt x="4903" y="22587"/>
                </a:lnTo>
                <a:cubicBezTo>
                  <a:pt x="4903" y="22627"/>
                  <a:pt x="4882" y="22587"/>
                  <a:pt x="4903" y="22627"/>
                </a:cubicBezTo>
                <a:cubicBezTo>
                  <a:pt x="4923" y="22607"/>
                  <a:pt x="4923" y="22749"/>
                  <a:pt x="4903" y="22708"/>
                </a:cubicBezTo>
                <a:lnTo>
                  <a:pt x="4903" y="22708"/>
                </a:lnTo>
                <a:lnTo>
                  <a:pt x="4903" y="22708"/>
                </a:lnTo>
                <a:cubicBezTo>
                  <a:pt x="4882" y="22749"/>
                  <a:pt x="4882" y="22789"/>
                  <a:pt x="4903" y="22830"/>
                </a:cubicBezTo>
                <a:cubicBezTo>
                  <a:pt x="4903" y="22870"/>
                  <a:pt x="4882" y="22890"/>
                  <a:pt x="4882" y="22911"/>
                </a:cubicBezTo>
                <a:cubicBezTo>
                  <a:pt x="4882" y="22870"/>
                  <a:pt x="4882" y="22830"/>
                  <a:pt x="4882" y="22789"/>
                </a:cubicBezTo>
                <a:cubicBezTo>
                  <a:pt x="4882" y="22830"/>
                  <a:pt x="4882" y="22890"/>
                  <a:pt x="4882" y="22951"/>
                </a:cubicBezTo>
                <a:cubicBezTo>
                  <a:pt x="4882" y="22951"/>
                  <a:pt x="4882" y="22951"/>
                  <a:pt x="4882" y="22971"/>
                </a:cubicBezTo>
                <a:cubicBezTo>
                  <a:pt x="4882" y="22992"/>
                  <a:pt x="4882" y="23012"/>
                  <a:pt x="4882" y="23012"/>
                </a:cubicBezTo>
                <a:cubicBezTo>
                  <a:pt x="4882" y="23113"/>
                  <a:pt x="4882" y="23194"/>
                  <a:pt x="4882" y="23275"/>
                </a:cubicBezTo>
                <a:cubicBezTo>
                  <a:pt x="4882" y="23235"/>
                  <a:pt x="4882" y="23215"/>
                  <a:pt x="4862" y="23194"/>
                </a:cubicBezTo>
                <a:cubicBezTo>
                  <a:pt x="4882" y="23397"/>
                  <a:pt x="4862" y="23539"/>
                  <a:pt x="4862" y="23761"/>
                </a:cubicBezTo>
                <a:lnTo>
                  <a:pt x="4862" y="23761"/>
                </a:lnTo>
                <a:lnTo>
                  <a:pt x="4862" y="23964"/>
                </a:lnTo>
                <a:cubicBezTo>
                  <a:pt x="4822" y="23964"/>
                  <a:pt x="4801" y="24045"/>
                  <a:pt x="4862" y="24025"/>
                </a:cubicBezTo>
                <a:cubicBezTo>
                  <a:pt x="4862" y="24025"/>
                  <a:pt x="4862" y="24004"/>
                  <a:pt x="4862" y="24004"/>
                </a:cubicBezTo>
                <a:cubicBezTo>
                  <a:pt x="4862" y="24045"/>
                  <a:pt x="4862" y="24086"/>
                  <a:pt x="4882" y="24126"/>
                </a:cubicBezTo>
                <a:cubicBezTo>
                  <a:pt x="4882" y="24106"/>
                  <a:pt x="4882" y="24167"/>
                  <a:pt x="4862" y="24187"/>
                </a:cubicBezTo>
                <a:cubicBezTo>
                  <a:pt x="4842" y="24187"/>
                  <a:pt x="4862" y="24187"/>
                  <a:pt x="4862" y="24207"/>
                </a:cubicBezTo>
                <a:cubicBezTo>
                  <a:pt x="4862" y="24248"/>
                  <a:pt x="4862" y="24207"/>
                  <a:pt x="4862" y="24207"/>
                </a:cubicBezTo>
                <a:cubicBezTo>
                  <a:pt x="4862" y="24288"/>
                  <a:pt x="4882" y="24349"/>
                  <a:pt x="4882" y="24410"/>
                </a:cubicBezTo>
                <a:cubicBezTo>
                  <a:pt x="4882" y="24410"/>
                  <a:pt x="4862" y="24329"/>
                  <a:pt x="4862" y="24369"/>
                </a:cubicBezTo>
                <a:cubicBezTo>
                  <a:pt x="4882" y="24491"/>
                  <a:pt x="4882" y="24612"/>
                  <a:pt x="4862" y="24734"/>
                </a:cubicBezTo>
                <a:cubicBezTo>
                  <a:pt x="4862" y="24693"/>
                  <a:pt x="4882" y="24774"/>
                  <a:pt x="4862" y="24774"/>
                </a:cubicBezTo>
                <a:cubicBezTo>
                  <a:pt x="4842" y="24794"/>
                  <a:pt x="4862" y="24734"/>
                  <a:pt x="4882" y="24774"/>
                </a:cubicBezTo>
                <a:cubicBezTo>
                  <a:pt x="4882" y="24835"/>
                  <a:pt x="4882" y="24876"/>
                  <a:pt x="4882" y="24896"/>
                </a:cubicBezTo>
                <a:cubicBezTo>
                  <a:pt x="4882" y="24916"/>
                  <a:pt x="4882" y="24855"/>
                  <a:pt x="4862" y="24855"/>
                </a:cubicBezTo>
                <a:cubicBezTo>
                  <a:pt x="4862" y="24916"/>
                  <a:pt x="4842" y="24957"/>
                  <a:pt x="4842" y="25038"/>
                </a:cubicBezTo>
                <a:cubicBezTo>
                  <a:pt x="4822" y="24916"/>
                  <a:pt x="4842" y="24693"/>
                  <a:pt x="4822" y="24531"/>
                </a:cubicBezTo>
                <a:lnTo>
                  <a:pt x="4822" y="24592"/>
                </a:lnTo>
                <a:lnTo>
                  <a:pt x="4822" y="24673"/>
                </a:lnTo>
                <a:cubicBezTo>
                  <a:pt x="4781" y="24653"/>
                  <a:pt x="4822" y="24551"/>
                  <a:pt x="4822" y="24491"/>
                </a:cubicBezTo>
                <a:lnTo>
                  <a:pt x="4822" y="24511"/>
                </a:lnTo>
                <a:lnTo>
                  <a:pt x="4822" y="24491"/>
                </a:lnTo>
                <a:lnTo>
                  <a:pt x="4822" y="24268"/>
                </a:lnTo>
                <a:cubicBezTo>
                  <a:pt x="4822" y="24207"/>
                  <a:pt x="4842" y="24167"/>
                  <a:pt x="4842" y="24106"/>
                </a:cubicBezTo>
                <a:cubicBezTo>
                  <a:pt x="4842" y="24167"/>
                  <a:pt x="4822" y="24207"/>
                  <a:pt x="4801" y="24268"/>
                </a:cubicBezTo>
                <a:lnTo>
                  <a:pt x="4801" y="24207"/>
                </a:lnTo>
                <a:cubicBezTo>
                  <a:pt x="4822" y="24288"/>
                  <a:pt x="4822" y="24349"/>
                  <a:pt x="4822" y="24410"/>
                </a:cubicBezTo>
                <a:lnTo>
                  <a:pt x="4822" y="24369"/>
                </a:lnTo>
                <a:lnTo>
                  <a:pt x="4822" y="24470"/>
                </a:lnTo>
                <a:cubicBezTo>
                  <a:pt x="4822" y="24470"/>
                  <a:pt x="4801" y="24491"/>
                  <a:pt x="4801" y="24491"/>
                </a:cubicBezTo>
                <a:cubicBezTo>
                  <a:pt x="4822" y="24491"/>
                  <a:pt x="4822" y="24491"/>
                  <a:pt x="4822" y="24511"/>
                </a:cubicBezTo>
                <a:cubicBezTo>
                  <a:pt x="4822" y="24551"/>
                  <a:pt x="4822" y="24551"/>
                  <a:pt x="4822" y="24572"/>
                </a:cubicBezTo>
                <a:cubicBezTo>
                  <a:pt x="4822" y="24551"/>
                  <a:pt x="4822" y="24551"/>
                  <a:pt x="4801" y="24572"/>
                </a:cubicBezTo>
                <a:cubicBezTo>
                  <a:pt x="4801" y="24592"/>
                  <a:pt x="4801" y="24612"/>
                  <a:pt x="4801" y="24653"/>
                </a:cubicBezTo>
                <a:cubicBezTo>
                  <a:pt x="4781" y="24815"/>
                  <a:pt x="4842" y="25017"/>
                  <a:pt x="4822" y="25179"/>
                </a:cubicBezTo>
                <a:lnTo>
                  <a:pt x="4822" y="25260"/>
                </a:lnTo>
                <a:cubicBezTo>
                  <a:pt x="4822" y="25301"/>
                  <a:pt x="4822" y="25321"/>
                  <a:pt x="4822" y="25362"/>
                </a:cubicBezTo>
                <a:lnTo>
                  <a:pt x="4822" y="25281"/>
                </a:lnTo>
                <a:lnTo>
                  <a:pt x="4822" y="25321"/>
                </a:lnTo>
                <a:cubicBezTo>
                  <a:pt x="4822" y="25341"/>
                  <a:pt x="4822" y="25362"/>
                  <a:pt x="4822" y="25382"/>
                </a:cubicBezTo>
                <a:lnTo>
                  <a:pt x="4822" y="25422"/>
                </a:lnTo>
                <a:lnTo>
                  <a:pt x="4822" y="25605"/>
                </a:lnTo>
                <a:lnTo>
                  <a:pt x="4801" y="25605"/>
                </a:lnTo>
                <a:cubicBezTo>
                  <a:pt x="4822" y="25645"/>
                  <a:pt x="4822" y="25666"/>
                  <a:pt x="4801" y="25686"/>
                </a:cubicBezTo>
                <a:cubicBezTo>
                  <a:pt x="4801" y="25666"/>
                  <a:pt x="4801" y="25645"/>
                  <a:pt x="4781" y="25605"/>
                </a:cubicBezTo>
                <a:cubicBezTo>
                  <a:pt x="4781" y="25666"/>
                  <a:pt x="4781" y="25747"/>
                  <a:pt x="4801" y="25767"/>
                </a:cubicBezTo>
                <a:cubicBezTo>
                  <a:pt x="4801" y="25747"/>
                  <a:pt x="4801" y="25726"/>
                  <a:pt x="4801" y="25706"/>
                </a:cubicBezTo>
                <a:cubicBezTo>
                  <a:pt x="4822" y="25747"/>
                  <a:pt x="4822" y="25767"/>
                  <a:pt x="4822" y="25807"/>
                </a:cubicBezTo>
                <a:lnTo>
                  <a:pt x="4822" y="25848"/>
                </a:lnTo>
                <a:cubicBezTo>
                  <a:pt x="4822" y="25807"/>
                  <a:pt x="4801" y="25848"/>
                  <a:pt x="4801" y="25888"/>
                </a:cubicBezTo>
                <a:cubicBezTo>
                  <a:pt x="4801" y="25909"/>
                  <a:pt x="4822" y="25848"/>
                  <a:pt x="4822" y="25848"/>
                </a:cubicBezTo>
                <a:lnTo>
                  <a:pt x="4822" y="25888"/>
                </a:lnTo>
                <a:cubicBezTo>
                  <a:pt x="4822" y="25949"/>
                  <a:pt x="4822" y="25969"/>
                  <a:pt x="4822" y="26010"/>
                </a:cubicBezTo>
                <a:cubicBezTo>
                  <a:pt x="4822" y="26010"/>
                  <a:pt x="4801" y="25949"/>
                  <a:pt x="4781" y="25929"/>
                </a:cubicBezTo>
                <a:cubicBezTo>
                  <a:pt x="4801" y="25969"/>
                  <a:pt x="4801" y="26010"/>
                  <a:pt x="4801" y="26071"/>
                </a:cubicBezTo>
                <a:cubicBezTo>
                  <a:pt x="4801" y="26071"/>
                  <a:pt x="4801" y="26030"/>
                  <a:pt x="4781" y="26071"/>
                </a:cubicBezTo>
                <a:cubicBezTo>
                  <a:pt x="4801" y="26192"/>
                  <a:pt x="4822" y="26293"/>
                  <a:pt x="4822" y="26415"/>
                </a:cubicBezTo>
                <a:lnTo>
                  <a:pt x="4822" y="26354"/>
                </a:lnTo>
                <a:lnTo>
                  <a:pt x="4822" y="26395"/>
                </a:lnTo>
                <a:cubicBezTo>
                  <a:pt x="4822" y="26395"/>
                  <a:pt x="4822" y="26435"/>
                  <a:pt x="4781" y="26435"/>
                </a:cubicBezTo>
                <a:cubicBezTo>
                  <a:pt x="4801" y="26516"/>
                  <a:pt x="4801" y="26597"/>
                  <a:pt x="4781" y="26658"/>
                </a:cubicBezTo>
                <a:cubicBezTo>
                  <a:pt x="4781" y="26658"/>
                  <a:pt x="4761" y="26699"/>
                  <a:pt x="4781" y="26719"/>
                </a:cubicBezTo>
                <a:lnTo>
                  <a:pt x="4781" y="26699"/>
                </a:lnTo>
                <a:lnTo>
                  <a:pt x="4781" y="26881"/>
                </a:lnTo>
                <a:cubicBezTo>
                  <a:pt x="4741" y="26881"/>
                  <a:pt x="4741" y="26982"/>
                  <a:pt x="4741" y="27043"/>
                </a:cubicBezTo>
                <a:cubicBezTo>
                  <a:pt x="4720" y="27083"/>
                  <a:pt x="4741" y="27023"/>
                  <a:pt x="4741" y="27043"/>
                </a:cubicBezTo>
                <a:cubicBezTo>
                  <a:pt x="4720" y="27164"/>
                  <a:pt x="4720" y="27286"/>
                  <a:pt x="4720" y="27408"/>
                </a:cubicBezTo>
                <a:cubicBezTo>
                  <a:pt x="4720" y="27367"/>
                  <a:pt x="4720" y="27408"/>
                  <a:pt x="4720" y="27408"/>
                </a:cubicBezTo>
                <a:cubicBezTo>
                  <a:pt x="4639" y="27448"/>
                  <a:pt x="4680" y="27529"/>
                  <a:pt x="4680" y="27610"/>
                </a:cubicBezTo>
                <a:lnTo>
                  <a:pt x="4720" y="27610"/>
                </a:lnTo>
                <a:lnTo>
                  <a:pt x="4720" y="27630"/>
                </a:lnTo>
                <a:cubicBezTo>
                  <a:pt x="4720" y="27630"/>
                  <a:pt x="4741" y="27610"/>
                  <a:pt x="4741" y="27630"/>
                </a:cubicBezTo>
                <a:cubicBezTo>
                  <a:pt x="4720" y="27651"/>
                  <a:pt x="4720" y="27630"/>
                  <a:pt x="4741" y="27671"/>
                </a:cubicBezTo>
                <a:cubicBezTo>
                  <a:pt x="4741" y="27671"/>
                  <a:pt x="4700" y="27671"/>
                  <a:pt x="4700" y="27711"/>
                </a:cubicBezTo>
                <a:cubicBezTo>
                  <a:pt x="4700" y="27752"/>
                  <a:pt x="4720" y="27711"/>
                  <a:pt x="4720" y="27732"/>
                </a:cubicBezTo>
                <a:cubicBezTo>
                  <a:pt x="4720" y="27752"/>
                  <a:pt x="4720" y="27792"/>
                  <a:pt x="4720" y="27813"/>
                </a:cubicBezTo>
                <a:cubicBezTo>
                  <a:pt x="4720" y="27792"/>
                  <a:pt x="4720" y="27792"/>
                  <a:pt x="4720" y="27772"/>
                </a:cubicBezTo>
                <a:cubicBezTo>
                  <a:pt x="4720" y="27813"/>
                  <a:pt x="4720" y="27792"/>
                  <a:pt x="4720" y="27772"/>
                </a:cubicBezTo>
                <a:cubicBezTo>
                  <a:pt x="4720" y="27813"/>
                  <a:pt x="4700" y="27833"/>
                  <a:pt x="4700" y="27873"/>
                </a:cubicBezTo>
                <a:cubicBezTo>
                  <a:pt x="4720" y="27873"/>
                  <a:pt x="4720" y="27833"/>
                  <a:pt x="4741" y="27873"/>
                </a:cubicBezTo>
                <a:cubicBezTo>
                  <a:pt x="4741" y="27833"/>
                  <a:pt x="4761" y="27833"/>
                  <a:pt x="4781" y="27813"/>
                </a:cubicBezTo>
                <a:cubicBezTo>
                  <a:pt x="4781" y="28015"/>
                  <a:pt x="4761" y="28218"/>
                  <a:pt x="4741" y="28400"/>
                </a:cubicBezTo>
                <a:cubicBezTo>
                  <a:pt x="4741" y="28380"/>
                  <a:pt x="4700" y="28380"/>
                  <a:pt x="4700" y="28420"/>
                </a:cubicBezTo>
                <a:cubicBezTo>
                  <a:pt x="4781" y="28481"/>
                  <a:pt x="4700" y="28724"/>
                  <a:pt x="4720" y="28886"/>
                </a:cubicBezTo>
                <a:cubicBezTo>
                  <a:pt x="4741" y="28906"/>
                  <a:pt x="4741" y="28886"/>
                  <a:pt x="4781" y="28866"/>
                </a:cubicBezTo>
                <a:cubicBezTo>
                  <a:pt x="4761" y="28906"/>
                  <a:pt x="4761" y="28947"/>
                  <a:pt x="4781" y="28967"/>
                </a:cubicBezTo>
                <a:cubicBezTo>
                  <a:pt x="4781" y="29028"/>
                  <a:pt x="4720" y="29089"/>
                  <a:pt x="4781" y="29109"/>
                </a:cubicBezTo>
                <a:cubicBezTo>
                  <a:pt x="4781" y="29109"/>
                  <a:pt x="4781" y="29089"/>
                  <a:pt x="4801" y="29089"/>
                </a:cubicBezTo>
                <a:lnTo>
                  <a:pt x="4801" y="29150"/>
                </a:lnTo>
                <a:cubicBezTo>
                  <a:pt x="4781" y="29150"/>
                  <a:pt x="4781" y="29170"/>
                  <a:pt x="4781" y="29170"/>
                </a:cubicBezTo>
                <a:lnTo>
                  <a:pt x="4801" y="29170"/>
                </a:lnTo>
                <a:cubicBezTo>
                  <a:pt x="4801" y="29190"/>
                  <a:pt x="4801" y="29190"/>
                  <a:pt x="4801" y="29210"/>
                </a:cubicBezTo>
                <a:lnTo>
                  <a:pt x="4801" y="29231"/>
                </a:lnTo>
                <a:cubicBezTo>
                  <a:pt x="4801" y="29251"/>
                  <a:pt x="4781" y="29271"/>
                  <a:pt x="4801" y="29271"/>
                </a:cubicBezTo>
                <a:lnTo>
                  <a:pt x="4822" y="29271"/>
                </a:lnTo>
                <a:cubicBezTo>
                  <a:pt x="4842" y="29312"/>
                  <a:pt x="4862" y="29352"/>
                  <a:pt x="4862" y="29393"/>
                </a:cubicBezTo>
                <a:cubicBezTo>
                  <a:pt x="4882" y="29372"/>
                  <a:pt x="4882" y="29393"/>
                  <a:pt x="4903" y="29393"/>
                </a:cubicBezTo>
                <a:cubicBezTo>
                  <a:pt x="4903" y="29393"/>
                  <a:pt x="4903" y="29433"/>
                  <a:pt x="4903" y="29433"/>
                </a:cubicBezTo>
                <a:lnTo>
                  <a:pt x="4903" y="29453"/>
                </a:lnTo>
                <a:cubicBezTo>
                  <a:pt x="4903" y="29433"/>
                  <a:pt x="4862" y="29514"/>
                  <a:pt x="4903" y="29534"/>
                </a:cubicBezTo>
                <a:cubicBezTo>
                  <a:pt x="4903" y="29494"/>
                  <a:pt x="4903" y="29413"/>
                  <a:pt x="4943" y="29453"/>
                </a:cubicBezTo>
                <a:cubicBezTo>
                  <a:pt x="4923" y="29413"/>
                  <a:pt x="4923" y="29393"/>
                  <a:pt x="4943" y="29372"/>
                </a:cubicBezTo>
                <a:cubicBezTo>
                  <a:pt x="4943" y="29393"/>
                  <a:pt x="4943" y="29413"/>
                  <a:pt x="4943" y="29413"/>
                </a:cubicBezTo>
                <a:cubicBezTo>
                  <a:pt x="4963" y="29413"/>
                  <a:pt x="4963" y="29393"/>
                  <a:pt x="4963" y="29372"/>
                </a:cubicBezTo>
                <a:cubicBezTo>
                  <a:pt x="4984" y="29453"/>
                  <a:pt x="4984" y="29534"/>
                  <a:pt x="4963" y="29615"/>
                </a:cubicBezTo>
                <a:lnTo>
                  <a:pt x="4963" y="29615"/>
                </a:lnTo>
                <a:cubicBezTo>
                  <a:pt x="4963" y="29656"/>
                  <a:pt x="5004" y="29717"/>
                  <a:pt x="4963" y="29757"/>
                </a:cubicBezTo>
                <a:cubicBezTo>
                  <a:pt x="4963" y="29737"/>
                  <a:pt x="4963" y="29696"/>
                  <a:pt x="4943" y="29676"/>
                </a:cubicBezTo>
                <a:cubicBezTo>
                  <a:pt x="4943" y="29737"/>
                  <a:pt x="4984" y="29798"/>
                  <a:pt x="4943" y="29818"/>
                </a:cubicBezTo>
                <a:lnTo>
                  <a:pt x="4943" y="29818"/>
                </a:lnTo>
                <a:cubicBezTo>
                  <a:pt x="4923" y="29696"/>
                  <a:pt x="4903" y="29555"/>
                  <a:pt x="4923" y="29433"/>
                </a:cubicBezTo>
                <a:cubicBezTo>
                  <a:pt x="4903" y="29555"/>
                  <a:pt x="4903" y="29676"/>
                  <a:pt x="4923" y="29798"/>
                </a:cubicBezTo>
                <a:lnTo>
                  <a:pt x="4903" y="29757"/>
                </a:lnTo>
                <a:cubicBezTo>
                  <a:pt x="4943" y="29818"/>
                  <a:pt x="4842" y="29940"/>
                  <a:pt x="4882" y="30041"/>
                </a:cubicBezTo>
                <a:cubicBezTo>
                  <a:pt x="4882" y="30021"/>
                  <a:pt x="4882" y="29980"/>
                  <a:pt x="4903" y="29980"/>
                </a:cubicBezTo>
                <a:cubicBezTo>
                  <a:pt x="4943" y="30041"/>
                  <a:pt x="4923" y="30122"/>
                  <a:pt x="4882" y="30183"/>
                </a:cubicBezTo>
                <a:cubicBezTo>
                  <a:pt x="4943" y="30142"/>
                  <a:pt x="4903" y="30243"/>
                  <a:pt x="4943" y="30243"/>
                </a:cubicBezTo>
                <a:lnTo>
                  <a:pt x="4943" y="30345"/>
                </a:lnTo>
                <a:cubicBezTo>
                  <a:pt x="4923" y="30345"/>
                  <a:pt x="4903" y="30345"/>
                  <a:pt x="4882" y="30365"/>
                </a:cubicBezTo>
                <a:cubicBezTo>
                  <a:pt x="4862" y="30264"/>
                  <a:pt x="4842" y="30142"/>
                  <a:pt x="4822" y="30061"/>
                </a:cubicBezTo>
                <a:cubicBezTo>
                  <a:pt x="4822" y="30081"/>
                  <a:pt x="4801" y="30142"/>
                  <a:pt x="4781" y="30142"/>
                </a:cubicBezTo>
                <a:cubicBezTo>
                  <a:pt x="4781" y="30264"/>
                  <a:pt x="4801" y="30365"/>
                  <a:pt x="4842" y="30486"/>
                </a:cubicBezTo>
                <a:lnTo>
                  <a:pt x="4842" y="30486"/>
                </a:lnTo>
                <a:cubicBezTo>
                  <a:pt x="4842" y="30507"/>
                  <a:pt x="4842" y="30527"/>
                  <a:pt x="4862" y="30567"/>
                </a:cubicBezTo>
                <a:cubicBezTo>
                  <a:pt x="4862" y="30588"/>
                  <a:pt x="4862" y="30608"/>
                  <a:pt x="4862" y="30628"/>
                </a:cubicBezTo>
                <a:cubicBezTo>
                  <a:pt x="4882" y="30669"/>
                  <a:pt x="4862" y="30689"/>
                  <a:pt x="4842" y="30709"/>
                </a:cubicBezTo>
                <a:cubicBezTo>
                  <a:pt x="4862" y="30709"/>
                  <a:pt x="4862" y="30709"/>
                  <a:pt x="4882" y="30689"/>
                </a:cubicBezTo>
                <a:lnTo>
                  <a:pt x="4882" y="30790"/>
                </a:lnTo>
                <a:cubicBezTo>
                  <a:pt x="4923" y="30750"/>
                  <a:pt x="4943" y="30851"/>
                  <a:pt x="4963" y="30790"/>
                </a:cubicBezTo>
                <a:cubicBezTo>
                  <a:pt x="4963" y="30790"/>
                  <a:pt x="4963" y="30811"/>
                  <a:pt x="4963" y="30831"/>
                </a:cubicBezTo>
                <a:cubicBezTo>
                  <a:pt x="5004" y="30811"/>
                  <a:pt x="5024" y="30790"/>
                  <a:pt x="5044" y="30851"/>
                </a:cubicBezTo>
                <a:lnTo>
                  <a:pt x="5044" y="30811"/>
                </a:lnTo>
                <a:cubicBezTo>
                  <a:pt x="5044" y="30851"/>
                  <a:pt x="5065" y="30851"/>
                  <a:pt x="5065" y="30871"/>
                </a:cubicBezTo>
                <a:cubicBezTo>
                  <a:pt x="5085" y="30871"/>
                  <a:pt x="5065" y="30831"/>
                  <a:pt x="5065" y="30811"/>
                </a:cubicBezTo>
                <a:cubicBezTo>
                  <a:pt x="5085" y="30831"/>
                  <a:pt x="5105" y="30831"/>
                  <a:pt x="5125" y="30831"/>
                </a:cubicBezTo>
                <a:lnTo>
                  <a:pt x="5125" y="30790"/>
                </a:lnTo>
                <a:cubicBezTo>
                  <a:pt x="5146" y="30790"/>
                  <a:pt x="5166" y="30750"/>
                  <a:pt x="5166" y="30730"/>
                </a:cubicBezTo>
                <a:cubicBezTo>
                  <a:pt x="5186" y="30730"/>
                  <a:pt x="5166" y="30750"/>
                  <a:pt x="5227" y="30770"/>
                </a:cubicBezTo>
                <a:cubicBezTo>
                  <a:pt x="5267" y="30770"/>
                  <a:pt x="5227" y="30709"/>
                  <a:pt x="5227" y="30709"/>
                </a:cubicBezTo>
                <a:cubicBezTo>
                  <a:pt x="5267" y="30750"/>
                  <a:pt x="5247" y="30932"/>
                  <a:pt x="5308" y="30871"/>
                </a:cubicBezTo>
                <a:cubicBezTo>
                  <a:pt x="5247" y="30831"/>
                  <a:pt x="5308" y="30669"/>
                  <a:pt x="5247" y="30669"/>
                </a:cubicBezTo>
                <a:lnTo>
                  <a:pt x="5308" y="30567"/>
                </a:lnTo>
                <a:cubicBezTo>
                  <a:pt x="5328" y="30466"/>
                  <a:pt x="5369" y="30426"/>
                  <a:pt x="5389" y="30324"/>
                </a:cubicBezTo>
                <a:cubicBezTo>
                  <a:pt x="5409" y="30365"/>
                  <a:pt x="5429" y="30264"/>
                  <a:pt x="5450" y="30304"/>
                </a:cubicBezTo>
                <a:cubicBezTo>
                  <a:pt x="5429" y="30284"/>
                  <a:pt x="5429" y="30264"/>
                  <a:pt x="5450" y="30264"/>
                </a:cubicBezTo>
                <a:lnTo>
                  <a:pt x="5450" y="30304"/>
                </a:lnTo>
                <a:cubicBezTo>
                  <a:pt x="5450" y="30243"/>
                  <a:pt x="5450" y="30284"/>
                  <a:pt x="5470" y="30284"/>
                </a:cubicBezTo>
                <a:cubicBezTo>
                  <a:pt x="5470" y="30284"/>
                  <a:pt x="5510" y="30142"/>
                  <a:pt x="5551" y="30122"/>
                </a:cubicBezTo>
                <a:cubicBezTo>
                  <a:pt x="5571" y="30243"/>
                  <a:pt x="5510" y="30365"/>
                  <a:pt x="5551" y="30486"/>
                </a:cubicBezTo>
                <a:cubicBezTo>
                  <a:pt x="5551" y="30527"/>
                  <a:pt x="5551" y="30588"/>
                  <a:pt x="5510" y="30608"/>
                </a:cubicBezTo>
                <a:cubicBezTo>
                  <a:pt x="5510" y="30567"/>
                  <a:pt x="5510" y="30527"/>
                  <a:pt x="5490" y="30527"/>
                </a:cubicBezTo>
                <a:cubicBezTo>
                  <a:pt x="5470" y="30628"/>
                  <a:pt x="5470" y="30730"/>
                  <a:pt x="5470" y="30831"/>
                </a:cubicBezTo>
                <a:cubicBezTo>
                  <a:pt x="5429" y="30851"/>
                  <a:pt x="5450" y="31013"/>
                  <a:pt x="5429" y="31094"/>
                </a:cubicBezTo>
                <a:cubicBezTo>
                  <a:pt x="5429" y="31094"/>
                  <a:pt x="5429" y="31074"/>
                  <a:pt x="5429" y="31074"/>
                </a:cubicBezTo>
                <a:cubicBezTo>
                  <a:pt x="5429" y="31155"/>
                  <a:pt x="5429" y="31216"/>
                  <a:pt x="5429" y="31297"/>
                </a:cubicBezTo>
                <a:cubicBezTo>
                  <a:pt x="5429" y="31297"/>
                  <a:pt x="5429" y="31276"/>
                  <a:pt x="5429" y="31276"/>
                </a:cubicBezTo>
                <a:cubicBezTo>
                  <a:pt x="5369" y="31317"/>
                  <a:pt x="5389" y="31378"/>
                  <a:pt x="5429" y="31439"/>
                </a:cubicBezTo>
                <a:cubicBezTo>
                  <a:pt x="5429" y="31459"/>
                  <a:pt x="5429" y="31479"/>
                  <a:pt x="5429" y="31499"/>
                </a:cubicBezTo>
                <a:cubicBezTo>
                  <a:pt x="5389" y="31560"/>
                  <a:pt x="5389" y="31601"/>
                  <a:pt x="5409" y="31661"/>
                </a:cubicBezTo>
                <a:lnTo>
                  <a:pt x="5348" y="31661"/>
                </a:lnTo>
                <a:lnTo>
                  <a:pt x="5348" y="31702"/>
                </a:lnTo>
                <a:cubicBezTo>
                  <a:pt x="5389" y="31702"/>
                  <a:pt x="5389" y="31682"/>
                  <a:pt x="5389" y="31661"/>
                </a:cubicBezTo>
                <a:cubicBezTo>
                  <a:pt x="5389" y="31763"/>
                  <a:pt x="5389" y="31884"/>
                  <a:pt x="5348" y="31904"/>
                </a:cubicBezTo>
                <a:cubicBezTo>
                  <a:pt x="5348" y="31945"/>
                  <a:pt x="5328" y="32006"/>
                  <a:pt x="5328" y="32046"/>
                </a:cubicBezTo>
                <a:cubicBezTo>
                  <a:pt x="5308" y="32026"/>
                  <a:pt x="5288" y="31985"/>
                  <a:pt x="5267" y="32006"/>
                </a:cubicBezTo>
                <a:cubicBezTo>
                  <a:pt x="5247" y="32066"/>
                  <a:pt x="5227" y="32127"/>
                  <a:pt x="5227" y="32188"/>
                </a:cubicBezTo>
                <a:cubicBezTo>
                  <a:pt x="5247" y="32188"/>
                  <a:pt x="5247" y="32269"/>
                  <a:pt x="5247" y="32310"/>
                </a:cubicBezTo>
                <a:cubicBezTo>
                  <a:pt x="5247" y="32310"/>
                  <a:pt x="5247" y="32269"/>
                  <a:pt x="5227" y="32269"/>
                </a:cubicBezTo>
                <a:cubicBezTo>
                  <a:pt x="5206" y="32310"/>
                  <a:pt x="5186" y="32310"/>
                  <a:pt x="5166" y="32350"/>
                </a:cubicBezTo>
                <a:cubicBezTo>
                  <a:pt x="5125" y="32391"/>
                  <a:pt x="5166" y="32451"/>
                  <a:pt x="5166" y="32451"/>
                </a:cubicBezTo>
                <a:lnTo>
                  <a:pt x="5166" y="32391"/>
                </a:lnTo>
                <a:cubicBezTo>
                  <a:pt x="5166" y="32431"/>
                  <a:pt x="5146" y="32431"/>
                  <a:pt x="5146" y="32451"/>
                </a:cubicBezTo>
                <a:lnTo>
                  <a:pt x="5146" y="32532"/>
                </a:lnTo>
                <a:cubicBezTo>
                  <a:pt x="5146" y="32553"/>
                  <a:pt x="5166" y="32532"/>
                  <a:pt x="5166" y="32553"/>
                </a:cubicBezTo>
                <a:cubicBezTo>
                  <a:pt x="5166" y="32715"/>
                  <a:pt x="5105" y="32816"/>
                  <a:pt x="5146" y="32937"/>
                </a:cubicBezTo>
                <a:cubicBezTo>
                  <a:pt x="5146" y="32897"/>
                  <a:pt x="5146" y="32877"/>
                  <a:pt x="5146" y="32836"/>
                </a:cubicBezTo>
                <a:cubicBezTo>
                  <a:pt x="5186" y="32735"/>
                  <a:pt x="5206" y="32654"/>
                  <a:pt x="5227" y="32553"/>
                </a:cubicBezTo>
                <a:cubicBezTo>
                  <a:pt x="5227" y="32553"/>
                  <a:pt x="5227" y="32553"/>
                  <a:pt x="5247" y="32553"/>
                </a:cubicBezTo>
                <a:cubicBezTo>
                  <a:pt x="5267" y="32532"/>
                  <a:pt x="5247" y="32492"/>
                  <a:pt x="5227" y="32431"/>
                </a:cubicBezTo>
                <a:cubicBezTo>
                  <a:pt x="5247" y="32411"/>
                  <a:pt x="5247" y="32370"/>
                  <a:pt x="5227" y="32350"/>
                </a:cubicBezTo>
                <a:cubicBezTo>
                  <a:pt x="5247" y="32391"/>
                  <a:pt x="5247" y="32310"/>
                  <a:pt x="5267" y="32310"/>
                </a:cubicBezTo>
                <a:cubicBezTo>
                  <a:pt x="5267" y="32310"/>
                  <a:pt x="5267" y="32350"/>
                  <a:pt x="5288" y="32330"/>
                </a:cubicBezTo>
                <a:cubicBezTo>
                  <a:pt x="5308" y="32330"/>
                  <a:pt x="5288" y="32350"/>
                  <a:pt x="5288" y="32391"/>
                </a:cubicBezTo>
                <a:lnTo>
                  <a:pt x="5288" y="32472"/>
                </a:lnTo>
                <a:lnTo>
                  <a:pt x="5288" y="32472"/>
                </a:lnTo>
                <a:lnTo>
                  <a:pt x="5288" y="32472"/>
                </a:lnTo>
                <a:cubicBezTo>
                  <a:pt x="5288" y="32553"/>
                  <a:pt x="5267" y="32654"/>
                  <a:pt x="5267" y="32755"/>
                </a:cubicBezTo>
                <a:cubicBezTo>
                  <a:pt x="5288" y="32674"/>
                  <a:pt x="5308" y="32593"/>
                  <a:pt x="5308" y="32512"/>
                </a:cubicBezTo>
                <a:lnTo>
                  <a:pt x="5308" y="32512"/>
                </a:lnTo>
                <a:lnTo>
                  <a:pt x="5328" y="32512"/>
                </a:lnTo>
                <a:lnTo>
                  <a:pt x="5328" y="32512"/>
                </a:lnTo>
                <a:cubicBezTo>
                  <a:pt x="5348" y="32512"/>
                  <a:pt x="5369" y="32451"/>
                  <a:pt x="5389" y="32391"/>
                </a:cubicBezTo>
                <a:cubicBezTo>
                  <a:pt x="5409" y="32330"/>
                  <a:pt x="5389" y="32370"/>
                  <a:pt x="5389" y="32370"/>
                </a:cubicBezTo>
                <a:cubicBezTo>
                  <a:pt x="5389" y="32350"/>
                  <a:pt x="5409" y="32350"/>
                  <a:pt x="5389" y="32330"/>
                </a:cubicBezTo>
                <a:cubicBezTo>
                  <a:pt x="5429" y="32289"/>
                  <a:pt x="5470" y="32188"/>
                  <a:pt x="5510" y="32228"/>
                </a:cubicBezTo>
                <a:cubicBezTo>
                  <a:pt x="5510" y="32249"/>
                  <a:pt x="5510" y="32269"/>
                  <a:pt x="5510" y="32289"/>
                </a:cubicBezTo>
                <a:cubicBezTo>
                  <a:pt x="5490" y="32289"/>
                  <a:pt x="5490" y="32289"/>
                  <a:pt x="5470" y="32289"/>
                </a:cubicBezTo>
                <a:cubicBezTo>
                  <a:pt x="5470" y="32289"/>
                  <a:pt x="5470" y="32330"/>
                  <a:pt x="5490" y="32330"/>
                </a:cubicBezTo>
                <a:cubicBezTo>
                  <a:pt x="5490" y="32330"/>
                  <a:pt x="5490" y="32310"/>
                  <a:pt x="5490" y="32310"/>
                </a:cubicBezTo>
                <a:cubicBezTo>
                  <a:pt x="5531" y="32370"/>
                  <a:pt x="5531" y="32451"/>
                  <a:pt x="5531" y="32532"/>
                </a:cubicBezTo>
                <a:cubicBezTo>
                  <a:pt x="5551" y="32532"/>
                  <a:pt x="5551" y="32573"/>
                  <a:pt x="5571" y="32593"/>
                </a:cubicBezTo>
                <a:cubicBezTo>
                  <a:pt x="5591" y="32593"/>
                  <a:pt x="5571" y="32553"/>
                  <a:pt x="5591" y="32553"/>
                </a:cubicBezTo>
                <a:cubicBezTo>
                  <a:pt x="5612" y="32532"/>
                  <a:pt x="5612" y="32593"/>
                  <a:pt x="5612" y="32613"/>
                </a:cubicBezTo>
                <a:cubicBezTo>
                  <a:pt x="5612" y="32613"/>
                  <a:pt x="5632" y="32613"/>
                  <a:pt x="5632" y="32613"/>
                </a:cubicBezTo>
                <a:cubicBezTo>
                  <a:pt x="5652" y="32634"/>
                  <a:pt x="5672" y="32634"/>
                  <a:pt x="5693" y="32634"/>
                </a:cubicBezTo>
                <a:cubicBezTo>
                  <a:pt x="5672" y="32573"/>
                  <a:pt x="5672" y="32593"/>
                  <a:pt x="5693" y="32532"/>
                </a:cubicBezTo>
                <a:lnTo>
                  <a:pt x="5672" y="32532"/>
                </a:lnTo>
                <a:cubicBezTo>
                  <a:pt x="5672" y="32512"/>
                  <a:pt x="5693" y="32492"/>
                  <a:pt x="5693" y="32492"/>
                </a:cubicBezTo>
                <a:cubicBezTo>
                  <a:pt x="5713" y="32593"/>
                  <a:pt x="5713" y="32715"/>
                  <a:pt x="5733" y="32816"/>
                </a:cubicBezTo>
                <a:cubicBezTo>
                  <a:pt x="5733" y="32775"/>
                  <a:pt x="5753" y="32755"/>
                  <a:pt x="5774" y="32796"/>
                </a:cubicBezTo>
                <a:cubicBezTo>
                  <a:pt x="5774" y="32735"/>
                  <a:pt x="5814" y="32715"/>
                  <a:pt x="5834" y="32654"/>
                </a:cubicBezTo>
                <a:cubicBezTo>
                  <a:pt x="5814" y="32593"/>
                  <a:pt x="5794" y="32532"/>
                  <a:pt x="5753" y="32472"/>
                </a:cubicBezTo>
                <a:cubicBezTo>
                  <a:pt x="5774" y="32472"/>
                  <a:pt x="5774" y="32472"/>
                  <a:pt x="5794" y="32472"/>
                </a:cubicBezTo>
                <a:cubicBezTo>
                  <a:pt x="5794" y="32411"/>
                  <a:pt x="5753" y="32411"/>
                  <a:pt x="5794" y="32370"/>
                </a:cubicBezTo>
                <a:lnTo>
                  <a:pt x="5753" y="32370"/>
                </a:lnTo>
                <a:cubicBezTo>
                  <a:pt x="5794" y="32188"/>
                  <a:pt x="5814" y="32006"/>
                  <a:pt x="5814" y="31844"/>
                </a:cubicBezTo>
                <a:lnTo>
                  <a:pt x="5814" y="31864"/>
                </a:lnTo>
                <a:cubicBezTo>
                  <a:pt x="5794" y="31823"/>
                  <a:pt x="5794" y="31783"/>
                  <a:pt x="5814" y="31742"/>
                </a:cubicBezTo>
                <a:cubicBezTo>
                  <a:pt x="5794" y="31742"/>
                  <a:pt x="5814" y="31682"/>
                  <a:pt x="5794" y="31661"/>
                </a:cubicBezTo>
                <a:cubicBezTo>
                  <a:pt x="5774" y="31661"/>
                  <a:pt x="5794" y="31702"/>
                  <a:pt x="5774" y="31702"/>
                </a:cubicBezTo>
                <a:cubicBezTo>
                  <a:pt x="5774" y="31520"/>
                  <a:pt x="5753" y="31418"/>
                  <a:pt x="5733" y="31216"/>
                </a:cubicBezTo>
                <a:lnTo>
                  <a:pt x="5733" y="31216"/>
                </a:lnTo>
                <a:cubicBezTo>
                  <a:pt x="5733" y="30973"/>
                  <a:pt x="5713" y="30790"/>
                  <a:pt x="5693" y="30547"/>
                </a:cubicBezTo>
                <a:lnTo>
                  <a:pt x="5693" y="30527"/>
                </a:lnTo>
                <a:lnTo>
                  <a:pt x="5693" y="30385"/>
                </a:lnTo>
                <a:cubicBezTo>
                  <a:pt x="5693" y="30385"/>
                  <a:pt x="5693" y="30405"/>
                  <a:pt x="5693" y="30385"/>
                </a:cubicBezTo>
                <a:cubicBezTo>
                  <a:pt x="5693" y="30203"/>
                  <a:pt x="5672" y="29940"/>
                  <a:pt x="5733" y="29899"/>
                </a:cubicBezTo>
                <a:lnTo>
                  <a:pt x="5733" y="29940"/>
                </a:lnTo>
                <a:cubicBezTo>
                  <a:pt x="5733" y="29899"/>
                  <a:pt x="5753" y="29838"/>
                  <a:pt x="5774" y="29879"/>
                </a:cubicBezTo>
                <a:cubicBezTo>
                  <a:pt x="5774" y="29859"/>
                  <a:pt x="5774" y="29838"/>
                  <a:pt x="5774" y="29838"/>
                </a:cubicBezTo>
                <a:lnTo>
                  <a:pt x="5774" y="29838"/>
                </a:lnTo>
                <a:cubicBezTo>
                  <a:pt x="5774" y="29818"/>
                  <a:pt x="5774" y="29818"/>
                  <a:pt x="5774" y="29818"/>
                </a:cubicBezTo>
                <a:cubicBezTo>
                  <a:pt x="5774" y="29798"/>
                  <a:pt x="5794" y="29778"/>
                  <a:pt x="5794" y="29818"/>
                </a:cubicBezTo>
                <a:cubicBezTo>
                  <a:pt x="5814" y="29838"/>
                  <a:pt x="5794" y="29798"/>
                  <a:pt x="5814" y="29798"/>
                </a:cubicBezTo>
                <a:lnTo>
                  <a:pt x="5814" y="29757"/>
                </a:lnTo>
                <a:cubicBezTo>
                  <a:pt x="5814" y="29737"/>
                  <a:pt x="5814" y="29757"/>
                  <a:pt x="5814" y="29757"/>
                </a:cubicBezTo>
                <a:lnTo>
                  <a:pt x="5814" y="29798"/>
                </a:lnTo>
                <a:cubicBezTo>
                  <a:pt x="5814" y="29696"/>
                  <a:pt x="5834" y="29778"/>
                  <a:pt x="5855" y="29737"/>
                </a:cubicBezTo>
                <a:cubicBezTo>
                  <a:pt x="5855" y="29696"/>
                  <a:pt x="5814" y="29717"/>
                  <a:pt x="5834" y="29636"/>
                </a:cubicBezTo>
                <a:cubicBezTo>
                  <a:pt x="5834" y="29676"/>
                  <a:pt x="5834" y="29636"/>
                  <a:pt x="5855" y="29636"/>
                </a:cubicBezTo>
                <a:cubicBezTo>
                  <a:pt x="5875" y="29636"/>
                  <a:pt x="5855" y="29696"/>
                  <a:pt x="5855" y="29696"/>
                </a:cubicBezTo>
                <a:cubicBezTo>
                  <a:pt x="5855" y="29696"/>
                  <a:pt x="5875" y="29676"/>
                  <a:pt x="5875" y="29656"/>
                </a:cubicBezTo>
                <a:cubicBezTo>
                  <a:pt x="5875" y="29636"/>
                  <a:pt x="5875" y="29615"/>
                  <a:pt x="5875" y="29595"/>
                </a:cubicBezTo>
                <a:cubicBezTo>
                  <a:pt x="5895" y="29656"/>
                  <a:pt x="5875" y="29534"/>
                  <a:pt x="5895" y="29575"/>
                </a:cubicBezTo>
                <a:cubicBezTo>
                  <a:pt x="5875" y="29636"/>
                  <a:pt x="5875" y="29717"/>
                  <a:pt x="5895" y="29798"/>
                </a:cubicBezTo>
                <a:cubicBezTo>
                  <a:pt x="5875" y="29838"/>
                  <a:pt x="5875" y="29980"/>
                  <a:pt x="5855" y="30000"/>
                </a:cubicBezTo>
                <a:lnTo>
                  <a:pt x="5855" y="29980"/>
                </a:lnTo>
                <a:cubicBezTo>
                  <a:pt x="5855" y="29960"/>
                  <a:pt x="5834" y="30000"/>
                  <a:pt x="5834" y="30021"/>
                </a:cubicBezTo>
                <a:cubicBezTo>
                  <a:pt x="5834" y="30162"/>
                  <a:pt x="5774" y="30183"/>
                  <a:pt x="5774" y="30324"/>
                </a:cubicBezTo>
                <a:cubicBezTo>
                  <a:pt x="5794" y="30324"/>
                  <a:pt x="5794" y="30385"/>
                  <a:pt x="5794" y="30446"/>
                </a:cubicBezTo>
                <a:cubicBezTo>
                  <a:pt x="5814" y="30446"/>
                  <a:pt x="5794" y="30486"/>
                  <a:pt x="5794" y="30527"/>
                </a:cubicBezTo>
                <a:cubicBezTo>
                  <a:pt x="5834" y="30507"/>
                  <a:pt x="5855" y="30628"/>
                  <a:pt x="5875" y="30588"/>
                </a:cubicBezTo>
                <a:lnTo>
                  <a:pt x="5875" y="30628"/>
                </a:lnTo>
                <a:cubicBezTo>
                  <a:pt x="5875" y="30628"/>
                  <a:pt x="5875" y="30567"/>
                  <a:pt x="5895" y="30588"/>
                </a:cubicBezTo>
                <a:cubicBezTo>
                  <a:pt x="5895" y="30588"/>
                  <a:pt x="5895" y="30608"/>
                  <a:pt x="5895" y="30628"/>
                </a:cubicBezTo>
                <a:cubicBezTo>
                  <a:pt x="5936" y="30628"/>
                  <a:pt x="5936" y="30486"/>
                  <a:pt x="5956" y="30426"/>
                </a:cubicBezTo>
                <a:cubicBezTo>
                  <a:pt x="5976" y="30628"/>
                  <a:pt x="5915" y="30709"/>
                  <a:pt x="5936" y="30871"/>
                </a:cubicBezTo>
                <a:lnTo>
                  <a:pt x="5915" y="30871"/>
                </a:lnTo>
                <a:cubicBezTo>
                  <a:pt x="5915" y="31013"/>
                  <a:pt x="5976" y="31013"/>
                  <a:pt x="5976" y="31135"/>
                </a:cubicBezTo>
                <a:cubicBezTo>
                  <a:pt x="5996" y="31216"/>
                  <a:pt x="6017" y="31297"/>
                  <a:pt x="6017" y="31378"/>
                </a:cubicBezTo>
                <a:cubicBezTo>
                  <a:pt x="6017" y="31378"/>
                  <a:pt x="6037" y="31459"/>
                  <a:pt x="6057" y="31459"/>
                </a:cubicBezTo>
                <a:cubicBezTo>
                  <a:pt x="6057" y="31661"/>
                  <a:pt x="6138" y="31459"/>
                  <a:pt x="6159" y="31499"/>
                </a:cubicBezTo>
                <a:cubicBezTo>
                  <a:pt x="6159" y="31459"/>
                  <a:pt x="6179" y="31418"/>
                  <a:pt x="6199" y="31378"/>
                </a:cubicBezTo>
                <a:cubicBezTo>
                  <a:pt x="6199" y="31439"/>
                  <a:pt x="6199" y="31418"/>
                  <a:pt x="6199" y="31378"/>
                </a:cubicBezTo>
                <a:lnTo>
                  <a:pt x="6199" y="31439"/>
                </a:lnTo>
                <a:cubicBezTo>
                  <a:pt x="6219" y="31439"/>
                  <a:pt x="6219" y="31479"/>
                  <a:pt x="6240" y="31418"/>
                </a:cubicBezTo>
                <a:cubicBezTo>
                  <a:pt x="6219" y="31317"/>
                  <a:pt x="6240" y="31216"/>
                  <a:pt x="6280" y="31135"/>
                </a:cubicBezTo>
                <a:lnTo>
                  <a:pt x="6280" y="31175"/>
                </a:lnTo>
                <a:cubicBezTo>
                  <a:pt x="6280" y="31216"/>
                  <a:pt x="6280" y="31114"/>
                  <a:pt x="6300" y="31114"/>
                </a:cubicBezTo>
                <a:cubicBezTo>
                  <a:pt x="6300" y="31195"/>
                  <a:pt x="6260" y="31195"/>
                  <a:pt x="6260" y="31276"/>
                </a:cubicBezTo>
                <a:cubicBezTo>
                  <a:pt x="6260" y="31276"/>
                  <a:pt x="6260" y="31297"/>
                  <a:pt x="6280" y="31276"/>
                </a:cubicBezTo>
                <a:cubicBezTo>
                  <a:pt x="6300" y="31256"/>
                  <a:pt x="6280" y="31256"/>
                  <a:pt x="6280" y="31236"/>
                </a:cubicBezTo>
                <a:cubicBezTo>
                  <a:pt x="6280" y="31256"/>
                  <a:pt x="6280" y="31216"/>
                  <a:pt x="6300" y="31216"/>
                </a:cubicBezTo>
                <a:cubicBezTo>
                  <a:pt x="6300" y="31175"/>
                  <a:pt x="6300" y="31135"/>
                  <a:pt x="6300" y="31114"/>
                </a:cubicBezTo>
                <a:cubicBezTo>
                  <a:pt x="6300" y="31074"/>
                  <a:pt x="6300" y="31054"/>
                  <a:pt x="6300" y="31013"/>
                </a:cubicBezTo>
                <a:cubicBezTo>
                  <a:pt x="6300" y="31094"/>
                  <a:pt x="6300" y="30993"/>
                  <a:pt x="6321" y="31054"/>
                </a:cubicBezTo>
                <a:lnTo>
                  <a:pt x="6321" y="30952"/>
                </a:lnTo>
                <a:lnTo>
                  <a:pt x="6341" y="30952"/>
                </a:lnTo>
                <a:cubicBezTo>
                  <a:pt x="6341" y="30952"/>
                  <a:pt x="6341" y="30932"/>
                  <a:pt x="6321" y="30932"/>
                </a:cubicBezTo>
                <a:cubicBezTo>
                  <a:pt x="6321" y="30912"/>
                  <a:pt x="6321" y="30871"/>
                  <a:pt x="6321" y="30851"/>
                </a:cubicBezTo>
                <a:cubicBezTo>
                  <a:pt x="6321" y="30892"/>
                  <a:pt x="6341" y="30932"/>
                  <a:pt x="6361" y="30932"/>
                </a:cubicBezTo>
                <a:cubicBezTo>
                  <a:pt x="6381" y="30932"/>
                  <a:pt x="6361" y="30912"/>
                  <a:pt x="6361" y="30892"/>
                </a:cubicBezTo>
                <a:lnTo>
                  <a:pt x="6361" y="30831"/>
                </a:lnTo>
                <a:lnTo>
                  <a:pt x="6381" y="30831"/>
                </a:lnTo>
                <a:cubicBezTo>
                  <a:pt x="6381" y="30871"/>
                  <a:pt x="6381" y="30912"/>
                  <a:pt x="6402" y="30932"/>
                </a:cubicBezTo>
                <a:cubicBezTo>
                  <a:pt x="6402" y="30892"/>
                  <a:pt x="6402" y="30871"/>
                  <a:pt x="6402" y="30851"/>
                </a:cubicBezTo>
                <a:cubicBezTo>
                  <a:pt x="6402" y="30831"/>
                  <a:pt x="6422" y="30831"/>
                  <a:pt x="6422" y="30851"/>
                </a:cubicBezTo>
                <a:lnTo>
                  <a:pt x="6442" y="30790"/>
                </a:lnTo>
                <a:cubicBezTo>
                  <a:pt x="6442" y="30790"/>
                  <a:pt x="6462" y="30811"/>
                  <a:pt x="6483" y="30811"/>
                </a:cubicBezTo>
                <a:lnTo>
                  <a:pt x="6483" y="30750"/>
                </a:lnTo>
                <a:cubicBezTo>
                  <a:pt x="6503" y="30730"/>
                  <a:pt x="6543" y="30709"/>
                  <a:pt x="6564" y="30709"/>
                </a:cubicBezTo>
                <a:cubicBezTo>
                  <a:pt x="6503" y="30709"/>
                  <a:pt x="6523" y="30649"/>
                  <a:pt x="6483" y="30628"/>
                </a:cubicBezTo>
                <a:cubicBezTo>
                  <a:pt x="6503" y="30547"/>
                  <a:pt x="6503" y="30446"/>
                  <a:pt x="6483" y="30365"/>
                </a:cubicBezTo>
                <a:cubicBezTo>
                  <a:pt x="6483" y="30223"/>
                  <a:pt x="6483" y="30081"/>
                  <a:pt x="6483" y="29940"/>
                </a:cubicBezTo>
                <a:cubicBezTo>
                  <a:pt x="6483" y="29859"/>
                  <a:pt x="6483" y="29798"/>
                  <a:pt x="6462" y="29717"/>
                </a:cubicBezTo>
                <a:cubicBezTo>
                  <a:pt x="6462" y="29555"/>
                  <a:pt x="6442" y="29372"/>
                  <a:pt x="6442" y="29150"/>
                </a:cubicBezTo>
                <a:cubicBezTo>
                  <a:pt x="6442" y="29129"/>
                  <a:pt x="6462" y="29190"/>
                  <a:pt x="6442" y="29150"/>
                </a:cubicBezTo>
                <a:cubicBezTo>
                  <a:pt x="6442" y="29048"/>
                  <a:pt x="6422" y="28967"/>
                  <a:pt x="6422" y="28886"/>
                </a:cubicBezTo>
                <a:lnTo>
                  <a:pt x="6422" y="29474"/>
                </a:lnTo>
                <a:lnTo>
                  <a:pt x="6422" y="29514"/>
                </a:lnTo>
                <a:cubicBezTo>
                  <a:pt x="6422" y="29372"/>
                  <a:pt x="6361" y="29190"/>
                  <a:pt x="6402" y="29231"/>
                </a:cubicBezTo>
                <a:cubicBezTo>
                  <a:pt x="6422" y="29251"/>
                  <a:pt x="6402" y="29150"/>
                  <a:pt x="6402" y="29109"/>
                </a:cubicBezTo>
                <a:lnTo>
                  <a:pt x="6402" y="28906"/>
                </a:lnTo>
                <a:cubicBezTo>
                  <a:pt x="6402" y="28906"/>
                  <a:pt x="6402" y="28866"/>
                  <a:pt x="6381" y="28866"/>
                </a:cubicBezTo>
                <a:lnTo>
                  <a:pt x="6381" y="28866"/>
                </a:lnTo>
                <a:cubicBezTo>
                  <a:pt x="6381" y="28825"/>
                  <a:pt x="6381" y="28765"/>
                  <a:pt x="6402" y="28724"/>
                </a:cubicBezTo>
                <a:cubicBezTo>
                  <a:pt x="6381" y="28704"/>
                  <a:pt x="6381" y="28724"/>
                  <a:pt x="6361" y="28704"/>
                </a:cubicBezTo>
                <a:cubicBezTo>
                  <a:pt x="6402" y="28684"/>
                  <a:pt x="6361" y="28663"/>
                  <a:pt x="6381" y="28643"/>
                </a:cubicBezTo>
                <a:lnTo>
                  <a:pt x="6361" y="28643"/>
                </a:lnTo>
                <a:cubicBezTo>
                  <a:pt x="6361" y="28623"/>
                  <a:pt x="6361" y="28603"/>
                  <a:pt x="6361" y="28603"/>
                </a:cubicBezTo>
                <a:lnTo>
                  <a:pt x="6361" y="28603"/>
                </a:lnTo>
                <a:lnTo>
                  <a:pt x="6381" y="28603"/>
                </a:lnTo>
                <a:cubicBezTo>
                  <a:pt x="6402" y="28603"/>
                  <a:pt x="6381" y="28643"/>
                  <a:pt x="6422" y="28643"/>
                </a:cubicBezTo>
                <a:cubicBezTo>
                  <a:pt x="6442" y="28643"/>
                  <a:pt x="6422" y="28623"/>
                  <a:pt x="6422" y="28623"/>
                </a:cubicBezTo>
                <a:lnTo>
                  <a:pt x="6422" y="28643"/>
                </a:lnTo>
                <a:lnTo>
                  <a:pt x="6422" y="28603"/>
                </a:lnTo>
                <a:lnTo>
                  <a:pt x="6422" y="28582"/>
                </a:lnTo>
                <a:cubicBezTo>
                  <a:pt x="6422" y="28582"/>
                  <a:pt x="6422" y="28623"/>
                  <a:pt x="6422" y="28623"/>
                </a:cubicBezTo>
                <a:cubicBezTo>
                  <a:pt x="6422" y="28582"/>
                  <a:pt x="6422" y="28522"/>
                  <a:pt x="6422" y="28461"/>
                </a:cubicBezTo>
                <a:cubicBezTo>
                  <a:pt x="6402" y="28461"/>
                  <a:pt x="6422" y="28400"/>
                  <a:pt x="6422" y="28380"/>
                </a:cubicBezTo>
                <a:cubicBezTo>
                  <a:pt x="6422" y="28400"/>
                  <a:pt x="6422" y="28441"/>
                  <a:pt x="6422" y="28461"/>
                </a:cubicBezTo>
                <a:cubicBezTo>
                  <a:pt x="6442" y="28441"/>
                  <a:pt x="6422" y="28501"/>
                  <a:pt x="6442" y="28501"/>
                </a:cubicBezTo>
                <a:cubicBezTo>
                  <a:pt x="6462" y="28481"/>
                  <a:pt x="6402" y="28319"/>
                  <a:pt x="6422" y="28238"/>
                </a:cubicBezTo>
                <a:cubicBezTo>
                  <a:pt x="6422" y="28319"/>
                  <a:pt x="6442" y="28380"/>
                  <a:pt x="6462" y="28441"/>
                </a:cubicBezTo>
                <a:cubicBezTo>
                  <a:pt x="6483" y="28461"/>
                  <a:pt x="6483" y="28441"/>
                  <a:pt x="6503" y="28400"/>
                </a:cubicBezTo>
                <a:lnTo>
                  <a:pt x="6503" y="28400"/>
                </a:lnTo>
                <a:cubicBezTo>
                  <a:pt x="6503" y="28380"/>
                  <a:pt x="6503" y="28360"/>
                  <a:pt x="6503" y="28339"/>
                </a:cubicBezTo>
                <a:cubicBezTo>
                  <a:pt x="6503" y="28339"/>
                  <a:pt x="6503" y="28360"/>
                  <a:pt x="6503" y="28339"/>
                </a:cubicBezTo>
                <a:lnTo>
                  <a:pt x="6503" y="28400"/>
                </a:lnTo>
                <a:lnTo>
                  <a:pt x="6503" y="28258"/>
                </a:lnTo>
                <a:cubicBezTo>
                  <a:pt x="6503" y="28137"/>
                  <a:pt x="6503" y="27995"/>
                  <a:pt x="6503" y="27914"/>
                </a:cubicBezTo>
                <a:cubicBezTo>
                  <a:pt x="6503" y="27954"/>
                  <a:pt x="6503" y="28035"/>
                  <a:pt x="6483" y="28035"/>
                </a:cubicBezTo>
                <a:cubicBezTo>
                  <a:pt x="6462" y="28056"/>
                  <a:pt x="6483" y="27975"/>
                  <a:pt x="6483" y="27954"/>
                </a:cubicBezTo>
                <a:lnTo>
                  <a:pt x="6483" y="28056"/>
                </a:lnTo>
                <a:lnTo>
                  <a:pt x="6483" y="28035"/>
                </a:lnTo>
                <a:cubicBezTo>
                  <a:pt x="6483" y="28015"/>
                  <a:pt x="6503" y="27934"/>
                  <a:pt x="6503" y="27934"/>
                </a:cubicBezTo>
                <a:cubicBezTo>
                  <a:pt x="6523" y="27934"/>
                  <a:pt x="6503" y="27894"/>
                  <a:pt x="6503" y="27894"/>
                </a:cubicBezTo>
                <a:cubicBezTo>
                  <a:pt x="6503" y="27894"/>
                  <a:pt x="6483" y="27914"/>
                  <a:pt x="6483" y="27914"/>
                </a:cubicBezTo>
                <a:cubicBezTo>
                  <a:pt x="6483" y="27975"/>
                  <a:pt x="6483" y="28015"/>
                  <a:pt x="6462" y="28035"/>
                </a:cubicBezTo>
                <a:cubicBezTo>
                  <a:pt x="6442" y="27954"/>
                  <a:pt x="6462" y="27873"/>
                  <a:pt x="6442" y="27792"/>
                </a:cubicBezTo>
                <a:cubicBezTo>
                  <a:pt x="6442" y="27772"/>
                  <a:pt x="6442" y="27732"/>
                  <a:pt x="6442" y="27691"/>
                </a:cubicBezTo>
                <a:lnTo>
                  <a:pt x="6442" y="27711"/>
                </a:lnTo>
                <a:cubicBezTo>
                  <a:pt x="6462" y="27529"/>
                  <a:pt x="6442" y="27428"/>
                  <a:pt x="6462" y="27266"/>
                </a:cubicBezTo>
                <a:cubicBezTo>
                  <a:pt x="6462" y="27306"/>
                  <a:pt x="6462" y="27347"/>
                  <a:pt x="6462" y="27387"/>
                </a:cubicBezTo>
                <a:cubicBezTo>
                  <a:pt x="6462" y="27367"/>
                  <a:pt x="6462" y="27327"/>
                  <a:pt x="6483" y="27327"/>
                </a:cubicBezTo>
                <a:cubicBezTo>
                  <a:pt x="6483" y="27367"/>
                  <a:pt x="6503" y="27387"/>
                  <a:pt x="6523" y="27387"/>
                </a:cubicBezTo>
                <a:cubicBezTo>
                  <a:pt x="6523" y="27448"/>
                  <a:pt x="6523" y="27509"/>
                  <a:pt x="6523" y="27570"/>
                </a:cubicBezTo>
                <a:cubicBezTo>
                  <a:pt x="6543" y="27549"/>
                  <a:pt x="6523" y="27489"/>
                  <a:pt x="6523" y="27448"/>
                </a:cubicBezTo>
                <a:lnTo>
                  <a:pt x="6523" y="27448"/>
                </a:lnTo>
                <a:cubicBezTo>
                  <a:pt x="6543" y="27509"/>
                  <a:pt x="6564" y="27468"/>
                  <a:pt x="6584" y="27448"/>
                </a:cubicBezTo>
                <a:cubicBezTo>
                  <a:pt x="6624" y="27691"/>
                  <a:pt x="6564" y="27914"/>
                  <a:pt x="6584" y="28157"/>
                </a:cubicBezTo>
                <a:cubicBezTo>
                  <a:pt x="6584" y="28258"/>
                  <a:pt x="6584" y="28360"/>
                  <a:pt x="6584" y="28481"/>
                </a:cubicBezTo>
                <a:cubicBezTo>
                  <a:pt x="6584" y="28481"/>
                  <a:pt x="6584" y="28501"/>
                  <a:pt x="6564" y="28481"/>
                </a:cubicBezTo>
                <a:cubicBezTo>
                  <a:pt x="6564" y="28582"/>
                  <a:pt x="6564" y="28684"/>
                  <a:pt x="6564" y="28765"/>
                </a:cubicBezTo>
                <a:lnTo>
                  <a:pt x="6564" y="28805"/>
                </a:lnTo>
                <a:cubicBezTo>
                  <a:pt x="6564" y="28825"/>
                  <a:pt x="6543" y="28866"/>
                  <a:pt x="6503" y="28906"/>
                </a:cubicBezTo>
                <a:cubicBezTo>
                  <a:pt x="6523" y="28906"/>
                  <a:pt x="6543" y="28906"/>
                  <a:pt x="6543" y="28886"/>
                </a:cubicBezTo>
                <a:cubicBezTo>
                  <a:pt x="6543" y="28886"/>
                  <a:pt x="6543" y="28906"/>
                  <a:pt x="6543" y="28906"/>
                </a:cubicBezTo>
                <a:cubicBezTo>
                  <a:pt x="6543" y="28906"/>
                  <a:pt x="6543" y="28927"/>
                  <a:pt x="6543" y="28906"/>
                </a:cubicBezTo>
                <a:cubicBezTo>
                  <a:pt x="6564" y="29008"/>
                  <a:pt x="6523" y="29069"/>
                  <a:pt x="6543" y="29190"/>
                </a:cubicBezTo>
                <a:cubicBezTo>
                  <a:pt x="6543" y="29129"/>
                  <a:pt x="6564" y="29231"/>
                  <a:pt x="6564" y="29129"/>
                </a:cubicBezTo>
                <a:cubicBezTo>
                  <a:pt x="6564" y="29129"/>
                  <a:pt x="6543" y="29170"/>
                  <a:pt x="6543" y="29129"/>
                </a:cubicBezTo>
                <a:cubicBezTo>
                  <a:pt x="6543" y="29109"/>
                  <a:pt x="6564" y="29028"/>
                  <a:pt x="6584" y="28988"/>
                </a:cubicBezTo>
                <a:cubicBezTo>
                  <a:pt x="6584" y="28947"/>
                  <a:pt x="6584" y="28906"/>
                  <a:pt x="6584" y="28846"/>
                </a:cubicBezTo>
                <a:cubicBezTo>
                  <a:pt x="6604" y="28825"/>
                  <a:pt x="6604" y="28825"/>
                  <a:pt x="6624" y="28805"/>
                </a:cubicBezTo>
                <a:lnTo>
                  <a:pt x="6584" y="28805"/>
                </a:lnTo>
                <a:cubicBezTo>
                  <a:pt x="6604" y="28805"/>
                  <a:pt x="6604" y="28825"/>
                  <a:pt x="6604" y="28825"/>
                </a:cubicBezTo>
                <a:close/>
                <a:moveTo>
                  <a:pt x="10655" y="32087"/>
                </a:moveTo>
                <a:lnTo>
                  <a:pt x="10655" y="32147"/>
                </a:lnTo>
                <a:cubicBezTo>
                  <a:pt x="10615" y="32147"/>
                  <a:pt x="10595" y="32208"/>
                  <a:pt x="10574" y="32127"/>
                </a:cubicBezTo>
                <a:cubicBezTo>
                  <a:pt x="10554" y="32066"/>
                  <a:pt x="10615" y="32087"/>
                  <a:pt x="10655" y="32087"/>
                </a:cubicBezTo>
                <a:close/>
                <a:moveTo>
                  <a:pt x="10858" y="30628"/>
                </a:moveTo>
                <a:cubicBezTo>
                  <a:pt x="10858" y="30628"/>
                  <a:pt x="10817" y="30649"/>
                  <a:pt x="10817" y="30669"/>
                </a:cubicBezTo>
                <a:lnTo>
                  <a:pt x="10817" y="30608"/>
                </a:lnTo>
                <a:cubicBezTo>
                  <a:pt x="10797" y="30649"/>
                  <a:pt x="10817" y="30649"/>
                  <a:pt x="10838" y="30628"/>
                </a:cubicBezTo>
                <a:close/>
                <a:moveTo>
                  <a:pt x="11607" y="30142"/>
                </a:moveTo>
                <a:cubicBezTo>
                  <a:pt x="11729" y="30203"/>
                  <a:pt x="11526" y="30243"/>
                  <a:pt x="11486" y="30264"/>
                </a:cubicBezTo>
                <a:cubicBezTo>
                  <a:pt x="11445" y="30142"/>
                  <a:pt x="11628" y="30243"/>
                  <a:pt x="11587" y="30142"/>
                </a:cubicBezTo>
                <a:close/>
                <a:moveTo>
                  <a:pt x="11506" y="29372"/>
                </a:moveTo>
                <a:cubicBezTo>
                  <a:pt x="11547" y="29372"/>
                  <a:pt x="11587" y="29474"/>
                  <a:pt x="11506" y="29453"/>
                </a:cubicBezTo>
                <a:cubicBezTo>
                  <a:pt x="11506" y="29474"/>
                  <a:pt x="11547" y="29474"/>
                  <a:pt x="11526" y="29494"/>
                </a:cubicBezTo>
                <a:cubicBezTo>
                  <a:pt x="11607" y="29494"/>
                  <a:pt x="11607" y="29433"/>
                  <a:pt x="11628" y="29413"/>
                </a:cubicBezTo>
                <a:cubicBezTo>
                  <a:pt x="11688" y="29433"/>
                  <a:pt x="11587" y="29494"/>
                  <a:pt x="11628" y="29555"/>
                </a:cubicBezTo>
                <a:cubicBezTo>
                  <a:pt x="11506" y="29514"/>
                  <a:pt x="11567" y="29636"/>
                  <a:pt x="11526" y="29636"/>
                </a:cubicBezTo>
                <a:cubicBezTo>
                  <a:pt x="11425" y="29615"/>
                  <a:pt x="11486" y="29413"/>
                  <a:pt x="11506" y="29393"/>
                </a:cubicBezTo>
                <a:close/>
                <a:moveTo>
                  <a:pt x="11506" y="30649"/>
                </a:moveTo>
                <a:cubicBezTo>
                  <a:pt x="11547" y="30567"/>
                  <a:pt x="11445" y="30608"/>
                  <a:pt x="11466" y="30507"/>
                </a:cubicBezTo>
                <a:cubicBezTo>
                  <a:pt x="11526" y="30507"/>
                  <a:pt x="11628" y="30649"/>
                  <a:pt x="11486" y="30649"/>
                </a:cubicBezTo>
                <a:close/>
                <a:moveTo>
                  <a:pt x="10433" y="29271"/>
                </a:moveTo>
                <a:cubicBezTo>
                  <a:pt x="10534" y="29332"/>
                  <a:pt x="10473" y="29494"/>
                  <a:pt x="10392" y="29474"/>
                </a:cubicBezTo>
                <a:cubicBezTo>
                  <a:pt x="10372" y="29433"/>
                  <a:pt x="10412" y="29352"/>
                  <a:pt x="10473" y="29332"/>
                </a:cubicBezTo>
                <a:cubicBezTo>
                  <a:pt x="10433" y="29312"/>
                  <a:pt x="10433" y="29291"/>
                  <a:pt x="10412" y="29251"/>
                </a:cubicBezTo>
                <a:close/>
                <a:moveTo>
                  <a:pt x="10453" y="29514"/>
                </a:moveTo>
                <a:cubicBezTo>
                  <a:pt x="10554" y="29615"/>
                  <a:pt x="10433" y="29636"/>
                  <a:pt x="10352" y="29676"/>
                </a:cubicBezTo>
                <a:cubicBezTo>
                  <a:pt x="10352" y="29575"/>
                  <a:pt x="10433" y="29575"/>
                  <a:pt x="10433" y="29494"/>
                </a:cubicBezTo>
                <a:close/>
                <a:moveTo>
                  <a:pt x="10372" y="30223"/>
                </a:moveTo>
                <a:cubicBezTo>
                  <a:pt x="10372" y="30183"/>
                  <a:pt x="10392" y="30162"/>
                  <a:pt x="10392" y="30142"/>
                </a:cubicBezTo>
                <a:lnTo>
                  <a:pt x="10392" y="30142"/>
                </a:lnTo>
                <a:lnTo>
                  <a:pt x="10392" y="30142"/>
                </a:lnTo>
                <a:cubicBezTo>
                  <a:pt x="10453" y="30142"/>
                  <a:pt x="10473" y="30162"/>
                  <a:pt x="10493" y="30203"/>
                </a:cubicBezTo>
                <a:cubicBezTo>
                  <a:pt x="10514" y="30243"/>
                  <a:pt x="10453" y="30203"/>
                  <a:pt x="10473" y="30183"/>
                </a:cubicBezTo>
                <a:cubicBezTo>
                  <a:pt x="10412" y="30162"/>
                  <a:pt x="10412" y="30223"/>
                  <a:pt x="10352" y="30203"/>
                </a:cubicBezTo>
                <a:close/>
                <a:moveTo>
                  <a:pt x="10271" y="29453"/>
                </a:moveTo>
                <a:cubicBezTo>
                  <a:pt x="10271" y="29433"/>
                  <a:pt x="10291" y="29413"/>
                  <a:pt x="10311" y="29372"/>
                </a:cubicBezTo>
                <a:cubicBezTo>
                  <a:pt x="10372" y="29393"/>
                  <a:pt x="10331" y="29474"/>
                  <a:pt x="10250" y="29453"/>
                </a:cubicBezTo>
                <a:close/>
                <a:moveTo>
                  <a:pt x="10372" y="32370"/>
                </a:moveTo>
                <a:cubicBezTo>
                  <a:pt x="10453" y="32391"/>
                  <a:pt x="10412" y="32472"/>
                  <a:pt x="10392" y="32512"/>
                </a:cubicBezTo>
                <a:cubicBezTo>
                  <a:pt x="10331" y="32512"/>
                  <a:pt x="10372" y="32431"/>
                  <a:pt x="10352" y="32370"/>
                </a:cubicBezTo>
                <a:close/>
                <a:moveTo>
                  <a:pt x="10635" y="31621"/>
                </a:moveTo>
                <a:cubicBezTo>
                  <a:pt x="10574" y="31641"/>
                  <a:pt x="10595" y="31661"/>
                  <a:pt x="10595" y="31682"/>
                </a:cubicBezTo>
                <a:cubicBezTo>
                  <a:pt x="10595" y="31682"/>
                  <a:pt x="10574" y="31682"/>
                  <a:pt x="10574" y="31682"/>
                </a:cubicBezTo>
                <a:cubicBezTo>
                  <a:pt x="10574" y="31661"/>
                  <a:pt x="10574" y="31641"/>
                  <a:pt x="10574" y="31621"/>
                </a:cubicBezTo>
                <a:cubicBezTo>
                  <a:pt x="10574" y="31601"/>
                  <a:pt x="10595" y="31601"/>
                  <a:pt x="10615" y="31601"/>
                </a:cubicBezTo>
                <a:close/>
                <a:moveTo>
                  <a:pt x="10716" y="30730"/>
                </a:moveTo>
                <a:cubicBezTo>
                  <a:pt x="10777" y="30750"/>
                  <a:pt x="10716" y="30831"/>
                  <a:pt x="10777" y="30831"/>
                </a:cubicBezTo>
                <a:cubicBezTo>
                  <a:pt x="10777" y="30851"/>
                  <a:pt x="10757" y="30871"/>
                  <a:pt x="10757" y="30892"/>
                </a:cubicBezTo>
                <a:cubicBezTo>
                  <a:pt x="10757" y="30871"/>
                  <a:pt x="10736" y="30871"/>
                  <a:pt x="10757" y="30851"/>
                </a:cubicBezTo>
                <a:lnTo>
                  <a:pt x="10696" y="30851"/>
                </a:lnTo>
                <a:lnTo>
                  <a:pt x="10696" y="30851"/>
                </a:lnTo>
                <a:cubicBezTo>
                  <a:pt x="10716" y="30851"/>
                  <a:pt x="10696" y="30831"/>
                  <a:pt x="10736" y="30811"/>
                </a:cubicBezTo>
                <a:cubicBezTo>
                  <a:pt x="10696" y="30811"/>
                  <a:pt x="10716" y="30790"/>
                  <a:pt x="10676" y="30770"/>
                </a:cubicBezTo>
                <a:cubicBezTo>
                  <a:pt x="10676" y="30750"/>
                  <a:pt x="10676" y="30750"/>
                  <a:pt x="10676" y="30730"/>
                </a:cubicBezTo>
                <a:cubicBezTo>
                  <a:pt x="10676" y="30730"/>
                  <a:pt x="10696" y="30750"/>
                  <a:pt x="10716" y="30750"/>
                </a:cubicBezTo>
                <a:close/>
                <a:moveTo>
                  <a:pt x="10716" y="30122"/>
                </a:moveTo>
                <a:lnTo>
                  <a:pt x="10757" y="30122"/>
                </a:lnTo>
                <a:cubicBezTo>
                  <a:pt x="10736" y="30142"/>
                  <a:pt x="10716" y="30162"/>
                  <a:pt x="10716" y="30183"/>
                </a:cubicBezTo>
                <a:cubicBezTo>
                  <a:pt x="10716" y="30162"/>
                  <a:pt x="10716" y="30142"/>
                  <a:pt x="10716" y="30122"/>
                </a:cubicBezTo>
                <a:close/>
                <a:moveTo>
                  <a:pt x="10655" y="30851"/>
                </a:moveTo>
                <a:cubicBezTo>
                  <a:pt x="10676" y="30851"/>
                  <a:pt x="10676" y="30851"/>
                  <a:pt x="10655" y="30851"/>
                </a:cubicBezTo>
                <a:close/>
                <a:moveTo>
                  <a:pt x="10574" y="31094"/>
                </a:moveTo>
                <a:close/>
                <a:moveTo>
                  <a:pt x="10716" y="31175"/>
                </a:moveTo>
                <a:cubicBezTo>
                  <a:pt x="10696" y="31175"/>
                  <a:pt x="10696" y="31155"/>
                  <a:pt x="10676" y="31155"/>
                </a:cubicBezTo>
                <a:cubicBezTo>
                  <a:pt x="10655" y="31155"/>
                  <a:pt x="10676" y="31135"/>
                  <a:pt x="10655" y="31135"/>
                </a:cubicBezTo>
                <a:cubicBezTo>
                  <a:pt x="10736" y="31094"/>
                  <a:pt x="10696" y="31054"/>
                  <a:pt x="10655" y="31013"/>
                </a:cubicBezTo>
                <a:lnTo>
                  <a:pt x="10676" y="31013"/>
                </a:lnTo>
                <a:lnTo>
                  <a:pt x="10635" y="31013"/>
                </a:lnTo>
                <a:cubicBezTo>
                  <a:pt x="10635" y="30993"/>
                  <a:pt x="10615" y="30973"/>
                  <a:pt x="10615" y="30952"/>
                </a:cubicBezTo>
                <a:cubicBezTo>
                  <a:pt x="10635" y="30952"/>
                  <a:pt x="10655" y="30912"/>
                  <a:pt x="10655" y="30892"/>
                </a:cubicBezTo>
                <a:lnTo>
                  <a:pt x="10696" y="30871"/>
                </a:lnTo>
                <a:cubicBezTo>
                  <a:pt x="10696" y="30892"/>
                  <a:pt x="10696" y="30892"/>
                  <a:pt x="10716" y="30912"/>
                </a:cubicBezTo>
                <a:cubicBezTo>
                  <a:pt x="10716" y="30912"/>
                  <a:pt x="10716" y="30932"/>
                  <a:pt x="10716" y="30932"/>
                </a:cubicBezTo>
                <a:cubicBezTo>
                  <a:pt x="10696" y="30952"/>
                  <a:pt x="10696" y="30973"/>
                  <a:pt x="10615" y="30973"/>
                </a:cubicBezTo>
                <a:cubicBezTo>
                  <a:pt x="10655" y="30973"/>
                  <a:pt x="10655" y="30993"/>
                  <a:pt x="10696" y="30993"/>
                </a:cubicBezTo>
                <a:cubicBezTo>
                  <a:pt x="10696" y="30973"/>
                  <a:pt x="10696" y="30973"/>
                  <a:pt x="10736" y="30973"/>
                </a:cubicBezTo>
                <a:cubicBezTo>
                  <a:pt x="10757" y="31054"/>
                  <a:pt x="10757" y="31114"/>
                  <a:pt x="10736" y="31195"/>
                </a:cubicBezTo>
                <a:close/>
                <a:moveTo>
                  <a:pt x="11081" y="29312"/>
                </a:moveTo>
                <a:cubicBezTo>
                  <a:pt x="11040" y="29393"/>
                  <a:pt x="11020" y="29453"/>
                  <a:pt x="11000" y="29555"/>
                </a:cubicBezTo>
                <a:cubicBezTo>
                  <a:pt x="11000" y="29575"/>
                  <a:pt x="11060" y="29575"/>
                  <a:pt x="11060" y="29555"/>
                </a:cubicBezTo>
                <a:cubicBezTo>
                  <a:pt x="11081" y="29514"/>
                  <a:pt x="11060" y="29615"/>
                  <a:pt x="11101" y="29615"/>
                </a:cubicBezTo>
                <a:cubicBezTo>
                  <a:pt x="11081" y="29615"/>
                  <a:pt x="10939" y="29696"/>
                  <a:pt x="11081" y="29696"/>
                </a:cubicBezTo>
                <a:cubicBezTo>
                  <a:pt x="11060" y="29778"/>
                  <a:pt x="11040" y="29696"/>
                  <a:pt x="10979" y="29696"/>
                </a:cubicBezTo>
                <a:cubicBezTo>
                  <a:pt x="10919" y="29696"/>
                  <a:pt x="11000" y="29757"/>
                  <a:pt x="10959" y="29778"/>
                </a:cubicBezTo>
                <a:cubicBezTo>
                  <a:pt x="10979" y="29778"/>
                  <a:pt x="11000" y="29778"/>
                  <a:pt x="11000" y="29737"/>
                </a:cubicBezTo>
                <a:cubicBezTo>
                  <a:pt x="11040" y="29757"/>
                  <a:pt x="11020" y="29818"/>
                  <a:pt x="11040" y="29859"/>
                </a:cubicBezTo>
                <a:cubicBezTo>
                  <a:pt x="10919" y="29859"/>
                  <a:pt x="10898" y="29717"/>
                  <a:pt x="10858" y="29595"/>
                </a:cubicBezTo>
                <a:cubicBezTo>
                  <a:pt x="10858" y="29615"/>
                  <a:pt x="10817" y="29615"/>
                  <a:pt x="10797" y="29615"/>
                </a:cubicBezTo>
                <a:cubicBezTo>
                  <a:pt x="10777" y="29656"/>
                  <a:pt x="10757" y="29696"/>
                  <a:pt x="10736" y="29737"/>
                </a:cubicBezTo>
                <a:cubicBezTo>
                  <a:pt x="10655" y="29636"/>
                  <a:pt x="10777" y="29555"/>
                  <a:pt x="10898" y="29575"/>
                </a:cubicBezTo>
                <a:cubicBezTo>
                  <a:pt x="10898" y="29595"/>
                  <a:pt x="10919" y="29636"/>
                  <a:pt x="10919" y="29656"/>
                </a:cubicBezTo>
                <a:cubicBezTo>
                  <a:pt x="10939" y="29656"/>
                  <a:pt x="10939" y="29636"/>
                  <a:pt x="10979" y="29615"/>
                </a:cubicBezTo>
                <a:cubicBezTo>
                  <a:pt x="10898" y="29595"/>
                  <a:pt x="10919" y="29474"/>
                  <a:pt x="10898" y="29393"/>
                </a:cubicBezTo>
                <a:cubicBezTo>
                  <a:pt x="10878" y="29413"/>
                  <a:pt x="10878" y="29453"/>
                  <a:pt x="10817" y="29453"/>
                </a:cubicBezTo>
                <a:cubicBezTo>
                  <a:pt x="10817" y="29474"/>
                  <a:pt x="10858" y="29474"/>
                  <a:pt x="10898" y="29474"/>
                </a:cubicBezTo>
                <a:cubicBezTo>
                  <a:pt x="10898" y="29494"/>
                  <a:pt x="10898" y="29514"/>
                  <a:pt x="10878" y="29534"/>
                </a:cubicBezTo>
                <a:lnTo>
                  <a:pt x="10878" y="29555"/>
                </a:lnTo>
                <a:cubicBezTo>
                  <a:pt x="10878" y="29555"/>
                  <a:pt x="10878" y="29534"/>
                  <a:pt x="10878" y="29534"/>
                </a:cubicBezTo>
                <a:cubicBezTo>
                  <a:pt x="10858" y="29514"/>
                  <a:pt x="10736" y="29494"/>
                  <a:pt x="10797" y="29555"/>
                </a:cubicBezTo>
                <a:cubicBezTo>
                  <a:pt x="10716" y="29474"/>
                  <a:pt x="10777" y="29413"/>
                  <a:pt x="10878" y="29312"/>
                </a:cubicBezTo>
                <a:cubicBezTo>
                  <a:pt x="10898" y="29474"/>
                  <a:pt x="11000" y="29332"/>
                  <a:pt x="11081" y="29312"/>
                </a:cubicBezTo>
                <a:close/>
                <a:moveTo>
                  <a:pt x="10878" y="28846"/>
                </a:moveTo>
                <a:cubicBezTo>
                  <a:pt x="10878" y="28866"/>
                  <a:pt x="10838" y="28866"/>
                  <a:pt x="10797" y="28866"/>
                </a:cubicBezTo>
                <a:cubicBezTo>
                  <a:pt x="10797" y="28805"/>
                  <a:pt x="10777" y="28744"/>
                  <a:pt x="10736" y="28724"/>
                </a:cubicBezTo>
                <a:cubicBezTo>
                  <a:pt x="10817" y="28704"/>
                  <a:pt x="10858" y="28825"/>
                  <a:pt x="10898" y="28846"/>
                </a:cubicBezTo>
                <a:close/>
                <a:moveTo>
                  <a:pt x="10757" y="30000"/>
                </a:moveTo>
                <a:cubicBezTo>
                  <a:pt x="10757" y="30021"/>
                  <a:pt x="10757" y="30041"/>
                  <a:pt x="10716" y="30061"/>
                </a:cubicBezTo>
                <a:cubicBezTo>
                  <a:pt x="10716" y="30041"/>
                  <a:pt x="10716" y="30000"/>
                  <a:pt x="10696" y="29980"/>
                </a:cubicBezTo>
                <a:cubicBezTo>
                  <a:pt x="10716" y="30000"/>
                  <a:pt x="10736" y="30000"/>
                  <a:pt x="10757" y="30021"/>
                </a:cubicBezTo>
                <a:close/>
                <a:moveTo>
                  <a:pt x="10655" y="29980"/>
                </a:moveTo>
                <a:lnTo>
                  <a:pt x="10655" y="29980"/>
                </a:lnTo>
                <a:cubicBezTo>
                  <a:pt x="10655" y="30021"/>
                  <a:pt x="10655" y="30061"/>
                  <a:pt x="10676" y="30102"/>
                </a:cubicBezTo>
                <a:cubicBezTo>
                  <a:pt x="10655" y="30122"/>
                  <a:pt x="10615" y="30081"/>
                  <a:pt x="10615" y="30122"/>
                </a:cubicBezTo>
                <a:cubicBezTo>
                  <a:pt x="10655" y="30122"/>
                  <a:pt x="10696" y="30162"/>
                  <a:pt x="10635" y="30142"/>
                </a:cubicBezTo>
                <a:cubicBezTo>
                  <a:pt x="10615" y="30183"/>
                  <a:pt x="10696" y="30142"/>
                  <a:pt x="10676" y="30183"/>
                </a:cubicBezTo>
                <a:cubicBezTo>
                  <a:pt x="10615" y="30203"/>
                  <a:pt x="10716" y="30223"/>
                  <a:pt x="10655" y="30223"/>
                </a:cubicBezTo>
                <a:cubicBezTo>
                  <a:pt x="10676" y="30223"/>
                  <a:pt x="10696" y="30223"/>
                  <a:pt x="10716" y="30223"/>
                </a:cubicBezTo>
                <a:lnTo>
                  <a:pt x="10716" y="30223"/>
                </a:lnTo>
                <a:lnTo>
                  <a:pt x="10655" y="30223"/>
                </a:lnTo>
                <a:lnTo>
                  <a:pt x="10655" y="30264"/>
                </a:lnTo>
                <a:cubicBezTo>
                  <a:pt x="10676" y="30264"/>
                  <a:pt x="10676" y="30264"/>
                  <a:pt x="10676" y="30264"/>
                </a:cubicBezTo>
                <a:lnTo>
                  <a:pt x="10676" y="30284"/>
                </a:lnTo>
                <a:cubicBezTo>
                  <a:pt x="10676" y="30304"/>
                  <a:pt x="10676" y="30304"/>
                  <a:pt x="10696" y="30304"/>
                </a:cubicBezTo>
                <a:cubicBezTo>
                  <a:pt x="10696" y="30324"/>
                  <a:pt x="10696" y="30345"/>
                  <a:pt x="10716" y="30345"/>
                </a:cubicBezTo>
                <a:cubicBezTo>
                  <a:pt x="10696" y="30365"/>
                  <a:pt x="10696" y="30365"/>
                  <a:pt x="10716" y="30385"/>
                </a:cubicBezTo>
                <a:cubicBezTo>
                  <a:pt x="10676" y="30385"/>
                  <a:pt x="10676" y="30365"/>
                  <a:pt x="10655" y="30385"/>
                </a:cubicBezTo>
                <a:cubicBezTo>
                  <a:pt x="10615" y="30385"/>
                  <a:pt x="10615" y="30345"/>
                  <a:pt x="10574" y="30365"/>
                </a:cubicBezTo>
                <a:cubicBezTo>
                  <a:pt x="10554" y="30405"/>
                  <a:pt x="10574" y="30466"/>
                  <a:pt x="10635" y="30486"/>
                </a:cubicBezTo>
                <a:cubicBezTo>
                  <a:pt x="10615" y="30466"/>
                  <a:pt x="10635" y="30426"/>
                  <a:pt x="10655" y="30405"/>
                </a:cubicBezTo>
                <a:cubicBezTo>
                  <a:pt x="10676" y="30405"/>
                  <a:pt x="10696" y="30405"/>
                  <a:pt x="10716" y="30405"/>
                </a:cubicBezTo>
                <a:cubicBezTo>
                  <a:pt x="10716" y="30507"/>
                  <a:pt x="10757" y="30649"/>
                  <a:pt x="10676" y="30689"/>
                </a:cubicBezTo>
                <a:cubicBezTo>
                  <a:pt x="10676" y="30649"/>
                  <a:pt x="10655" y="30588"/>
                  <a:pt x="10595" y="30588"/>
                </a:cubicBezTo>
                <a:cubicBezTo>
                  <a:pt x="10595" y="30628"/>
                  <a:pt x="10655" y="30628"/>
                  <a:pt x="10635" y="30649"/>
                </a:cubicBezTo>
                <a:cubicBezTo>
                  <a:pt x="10615" y="30628"/>
                  <a:pt x="10615" y="30628"/>
                  <a:pt x="10595" y="30628"/>
                </a:cubicBezTo>
                <a:cubicBezTo>
                  <a:pt x="10615" y="30669"/>
                  <a:pt x="10595" y="30730"/>
                  <a:pt x="10574" y="30770"/>
                </a:cubicBezTo>
                <a:cubicBezTo>
                  <a:pt x="10534" y="30770"/>
                  <a:pt x="10453" y="30790"/>
                  <a:pt x="10514" y="30811"/>
                </a:cubicBezTo>
                <a:cubicBezTo>
                  <a:pt x="10514" y="30770"/>
                  <a:pt x="10534" y="30790"/>
                  <a:pt x="10554" y="30811"/>
                </a:cubicBezTo>
                <a:cubicBezTo>
                  <a:pt x="10534" y="30811"/>
                  <a:pt x="10514" y="30831"/>
                  <a:pt x="10493" y="30831"/>
                </a:cubicBezTo>
                <a:cubicBezTo>
                  <a:pt x="10493" y="30790"/>
                  <a:pt x="10514" y="30770"/>
                  <a:pt x="10514" y="30730"/>
                </a:cubicBezTo>
                <a:cubicBezTo>
                  <a:pt x="10473" y="30730"/>
                  <a:pt x="10493" y="30811"/>
                  <a:pt x="10433" y="30790"/>
                </a:cubicBezTo>
                <a:lnTo>
                  <a:pt x="10433" y="30750"/>
                </a:lnTo>
                <a:cubicBezTo>
                  <a:pt x="10453" y="30689"/>
                  <a:pt x="10554" y="30689"/>
                  <a:pt x="10574" y="30628"/>
                </a:cubicBezTo>
                <a:cubicBezTo>
                  <a:pt x="10514" y="30608"/>
                  <a:pt x="10473" y="30567"/>
                  <a:pt x="10412" y="30567"/>
                </a:cubicBezTo>
                <a:cubicBezTo>
                  <a:pt x="10392" y="30507"/>
                  <a:pt x="10493" y="30466"/>
                  <a:pt x="10473" y="30547"/>
                </a:cubicBezTo>
                <a:cubicBezTo>
                  <a:pt x="10514" y="30547"/>
                  <a:pt x="10514" y="30426"/>
                  <a:pt x="10453" y="30446"/>
                </a:cubicBezTo>
                <a:cubicBezTo>
                  <a:pt x="10514" y="30405"/>
                  <a:pt x="10514" y="30426"/>
                  <a:pt x="10534" y="30365"/>
                </a:cubicBezTo>
                <a:cubicBezTo>
                  <a:pt x="10493" y="30324"/>
                  <a:pt x="10453" y="30324"/>
                  <a:pt x="10453" y="30243"/>
                </a:cubicBezTo>
                <a:cubicBezTo>
                  <a:pt x="10493" y="30243"/>
                  <a:pt x="10473" y="30284"/>
                  <a:pt x="10493" y="30304"/>
                </a:cubicBezTo>
                <a:cubicBezTo>
                  <a:pt x="10493" y="30304"/>
                  <a:pt x="10534" y="30243"/>
                  <a:pt x="10534" y="30203"/>
                </a:cubicBezTo>
                <a:cubicBezTo>
                  <a:pt x="10554" y="30223"/>
                  <a:pt x="10574" y="30264"/>
                  <a:pt x="10574" y="30304"/>
                </a:cubicBezTo>
                <a:cubicBezTo>
                  <a:pt x="10574" y="30304"/>
                  <a:pt x="10574" y="30304"/>
                  <a:pt x="10595" y="30304"/>
                </a:cubicBezTo>
                <a:cubicBezTo>
                  <a:pt x="10595" y="30304"/>
                  <a:pt x="10615" y="30304"/>
                  <a:pt x="10635" y="30304"/>
                </a:cubicBezTo>
                <a:cubicBezTo>
                  <a:pt x="10615" y="30284"/>
                  <a:pt x="10615" y="30284"/>
                  <a:pt x="10595" y="30264"/>
                </a:cubicBezTo>
                <a:cubicBezTo>
                  <a:pt x="10595" y="30243"/>
                  <a:pt x="10615" y="30203"/>
                  <a:pt x="10655" y="30223"/>
                </a:cubicBezTo>
                <a:cubicBezTo>
                  <a:pt x="10615" y="30203"/>
                  <a:pt x="10534" y="30122"/>
                  <a:pt x="10514" y="30162"/>
                </a:cubicBezTo>
                <a:cubicBezTo>
                  <a:pt x="10453" y="30061"/>
                  <a:pt x="10696" y="30122"/>
                  <a:pt x="10676" y="29980"/>
                </a:cubicBezTo>
                <a:close/>
                <a:moveTo>
                  <a:pt x="10554" y="28927"/>
                </a:moveTo>
                <a:cubicBezTo>
                  <a:pt x="10615" y="28927"/>
                  <a:pt x="10595" y="29028"/>
                  <a:pt x="10574" y="29048"/>
                </a:cubicBezTo>
                <a:cubicBezTo>
                  <a:pt x="10534" y="29089"/>
                  <a:pt x="10574" y="28967"/>
                  <a:pt x="10554" y="28927"/>
                </a:cubicBezTo>
                <a:close/>
                <a:moveTo>
                  <a:pt x="10635" y="29231"/>
                </a:moveTo>
                <a:cubicBezTo>
                  <a:pt x="10635" y="29271"/>
                  <a:pt x="10615" y="29291"/>
                  <a:pt x="10615" y="29312"/>
                </a:cubicBezTo>
                <a:cubicBezTo>
                  <a:pt x="10554" y="29291"/>
                  <a:pt x="10595" y="29231"/>
                  <a:pt x="10493" y="29271"/>
                </a:cubicBezTo>
                <a:cubicBezTo>
                  <a:pt x="10514" y="29251"/>
                  <a:pt x="10534" y="29231"/>
                  <a:pt x="10534" y="29210"/>
                </a:cubicBezTo>
                <a:cubicBezTo>
                  <a:pt x="10554" y="29231"/>
                  <a:pt x="10595" y="29251"/>
                  <a:pt x="10635" y="29251"/>
                </a:cubicBezTo>
                <a:close/>
                <a:moveTo>
                  <a:pt x="10615" y="29332"/>
                </a:moveTo>
                <a:cubicBezTo>
                  <a:pt x="10615" y="29393"/>
                  <a:pt x="10554" y="29393"/>
                  <a:pt x="10514" y="29413"/>
                </a:cubicBezTo>
                <a:cubicBezTo>
                  <a:pt x="10514" y="29352"/>
                  <a:pt x="10534" y="29352"/>
                  <a:pt x="10554" y="29312"/>
                </a:cubicBezTo>
                <a:cubicBezTo>
                  <a:pt x="10554" y="29332"/>
                  <a:pt x="10595" y="29352"/>
                  <a:pt x="10615" y="29352"/>
                </a:cubicBezTo>
                <a:close/>
                <a:moveTo>
                  <a:pt x="10514" y="28684"/>
                </a:moveTo>
                <a:cubicBezTo>
                  <a:pt x="10554" y="28663"/>
                  <a:pt x="10554" y="28623"/>
                  <a:pt x="10554" y="28603"/>
                </a:cubicBezTo>
                <a:cubicBezTo>
                  <a:pt x="10615" y="28663"/>
                  <a:pt x="10493" y="28724"/>
                  <a:pt x="10655" y="28684"/>
                </a:cubicBezTo>
                <a:lnTo>
                  <a:pt x="10655" y="28744"/>
                </a:lnTo>
                <a:cubicBezTo>
                  <a:pt x="10554" y="28785"/>
                  <a:pt x="10493" y="28603"/>
                  <a:pt x="10453" y="28724"/>
                </a:cubicBezTo>
                <a:cubicBezTo>
                  <a:pt x="10412" y="28785"/>
                  <a:pt x="10453" y="28522"/>
                  <a:pt x="10412" y="28704"/>
                </a:cubicBezTo>
                <a:cubicBezTo>
                  <a:pt x="10372" y="28704"/>
                  <a:pt x="10392" y="28643"/>
                  <a:pt x="10392" y="28603"/>
                </a:cubicBezTo>
                <a:cubicBezTo>
                  <a:pt x="10473" y="28663"/>
                  <a:pt x="10534" y="28582"/>
                  <a:pt x="10534" y="28684"/>
                </a:cubicBezTo>
                <a:close/>
                <a:moveTo>
                  <a:pt x="10352" y="28137"/>
                </a:moveTo>
                <a:cubicBezTo>
                  <a:pt x="10412" y="28137"/>
                  <a:pt x="10433" y="28319"/>
                  <a:pt x="10352" y="28299"/>
                </a:cubicBezTo>
                <a:cubicBezTo>
                  <a:pt x="10392" y="28238"/>
                  <a:pt x="10311" y="28218"/>
                  <a:pt x="10352" y="28137"/>
                </a:cubicBezTo>
                <a:close/>
                <a:moveTo>
                  <a:pt x="10331" y="28886"/>
                </a:moveTo>
                <a:cubicBezTo>
                  <a:pt x="10291" y="28967"/>
                  <a:pt x="10392" y="28947"/>
                  <a:pt x="10392" y="29008"/>
                </a:cubicBezTo>
                <a:cubicBezTo>
                  <a:pt x="10352" y="29008"/>
                  <a:pt x="10331" y="28988"/>
                  <a:pt x="10311" y="28967"/>
                </a:cubicBezTo>
                <a:cubicBezTo>
                  <a:pt x="10250" y="28988"/>
                  <a:pt x="10372" y="29028"/>
                  <a:pt x="10372" y="29069"/>
                </a:cubicBezTo>
                <a:cubicBezTo>
                  <a:pt x="10271" y="29048"/>
                  <a:pt x="10372" y="29170"/>
                  <a:pt x="10271" y="29150"/>
                </a:cubicBezTo>
                <a:cubicBezTo>
                  <a:pt x="10311" y="29069"/>
                  <a:pt x="10271" y="28967"/>
                  <a:pt x="10189" y="29028"/>
                </a:cubicBezTo>
                <a:cubicBezTo>
                  <a:pt x="10210" y="28967"/>
                  <a:pt x="10250" y="28906"/>
                  <a:pt x="10331" y="28886"/>
                </a:cubicBezTo>
                <a:close/>
                <a:moveTo>
                  <a:pt x="11891" y="23761"/>
                </a:moveTo>
                <a:cubicBezTo>
                  <a:pt x="11972" y="23761"/>
                  <a:pt x="11952" y="23822"/>
                  <a:pt x="11932" y="23883"/>
                </a:cubicBezTo>
                <a:cubicBezTo>
                  <a:pt x="11891" y="23863"/>
                  <a:pt x="11891" y="23822"/>
                  <a:pt x="11891" y="23761"/>
                </a:cubicBezTo>
                <a:close/>
                <a:moveTo>
                  <a:pt x="13430" y="22303"/>
                </a:moveTo>
                <a:cubicBezTo>
                  <a:pt x="13572" y="22343"/>
                  <a:pt x="13370" y="22404"/>
                  <a:pt x="13329" y="22425"/>
                </a:cubicBezTo>
                <a:cubicBezTo>
                  <a:pt x="13289" y="22303"/>
                  <a:pt x="13471" y="22384"/>
                  <a:pt x="13430" y="22303"/>
                </a:cubicBezTo>
                <a:close/>
                <a:moveTo>
                  <a:pt x="13349" y="21533"/>
                </a:moveTo>
                <a:cubicBezTo>
                  <a:pt x="13390" y="21533"/>
                  <a:pt x="13410" y="21614"/>
                  <a:pt x="13349" y="21594"/>
                </a:cubicBezTo>
                <a:cubicBezTo>
                  <a:pt x="13349" y="21614"/>
                  <a:pt x="13370" y="21614"/>
                  <a:pt x="13370" y="21635"/>
                </a:cubicBezTo>
                <a:cubicBezTo>
                  <a:pt x="13430" y="21635"/>
                  <a:pt x="13430" y="21594"/>
                  <a:pt x="13451" y="21553"/>
                </a:cubicBezTo>
                <a:cubicBezTo>
                  <a:pt x="13511" y="21594"/>
                  <a:pt x="13410" y="21635"/>
                  <a:pt x="13451" y="21716"/>
                </a:cubicBezTo>
                <a:cubicBezTo>
                  <a:pt x="13329" y="21675"/>
                  <a:pt x="13390" y="21797"/>
                  <a:pt x="13349" y="21797"/>
                </a:cubicBezTo>
                <a:cubicBezTo>
                  <a:pt x="13268" y="21756"/>
                  <a:pt x="13329" y="21574"/>
                  <a:pt x="13349" y="21513"/>
                </a:cubicBezTo>
                <a:close/>
                <a:moveTo>
                  <a:pt x="13349" y="22809"/>
                </a:moveTo>
                <a:cubicBezTo>
                  <a:pt x="13370" y="22708"/>
                  <a:pt x="13268" y="22749"/>
                  <a:pt x="13289" y="22668"/>
                </a:cubicBezTo>
                <a:cubicBezTo>
                  <a:pt x="13370" y="22668"/>
                  <a:pt x="13451" y="22789"/>
                  <a:pt x="13329" y="22789"/>
                </a:cubicBezTo>
                <a:close/>
                <a:moveTo>
                  <a:pt x="13734" y="15922"/>
                </a:moveTo>
                <a:cubicBezTo>
                  <a:pt x="13815" y="15922"/>
                  <a:pt x="13795" y="15963"/>
                  <a:pt x="13775" y="16024"/>
                </a:cubicBezTo>
                <a:cubicBezTo>
                  <a:pt x="13734" y="16003"/>
                  <a:pt x="13734" y="15963"/>
                  <a:pt x="13734" y="15902"/>
                </a:cubicBezTo>
                <a:close/>
                <a:moveTo>
                  <a:pt x="13795" y="14747"/>
                </a:moveTo>
                <a:cubicBezTo>
                  <a:pt x="13856" y="14788"/>
                  <a:pt x="13755" y="14869"/>
                  <a:pt x="13714" y="14869"/>
                </a:cubicBezTo>
                <a:cubicBezTo>
                  <a:pt x="13714" y="14788"/>
                  <a:pt x="13775" y="14788"/>
                  <a:pt x="13795" y="14727"/>
                </a:cubicBezTo>
                <a:close/>
                <a:moveTo>
                  <a:pt x="13613" y="15355"/>
                </a:moveTo>
                <a:cubicBezTo>
                  <a:pt x="13653" y="15355"/>
                  <a:pt x="13653" y="15537"/>
                  <a:pt x="13593" y="15497"/>
                </a:cubicBezTo>
                <a:cubicBezTo>
                  <a:pt x="13572" y="15416"/>
                  <a:pt x="13613" y="15396"/>
                  <a:pt x="13613" y="15335"/>
                </a:cubicBezTo>
                <a:close/>
                <a:moveTo>
                  <a:pt x="13593" y="6280"/>
                </a:moveTo>
                <a:cubicBezTo>
                  <a:pt x="13552" y="6280"/>
                  <a:pt x="13572" y="6199"/>
                  <a:pt x="13552" y="6159"/>
                </a:cubicBezTo>
                <a:cubicBezTo>
                  <a:pt x="13633" y="6139"/>
                  <a:pt x="13593" y="6220"/>
                  <a:pt x="13593" y="6280"/>
                </a:cubicBezTo>
                <a:close/>
                <a:moveTo>
                  <a:pt x="9622" y="1905"/>
                </a:moveTo>
                <a:lnTo>
                  <a:pt x="9582" y="1905"/>
                </a:lnTo>
                <a:lnTo>
                  <a:pt x="9582" y="1905"/>
                </a:lnTo>
                <a:cubicBezTo>
                  <a:pt x="9602" y="1905"/>
                  <a:pt x="9602" y="1905"/>
                  <a:pt x="9622" y="1905"/>
                </a:cubicBezTo>
                <a:close/>
                <a:moveTo>
                  <a:pt x="9298" y="1986"/>
                </a:moveTo>
                <a:cubicBezTo>
                  <a:pt x="9298" y="1986"/>
                  <a:pt x="9298" y="1966"/>
                  <a:pt x="9298" y="1966"/>
                </a:cubicBezTo>
                <a:lnTo>
                  <a:pt x="9318" y="1986"/>
                </a:lnTo>
                <a:close/>
                <a:moveTo>
                  <a:pt x="9096" y="1277"/>
                </a:moveTo>
                <a:lnTo>
                  <a:pt x="9055" y="1277"/>
                </a:lnTo>
                <a:lnTo>
                  <a:pt x="9055" y="1277"/>
                </a:lnTo>
                <a:cubicBezTo>
                  <a:pt x="9055" y="1277"/>
                  <a:pt x="9075" y="1277"/>
                  <a:pt x="9096" y="1277"/>
                </a:cubicBezTo>
                <a:close/>
                <a:moveTo>
                  <a:pt x="3748" y="1783"/>
                </a:moveTo>
                <a:cubicBezTo>
                  <a:pt x="3627" y="1783"/>
                  <a:pt x="3728" y="1723"/>
                  <a:pt x="3748" y="1783"/>
                </a:cubicBezTo>
                <a:close/>
                <a:moveTo>
                  <a:pt x="3809" y="1763"/>
                </a:moveTo>
                <a:cubicBezTo>
                  <a:pt x="3768" y="1763"/>
                  <a:pt x="3768" y="1723"/>
                  <a:pt x="3809" y="1723"/>
                </a:cubicBezTo>
                <a:cubicBezTo>
                  <a:pt x="3829" y="1763"/>
                  <a:pt x="3789" y="1763"/>
                  <a:pt x="3809" y="1783"/>
                </a:cubicBezTo>
                <a:close/>
                <a:moveTo>
                  <a:pt x="1884" y="2452"/>
                </a:moveTo>
                <a:cubicBezTo>
                  <a:pt x="1844" y="2452"/>
                  <a:pt x="1844" y="2391"/>
                  <a:pt x="1905" y="2391"/>
                </a:cubicBezTo>
                <a:cubicBezTo>
                  <a:pt x="1966" y="2411"/>
                  <a:pt x="1884" y="2452"/>
                  <a:pt x="1884" y="2452"/>
                </a:cubicBezTo>
                <a:close/>
                <a:moveTo>
                  <a:pt x="2047" y="2270"/>
                </a:moveTo>
                <a:cubicBezTo>
                  <a:pt x="2047" y="2290"/>
                  <a:pt x="2006" y="2310"/>
                  <a:pt x="1986" y="2330"/>
                </a:cubicBezTo>
                <a:cubicBezTo>
                  <a:pt x="1905" y="2330"/>
                  <a:pt x="2006" y="2270"/>
                  <a:pt x="2047" y="2290"/>
                </a:cubicBezTo>
                <a:close/>
                <a:moveTo>
                  <a:pt x="2087" y="2391"/>
                </a:moveTo>
                <a:cubicBezTo>
                  <a:pt x="2067" y="2371"/>
                  <a:pt x="2006" y="2391"/>
                  <a:pt x="2006" y="2351"/>
                </a:cubicBezTo>
                <a:cubicBezTo>
                  <a:pt x="2006" y="2330"/>
                  <a:pt x="2026" y="2351"/>
                  <a:pt x="2047" y="2371"/>
                </a:cubicBezTo>
                <a:cubicBezTo>
                  <a:pt x="2047" y="2371"/>
                  <a:pt x="2067" y="2351"/>
                  <a:pt x="2067" y="2330"/>
                </a:cubicBezTo>
                <a:cubicBezTo>
                  <a:pt x="2107" y="2351"/>
                  <a:pt x="2107" y="2391"/>
                  <a:pt x="2087" y="2391"/>
                </a:cubicBezTo>
                <a:close/>
                <a:moveTo>
                  <a:pt x="2128" y="2391"/>
                </a:moveTo>
                <a:cubicBezTo>
                  <a:pt x="2107" y="2391"/>
                  <a:pt x="2107" y="2330"/>
                  <a:pt x="2168" y="2330"/>
                </a:cubicBezTo>
                <a:lnTo>
                  <a:pt x="2107" y="2330"/>
                </a:lnTo>
                <a:cubicBezTo>
                  <a:pt x="2087" y="2330"/>
                  <a:pt x="2128" y="2310"/>
                  <a:pt x="2148" y="2290"/>
                </a:cubicBezTo>
                <a:cubicBezTo>
                  <a:pt x="2209" y="2290"/>
                  <a:pt x="2168" y="2391"/>
                  <a:pt x="2188" y="2351"/>
                </a:cubicBezTo>
                <a:cubicBezTo>
                  <a:pt x="2209" y="2330"/>
                  <a:pt x="2168" y="2391"/>
                  <a:pt x="2128" y="2391"/>
                </a:cubicBezTo>
                <a:close/>
                <a:moveTo>
                  <a:pt x="629" y="3080"/>
                </a:moveTo>
                <a:cubicBezTo>
                  <a:pt x="710" y="3100"/>
                  <a:pt x="791" y="3100"/>
                  <a:pt x="851" y="3120"/>
                </a:cubicBezTo>
                <a:cubicBezTo>
                  <a:pt x="811" y="3161"/>
                  <a:pt x="730" y="3181"/>
                  <a:pt x="689" y="3222"/>
                </a:cubicBezTo>
                <a:cubicBezTo>
                  <a:pt x="649" y="3181"/>
                  <a:pt x="629" y="3161"/>
                  <a:pt x="669" y="3141"/>
                </a:cubicBezTo>
                <a:cubicBezTo>
                  <a:pt x="669" y="3141"/>
                  <a:pt x="629" y="3120"/>
                  <a:pt x="629" y="3141"/>
                </a:cubicBezTo>
                <a:cubicBezTo>
                  <a:pt x="629" y="3161"/>
                  <a:pt x="629" y="3100"/>
                  <a:pt x="629" y="3080"/>
                </a:cubicBezTo>
                <a:close/>
                <a:moveTo>
                  <a:pt x="710" y="3282"/>
                </a:moveTo>
                <a:cubicBezTo>
                  <a:pt x="669" y="3242"/>
                  <a:pt x="568" y="3303"/>
                  <a:pt x="568" y="3242"/>
                </a:cubicBezTo>
                <a:cubicBezTo>
                  <a:pt x="649" y="3242"/>
                  <a:pt x="710" y="3242"/>
                  <a:pt x="710" y="3282"/>
                </a:cubicBezTo>
                <a:close/>
                <a:moveTo>
                  <a:pt x="467" y="3100"/>
                </a:moveTo>
                <a:cubicBezTo>
                  <a:pt x="507" y="3120"/>
                  <a:pt x="507" y="3141"/>
                  <a:pt x="568" y="3161"/>
                </a:cubicBezTo>
                <a:cubicBezTo>
                  <a:pt x="568" y="3181"/>
                  <a:pt x="487" y="3161"/>
                  <a:pt x="446" y="3161"/>
                </a:cubicBezTo>
                <a:cubicBezTo>
                  <a:pt x="426" y="3161"/>
                  <a:pt x="467" y="3120"/>
                  <a:pt x="467" y="3100"/>
                </a:cubicBezTo>
                <a:close/>
                <a:moveTo>
                  <a:pt x="426" y="3991"/>
                </a:moveTo>
                <a:lnTo>
                  <a:pt x="426" y="3951"/>
                </a:lnTo>
                <a:cubicBezTo>
                  <a:pt x="487" y="3951"/>
                  <a:pt x="487" y="4012"/>
                  <a:pt x="426" y="3991"/>
                </a:cubicBezTo>
                <a:close/>
                <a:moveTo>
                  <a:pt x="426" y="4072"/>
                </a:moveTo>
                <a:cubicBezTo>
                  <a:pt x="345" y="4072"/>
                  <a:pt x="406" y="4032"/>
                  <a:pt x="406" y="4012"/>
                </a:cubicBezTo>
                <a:cubicBezTo>
                  <a:pt x="467" y="4012"/>
                  <a:pt x="446" y="4072"/>
                  <a:pt x="446" y="4072"/>
                </a:cubicBezTo>
                <a:close/>
                <a:moveTo>
                  <a:pt x="426" y="3465"/>
                </a:moveTo>
                <a:cubicBezTo>
                  <a:pt x="467" y="3465"/>
                  <a:pt x="467" y="3485"/>
                  <a:pt x="467" y="3505"/>
                </a:cubicBezTo>
                <a:cubicBezTo>
                  <a:pt x="426" y="3505"/>
                  <a:pt x="426" y="3485"/>
                  <a:pt x="446" y="3465"/>
                </a:cubicBezTo>
                <a:close/>
                <a:moveTo>
                  <a:pt x="406" y="3343"/>
                </a:moveTo>
                <a:cubicBezTo>
                  <a:pt x="446" y="3323"/>
                  <a:pt x="507" y="3363"/>
                  <a:pt x="487" y="3404"/>
                </a:cubicBezTo>
                <a:cubicBezTo>
                  <a:pt x="426" y="3404"/>
                  <a:pt x="467" y="3343"/>
                  <a:pt x="426" y="3343"/>
                </a:cubicBezTo>
                <a:close/>
                <a:moveTo>
                  <a:pt x="386" y="3060"/>
                </a:moveTo>
                <a:cubicBezTo>
                  <a:pt x="426" y="3060"/>
                  <a:pt x="406" y="3080"/>
                  <a:pt x="406" y="3100"/>
                </a:cubicBezTo>
                <a:cubicBezTo>
                  <a:pt x="426" y="3100"/>
                  <a:pt x="365" y="3100"/>
                  <a:pt x="325" y="3100"/>
                </a:cubicBezTo>
                <a:lnTo>
                  <a:pt x="325" y="3060"/>
                </a:lnTo>
                <a:cubicBezTo>
                  <a:pt x="365" y="3060"/>
                  <a:pt x="406" y="3100"/>
                  <a:pt x="406" y="3060"/>
                </a:cubicBezTo>
                <a:close/>
                <a:moveTo>
                  <a:pt x="345" y="3505"/>
                </a:moveTo>
                <a:cubicBezTo>
                  <a:pt x="406" y="3485"/>
                  <a:pt x="284" y="3607"/>
                  <a:pt x="284" y="3526"/>
                </a:cubicBezTo>
                <a:cubicBezTo>
                  <a:pt x="325" y="3526"/>
                  <a:pt x="305" y="3505"/>
                  <a:pt x="345" y="3526"/>
                </a:cubicBezTo>
                <a:close/>
                <a:moveTo>
                  <a:pt x="284" y="3141"/>
                </a:moveTo>
                <a:cubicBezTo>
                  <a:pt x="305" y="3161"/>
                  <a:pt x="305" y="3181"/>
                  <a:pt x="325" y="3201"/>
                </a:cubicBezTo>
                <a:cubicBezTo>
                  <a:pt x="284" y="3201"/>
                  <a:pt x="305" y="3161"/>
                  <a:pt x="244" y="3181"/>
                </a:cubicBezTo>
                <a:cubicBezTo>
                  <a:pt x="264" y="3161"/>
                  <a:pt x="305" y="3181"/>
                  <a:pt x="284" y="3141"/>
                </a:cubicBezTo>
                <a:close/>
                <a:moveTo>
                  <a:pt x="223" y="3303"/>
                </a:moveTo>
                <a:cubicBezTo>
                  <a:pt x="244" y="3282"/>
                  <a:pt x="203" y="3222"/>
                  <a:pt x="163" y="3222"/>
                </a:cubicBezTo>
                <a:cubicBezTo>
                  <a:pt x="223" y="3201"/>
                  <a:pt x="284" y="3242"/>
                  <a:pt x="284" y="3303"/>
                </a:cubicBezTo>
                <a:cubicBezTo>
                  <a:pt x="264" y="3303"/>
                  <a:pt x="284" y="3262"/>
                  <a:pt x="244" y="3303"/>
                </a:cubicBezTo>
                <a:close/>
                <a:moveTo>
                  <a:pt x="284" y="4822"/>
                </a:moveTo>
                <a:cubicBezTo>
                  <a:pt x="244" y="4822"/>
                  <a:pt x="244" y="4781"/>
                  <a:pt x="264" y="4761"/>
                </a:cubicBezTo>
                <a:cubicBezTo>
                  <a:pt x="305" y="4761"/>
                  <a:pt x="345" y="4802"/>
                  <a:pt x="305" y="4822"/>
                </a:cubicBezTo>
                <a:close/>
                <a:moveTo>
                  <a:pt x="325" y="3667"/>
                </a:moveTo>
                <a:cubicBezTo>
                  <a:pt x="284" y="3667"/>
                  <a:pt x="284" y="3627"/>
                  <a:pt x="325" y="3627"/>
                </a:cubicBezTo>
                <a:cubicBezTo>
                  <a:pt x="365" y="3627"/>
                  <a:pt x="325" y="3647"/>
                  <a:pt x="345" y="3667"/>
                </a:cubicBezTo>
                <a:close/>
                <a:moveTo>
                  <a:pt x="325" y="4903"/>
                </a:moveTo>
                <a:cubicBezTo>
                  <a:pt x="406" y="4923"/>
                  <a:pt x="446" y="5024"/>
                  <a:pt x="386" y="5065"/>
                </a:cubicBezTo>
                <a:cubicBezTo>
                  <a:pt x="386" y="5004"/>
                  <a:pt x="325" y="4943"/>
                  <a:pt x="345" y="4903"/>
                </a:cubicBezTo>
                <a:close/>
                <a:moveTo>
                  <a:pt x="325" y="5187"/>
                </a:moveTo>
                <a:lnTo>
                  <a:pt x="345" y="5187"/>
                </a:lnTo>
                <a:cubicBezTo>
                  <a:pt x="345" y="5166"/>
                  <a:pt x="365" y="5187"/>
                  <a:pt x="406" y="5187"/>
                </a:cubicBezTo>
                <a:cubicBezTo>
                  <a:pt x="406" y="5227"/>
                  <a:pt x="365" y="5247"/>
                  <a:pt x="426" y="5268"/>
                </a:cubicBezTo>
                <a:cubicBezTo>
                  <a:pt x="386" y="5288"/>
                  <a:pt x="325" y="5247"/>
                  <a:pt x="345" y="5187"/>
                </a:cubicBezTo>
                <a:close/>
                <a:moveTo>
                  <a:pt x="527" y="5855"/>
                </a:moveTo>
                <a:cubicBezTo>
                  <a:pt x="608" y="5855"/>
                  <a:pt x="568" y="5774"/>
                  <a:pt x="629" y="5754"/>
                </a:cubicBezTo>
                <a:cubicBezTo>
                  <a:pt x="568" y="5754"/>
                  <a:pt x="588" y="5713"/>
                  <a:pt x="548" y="5713"/>
                </a:cubicBezTo>
                <a:cubicBezTo>
                  <a:pt x="568" y="5713"/>
                  <a:pt x="588" y="5693"/>
                  <a:pt x="588" y="5673"/>
                </a:cubicBezTo>
                <a:cubicBezTo>
                  <a:pt x="507" y="5673"/>
                  <a:pt x="548" y="5592"/>
                  <a:pt x="527" y="5551"/>
                </a:cubicBezTo>
                <a:cubicBezTo>
                  <a:pt x="467" y="5551"/>
                  <a:pt x="487" y="5551"/>
                  <a:pt x="426" y="5551"/>
                </a:cubicBezTo>
                <a:lnTo>
                  <a:pt x="426" y="5551"/>
                </a:lnTo>
                <a:cubicBezTo>
                  <a:pt x="406" y="5511"/>
                  <a:pt x="406" y="5490"/>
                  <a:pt x="345" y="5470"/>
                </a:cubicBezTo>
                <a:cubicBezTo>
                  <a:pt x="406" y="5430"/>
                  <a:pt x="365" y="5389"/>
                  <a:pt x="325" y="5349"/>
                </a:cubicBezTo>
                <a:cubicBezTo>
                  <a:pt x="345" y="5328"/>
                  <a:pt x="345" y="5328"/>
                  <a:pt x="325" y="5288"/>
                </a:cubicBezTo>
                <a:cubicBezTo>
                  <a:pt x="345" y="5288"/>
                  <a:pt x="345" y="5288"/>
                  <a:pt x="365" y="5268"/>
                </a:cubicBezTo>
                <a:cubicBezTo>
                  <a:pt x="467" y="5328"/>
                  <a:pt x="406" y="5389"/>
                  <a:pt x="467" y="5470"/>
                </a:cubicBezTo>
                <a:cubicBezTo>
                  <a:pt x="507" y="5369"/>
                  <a:pt x="487" y="5328"/>
                  <a:pt x="467" y="5227"/>
                </a:cubicBezTo>
                <a:cubicBezTo>
                  <a:pt x="487" y="5227"/>
                  <a:pt x="527" y="5227"/>
                  <a:pt x="527" y="5207"/>
                </a:cubicBezTo>
                <a:cubicBezTo>
                  <a:pt x="406" y="5166"/>
                  <a:pt x="446" y="5004"/>
                  <a:pt x="507" y="4943"/>
                </a:cubicBezTo>
                <a:cubicBezTo>
                  <a:pt x="467" y="4883"/>
                  <a:pt x="386" y="4822"/>
                  <a:pt x="467" y="4781"/>
                </a:cubicBezTo>
                <a:cubicBezTo>
                  <a:pt x="426" y="4802"/>
                  <a:pt x="345" y="4680"/>
                  <a:pt x="446" y="4660"/>
                </a:cubicBezTo>
                <a:cubicBezTo>
                  <a:pt x="467" y="4660"/>
                  <a:pt x="446" y="4680"/>
                  <a:pt x="467" y="4700"/>
                </a:cubicBezTo>
                <a:cubicBezTo>
                  <a:pt x="507" y="4700"/>
                  <a:pt x="406" y="4619"/>
                  <a:pt x="487" y="4599"/>
                </a:cubicBezTo>
                <a:cubicBezTo>
                  <a:pt x="365" y="4579"/>
                  <a:pt x="487" y="4437"/>
                  <a:pt x="365" y="4397"/>
                </a:cubicBezTo>
                <a:cubicBezTo>
                  <a:pt x="386" y="4376"/>
                  <a:pt x="426" y="4356"/>
                  <a:pt x="467" y="4376"/>
                </a:cubicBezTo>
                <a:cubicBezTo>
                  <a:pt x="426" y="4336"/>
                  <a:pt x="406" y="4295"/>
                  <a:pt x="386" y="4275"/>
                </a:cubicBezTo>
                <a:cubicBezTo>
                  <a:pt x="548" y="4214"/>
                  <a:pt x="345" y="4052"/>
                  <a:pt x="487" y="3991"/>
                </a:cubicBezTo>
                <a:cubicBezTo>
                  <a:pt x="507" y="4153"/>
                  <a:pt x="568" y="4316"/>
                  <a:pt x="649" y="4437"/>
                </a:cubicBezTo>
                <a:cubicBezTo>
                  <a:pt x="608" y="4397"/>
                  <a:pt x="710" y="4336"/>
                  <a:pt x="608" y="4295"/>
                </a:cubicBezTo>
                <a:cubicBezTo>
                  <a:pt x="710" y="4295"/>
                  <a:pt x="629" y="4234"/>
                  <a:pt x="710" y="4234"/>
                </a:cubicBezTo>
                <a:cubicBezTo>
                  <a:pt x="689" y="4295"/>
                  <a:pt x="791" y="4437"/>
                  <a:pt x="669" y="4457"/>
                </a:cubicBezTo>
                <a:cubicBezTo>
                  <a:pt x="730" y="4457"/>
                  <a:pt x="730" y="4437"/>
                  <a:pt x="770" y="4417"/>
                </a:cubicBezTo>
                <a:cubicBezTo>
                  <a:pt x="791" y="4498"/>
                  <a:pt x="669" y="4538"/>
                  <a:pt x="791" y="4599"/>
                </a:cubicBezTo>
                <a:lnTo>
                  <a:pt x="710" y="4599"/>
                </a:lnTo>
                <a:cubicBezTo>
                  <a:pt x="730" y="4680"/>
                  <a:pt x="730" y="4741"/>
                  <a:pt x="710" y="4802"/>
                </a:cubicBezTo>
                <a:cubicBezTo>
                  <a:pt x="710" y="4842"/>
                  <a:pt x="649" y="4883"/>
                  <a:pt x="649" y="4903"/>
                </a:cubicBezTo>
                <a:cubicBezTo>
                  <a:pt x="669" y="4943"/>
                  <a:pt x="689" y="4943"/>
                  <a:pt x="689" y="4984"/>
                </a:cubicBezTo>
                <a:cubicBezTo>
                  <a:pt x="710" y="5004"/>
                  <a:pt x="649" y="5065"/>
                  <a:pt x="649" y="5045"/>
                </a:cubicBezTo>
                <a:cubicBezTo>
                  <a:pt x="649" y="5085"/>
                  <a:pt x="629" y="5126"/>
                  <a:pt x="689" y="5166"/>
                </a:cubicBezTo>
                <a:cubicBezTo>
                  <a:pt x="608" y="5166"/>
                  <a:pt x="710" y="5247"/>
                  <a:pt x="629" y="5247"/>
                </a:cubicBezTo>
                <a:cubicBezTo>
                  <a:pt x="629" y="5268"/>
                  <a:pt x="710" y="5268"/>
                  <a:pt x="689" y="5308"/>
                </a:cubicBezTo>
                <a:cubicBezTo>
                  <a:pt x="689" y="5369"/>
                  <a:pt x="608" y="5349"/>
                  <a:pt x="608" y="5369"/>
                </a:cubicBezTo>
                <a:cubicBezTo>
                  <a:pt x="629" y="5409"/>
                  <a:pt x="730" y="5511"/>
                  <a:pt x="689" y="5612"/>
                </a:cubicBezTo>
                <a:lnTo>
                  <a:pt x="730" y="5612"/>
                </a:lnTo>
                <a:cubicBezTo>
                  <a:pt x="750" y="5693"/>
                  <a:pt x="851" y="5754"/>
                  <a:pt x="730" y="5794"/>
                </a:cubicBezTo>
                <a:cubicBezTo>
                  <a:pt x="831" y="5814"/>
                  <a:pt x="730" y="5875"/>
                  <a:pt x="750" y="5895"/>
                </a:cubicBezTo>
                <a:cubicBezTo>
                  <a:pt x="770" y="5936"/>
                  <a:pt x="851" y="6037"/>
                  <a:pt x="770" y="6037"/>
                </a:cubicBezTo>
                <a:cubicBezTo>
                  <a:pt x="770" y="5997"/>
                  <a:pt x="750" y="5956"/>
                  <a:pt x="710" y="5916"/>
                </a:cubicBezTo>
                <a:cubicBezTo>
                  <a:pt x="629" y="5977"/>
                  <a:pt x="568" y="5936"/>
                  <a:pt x="548" y="5855"/>
                </a:cubicBezTo>
                <a:close/>
                <a:moveTo>
                  <a:pt x="568" y="4133"/>
                </a:moveTo>
                <a:cubicBezTo>
                  <a:pt x="649" y="4153"/>
                  <a:pt x="689" y="4234"/>
                  <a:pt x="629" y="4295"/>
                </a:cubicBezTo>
                <a:cubicBezTo>
                  <a:pt x="568" y="4275"/>
                  <a:pt x="649" y="4194"/>
                  <a:pt x="588" y="4133"/>
                </a:cubicBezTo>
                <a:close/>
                <a:moveTo>
                  <a:pt x="791" y="6139"/>
                </a:moveTo>
                <a:cubicBezTo>
                  <a:pt x="791" y="6139"/>
                  <a:pt x="791" y="6118"/>
                  <a:pt x="791" y="6098"/>
                </a:cubicBezTo>
                <a:cubicBezTo>
                  <a:pt x="811" y="6098"/>
                  <a:pt x="831" y="6098"/>
                  <a:pt x="831" y="6118"/>
                </a:cubicBezTo>
                <a:cubicBezTo>
                  <a:pt x="831" y="6139"/>
                  <a:pt x="811" y="6139"/>
                  <a:pt x="811" y="6159"/>
                </a:cubicBezTo>
                <a:close/>
                <a:moveTo>
                  <a:pt x="851" y="3566"/>
                </a:moveTo>
                <a:cubicBezTo>
                  <a:pt x="770" y="3566"/>
                  <a:pt x="831" y="3526"/>
                  <a:pt x="791" y="3505"/>
                </a:cubicBezTo>
                <a:cubicBezTo>
                  <a:pt x="669" y="3526"/>
                  <a:pt x="770" y="3566"/>
                  <a:pt x="730" y="3607"/>
                </a:cubicBezTo>
                <a:cubicBezTo>
                  <a:pt x="608" y="3526"/>
                  <a:pt x="710" y="3404"/>
                  <a:pt x="568" y="3363"/>
                </a:cubicBezTo>
                <a:cubicBezTo>
                  <a:pt x="548" y="3323"/>
                  <a:pt x="629" y="3363"/>
                  <a:pt x="608" y="3323"/>
                </a:cubicBezTo>
                <a:cubicBezTo>
                  <a:pt x="689" y="3343"/>
                  <a:pt x="710" y="3343"/>
                  <a:pt x="791" y="3363"/>
                </a:cubicBezTo>
                <a:cubicBezTo>
                  <a:pt x="750" y="3404"/>
                  <a:pt x="851" y="3444"/>
                  <a:pt x="872" y="3485"/>
                </a:cubicBezTo>
                <a:cubicBezTo>
                  <a:pt x="892" y="3526"/>
                  <a:pt x="831" y="3505"/>
                  <a:pt x="851" y="3566"/>
                </a:cubicBezTo>
                <a:close/>
                <a:moveTo>
                  <a:pt x="2107" y="19568"/>
                </a:moveTo>
                <a:cubicBezTo>
                  <a:pt x="2107" y="19568"/>
                  <a:pt x="2107" y="19589"/>
                  <a:pt x="2087" y="19589"/>
                </a:cubicBezTo>
                <a:lnTo>
                  <a:pt x="2087" y="19548"/>
                </a:lnTo>
                <a:cubicBezTo>
                  <a:pt x="2087" y="19548"/>
                  <a:pt x="2107" y="19548"/>
                  <a:pt x="2107" y="19568"/>
                </a:cubicBezTo>
                <a:close/>
                <a:moveTo>
                  <a:pt x="2006" y="18069"/>
                </a:moveTo>
                <a:cubicBezTo>
                  <a:pt x="1986" y="18069"/>
                  <a:pt x="2006" y="18110"/>
                  <a:pt x="1966" y="18090"/>
                </a:cubicBezTo>
                <a:cubicBezTo>
                  <a:pt x="1966" y="18069"/>
                  <a:pt x="1945" y="18029"/>
                  <a:pt x="1966" y="18029"/>
                </a:cubicBezTo>
                <a:lnTo>
                  <a:pt x="1986" y="18029"/>
                </a:lnTo>
                <a:cubicBezTo>
                  <a:pt x="1986" y="18029"/>
                  <a:pt x="2006" y="18049"/>
                  <a:pt x="2006" y="18049"/>
                </a:cubicBezTo>
                <a:close/>
                <a:moveTo>
                  <a:pt x="1945" y="17300"/>
                </a:moveTo>
                <a:cubicBezTo>
                  <a:pt x="2006" y="17300"/>
                  <a:pt x="2006" y="17421"/>
                  <a:pt x="1945" y="17401"/>
                </a:cubicBezTo>
                <a:cubicBezTo>
                  <a:pt x="1986" y="17360"/>
                  <a:pt x="1925" y="17320"/>
                  <a:pt x="1966" y="17300"/>
                </a:cubicBezTo>
                <a:close/>
                <a:moveTo>
                  <a:pt x="1864" y="18657"/>
                </a:moveTo>
                <a:cubicBezTo>
                  <a:pt x="1864" y="18637"/>
                  <a:pt x="1824" y="18596"/>
                  <a:pt x="1803" y="18535"/>
                </a:cubicBezTo>
                <a:cubicBezTo>
                  <a:pt x="1824" y="18556"/>
                  <a:pt x="1844" y="18556"/>
                  <a:pt x="1844" y="18535"/>
                </a:cubicBezTo>
                <a:cubicBezTo>
                  <a:pt x="1844" y="18576"/>
                  <a:pt x="1844" y="18616"/>
                  <a:pt x="1884" y="18616"/>
                </a:cubicBezTo>
                <a:cubicBezTo>
                  <a:pt x="1925" y="18637"/>
                  <a:pt x="1864" y="18637"/>
                  <a:pt x="1864" y="18657"/>
                </a:cubicBezTo>
                <a:close/>
                <a:moveTo>
                  <a:pt x="5024" y="24369"/>
                </a:moveTo>
                <a:lnTo>
                  <a:pt x="5024" y="24329"/>
                </a:lnTo>
                <a:cubicBezTo>
                  <a:pt x="5044" y="24349"/>
                  <a:pt x="5044" y="24349"/>
                  <a:pt x="5024" y="24369"/>
                </a:cubicBezTo>
                <a:close/>
                <a:moveTo>
                  <a:pt x="4842" y="24004"/>
                </a:moveTo>
                <a:cubicBezTo>
                  <a:pt x="4842" y="24004"/>
                  <a:pt x="4842" y="23984"/>
                  <a:pt x="4842" y="23984"/>
                </a:cubicBezTo>
                <a:lnTo>
                  <a:pt x="4842" y="24025"/>
                </a:lnTo>
                <a:cubicBezTo>
                  <a:pt x="4842" y="24025"/>
                  <a:pt x="4842" y="24004"/>
                  <a:pt x="4842" y="24004"/>
                </a:cubicBezTo>
                <a:close/>
                <a:moveTo>
                  <a:pt x="4741" y="24815"/>
                </a:moveTo>
                <a:lnTo>
                  <a:pt x="4741" y="24754"/>
                </a:lnTo>
                <a:cubicBezTo>
                  <a:pt x="4741" y="24754"/>
                  <a:pt x="4761" y="24835"/>
                  <a:pt x="4741" y="24815"/>
                </a:cubicBezTo>
                <a:close/>
                <a:moveTo>
                  <a:pt x="5875" y="30304"/>
                </a:moveTo>
                <a:cubicBezTo>
                  <a:pt x="5875" y="30284"/>
                  <a:pt x="5875" y="30284"/>
                  <a:pt x="5875" y="30264"/>
                </a:cubicBezTo>
                <a:lnTo>
                  <a:pt x="5875" y="30223"/>
                </a:lnTo>
                <a:cubicBezTo>
                  <a:pt x="5875" y="30203"/>
                  <a:pt x="5875" y="30304"/>
                  <a:pt x="5875" y="30304"/>
                </a:cubicBezTo>
                <a:close/>
                <a:moveTo>
                  <a:pt x="6523" y="26759"/>
                </a:moveTo>
                <a:lnTo>
                  <a:pt x="6483" y="26759"/>
                </a:lnTo>
                <a:lnTo>
                  <a:pt x="6483" y="26618"/>
                </a:lnTo>
                <a:lnTo>
                  <a:pt x="6483" y="26739"/>
                </a:lnTo>
                <a:lnTo>
                  <a:pt x="6483" y="26759"/>
                </a:lnTo>
                <a:lnTo>
                  <a:pt x="6462" y="26759"/>
                </a:lnTo>
                <a:cubicBezTo>
                  <a:pt x="6442" y="26678"/>
                  <a:pt x="6442" y="26597"/>
                  <a:pt x="6462" y="26516"/>
                </a:cubicBezTo>
                <a:lnTo>
                  <a:pt x="6462" y="26516"/>
                </a:lnTo>
                <a:cubicBezTo>
                  <a:pt x="6462" y="26537"/>
                  <a:pt x="6462" y="26557"/>
                  <a:pt x="6462" y="26577"/>
                </a:cubicBezTo>
                <a:cubicBezTo>
                  <a:pt x="6483" y="26577"/>
                  <a:pt x="6462" y="26537"/>
                  <a:pt x="6462" y="26516"/>
                </a:cubicBezTo>
                <a:lnTo>
                  <a:pt x="6483" y="26516"/>
                </a:lnTo>
                <a:cubicBezTo>
                  <a:pt x="6462" y="26537"/>
                  <a:pt x="6462" y="26537"/>
                  <a:pt x="6483" y="26557"/>
                </a:cubicBezTo>
                <a:lnTo>
                  <a:pt x="6483" y="26415"/>
                </a:lnTo>
                <a:cubicBezTo>
                  <a:pt x="6483" y="26395"/>
                  <a:pt x="6462" y="26435"/>
                  <a:pt x="6462" y="26374"/>
                </a:cubicBezTo>
                <a:cubicBezTo>
                  <a:pt x="6483" y="26374"/>
                  <a:pt x="6483" y="26314"/>
                  <a:pt x="6483" y="26253"/>
                </a:cubicBezTo>
                <a:cubicBezTo>
                  <a:pt x="6483" y="26253"/>
                  <a:pt x="6483" y="26273"/>
                  <a:pt x="6503" y="26273"/>
                </a:cubicBezTo>
                <a:cubicBezTo>
                  <a:pt x="6503" y="26314"/>
                  <a:pt x="6503" y="26374"/>
                  <a:pt x="6503" y="26435"/>
                </a:cubicBezTo>
                <a:lnTo>
                  <a:pt x="6503" y="26476"/>
                </a:lnTo>
                <a:lnTo>
                  <a:pt x="6503" y="26496"/>
                </a:lnTo>
                <a:cubicBezTo>
                  <a:pt x="6503" y="26496"/>
                  <a:pt x="6503" y="26516"/>
                  <a:pt x="6483" y="26516"/>
                </a:cubicBezTo>
                <a:lnTo>
                  <a:pt x="6503" y="26496"/>
                </a:lnTo>
                <a:lnTo>
                  <a:pt x="6503" y="26618"/>
                </a:lnTo>
                <a:cubicBezTo>
                  <a:pt x="6503" y="26618"/>
                  <a:pt x="6483" y="26618"/>
                  <a:pt x="6483" y="26597"/>
                </a:cubicBezTo>
                <a:cubicBezTo>
                  <a:pt x="6483" y="26618"/>
                  <a:pt x="6483" y="26638"/>
                  <a:pt x="6483" y="26638"/>
                </a:cubicBezTo>
                <a:cubicBezTo>
                  <a:pt x="6483" y="26638"/>
                  <a:pt x="6503" y="26638"/>
                  <a:pt x="6523" y="26638"/>
                </a:cubicBezTo>
                <a:cubicBezTo>
                  <a:pt x="6523" y="26678"/>
                  <a:pt x="6523" y="26719"/>
                  <a:pt x="6523" y="26759"/>
                </a:cubicBezTo>
                <a:close/>
                <a:moveTo>
                  <a:pt x="5044" y="22668"/>
                </a:moveTo>
                <a:cubicBezTo>
                  <a:pt x="5024" y="22668"/>
                  <a:pt x="5024" y="22607"/>
                  <a:pt x="5044" y="22587"/>
                </a:cubicBezTo>
                <a:cubicBezTo>
                  <a:pt x="5065" y="22566"/>
                  <a:pt x="5044" y="22627"/>
                  <a:pt x="5044" y="22647"/>
                </a:cubicBezTo>
                <a:close/>
                <a:moveTo>
                  <a:pt x="4943" y="22222"/>
                </a:moveTo>
                <a:cubicBezTo>
                  <a:pt x="4943" y="22202"/>
                  <a:pt x="4943" y="22202"/>
                  <a:pt x="4943" y="22202"/>
                </a:cubicBezTo>
                <a:close/>
                <a:moveTo>
                  <a:pt x="4984" y="22425"/>
                </a:moveTo>
                <a:lnTo>
                  <a:pt x="4984" y="22404"/>
                </a:lnTo>
                <a:lnTo>
                  <a:pt x="4984" y="22404"/>
                </a:lnTo>
                <a:close/>
                <a:moveTo>
                  <a:pt x="5004" y="22242"/>
                </a:moveTo>
                <a:lnTo>
                  <a:pt x="5004" y="22242"/>
                </a:lnTo>
                <a:lnTo>
                  <a:pt x="5004" y="22242"/>
                </a:lnTo>
                <a:close/>
                <a:moveTo>
                  <a:pt x="5024" y="22262"/>
                </a:moveTo>
                <a:cubicBezTo>
                  <a:pt x="5024" y="22283"/>
                  <a:pt x="5024" y="22283"/>
                  <a:pt x="5024" y="22303"/>
                </a:cubicBezTo>
                <a:lnTo>
                  <a:pt x="5024" y="22283"/>
                </a:lnTo>
                <a:close/>
                <a:moveTo>
                  <a:pt x="4943" y="18940"/>
                </a:moveTo>
                <a:cubicBezTo>
                  <a:pt x="4882" y="18880"/>
                  <a:pt x="4862" y="18799"/>
                  <a:pt x="4842" y="18718"/>
                </a:cubicBezTo>
                <a:lnTo>
                  <a:pt x="4842" y="18677"/>
                </a:lnTo>
                <a:lnTo>
                  <a:pt x="4842" y="18677"/>
                </a:lnTo>
                <a:cubicBezTo>
                  <a:pt x="4862" y="18657"/>
                  <a:pt x="4862" y="18657"/>
                  <a:pt x="4862" y="18637"/>
                </a:cubicBezTo>
                <a:cubicBezTo>
                  <a:pt x="4822" y="18556"/>
                  <a:pt x="4801" y="18475"/>
                  <a:pt x="4801" y="18373"/>
                </a:cubicBezTo>
                <a:lnTo>
                  <a:pt x="4801" y="18353"/>
                </a:lnTo>
                <a:lnTo>
                  <a:pt x="4801" y="18373"/>
                </a:lnTo>
                <a:cubicBezTo>
                  <a:pt x="4801" y="18394"/>
                  <a:pt x="4822" y="18333"/>
                  <a:pt x="4842" y="18333"/>
                </a:cubicBezTo>
                <a:cubicBezTo>
                  <a:pt x="4842" y="18414"/>
                  <a:pt x="4842" y="18475"/>
                  <a:pt x="4882" y="18515"/>
                </a:cubicBezTo>
                <a:cubicBezTo>
                  <a:pt x="4923" y="18556"/>
                  <a:pt x="4882" y="18535"/>
                  <a:pt x="4882" y="18556"/>
                </a:cubicBezTo>
                <a:lnTo>
                  <a:pt x="4882" y="18556"/>
                </a:lnTo>
                <a:cubicBezTo>
                  <a:pt x="4882" y="18556"/>
                  <a:pt x="4882" y="18576"/>
                  <a:pt x="4882" y="18576"/>
                </a:cubicBezTo>
                <a:lnTo>
                  <a:pt x="4882" y="18596"/>
                </a:lnTo>
                <a:lnTo>
                  <a:pt x="4882" y="18596"/>
                </a:lnTo>
                <a:cubicBezTo>
                  <a:pt x="4903" y="18596"/>
                  <a:pt x="4984" y="18556"/>
                  <a:pt x="4984" y="18616"/>
                </a:cubicBezTo>
                <a:cubicBezTo>
                  <a:pt x="4903" y="18616"/>
                  <a:pt x="5004" y="18697"/>
                  <a:pt x="4903" y="18697"/>
                </a:cubicBezTo>
                <a:cubicBezTo>
                  <a:pt x="4903" y="18657"/>
                  <a:pt x="4943" y="18637"/>
                  <a:pt x="4882" y="18637"/>
                </a:cubicBezTo>
                <a:cubicBezTo>
                  <a:pt x="4882" y="18738"/>
                  <a:pt x="4903" y="18819"/>
                  <a:pt x="4923" y="18920"/>
                </a:cubicBezTo>
                <a:cubicBezTo>
                  <a:pt x="4984" y="18880"/>
                  <a:pt x="4903" y="18778"/>
                  <a:pt x="4923" y="18718"/>
                </a:cubicBezTo>
                <a:cubicBezTo>
                  <a:pt x="4943" y="18697"/>
                  <a:pt x="4984" y="18697"/>
                  <a:pt x="5004" y="18697"/>
                </a:cubicBezTo>
                <a:cubicBezTo>
                  <a:pt x="5044" y="18616"/>
                  <a:pt x="5004" y="18556"/>
                  <a:pt x="5044" y="18515"/>
                </a:cubicBezTo>
                <a:cubicBezTo>
                  <a:pt x="5044" y="18576"/>
                  <a:pt x="5044" y="18616"/>
                  <a:pt x="5044" y="18657"/>
                </a:cubicBezTo>
                <a:cubicBezTo>
                  <a:pt x="5044" y="18657"/>
                  <a:pt x="5024" y="18657"/>
                  <a:pt x="5024" y="18657"/>
                </a:cubicBezTo>
                <a:cubicBezTo>
                  <a:pt x="5024" y="18677"/>
                  <a:pt x="5024" y="18697"/>
                  <a:pt x="5024" y="18697"/>
                </a:cubicBezTo>
                <a:cubicBezTo>
                  <a:pt x="5024" y="18718"/>
                  <a:pt x="5004" y="18758"/>
                  <a:pt x="5004" y="18778"/>
                </a:cubicBezTo>
                <a:lnTo>
                  <a:pt x="5004" y="18778"/>
                </a:lnTo>
                <a:cubicBezTo>
                  <a:pt x="5004" y="18799"/>
                  <a:pt x="5004" y="18799"/>
                  <a:pt x="5004" y="18799"/>
                </a:cubicBezTo>
                <a:lnTo>
                  <a:pt x="5004" y="18778"/>
                </a:lnTo>
                <a:cubicBezTo>
                  <a:pt x="5004" y="18758"/>
                  <a:pt x="5004" y="18778"/>
                  <a:pt x="5004" y="18778"/>
                </a:cubicBezTo>
                <a:cubicBezTo>
                  <a:pt x="5024" y="18839"/>
                  <a:pt x="5024" y="18900"/>
                  <a:pt x="5024" y="18961"/>
                </a:cubicBezTo>
                <a:lnTo>
                  <a:pt x="5024" y="18981"/>
                </a:lnTo>
                <a:cubicBezTo>
                  <a:pt x="5004" y="19021"/>
                  <a:pt x="4943" y="19103"/>
                  <a:pt x="5024" y="19103"/>
                </a:cubicBezTo>
                <a:cubicBezTo>
                  <a:pt x="5044" y="19184"/>
                  <a:pt x="5044" y="19265"/>
                  <a:pt x="5024" y="19346"/>
                </a:cubicBezTo>
                <a:cubicBezTo>
                  <a:pt x="5024" y="19346"/>
                  <a:pt x="5024" y="19305"/>
                  <a:pt x="5024" y="19346"/>
                </a:cubicBezTo>
                <a:lnTo>
                  <a:pt x="5024" y="19892"/>
                </a:lnTo>
                <a:cubicBezTo>
                  <a:pt x="5024" y="19892"/>
                  <a:pt x="5024" y="19872"/>
                  <a:pt x="5024" y="19892"/>
                </a:cubicBezTo>
                <a:cubicBezTo>
                  <a:pt x="5024" y="19974"/>
                  <a:pt x="5085" y="20399"/>
                  <a:pt x="5024" y="20318"/>
                </a:cubicBezTo>
                <a:cubicBezTo>
                  <a:pt x="5024" y="20318"/>
                  <a:pt x="5024" y="20338"/>
                  <a:pt x="5024" y="20338"/>
                </a:cubicBezTo>
                <a:cubicBezTo>
                  <a:pt x="5004" y="20055"/>
                  <a:pt x="4984" y="19771"/>
                  <a:pt x="5004" y="19487"/>
                </a:cubicBezTo>
                <a:cubicBezTo>
                  <a:pt x="4984" y="19265"/>
                  <a:pt x="4963" y="19062"/>
                  <a:pt x="4943" y="18940"/>
                </a:cubicBezTo>
                <a:close/>
                <a:moveTo>
                  <a:pt x="2290" y="17117"/>
                </a:moveTo>
                <a:cubicBezTo>
                  <a:pt x="2330" y="17117"/>
                  <a:pt x="2290" y="17077"/>
                  <a:pt x="2310" y="17057"/>
                </a:cubicBezTo>
                <a:cubicBezTo>
                  <a:pt x="2350" y="17077"/>
                  <a:pt x="2310" y="17117"/>
                  <a:pt x="2310" y="17158"/>
                </a:cubicBezTo>
                <a:cubicBezTo>
                  <a:pt x="2269" y="17138"/>
                  <a:pt x="2249" y="17097"/>
                  <a:pt x="2269" y="17057"/>
                </a:cubicBezTo>
                <a:cubicBezTo>
                  <a:pt x="2310" y="17036"/>
                  <a:pt x="2290" y="17097"/>
                  <a:pt x="2290" y="17117"/>
                </a:cubicBezTo>
                <a:close/>
                <a:moveTo>
                  <a:pt x="1925" y="14909"/>
                </a:moveTo>
                <a:cubicBezTo>
                  <a:pt x="1966" y="14909"/>
                  <a:pt x="1986" y="14930"/>
                  <a:pt x="1986" y="14970"/>
                </a:cubicBezTo>
                <a:cubicBezTo>
                  <a:pt x="1966" y="14970"/>
                  <a:pt x="1966" y="14970"/>
                  <a:pt x="1945" y="14970"/>
                </a:cubicBezTo>
                <a:cubicBezTo>
                  <a:pt x="1945" y="14991"/>
                  <a:pt x="1945" y="14930"/>
                  <a:pt x="1925" y="14909"/>
                </a:cubicBezTo>
                <a:close/>
                <a:moveTo>
                  <a:pt x="1459" y="14099"/>
                </a:moveTo>
                <a:lnTo>
                  <a:pt x="1459" y="13998"/>
                </a:lnTo>
                <a:cubicBezTo>
                  <a:pt x="1459" y="13937"/>
                  <a:pt x="1560" y="13978"/>
                  <a:pt x="1560" y="14038"/>
                </a:cubicBezTo>
                <a:cubicBezTo>
                  <a:pt x="1439" y="13998"/>
                  <a:pt x="1560" y="14079"/>
                  <a:pt x="1459" y="14099"/>
                </a:cubicBezTo>
                <a:close/>
                <a:moveTo>
                  <a:pt x="1439" y="14018"/>
                </a:moveTo>
                <a:cubicBezTo>
                  <a:pt x="1439" y="13937"/>
                  <a:pt x="1378" y="13876"/>
                  <a:pt x="1398" y="13795"/>
                </a:cubicBezTo>
                <a:cubicBezTo>
                  <a:pt x="1459" y="13795"/>
                  <a:pt x="1459" y="13816"/>
                  <a:pt x="1500" y="13795"/>
                </a:cubicBezTo>
                <a:cubicBezTo>
                  <a:pt x="1479" y="13816"/>
                  <a:pt x="1500" y="13897"/>
                  <a:pt x="1439" y="13876"/>
                </a:cubicBezTo>
                <a:cubicBezTo>
                  <a:pt x="1500" y="13897"/>
                  <a:pt x="1459" y="13978"/>
                  <a:pt x="1439" y="14018"/>
                </a:cubicBezTo>
                <a:close/>
                <a:moveTo>
                  <a:pt x="3120" y="2492"/>
                </a:moveTo>
                <a:cubicBezTo>
                  <a:pt x="3120" y="2452"/>
                  <a:pt x="3161" y="2452"/>
                  <a:pt x="3181" y="2432"/>
                </a:cubicBezTo>
                <a:cubicBezTo>
                  <a:pt x="3201" y="2452"/>
                  <a:pt x="3242" y="2472"/>
                  <a:pt x="3242" y="2513"/>
                </a:cubicBezTo>
                <a:cubicBezTo>
                  <a:pt x="3100" y="2492"/>
                  <a:pt x="3262" y="2553"/>
                  <a:pt x="3161" y="2573"/>
                </a:cubicBezTo>
                <a:cubicBezTo>
                  <a:pt x="3161" y="2533"/>
                  <a:pt x="3181" y="2513"/>
                  <a:pt x="3120" y="2533"/>
                </a:cubicBezTo>
                <a:cubicBezTo>
                  <a:pt x="3120" y="2513"/>
                  <a:pt x="3201" y="2492"/>
                  <a:pt x="3120" y="2492"/>
                </a:cubicBezTo>
                <a:close/>
                <a:moveTo>
                  <a:pt x="8366" y="2148"/>
                </a:moveTo>
                <a:cubicBezTo>
                  <a:pt x="8366" y="2168"/>
                  <a:pt x="8326" y="2168"/>
                  <a:pt x="8265" y="2168"/>
                </a:cubicBezTo>
                <a:lnTo>
                  <a:pt x="8265" y="2148"/>
                </a:lnTo>
                <a:lnTo>
                  <a:pt x="8366" y="2148"/>
                </a:lnTo>
                <a:close/>
                <a:moveTo>
                  <a:pt x="11587" y="24511"/>
                </a:moveTo>
                <a:cubicBezTo>
                  <a:pt x="11526" y="24511"/>
                  <a:pt x="11526" y="24470"/>
                  <a:pt x="11506" y="24430"/>
                </a:cubicBezTo>
                <a:cubicBezTo>
                  <a:pt x="11547" y="24410"/>
                  <a:pt x="11567" y="24389"/>
                  <a:pt x="11607" y="24410"/>
                </a:cubicBezTo>
                <a:cubicBezTo>
                  <a:pt x="11587" y="24450"/>
                  <a:pt x="11567" y="24450"/>
                  <a:pt x="11587" y="24511"/>
                </a:cubicBezTo>
                <a:close/>
                <a:moveTo>
                  <a:pt x="10716" y="26212"/>
                </a:moveTo>
                <a:cubicBezTo>
                  <a:pt x="10797" y="26233"/>
                  <a:pt x="10797" y="26192"/>
                  <a:pt x="10858" y="26192"/>
                </a:cubicBezTo>
                <a:cubicBezTo>
                  <a:pt x="10878" y="26273"/>
                  <a:pt x="10716" y="26314"/>
                  <a:pt x="10736" y="26212"/>
                </a:cubicBezTo>
                <a:close/>
                <a:moveTo>
                  <a:pt x="10898" y="26557"/>
                </a:moveTo>
                <a:cubicBezTo>
                  <a:pt x="10858" y="26516"/>
                  <a:pt x="10797" y="26516"/>
                  <a:pt x="10817" y="26435"/>
                </a:cubicBezTo>
                <a:cubicBezTo>
                  <a:pt x="10878" y="26455"/>
                  <a:pt x="10919" y="26476"/>
                  <a:pt x="10898" y="26557"/>
                </a:cubicBezTo>
                <a:close/>
                <a:moveTo>
                  <a:pt x="10493" y="26759"/>
                </a:moveTo>
                <a:lnTo>
                  <a:pt x="10412" y="26759"/>
                </a:lnTo>
                <a:cubicBezTo>
                  <a:pt x="10412" y="26719"/>
                  <a:pt x="10433" y="26719"/>
                  <a:pt x="10473" y="26719"/>
                </a:cubicBezTo>
                <a:lnTo>
                  <a:pt x="10473" y="26658"/>
                </a:lnTo>
                <a:cubicBezTo>
                  <a:pt x="10534" y="26658"/>
                  <a:pt x="10493" y="26739"/>
                  <a:pt x="10493" y="26759"/>
                </a:cubicBezTo>
                <a:close/>
                <a:moveTo>
                  <a:pt x="9967" y="26678"/>
                </a:moveTo>
                <a:cubicBezTo>
                  <a:pt x="9865" y="26678"/>
                  <a:pt x="9967" y="26597"/>
                  <a:pt x="9946" y="26537"/>
                </a:cubicBezTo>
                <a:cubicBezTo>
                  <a:pt x="9987" y="26537"/>
                  <a:pt x="10027" y="26597"/>
                  <a:pt x="10048" y="26537"/>
                </a:cubicBezTo>
                <a:cubicBezTo>
                  <a:pt x="10068" y="26618"/>
                  <a:pt x="10149" y="26658"/>
                  <a:pt x="10149" y="26759"/>
                </a:cubicBezTo>
                <a:cubicBezTo>
                  <a:pt x="10088" y="26739"/>
                  <a:pt x="10068" y="26638"/>
                  <a:pt x="10048" y="26577"/>
                </a:cubicBezTo>
                <a:cubicBezTo>
                  <a:pt x="10007" y="26577"/>
                  <a:pt x="10007" y="26597"/>
                  <a:pt x="9967" y="26597"/>
                </a:cubicBezTo>
                <a:cubicBezTo>
                  <a:pt x="9926" y="26638"/>
                  <a:pt x="10027" y="26678"/>
                  <a:pt x="9967" y="26678"/>
                </a:cubicBezTo>
                <a:close/>
                <a:moveTo>
                  <a:pt x="9825" y="26597"/>
                </a:moveTo>
                <a:cubicBezTo>
                  <a:pt x="9825" y="26557"/>
                  <a:pt x="9825" y="26516"/>
                  <a:pt x="9805" y="26516"/>
                </a:cubicBezTo>
                <a:cubicBezTo>
                  <a:pt x="9825" y="26455"/>
                  <a:pt x="9703" y="26516"/>
                  <a:pt x="9744" y="26435"/>
                </a:cubicBezTo>
                <a:cubicBezTo>
                  <a:pt x="9784" y="26496"/>
                  <a:pt x="9825" y="26435"/>
                  <a:pt x="9865" y="26415"/>
                </a:cubicBezTo>
                <a:cubicBezTo>
                  <a:pt x="9906" y="26476"/>
                  <a:pt x="9865" y="26537"/>
                  <a:pt x="9825" y="26597"/>
                </a:cubicBezTo>
                <a:close/>
                <a:moveTo>
                  <a:pt x="9865" y="26172"/>
                </a:moveTo>
                <a:cubicBezTo>
                  <a:pt x="9845" y="26131"/>
                  <a:pt x="9865" y="26091"/>
                  <a:pt x="9865" y="26050"/>
                </a:cubicBezTo>
                <a:cubicBezTo>
                  <a:pt x="9865" y="26050"/>
                  <a:pt x="9886" y="26050"/>
                  <a:pt x="9906" y="26050"/>
                </a:cubicBezTo>
                <a:cubicBezTo>
                  <a:pt x="9906" y="26071"/>
                  <a:pt x="9906" y="26091"/>
                  <a:pt x="9906" y="26131"/>
                </a:cubicBezTo>
                <a:cubicBezTo>
                  <a:pt x="9967" y="26131"/>
                  <a:pt x="10007" y="26010"/>
                  <a:pt x="10068" y="26091"/>
                </a:cubicBezTo>
                <a:cubicBezTo>
                  <a:pt x="10027" y="26091"/>
                  <a:pt x="10007" y="26091"/>
                  <a:pt x="10007" y="26131"/>
                </a:cubicBezTo>
                <a:cubicBezTo>
                  <a:pt x="10027" y="26172"/>
                  <a:pt x="10048" y="26152"/>
                  <a:pt x="10048" y="26172"/>
                </a:cubicBezTo>
                <a:cubicBezTo>
                  <a:pt x="10068" y="26192"/>
                  <a:pt x="10027" y="26192"/>
                  <a:pt x="10007" y="26192"/>
                </a:cubicBezTo>
                <a:cubicBezTo>
                  <a:pt x="9967" y="26152"/>
                  <a:pt x="9906" y="26152"/>
                  <a:pt x="9845" y="26172"/>
                </a:cubicBezTo>
                <a:close/>
                <a:moveTo>
                  <a:pt x="9784" y="25564"/>
                </a:moveTo>
                <a:cubicBezTo>
                  <a:pt x="9784" y="25605"/>
                  <a:pt x="9784" y="25645"/>
                  <a:pt x="9764" y="25645"/>
                </a:cubicBezTo>
                <a:cubicBezTo>
                  <a:pt x="9683" y="25625"/>
                  <a:pt x="9764" y="25564"/>
                  <a:pt x="9724" y="25503"/>
                </a:cubicBezTo>
                <a:cubicBezTo>
                  <a:pt x="9744" y="25503"/>
                  <a:pt x="9825" y="25483"/>
                  <a:pt x="9865" y="25503"/>
                </a:cubicBezTo>
                <a:cubicBezTo>
                  <a:pt x="9825" y="25544"/>
                  <a:pt x="9845" y="25584"/>
                  <a:pt x="9865" y="25625"/>
                </a:cubicBezTo>
                <a:cubicBezTo>
                  <a:pt x="9845" y="25666"/>
                  <a:pt x="9845" y="25686"/>
                  <a:pt x="9865" y="25726"/>
                </a:cubicBezTo>
                <a:cubicBezTo>
                  <a:pt x="9845" y="25726"/>
                  <a:pt x="9845" y="25726"/>
                  <a:pt x="9825" y="25747"/>
                </a:cubicBezTo>
                <a:cubicBezTo>
                  <a:pt x="9845" y="25666"/>
                  <a:pt x="9825" y="25605"/>
                  <a:pt x="9784" y="25564"/>
                </a:cubicBezTo>
                <a:close/>
                <a:moveTo>
                  <a:pt x="9075" y="29453"/>
                </a:moveTo>
                <a:cubicBezTo>
                  <a:pt x="9055" y="29453"/>
                  <a:pt x="9035" y="29433"/>
                  <a:pt x="9035" y="29453"/>
                </a:cubicBezTo>
                <a:cubicBezTo>
                  <a:pt x="8994" y="29352"/>
                  <a:pt x="8913" y="29393"/>
                  <a:pt x="8853" y="29393"/>
                </a:cubicBezTo>
                <a:cubicBezTo>
                  <a:pt x="8853" y="29372"/>
                  <a:pt x="8853" y="29372"/>
                  <a:pt x="8853" y="29352"/>
                </a:cubicBezTo>
                <a:cubicBezTo>
                  <a:pt x="8913" y="29312"/>
                  <a:pt x="9035" y="29372"/>
                  <a:pt x="9096" y="29352"/>
                </a:cubicBezTo>
                <a:cubicBezTo>
                  <a:pt x="9096" y="29372"/>
                  <a:pt x="9075" y="29372"/>
                  <a:pt x="9055" y="29372"/>
                </a:cubicBezTo>
                <a:cubicBezTo>
                  <a:pt x="9035" y="29372"/>
                  <a:pt x="9075" y="29413"/>
                  <a:pt x="9075" y="29453"/>
                </a:cubicBezTo>
                <a:close/>
                <a:moveTo>
                  <a:pt x="8812" y="29514"/>
                </a:moveTo>
                <a:lnTo>
                  <a:pt x="8873" y="29514"/>
                </a:lnTo>
                <a:cubicBezTo>
                  <a:pt x="8873" y="29534"/>
                  <a:pt x="8873" y="29534"/>
                  <a:pt x="8873" y="29534"/>
                </a:cubicBezTo>
                <a:close/>
                <a:moveTo>
                  <a:pt x="8610" y="28785"/>
                </a:moveTo>
                <a:cubicBezTo>
                  <a:pt x="8691" y="28785"/>
                  <a:pt x="8711" y="28825"/>
                  <a:pt x="8792" y="28805"/>
                </a:cubicBezTo>
                <a:cubicBezTo>
                  <a:pt x="8792" y="28825"/>
                  <a:pt x="8792" y="28846"/>
                  <a:pt x="8792" y="28866"/>
                </a:cubicBezTo>
                <a:cubicBezTo>
                  <a:pt x="8772" y="28866"/>
                  <a:pt x="8772" y="28866"/>
                  <a:pt x="8772" y="28886"/>
                </a:cubicBezTo>
                <a:lnTo>
                  <a:pt x="8812" y="28886"/>
                </a:lnTo>
                <a:cubicBezTo>
                  <a:pt x="8832" y="28886"/>
                  <a:pt x="8832" y="28927"/>
                  <a:pt x="8832" y="28947"/>
                </a:cubicBezTo>
                <a:cubicBezTo>
                  <a:pt x="8792" y="28886"/>
                  <a:pt x="8630" y="29008"/>
                  <a:pt x="8630" y="28866"/>
                </a:cubicBezTo>
                <a:cubicBezTo>
                  <a:pt x="8691" y="28846"/>
                  <a:pt x="8670" y="28866"/>
                  <a:pt x="8731" y="28866"/>
                </a:cubicBezTo>
                <a:cubicBezTo>
                  <a:pt x="8691" y="28785"/>
                  <a:pt x="8610" y="28906"/>
                  <a:pt x="8610" y="28785"/>
                </a:cubicBezTo>
                <a:close/>
                <a:moveTo>
                  <a:pt x="6766" y="26759"/>
                </a:moveTo>
                <a:cubicBezTo>
                  <a:pt x="6766" y="26780"/>
                  <a:pt x="6766" y="26800"/>
                  <a:pt x="6766" y="26820"/>
                </a:cubicBezTo>
                <a:cubicBezTo>
                  <a:pt x="6746" y="26780"/>
                  <a:pt x="6786" y="26719"/>
                  <a:pt x="6726" y="26719"/>
                </a:cubicBezTo>
                <a:cubicBezTo>
                  <a:pt x="6705" y="26739"/>
                  <a:pt x="6705" y="26820"/>
                  <a:pt x="6766" y="26840"/>
                </a:cubicBezTo>
                <a:cubicBezTo>
                  <a:pt x="6766" y="26901"/>
                  <a:pt x="6766" y="26942"/>
                  <a:pt x="6766" y="27002"/>
                </a:cubicBezTo>
                <a:cubicBezTo>
                  <a:pt x="6766" y="27023"/>
                  <a:pt x="6766" y="27043"/>
                  <a:pt x="6766" y="27063"/>
                </a:cubicBezTo>
                <a:cubicBezTo>
                  <a:pt x="6746" y="27083"/>
                  <a:pt x="6726" y="27063"/>
                  <a:pt x="6705" y="27063"/>
                </a:cubicBezTo>
                <a:lnTo>
                  <a:pt x="6705" y="26597"/>
                </a:lnTo>
                <a:cubicBezTo>
                  <a:pt x="6685" y="26557"/>
                  <a:pt x="6685" y="26537"/>
                  <a:pt x="6705" y="26496"/>
                </a:cubicBezTo>
                <a:lnTo>
                  <a:pt x="6705" y="26496"/>
                </a:lnTo>
                <a:cubicBezTo>
                  <a:pt x="6705" y="26476"/>
                  <a:pt x="6705" y="26455"/>
                  <a:pt x="6705" y="26435"/>
                </a:cubicBezTo>
                <a:lnTo>
                  <a:pt x="6705" y="26314"/>
                </a:lnTo>
                <a:lnTo>
                  <a:pt x="6726" y="26293"/>
                </a:lnTo>
                <a:lnTo>
                  <a:pt x="6726" y="26374"/>
                </a:lnTo>
                <a:cubicBezTo>
                  <a:pt x="6726" y="26334"/>
                  <a:pt x="6746" y="26374"/>
                  <a:pt x="6746" y="26374"/>
                </a:cubicBezTo>
                <a:cubicBezTo>
                  <a:pt x="6766" y="26374"/>
                  <a:pt x="6726" y="26395"/>
                  <a:pt x="6746" y="26415"/>
                </a:cubicBezTo>
                <a:cubicBezTo>
                  <a:pt x="6746" y="26415"/>
                  <a:pt x="6746" y="26415"/>
                  <a:pt x="6766" y="26415"/>
                </a:cubicBezTo>
                <a:lnTo>
                  <a:pt x="6766" y="26455"/>
                </a:lnTo>
                <a:lnTo>
                  <a:pt x="6766" y="26476"/>
                </a:lnTo>
                <a:lnTo>
                  <a:pt x="6766" y="26476"/>
                </a:lnTo>
                <a:lnTo>
                  <a:pt x="6766" y="26597"/>
                </a:lnTo>
                <a:cubicBezTo>
                  <a:pt x="6766" y="26638"/>
                  <a:pt x="6766" y="26597"/>
                  <a:pt x="6746" y="26597"/>
                </a:cubicBezTo>
                <a:cubicBezTo>
                  <a:pt x="6786" y="26638"/>
                  <a:pt x="6685" y="26678"/>
                  <a:pt x="6766" y="26699"/>
                </a:cubicBezTo>
                <a:lnTo>
                  <a:pt x="6766" y="26699"/>
                </a:lnTo>
                <a:cubicBezTo>
                  <a:pt x="6746" y="26719"/>
                  <a:pt x="6746" y="26739"/>
                  <a:pt x="6746" y="26759"/>
                </a:cubicBezTo>
                <a:close/>
                <a:moveTo>
                  <a:pt x="6483" y="26496"/>
                </a:moveTo>
                <a:cubicBezTo>
                  <a:pt x="6483" y="26496"/>
                  <a:pt x="6483" y="26496"/>
                  <a:pt x="6483" y="26496"/>
                </a:cubicBezTo>
                <a:lnTo>
                  <a:pt x="6483" y="26476"/>
                </a:lnTo>
                <a:cubicBezTo>
                  <a:pt x="6483" y="26496"/>
                  <a:pt x="6483" y="26476"/>
                  <a:pt x="6483" y="26496"/>
                </a:cubicBezTo>
                <a:close/>
                <a:moveTo>
                  <a:pt x="5085" y="20318"/>
                </a:moveTo>
                <a:cubicBezTo>
                  <a:pt x="5085" y="20358"/>
                  <a:pt x="5085" y="20318"/>
                  <a:pt x="5085" y="20318"/>
                </a:cubicBezTo>
                <a:lnTo>
                  <a:pt x="5085" y="20338"/>
                </a:lnTo>
                <a:cubicBezTo>
                  <a:pt x="5085" y="20338"/>
                  <a:pt x="5085" y="20338"/>
                  <a:pt x="5085" y="20338"/>
                </a:cubicBezTo>
                <a:close/>
                <a:moveTo>
                  <a:pt x="5085" y="19103"/>
                </a:moveTo>
                <a:lnTo>
                  <a:pt x="5085" y="19082"/>
                </a:lnTo>
                <a:lnTo>
                  <a:pt x="5085" y="19082"/>
                </a:lnTo>
                <a:cubicBezTo>
                  <a:pt x="5085" y="19082"/>
                  <a:pt x="5065" y="19103"/>
                  <a:pt x="5065" y="19103"/>
                </a:cubicBezTo>
                <a:close/>
                <a:moveTo>
                  <a:pt x="11283" y="24612"/>
                </a:moveTo>
                <a:cubicBezTo>
                  <a:pt x="11223" y="24673"/>
                  <a:pt x="11182" y="24572"/>
                  <a:pt x="11223" y="24511"/>
                </a:cubicBezTo>
                <a:lnTo>
                  <a:pt x="11283" y="24511"/>
                </a:lnTo>
                <a:cubicBezTo>
                  <a:pt x="11283" y="24531"/>
                  <a:pt x="11243" y="24531"/>
                  <a:pt x="11243" y="24531"/>
                </a:cubicBezTo>
                <a:cubicBezTo>
                  <a:pt x="11223" y="24551"/>
                  <a:pt x="11243" y="24592"/>
                  <a:pt x="11263" y="24612"/>
                </a:cubicBezTo>
                <a:close/>
                <a:moveTo>
                  <a:pt x="10473" y="24957"/>
                </a:moveTo>
                <a:cubicBezTo>
                  <a:pt x="10554" y="24957"/>
                  <a:pt x="10574" y="25038"/>
                  <a:pt x="10595" y="25098"/>
                </a:cubicBezTo>
                <a:cubicBezTo>
                  <a:pt x="10574" y="25139"/>
                  <a:pt x="10514" y="25017"/>
                  <a:pt x="10473" y="24957"/>
                </a:cubicBezTo>
                <a:close/>
                <a:moveTo>
                  <a:pt x="9845" y="24774"/>
                </a:moveTo>
                <a:lnTo>
                  <a:pt x="9845" y="24774"/>
                </a:lnTo>
                <a:cubicBezTo>
                  <a:pt x="9865" y="24774"/>
                  <a:pt x="9865" y="24774"/>
                  <a:pt x="9886" y="24794"/>
                </a:cubicBezTo>
                <a:cubicBezTo>
                  <a:pt x="9886" y="24855"/>
                  <a:pt x="9784" y="24835"/>
                  <a:pt x="9805" y="24734"/>
                </a:cubicBezTo>
                <a:lnTo>
                  <a:pt x="9825" y="24734"/>
                </a:lnTo>
                <a:cubicBezTo>
                  <a:pt x="9825" y="24754"/>
                  <a:pt x="9845" y="24754"/>
                  <a:pt x="9865" y="24774"/>
                </a:cubicBezTo>
                <a:close/>
                <a:moveTo>
                  <a:pt x="9784" y="25402"/>
                </a:moveTo>
                <a:cubicBezTo>
                  <a:pt x="9764" y="25382"/>
                  <a:pt x="9764" y="25382"/>
                  <a:pt x="9764" y="25362"/>
                </a:cubicBezTo>
                <a:cubicBezTo>
                  <a:pt x="9784" y="25362"/>
                  <a:pt x="9825" y="25341"/>
                  <a:pt x="9845" y="25321"/>
                </a:cubicBezTo>
                <a:lnTo>
                  <a:pt x="9845" y="25321"/>
                </a:lnTo>
                <a:cubicBezTo>
                  <a:pt x="9845" y="25382"/>
                  <a:pt x="9845" y="25463"/>
                  <a:pt x="9784" y="25463"/>
                </a:cubicBezTo>
                <a:cubicBezTo>
                  <a:pt x="9825" y="25382"/>
                  <a:pt x="9825" y="25382"/>
                  <a:pt x="9784" y="25402"/>
                </a:cubicBezTo>
                <a:close/>
                <a:moveTo>
                  <a:pt x="9703" y="25402"/>
                </a:moveTo>
                <a:cubicBezTo>
                  <a:pt x="9703" y="25382"/>
                  <a:pt x="9724" y="25382"/>
                  <a:pt x="9724" y="25382"/>
                </a:cubicBezTo>
                <a:lnTo>
                  <a:pt x="9724" y="25402"/>
                </a:lnTo>
                <a:close/>
                <a:moveTo>
                  <a:pt x="9703" y="24349"/>
                </a:moveTo>
                <a:cubicBezTo>
                  <a:pt x="9643" y="24430"/>
                  <a:pt x="9622" y="24288"/>
                  <a:pt x="9663" y="24248"/>
                </a:cubicBezTo>
                <a:cubicBezTo>
                  <a:pt x="9764" y="24227"/>
                  <a:pt x="9622" y="24329"/>
                  <a:pt x="9703" y="24349"/>
                </a:cubicBezTo>
                <a:close/>
                <a:moveTo>
                  <a:pt x="8913" y="29048"/>
                </a:moveTo>
                <a:cubicBezTo>
                  <a:pt x="8974" y="29008"/>
                  <a:pt x="8893" y="28988"/>
                  <a:pt x="8893" y="28927"/>
                </a:cubicBezTo>
                <a:cubicBezTo>
                  <a:pt x="8913" y="28927"/>
                  <a:pt x="8934" y="28906"/>
                  <a:pt x="8954" y="28886"/>
                </a:cubicBezTo>
                <a:cubicBezTo>
                  <a:pt x="9035" y="28927"/>
                  <a:pt x="8974" y="29069"/>
                  <a:pt x="9096" y="29089"/>
                </a:cubicBezTo>
                <a:cubicBezTo>
                  <a:pt x="9075" y="29150"/>
                  <a:pt x="9055" y="29231"/>
                  <a:pt x="9055" y="29291"/>
                </a:cubicBezTo>
                <a:cubicBezTo>
                  <a:pt x="9015" y="29291"/>
                  <a:pt x="9015" y="29170"/>
                  <a:pt x="8994" y="29271"/>
                </a:cubicBezTo>
                <a:cubicBezTo>
                  <a:pt x="8913" y="29231"/>
                  <a:pt x="8934" y="29109"/>
                  <a:pt x="9035" y="29109"/>
                </a:cubicBezTo>
                <a:cubicBezTo>
                  <a:pt x="8994" y="29069"/>
                  <a:pt x="8954" y="29089"/>
                  <a:pt x="8913" y="29048"/>
                </a:cubicBezTo>
                <a:close/>
                <a:moveTo>
                  <a:pt x="8731" y="28988"/>
                </a:moveTo>
                <a:cubicBezTo>
                  <a:pt x="8772" y="28988"/>
                  <a:pt x="8772" y="29008"/>
                  <a:pt x="8812" y="29008"/>
                </a:cubicBezTo>
                <a:cubicBezTo>
                  <a:pt x="8832" y="29008"/>
                  <a:pt x="8772" y="29048"/>
                  <a:pt x="8772" y="29069"/>
                </a:cubicBezTo>
                <a:cubicBezTo>
                  <a:pt x="8832" y="29069"/>
                  <a:pt x="8812" y="29048"/>
                  <a:pt x="8853" y="29069"/>
                </a:cubicBezTo>
                <a:cubicBezTo>
                  <a:pt x="8832" y="29129"/>
                  <a:pt x="8873" y="29170"/>
                  <a:pt x="8853" y="29190"/>
                </a:cubicBezTo>
                <a:cubicBezTo>
                  <a:pt x="8832" y="29190"/>
                  <a:pt x="8812" y="29190"/>
                  <a:pt x="8792" y="29190"/>
                </a:cubicBezTo>
                <a:lnTo>
                  <a:pt x="8751" y="29190"/>
                </a:lnTo>
                <a:lnTo>
                  <a:pt x="8751" y="29190"/>
                </a:lnTo>
                <a:lnTo>
                  <a:pt x="8731" y="29190"/>
                </a:lnTo>
                <a:cubicBezTo>
                  <a:pt x="8691" y="29109"/>
                  <a:pt x="8731" y="29069"/>
                  <a:pt x="8711" y="28988"/>
                </a:cubicBezTo>
                <a:close/>
                <a:moveTo>
                  <a:pt x="8670" y="27934"/>
                </a:moveTo>
                <a:cubicBezTo>
                  <a:pt x="8691" y="27934"/>
                  <a:pt x="8691" y="27934"/>
                  <a:pt x="8711" y="27914"/>
                </a:cubicBezTo>
                <a:cubicBezTo>
                  <a:pt x="8711" y="27934"/>
                  <a:pt x="8711" y="27954"/>
                  <a:pt x="8670" y="27954"/>
                </a:cubicBezTo>
                <a:close/>
                <a:moveTo>
                  <a:pt x="8711" y="27772"/>
                </a:moveTo>
                <a:cubicBezTo>
                  <a:pt x="8792" y="27691"/>
                  <a:pt x="8812" y="27853"/>
                  <a:pt x="8832" y="27772"/>
                </a:cubicBezTo>
                <a:cubicBezTo>
                  <a:pt x="8873" y="27792"/>
                  <a:pt x="8812" y="27813"/>
                  <a:pt x="8812" y="27853"/>
                </a:cubicBezTo>
                <a:lnTo>
                  <a:pt x="8812" y="27853"/>
                </a:lnTo>
                <a:cubicBezTo>
                  <a:pt x="8812" y="27853"/>
                  <a:pt x="8832" y="27873"/>
                  <a:pt x="8832" y="27894"/>
                </a:cubicBezTo>
                <a:cubicBezTo>
                  <a:pt x="8731" y="27894"/>
                  <a:pt x="8772" y="27792"/>
                  <a:pt x="8691" y="27772"/>
                </a:cubicBezTo>
                <a:close/>
                <a:moveTo>
                  <a:pt x="6908" y="26557"/>
                </a:moveTo>
                <a:lnTo>
                  <a:pt x="6908" y="26577"/>
                </a:lnTo>
                <a:lnTo>
                  <a:pt x="6908" y="26476"/>
                </a:lnTo>
                <a:cubicBezTo>
                  <a:pt x="6908" y="26435"/>
                  <a:pt x="6908" y="26476"/>
                  <a:pt x="6908" y="26476"/>
                </a:cubicBezTo>
                <a:cubicBezTo>
                  <a:pt x="6908" y="26374"/>
                  <a:pt x="6908" y="26233"/>
                  <a:pt x="6908" y="26091"/>
                </a:cubicBezTo>
                <a:cubicBezTo>
                  <a:pt x="6908" y="26111"/>
                  <a:pt x="6928" y="26111"/>
                  <a:pt x="6949" y="26131"/>
                </a:cubicBezTo>
                <a:lnTo>
                  <a:pt x="6949" y="26455"/>
                </a:lnTo>
                <a:lnTo>
                  <a:pt x="6949" y="26476"/>
                </a:lnTo>
                <a:lnTo>
                  <a:pt x="6949" y="26476"/>
                </a:lnTo>
                <a:cubicBezTo>
                  <a:pt x="6888" y="26516"/>
                  <a:pt x="6888" y="26537"/>
                  <a:pt x="6908" y="26557"/>
                </a:cubicBezTo>
                <a:close/>
                <a:moveTo>
                  <a:pt x="6867" y="26557"/>
                </a:moveTo>
                <a:lnTo>
                  <a:pt x="6867" y="26455"/>
                </a:lnTo>
                <a:cubicBezTo>
                  <a:pt x="6847" y="26537"/>
                  <a:pt x="6847" y="26314"/>
                  <a:pt x="6867" y="26293"/>
                </a:cubicBezTo>
                <a:cubicBezTo>
                  <a:pt x="6867" y="26374"/>
                  <a:pt x="6867" y="26476"/>
                  <a:pt x="6867" y="26557"/>
                </a:cubicBezTo>
                <a:cubicBezTo>
                  <a:pt x="6867" y="26557"/>
                  <a:pt x="6847" y="26557"/>
                  <a:pt x="6847" y="26537"/>
                </a:cubicBezTo>
                <a:close/>
                <a:moveTo>
                  <a:pt x="6827" y="26537"/>
                </a:moveTo>
                <a:cubicBezTo>
                  <a:pt x="6827" y="26516"/>
                  <a:pt x="6827" y="26496"/>
                  <a:pt x="6827" y="26476"/>
                </a:cubicBezTo>
                <a:cubicBezTo>
                  <a:pt x="6847" y="26415"/>
                  <a:pt x="6847" y="26354"/>
                  <a:pt x="6827" y="26314"/>
                </a:cubicBezTo>
                <a:cubicBezTo>
                  <a:pt x="6827" y="26293"/>
                  <a:pt x="6827" y="26273"/>
                  <a:pt x="6827" y="26253"/>
                </a:cubicBezTo>
                <a:lnTo>
                  <a:pt x="6827" y="26253"/>
                </a:lnTo>
                <a:lnTo>
                  <a:pt x="6827" y="26537"/>
                </a:lnTo>
                <a:close/>
                <a:moveTo>
                  <a:pt x="6685" y="26314"/>
                </a:moveTo>
                <a:cubicBezTo>
                  <a:pt x="6685" y="26314"/>
                  <a:pt x="6665" y="26314"/>
                  <a:pt x="6665" y="26314"/>
                </a:cubicBezTo>
                <a:lnTo>
                  <a:pt x="6665" y="26293"/>
                </a:lnTo>
                <a:cubicBezTo>
                  <a:pt x="6665" y="26273"/>
                  <a:pt x="6685" y="26273"/>
                  <a:pt x="6685" y="26253"/>
                </a:cubicBezTo>
                <a:cubicBezTo>
                  <a:pt x="6665" y="26253"/>
                  <a:pt x="6665" y="26273"/>
                  <a:pt x="6685" y="26293"/>
                </a:cubicBezTo>
                <a:close/>
                <a:moveTo>
                  <a:pt x="6645" y="26253"/>
                </a:moveTo>
                <a:cubicBezTo>
                  <a:pt x="6645" y="26253"/>
                  <a:pt x="6645" y="26253"/>
                  <a:pt x="6645" y="26253"/>
                </a:cubicBezTo>
                <a:lnTo>
                  <a:pt x="6645" y="26253"/>
                </a:lnTo>
                <a:lnTo>
                  <a:pt x="6645" y="26273"/>
                </a:lnTo>
                <a:close/>
                <a:moveTo>
                  <a:pt x="9663" y="2715"/>
                </a:moveTo>
                <a:cubicBezTo>
                  <a:pt x="9643" y="2756"/>
                  <a:pt x="9643" y="2715"/>
                  <a:pt x="9622" y="2675"/>
                </a:cubicBezTo>
                <a:lnTo>
                  <a:pt x="9663" y="2675"/>
                </a:lnTo>
                <a:cubicBezTo>
                  <a:pt x="9643" y="2695"/>
                  <a:pt x="9643" y="2695"/>
                  <a:pt x="9643" y="2695"/>
                </a:cubicBezTo>
                <a:close/>
                <a:moveTo>
                  <a:pt x="12013" y="22019"/>
                </a:moveTo>
                <a:cubicBezTo>
                  <a:pt x="12033" y="22040"/>
                  <a:pt x="12033" y="22060"/>
                  <a:pt x="12013" y="22080"/>
                </a:cubicBezTo>
                <a:cubicBezTo>
                  <a:pt x="12013" y="22060"/>
                  <a:pt x="12013" y="22040"/>
                  <a:pt x="12013" y="22040"/>
                </a:cubicBezTo>
                <a:close/>
                <a:moveTo>
                  <a:pt x="11060" y="24612"/>
                </a:moveTo>
                <a:cubicBezTo>
                  <a:pt x="11000" y="24592"/>
                  <a:pt x="11040" y="24572"/>
                  <a:pt x="11020" y="24491"/>
                </a:cubicBezTo>
                <a:lnTo>
                  <a:pt x="11081" y="24491"/>
                </a:lnTo>
                <a:cubicBezTo>
                  <a:pt x="11081" y="24511"/>
                  <a:pt x="11081" y="24511"/>
                  <a:pt x="11101" y="24511"/>
                </a:cubicBezTo>
                <a:cubicBezTo>
                  <a:pt x="11060" y="24531"/>
                  <a:pt x="11060" y="24572"/>
                  <a:pt x="11060" y="24612"/>
                </a:cubicBezTo>
                <a:close/>
                <a:moveTo>
                  <a:pt x="6867" y="26071"/>
                </a:moveTo>
                <a:close/>
                <a:moveTo>
                  <a:pt x="6665" y="25625"/>
                </a:moveTo>
                <a:lnTo>
                  <a:pt x="6665" y="25706"/>
                </a:lnTo>
                <a:cubicBezTo>
                  <a:pt x="6665" y="25726"/>
                  <a:pt x="6665" y="25686"/>
                  <a:pt x="6645" y="25706"/>
                </a:cubicBezTo>
                <a:cubicBezTo>
                  <a:pt x="6624" y="25726"/>
                  <a:pt x="6645" y="25767"/>
                  <a:pt x="6645" y="25787"/>
                </a:cubicBezTo>
                <a:cubicBezTo>
                  <a:pt x="6624" y="25726"/>
                  <a:pt x="6624" y="25666"/>
                  <a:pt x="6624" y="25605"/>
                </a:cubicBezTo>
                <a:lnTo>
                  <a:pt x="6645" y="25605"/>
                </a:lnTo>
                <a:lnTo>
                  <a:pt x="6645" y="25686"/>
                </a:lnTo>
                <a:cubicBezTo>
                  <a:pt x="6624" y="25686"/>
                  <a:pt x="6645" y="25645"/>
                  <a:pt x="6645" y="25625"/>
                </a:cubicBezTo>
                <a:close/>
                <a:moveTo>
                  <a:pt x="8285" y="25787"/>
                </a:moveTo>
                <a:lnTo>
                  <a:pt x="8285" y="25747"/>
                </a:lnTo>
                <a:cubicBezTo>
                  <a:pt x="8285" y="25747"/>
                  <a:pt x="8306" y="25747"/>
                  <a:pt x="8306" y="25767"/>
                </a:cubicBezTo>
                <a:cubicBezTo>
                  <a:pt x="8306" y="25767"/>
                  <a:pt x="8285" y="25767"/>
                  <a:pt x="8265" y="25767"/>
                </a:cubicBezTo>
                <a:close/>
                <a:moveTo>
                  <a:pt x="6827" y="26091"/>
                </a:moveTo>
                <a:lnTo>
                  <a:pt x="6827" y="26091"/>
                </a:lnTo>
                <a:lnTo>
                  <a:pt x="6827" y="26071"/>
                </a:lnTo>
                <a:lnTo>
                  <a:pt x="6827" y="26071"/>
                </a:lnTo>
                <a:close/>
                <a:moveTo>
                  <a:pt x="5936" y="18434"/>
                </a:moveTo>
                <a:close/>
                <a:moveTo>
                  <a:pt x="5936" y="18313"/>
                </a:moveTo>
                <a:lnTo>
                  <a:pt x="5936" y="18313"/>
                </a:lnTo>
                <a:cubicBezTo>
                  <a:pt x="5915" y="18313"/>
                  <a:pt x="5915" y="18333"/>
                  <a:pt x="5915" y="18333"/>
                </a:cubicBezTo>
                <a:lnTo>
                  <a:pt x="5915" y="18313"/>
                </a:lnTo>
                <a:close/>
                <a:moveTo>
                  <a:pt x="5895" y="18191"/>
                </a:moveTo>
                <a:cubicBezTo>
                  <a:pt x="5875" y="18171"/>
                  <a:pt x="5855" y="18171"/>
                  <a:pt x="5834" y="18150"/>
                </a:cubicBezTo>
                <a:cubicBezTo>
                  <a:pt x="5834" y="18110"/>
                  <a:pt x="5814" y="18069"/>
                  <a:pt x="5814" y="18029"/>
                </a:cubicBezTo>
                <a:cubicBezTo>
                  <a:pt x="5794" y="17988"/>
                  <a:pt x="5814" y="18029"/>
                  <a:pt x="5814" y="17988"/>
                </a:cubicBezTo>
                <a:lnTo>
                  <a:pt x="5814" y="17887"/>
                </a:lnTo>
                <a:cubicBezTo>
                  <a:pt x="5814" y="17867"/>
                  <a:pt x="5814" y="17847"/>
                  <a:pt x="5814" y="17826"/>
                </a:cubicBezTo>
                <a:cubicBezTo>
                  <a:pt x="5814" y="17847"/>
                  <a:pt x="5814" y="17847"/>
                  <a:pt x="5814" y="17867"/>
                </a:cubicBezTo>
                <a:cubicBezTo>
                  <a:pt x="5814" y="17847"/>
                  <a:pt x="5814" y="17806"/>
                  <a:pt x="5814" y="17786"/>
                </a:cubicBezTo>
                <a:cubicBezTo>
                  <a:pt x="5794" y="17766"/>
                  <a:pt x="5794" y="17745"/>
                  <a:pt x="5794" y="17725"/>
                </a:cubicBezTo>
                <a:cubicBezTo>
                  <a:pt x="5794" y="17705"/>
                  <a:pt x="5794" y="17685"/>
                  <a:pt x="5794" y="17664"/>
                </a:cubicBezTo>
                <a:lnTo>
                  <a:pt x="5794" y="17664"/>
                </a:lnTo>
                <a:cubicBezTo>
                  <a:pt x="5794" y="17644"/>
                  <a:pt x="5794" y="17644"/>
                  <a:pt x="5794" y="17624"/>
                </a:cubicBezTo>
                <a:cubicBezTo>
                  <a:pt x="5794" y="17604"/>
                  <a:pt x="5794" y="17583"/>
                  <a:pt x="5774" y="17604"/>
                </a:cubicBezTo>
                <a:lnTo>
                  <a:pt x="5774" y="17523"/>
                </a:lnTo>
                <a:cubicBezTo>
                  <a:pt x="5753" y="17462"/>
                  <a:pt x="5753" y="17401"/>
                  <a:pt x="5774" y="17340"/>
                </a:cubicBezTo>
                <a:cubicBezTo>
                  <a:pt x="5774" y="17300"/>
                  <a:pt x="5753" y="17360"/>
                  <a:pt x="5753" y="17340"/>
                </a:cubicBezTo>
                <a:cubicBezTo>
                  <a:pt x="5753" y="17320"/>
                  <a:pt x="5753" y="17320"/>
                  <a:pt x="5753" y="17340"/>
                </a:cubicBezTo>
                <a:cubicBezTo>
                  <a:pt x="5753" y="17279"/>
                  <a:pt x="5733" y="17300"/>
                  <a:pt x="5733" y="17239"/>
                </a:cubicBezTo>
                <a:cubicBezTo>
                  <a:pt x="5753" y="17239"/>
                  <a:pt x="5774" y="17239"/>
                  <a:pt x="5774" y="17239"/>
                </a:cubicBezTo>
                <a:cubicBezTo>
                  <a:pt x="5774" y="17198"/>
                  <a:pt x="5753" y="17239"/>
                  <a:pt x="5753" y="17219"/>
                </a:cubicBezTo>
                <a:lnTo>
                  <a:pt x="5753" y="17138"/>
                </a:lnTo>
                <a:cubicBezTo>
                  <a:pt x="5753" y="17138"/>
                  <a:pt x="5733" y="17138"/>
                  <a:pt x="5733" y="17117"/>
                </a:cubicBezTo>
                <a:lnTo>
                  <a:pt x="5733" y="17117"/>
                </a:lnTo>
                <a:cubicBezTo>
                  <a:pt x="5733" y="17097"/>
                  <a:pt x="5733" y="17057"/>
                  <a:pt x="5733" y="17036"/>
                </a:cubicBezTo>
                <a:cubicBezTo>
                  <a:pt x="5733" y="17057"/>
                  <a:pt x="5733" y="17097"/>
                  <a:pt x="5733" y="17117"/>
                </a:cubicBezTo>
                <a:lnTo>
                  <a:pt x="5733" y="17117"/>
                </a:lnTo>
                <a:cubicBezTo>
                  <a:pt x="5733" y="17117"/>
                  <a:pt x="5733" y="17097"/>
                  <a:pt x="5753" y="17117"/>
                </a:cubicBezTo>
                <a:cubicBezTo>
                  <a:pt x="5753" y="17077"/>
                  <a:pt x="5753" y="17036"/>
                  <a:pt x="5753" y="17016"/>
                </a:cubicBezTo>
                <a:cubicBezTo>
                  <a:pt x="5753" y="17036"/>
                  <a:pt x="5794" y="17036"/>
                  <a:pt x="5814" y="17057"/>
                </a:cubicBezTo>
                <a:cubicBezTo>
                  <a:pt x="5834" y="17077"/>
                  <a:pt x="5814" y="17077"/>
                  <a:pt x="5814" y="17077"/>
                </a:cubicBezTo>
                <a:cubicBezTo>
                  <a:pt x="5814" y="17077"/>
                  <a:pt x="5834" y="17178"/>
                  <a:pt x="5814" y="17198"/>
                </a:cubicBezTo>
                <a:cubicBezTo>
                  <a:pt x="5794" y="17198"/>
                  <a:pt x="5814" y="17198"/>
                  <a:pt x="5814" y="17239"/>
                </a:cubicBezTo>
                <a:cubicBezTo>
                  <a:pt x="5794" y="17320"/>
                  <a:pt x="5834" y="17482"/>
                  <a:pt x="5814" y="17563"/>
                </a:cubicBezTo>
                <a:cubicBezTo>
                  <a:pt x="5814" y="17583"/>
                  <a:pt x="5814" y="17624"/>
                  <a:pt x="5814" y="17664"/>
                </a:cubicBezTo>
                <a:lnTo>
                  <a:pt x="5814" y="17664"/>
                </a:lnTo>
                <a:cubicBezTo>
                  <a:pt x="5814" y="17624"/>
                  <a:pt x="5814" y="17583"/>
                  <a:pt x="5814" y="17543"/>
                </a:cubicBezTo>
                <a:lnTo>
                  <a:pt x="5814" y="17664"/>
                </a:lnTo>
                <a:lnTo>
                  <a:pt x="5774" y="17664"/>
                </a:lnTo>
                <a:cubicBezTo>
                  <a:pt x="5774" y="17664"/>
                  <a:pt x="5794" y="17664"/>
                  <a:pt x="5814" y="17664"/>
                </a:cubicBezTo>
                <a:lnTo>
                  <a:pt x="5814" y="17664"/>
                </a:lnTo>
                <a:lnTo>
                  <a:pt x="5834" y="17664"/>
                </a:lnTo>
                <a:lnTo>
                  <a:pt x="5834" y="17745"/>
                </a:lnTo>
                <a:cubicBezTo>
                  <a:pt x="5834" y="17745"/>
                  <a:pt x="5834" y="17745"/>
                  <a:pt x="5834" y="17745"/>
                </a:cubicBezTo>
                <a:lnTo>
                  <a:pt x="5834" y="17745"/>
                </a:lnTo>
                <a:lnTo>
                  <a:pt x="5834" y="17806"/>
                </a:lnTo>
                <a:cubicBezTo>
                  <a:pt x="5834" y="17826"/>
                  <a:pt x="5855" y="17847"/>
                  <a:pt x="5855" y="17887"/>
                </a:cubicBezTo>
                <a:cubicBezTo>
                  <a:pt x="5855" y="17887"/>
                  <a:pt x="5855" y="17907"/>
                  <a:pt x="5855" y="17907"/>
                </a:cubicBezTo>
                <a:lnTo>
                  <a:pt x="5915" y="17907"/>
                </a:lnTo>
                <a:lnTo>
                  <a:pt x="5915" y="17968"/>
                </a:lnTo>
                <a:cubicBezTo>
                  <a:pt x="5895" y="17968"/>
                  <a:pt x="5875" y="17988"/>
                  <a:pt x="5855" y="17988"/>
                </a:cubicBezTo>
                <a:cubicBezTo>
                  <a:pt x="5855" y="18009"/>
                  <a:pt x="5895" y="17988"/>
                  <a:pt x="5915" y="17988"/>
                </a:cubicBezTo>
                <a:lnTo>
                  <a:pt x="5915" y="18029"/>
                </a:lnTo>
                <a:cubicBezTo>
                  <a:pt x="5895" y="18049"/>
                  <a:pt x="5895" y="18069"/>
                  <a:pt x="5915" y="18090"/>
                </a:cubicBezTo>
                <a:cubicBezTo>
                  <a:pt x="5875" y="18110"/>
                  <a:pt x="5895" y="18090"/>
                  <a:pt x="5834" y="18090"/>
                </a:cubicBezTo>
                <a:cubicBezTo>
                  <a:pt x="5855" y="18110"/>
                  <a:pt x="5875" y="18130"/>
                  <a:pt x="5915" y="18130"/>
                </a:cubicBezTo>
                <a:cubicBezTo>
                  <a:pt x="5915" y="18150"/>
                  <a:pt x="5915" y="18171"/>
                  <a:pt x="5895" y="18191"/>
                </a:cubicBezTo>
                <a:close/>
                <a:moveTo>
                  <a:pt x="5895" y="18738"/>
                </a:moveTo>
                <a:cubicBezTo>
                  <a:pt x="5915" y="18758"/>
                  <a:pt x="5915" y="18778"/>
                  <a:pt x="5936" y="18778"/>
                </a:cubicBezTo>
                <a:cubicBezTo>
                  <a:pt x="5936" y="18799"/>
                  <a:pt x="5936" y="18839"/>
                  <a:pt x="5936" y="18859"/>
                </a:cubicBezTo>
                <a:cubicBezTo>
                  <a:pt x="5936" y="18839"/>
                  <a:pt x="5936" y="18819"/>
                  <a:pt x="5936" y="18799"/>
                </a:cubicBezTo>
                <a:lnTo>
                  <a:pt x="5936" y="18920"/>
                </a:lnTo>
                <a:cubicBezTo>
                  <a:pt x="5915" y="18940"/>
                  <a:pt x="5915" y="18961"/>
                  <a:pt x="5915" y="18981"/>
                </a:cubicBezTo>
                <a:cubicBezTo>
                  <a:pt x="5936" y="19001"/>
                  <a:pt x="5956" y="18981"/>
                  <a:pt x="5956" y="18981"/>
                </a:cubicBezTo>
                <a:lnTo>
                  <a:pt x="5956" y="18981"/>
                </a:lnTo>
                <a:cubicBezTo>
                  <a:pt x="5956" y="19001"/>
                  <a:pt x="5956" y="19021"/>
                  <a:pt x="5956" y="19042"/>
                </a:cubicBezTo>
                <a:cubicBezTo>
                  <a:pt x="5956" y="19042"/>
                  <a:pt x="5936" y="19042"/>
                  <a:pt x="5936" y="18981"/>
                </a:cubicBezTo>
                <a:cubicBezTo>
                  <a:pt x="5936" y="18940"/>
                  <a:pt x="5936" y="19042"/>
                  <a:pt x="5936" y="19021"/>
                </a:cubicBezTo>
                <a:lnTo>
                  <a:pt x="5936" y="18819"/>
                </a:lnTo>
                <a:cubicBezTo>
                  <a:pt x="5936" y="18880"/>
                  <a:pt x="5936" y="18920"/>
                  <a:pt x="5936" y="18981"/>
                </a:cubicBezTo>
                <a:cubicBezTo>
                  <a:pt x="5936" y="18880"/>
                  <a:pt x="5915" y="18819"/>
                  <a:pt x="5915" y="18718"/>
                </a:cubicBezTo>
                <a:cubicBezTo>
                  <a:pt x="5895" y="18718"/>
                  <a:pt x="5895" y="18718"/>
                  <a:pt x="5875" y="18738"/>
                </a:cubicBezTo>
                <a:close/>
                <a:moveTo>
                  <a:pt x="5936" y="18900"/>
                </a:moveTo>
                <a:lnTo>
                  <a:pt x="5936" y="18900"/>
                </a:lnTo>
                <a:lnTo>
                  <a:pt x="5936" y="18900"/>
                </a:lnTo>
                <a:lnTo>
                  <a:pt x="5936" y="18900"/>
                </a:lnTo>
                <a:close/>
                <a:moveTo>
                  <a:pt x="5794" y="16935"/>
                </a:moveTo>
                <a:cubicBezTo>
                  <a:pt x="5794" y="16955"/>
                  <a:pt x="5794" y="16955"/>
                  <a:pt x="5794" y="16976"/>
                </a:cubicBezTo>
                <a:lnTo>
                  <a:pt x="5794" y="16976"/>
                </a:lnTo>
                <a:cubicBezTo>
                  <a:pt x="5794" y="16976"/>
                  <a:pt x="5774" y="16955"/>
                  <a:pt x="5774" y="16976"/>
                </a:cubicBezTo>
                <a:lnTo>
                  <a:pt x="5774" y="16976"/>
                </a:lnTo>
                <a:cubicBezTo>
                  <a:pt x="5774" y="16976"/>
                  <a:pt x="5794" y="16955"/>
                  <a:pt x="5774" y="16915"/>
                </a:cubicBezTo>
                <a:cubicBezTo>
                  <a:pt x="5753" y="16895"/>
                  <a:pt x="5774" y="16915"/>
                  <a:pt x="5774" y="16915"/>
                </a:cubicBezTo>
                <a:lnTo>
                  <a:pt x="5774" y="16854"/>
                </a:lnTo>
                <a:lnTo>
                  <a:pt x="5774" y="16935"/>
                </a:lnTo>
                <a:cubicBezTo>
                  <a:pt x="5774" y="16955"/>
                  <a:pt x="5794" y="16915"/>
                  <a:pt x="5794" y="16895"/>
                </a:cubicBezTo>
                <a:cubicBezTo>
                  <a:pt x="5794" y="16895"/>
                  <a:pt x="5794" y="16915"/>
                  <a:pt x="5794" y="16895"/>
                </a:cubicBezTo>
                <a:cubicBezTo>
                  <a:pt x="5794" y="16854"/>
                  <a:pt x="5794" y="16834"/>
                  <a:pt x="5794" y="16814"/>
                </a:cubicBezTo>
                <a:cubicBezTo>
                  <a:pt x="5794" y="16793"/>
                  <a:pt x="5794" y="16814"/>
                  <a:pt x="5814" y="16814"/>
                </a:cubicBezTo>
                <a:cubicBezTo>
                  <a:pt x="5814" y="16733"/>
                  <a:pt x="5774" y="16773"/>
                  <a:pt x="5774" y="16692"/>
                </a:cubicBezTo>
                <a:cubicBezTo>
                  <a:pt x="5753" y="16692"/>
                  <a:pt x="5753" y="16712"/>
                  <a:pt x="5774" y="16712"/>
                </a:cubicBezTo>
                <a:cubicBezTo>
                  <a:pt x="5753" y="16692"/>
                  <a:pt x="5753" y="16672"/>
                  <a:pt x="5753" y="16631"/>
                </a:cubicBezTo>
                <a:lnTo>
                  <a:pt x="5753" y="16631"/>
                </a:lnTo>
                <a:lnTo>
                  <a:pt x="5753" y="16611"/>
                </a:lnTo>
                <a:lnTo>
                  <a:pt x="5753" y="16348"/>
                </a:lnTo>
                <a:lnTo>
                  <a:pt x="5753" y="16348"/>
                </a:lnTo>
                <a:cubicBezTo>
                  <a:pt x="5753" y="16408"/>
                  <a:pt x="5753" y="16469"/>
                  <a:pt x="5753" y="16510"/>
                </a:cubicBezTo>
                <a:cubicBezTo>
                  <a:pt x="5753" y="16469"/>
                  <a:pt x="5753" y="16408"/>
                  <a:pt x="5753" y="16348"/>
                </a:cubicBezTo>
                <a:cubicBezTo>
                  <a:pt x="5794" y="16348"/>
                  <a:pt x="5814" y="16368"/>
                  <a:pt x="5774" y="16388"/>
                </a:cubicBezTo>
                <a:lnTo>
                  <a:pt x="5814" y="16388"/>
                </a:lnTo>
                <a:lnTo>
                  <a:pt x="5814" y="16408"/>
                </a:lnTo>
                <a:lnTo>
                  <a:pt x="5814" y="16408"/>
                </a:lnTo>
                <a:cubicBezTo>
                  <a:pt x="5814" y="16429"/>
                  <a:pt x="5774" y="16429"/>
                  <a:pt x="5753" y="16449"/>
                </a:cubicBezTo>
                <a:lnTo>
                  <a:pt x="5814" y="16449"/>
                </a:lnTo>
                <a:lnTo>
                  <a:pt x="5814" y="16469"/>
                </a:lnTo>
                <a:lnTo>
                  <a:pt x="5814" y="16469"/>
                </a:lnTo>
                <a:cubicBezTo>
                  <a:pt x="5794" y="16469"/>
                  <a:pt x="5794" y="16489"/>
                  <a:pt x="5774" y="16489"/>
                </a:cubicBezTo>
                <a:lnTo>
                  <a:pt x="5774" y="16489"/>
                </a:lnTo>
                <a:cubicBezTo>
                  <a:pt x="5774" y="16489"/>
                  <a:pt x="5774" y="16510"/>
                  <a:pt x="5774" y="16510"/>
                </a:cubicBezTo>
                <a:cubicBezTo>
                  <a:pt x="5774" y="16570"/>
                  <a:pt x="5774" y="16611"/>
                  <a:pt x="5774" y="16652"/>
                </a:cubicBezTo>
                <a:cubicBezTo>
                  <a:pt x="5794" y="16733"/>
                  <a:pt x="5814" y="16733"/>
                  <a:pt x="5814" y="16834"/>
                </a:cubicBezTo>
                <a:lnTo>
                  <a:pt x="5814" y="16753"/>
                </a:lnTo>
                <a:cubicBezTo>
                  <a:pt x="5834" y="16854"/>
                  <a:pt x="5814" y="16935"/>
                  <a:pt x="5834" y="17016"/>
                </a:cubicBezTo>
                <a:lnTo>
                  <a:pt x="5834" y="17016"/>
                </a:lnTo>
                <a:cubicBezTo>
                  <a:pt x="5834" y="16996"/>
                  <a:pt x="5834" y="16996"/>
                  <a:pt x="5814" y="16996"/>
                </a:cubicBezTo>
                <a:lnTo>
                  <a:pt x="5834" y="16996"/>
                </a:lnTo>
                <a:cubicBezTo>
                  <a:pt x="5814" y="16955"/>
                  <a:pt x="5855" y="16935"/>
                  <a:pt x="5794" y="16935"/>
                </a:cubicBezTo>
                <a:close/>
                <a:moveTo>
                  <a:pt x="5834" y="16652"/>
                </a:moveTo>
                <a:cubicBezTo>
                  <a:pt x="5834" y="16672"/>
                  <a:pt x="5834" y="16631"/>
                  <a:pt x="5834" y="16692"/>
                </a:cubicBezTo>
                <a:cubicBezTo>
                  <a:pt x="5834" y="16672"/>
                  <a:pt x="5834" y="16692"/>
                  <a:pt x="5814" y="16692"/>
                </a:cubicBezTo>
                <a:cubicBezTo>
                  <a:pt x="5794" y="16692"/>
                  <a:pt x="5814" y="16672"/>
                  <a:pt x="5814" y="16672"/>
                </a:cubicBezTo>
                <a:cubicBezTo>
                  <a:pt x="5814" y="16652"/>
                  <a:pt x="5814" y="16631"/>
                  <a:pt x="5794" y="16611"/>
                </a:cubicBezTo>
                <a:cubicBezTo>
                  <a:pt x="5774" y="16611"/>
                  <a:pt x="5814" y="16591"/>
                  <a:pt x="5814" y="16570"/>
                </a:cubicBezTo>
                <a:cubicBezTo>
                  <a:pt x="5814" y="16530"/>
                  <a:pt x="5814" y="16530"/>
                  <a:pt x="5814" y="16530"/>
                </a:cubicBezTo>
                <a:cubicBezTo>
                  <a:pt x="5834" y="16530"/>
                  <a:pt x="5834" y="16550"/>
                  <a:pt x="5855" y="16550"/>
                </a:cubicBezTo>
                <a:cubicBezTo>
                  <a:pt x="5834" y="16570"/>
                  <a:pt x="5834" y="16611"/>
                  <a:pt x="5834" y="16652"/>
                </a:cubicBezTo>
                <a:close/>
                <a:moveTo>
                  <a:pt x="5936" y="17259"/>
                </a:moveTo>
                <a:lnTo>
                  <a:pt x="5936" y="17259"/>
                </a:lnTo>
                <a:lnTo>
                  <a:pt x="5936" y="17300"/>
                </a:lnTo>
                <a:cubicBezTo>
                  <a:pt x="5936" y="17300"/>
                  <a:pt x="5915" y="17259"/>
                  <a:pt x="5936" y="17259"/>
                </a:cubicBezTo>
                <a:close/>
                <a:moveTo>
                  <a:pt x="5774" y="16327"/>
                </a:moveTo>
                <a:lnTo>
                  <a:pt x="5774" y="16327"/>
                </a:lnTo>
                <a:cubicBezTo>
                  <a:pt x="5774" y="16327"/>
                  <a:pt x="5774" y="16327"/>
                  <a:pt x="5774" y="16327"/>
                </a:cubicBezTo>
                <a:cubicBezTo>
                  <a:pt x="5774" y="16307"/>
                  <a:pt x="5753" y="16307"/>
                  <a:pt x="5753" y="16307"/>
                </a:cubicBezTo>
                <a:close/>
                <a:moveTo>
                  <a:pt x="5834" y="16510"/>
                </a:moveTo>
                <a:lnTo>
                  <a:pt x="5834" y="16530"/>
                </a:lnTo>
                <a:cubicBezTo>
                  <a:pt x="5834" y="16550"/>
                  <a:pt x="5814" y="16510"/>
                  <a:pt x="5814" y="16489"/>
                </a:cubicBezTo>
                <a:lnTo>
                  <a:pt x="5834" y="16489"/>
                </a:lnTo>
                <a:close/>
                <a:moveTo>
                  <a:pt x="5855" y="16672"/>
                </a:moveTo>
                <a:lnTo>
                  <a:pt x="5855" y="16672"/>
                </a:lnTo>
                <a:lnTo>
                  <a:pt x="5855" y="16652"/>
                </a:lnTo>
                <a:cubicBezTo>
                  <a:pt x="5855" y="16652"/>
                  <a:pt x="5855" y="16672"/>
                  <a:pt x="5834" y="16672"/>
                </a:cubicBezTo>
                <a:close/>
                <a:moveTo>
                  <a:pt x="5936" y="16793"/>
                </a:moveTo>
                <a:lnTo>
                  <a:pt x="5936" y="16814"/>
                </a:lnTo>
                <a:lnTo>
                  <a:pt x="5936" y="16773"/>
                </a:lnTo>
                <a:close/>
                <a:moveTo>
                  <a:pt x="5774" y="16834"/>
                </a:moveTo>
                <a:lnTo>
                  <a:pt x="5774" y="16793"/>
                </a:lnTo>
                <a:lnTo>
                  <a:pt x="5774" y="16834"/>
                </a:lnTo>
                <a:cubicBezTo>
                  <a:pt x="5774" y="16854"/>
                  <a:pt x="5774" y="16834"/>
                  <a:pt x="5774" y="16854"/>
                </a:cubicBezTo>
                <a:cubicBezTo>
                  <a:pt x="5774" y="16854"/>
                  <a:pt x="5774" y="16834"/>
                  <a:pt x="5774" y="16834"/>
                </a:cubicBezTo>
                <a:close/>
                <a:moveTo>
                  <a:pt x="5774" y="16773"/>
                </a:moveTo>
                <a:cubicBezTo>
                  <a:pt x="5774" y="16733"/>
                  <a:pt x="5794" y="16773"/>
                  <a:pt x="5814" y="16753"/>
                </a:cubicBezTo>
                <a:cubicBezTo>
                  <a:pt x="5794" y="16793"/>
                  <a:pt x="5774" y="16793"/>
                  <a:pt x="5753" y="16773"/>
                </a:cubicBezTo>
                <a:close/>
                <a:moveTo>
                  <a:pt x="5915" y="19042"/>
                </a:moveTo>
                <a:cubicBezTo>
                  <a:pt x="5936" y="19042"/>
                  <a:pt x="5936" y="19103"/>
                  <a:pt x="5936" y="19163"/>
                </a:cubicBezTo>
                <a:cubicBezTo>
                  <a:pt x="5895" y="19163"/>
                  <a:pt x="5895" y="19082"/>
                  <a:pt x="5895" y="19042"/>
                </a:cubicBezTo>
                <a:close/>
                <a:moveTo>
                  <a:pt x="5956" y="19285"/>
                </a:moveTo>
                <a:lnTo>
                  <a:pt x="5956" y="19265"/>
                </a:lnTo>
                <a:cubicBezTo>
                  <a:pt x="5956" y="19244"/>
                  <a:pt x="5956" y="19224"/>
                  <a:pt x="5956" y="19204"/>
                </a:cubicBezTo>
                <a:lnTo>
                  <a:pt x="5956" y="19305"/>
                </a:lnTo>
                <a:close/>
                <a:moveTo>
                  <a:pt x="5956" y="18778"/>
                </a:moveTo>
                <a:cubicBezTo>
                  <a:pt x="5936" y="18758"/>
                  <a:pt x="5915" y="18758"/>
                  <a:pt x="5895" y="18738"/>
                </a:cubicBezTo>
                <a:lnTo>
                  <a:pt x="5936" y="18738"/>
                </a:lnTo>
                <a:lnTo>
                  <a:pt x="5936" y="18758"/>
                </a:lnTo>
                <a:lnTo>
                  <a:pt x="5956" y="18758"/>
                </a:lnTo>
                <a:close/>
                <a:moveTo>
                  <a:pt x="5956" y="18677"/>
                </a:moveTo>
                <a:lnTo>
                  <a:pt x="5956" y="18677"/>
                </a:lnTo>
                <a:lnTo>
                  <a:pt x="5956" y="18677"/>
                </a:lnTo>
                <a:lnTo>
                  <a:pt x="5956" y="18677"/>
                </a:lnTo>
                <a:lnTo>
                  <a:pt x="5956" y="18677"/>
                </a:lnTo>
                <a:cubicBezTo>
                  <a:pt x="5956" y="18677"/>
                  <a:pt x="5956" y="18697"/>
                  <a:pt x="5956" y="18697"/>
                </a:cubicBezTo>
                <a:lnTo>
                  <a:pt x="5956" y="18718"/>
                </a:lnTo>
                <a:cubicBezTo>
                  <a:pt x="5895" y="18697"/>
                  <a:pt x="5895" y="18718"/>
                  <a:pt x="5875" y="18718"/>
                </a:cubicBezTo>
                <a:lnTo>
                  <a:pt x="5875" y="18475"/>
                </a:lnTo>
                <a:cubicBezTo>
                  <a:pt x="5855" y="18475"/>
                  <a:pt x="5875" y="18556"/>
                  <a:pt x="5855" y="18576"/>
                </a:cubicBezTo>
                <a:cubicBezTo>
                  <a:pt x="5855" y="18434"/>
                  <a:pt x="5834" y="18353"/>
                  <a:pt x="5855" y="18252"/>
                </a:cubicBezTo>
                <a:lnTo>
                  <a:pt x="5855" y="18252"/>
                </a:lnTo>
                <a:lnTo>
                  <a:pt x="5855" y="18292"/>
                </a:lnTo>
                <a:cubicBezTo>
                  <a:pt x="5855" y="18272"/>
                  <a:pt x="5855" y="18231"/>
                  <a:pt x="5834" y="18252"/>
                </a:cubicBezTo>
                <a:lnTo>
                  <a:pt x="5834" y="18211"/>
                </a:lnTo>
                <a:cubicBezTo>
                  <a:pt x="5855" y="18231"/>
                  <a:pt x="5875" y="18211"/>
                  <a:pt x="5915" y="18211"/>
                </a:cubicBezTo>
                <a:cubicBezTo>
                  <a:pt x="5915" y="18252"/>
                  <a:pt x="5875" y="18252"/>
                  <a:pt x="5855" y="18252"/>
                </a:cubicBezTo>
                <a:cubicBezTo>
                  <a:pt x="5875" y="18272"/>
                  <a:pt x="5895" y="18292"/>
                  <a:pt x="5915" y="18292"/>
                </a:cubicBezTo>
                <a:cubicBezTo>
                  <a:pt x="5915" y="18313"/>
                  <a:pt x="5915" y="18333"/>
                  <a:pt x="5915" y="18333"/>
                </a:cubicBezTo>
                <a:cubicBezTo>
                  <a:pt x="5915" y="18353"/>
                  <a:pt x="5895" y="18353"/>
                  <a:pt x="5875" y="18373"/>
                </a:cubicBezTo>
                <a:cubicBezTo>
                  <a:pt x="5875" y="18394"/>
                  <a:pt x="5936" y="18394"/>
                  <a:pt x="5936" y="18414"/>
                </a:cubicBezTo>
                <a:cubicBezTo>
                  <a:pt x="5936" y="18434"/>
                  <a:pt x="5936" y="18414"/>
                  <a:pt x="5936" y="18414"/>
                </a:cubicBezTo>
                <a:lnTo>
                  <a:pt x="5936" y="18576"/>
                </a:lnTo>
                <a:cubicBezTo>
                  <a:pt x="5915" y="18576"/>
                  <a:pt x="5915" y="18616"/>
                  <a:pt x="5895" y="18616"/>
                </a:cubicBezTo>
                <a:lnTo>
                  <a:pt x="5936" y="18616"/>
                </a:lnTo>
                <a:lnTo>
                  <a:pt x="5936" y="18657"/>
                </a:lnTo>
                <a:close/>
                <a:moveTo>
                  <a:pt x="5956" y="18454"/>
                </a:moveTo>
                <a:lnTo>
                  <a:pt x="5956" y="18535"/>
                </a:lnTo>
                <a:lnTo>
                  <a:pt x="5956" y="18535"/>
                </a:lnTo>
                <a:cubicBezTo>
                  <a:pt x="5956" y="18495"/>
                  <a:pt x="5956" y="18454"/>
                  <a:pt x="5956" y="18394"/>
                </a:cubicBezTo>
                <a:lnTo>
                  <a:pt x="5956" y="18373"/>
                </a:lnTo>
                <a:close/>
                <a:moveTo>
                  <a:pt x="6807" y="25949"/>
                </a:moveTo>
                <a:lnTo>
                  <a:pt x="6807" y="25929"/>
                </a:lnTo>
                <a:lnTo>
                  <a:pt x="6807" y="25929"/>
                </a:lnTo>
                <a:cubicBezTo>
                  <a:pt x="6807" y="25929"/>
                  <a:pt x="6807" y="25949"/>
                  <a:pt x="6807" y="25969"/>
                </a:cubicBezTo>
                <a:close/>
                <a:moveTo>
                  <a:pt x="6807" y="26152"/>
                </a:moveTo>
                <a:cubicBezTo>
                  <a:pt x="6807" y="26152"/>
                  <a:pt x="6807" y="26131"/>
                  <a:pt x="6807" y="26131"/>
                </a:cubicBezTo>
                <a:lnTo>
                  <a:pt x="6827" y="26131"/>
                </a:lnTo>
                <a:cubicBezTo>
                  <a:pt x="6807" y="26131"/>
                  <a:pt x="6807" y="26152"/>
                  <a:pt x="6807" y="26131"/>
                </a:cubicBezTo>
                <a:close/>
                <a:moveTo>
                  <a:pt x="8285" y="25828"/>
                </a:moveTo>
                <a:cubicBezTo>
                  <a:pt x="8306" y="25828"/>
                  <a:pt x="8326" y="25848"/>
                  <a:pt x="8306" y="25888"/>
                </a:cubicBezTo>
                <a:cubicBezTo>
                  <a:pt x="8285" y="25909"/>
                  <a:pt x="8285" y="25909"/>
                  <a:pt x="8265" y="25888"/>
                </a:cubicBezTo>
                <a:cubicBezTo>
                  <a:pt x="8285" y="25868"/>
                  <a:pt x="8285" y="25828"/>
                  <a:pt x="8265" y="25807"/>
                </a:cubicBezTo>
                <a:close/>
                <a:moveTo>
                  <a:pt x="6827" y="26192"/>
                </a:moveTo>
                <a:cubicBezTo>
                  <a:pt x="6827" y="26212"/>
                  <a:pt x="6827" y="26233"/>
                  <a:pt x="6827" y="26253"/>
                </a:cubicBezTo>
                <a:lnTo>
                  <a:pt x="6827" y="26233"/>
                </a:lnTo>
                <a:cubicBezTo>
                  <a:pt x="6827" y="26233"/>
                  <a:pt x="6827" y="26192"/>
                  <a:pt x="6827" y="26172"/>
                </a:cubicBezTo>
                <a:close/>
                <a:moveTo>
                  <a:pt x="8225" y="26192"/>
                </a:moveTo>
                <a:cubicBezTo>
                  <a:pt x="8245" y="26131"/>
                  <a:pt x="8265" y="26091"/>
                  <a:pt x="8245" y="26030"/>
                </a:cubicBezTo>
                <a:cubicBezTo>
                  <a:pt x="8265" y="26030"/>
                  <a:pt x="8306" y="26030"/>
                  <a:pt x="8326" y="26030"/>
                </a:cubicBezTo>
                <a:cubicBezTo>
                  <a:pt x="8306" y="26050"/>
                  <a:pt x="8204" y="26091"/>
                  <a:pt x="8265" y="26131"/>
                </a:cubicBezTo>
                <a:cubicBezTo>
                  <a:pt x="8265" y="26172"/>
                  <a:pt x="8245" y="26172"/>
                  <a:pt x="8225" y="26192"/>
                </a:cubicBezTo>
                <a:close/>
                <a:moveTo>
                  <a:pt x="8549" y="27063"/>
                </a:moveTo>
                <a:cubicBezTo>
                  <a:pt x="8549" y="26982"/>
                  <a:pt x="8549" y="26901"/>
                  <a:pt x="8630" y="26921"/>
                </a:cubicBezTo>
                <a:cubicBezTo>
                  <a:pt x="8630" y="26982"/>
                  <a:pt x="8569" y="26942"/>
                  <a:pt x="8569" y="26982"/>
                </a:cubicBezTo>
                <a:cubicBezTo>
                  <a:pt x="8610" y="27043"/>
                  <a:pt x="8691" y="26921"/>
                  <a:pt x="8691" y="27063"/>
                </a:cubicBezTo>
                <a:cubicBezTo>
                  <a:pt x="8630" y="27023"/>
                  <a:pt x="8630" y="27063"/>
                  <a:pt x="8528" y="27043"/>
                </a:cubicBezTo>
                <a:close/>
                <a:moveTo>
                  <a:pt x="8792" y="27286"/>
                </a:moveTo>
                <a:cubicBezTo>
                  <a:pt x="8853" y="27245"/>
                  <a:pt x="8893" y="27347"/>
                  <a:pt x="8913" y="27286"/>
                </a:cubicBezTo>
                <a:cubicBezTo>
                  <a:pt x="8934" y="27286"/>
                  <a:pt x="8913" y="27327"/>
                  <a:pt x="8934" y="27347"/>
                </a:cubicBezTo>
                <a:cubicBezTo>
                  <a:pt x="8934" y="27367"/>
                  <a:pt x="8913" y="27347"/>
                  <a:pt x="8913" y="27367"/>
                </a:cubicBezTo>
                <a:cubicBezTo>
                  <a:pt x="8893" y="27306"/>
                  <a:pt x="8772" y="27367"/>
                  <a:pt x="8792" y="27266"/>
                </a:cubicBezTo>
                <a:close/>
                <a:moveTo>
                  <a:pt x="8913" y="28542"/>
                </a:moveTo>
                <a:lnTo>
                  <a:pt x="8913" y="28441"/>
                </a:lnTo>
                <a:cubicBezTo>
                  <a:pt x="8974" y="28441"/>
                  <a:pt x="8974" y="28400"/>
                  <a:pt x="9015" y="28441"/>
                </a:cubicBezTo>
                <a:cubicBezTo>
                  <a:pt x="9015" y="28461"/>
                  <a:pt x="8974" y="28461"/>
                  <a:pt x="8974" y="28461"/>
                </a:cubicBezTo>
                <a:cubicBezTo>
                  <a:pt x="8954" y="28461"/>
                  <a:pt x="8994" y="28501"/>
                  <a:pt x="8994" y="28542"/>
                </a:cubicBezTo>
                <a:cubicBezTo>
                  <a:pt x="9015" y="28542"/>
                  <a:pt x="9015" y="28542"/>
                  <a:pt x="9035" y="28522"/>
                </a:cubicBezTo>
                <a:cubicBezTo>
                  <a:pt x="9096" y="28603"/>
                  <a:pt x="8974" y="28562"/>
                  <a:pt x="8913" y="28542"/>
                </a:cubicBezTo>
                <a:close/>
                <a:moveTo>
                  <a:pt x="8974" y="28704"/>
                </a:moveTo>
                <a:cubicBezTo>
                  <a:pt x="9035" y="28744"/>
                  <a:pt x="9015" y="28704"/>
                  <a:pt x="9075" y="28704"/>
                </a:cubicBezTo>
                <a:lnTo>
                  <a:pt x="9075" y="28785"/>
                </a:lnTo>
                <a:cubicBezTo>
                  <a:pt x="8994" y="28684"/>
                  <a:pt x="9015" y="28886"/>
                  <a:pt x="8934" y="28805"/>
                </a:cubicBezTo>
                <a:cubicBezTo>
                  <a:pt x="8954" y="28785"/>
                  <a:pt x="8994" y="28785"/>
                  <a:pt x="8974" y="28704"/>
                </a:cubicBezTo>
                <a:close/>
                <a:moveTo>
                  <a:pt x="9055" y="27914"/>
                </a:moveTo>
                <a:cubicBezTo>
                  <a:pt x="8994" y="27954"/>
                  <a:pt x="8893" y="27873"/>
                  <a:pt x="8873" y="27833"/>
                </a:cubicBezTo>
                <a:cubicBezTo>
                  <a:pt x="8893" y="27833"/>
                  <a:pt x="8913" y="27833"/>
                  <a:pt x="8913" y="27792"/>
                </a:cubicBezTo>
                <a:cubicBezTo>
                  <a:pt x="8954" y="27894"/>
                  <a:pt x="9055" y="27732"/>
                  <a:pt x="9075" y="27873"/>
                </a:cubicBezTo>
                <a:cubicBezTo>
                  <a:pt x="9015" y="27813"/>
                  <a:pt x="8974" y="27894"/>
                  <a:pt x="9035" y="27914"/>
                </a:cubicBezTo>
                <a:close/>
                <a:moveTo>
                  <a:pt x="6604" y="26030"/>
                </a:moveTo>
                <a:cubicBezTo>
                  <a:pt x="6604" y="26010"/>
                  <a:pt x="6645" y="26030"/>
                  <a:pt x="6645" y="26030"/>
                </a:cubicBezTo>
                <a:cubicBezTo>
                  <a:pt x="6645" y="26030"/>
                  <a:pt x="6645" y="26010"/>
                  <a:pt x="6645" y="25990"/>
                </a:cubicBezTo>
                <a:cubicBezTo>
                  <a:pt x="6645" y="25969"/>
                  <a:pt x="6645" y="26030"/>
                  <a:pt x="6624" y="26010"/>
                </a:cubicBezTo>
                <a:cubicBezTo>
                  <a:pt x="6624" y="25969"/>
                  <a:pt x="6624" y="25909"/>
                  <a:pt x="6624" y="25848"/>
                </a:cubicBezTo>
                <a:lnTo>
                  <a:pt x="6624" y="25787"/>
                </a:lnTo>
                <a:cubicBezTo>
                  <a:pt x="6645" y="25787"/>
                  <a:pt x="6624" y="25848"/>
                  <a:pt x="6645" y="25888"/>
                </a:cubicBezTo>
                <a:cubicBezTo>
                  <a:pt x="6645" y="25848"/>
                  <a:pt x="6624" y="25726"/>
                  <a:pt x="6645" y="25726"/>
                </a:cubicBezTo>
                <a:cubicBezTo>
                  <a:pt x="6645" y="25888"/>
                  <a:pt x="6645" y="26071"/>
                  <a:pt x="6645" y="26233"/>
                </a:cubicBezTo>
                <a:lnTo>
                  <a:pt x="6645" y="26152"/>
                </a:lnTo>
                <a:lnTo>
                  <a:pt x="6645" y="26172"/>
                </a:lnTo>
                <a:lnTo>
                  <a:pt x="6645" y="26131"/>
                </a:lnTo>
                <a:cubicBezTo>
                  <a:pt x="6624" y="26172"/>
                  <a:pt x="6624" y="26192"/>
                  <a:pt x="6645" y="26212"/>
                </a:cubicBezTo>
                <a:lnTo>
                  <a:pt x="6645" y="26212"/>
                </a:lnTo>
                <a:cubicBezTo>
                  <a:pt x="6624" y="26172"/>
                  <a:pt x="6624" y="26071"/>
                  <a:pt x="6604" y="26030"/>
                </a:cubicBezTo>
                <a:close/>
                <a:moveTo>
                  <a:pt x="6665" y="26233"/>
                </a:moveTo>
                <a:close/>
                <a:moveTo>
                  <a:pt x="8245" y="26354"/>
                </a:moveTo>
                <a:cubicBezTo>
                  <a:pt x="8245" y="26374"/>
                  <a:pt x="8245" y="26395"/>
                  <a:pt x="8245" y="26395"/>
                </a:cubicBezTo>
                <a:cubicBezTo>
                  <a:pt x="8225" y="26395"/>
                  <a:pt x="8225" y="26354"/>
                  <a:pt x="8204" y="26354"/>
                </a:cubicBezTo>
                <a:close/>
                <a:moveTo>
                  <a:pt x="8245" y="26354"/>
                </a:moveTo>
                <a:lnTo>
                  <a:pt x="8245" y="26354"/>
                </a:lnTo>
                <a:lnTo>
                  <a:pt x="8245" y="26354"/>
                </a:lnTo>
                <a:cubicBezTo>
                  <a:pt x="8245" y="26354"/>
                  <a:pt x="8245" y="26354"/>
                  <a:pt x="8245" y="26354"/>
                </a:cubicBezTo>
                <a:close/>
                <a:moveTo>
                  <a:pt x="8528" y="27711"/>
                </a:moveTo>
                <a:cubicBezTo>
                  <a:pt x="8508" y="27671"/>
                  <a:pt x="8488" y="27651"/>
                  <a:pt x="8508" y="27610"/>
                </a:cubicBezTo>
                <a:cubicBezTo>
                  <a:pt x="8528" y="27610"/>
                  <a:pt x="8589" y="27630"/>
                  <a:pt x="8589" y="27590"/>
                </a:cubicBezTo>
                <a:cubicBezTo>
                  <a:pt x="8589" y="27570"/>
                  <a:pt x="8589" y="27732"/>
                  <a:pt x="8528" y="27711"/>
                </a:cubicBezTo>
                <a:close/>
                <a:moveTo>
                  <a:pt x="8569" y="27347"/>
                </a:moveTo>
                <a:cubicBezTo>
                  <a:pt x="8549" y="27286"/>
                  <a:pt x="8731" y="27245"/>
                  <a:pt x="8711" y="27327"/>
                </a:cubicBezTo>
                <a:cubicBezTo>
                  <a:pt x="8630" y="27306"/>
                  <a:pt x="8650" y="27367"/>
                  <a:pt x="8569" y="27367"/>
                </a:cubicBezTo>
                <a:close/>
                <a:moveTo>
                  <a:pt x="8751" y="27529"/>
                </a:moveTo>
                <a:cubicBezTo>
                  <a:pt x="8670" y="27549"/>
                  <a:pt x="8670" y="27489"/>
                  <a:pt x="8630" y="27468"/>
                </a:cubicBezTo>
                <a:cubicBezTo>
                  <a:pt x="8650" y="27428"/>
                  <a:pt x="8751" y="27489"/>
                  <a:pt x="8731" y="27529"/>
                </a:cubicBezTo>
                <a:close/>
                <a:moveTo>
                  <a:pt x="8792" y="27630"/>
                </a:moveTo>
                <a:cubicBezTo>
                  <a:pt x="8792" y="27651"/>
                  <a:pt x="8751" y="27671"/>
                  <a:pt x="8751" y="27651"/>
                </a:cubicBezTo>
                <a:cubicBezTo>
                  <a:pt x="8731" y="27610"/>
                  <a:pt x="8731" y="27691"/>
                  <a:pt x="8711" y="27711"/>
                </a:cubicBezTo>
                <a:cubicBezTo>
                  <a:pt x="8670" y="27711"/>
                  <a:pt x="8670" y="27671"/>
                  <a:pt x="8650" y="27630"/>
                </a:cubicBezTo>
                <a:cubicBezTo>
                  <a:pt x="8691" y="27570"/>
                  <a:pt x="8751" y="27570"/>
                  <a:pt x="8792" y="27630"/>
                </a:cubicBezTo>
                <a:close/>
                <a:moveTo>
                  <a:pt x="8853" y="29190"/>
                </a:moveTo>
                <a:lnTo>
                  <a:pt x="8853" y="29190"/>
                </a:lnTo>
                <a:lnTo>
                  <a:pt x="8832" y="29190"/>
                </a:lnTo>
                <a:close/>
                <a:moveTo>
                  <a:pt x="8812" y="29312"/>
                </a:moveTo>
                <a:cubicBezTo>
                  <a:pt x="8792" y="29251"/>
                  <a:pt x="8853" y="29251"/>
                  <a:pt x="8873" y="29210"/>
                </a:cubicBezTo>
                <a:cubicBezTo>
                  <a:pt x="8893" y="29210"/>
                  <a:pt x="8913" y="29251"/>
                  <a:pt x="8913" y="29291"/>
                </a:cubicBezTo>
                <a:cubicBezTo>
                  <a:pt x="8873" y="29291"/>
                  <a:pt x="8853" y="29332"/>
                  <a:pt x="8812" y="29312"/>
                </a:cubicBezTo>
                <a:close/>
                <a:moveTo>
                  <a:pt x="9987" y="25038"/>
                </a:moveTo>
                <a:cubicBezTo>
                  <a:pt x="10068" y="25098"/>
                  <a:pt x="9987" y="25139"/>
                  <a:pt x="10027" y="25200"/>
                </a:cubicBezTo>
                <a:cubicBezTo>
                  <a:pt x="10007" y="25200"/>
                  <a:pt x="10007" y="25159"/>
                  <a:pt x="9967" y="25159"/>
                </a:cubicBezTo>
                <a:cubicBezTo>
                  <a:pt x="9967" y="25098"/>
                  <a:pt x="10007" y="25098"/>
                  <a:pt x="9987" y="25038"/>
                </a:cubicBezTo>
                <a:close/>
                <a:moveTo>
                  <a:pt x="10858" y="24329"/>
                </a:moveTo>
                <a:cubicBezTo>
                  <a:pt x="10878" y="24329"/>
                  <a:pt x="10919" y="24349"/>
                  <a:pt x="10959" y="24349"/>
                </a:cubicBezTo>
                <a:cubicBezTo>
                  <a:pt x="10878" y="24369"/>
                  <a:pt x="10919" y="24551"/>
                  <a:pt x="10817" y="24531"/>
                </a:cubicBezTo>
                <a:cubicBezTo>
                  <a:pt x="10858" y="24511"/>
                  <a:pt x="10858" y="24410"/>
                  <a:pt x="10858" y="24329"/>
                </a:cubicBezTo>
                <a:close/>
                <a:moveTo>
                  <a:pt x="11020" y="24673"/>
                </a:moveTo>
                <a:cubicBezTo>
                  <a:pt x="11060" y="24673"/>
                  <a:pt x="11040" y="24774"/>
                  <a:pt x="11101" y="24794"/>
                </a:cubicBezTo>
                <a:cubicBezTo>
                  <a:pt x="11060" y="24835"/>
                  <a:pt x="10979" y="24754"/>
                  <a:pt x="11020" y="24673"/>
                </a:cubicBezTo>
                <a:close/>
                <a:moveTo>
                  <a:pt x="11243" y="24106"/>
                </a:moveTo>
                <a:cubicBezTo>
                  <a:pt x="11243" y="24045"/>
                  <a:pt x="11283" y="24045"/>
                  <a:pt x="11283" y="24004"/>
                </a:cubicBezTo>
                <a:cubicBezTo>
                  <a:pt x="11344" y="24025"/>
                  <a:pt x="11304" y="24126"/>
                  <a:pt x="11243" y="24106"/>
                </a:cubicBezTo>
                <a:close/>
                <a:moveTo>
                  <a:pt x="11911" y="22100"/>
                </a:moveTo>
                <a:lnTo>
                  <a:pt x="11992" y="22100"/>
                </a:lnTo>
                <a:cubicBezTo>
                  <a:pt x="11992" y="22100"/>
                  <a:pt x="11992" y="22121"/>
                  <a:pt x="11992" y="22121"/>
                </a:cubicBezTo>
                <a:cubicBezTo>
                  <a:pt x="12013" y="22141"/>
                  <a:pt x="11972" y="22100"/>
                  <a:pt x="11952" y="22100"/>
                </a:cubicBezTo>
                <a:cubicBezTo>
                  <a:pt x="11932" y="22100"/>
                  <a:pt x="11972" y="22202"/>
                  <a:pt x="11992" y="22242"/>
                </a:cubicBezTo>
                <a:cubicBezTo>
                  <a:pt x="11992" y="22283"/>
                  <a:pt x="11952" y="22283"/>
                  <a:pt x="11932" y="22283"/>
                </a:cubicBezTo>
                <a:lnTo>
                  <a:pt x="11932" y="22283"/>
                </a:lnTo>
                <a:lnTo>
                  <a:pt x="11932" y="22283"/>
                </a:lnTo>
                <a:cubicBezTo>
                  <a:pt x="11911" y="22303"/>
                  <a:pt x="11891" y="22303"/>
                  <a:pt x="11871" y="22283"/>
                </a:cubicBezTo>
                <a:cubicBezTo>
                  <a:pt x="11891" y="22202"/>
                  <a:pt x="11992" y="22181"/>
                  <a:pt x="11911" y="22100"/>
                </a:cubicBezTo>
                <a:close/>
                <a:moveTo>
                  <a:pt x="12013" y="22769"/>
                </a:moveTo>
                <a:cubicBezTo>
                  <a:pt x="12013" y="22769"/>
                  <a:pt x="12013" y="22789"/>
                  <a:pt x="12013" y="22789"/>
                </a:cubicBezTo>
                <a:cubicBezTo>
                  <a:pt x="11992" y="22769"/>
                  <a:pt x="11952" y="22728"/>
                  <a:pt x="11952" y="22708"/>
                </a:cubicBezTo>
                <a:lnTo>
                  <a:pt x="11972" y="22708"/>
                </a:lnTo>
                <a:cubicBezTo>
                  <a:pt x="11972" y="22728"/>
                  <a:pt x="11992" y="22749"/>
                  <a:pt x="12013" y="22769"/>
                </a:cubicBezTo>
                <a:close/>
                <a:moveTo>
                  <a:pt x="9703" y="2614"/>
                </a:moveTo>
                <a:cubicBezTo>
                  <a:pt x="9703" y="2634"/>
                  <a:pt x="9683" y="2634"/>
                  <a:pt x="9663" y="2634"/>
                </a:cubicBezTo>
                <a:cubicBezTo>
                  <a:pt x="9643" y="2634"/>
                  <a:pt x="9622" y="2634"/>
                  <a:pt x="9602" y="2634"/>
                </a:cubicBezTo>
                <a:lnTo>
                  <a:pt x="9582" y="2634"/>
                </a:lnTo>
                <a:lnTo>
                  <a:pt x="9582" y="2654"/>
                </a:lnTo>
                <a:lnTo>
                  <a:pt x="9582" y="2654"/>
                </a:lnTo>
                <a:lnTo>
                  <a:pt x="9582" y="2675"/>
                </a:lnTo>
                <a:cubicBezTo>
                  <a:pt x="9521" y="2634"/>
                  <a:pt x="9622" y="2594"/>
                  <a:pt x="9622" y="2533"/>
                </a:cubicBezTo>
                <a:cubicBezTo>
                  <a:pt x="9663" y="2553"/>
                  <a:pt x="9643" y="2634"/>
                  <a:pt x="9703" y="2614"/>
                </a:cubicBezTo>
                <a:close/>
                <a:moveTo>
                  <a:pt x="4903" y="18515"/>
                </a:moveTo>
                <a:cubicBezTo>
                  <a:pt x="4903" y="18515"/>
                  <a:pt x="4923" y="18535"/>
                  <a:pt x="4943" y="18535"/>
                </a:cubicBezTo>
                <a:cubicBezTo>
                  <a:pt x="4923" y="18556"/>
                  <a:pt x="4923" y="18556"/>
                  <a:pt x="4903" y="18576"/>
                </a:cubicBezTo>
                <a:lnTo>
                  <a:pt x="4903" y="18556"/>
                </a:lnTo>
                <a:cubicBezTo>
                  <a:pt x="4903" y="18535"/>
                  <a:pt x="4903" y="18535"/>
                  <a:pt x="4903" y="18515"/>
                </a:cubicBezTo>
                <a:close/>
                <a:moveTo>
                  <a:pt x="5065" y="21837"/>
                </a:moveTo>
                <a:cubicBezTo>
                  <a:pt x="5065" y="21837"/>
                  <a:pt x="5044" y="21776"/>
                  <a:pt x="5065" y="21756"/>
                </a:cubicBezTo>
                <a:lnTo>
                  <a:pt x="5065" y="21756"/>
                </a:lnTo>
                <a:cubicBezTo>
                  <a:pt x="5044" y="21776"/>
                  <a:pt x="5044" y="21817"/>
                  <a:pt x="5044" y="21837"/>
                </a:cubicBezTo>
                <a:close/>
                <a:moveTo>
                  <a:pt x="5044" y="21513"/>
                </a:moveTo>
                <a:lnTo>
                  <a:pt x="5065" y="21412"/>
                </a:lnTo>
                <a:lnTo>
                  <a:pt x="5065" y="21675"/>
                </a:lnTo>
                <a:lnTo>
                  <a:pt x="5065" y="21675"/>
                </a:lnTo>
                <a:cubicBezTo>
                  <a:pt x="5044" y="21614"/>
                  <a:pt x="5044" y="21553"/>
                  <a:pt x="5024" y="21513"/>
                </a:cubicBezTo>
                <a:close/>
                <a:moveTo>
                  <a:pt x="5085" y="20460"/>
                </a:moveTo>
                <a:lnTo>
                  <a:pt x="5085" y="20500"/>
                </a:lnTo>
                <a:lnTo>
                  <a:pt x="5085" y="20460"/>
                </a:lnTo>
                <a:close/>
                <a:moveTo>
                  <a:pt x="5085" y="20520"/>
                </a:moveTo>
                <a:lnTo>
                  <a:pt x="5085" y="20581"/>
                </a:lnTo>
                <a:cubicBezTo>
                  <a:pt x="5085" y="20601"/>
                  <a:pt x="5085" y="20541"/>
                  <a:pt x="5085" y="20520"/>
                </a:cubicBezTo>
                <a:close/>
                <a:moveTo>
                  <a:pt x="5065" y="21938"/>
                </a:moveTo>
                <a:cubicBezTo>
                  <a:pt x="5065" y="21959"/>
                  <a:pt x="5065" y="21999"/>
                  <a:pt x="5065" y="22040"/>
                </a:cubicBezTo>
                <a:cubicBezTo>
                  <a:pt x="5024" y="22040"/>
                  <a:pt x="5024" y="21918"/>
                  <a:pt x="5044" y="21938"/>
                </a:cubicBezTo>
                <a:close/>
                <a:moveTo>
                  <a:pt x="6503" y="26233"/>
                </a:moveTo>
                <a:lnTo>
                  <a:pt x="6503" y="26293"/>
                </a:lnTo>
                <a:cubicBezTo>
                  <a:pt x="6503" y="26293"/>
                  <a:pt x="6503" y="26293"/>
                  <a:pt x="6503" y="26293"/>
                </a:cubicBezTo>
                <a:lnTo>
                  <a:pt x="6503" y="26273"/>
                </a:lnTo>
                <a:cubicBezTo>
                  <a:pt x="6503" y="26273"/>
                  <a:pt x="6483" y="26233"/>
                  <a:pt x="6503" y="26233"/>
                </a:cubicBezTo>
                <a:close/>
                <a:moveTo>
                  <a:pt x="6503" y="26111"/>
                </a:moveTo>
                <a:lnTo>
                  <a:pt x="6503" y="26111"/>
                </a:lnTo>
                <a:cubicBezTo>
                  <a:pt x="6523" y="26131"/>
                  <a:pt x="6503" y="26212"/>
                  <a:pt x="6503" y="26253"/>
                </a:cubicBezTo>
                <a:cubicBezTo>
                  <a:pt x="6483" y="26233"/>
                  <a:pt x="6503" y="26131"/>
                  <a:pt x="6503" y="26111"/>
                </a:cubicBezTo>
                <a:close/>
                <a:moveTo>
                  <a:pt x="6867" y="26577"/>
                </a:moveTo>
                <a:lnTo>
                  <a:pt x="6867" y="26577"/>
                </a:lnTo>
                <a:lnTo>
                  <a:pt x="6867" y="26577"/>
                </a:lnTo>
                <a:cubicBezTo>
                  <a:pt x="6867" y="26577"/>
                  <a:pt x="6847" y="26577"/>
                  <a:pt x="6847" y="26577"/>
                </a:cubicBezTo>
                <a:close/>
                <a:moveTo>
                  <a:pt x="8204" y="26537"/>
                </a:moveTo>
                <a:cubicBezTo>
                  <a:pt x="8184" y="26516"/>
                  <a:pt x="8164" y="26516"/>
                  <a:pt x="8164" y="26496"/>
                </a:cubicBezTo>
                <a:cubicBezTo>
                  <a:pt x="8164" y="26476"/>
                  <a:pt x="8164" y="26455"/>
                  <a:pt x="8164" y="26455"/>
                </a:cubicBezTo>
                <a:lnTo>
                  <a:pt x="8164" y="26455"/>
                </a:lnTo>
                <a:cubicBezTo>
                  <a:pt x="8164" y="26415"/>
                  <a:pt x="8204" y="26395"/>
                  <a:pt x="8225" y="26395"/>
                </a:cubicBezTo>
                <a:lnTo>
                  <a:pt x="8245" y="26415"/>
                </a:lnTo>
                <a:cubicBezTo>
                  <a:pt x="8225" y="26455"/>
                  <a:pt x="8204" y="26496"/>
                  <a:pt x="8184" y="26537"/>
                </a:cubicBezTo>
                <a:close/>
                <a:moveTo>
                  <a:pt x="8387" y="28967"/>
                </a:moveTo>
                <a:cubicBezTo>
                  <a:pt x="8447" y="28967"/>
                  <a:pt x="8427" y="29048"/>
                  <a:pt x="8427" y="29109"/>
                </a:cubicBezTo>
                <a:cubicBezTo>
                  <a:pt x="8346" y="29109"/>
                  <a:pt x="8366" y="29028"/>
                  <a:pt x="8387" y="28967"/>
                </a:cubicBezTo>
                <a:close/>
                <a:moveTo>
                  <a:pt x="8549" y="27833"/>
                </a:moveTo>
                <a:lnTo>
                  <a:pt x="8549" y="27833"/>
                </a:lnTo>
                <a:cubicBezTo>
                  <a:pt x="8549" y="27813"/>
                  <a:pt x="8569" y="27813"/>
                  <a:pt x="8589" y="27813"/>
                </a:cubicBezTo>
                <a:lnTo>
                  <a:pt x="8569" y="27813"/>
                </a:lnTo>
                <a:cubicBezTo>
                  <a:pt x="8589" y="27772"/>
                  <a:pt x="8650" y="27813"/>
                  <a:pt x="8650" y="27732"/>
                </a:cubicBezTo>
                <a:cubicBezTo>
                  <a:pt x="8691" y="27752"/>
                  <a:pt x="8691" y="27813"/>
                  <a:pt x="8691" y="27853"/>
                </a:cubicBezTo>
                <a:cubicBezTo>
                  <a:pt x="8670" y="27853"/>
                  <a:pt x="8650" y="27873"/>
                  <a:pt x="8630" y="27894"/>
                </a:cubicBezTo>
                <a:cubicBezTo>
                  <a:pt x="8569" y="27894"/>
                  <a:pt x="8528" y="27894"/>
                  <a:pt x="8569" y="27853"/>
                </a:cubicBezTo>
                <a:lnTo>
                  <a:pt x="8549" y="27853"/>
                </a:lnTo>
                <a:cubicBezTo>
                  <a:pt x="8549" y="27853"/>
                  <a:pt x="8549" y="27833"/>
                  <a:pt x="8549" y="27833"/>
                </a:cubicBezTo>
                <a:close/>
                <a:moveTo>
                  <a:pt x="8711" y="27914"/>
                </a:moveTo>
                <a:lnTo>
                  <a:pt x="8711" y="27914"/>
                </a:lnTo>
                <a:cubicBezTo>
                  <a:pt x="8751" y="27934"/>
                  <a:pt x="8772" y="27975"/>
                  <a:pt x="8772" y="28015"/>
                </a:cubicBezTo>
                <a:lnTo>
                  <a:pt x="8772" y="28015"/>
                </a:lnTo>
                <a:lnTo>
                  <a:pt x="8772" y="28015"/>
                </a:lnTo>
                <a:cubicBezTo>
                  <a:pt x="8792" y="28076"/>
                  <a:pt x="8792" y="28137"/>
                  <a:pt x="8873" y="28157"/>
                </a:cubicBezTo>
                <a:cubicBezTo>
                  <a:pt x="8832" y="28198"/>
                  <a:pt x="8772" y="28198"/>
                  <a:pt x="8772" y="28258"/>
                </a:cubicBezTo>
                <a:cubicBezTo>
                  <a:pt x="8711" y="28218"/>
                  <a:pt x="8610" y="28238"/>
                  <a:pt x="8589" y="28137"/>
                </a:cubicBezTo>
                <a:cubicBezTo>
                  <a:pt x="8630" y="28177"/>
                  <a:pt x="8670" y="28177"/>
                  <a:pt x="8691" y="28137"/>
                </a:cubicBezTo>
                <a:cubicBezTo>
                  <a:pt x="8650" y="28116"/>
                  <a:pt x="8650" y="28056"/>
                  <a:pt x="8630" y="28015"/>
                </a:cubicBezTo>
                <a:cubicBezTo>
                  <a:pt x="8670" y="27995"/>
                  <a:pt x="8691" y="27954"/>
                  <a:pt x="8711" y="27914"/>
                </a:cubicBezTo>
                <a:close/>
                <a:moveTo>
                  <a:pt x="8630" y="28279"/>
                </a:moveTo>
                <a:cubicBezTo>
                  <a:pt x="8650" y="28238"/>
                  <a:pt x="8670" y="28299"/>
                  <a:pt x="8731" y="28258"/>
                </a:cubicBezTo>
                <a:cubicBezTo>
                  <a:pt x="8711" y="28360"/>
                  <a:pt x="8711" y="28481"/>
                  <a:pt x="8589" y="28481"/>
                </a:cubicBezTo>
                <a:cubicBezTo>
                  <a:pt x="8650" y="28481"/>
                  <a:pt x="8630" y="28360"/>
                  <a:pt x="8691" y="28339"/>
                </a:cubicBezTo>
                <a:cubicBezTo>
                  <a:pt x="8610" y="28319"/>
                  <a:pt x="8630" y="28339"/>
                  <a:pt x="8610" y="28279"/>
                </a:cubicBezTo>
                <a:close/>
                <a:moveTo>
                  <a:pt x="8569" y="28663"/>
                </a:moveTo>
                <a:cubicBezTo>
                  <a:pt x="8549" y="28623"/>
                  <a:pt x="8691" y="28663"/>
                  <a:pt x="8610" y="28603"/>
                </a:cubicBezTo>
                <a:cubicBezTo>
                  <a:pt x="8650" y="28603"/>
                  <a:pt x="8691" y="28582"/>
                  <a:pt x="8751" y="28562"/>
                </a:cubicBezTo>
                <a:cubicBezTo>
                  <a:pt x="8670" y="28663"/>
                  <a:pt x="8731" y="28643"/>
                  <a:pt x="8751" y="28765"/>
                </a:cubicBezTo>
                <a:cubicBezTo>
                  <a:pt x="8691" y="28765"/>
                  <a:pt x="8670" y="28704"/>
                  <a:pt x="8711" y="28684"/>
                </a:cubicBezTo>
                <a:cubicBezTo>
                  <a:pt x="8630" y="28684"/>
                  <a:pt x="8610" y="28663"/>
                  <a:pt x="8569" y="28663"/>
                </a:cubicBezTo>
                <a:close/>
                <a:moveTo>
                  <a:pt x="8731" y="29372"/>
                </a:moveTo>
                <a:cubicBezTo>
                  <a:pt x="8731" y="29352"/>
                  <a:pt x="8751" y="29352"/>
                  <a:pt x="8751" y="29312"/>
                </a:cubicBezTo>
                <a:cubicBezTo>
                  <a:pt x="8751" y="29291"/>
                  <a:pt x="8731" y="29271"/>
                  <a:pt x="8711" y="29271"/>
                </a:cubicBezTo>
                <a:cubicBezTo>
                  <a:pt x="8731" y="29210"/>
                  <a:pt x="8751" y="29291"/>
                  <a:pt x="8792" y="29271"/>
                </a:cubicBezTo>
                <a:cubicBezTo>
                  <a:pt x="8792" y="29332"/>
                  <a:pt x="8792" y="29393"/>
                  <a:pt x="8731" y="29393"/>
                </a:cubicBezTo>
                <a:close/>
                <a:moveTo>
                  <a:pt x="9258" y="26334"/>
                </a:moveTo>
                <a:cubicBezTo>
                  <a:pt x="9298" y="26334"/>
                  <a:pt x="9318" y="26334"/>
                  <a:pt x="9339" y="26314"/>
                </a:cubicBezTo>
                <a:cubicBezTo>
                  <a:pt x="9399" y="26334"/>
                  <a:pt x="9298" y="26374"/>
                  <a:pt x="9339" y="26435"/>
                </a:cubicBezTo>
                <a:cubicBezTo>
                  <a:pt x="9318" y="26435"/>
                  <a:pt x="9298" y="26415"/>
                  <a:pt x="9278" y="26415"/>
                </a:cubicBezTo>
                <a:cubicBezTo>
                  <a:pt x="9278" y="26455"/>
                  <a:pt x="9318" y="26455"/>
                  <a:pt x="9359" y="26455"/>
                </a:cubicBezTo>
                <a:cubicBezTo>
                  <a:pt x="9318" y="26476"/>
                  <a:pt x="9278" y="26537"/>
                  <a:pt x="9237" y="26496"/>
                </a:cubicBezTo>
                <a:cubicBezTo>
                  <a:pt x="9258" y="26476"/>
                  <a:pt x="9258" y="26395"/>
                  <a:pt x="9258" y="26354"/>
                </a:cubicBezTo>
                <a:close/>
                <a:moveTo>
                  <a:pt x="9359" y="26496"/>
                </a:moveTo>
                <a:cubicBezTo>
                  <a:pt x="9339" y="26516"/>
                  <a:pt x="9339" y="26557"/>
                  <a:pt x="9339" y="26597"/>
                </a:cubicBezTo>
                <a:lnTo>
                  <a:pt x="9258" y="26597"/>
                </a:lnTo>
                <a:cubicBezTo>
                  <a:pt x="9258" y="26516"/>
                  <a:pt x="9318" y="26516"/>
                  <a:pt x="9359" y="26496"/>
                </a:cubicBezTo>
                <a:close/>
                <a:moveTo>
                  <a:pt x="9602" y="25098"/>
                </a:moveTo>
                <a:cubicBezTo>
                  <a:pt x="9643" y="25098"/>
                  <a:pt x="9602" y="25179"/>
                  <a:pt x="9663" y="25159"/>
                </a:cubicBezTo>
                <a:cubicBezTo>
                  <a:pt x="9663" y="25200"/>
                  <a:pt x="9602" y="25179"/>
                  <a:pt x="9582" y="25179"/>
                </a:cubicBezTo>
                <a:cubicBezTo>
                  <a:pt x="9562" y="25139"/>
                  <a:pt x="9582" y="25119"/>
                  <a:pt x="9582" y="25098"/>
                </a:cubicBezTo>
                <a:close/>
                <a:moveTo>
                  <a:pt x="9683" y="25524"/>
                </a:moveTo>
                <a:cubicBezTo>
                  <a:pt x="9683" y="25524"/>
                  <a:pt x="9683" y="25544"/>
                  <a:pt x="9663" y="25564"/>
                </a:cubicBezTo>
                <a:lnTo>
                  <a:pt x="9663" y="25564"/>
                </a:lnTo>
                <a:cubicBezTo>
                  <a:pt x="9663" y="25544"/>
                  <a:pt x="9663" y="25524"/>
                  <a:pt x="9663" y="25524"/>
                </a:cubicBezTo>
                <a:close/>
                <a:moveTo>
                  <a:pt x="9663" y="25078"/>
                </a:moveTo>
                <a:cubicBezTo>
                  <a:pt x="9683" y="25017"/>
                  <a:pt x="9744" y="25139"/>
                  <a:pt x="9784" y="25139"/>
                </a:cubicBezTo>
                <a:cubicBezTo>
                  <a:pt x="9703" y="25179"/>
                  <a:pt x="9805" y="25281"/>
                  <a:pt x="9764" y="25321"/>
                </a:cubicBezTo>
                <a:cubicBezTo>
                  <a:pt x="9683" y="25281"/>
                  <a:pt x="9764" y="25098"/>
                  <a:pt x="9663" y="25078"/>
                </a:cubicBezTo>
                <a:close/>
                <a:moveTo>
                  <a:pt x="9906" y="24673"/>
                </a:moveTo>
                <a:lnTo>
                  <a:pt x="9865" y="24673"/>
                </a:lnTo>
                <a:cubicBezTo>
                  <a:pt x="9845" y="24653"/>
                  <a:pt x="9845" y="24632"/>
                  <a:pt x="9825" y="24632"/>
                </a:cubicBezTo>
                <a:lnTo>
                  <a:pt x="9825" y="24632"/>
                </a:lnTo>
                <a:cubicBezTo>
                  <a:pt x="9825" y="24632"/>
                  <a:pt x="9825" y="24612"/>
                  <a:pt x="9825" y="24612"/>
                </a:cubicBezTo>
                <a:cubicBezTo>
                  <a:pt x="9886" y="24572"/>
                  <a:pt x="9906" y="24572"/>
                  <a:pt x="9906" y="24673"/>
                </a:cubicBezTo>
                <a:close/>
                <a:moveTo>
                  <a:pt x="10007" y="25260"/>
                </a:moveTo>
                <a:cubicBezTo>
                  <a:pt x="10048" y="25260"/>
                  <a:pt x="10068" y="25281"/>
                  <a:pt x="10088" y="25281"/>
                </a:cubicBezTo>
                <a:cubicBezTo>
                  <a:pt x="10068" y="25341"/>
                  <a:pt x="9946" y="25281"/>
                  <a:pt x="9987" y="25402"/>
                </a:cubicBezTo>
                <a:cubicBezTo>
                  <a:pt x="9886" y="25362"/>
                  <a:pt x="10007" y="25321"/>
                  <a:pt x="10007" y="25260"/>
                </a:cubicBezTo>
                <a:close/>
                <a:moveTo>
                  <a:pt x="10007" y="25645"/>
                </a:moveTo>
                <a:cubicBezTo>
                  <a:pt x="10048" y="25666"/>
                  <a:pt x="10007" y="25807"/>
                  <a:pt x="10068" y="25807"/>
                </a:cubicBezTo>
                <a:cubicBezTo>
                  <a:pt x="10027" y="25888"/>
                  <a:pt x="10007" y="25848"/>
                  <a:pt x="10048" y="25929"/>
                </a:cubicBezTo>
                <a:cubicBezTo>
                  <a:pt x="10007" y="25949"/>
                  <a:pt x="9987" y="25949"/>
                  <a:pt x="9946" y="25949"/>
                </a:cubicBezTo>
                <a:cubicBezTo>
                  <a:pt x="9987" y="25888"/>
                  <a:pt x="9987" y="25747"/>
                  <a:pt x="10027" y="25625"/>
                </a:cubicBezTo>
                <a:close/>
                <a:moveTo>
                  <a:pt x="10048" y="26455"/>
                </a:moveTo>
                <a:cubicBezTo>
                  <a:pt x="10007" y="26476"/>
                  <a:pt x="9987" y="26374"/>
                  <a:pt x="9967" y="26455"/>
                </a:cubicBezTo>
                <a:cubicBezTo>
                  <a:pt x="9906" y="26455"/>
                  <a:pt x="9987" y="26395"/>
                  <a:pt x="9987" y="26354"/>
                </a:cubicBezTo>
                <a:cubicBezTo>
                  <a:pt x="10027" y="26374"/>
                  <a:pt x="10088" y="26374"/>
                  <a:pt x="10068" y="26435"/>
                </a:cubicBezTo>
                <a:close/>
                <a:moveTo>
                  <a:pt x="10250" y="26030"/>
                </a:moveTo>
                <a:cubicBezTo>
                  <a:pt x="10291" y="26030"/>
                  <a:pt x="10311" y="26071"/>
                  <a:pt x="10311" y="26131"/>
                </a:cubicBezTo>
                <a:cubicBezTo>
                  <a:pt x="10250" y="26131"/>
                  <a:pt x="10250" y="26091"/>
                  <a:pt x="10250" y="26030"/>
                </a:cubicBezTo>
                <a:close/>
                <a:moveTo>
                  <a:pt x="10291" y="24450"/>
                </a:moveTo>
                <a:cubicBezTo>
                  <a:pt x="10291" y="24430"/>
                  <a:pt x="10352" y="24450"/>
                  <a:pt x="10392" y="24450"/>
                </a:cubicBezTo>
                <a:cubicBezTo>
                  <a:pt x="10412" y="24491"/>
                  <a:pt x="10453" y="24551"/>
                  <a:pt x="10412" y="24592"/>
                </a:cubicBezTo>
                <a:cubicBezTo>
                  <a:pt x="10331" y="24572"/>
                  <a:pt x="10412" y="24531"/>
                  <a:pt x="10372" y="24470"/>
                </a:cubicBezTo>
                <a:close/>
                <a:moveTo>
                  <a:pt x="10574" y="24754"/>
                </a:moveTo>
                <a:cubicBezTo>
                  <a:pt x="10574" y="24734"/>
                  <a:pt x="10595" y="24734"/>
                  <a:pt x="10595" y="24713"/>
                </a:cubicBezTo>
                <a:cubicBezTo>
                  <a:pt x="10595" y="24693"/>
                  <a:pt x="10574" y="24673"/>
                  <a:pt x="10554" y="24673"/>
                </a:cubicBezTo>
                <a:cubicBezTo>
                  <a:pt x="10595" y="24632"/>
                  <a:pt x="10615" y="24673"/>
                  <a:pt x="10635" y="24713"/>
                </a:cubicBezTo>
                <a:cubicBezTo>
                  <a:pt x="10655" y="24754"/>
                  <a:pt x="10595" y="24774"/>
                  <a:pt x="10655" y="24794"/>
                </a:cubicBezTo>
                <a:cubicBezTo>
                  <a:pt x="10655" y="24794"/>
                  <a:pt x="10615" y="24754"/>
                  <a:pt x="10595" y="24754"/>
                </a:cubicBezTo>
                <a:close/>
                <a:moveTo>
                  <a:pt x="10757" y="24815"/>
                </a:moveTo>
                <a:cubicBezTo>
                  <a:pt x="10817" y="24916"/>
                  <a:pt x="10858" y="24794"/>
                  <a:pt x="10919" y="24855"/>
                </a:cubicBezTo>
                <a:cubicBezTo>
                  <a:pt x="10878" y="24916"/>
                  <a:pt x="10777" y="24936"/>
                  <a:pt x="10716" y="24896"/>
                </a:cubicBezTo>
                <a:cubicBezTo>
                  <a:pt x="10716" y="24855"/>
                  <a:pt x="10757" y="24855"/>
                  <a:pt x="10757" y="24835"/>
                </a:cubicBezTo>
                <a:close/>
                <a:moveTo>
                  <a:pt x="10898" y="24997"/>
                </a:moveTo>
                <a:cubicBezTo>
                  <a:pt x="10858" y="25058"/>
                  <a:pt x="10777" y="25159"/>
                  <a:pt x="10777" y="24997"/>
                </a:cubicBezTo>
                <a:cubicBezTo>
                  <a:pt x="10838" y="25038"/>
                  <a:pt x="10838" y="24977"/>
                  <a:pt x="10919" y="24997"/>
                </a:cubicBezTo>
                <a:close/>
                <a:moveTo>
                  <a:pt x="10817" y="25969"/>
                </a:moveTo>
                <a:lnTo>
                  <a:pt x="10817" y="25888"/>
                </a:lnTo>
                <a:cubicBezTo>
                  <a:pt x="10838" y="25929"/>
                  <a:pt x="10919" y="25909"/>
                  <a:pt x="10939" y="25949"/>
                </a:cubicBezTo>
                <a:cubicBezTo>
                  <a:pt x="10919" y="25990"/>
                  <a:pt x="10878" y="25929"/>
                  <a:pt x="10838" y="25969"/>
                </a:cubicBezTo>
                <a:close/>
                <a:moveTo>
                  <a:pt x="11081" y="25767"/>
                </a:moveTo>
                <a:cubicBezTo>
                  <a:pt x="11121" y="25706"/>
                  <a:pt x="11162" y="25807"/>
                  <a:pt x="11142" y="25868"/>
                </a:cubicBezTo>
                <a:lnTo>
                  <a:pt x="11081" y="25868"/>
                </a:lnTo>
                <a:cubicBezTo>
                  <a:pt x="11060" y="25807"/>
                  <a:pt x="11162" y="25787"/>
                  <a:pt x="11101" y="25767"/>
                </a:cubicBezTo>
                <a:close/>
                <a:moveTo>
                  <a:pt x="11101" y="25443"/>
                </a:moveTo>
                <a:lnTo>
                  <a:pt x="11101" y="25443"/>
                </a:lnTo>
                <a:cubicBezTo>
                  <a:pt x="11121" y="25463"/>
                  <a:pt x="11121" y="25483"/>
                  <a:pt x="11142" y="25483"/>
                </a:cubicBezTo>
                <a:cubicBezTo>
                  <a:pt x="11142" y="25483"/>
                  <a:pt x="11142" y="25463"/>
                  <a:pt x="11142" y="25443"/>
                </a:cubicBezTo>
                <a:cubicBezTo>
                  <a:pt x="11162" y="25443"/>
                  <a:pt x="11162" y="25443"/>
                  <a:pt x="11182" y="25443"/>
                </a:cubicBezTo>
                <a:cubicBezTo>
                  <a:pt x="11101" y="25645"/>
                  <a:pt x="11121" y="25605"/>
                  <a:pt x="11121" y="25443"/>
                </a:cubicBezTo>
                <a:close/>
                <a:moveTo>
                  <a:pt x="11162" y="25220"/>
                </a:moveTo>
                <a:cubicBezTo>
                  <a:pt x="11121" y="25220"/>
                  <a:pt x="11142" y="25321"/>
                  <a:pt x="11081" y="25281"/>
                </a:cubicBezTo>
                <a:cubicBezTo>
                  <a:pt x="11081" y="25281"/>
                  <a:pt x="11081" y="25260"/>
                  <a:pt x="11081" y="25260"/>
                </a:cubicBezTo>
                <a:cubicBezTo>
                  <a:pt x="11081" y="25240"/>
                  <a:pt x="11081" y="25220"/>
                  <a:pt x="11040" y="25220"/>
                </a:cubicBezTo>
                <a:cubicBezTo>
                  <a:pt x="11040" y="25220"/>
                  <a:pt x="11040" y="25220"/>
                  <a:pt x="11040" y="25240"/>
                </a:cubicBezTo>
                <a:cubicBezTo>
                  <a:pt x="11020" y="25240"/>
                  <a:pt x="11000" y="25240"/>
                  <a:pt x="10979" y="25240"/>
                </a:cubicBezTo>
                <a:cubicBezTo>
                  <a:pt x="11000" y="25179"/>
                  <a:pt x="10939" y="25200"/>
                  <a:pt x="10919" y="25179"/>
                </a:cubicBezTo>
                <a:cubicBezTo>
                  <a:pt x="10939" y="25159"/>
                  <a:pt x="10919" y="25098"/>
                  <a:pt x="10979" y="25098"/>
                </a:cubicBezTo>
                <a:cubicBezTo>
                  <a:pt x="10898" y="25200"/>
                  <a:pt x="11121" y="25179"/>
                  <a:pt x="11182" y="25220"/>
                </a:cubicBezTo>
                <a:cubicBezTo>
                  <a:pt x="11182" y="25240"/>
                  <a:pt x="11182" y="25240"/>
                  <a:pt x="11182" y="25220"/>
                </a:cubicBezTo>
                <a:close/>
                <a:moveTo>
                  <a:pt x="11162" y="24977"/>
                </a:moveTo>
                <a:cubicBezTo>
                  <a:pt x="11263" y="25017"/>
                  <a:pt x="11324" y="25058"/>
                  <a:pt x="11344" y="25179"/>
                </a:cubicBezTo>
                <a:cubicBezTo>
                  <a:pt x="11263" y="25078"/>
                  <a:pt x="11243" y="25119"/>
                  <a:pt x="11182" y="24957"/>
                </a:cubicBezTo>
                <a:close/>
                <a:moveTo>
                  <a:pt x="11263" y="24329"/>
                </a:moveTo>
                <a:cubicBezTo>
                  <a:pt x="11344" y="24308"/>
                  <a:pt x="11344" y="24430"/>
                  <a:pt x="11263" y="24410"/>
                </a:cubicBezTo>
                <a:close/>
                <a:moveTo>
                  <a:pt x="11466" y="24511"/>
                </a:moveTo>
                <a:cubicBezTo>
                  <a:pt x="11486" y="24551"/>
                  <a:pt x="11547" y="24572"/>
                  <a:pt x="11547" y="24653"/>
                </a:cubicBezTo>
                <a:cubicBezTo>
                  <a:pt x="11506" y="24673"/>
                  <a:pt x="11486" y="24572"/>
                  <a:pt x="11486" y="24632"/>
                </a:cubicBezTo>
                <a:cubicBezTo>
                  <a:pt x="11425" y="24612"/>
                  <a:pt x="11425" y="24531"/>
                  <a:pt x="11486" y="24511"/>
                </a:cubicBezTo>
                <a:close/>
                <a:moveTo>
                  <a:pt x="11567" y="24268"/>
                </a:moveTo>
                <a:cubicBezTo>
                  <a:pt x="11547" y="24207"/>
                  <a:pt x="11506" y="24167"/>
                  <a:pt x="11526" y="24268"/>
                </a:cubicBezTo>
                <a:cubicBezTo>
                  <a:pt x="11405" y="24227"/>
                  <a:pt x="11587" y="24146"/>
                  <a:pt x="11506" y="24065"/>
                </a:cubicBezTo>
                <a:cubicBezTo>
                  <a:pt x="11547" y="24065"/>
                  <a:pt x="11587" y="24065"/>
                  <a:pt x="11628" y="24086"/>
                </a:cubicBezTo>
                <a:cubicBezTo>
                  <a:pt x="11567" y="24126"/>
                  <a:pt x="11607" y="24187"/>
                  <a:pt x="11587" y="24248"/>
                </a:cubicBezTo>
                <a:close/>
                <a:moveTo>
                  <a:pt x="11932" y="22607"/>
                </a:moveTo>
                <a:cubicBezTo>
                  <a:pt x="11932" y="22627"/>
                  <a:pt x="11932" y="22668"/>
                  <a:pt x="11932" y="22668"/>
                </a:cubicBezTo>
                <a:cubicBezTo>
                  <a:pt x="11891" y="22708"/>
                  <a:pt x="11871" y="22728"/>
                  <a:pt x="11830" y="22728"/>
                </a:cubicBezTo>
                <a:cubicBezTo>
                  <a:pt x="11871" y="22647"/>
                  <a:pt x="11932" y="22647"/>
                  <a:pt x="11952" y="22607"/>
                </a:cubicBezTo>
                <a:close/>
                <a:moveTo>
                  <a:pt x="12094" y="20075"/>
                </a:moveTo>
                <a:lnTo>
                  <a:pt x="12094" y="20075"/>
                </a:lnTo>
                <a:lnTo>
                  <a:pt x="12094" y="20095"/>
                </a:lnTo>
                <a:close/>
                <a:moveTo>
                  <a:pt x="12053" y="19508"/>
                </a:moveTo>
                <a:lnTo>
                  <a:pt x="12053" y="19508"/>
                </a:lnTo>
                <a:cubicBezTo>
                  <a:pt x="12053" y="19487"/>
                  <a:pt x="12073" y="19487"/>
                  <a:pt x="12094" y="19467"/>
                </a:cubicBezTo>
                <a:cubicBezTo>
                  <a:pt x="12073" y="19467"/>
                  <a:pt x="12073" y="19467"/>
                  <a:pt x="12053" y="19467"/>
                </a:cubicBezTo>
                <a:lnTo>
                  <a:pt x="12073" y="19406"/>
                </a:lnTo>
                <a:cubicBezTo>
                  <a:pt x="12094" y="19406"/>
                  <a:pt x="12094" y="19427"/>
                  <a:pt x="12114" y="19447"/>
                </a:cubicBezTo>
                <a:cubicBezTo>
                  <a:pt x="12114" y="19487"/>
                  <a:pt x="12114" y="19528"/>
                  <a:pt x="12073" y="19548"/>
                </a:cubicBezTo>
                <a:close/>
                <a:moveTo>
                  <a:pt x="12094" y="18191"/>
                </a:moveTo>
                <a:cubicBezTo>
                  <a:pt x="12154" y="18191"/>
                  <a:pt x="12175" y="18211"/>
                  <a:pt x="12154" y="18272"/>
                </a:cubicBezTo>
                <a:cubicBezTo>
                  <a:pt x="12094" y="18272"/>
                  <a:pt x="12094" y="18252"/>
                  <a:pt x="12094" y="18171"/>
                </a:cubicBezTo>
                <a:close/>
                <a:moveTo>
                  <a:pt x="9784" y="2371"/>
                </a:moveTo>
                <a:lnTo>
                  <a:pt x="9744" y="2371"/>
                </a:lnTo>
                <a:cubicBezTo>
                  <a:pt x="9744" y="2351"/>
                  <a:pt x="9744" y="2330"/>
                  <a:pt x="9744" y="2310"/>
                </a:cubicBezTo>
                <a:cubicBezTo>
                  <a:pt x="9764" y="2290"/>
                  <a:pt x="9744" y="2270"/>
                  <a:pt x="9744" y="2270"/>
                </a:cubicBezTo>
                <a:cubicBezTo>
                  <a:pt x="9764" y="2290"/>
                  <a:pt x="9784" y="2330"/>
                  <a:pt x="9805" y="2351"/>
                </a:cubicBezTo>
                <a:close/>
                <a:moveTo>
                  <a:pt x="9521" y="2513"/>
                </a:moveTo>
                <a:lnTo>
                  <a:pt x="9501" y="2513"/>
                </a:lnTo>
                <a:cubicBezTo>
                  <a:pt x="9501" y="2492"/>
                  <a:pt x="9521" y="2472"/>
                  <a:pt x="9541" y="2472"/>
                </a:cubicBezTo>
                <a:cubicBezTo>
                  <a:pt x="9541" y="2472"/>
                  <a:pt x="9541" y="2492"/>
                  <a:pt x="9521" y="2513"/>
                </a:cubicBezTo>
                <a:close/>
                <a:moveTo>
                  <a:pt x="9521" y="2553"/>
                </a:moveTo>
                <a:cubicBezTo>
                  <a:pt x="9521" y="2553"/>
                  <a:pt x="9521" y="2573"/>
                  <a:pt x="9521" y="2573"/>
                </a:cubicBezTo>
                <a:lnTo>
                  <a:pt x="9481" y="2573"/>
                </a:lnTo>
                <a:lnTo>
                  <a:pt x="9481" y="2594"/>
                </a:lnTo>
                <a:lnTo>
                  <a:pt x="9501" y="2594"/>
                </a:lnTo>
                <a:cubicBezTo>
                  <a:pt x="9521" y="2594"/>
                  <a:pt x="9521" y="2594"/>
                  <a:pt x="9521" y="2573"/>
                </a:cubicBezTo>
                <a:cubicBezTo>
                  <a:pt x="9541" y="2594"/>
                  <a:pt x="9541" y="2614"/>
                  <a:pt x="9562" y="2614"/>
                </a:cubicBezTo>
                <a:lnTo>
                  <a:pt x="9541" y="2614"/>
                </a:lnTo>
                <a:lnTo>
                  <a:pt x="9541" y="2614"/>
                </a:lnTo>
                <a:lnTo>
                  <a:pt x="9521" y="2614"/>
                </a:lnTo>
                <a:cubicBezTo>
                  <a:pt x="9481" y="2614"/>
                  <a:pt x="9481" y="2634"/>
                  <a:pt x="9440" y="2634"/>
                </a:cubicBezTo>
                <a:cubicBezTo>
                  <a:pt x="9460" y="2614"/>
                  <a:pt x="9481" y="2573"/>
                  <a:pt x="9501" y="2513"/>
                </a:cubicBezTo>
                <a:cubicBezTo>
                  <a:pt x="9501" y="2533"/>
                  <a:pt x="9501" y="2533"/>
                  <a:pt x="9521" y="2553"/>
                </a:cubicBezTo>
                <a:close/>
                <a:moveTo>
                  <a:pt x="8751" y="1216"/>
                </a:moveTo>
                <a:close/>
                <a:moveTo>
                  <a:pt x="1358" y="12296"/>
                </a:moveTo>
                <a:lnTo>
                  <a:pt x="1358" y="12296"/>
                </a:lnTo>
                <a:lnTo>
                  <a:pt x="1358" y="12256"/>
                </a:lnTo>
                <a:cubicBezTo>
                  <a:pt x="1358" y="12256"/>
                  <a:pt x="1358" y="12236"/>
                  <a:pt x="1378" y="12236"/>
                </a:cubicBezTo>
                <a:cubicBezTo>
                  <a:pt x="1378" y="12236"/>
                  <a:pt x="1378" y="12256"/>
                  <a:pt x="1398" y="12276"/>
                </a:cubicBezTo>
                <a:cubicBezTo>
                  <a:pt x="1378" y="12276"/>
                  <a:pt x="1358" y="12276"/>
                  <a:pt x="1358" y="12296"/>
                </a:cubicBezTo>
                <a:close/>
                <a:moveTo>
                  <a:pt x="1277" y="12236"/>
                </a:moveTo>
                <a:lnTo>
                  <a:pt x="1277" y="12256"/>
                </a:lnTo>
                <a:lnTo>
                  <a:pt x="1277" y="12256"/>
                </a:lnTo>
                <a:lnTo>
                  <a:pt x="1257" y="12256"/>
                </a:lnTo>
                <a:close/>
                <a:moveTo>
                  <a:pt x="1560" y="14221"/>
                </a:moveTo>
                <a:cubicBezTo>
                  <a:pt x="1581" y="14221"/>
                  <a:pt x="1581" y="14261"/>
                  <a:pt x="1581" y="14282"/>
                </a:cubicBezTo>
                <a:cubicBezTo>
                  <a:pt x="1540" y="14282"/>
                  <a:pt x="1520" y="14241"/>
                  <a:pt x="1560" y="14221"/>
                </a:cubicBezTo>
                <a:close/>
                <a:moveTo>
                  <a:pt x="2168" y="15355"/>
                </a:moveTo>
                <a:lnTo>
                  <a:pt x="2168" y="15416"/>
                </a:lnTo>
                <a:cubicBezTo>
                  <a:pt x="2128" y="15416"/>
                  <a:pt x="2107" y="15375"/>
                  <a:pt x="2087" y="15355"/>
                </a:cubicBezTo>
                <a:cubicBezTo>
                  <a:pt x="2107" y="15355"/>
                  <a:pt x="2148" y="15375"/>
                  <a:pt x="2168" y="15355"/>
                </a:cubicBezTo>
                <a:close/>
                <a:moveTo>
                  <a:pt x="2310" y="16510"/>
                </a:moveTo>
                <a:cubicBezTo>
                  <a:pt x="2269" y="16510"/>
                  <a:pt x="2229" y="16469"/>
                  <a:pt x="2249" y="16449"/>
                </a:cubicBezTo>
                <a:cubicBezTo>
                  <a:pt x="2269" y="16429"/>
                  <a:pt x="2310" y="16469"/>
                  <a:pt x="2310" y="16510"/>
                </a:cubicBezTo>
                <a:close/>
                <a:moveTo>
                  <a:pt x="6665" y="27387"/>
                </a:moveTo>
                <a:lnTo>
                  <a:pt x="6665" y="27104"/>
                </a:lnTo>
                <a:cubicBezTo>
                  <a:pt x="6685" y="27104"/>
                  <a:pt x="6726" y="27104"/>
                  <a:pt x="6746" y="27083"/>
                </a:cubicBezTo>
                <a:cubicBezTo>
                  <a:pt x="6746" y="27083"/>
                  <a:pt x="6746" y="27104"/>
                  <a:pt x="6746" y="27104"/>
                </a:cubicBezTo>
                <a:cubicBezTo>
                  <a:pt x="6746" y="27124"/>
                  <a:pt x="6746" y="27144"/>
                  <a:pt x="6746" y="27144"/>
                </a:cubicBezTo>
                <a:cubicBezTo>
                  <a:pt x="6726" y="27144"/>
                  <a:pt x="6705" y="27144"/>
                  <a:pt x="6685" y="27144"/>
                </a:cubicBezTo>
                <a:cubicBezTo>
                  <a:pt x="6685" y="27164"/>
                  <a:pt x="6705" y="27205"/>
                  <a:pt x="6746" y="27205"/>
                </a:cubicBezTo>
                <a:cubicBezTo>
                  <a:pt x="6726" y="27205"/>
                  <a:pt x="6726" y="27205"/>
                  <a:pt x="6746" y="27185"/>
                </a:cubicBezTo>
                <a:lnTo>
                  <a:pt x="6746" y="27225"/>
                </a:lnTo>
                <a:lnTo>
                  <a:pt x="6746" y="27286"/>
                </a:lnTo>
                <a:lnTo>
                  <a:pt x="6746" y="27286"/>
                </a:lnTo>
                <a:cubicBezTo>
                  <a:pt x="6746" y="27306"/>
                  <a:pt x="6746" y="27327"/>
                  <a:pt x="6746" y="27367"/>
                </a:cubicBezTo>
                <a:lnTo>
                  <a:pt x="6746" y="27367"/>
                </a:lnTo>
                <a:cubicBezTo>
                  <a:pt x="6726" y="27367"/>
                  <a:pt x="6685" y="27387"/>
                  <a:pt x="6665" y="27387"/>
                </a:cubicBezTo>
                <a:close/>
                <a:moveTo>
                  <a:pt x="6766" y="27934"/>
                </a:moveTo>
                <a:lnTo>
                  <a:pt x="6766" y="28015"/>
                </a:lnTo>
                <a:cubicBezTo>
                  <a:pt x="6766" y="28035"/>
                  <a:pt x="6766" y="27954"/>
                  <a:pt x="6766" y="27934"/>
                </a:cubicBezTo>
                <a:close/>
                <a:moveTo>
                  <a:pt x="6827" y="28501"/>
                </a:moveTo>
                <a:cubicBezTo>
                  <a:pt x="6807" y="28522"/>
                  <a:pt x="6827" y="28461"/>
                  <a:pt x="6807" y="28441"/>
                </a:cubicBezTo>
                <a:cubicBezTo>
                  <a:pt x="6807" y="28441"/>
                  <a:pt x="6827" y="28481"/>
                  <a:pt x="6827" y="28501"/>
                </a:cubicBezTo>
                <a:close/>
                <a:moveTo>
                  <a:pt x="6847" y="27975"/>
                </a:moveTo>
                <a:lnTo>
                  <a:pt x="6847" y="28076"/>
                </a:lnTo>
                <a:cubicBezTo>
                  <a:pt x="6847" y="28096"/>
                  <a:pt x="6847" y="28035"/>
                  <a:pt x="6847" y="27975"/>
                </a:cubicBezTo>
                <a:close/>
                <a:moveTo>
                  <a:pt x="6847" y="27043"/>
                </a:moveTo>
                <a:lnTo>
                  <a:pt x="6847" y="27104"/>
                </a:lnTo>
                <a:cubicBezTo>
                  <a:pt x="6847" y="27104"/>
                  <a:pt x="6847" y="27083"/>
                  <a:pt x="6847" y="27063"/>
                </a:cubicBezTo>
                <a:cubicBezTo>
                  <a:pt x="6847" y="27063"/>
                  <a:pt x="6847" y="27063"/>
                  <a:pt x="6847" y="27043"/>
                </a:cubicBezTo>
                <a:close/>
                <a:moveTo>
                  <a:pt x="6847" y="26719"/>
                </a:moveTo>
                <a:cubicBezTo>
                  <a:pt x="6847" y="26719"/>
                  <a:pt x="6847" y="26699"/>
                  <a:pt x="6827" y="26699"/>
                </a:cubicBezTo>
                <a:cubicBezTo>
                  <a:pt x="6827" y="26800"/>
                  <a:pt x="6827" y="26901"/>
                  <a:pt x="6807" y="26921"/>
                </a:cubicBezTo>
                <a:cubicBezTo>
                  <a:pt x="6807" y="26861"/>
                  <a:pt x="6807" y="26800"/>
                  <a:pt x="6786" y="26739"/>
                </a:cubicBezTo>
                <a:cubicBezTo>
                  <a:pt x="6807" y="26739"/>
                  <a:pt x="6807" y="26719"/>
                  <a:pt x="6807" y="26699"/>
                </a:cubicBezTo>
                <a:cubicBezTo>
                  <a:pt x="6807" y="26719"/>
                  <a:pt x="6807" y="26739"/>
                  <a:pt x="6807" y="26759"/>
                </a:cubicBezTo>
                <a:cubicBezTo>
                  <a:pt x="6827" y="26759"/>
                  <a:pt x="6827" y="26719"/>
                  <a:pt x="6827" y="26658"/>
                </a:cubicBezTo>
                <a:cubicBezTo>
                  <a:pt x="6867" y="26658"/>
                  <a:pt x="6867" y="26678"/>
                  <a:pt x="6867" y="26719"/>
                </a:cubicBezTo>
                <a:close/>
                <a:moveTo>
                  <a:pt x="6847" y="26618"/>
                </a:moveTo>
                <a:lnTo>
                  <a:pt x="6867" y="26618"/>
                </a:lnTo>
                <a:lnTo>
                  <a:pt x="6867" y="26618"/>
                </a:lnTo>
                <a:cubicBezTo>
                  <a:pt x="6867" y="26618"/>
                  <a:pt x="6847" y="26638"/>
                  <a:pt x="6847" y="26618"/>
                </a:cubicBezTo>
                <a:close/>
                <a:moveTo>
                  <a:pt x="6888" y="26638"/>
                </a:moveTo>
                <a:lnTo>
                  <a:pt x="6888" y="26618"/>
                </a:lnTo>
                <a:lnTo>
                  <a:pt x="6888" y="26618"/>
                </a:lnTo>
                <a:cubicBezTo>
                  <a:pt x="6888" y="26618"/>
                  <a:pt x="6888" y="26638"/>
                  <a:pt x="6888" y="26638"/>
                </a:cubicBezTo>
                <a:close/>
                <a:moveTo>
                  <a:pt x="7030" y="26314"/>
                </a:moveTo>
                <a:lnTo>
                  <a:pt x="7030" y="26314"/>
                </a:lnTo>
                <a:cubicBezTo>
                  <a:pt x="7050" y="26334"/>
                  <a:pt x="7050" y="26354"/>
                  <a:pt x="7030" y="26374"/>
                </a:cubicBezTo>
                <a:cubicBezTo>
                  <a:pt x="7050" y="26354"/>
                  <a:pt x="7050" y="26334"/>
                  <a:pt x="7050" y="26314"/>
                </a:cubicBezTo>
                <a:close/>
                <a:moveTo>
                  <a:pt x="7070" y="26455"/>
                </a:moveTo>
                <a:lnTo>
                  <a:pt x="7070" y="26476"/>
                </a:lnTo>
                <a:cubicBezTo>
                  <a:pt x="7070" y="26476"/>
                  <a:pt x="7070" y="26476"/>
                  <a:pt x="7070" y="26496"/>
                </a:cubicBezTo>
                <a:cubicBezTo>
                  <a:pt x="7070" y="26476"/>
                  <a:pt x="7070" y="26476"/>
                  <a:pt x="7070" y="26455"/>
                </a:cubicBezTo>
                <a:close/>
                <a:moveTo>
                  <a:pt x="7354" y="26678"/>
                </a:moveTo>
                <a:cubicBezTo>
                  <a:pt x="7333" y="26678"/>
                  <a:pt x="7313" y="26638"/>
                  <a:pt x="7313" y="26597"/>
                </a:cubicBezTo>
                <a:cubicBezTo>
                  <a:pt x="7374" y="26597"/>
                  <a:pt x="7374" y="26638"/>
                  <a:pt x="7394" y="26678"/>
                </a:cubicBezTo>
                <a:cubicBezTo>
                  <a:pt x="7374" y="26658"/>
                  <a:pt x="7354" y="26678"/>
                  <a:pt x="7354" y="26678"/>
                </a:cubicBezTo>
                <a:close/>
                <a:moveTo>
                  <a:pt x="7860" y="27225"/>
                </a:moveTo>
                <a:cubicBezTo>
                  <a:pt x="7860" y="27185"/>
                  <a:pt x="7901" y="27164"/>
                  <a:pt x="7880" y="27124"/>
                </a:cubicBezTo>
                <a:cubicBezTo>
                  <a:pt x="7901" y="27124"/>
                  <a:pt x="7901" y="27144"/>
                  <a:pt x="7901" y="27164"/>
                </a:cubicBezTo>
                <a:cubicBezTo>
                  <a:pt x="7901" y="27185"/>
                  <a:pt x="7921" y="27164"/>
                  <a:pt x="7921" y="27144"/>
                </a:cubicBezTo>
                <a:cubicBezTo>
                  <a:pt x="7941" y="27144"/>
                  <a:pt x="7941" y="27225"/>
                  <a:pt x="7921" y="27245"/>
                </a:cubicBezTo>
                <a:cubicBezTo>
                  <a:pt x="7921" y="27266"/>
                  <a:pt x="7901" y="27205"/>
                  <a:pt x="7860" y="27225"/>
                </a:cubicBezTo>
                <a:close/>
                <a:moveTo>
                  <a:pt x="7921" y="27347"/>
                </a:moveTo>
                <a:cubicBezTo>
                  <a:pt x="7921" y="27306"/>
                  <a:pt x="7921" y="27286"/>
                  <a:pt x="7880" y="27347"/>
                </a:cubicBezTo>
                <a:cubicBezTo>
                  <a:pt x="7880" y="27286"/>
                  <a:pt x="7921" y="27286"/>
                  <a:pt x="7941" y="27266"/>
                </a:cubicBezTo>
                <a:lnTo>
                  <a:pt x="7941" y="27266"/>
                </a:lnTo>
                <a:cubicBezTo>
                  <a:pt x="7941" y="27286"/>
                  <a:pt x="7921" y="27306"/>
                  <a:pt x="7921" y="27347"/>
                </a:cubicBezTo>
                <a:close/>
                <a:moveTo>
                  <a:pt x="8123" y="26780"/>
                </a:moveTo>
                <a:cubicBezTo>
                  <a:pt x="8123" y="26759"/>
                  <a:pt x="8164" y="26739"/>
                  <a:pt x="8184" y="26739"/>
                </a:cubicBezTo>
                <a:cubicBezTo>
                  <a:pt x="8184" y="26699"/>
                  <a:pt x="8184" y="26699"/>
                  <a:pt x="8164" y="26699"/>
                </a:cubicBezTo>
                <a:cubicBezTo>
                  <a:pt x="8184" y="26658"/>
                  <a:pt x="8164" y="26577"/>
                  <a:pt x="8225" y="26577"/>
                </a:cubicBezTo>
                <a:cubicBezTo>
                  <a:pt x="8225" y="26597"/>
                  <a:pt x="8245" y="26618"/>
                  <a:pt x="8245" y="26638"/>
                </a:cubicBezTo>
                <a:lnTo>
                  <a:pt x="8245" y="26638"/>
                </a:lnTo>
                <a:lnTo>
                  <a:pt x="8225" y="26638"/>
                </a:lnTo>
                <a:lnTo>
                  <a:pt x="8245" y="26638"/>
                </a:lnTo>
                <a:cubicBezTo>
                  <a:pt x="8225" y="26719"/>
                  <a:pt x="8164" y="26759"/>
                  <a:pt x="8123" y="26780"/>
                </a:cubicBezTo>
                <a:close/>
                <a:moveTo>
                  <a:pt x="8447" y="29271"/>
                </a:moveTo>
                <a:cubicBezTo>
                  <a:pt x="8387" y="29271"/>
                  <a:pt x="8346" y="29271"/>
                  <a:pt x="8346" y="29190"/>
                </a:cubicBezTo>
                <a:cubicBezTo>
                  <a:pt x="8407" y="29190"/>
                  <a:pt x="8447" y="29210"/>
                  <a:pt x="8447" y="29271"/>
                </a:cubicBezTo>
                <a:close/>
                <a:moveTo>
                  <a:pt x="8569" y="29615"/>
                </a:moveTo>
                <a:cubicBezTo>
                  <a:pt x="8589" y="29656"/>
                  <a:pt x="8650" y="29696"/>
                  <a:pt x="8691" y="29717"/>
                </a:cubicBezTo>
                <a:cubicBezTo>
                  <a:pt x="8691" y="29757"/>
                  <a:pt x="8630" y="29717"/>
                  <a:pt x="8630" y="29676"/>
                </a:cubicBezTo>
                <a:cubicBezTo>
                  <a:pt x="8589" y="29676"/>
                  <a:pt x="8630" y="29778"/>
                  <a:pt x="8589" y="29798"/>
                </a:cubicBezTo>
                <a:cubicBezTo>
                  <a:pt x="8508" y="29778"/>
                  <a:pt x="8589" y="29717"/>
                  <a:pt x="8569" y="29615"/>
                </a:cubicBezTo>
                <a:close/>
                <a:moveTo>
                  <a:pt x="8670" y="29818"/>
                </a:moveTo>
                <a:lnTo>
                  <a:pt x="8670" y="29798"/>
                </a:lnTo>
                <a:cubicBezTo>
                  <a:pt x="8670" y="29778"/>
                  <a:pt x="8691" y="29818"/>
                  <a:pt x="8691" y="29818"/>
                </a:cubicBezTo>
                <a:cubicBezTo>
                  <a:pt x="8711" y="29818"/>
                  <a:pt x="8691" y="29818"/>
                  <a:pt x="8670" y="29818"/>
                </a:cubicBezTo>
                <a:close/>
                <a:moveTo>
                  <a:pt x="8549" y="29960"/>
                </a:moveTo>
                <a:cubicBezTo>
                  <a:pt x="8549" y="29899"/>
                  <a:pt x="8670" y="29838"/>
                  <a:pt x="8670" y="29940"/>
                </a:cubicBezTo>
                <a:cubicBezTo>
                  <a:pt x="8610" y="29940"/>
                  <a:pt x="8610" y="29980"/>
                  <a:pt x="8549" y="29960"/>
                </a:cubicBezTo>
                <a:close/>
                <a:moveTo>
                  <a:pt x="8610" y="30061"/>
                </a:moveTo>
                <a:lnTo>
                  <a:pt x="8650" y="30061"/>
                </a:lnTo>
                <a:cubicBezTo>
                  <a:pt x="8650" y="30061"/>
                  <a:pt x="8630" y="30061"/>
                  <a:pt x="8610" y="30061"/>
                </a:cubicBezTo>
                <a:close/>
                <a:moveTo>
                  <a:pt x="8691" y="30021"/>
                </a:moveTo>
                <a:lnTo>
                  <a:pt x="8670" y="30021"/>
                </a:lnTo>
                <a:close/>
                <a:moveTo>
                  <a:pt x="8731" y="29859"/>
                </a:moveTo>
                <a:lnTo>
                  <a:pt x="8731" y="29818"/>
                </a:lnTo>
                <a:lnTo>
                  <a:pt x="8751" y="29818"/>
                </a:lnTo>
                <a:cubicBezTo>
                  <a:pt x="8772" y="29818"/>
                  <a:pt x="8792" y="29838"/>
                  <a:pt x="8772" y="29859"/>
                </a:cubicBezTo>
                <a:close/>
                <a:moveTo>
                  <a:pt x="8913" y="29737"/>
                </a:moveTo>
                <a:cubicBezTo>
                  <a:pt x="8893" y="29737"/>
                  <a:pt x="8853" y="29757"/>
                  <a:pt x="8853" y="29778"/>
                </a:cubicBezTo>
                <a:cubicBezTo>
                  <a:pt x="8832" y="29757"/>
                  <a:pt x="8832" y="29757"/>
                  <a:pt x="8812" y="29737"/>
                </a:cubicBezTo>
                <a:cubicBezTo>
                  <a:pt x="8832" y="29717"/>
                  <a:pt x="8832" y="29696"/>
                  <a:pt x="8812" y="29696"/>
                </a:cubicBezTo>
                <a:cubicBezTo>
                  <a:pt x="8812" y="29717"/>
                  <a:pt x="8812" y="29717"/>
                  <a:pt x="8751" y="29717"/>
                </a:cubicBezTo>
                <a:cubicBezTo>
                  <a:pt x="8772" y="29717"/>
                  <a:pt x="8772" y="29737"/>
                  <a:pt x="8751" y="29737"/>
                </a:cubicBezTo>
                <a:lnTo>
                  <a:pt x="8731" y="29737"/>
                </a:lnTo>
                <a:cubicBezTo>
                  <a:pt x="8711" y="29696"/>
                  <a:pt x="8670" y="29615"/>
                  <a:pt x="8731" y="29595"/>
                </a:cubicBezTo>
                <a:cubicBezTo>
                  <a:pt x="8731" y="29555"/>
                  <a:pt x="8670" y="29555"/>
                  <a:pt x="8670" y="29595"/>
                </a:cubicBezTo>
                <a:cubicBezTo>
                  <a:pt x="8589" y="29514"/>
                  <a:pt x="8691" y="29453"/>
                  <a:pt x="8751" y="29433"/>
                </a:cubicBezTo>
                <a:cubicBezTo>
                  <a:pt x="8751" y="29453"/>
                  <a:pt x="8751" y="29453"/>
                  <a:pt x="8751" y="29453"/>
                </a:cubicBezTo>
                <a:lnTo>
                  <a:pt x="8772" y="29453"/>
                </a:lnTo>
                <a:cubicBezTo>
                  <a:pt x="8772" y="29514"/>
                  <a:pt x="8751" y="29534"/>
                  <a:pt x="8772" y="29514"/>
                </a:cubicBezTo>
                <a:cubicBezTo>
                  <a:pt x="8772" y="29555"/>
                  <a:pt x="8792" y="29575"/>
                  <a:pt x="8812" y="29595"/>
                </a:cubicBezTo>
                <a:lnTo>
                  <a:pt x="8832" y="29595"/>
                </a:lnTo>
                <a:cubicBezTo>
                  <a:pt x="8853" y="29636"/>
                  <a:pt x="8913" y="29656"/>
                  <a:pt x="8913" y="29737"/>
                </a:cubicBezTo>
                <a:close/>
                <a:moveTo>
                  <a:pt x="8994" y="29534"/>
                </a:moveTo>
                <a:cubicBezTo>
                  <a:pt x="8934" y="29534"/>
                  <a:pt x="8934" y="29575"/>
                  <a:pt x="8913" y="29615"/>
                </a:cubicBezTo>
                <a:cubicBezTo>
                  <a:pt x="8873" y="29534"/>
                  <a:pt x="8913" y="29474"/>
                  <a:pt x="8893" y="29413"/>
                </a:cubicBezTo>
                <a:cubicBezTo>
                  <a:pt x="8994" y="29413"/>
                  <a:pt x="8954" y="29514"/>
                  <a:pt x="9035" y="29514"/>
                </a:cubicBezTo>
                <a:cubicBezTo>
                  <a:pt x="9015" y="29575"/>
                  <a:pt x="9015" y="29615"/>
                  <a:pt x="8994" y="29676"/>
                </a:cubicBezTo>
                <a:cubicBezTo>
                  <a:pt x="8913" y="29656"/>
                  <a:pt x="8994" y="29615"/>
                  <a:pt x="8994" y="29534"/>
                </a:cubicBezTo>
                <a:close/>
                <a:moveTo>
                  <a:pt x="9015" y="29798"/>
                </a:moveTo>
                <a:cubicBezTo>
                  <a:pt x="8974" y="29737"/>
                  <a:pt x="9055" y="29676"/>
                  <a:pt x="9136" y="29696"/>
                </a:cubicBezTo>
                <a:cubicBezTo>
                  <a:pt x="9116" y="29737"/>
                  <a:pt x="9075" y="29778"/>
                  <a:pt x="9015" y="29798"/>
                </a:cubicBezTo>
                <a:close/>
                <a:moveTo>
                  <a:pt x="9217" y="29453"/>
                </a:moveTo>
                <a:cubicBezTo>
                  <a:pt x="9237" y="29413"/>
                  <a:pt x="9339" y="29332"/>
                  <a:pt x="9217" y="29312"/>
                </a:cubicBezTo>
                <a:cubicBezTo>
                  <a:pt x="9359" y="29231"/>
                  <a:pt x="9116" y="29251"/>
                  <a:pt x="9278" y="29190"/>
                </a:cubicBezTo>
                <a:cubicBezTo>
                  <a:pt x="9278" y="29150"/>
                  <a:pt x="9237" y="29129"/>
                  <a:pt x="9217" y="29150"/>
                </a:cubicBezTo>
                <a:cubicBezTo>
                  <a:pt x="9237" y="29109"/>
                  <a:pt x="9258" y="29069"/>
                  <a:pt x="9318" y="29069"/>
                </a:cubicBezTo>
                <a:cubicBezTo>
                  <a:pt x="9278" y="29109"/>
                  <a:pt x="9318" y="29190"/>
                  <a:pt x="9359" y="29150"/>
                </a:cubicBezTo>
                <a:cubicBezTo>
                  <a:pt x="9359" y="29150"/>
                  <a:pt x="9359" y="29170"/>
                  <a:pt x="9359" y="29170"/>
                </a:cubicBezTo>
                <a:cubicBezTo>
                  <a:pt x="9339" y="29210"/>
                  <a:pt x="9278" y="29231"/>
                  <a:pt x="9278" y="29271"/>
                </a:cubicBezTo>
                <a:cubicBezTo>
                  <a:pt x="9318" y="29291"/>
                  <a:pt x="9318" y="29271"/>
                  <a:pt x="9359" y="29271"/>
                </a:cubicBezTo>
                <a:lnTo>
                  <a:pt x="9359" y="29271"/>
                </a:lnTo>
                <a:cubicBezTo>
                  <a:pt x="9339" y="29332"/>
                  <a:pt x="9399" y="29332"/>
                  <a:pt x="9399" y="29372"/>
                </a:cubicBezTo>
                <a:cubicBezTo>
                  <a:pt x="9440" y="29372"/>
                  <a:pt x="9399" y="29291"/>
                  <a:pt x="9420" y="29251"/>
                </a:cubicBezTo>
                <a:cubicBezTo>
                  <a:pt x="9501" y="29231"/>
                  <a:pt x="9460" y="29372"/>
                  <a:pt x="9440" y="29393"/>
                </a:cubicBezTo>
                <a:cubicBezTo>
                  <a:pt x="9359" y="29352"/>
                  <a:pt x="9339" y="29393"/>
                  <a:pt x="9359" y="29474"/>
                </a:cubicBezTo>
                <a:cubicBezTo>
                  <a:pt x="9298" y="29514"/>
                  <a:pt x="9298" y="29433"/>
                  <a:pt x="9197" y="29453"/>
                </a:cubicBezTo>
                <a:close/>
                <a:moveTo>
                  <a:pt x="9420" y="28866"/>
                </a:moveTo>
                <a:lnTo>
                  <a:pt x="9420" y="28886"/>
                </a:lnTo>
                <a:cubicBezTo>
                  <a:pt x="9399" y="28785"/>
                  <a:pt x="9399" y="28886"/>
                  <a:pt x="9339" y="28886"/>
                </a:cubicBezTo>
                <a:cubicBezTo>
                  <a:pt x="9339" y="28846"/>
                  <a:pt x="9258" y="28886"/>
                  <a:pt x="9258" y="28825"/>
                </a:cubicBezTo>
                <a:cubicBezTo>
                  <a:pt x="9237" y="28785"/>
                  <a:pt x="9278" y="28805"/>
                  <a:pt x="9298" y="28785"/>
                </a:cubicBezTo>
                <a:cubicBezTo>
                  <a:pt x="9318" y="28785"/>
                  <a:pt x="9318" y="28825"/>
                  <a:pt x="9339" y="28825"/>
                </a:cubicBezTo>
                <a:cubicBezTo>
                  <a:pt x="9359" y="28846"/>
                  <a:pt x="9379" y="28805"/>
                  <a:pt x="9399" y="28785"/>
                </a:cubicBezTo>
                <a:cubicBezTo>
                  <a:pt x="9399" y="28825"/>
                  <a:pt x="9420" y="28846"/>
                  <a:pt x="9420" y="28886"/>
                </a:cubicBezTo>
                <a:close/>
                <a:moveTo>
                  <a:pt x="9258" y="29717"/>
                </a:moveTo>
                <a:cubicBezTo>
                  <a:pt x="9258" y="29656"/>
                  <a:pt x="9359" y="29615"/>
                  <a:pt x="9318" y="29575"/>
                </a:cubicBezTo>
                <a:cubicBezTo>
                  <a:pt x="9379" y="29534"/>
                  <a:pt x="9399" y="29676"/>
                  <a:pt x="9379" y="29737"/>
                </a:cubicBezTo>
                <a:cubicBezTo>
                  <a:pt x="9318" y="29717"/>
                  <a:pt x="9339" y="29696"/>
                  <a:pt x="9258" y="29717"/>
                </a:cubicBezTo>
                <a:close/>
                <a:moveTo>
                  <a:pt x="9318" y="30122"/>
                </a:moveTo>
                <a:cubicBezTo>
                  <a:pt x="9258" y="30162"/>
                  <a:pt x="9359" y="30203"/>
                  <a:pt x="9298" y="30243"/>
                </a:cubicBezTo>
                <a:cubicBezTo>
                  <a:pt x="9258" y="30203"/>
                  <a:pt x="9258" y="30162"/>
                  <a:pt x="9258" y="30122"/>
                </a:cubicBezTo>
                <a:lnTo>
                  <a:pt x="9278" y="30122"/>
                </a:lnTo>
                <a:cubicBezTo>
                  <a:pt x="9278" y="30142"/>
                  <a:pt x="9278" y="30142"/>
                  <a:pt x="9298" y="30142"/>
                </a:cubicBezTo>
                <a:cubicBezTo>
                  <a:pt x="9278" y="30142"/>
                  <a:pt x="9278" y="30122"/>
                  <a:pt x="9298" y="30122"/>
                </a:cubicBezTo>
                <a:cubicBezTo>
                  <a:pt x="9318" y="30122"/>
                  <a:pt x="9318" y="30102"/>
                  <a:pt x="9339" y="30102"/>
                </a:cubicBezTo>
                <a:cubicBezTo>
                  <a:pt x="9359" y="30162"/>
                  <a:pt x="9318" y="30162"/>
                  <a:pt x="9318" y="30142"/>
                </a:cubicBezTo>
                <a:close/>
                <a:moveTo>
                  <a:pt x="9298" y="29980"/>
                </a:moveTo>
                <a:cubicBezTo>
                  <a:pt x="9298" y="29919"/>
                  <a:pt x="9359" y="29960"/>
                  <a:pt x="9379" y="29899"/>
                </a:cubicBezTo>
                <a:cubicBezTo>
                  <a:pt x="9359" y="30021"/>
                  <a:pt x="9460" y="30000"/>
                  <a:pt x="9501" y="30102"/>
                </a:cubicBezTo>
                <a:cubicBezTo>
                  <a:pt x="9440" y="30142"/>
                  <a:pt x="9359" y="30021"/>
                  <a:pt x="9298" y="29980"/>
                </a:cubicBezTo>
                <a:close/>
                <a:moveTo>
                  <a:pt x="9602" y="29778"/>
                </a:moveTo>
                <a:cubicBezTo>
                  <a:pt x="9562" y="29859"/>
                  <a:pt x="9663" y="29919"/>
                  <a:pt x="9602" y="29960"/>
                </a:cubicBezTo>
                <a:cubicBezTo>
                  <a:pt x="9541" y="29960"/>
                  <a:pt x="9541" y="29899"/>
                  <a:pt x="9521" y="29778"/>
                </a:cubicBezTo>
                <a:close/>
                <a:moveTo>
                  <a:pt x="9481" y="29291"/>
                </a:moveTo>
                <a:cubicBezTo>
                  <a:pt x="9481" y="29251"/>
                  <a:pt x="9562" y="29251"/>
                  <a:pt x="9582" y="29271"/>
                </a:cubicBezTo>
                <a:cubicBezTo>
                  <a:pt x="9562" y="29352"/>
                  <a:pt x="9521" y="29352"/>
                  <a:pt x="9481" y="29312"/>
                </a:cubicBezTo>
                <a:close/>
                <a:moveTo>
                  <a:pt x="9582" y="29231"/>
                </a:moveTo>
                <a:cubicBezTo>
                  <a:pt x="9541" y="29231"/>
                  <a:pt x="9501" y="29231"/>
                  <a:pt x="9481" y="29210"/>
                </a:cubicBezTo>
                <a:lnTo>
                  <a:pt x="9481" y="29150"/>
                </a:lnTo>
                <a:cubicBezTo>
                  <a:pt x="9481" y="29109"/>
                  <a:pt x="9562" y="29150"/>
                  <a:pt x="9562" y="29109"/>
                </a:cubicBezTo>
                <a:cubicBezTo>
                  <a:pt x="9602" y="29109"/>
                  <a:pt x="9562" y="29150"/>
                  <a:pt x="9541" y="29150"/>
                </a:cubicBezTo>
                <a:cubicBezTo>
                  <a:pt x="9562" y="29190"/>
                  <a:pt x="9622" y="29170"/>
                  <a:pt x="9582" y="29251"/>
                </a:cubicBezTo>
                <a:close/>
                <a:moveTo>
                  <a:pt x="9602" y="29636"/>
                </a:moveTo>
                <a:cubicBezTo>
                  <a:pt x="9541" y="29595"/>
                  <a:pt x="9521" y="29514"/>
                  <a:pt x="9541" y="29453"/>
                </a:cubicBezTo>
                <a:cubicBezTo>
                  <a:pt x="9602" y="29474"/>
                  <a:pt x="9622" y="29615"/>
                  <a:pt x="9602" y="29636"/>
                </a:cubicBezTo>
                <a:close/>
                <a:moveTo>
                  <a:pt x="9703" y="29514"/>
                </a:moveTo>
                <a:cubicBezTo>
                  <a:pt x="9643" y="29514"/>
                  <a:pt x="9643" y="29494"/>
                  <a:pt x="9643" y="29433"/>
                </a:cubicBezTo>
                <a:cubicBezTo>
                  <a:pt x="9703" y="29433"/>
                  <a:pt x="9724" y="29474"/>
                  <a:pt x="9703" y="29534"/>
                </a:cubicBezTo>
                <a:close/>
                <a:moveTo>
                  <a:pt x="10048" y="29595"/>
                </a:moveTo>
                <a:lnTo>
                  <a:pt x="10027" y="29595"/>
                </a:lnTo>
                <a:lnTo>
                  <a:pt x="10027" y="29595"/>
                </a:lnTo>
                <a:close/>
                <a:moveTo>
                  <a:pt x="9987" y="29778"/>
                </a:moveTo>
                <a:cubicBezTo>
                  <a:pt x="9987" y="29757"/>
                  <a:pt x="9987" y="29737"/>
                  <a:pt x="9987" y="29717"/>
                </a:cubicBezTo>
                <a:cubicBezTo>
                  <a:pt x="9987" y="29737"/>
                  <a:pt x="9987" y="29757"/>
                  <a:pt x="9987" y="29778"/>
                </a:cubicBezTo>
                <a:close/>
                <a:moveTo>
                  <a:pt x="9886" y="30000"/>
                </a:moveTo>
                <a:lnTo>
                  <a:pt x="9886" y="29980"/>
                </a:lnTo>
                <a:lnTo>
                  <a:pt x="9906" y="29980"/>
                </a:lnTo>
                <a:cubicBezTo>
                  <a:pt x="9906" y="30000"/>
                  <a:pt x="9886" y="30000"/>
                  <a:pt x="9886" y="30021"/>
                </a:cubicBezTo>
                <a:close/>
                <a:moveTo>
                  <a:pt x="9926" y="30000"/>
                </a:moveTo>
                <a:cubicBezTo>
                  <a:pt x="9926" y="30000"/>
                  <a:pt x="9926" y="29980"/>
                  <a:pt x="9926" y="29960"/>
                </a:cubicBezTo>
                <a:cubicBezTo>
                  <a:pt x="9946" y="29980"/>
                  <a:pt x="9967" y="29980"/>
                  <a:pt x="9967" y="29960"/>
                </a:cubicBezTo>
                <a:cubicBezTo>
                  <a:pt x="9967" y="29980"/>
                  <a:pt x="9946" y="30000"/>
                  <a:pt x="9926" y="30000"/>
                </a:cubicBezTo>
                <a:close/>
                <a:moveTo>
                  <a:pt x="10108" y="29514"/>
                </a:moveTo>
                <a:cubicBezTo>
                  <a:pt x="10108" y="29615"/>
                  <a:pt x="10149" y="29636"/>
                  <a:pt x="10088" y="29676"/>
                </a:cubicBezTo>
                <a:cubicBezTo>
                  <a:pt x="10108" y="29676"/>
                  <a:pt x="10149" y="29676"/>
                  <a:pt x="10149" y="29696"/>
                </a:cubicBezTo>
                <a:lnTo>
                  <a:pt x="10088" y="29717"/>
                </a:lnTo>
                <a:cubicBezTo>
                  <a:pt x="10048" y="29696"/>
                  <a:pt x="10068" y="29696"/>
                  <a:pt x="9967" y="29717"/>
                </a:cubicBezTo>
                <a:cubicBezTo>
                  <a:pt x="9967" y="29676"/>
                  <a:pt x="9987" y="29615"/>
                  <a:pt x="10027" y="29595"/>
                </a:cubicBezTo>
                <a:lnTo>
                  <a:pt x="10027" y="29595"/>
                </a:lnTo>
                <a:lnTo>
                  <a:pt x="10027" y="29595"/>
                </a:lnTo>
                <a:cubicBezTo>
                  <a:pt x="10027" y="29615"/>
                  <a:pt x="9946" y="29636"/>
                  <a:pt x="9987" y="29656"/>
                </a:cubicBezTo>
                <a:lnTo>
                  <a:pt x="10048" y="29656"/>
                </a:lnTo>
                <a:cubicBezTo>
                  <a:pt x="10027" y="29615"/>
                  <a:pt x="10048" y="29636"/>
                  <a:pt x="10068" y="29636"/>
                </a:cubicBezTo>
                <a:lnTo>
                  <a:pt x="10068" y="29636"/>
                </a:lnTo>
                <a:lnTo>
                  <a:pt x="10068" y="29636"/>
                </a:lnTo>
                <a:lnTo>
                  <a:pt x="10068" y="29636"/>
                </a:lnTo>
                <a:cubicBezTo>
                  <a:pt x="10068" y="29555"/>
                  <a:pt x="10088" y="29474"/>
                  <a:pt x="10007" y="29474"/>
                </a:cubicBezTo>
                <a:cubicBezTo>
                  <a:pt x="9987" y="29514"/>
                  <a:pt x="9987" y="29534"/>
                  <a:pt x="10007" y="29575"/>
                </a:cubicBezTo>
                <a:cubicBezTo>
                  <a:pt x="9987" y="29575"/>
                  <a:pt x="9987" y="29575"/>
                  <a:pt x="9987" y="29575"/>
                </a:cubicBezTo>
                <a:cubicBezTo>
                  <a:pt x="9967" y="29555"/>
                  <a:pt x="9967" y="29534"/>
                  <a:pt x="9987" y="29514"/>
                </a:cubicBezTo>
                <a:cubicBezTo>
                  <a:pt x="9987" y="29494"/>
                  <a:pt x="9987" y="29433"/>
                  <a:pt x="10007" y="29433"/>
                </a:cubicBezTo>
                <a:cubicBezTo>
                  <a:pt x="10027" y="29514"/>
                  <a:pt x="10169" y="29393"/>
                  <a:pt x="10169" y="29514"/>
                </a:cubicBezTo>
                <a:cubicBezTo>
                  <a:pt x="10169" y="29534"/>
                  <a:pt x="10149" y="29534"/>
                  <a:pt x="10108" y="29514"/>
                </a:cubicBezTo>
                <a:close/>
                <a:moveTo>
                  <a:pt x="10108" y="27468"/>
                </a:moveTo>
                <a:cubicBezTo>
                  <a:pt x="10108" y="27448"/>
                  <a:pt x="10088" y="27428"/>
                  <a:pt x="10088" y="27408"/>
                </a:cubicBezTo>
                <a:cubicBezTo>
                  <a:pt x="10068" y="27428"/>
                  <a:pt x="10068" y="27448"/>
                  <a:pt x="10048" y="27489"/>
                </a:cubicBezTo>
                <a:lnTo>
                  <a:pt x="10048" y="27489"/>
                </a:lnTo>
                <a:cubicBezTo>
                  <a:pt x="10048" y="27489"/>
                  <a:pt x="10048" y="27509"/>
                  <a:pt x="10048" y="27529"/>
                </a:cubicBezTo>
                <a:cubicBezTo>
                  <a:pt x="10048" y="27590"/>
                  <a:pt x="10068" y="27671"/>
                  <a:pt x="10108" y="27711"/>
                </a:cubicBezTo>
                <a:cubicBezTo>
                  <a:pt x="10108" y="27711"/>
                  <a:pt x="10129" y="27691"/>
                  <a:pt x="10129" y="27691"/>
                </a:cubicBezTo>
                <a:cubicBezTo>
                  <a:pt x="10149" y="27711"/>
                  <a:pt x="10169" y="27711"/>
                  <a:pt x="10169" y="27732"/>
                </a:cubicBezTo>
                <a:cubicBezTo>
                  <a:pt x="10210" y="27813"/>
                  <a:pt x="10169" y="27853"/>
                  <a:pt x="10149" y="27813"/>
                </a:cubicBezTo>
                <a:cubicBezTo>
                  <a:pt x="10149" y="27792"/>
                  <a:pt x="10149" y="27772"/>
                  <a:pt x="10149" y="27772"/>
                </a:cubicBezTo>
                <a:cubicBezTo>
                  <a:pt x="10108" y="27772"/>
                  <a:pt x="10108" y="27732"/>
                  <a:pt x="10068" y="27732"/>
                </a:cubicBezTo>
                <a:lnTo>
                  <a:pt x="10068" y="27853"/>
                </a:lnTo>
                <a:cubicBezTo>
                  <a:pt x="10088" y="27853"/>
                  <a:pt x="10108" y="27853"/>
                  <a:pt x="10108" y="27853"/>
                </a:cubicBezTo>
                <a:cubicBezTo>
                  <a:pt x="10108" y="27853"/>
                  <a:pt x="10108" y="27873"/>
                  <a:pt x="10108" y="27873"/>
                </a:cubicBezTo>
                <a:cubicBezTo>
                  <a:pt x="10108" y="27873"/>
                  <a:pt x="10088" y="27873"/>
                  <a:pt x="10068" y="27873"/>
                </a:cubicBezTo>
                <a:cubicBezTo>
                  <a:pt x="10088" y="27934"/>
                  <a:pt x="10027" y="28056"/>
                  <a:pt x="10108" y="28035"/>
                </a:cubicBezTo>
                <a:lnTo>
                  <a:pt x="10129" y="28035"/>
                </a:lnTo>
                <a:cubicBezTo>
                  <a:pt x="10129" y="28076"/>
                  <a:pt x="10108" y="28096"/>
                  <a:pt x="10088" y="28116"/>
                </a:cubicBezTo>
                <a:lnTo>
                  <a:pt x="10068" y="28116"/>
                </a:lnTo>
                <a:cubicBezTo>
                  <a:pt x="10088" y="28279"/>
                  <a:pt x="10027" y="28380"/>
                  <a:pt x="10129" y="28441"/>
                </a:cubicBezTo>
                <a:cubicBezTo>
                  <a:pt x="10129" y="28400"/>
                  <a:pt x="10129" y="28360"/>
                  <a:pt x="10129" y="28319"/>
                </a:cubicBezTo>
                <a:cubicBezTo>
                  <a:pt x="10129" y="28319"/>
                  <a:pt x="10149" y="28319"/>
                  <a:pt x="10169" y="28339"/>
                </a:cubicBezTo>
                <a:cubicBezTo>
                  <a:pt x="10149" y="28501"/>
                  <a:pt x="10068" y="28582"/>
                  <a:pt x="10169" y="28724"/>
                </a:cubicBezTo>
                <a:cubicBezTo>
                  <a:pt x="9987" y="28744"/>
                  <a:pt x="10230" y="28825"/>
                  <a:pt x="10068" y="28947"/>
                </a:cubicBezTo>
                <a:cubicBezTo>
                  <a:pt x="10189" y="29069"/>
                  <a:pt x="10027" y="29150"/>
                  <a:pt x="10149" y="29210"/>
                </a:cubicBezTo>
                <a:cubicBezTo>
                  <a:pt x="10149" y="29271"/>
                  <a:pt x="10088" y="29291"/>
                  <a:pt x="10088" y="29332"/>
                </a:cubicBezTo>
                <a:cubicBezTo>
                  <a:pt x="10108" y="29332"/>
                  <a:pt x="10149" y="29332"/>
                  <a:pt x="10149" y="29372"/>
                </a:cubicBezTo>
                <a:cubicBezTo>
                  <a:pt x="10149" y="29393"/>
                  <a:pt x="10129" y="29433"/>
                  <a:pt x="10108" y="29433"/>
                </a:cubicBezTo>
                <a:cubicBezTo>
                  <a:pt x="10068" y="29433"/>
                  <a:pt x="10027" y="29433"/>
                  <a:pt x="9946" y="29393"/>
                </a:cubicBezTo>
                <a:cubicBezTo>
                  <a:pt x="9926" y="29433"/>
                  <a:pt x="9967" y="29474"/>
                  <a:pt x="9946" y="29514"/>
                </a:cubicBezTo>
                <a:cubicBezTo>
                  <a:pt x="9926" y="29514"/>
                  <a:pt x="9926" y="29453"/>
                  <a:pt x="9886" y="29453"/>
                </a:cubicBezTo>
                <a:cubicBezTo>
                  <a:pt x="9926" y="29474"/>
                  <a:pt x="9926" y="29514"/>
                  <a:pt x="9926" y="29534"/>
                </a:cubicBezTo>
                <a:lnTo>
                  <a:pt x="9906" y="29555"/>
                </a:lnTo>
                <a:cubicBezTo>
                  <a:pt x="9865" y="29514"/>
                  <a:pt x="9805" y="29494"/>
                  <a:pt x="9825" y="29393"/>
                </a:cubicBezTo>
                <a:cubicBezTo>
                  <a:pt x="9946" y="29393"/>
                  <a:pt x="9805" y="29291"/>
                  <a:pt x="9906" y="29251"/>
                </a:cubicBezTo>
                <a:cubicBezTo>
                  <a:pt x="9845" y="29251"/>
                  <a:pt x="9805" y="29210"/>
                  <a:pt x="9784" y="29251"/>
                </a:cubicBezTo>
                <a:lnTo>
                  <a:pt x="9825" y="29251"/>
                </a:lnTo>
                <a:cubicBezTo>
                  <a:pt x="9825" y="29332"/>
                  <a:pt x="9805" y="29413"/>
                  <a:pt x="9784" y="29474"/>
                </a:cubicBezTo>
                <a:cubicBezTo>
                  <a:pt x="9703" y="29453"/>
                  <a:pt x="9683" y="29372"/>
                  <a:pt x="9622" y="29372"/>
                </a:cubicBezTo>
                <a:cubicBezTo>
                  <a:pt x="9784" y="29332"/>
                  <a:pt x="9622" y="29170"/>
                  <a:pt x="9744" y="29109"/>
                </a:cubicBezTo>
                <a:cubicBezTo>
                  <a:pt x="9784" y="29129"/>
                  <a:pt x="9926" y="29150"/>
                  <a:pt x="9926" y="29089"/>
                </a:cubicBezTo>
                <a:cubicBezTo>
                  <a:pt x="9906" y="29089"/>
                  <a:pt x="9906" y="29069"/>
                  <a:pt x="9906" y="29028"/>
                </a:cubicBezTo>
                <a:cubicBezTo>
                  <a:pt x="9845" y="29150"/>
                  <a:pt x="9703" y="29028"/>
                  <a:pt x="9602" y="29008"/>
                </a:cubicBezTo>
                <a:cubicBezTo>
                  <a:pt x="9602" y="28866"/>
                  <a:pt x="9683" y="28988"/>
                  <a:pt x="9724" y="28947"/>
                </a:cubicBezTo>
                <a:cubicBezTo>
                  <a:pt x="9724" y="28947"/>
                  <a:pt x="9703" y="28947"/>
                  <a:pt x="9703" y="28927"/>
                </a:cubicBezTo>
                <a:cubicBezTo>
                  <a:pt x="9703" y="28906"/>
                  <a:pt x="9724" y="28906"/>
                  <a:pt x="9703" y="28906"/>
                </a:cubicBezTo>
                <a:cubicBezTo>
                  <a:pt x="9683" y="28886"/>
                  <a:pt x="9562" y="28947"/>
                  <a:pt x="9622" y="28846"/>
                </a:cubicBezTo>
                <a:cubicBezTo>
                  <a:pt x="9501" y="28846"/>
                  <a:pt x="9582" y="28967"/>
                  <a:pt x="9521" y="29008"/>
                </a:cubicBezTo>
                <a:cubicBezTo>
                  <a:pt x="9481" y="28967"/>
                  <a:pt x="9501" y="28886"/>
                  <a:pt x="9460" y="28846"/>
                </a:cubicBezTo>
                <a:cubicBezTo>
                  <a:pt x="9481" y="28805"/>
                  <a:pt x="9582" y="28846"/>
                  <a:pt x="9582" y="28765"/>
                </a:cubicBezTo>
                <a:cubicBezTo>
                  <a:pt x="9521" y="28744"/>
                  <a:pt x="9501" y="28785"/>
                  <a:pt x="9440" y="28805"/>
                </a:cubicBezTo>
                <a:cubicBezTo>
                  <a:pt x="9440" y="28724"/>
                  <a:pt x="9399" y="28643"/>
                  <a:pt x="9440" y="28522"/>
                </a:cubicBezTo>
                <a:lnTo>
                  <a:pt x="9379" y="28522"/>
                </a:lnTo>
                <a:cubicBezTo>
                  <a:pt x="9420" y="28623"/>
                  <a:pt x="9379" y="28704"/>
                  <a:pt x="9379" y="28785"/>
                </a:cubicBezTo>
                <a:cubicBezTo>
                  <a:pt x="9298" y="28785"/>
                  <a:pt x="9298" y="28704"/>
                  <a:pt x="9258" y="28785"/>
                </a:cubicBezTo>
                <a:cubicBezTo>
                  <a:pt x="9217" y="28744"/>
                  <a:pt x="9258" y="28663"/>
                  <a:pt x="9318" y="28684"/>
                </a:cubicBezTo>
                <a:cubicBezTo>
                  <a:pt x="9339" y="28582"/>
                  <a:pt x="9237" y="28684"/>
                  <a:pt x="9217" y="28623"/>
                </a:cubicBezTo>
                <a:cubicBezTo>
                  <a:pt x="9359" y="28542"/>
                  <a:pt x="9379" y="28562"/>
                  <a:pt x="9237" y="28542"/>
                </a:cubicBezTo>
                <a:cubicBezTo>
                  <a:pt x="9237" y="28522"/>
                  <a:pt x="9258" y="28501"/>
                  <a:pt x="9278" y="28501"/>
                </a:cubicBezTo>
                <a:cubicBezTo>
                  <a:pt x="9318" y="28501"/>
                  <a:pt x="9298" y="28522"/>
                  <a:pt x="9318" y="28542"/>
                </a:cubicBezTo>
                <a:cubicBezTo>
                  <a:pt x="9339" y="28542"/>
                  <a:pt x="9339" y="28501"/>
                  <a:pt x="9379" y="28522"/>
                </a:cubicBezTo>
                <a:cubicBezTo>
                  <a:pt x="9339" y="28461"/>
                  <a:pt x="9339" y="28400"/>
                  <a:pt x="9359" y="28360"/>
                </a:cubicBezTo>
                <a:lnTo>
                  <a:pt x="9359" y="28360"/>
                </a:lnTo>
                <a:cubicBezTo>
                  <a:pt x="9379" y="28360"/>
                  <a:pt x="9399" y="28360"/>
                  <a:pt x="9399" y="28339"/>
                </a:cubicBezTo>
                <a:cubicBezTo>
                  <a:pt x="9420" y="28360"/>
                  <a:pt x="9541" y="28360"/>
                  <a:pt x="9501" y="28441"/>
                </a:cubicBezTo>
                <a:cubicBezTo>
                  <a:pt x="9602" y="28441"/>
                  <a:pt x="9683" y="28339"/>
                  <a:pt x="9643" y="28238"/>
                </a:cubicBezTo>
                <a:cubicBezTo>
                  <a:pt x="9622" y="28360"/>
                  <a:pt x="9582" y="28238"/>
                  <a:pt x="9541" y="28198"/>
                </a:cubicBezTo>
                <a:cubicBezTo>
                  <a:pt x="9541" y="28238"/>
                  <a:pt x="9541" y="28279"/>
                  <a:pt x="9501" y="28299"/>
                </a:cubicBezTo>
                <a:cubicBezTo>
                  <a:pt x="9481" y="28299"/>
                  <a:pt x="9460" y="28279"/>
                  <a:pt x="9440" y="28279"/>
                </a:cubicBezTo>
                <a:cubicBezTo>
                  <a:pt x="9420" y="28258"/>
                  <a:pt x="9420" y="28238"/>
                  <a:pt x="9399" y="28238"/>
                </a:cubicBezTo>
                <a:cubicBezTo>
                  <a:pt x="9399" y="28258"/>
                  <a:pt x="9399" y="28258"/>
                  <a:pt x="9399" y="28258"/>
                </a:cubicBezTo>
                <a:cubicBezTo>
                  <a:pt x="9359" y="28258"/>
                  <a:pt x="9339" y="28238"/>
                  <a:pt x="9359" y="28198"/>
                </a:cubicBezTo>
                <a:cubicBezTo>
                  <a:pt x="9440" y="28198"/>
                  <a:pt x="9440" y="28258"/>
                  <a:pt x="9501" y="28238"/>
                </a:cubicBezTo>
                <a:cubicBezTo>
                  <a:pt x="9541" y="28198"/>
                  <a:pt x="9521" y="28137"/>
                  <a:pt x="9460" y="28096"/>
                </a:cubicBezTo>
                <a:cubicBezTo>
                  <a:pt x="9562" y="28076"/>
                  <a:pt x="9501" y="28015"/>
                  <a:pt x="9562" y="27954"/>
                </a:cubicBezTo>
                <a:cubicBezTo>
                  <a:pt x="9481" y="27934"/>
                  <a:pt x="9420" y="27914"/>
                  <a:pt x="9339" y="27894"/>
                </a:cubicBezTo>
                <a:cubicBezTo>
                  <a:pt x="9318" y="27954"/>
                  <a:pt x="9379" y="27934"/>
                  <a:pt x="9379" y="27975"/>
                </a:cubicBezTo>
                <a:cubicBezTo>
                  <a:pt x="9359" y="27975"/>
                  <a:pt x="9339" y="27995"/>
                  <a:pt x="9318" y="27995"/>
                </a:cubicBezTo>
                <a:cubicBezTo>
                  <a:pt x="9278" y="27833"/>
                  <a:pt x="9217" y="27732"/>
                  <a:pt x="9278" y="27610"/>
                </a:cubicBezTo>
                <a:cubicBezTo>
                  <a:pt x="9258" y="27610"/>
                  <a:pt x="9217" y="27610"/>
                  <a:pt x="9217" y="27590"/>
                </a:cubicBezTo>
                <a:cubicBezTo>
                  <a:pt x="9258" y="27509"/>
                  <a:pt x="9237" y="27549"/>
                  <a:pt x="9217" y="27448"/>
                </a:cubicBezTo>
                <a:cubicBezTo>
                  <a:pt x="9339" y="27489"/>
                  <a:pt x="9379" y="27468"/>
                  <a:pt x="9420" y="27570"/>
                </a:cubicBezTo>
                <a:cubicBezTo>
                  <a:pt x="9501" y="27509"/>
                  <a:pt x="9420" y="27306"/>
                  <a:pt x="9399" y="27306"/>
                </a:cubicBezTo>
                <a:cubicBezTo>
                  <a:pt x="9399" y="27367"/>
                  <a:pt x="9399" y="27428"/>
                  <a:pt x="9359" y="27448"/>
                </a:cubicBezTo>
                <a:cubicBezTo>
                  <a:pt x="9379" y="27327"/>
                  <a:pt x="9278" y="27387"/>
                  <a:pt x="9278" y="27448"/>
                </a:cubicBezTo>
                <a:cubicBezTo>
                  <a:pt x="9237" y="27387"/>
                  <a:pt x="9217" y="27347"/>
                  <a:pt x="9197" y="27286"/>
                </a:cubicBezTo>
                <a:cubicBezTo>
                  <a:pt x="9217" y="27225"/>
                  <a:pt x="9217" y="27266"/>
                  <a:pt x="9278" y="27266"/>
                </a:cubicBezTo>
                <a:cubicBezTo>
                  <a:pt x="9278" y="27164"/>
                  <a:pt x="9237" y="27225"/>
                  <a:pt x="9177" y="27225"/>
                </a:cubicBezTo>
                <a:cubicBezTo>
                  <a:pt x="9197" y="27164"/>
                  <a:pt x="9136" y="27083"/>
                  <a:pt x="9177" y="27083"/>
                </a:cubicBezTo>
                <a:lnTo>
                  <a:pt x="9318" y="27083"/>
                </a:lnTo>
                <a:cubicBezTo>
                  <a:pt x="9258" y="26982"/>
                  <a:pt x="9217" y="26982"/>
                  <a:pt x="9116" y="26840"/>
                </a:cubicBezTo>
                <a:cubicBezTo>
                  <a:pt x="9177" y="26840"/>
                  <a:pt x="9197" y="26861"/>
                  <a:pt x="9237" y="26881"/>
                </a:cubicBezTo>
                <a:cubicBezTo>
                  <a:pt x="9258" y="26719"/>
                  <a:pt x="9116" y="26861"/>
                  <a:pt x="9136" y="26739"/>
                </a:cubicBezTo>
                <a:cubicBezTo>
                  <a:pt x="9177" y="26739"/>
                  <a:pt x="9177" y="26780"/>
                  <a:pt x="9217" y="26780"/>
                </a:cubicBezTo>
                <a:cubicBezTo>
                  <a:pt x="9258" y="26719"/>
                  <a:pt x="9217" y="26719"/>
                  <a:pt x="9197" y="26678"/>
                </a:cubicBezTo>
                <a:cubicBezTo>
                  <a:pt x="9318" y="26658"/>
                  <a:pt x="9399" y="26537"/>
                  <a:pt x="9481" y="26638"/>
                </a:cubicBezTo>
                <a:cubicBezTo>
                  <a:pt x="9541" y="26638"/>
                  <a:pt x="9602" y="26618"/>
                  <a:pt x="9643" y="26577"/>
                </a:cubicBezTo>
                <a:cubicBezTo>
                  <a:pt x="9501" y="26618"/>
                  <a:pt x="9582" y="26334"/>
                  <a:pt x="9460" y="26293"/>
                </a:cubicBezTo>
                <a:cubicBezTo>
                  <a:pt x="9460" y="26334"/>
                  <a:pt x="9399" y="26314"/>
                  <a:pt x="9399" y="26374"/>
                </a:cubicBezTo>
                <a:cubicBezTo>
                  <a:pt x="9440" y="26374"/>
                  <a:pt x="9481" y="26374"/>
                  <a:pt x="9481" y="26435"/>
                </a:cubicBezTo>
                <a:cubicBezTo>
                  <a:pt x="9420" y="26395"/>
                  <a:pt x="9399" y="26455"/>
                  <a:pt x="9359" y="26395"/>
                </a:cubicBezTo>
                <a:cubicBezTo>
                  <a:pt x="9399" y="26374"/>
                  <a:pt x="9339" y="26293"/>
                  <a:pt x="9399" y="26273"/>
                </a:cubicBezTo>
                <a:cubicBezTo>
                  <a:pt x="9481" y="26233"/>
                  <a:pt x="9481" y="26314"/>
                  <a:pt x="9562" y="26293"/>
                </a:cubicBezTo>
                <a:cubicBezTo>
                  <a:pt x="9562" y="26233"/>
                  <a:pt x="9521" y="26253"/>
                  <a:pt x="9562" y="26212"/>
                </a:cubicBezTo>
                <a:cubicBezTo>
                  <a:pt x="9501" y="26192"/>
                  <a:pt x="9379" y="26233"/>
                  <a:pt x="9359" y="26172"/>
                </a:cubicBezTo>
                <a:cubicBezTo>
                  <a:pt x="9440" y="26172"/>
                  <a:pt x="9521" y="26131"/>
                  <a:pt x="9582" y="26071"/>
                </a:cubicBezTo>
                <a:cubicBezTo>
                  <a:pt x="9582" y="25969"/>
                  <a:pt x="9582" y="25848"/>
                  <a:pt x="9582" y="25747"/>
                </a:cubicBezTo>
                <a:lnTo>
                  <a:pt x="9703" y="25747"/>
                </a:lnTo>
                <a:lnTo>
                  <a:pt x="9703" y="25666"/>
                </a:lnTo>
                <a:cubicBezTo>
                  <a:pt x="9724" y="25706"/>
                  <a:pt x="9744" y="25726"/>
                  <a:pt x="9744" y="25767"/>
                </a:cubicBezTo>
                <a:lnTo>
                  <a:pt x="9744" y="25767"/>
                </a:lnTo>
                <a:cubicBezTo>
                  <a:pt x="9744" y="25767"/>
                  <a:pt x="9744" y="25767"/>
                  <a:pt x="9744" y="25787"/>
                </a:cubicBezTo>
                <a:cubicBezTo>
                  <a:pt x="9744" y="25787"/>
                  <a:pt x="9724" y="25807"/>
                  <a:pt x="9724" y="25807"/>
                </a:cubicBezTo>
                <a:cubicBezTo>
                  <a:pt x="9744" y="25767"/>
                  <a:pt x="9683" y="25706"/>
                  <a:pt x="9683" y="25767"/>
                </a:cubicBezTo>
                <a:cubicBezTo>
                  <a:pt x="9703" y="25767"/>
                  <a:pt x="9703" y="25787"/>
                  <a:pt x="9703" y="25787"/>
                </a:cubicBezTo>
                <a:lnTo>
                  <a:pt x="9703" y="25787"/>
                </a:lnTo>
                <a:lnTo>
                  <a:pt x="9703" y="25807"/>
                </a:lnTo>
                <a:cubicBezTo>
                  <a:pt x="9602" y="25868"/>
                  <a:pt x="9663" y="26010"/>
                  <a:pt x="9663" y="26091"/>
                </a:cubicBezTo>
                <a:cubicBezTo>
                  <a:pt x="9724" y="26050"/>
                  <a:pt x="9744" y="25990"/>
                  <a:pt x="9744" y="25929"/>
                </a:cubicBezTo>
                <a:lnTo>
                  <a:pt x="9865" y="25929"/>
                </a:lnTo>
                <a:cubicBezTo>
                  <a:pt x="9845" y="25909"/>
                  <a:pt x="9825" y="25888"/>
                  <a:pt x="9825" y="25868"/>
                </a:cubicBezTo>
                <a:cubicBezTo>
                  <a:pt x="9886" y="25868"/>
                  <a:pt x="9906" y="25828"/>
                  <a:pt x="9946" y="25868"/>
                </a:cubicBezTo>
                <a:cubicBezTo>
                  <a:pt x="9946" y="25848"/>
                  <a:pt x="9946" y="25828"/>
                  <a:pt x="9946" y="25807"/>
                </a:cubicBezTo>
                <a:cubicBezTo>
                  <a:pt x="9946" y="25828"/>
                  <a:pt x="9946" y="25828"/>
                  <a:pt x="9967" y="25848"/>
                </a:cubicBezTo>
                <a:cubicBezTo>
                  <a:pt x="9967" y="25888"/>
                  <a:pt x="9865" y="25868"/>
                  <a:pt x="9865" y="25929"/>
                </a:cubicBezTo>
                <a:cubicBezTo>
                  <a:pt x="9906" y="25929"/>
                  <a:pt x="9906" y="25969"/>
                  <a:pt x="9906" y="26010"/>
                </a:cubicBezTo>
                <a:cubicBezTo>
                  <a:pt x="9906" y="26030"/>
                  <a:pt x="9845" y="26010"/>
                  <a:pt x="9845" y="26030"/>
                </a:cubicBezTo>
                <a:cubicBezTo>
                  <a:pt x="9825" y="26030"/>
                  <a:pt x="9825" y="26030"/>
                  <a:pt x="9805" y="26030"/>
                </a:cubicBezTo>
                <a:cubicBezTo>
                  <a:pt x="9805" y="25990"/>
                  <a:pt x="9805" y="25949"/>
                  <a:pt x="9764" y="25929"/>
                </a:cubicBezTo>
                <a:cubicBezTo>
                  <a:pt x="9744" y="25949"/>
                  <a:pt x="9764" y="25990"/>
                  <a:pt x="9764" y="26030"/>
                </a:cubicBezTo>
                <a:cubicBezTo>
                  <a:pt x="9744" y="26050"/>
                  <a:pt x="9724" y="26071"/>
                  <a:pt x="9744" y="26091"/>
                </a:cubicBezTo>
                <a:cubicBezTo>
                  <a:pt x="9724" y="26152"/>
                  <a:pt x="9845" y="26071"/>
                  <a:pt x="9825" y="26131"/>
                </a:cubicBezTo>
                <a:cubicBezTo>
                  <a:pt x="9805" y="26192"/>
                  <a:pt x="9805" y="26273"/>
                  <a:pt x="9703" y="26233"/>
                </a:cubicBezTo>
                <a:cubicBezTo>
                  <a:pt x="9703" y="26314"/>
                  <a:pt x="9805" y="26293"/>
                  <a:pt x="9764" y="26395"/>
                </a:cubicBezTo>
                <a:cubicBezTo>
                  <a:pt x="9703" y="26374"/>
                  <a:pt x="9683" y="26415"/>
                  <a:pt x="9643" y="26435"/>
                </a:cubicBezTo>
                <a:cubicBezTo>
                  <a:pt x="9643" y="26395"/>
                  <a:pt x="9602" y="26374"/>
                  <a:pt x="9602" y="26415"/>
                </a:cubicBezTo>
                <a:cubicBezTo>
                  <a:pt x="9663" y="26496"/>
                  <a:pt x="9724" y="26476"/>
                  <a:pt x="9805" y="26537"/>
                </a:cubicBezTo>
                <a:cubicBezTo>
                  <a:pt x="9805" y="26577"/>
                  <a:pt x="9805" y="26618"/>
                  <a:pt x="9784" y="26678"/>
                </a:cubicBezTo>
                <a:cubicBezTo>
                  <a:pt x="9764" y="26739"/>
                  <a:pt x="9764" y="26800"/>
                  <a:pt x="9825" y="26840"/>
                </a:cubicBezTo>
                <a:cubicBezTo>
                  <a:pt x="9865" y="26780"/>
                  <a:pt x="9744" y="26759"/>
                  <a:pt x="9805" y="26739"/>
                </a:cubicBezTo>
                <a:cubicBezTo>
                  <a:pt x="9825" y="26739"/>
                  <a:pt x="9845" y="26719"/>
                  <a:pt x="9845" y="26719"/>
                </a:cubicBezTo>
                <a:cubicBezTo>
                  <a:pt x="9825" y="26820"/>
                  <a:pt x="10048" y="26759"/>
                  <a:pt x="9967" y="26840"/>
                </a:cubicBezTo>
                <a:cubicBezTo>
                  <a:pt x="10007" y="26861"/>
                  <a:pt x="10068" y="26780"/>
                  <a:pt x="10088" y="26840"/>
                </a:cubicBezTo>
                <a:cubicBezTo>
                  <a:pt x="10007" y="26800"/>
                  <a:pt x="10088" y="26921"/>
                  <a:pt x="10027" y="26901"/>
                </a:cubicBezTo>
                <a:cubicBezTo>
                  <a:pt x="10007" y="26840"/>
                  <a:pt x="9946" y="26942"/>
                  <a:pt x="9886" y="26901"/>
                </a:cubicBezTo>
                <a:cubicBezTo>
                  <a:pt x="9946" y="26861"/>
                  <a:pt x="9946" y="26800"/>
                  <a:pt x="9845" y="26820"/>
                </a:cubicBezTo>
                <a:cubicBezTo>
                  <a:pt x="9906" y="26921"/>
                  <a:pt x="9784" y="26881"/>
                  <a:pt x="9825" y="27063"/>
                </a:cubicBezTo>
                <a:lnTo>
                  <a:pt x="9926" y="27063"/>
                </a:lnTo>
                <a:cubicBezTo>
                  <a:pt x="9946" y="27023"/>
                  <a:pt x="9967" y="26982"/>
                  <a:pt x="9987" y="26942"/>
                </a:cubicBezTo>
                <a:cubicBezTo>
                  <a:pt x="10068" y="26942"/>
                  <a:pt x="10169" y="26962"/>
                  <a:pt x="10230" y="27023"/>
                </a:cubicBezTo>
                <a:cubicBezTo>
                  <a:pt x="10169" y="27063"/>
                  <a:pt x="10271" y="27063"/>
                  <a:pt x="10250" y="27124"/>
                </a:cubicBezTo>
                <a:cubicBezTo>
                  <a:pt x="10250" y="27205"/>
                  <a:pt x="10149" y="27124"/>
                  <a:pt x="10088" y="27185"/>
                </a:cubicBezTo>
                <a:cubicBezTo>
                  <a:pt x="10169" y="27225"/>
                  <a:pt x="10048" y="27225"/>
                  <a:pt x="10068" y="27286"/>
                </a:cubicBezTo>
                <a:cubicBezTo>
                  <a:pt x="10108" y="27286"/>
                  <a:pt x="10189" y="27266"/>
                  <a:pt x="10169" y="27327"/>
                </a:cubicBezTo>
                <a:cubicBezTo>
                  <a:pt x="10129" y="27327"/>
                  <a:pt x="10129" y="27286"/>
                  <a:pt x="10088" y="27306"/>
                </a:cubicBezTo>
                <a:lnTo>
                  <a:pt x="10088" y="27387"/>
                </a:lnTo>
                <a:cubicBezTo>
                  <a:pt x="10189" y="27408"/>
                  <a:pt x="10210" y="27347"/>
                  <a:pt x="10250" y="27306"/>
                </a:cubicBezTo>
                <a:cubicBezTo>
                  <a:pt x="10189" y="27347"/>
                  <a:pt x="10189" y="27225"/>
                  <a:pt x="10230" y="27245"/>
                </a:cubicBezTo>
                <a:cubicBezTo>
                  <a:pt x="10271" y="27245"/>
                  <a:pt x="10271" y="27266"/>
                  <a:pt x="10271" y="27286"/>
                </a:cubicBezTo>
                <a:cubicBezTo>
                  <a:pt x="10291" y="27306"/>
                  <a:pt x="10271" y="27367"/>
                  <a:pt x="10230" y="27387"/>
                </a:cubicBezTo>
                <a:cubicBezTo>
                  <a:pt x="10189" y="27408"/>
                  <a:pt x="10129" y="27428"/>
                  <a:pt x="10108" y="27468"/>
                </a:cubicBezTo>
                <a:close/>
                <a:moveTo>
                  <a:pt x="9298" y="28076"/>
                </a:moveTo>
                <a:cubicBezTo>
                  <a:pt x="9359" y="28096"/>
                  <a:pt x="9339" y="28076"/>
                  <a:pt x="9420" y="28096"/>
                </a:cubicBezTo>
                <a:cubicBezTo>
                  <a:pt x="9420" y="28177"/>
                  <a:pt x="9298" y="28116"/>
                  <a:pt x="9258" y="28157"/>
                </a:cubicBezTo>
                <a:cubicBezTo>
                  <a:pt x="9197" y="28157"/>
                  <a:pt x="9318" y="28116"/>
                  <a:pt x="9298" y="28076"/>
                </a:cubicBezTo>
                <a:close/>
                <a:moveTo>
                  <a:pt x="9278" y="28258"/>
                </a:moveTo>
                <a:cubicBezTo>
                  <a:pt x="9339" y="28279"/>
                  <a:pt x="9318" y="28380"/>
                  <a:pt x="9298" y="28420"/>
                </a:cubicBezTo>
                <a:cubicBezTo>
                  <a:pt x="9217" y="28380"/>
                  <a:pt x="9278" y="28339"/>
                  <a:pt x="9278" y="28258"/>
                </a:cubicBezTo>
                <a:close/>
                <a:moveTo>
                  <a:pt x="9379" y="26516"/>
                </a:moveTo>
                <a:cubicBezTo>
                  <a:pt x="9399" y="26496"/>
                  <a:pt x="9420" y="26476"/>
                  <a:pt x="9399" y="26455"/>
                </a:cubicBezTo>
                <a:cubicBezTo>
                  <a:pt x="9481" y="26455"/>
                  <a:pt x="9440" y="26537"/>
                  <a:pt x="9541" y="26496"/>
                </a:cubicBezTo>
                <a:cubicBezTo>
                  <a:pt x="9501" y="26557"/>
                  <a:pt x="9460" y="26516"/>
                  <a:pt x="9379" y="26516"/>
                </a:cubicBezTo>
                <a:close/>
                <a:moveTo>
                  <a:pt x="10331" y="27691"/>
                </a:moveTo>
                <a:cubicBezTo>
                  <a:pt x="10372" y="27691"/>
                  <a:pt x="10331" y="27752"/>
                  <a:pt x="10392" y="27752"/>
                </a:cubicBezTo>
                <a:cubicBezTo>
                  <a:pt x="10352" y="27813"/>
                  <a:pt x="10331" y="27752"/>
                  <a:pt x="10291" y="27792"/>
                </a:cubicBezTo>
                <a:lnTo>
                  <a:pt x="10291" y="27934"/>
                </a:lnTo>
                <a:cubicBezTo>
                  <a:pt x="10250" y="27934"/>
                  <a:pt x="10230" y="27914"/>
                  <a:pt x="10210" y="27934"/>
                </a:cubicBezTo>
                <a:cubicBezTo>
                  <a:pt x="10189" y="27894"/>
                  <a:pt x="10271" y="27833"/>
                  <a:pt x="10210" y="27752"/>
                </a:cubicBezTo>
                <a:cubicBezTo>
                  <a:pt x="10250" y="27711"/>
                  <a:pt x="10291" y="27711"/>
                  <a:pt x="10331" y="27671"/>
                </a:cubicBezTo>
                <a:close/>
                <a:moveTo>
                  <a:pt x="10271" y="26212"/>
                </a:moveTo>
                <a:cubicBezTo>
                  <a:pt x="10352" y="26212"/>
                  <a:pt x="10372" y="26253"/>
                  <a:pt x="10453" y="26253"/>
                </a:cubicBezTo>
                <a:cubicBezTo>
                  <a:pt x="10412" y="26314"/>
                  <a:pt x="10250" y="26293"/>
                  <a:pt x="10271" y="26212"/>
                </a:cubicBezTo>
                <a:close/>
                <a:moveTo>
                  <a:pt x="10372" y="26942"/>
                </a:moveTo>
                <a:cubicBezTo>
                  <a:pt x="10352" y="26901"/>
                  <a:pt x="10331" y="26840"/>
                  <a:pt x="10311" y="26800"/>
                </a:cubicBezTo>
                <a:cubicBezTo>
                  <a:pt x="10352" y="26759"/>
                  <a:pt x="10352" y="26861"/>
                  <a:pt x="10433" y="26820"/>
                </a:cubicBezTo>
                <a:cubicBezTo>
                  <a:pt x="10433" y="26861"/>
                  <a:pt x="10392" y="26901"/>
                  <a:pt x="10372" y="26942"/>
                </a:cubicBezTo>
                <a:close/>
                <a:moveTo>
                  <a:pt x="10716" y="26780"/>
                </a:moveTo>
                <a:cubicBezTo>
                  <a:pt x="10716" y="26820"/>
                  <a:pt x="10716" y="26881"/>
                  <a:pt x="10676" y="26942"/>
                </a:cubicBezTo>
                <a:cubicBezTo>
                  <a:pt x="10635" y="26921"/>
                  <a:pt x="10615" y="26861"/>
                  <a:pt x="10595" y="26840"/>
                </a:cubicBezTo>
                <a:cubicBezTo>
                  <a:pt x="10554" y="26861"/>
                  <a:pt x="10554" y="26921"/>
                  <a:pt x="10493" y="26921"/>
                </a:cubicBezTo>
                <a:cubicBezTo>
                  <a:pt x="10433" y="26921"/>
                  <a:pt x="10493" y="26901"/>
                  <a:pt x="10514" y="26901"/>
                </a:cubicBezTo>
                <a:cubicBezTo>
                  <a:pt x="10493" y="26861"/>
                  <a:pt x="10493" y="26820"/>
                  <a:pt x="10493" y="26780"/>
                </a:cubicBezTo>
                <a:cubicBezTo>
                  <a:pt x="10615" y="26780"/>
                  <a:pt x="10635" y="26759"/>
                  <a:pt x="10716" y="26759"/>
                </a:cubicBezTo>
                <a:close/>
                <a:moveTo>
                  <a:pt x="10655" y="25098"/>
                </a:moveTo>
                <a:cubicBezTo>
                  <a:pt x="10696" y="25038"/>
                  <a:pt x="10676" y="25038"/>
                  <a:pt x="10676" y="24936"/>
                </a:cubicBezTo>
                <a:cubicBezTo>
                  <a:pt x="10797" y="24957"/>
                  <a:pt x="10736" y="25159"/>
                  <a:pt x="10736" y="25240"/>
                </a:cubicBezTo>
                <a:cubicBezTo>
                  <a:pt x="10655" y="25220"/>
                  <a:pt x="10757" y="25119"/>
                  <a:pt x="10655" y="25098"/>
                </a:cubicBezTo>
                <a:close/>
                <a:moveTo>
                  <a:pt x="10858" y="26678"/>
                </a:moveTo>
                <a:cubicBezTo>
                  <a:pt x="10817" y="26618"/>
                  <a:pt x="10736" y="26597"/>
                  <a:pt x="10736" y="26516"/>
                </a:cubicBezTo>
                <a:cubicBezTo>
                  <a:pt x="10777" y="26537"/>
                  <a:pt x="10878" y="26618"/>
                  <a:pt x="10898" y="26597"/>
                </a:cubicBezTo>
                <a:cubicBezTo>
                  <a:pt x="10979" y="26638"/>
                  <a:pt x="10858" y="26658"/>
                  <a:pt x="10858" y="26678"/>
                </a:cubicBezTo>
                <a:close/>
                <a:moveTo>
                  <a:pt x="10878" y="26476"/>
                </a:moveTo>
                <a:cubicBezTo>
                  <a:pt x="10898" y="26455"/>
                  <a:pt x="10919" y="26435"/>
                  <a:pt x="10878" y="26415"/>
                </a:cubicBezTo>
                <a:cubicBezTo>
                  <a:pt x="10858" y="26415"/>
                  <a:pt x="10919" y="26395"/>
                  <a:pt x="10959" y="26395"/>
                </a:cubicBezTo>
                <a:lnTo>
                  <a:pt x="10979" y="26395"/>
                </a:lnTo>
                <a:cubicBezTo>
                  <a:pt x="10959" y="26435"/>
                  <a:pt x="10979" y="26455"/>
                  <a:pt x="11020" y="26476"/>
                </a:cubicBezTo>
                <a:cubicBezTo>
                  <a:pt x="11060" y="26415"/>
                  <a:pt x="11000" y="26293"/>
                  <a:pt x="11060" y="26212"/>
                </a:cubicBezTo>
                <a:cubicBezTo>
                  <a:pt x="11182" y="26273"/>
                  <a:pt x="11020" y="26354"/>
                  <a:pt x="11060" y="26476"/>
                </a:cubicBezTo>
                <a:cubicBezTo>
                  <a:pt x="11000" y="26496"/>
                  <a:pt x="10959" y="26354"/>
                  <a:pt x="10959" y="26476"/>
                </a:cubicBezTo>
                <a:cubicBezTo>
                  <a:pt x="10939" y="26455"/>
                  <a:pt x="10898" y="26455"/>
                  <a:pt x="10878" y="26476"/>
                </a:cubicBezTo>
                <a:close/>
                <a:moveTo>
                  <a:pt x="10979" y="26638"/>
                </a:moveTo>
                <a:cubicBezTo>
                  <a:pt x="10939" y="26638"/>
                  <a:pt x="10959" y="26597"/>
                  <a:pt x="10939" y="26577"/>
                </a:cubicBezTo>
                <a:cubicBezTo>
                  <a:pt x="10939" y="26557"/>
                  <a:pt x="10979" y="26577"/>
                  <a:pt x="10979" y="26557"/>
                </a:cubicBezTo>
                <a:cubicBezTo>
                  <a:pt x="11020" y="26577"/>
                  <a:pt x="11060" y="26638"/>
                  <a:pt x="11060" y="26699"/>
                </a:cubicBezTo>
                <a:cubicBezTo>
                  <a:pt x="10979" y="26719"/>
                  <a:pt x="11020" y="26557"/>
                  <a:pt x="10979" y="26638"/>
                </a:cubicBezTo>
                <a:close/>
                <a:moveTo>
                  <a:pt x="11060" y="26597"/>
                </a:moveTo>
                <a:lnTo>
                  <a:pt x="11081" y="26597"/>
                </a:lnTo>
                <a:cubicBezTo>
                  <a:pt x="11081" y="26618"/>
                  <a:pt x="11081" y="26618"/>
                  <a:pt x="11081" y="26638"/>
                </a:cubicBezTo>
                <a:cubicBezTo>
                  <a:pt x="11081" y="26638"/>
                  <a:pt x="11060" y="26618"/>
                  <a:pt x="11060" y="26597"/>
                </a:cubicBezTo>
                <a:close/>
                <a:moveTo>
                  <a:pt x="11162" y="26071"/>
                </a:moveTo>
                <a:cubicBezTo>
                  <a:pt x="11121" y="26010"/>
                  <a:pt x="11202" y="25990"/>
                  <a:pt x="11182" y="25888"/>
                </a:cubicBezTo>
                <a:cubicBezTo>
                  <a:pt x="11223" y="25888"/>
                  <a:pt x="11202" y="25949"/>
                  <a:pt x="11263" y="25929"/>
                </a:cubicBezTo>
                <a:cubicBezTo>
                  <a:pt x="11223" y="25949"/>
                  <a:pt x="11223" y="26050"/>
                  <a:pt x="11162" y="26091"/>
                </a:cubicBezTo>
                <a:close/>
                <a:moveTo>
                  <a:pt x="11344" y="25807"/>
                </a:moveTo>
                <a:cubicBezTo>
                  <a:pt x="11344" y="25828"/>
                  <a:pt x="11283" y="25807"/>
                  <a:pt x="11243" y="25828"/>
                </a:cubicBezTo>
                <a:cubicBezTo>
                  <a:pt x="11304" y="25787"/>
                  <a:pt x="11223" y="25706"/>
                  <a:pt x="11202" y="25767"/>
                </a:cubicBezTo>
                <a:cubicBezTo>
                  <a:pt x="11142" y="25747"/>
                  <a:pt x="11263" y="25706"/>
                  <a:pt x="11263" y="25666"/>
                </a:cubicBezTo>
                <a:cubicBezTo>
                  <a:pt x="11283" y="25686"/>
                  <a:pt x="11344" y="25686"/>
                  <a:pt x="11364" y="25706"/>
                </a:cubicBezTo>
                <a:cubicBezTo>
                  <a:pt x="11405" y="25726"/>
                  <a:pt x="11263" y="25787"/>
                  <a:pt x="11344" y="25807"/>
                </a:cubicBezTo>
                <a:close/>
                <a:moveTo>
                  <a:pt x="11364" y="25584"/>
                </a:moveTo>
                <a:cubicBezTo>
                  <a:pt x="11344" y="25584"/>
                  <a:pt x="11344" y="25544"/>
                  <a:pt x="11344" y="25503"/>
                </a:cubicBezTo>
                <a:cubicBezTo>
                  <a:pt x="11344" y="25483"/>
                  <a:pt x="11304" y="25463"/>
                  <a:pt x="11263" y="25463"/>
                </a:cubicBezTo>
                <a:cubicBezTo>
                  <a:pt x="11263" y="25422"/>
                  <a:pt x="11324" y="25382"/>
                  <a:pt x="11243" y="25382"/>
                </a:cubicBezTo>
                <a:cubicBezTo>
                  <a:pt x="11243" y="25341"/>
                  <a:pt x="11304" y="25362"/>
                  <a:pt x="11324" y="25362"/>
                </a:cubicBezTo>
                <a:cubicBezTo>
                  <a:pt x="11364" y="25362"/>
                  <a:pt x="11344" y="25321"/>
                  <a:pt x="11344" y="25301"/>
                </a:cubicBezTo>
                <a:cubicBezTo>
                  <a:pt x="11425" y="25321"/>
                  <a:pt x="11304" y="25524"/>
                  <a:pt x="11385" y="25483"/>
                </a:cubicBezTo>
                <a:cubicBezTo>
                  <a:pt x="11385" y="25524"/>
                  <a:pt x="11364" y="25544"/>
                  <a:pt x="11364" y="25584"/>
                </a:cubicBezTo>
                <a:close/>
                <a:moveTo>
                  <a:pt x="11283" y="24957"/>
                </a:moveTo>
                <a:cubicBezTo>
                  <a:pt x="11304" y="24957"/>
                  <a:pt x="11324" y="24896"/>
                  <a:pt x="11283" y="24896"/>
                </a:cubicBezTo>
                <a:cubicBezTo>
                  <a:pt x="11283" y="24876"/>
                  <a:pt x="11344" y="24876"/>
                  <a:pt x="11344" y="24855"/>
                </a:cubicBezTo>
                <a:cubicBezTo>
                  <a:pt x="11344" y="24835"/>
                  <a:pt x="11324" y="24916"/>
                  <a:pt x="11385" y="24936"/>
                </a:cubicBezTo>
                <a:cubicBezTo>
                  <a:pt x="11425" y="24916"/>
                  <a:pt x="11486" y="24896"/>
                  <a:pt x="11526" y="24896"/>
                </a:cubicBezTo>
                <a:cubicBezTo>
                  <a:pt x="11506" y="24997"/>
                  <a:pt x="11567" y="24997"/>
                  <a:pt x="11628" y="24977"/>
                </a:cubicBezTo>
                <a:cubicBezTo>
                  <a:pt x="11607" y="24997"/>
                  <a:pt x="11567" y="24997"/>
                  <a:pt x="11567" y="25038"/>
                </a:cubicBezTo>
                <a:cubicBezTo>
                  <a:pt x="11547" y="25017"/>
                  <a:pt x="11526" y="25017"/>
                  <a:pt x="11486" y="25017"/>
                </a:cubicBezTo>
                <a:lnTo>
                  <a:pt x="11486" y="24957"/>
                </a:lnTo>
                <a:cubicBezTo>
                  <a:pt x="11425" y="24957"/>
                  <a:pt x="11364" y="24977"/>
                  <a:pt x="11283" y="24957"/>
                </a:cubicBezTo>
                <a:close/>
                <a:moveTo>
                  <a:pt x="11688" y="26354"/>
                </a:moveTo>
                <a:cubicBezTo>
                  <a:pt x="11648" y="26354"/>
                  <a:pt x="11688" y="26374"/>
                  <a:pt x="11688" y="26374"/>
                </a:cubicBezTo>
                <a:cubicBezTo>
                  <a:pt x="11587" y="26435"/>
                  <a:pt x="11547" y="26253"/>
                  <a:pt x="11466" y="26314"/>
                </a:cubicBezTo>
                <a:cubicBezTo>
                  <a:pt x="11466" y="26212"/>
                  <a:pt x="11567" y="26314"/>
                  <a:pt x="11607" y="26293"/>
                </a:cubicBezTo>
                <a:cubicBezTo>
                  <a:pt x="11668" y="26273"/>
                  <a:pt x="11628" y="26273"/>
                  <a:pt x="11668" y="26273"/>
                </a:cubicBezTo>
                <a:cubicBezTo>
                  <a:pt x="11607" y="26212"/>
                  <a:pt x="11607" y="26111"/>
                  <a:pt x="11648" y="26030"/>
                </a:cubicBezTo>
                <a:cubicBezTo>
                  <a:pt x="11729" y="26131"/>
                  <a:pt x="11607" y="26273"/>
                  <a:pt x="11729" y="26334"/>
                </a:cubicBezTo>
                <a:cubicBezTo>
                  <a:pt x="11709" y="26374"/>
                  <a:pt x="11688" y="26374"/>
                  <a:pt x="11688" y="26354"/>
                </a:cubicBezTo>
                <a:close/>
                <a:moveTo>
                  <a:pt x="11688" y="25017"/>
                </a:moveTo>
                <a:cubicBezTo>
                  <a:pt x="11709" y="25017"/>
                  <a:pt x="11688" y="25139"/>
                  <a:pt x="11648" y="25159"/>
                </a:cubicBezTo>
                <a:cubicBezTo>
                  <a:pt x="11607" y="25119"/>
                  <a:pt x="11668" y="25017"/>
                  <a:pt x="11688" y="24997"/>
                </a:cubicBezTo>
                <a:close/>
                <a:moveTo>
                  <a:pt x="11769" y="24815"/>
                </a:moveTo>
                <a:cubicBezTo>
                  <a:pt x="11769" y="24774"/>
                  <a:pt x="11790" y="24794"/>
                  <a:pt x="11810" y="24815"/>
                </a:cubicBezTo>
                <a:cubicBezTo>
                  <a:pt x="11830" y="24835"/>
                  <a:pt x="11810" y="24835"/>
                  <a:pt x="11810" y="24835"/>
                </a:cubicBezTo>
                <a:cubicBezTo>
                  <a:pt x="11749" y="24815"/>
                  <a:pt x="11769" y="24916"/>
                  <a:pt x="11729" y="24916"/>
                </a:cubicBezTo>
                <a:cubicBezTo>
                  <a:pt x="11709" y="24896"/>
                  <a:pt x="11729" y="24774"/>
                  <a:pt x="11729" y="24754"/>
                </a:cubicBezTo>
                <a:cubicBezTo>
                  <a:pt x="11729" y="24734"/>
                  <a:pt x="11749" y="24794"/>
                  <a:pt x="11769" y="24794"/>
                </a:cubicBezTo>
                <a:close/>
                <a:moveTo>
                  <a:pt x="11729" y="24572"/>
                </a:moveTo>
                <a:cubicBezTo>
                  <a:pt x="11810" y="24612"/>
                  <a:pt x="11668" y="24632"/>
                  <a:pt x="11709" y="24693"/>
                </a:cubicBezTo>
                <a:cubicBezTo>
                  <a:pt x="11668" y="24673"/>
                  <a:pt x="11607" y="24673"/>
                  <a:pt x="11628" y="24612"/>
                </a:cubicBezTo>
                <a:cubicBezTo>
                  <a:pt x="11688" y="24612"/>
                  <a:pt x="11729" y="24612"/>
                  <a:pt x="11729" y="24572"/>
                </a:cubicBezTo>
                <a:close/>
                <a:moveTo>
                  <a:pt x="11729" y="23356"/>
                </a:moveTo>
                <a:cubicBezTo>
                  <a:pt x="11709" y="23275"/>
                  <a:pt x="11749" y="23275"/>
                  <a:pt x="11749" y="23215"/>
                </a:cubicBezTo>
                <a:cubicBezTo>
                  <a:pt x="11749" y="23215"/>
                  <a:pt x="11769" y="23215"/>
                  <a:pt x="11769" y="23235"/>
                </a:cubicBezTo>
                <a:cubicBezTo>
                  <a:pt x="11769" y="23255"/>
                  <a:pt x="11769" y="23255"/>
                  <a:pt x="11769" y="23275"/>
                </a:cubicBezTo>
                <a:cubicBezTo>
                  <a:pt x="11790" y="23316"/>
                  <a:pt x="11790" y="23356"/>
                  <a:pt x="11729" y="23336"/>
                </a:cubicBezTo>
                <a:close/>
                <a:moveTo>
                  <a:pt x="11871" y="23194"/>
                </a:moveTo>
                <a:cubicBezTo>
                  <a:pt x="11790" y="23194"/>
                  <a:pt x="11871" y="23133"/>
                  <a:pt x="11830" y="23133"/>
                </a:cubicBezTo>
                <a:cubicBezTo>
                  <a:pt x="11830" y="23093"/>
                  <a:pt x="11871" y="23093"/>
                  <a:pt x="11891" y="23093"/>
                </a:cubicBezTo>
                <a:lnTo>
                  <a:pt x="11891" y="23093"/>
                </a:lnTo>
                <a:lnTo>
                  <a:pt x="11891" y="23093"/>
                </a:lnTo>
                <a:cubicBezTo>
                  <a:pt x="11871" y="23113"/>
                  <a:pt x="11871" y="23133"/>
                  <a:pt x="11871" y="23154"/>
                </a:cubicBezTo>
                <a:cubicBezTo>
                  <a:pt x="11891" y="23154"/>
                  <a:pt x="11891" y="23174"/>
                  <a:pt x="11871" y="23174"/>
                </a:cubicBezTo>
                <a:close/>
                <a:moveTo>
                  <a:pt x="11932" y="23215"/>
                </a:moveTo>
                <a:cubicBezTo>
                  <a:pt x="11932" y="23194"/>
                  <a:pt x="11911" y="23154"/>
                  <a:pt x="11911" y="23133"/>
                </a:cubicBezTo>
                <a:cubicBezTo>
                  <a:pt x="11932" y="23073"/>
                  <a:pt x="11932" y="23012"/>
                  <a:pt x="11911" y="22951"/>
                </a:cubicBezTo>
                <a:cubicBezTo>
                  <a:pt x="11972" y="22971"/>
                  <a:pt x="11952" y="22911"/>
                  <a:pt x="11952" y="22870"/>
                </a:cubicBezTo>
                <a:lnTo>
                  <a:pt x="11972" y="22870"/>
                </a:lnTo>
                <a:lnTo>
                  <a:pt x="11972" y="22870"/>
                </a:lnTo>
                <a:cubicBezTo>
                  <a:pt x="12033" y="22911"/>
                  <a:pt x="11932" y="23052"/>
                  <a:pt x="12053" y="23093"/>
                </a:cubicBezTo>
                <a:cubicBezTo>
                  <a:pt x="11992" y="23113"/>
                  <a:pt x="11992" y="23174"/>
                  <a:pt x="11932" y="23194"/>
                </a:cubicBezTo>
                <a:close/>
                <a:moveTo>
                  <a:pt x="12073" y="21614"/>
                </a:moveTo>
                <a:cubicBezTo>
                  <a:pt x="12073" y="21574"/>
                  <a:pt x="12114" y="21553"/>
                  <a:pt x="12114" y="21533"/>
                </a:cubicBezTo>
                <a:cubicBezTo>
                  <a:pt x="12215" y="21533"/>
                  <a:pt x="12175" y="21635"/>
                  <a:pt x="12094" y="21594"/>
                </a:cubicBezTo>
                <a:close/>
                <a:moveTo>
                  <a:pt x="12154" y="21817"/>
                </a:moveTo>
                <a:cubicBezTo>
                  <a:pt x="12175" y="21736"/>
                  <a:pt x="12256" y="21736"/>
                  <a:pt x="12276" y="21655"/>
                </a:cubicBezTo>
                <a:cubicBezTo>
                  <a:pt x="12377" y="21736"/>
                  <a:pt x="12235" y="21756"/>
                  <a:pt x="12175" y="21797"/>
                </a:cubicBezTo>
                <a:close/>
                <a:moveTo>
                  <a:pt x="12276" y="21493"/>
                </a:moveTo>
                <a:cubicBezTo>
                  <a:pt x="12256" y="21472"/>
                  <a:pt x="12256" y="21452"/>
                  <a:pt x="12256" y="21412"/>
                </a:cubicBezTo>
                <a:cubicBezTo>
                  <a:pt x="12337" y="21472"/>
                  <a:pt x="12276" y="21655"/>
                  <a:pt x="12195" y="21635"/>
                </a:cubicBezTo>
                <a:cubicBezTo>
                  <a:pt x="12175" y="21574"/>
                  <a:pt x="12215" y="21493"/>
                  <a:pt x="12276" y="21472"/>
                </a:cubicBezTo>
                <a:close/>
                <a:moveTo>
                  <a:pt x="12195" y="24673"/>
                </a:moveTo>
                <a:cubicBezTo>
                  <a:pt x="12154" y="24673"/>
                  <a:pt x="12195" y="24572"/>
                  <a:pt x="12175" y="24531"/>
                </a:cubicBezTo>
                <a:cubicBezTo>
                  <a:pt x="12276" y="24531"/>
                  <a:pt x="12235" y="24612"/>
                  <a:pt x="12215" y="24653"/>
                </a:cubicBezTo>
                <a:close/>
                <a:moveTo>
                  <a:pt x="12195" y="22364"/>
                </a:moveTo>
                <a:cubicBezTo>
                  <a:pt x="12195" y="22323"/>
                  <a:pt x="12195" y="22303"/>
                  <a:pt x="12215" y="22283"/>
                </a:cubicBezTo>
                <a:cubicBezTo>
                  <a:pt x="12235" y="22262"/>
                  <a:pt x="12276" y="22283"/>
                  <a:pt x="12276" y="22303"/>
                </a:cubicBezTo>
                <a:lnTo>
                  <a:pt x="12276" y="22303"/>
                </a:lnTo>
                <a:cubicBezTo>
                  <a:pt x="12235" y="22303"/>
                  <a:pt x="12256" y="22364"/>
                  <a:pt x="12195" y="22343"/>
                </a:cubicBezTo>
                <a:close/>
                <a:moveTo>
                  <a:pt x="12742" y="21007"/>
                </a:moveTo>
                <a:cubicBezTo>
                  <a:pt x="12742" y="21027"/>
                  <a:pt x="12681" y="21027"/>
                  <a:pt x="12661" y="21027"/>
                </a:cubicBezTo>
                <a:cubicBezTo>
                  <a:pt x="12661" y="20966"/>
                  <a:pt x="12640" y="20905"/>
                  <a:pt x="12600" y="20885"/>
                </a:cubicBezTo>
                <a:cubicBezTo>
                  <a:pt x="12661" y="20845"/>
                  <a:pt x="12701" y="20966"/>
                  <a:pt x="12742" y="21007"/>
                </a:cubicBezTo>
                <a:close/>
                <a:moveTo>
                  <a:pt x="12742" y="21736"/>
                </a:moveTo>
                <a:cubicBezTo>
                  <a:pt x="12762" y="21776"/>
                  <a:pt x="12762" y="21797"/>
                  <a:pt x="12762" y="21837"/>
                </a:cubicBezTo>
                <a:cubicBezTo>
                  <a:pt x="12782" y="21837"/>
                  <a:pt x="12803" y="21797"/>
                  <a:pt x="12823" y="21797"/>
                </a:cubicBezTo>
                <a:cubicBezTo>
                  <a:pt x="12742" y="21776"/>
                  <a:pt x="12782" y="21635"/>
                  <a:pt x="12742" y="21574"/>
                </a:cubicBezTo>
                <a:cubicBezTo>
                  <a:pt x="12721" y="21594"/>
                  <a:pt x="12721" y="21614"/>
                  <a:pt x="12681" y="21614"/>
                </a:cubicBezTo>
                <a:cubicBezTo>
                  <a:pt x="12681" y="21635"/>
                  <a:pt x="12721" y="21635"/>
                  <a:pt x="12742" y="21635"/>
                </a:cubicBezTo>
                <a:cubicBezTo>
                  <a:pt x="12742" y="21655"/>
                  <a:pt x="12742" y="21675"/>
                  <a:pt x="12742" y="21695"/>
                </a:cubicBezTo>
                <a:lnTo>
                  <a:pt x="12742" y="21716"/>
                </a:lnTo>
                <a:lnTo>
                  <a:pt x="12742" y="21695"/>
                </a:lnTo>
                <a:cubicBezTo>
                  <a:pt x="12742" y="21675"/>
                  <a:pt x="12600" y="21655"/>
                  <a:pt x="12661" y="21716"/>
                </a:cubicBezTo>
                <a:cubicBezTo>
                  <a:pt x="12559" y="21635"/>
                  <a:pt x="12640" y="21574"/>
                  <a:pt x="12721" y="21472"/>
                </a:cubicBezTo>
                <a:cubicBezTo>
                  <a:pt x="12721" y="21594"/>
                  <a:pt x="12843" y="21472"/>
                  <a:pt x="12924" y="21452"/>
                </a:cubicBezTo>
                <a:cubicBezTo>
                  <a:pt x="12904" y="21533"/>
                  <a:pt x="12863" y="21614"/>
                  <a:pt x="12863" y="21695"/>
                </a:cubicBezTo>
                <a:cubicBezTo>
                  <a:pt x="12863" y="21716"/>
                  <a:pt x="12924" y="21716"/>
                  <a:pt x="12924" y="21695"/>
                </a:cubicBezTo>
                <a:cubicBezTo>
                  <a:pt x="12965" y="21695"/>
                  <a:pt x="12924" y="21756"/>
                  <a:pt x="12965" y="21756"/>
                </a:cubicBezTo>
                <a:cubicBezTo>
                  <a:pt x="12924" y="21756"/>
                  <a:pt x="12803" y="21857"/>
                  <a:pt x="12944" y="21837"/>
                </a:cubicBezTo>
                <a:cubicBezTo>
                  <a:pt x="12904" y="21938"/>
                  <a:pt x="12904" y="21837"/>
                  <a:pt x="12823" y="21837"/>
                </a:cubicBezTo>
                <a:cubicBezTo>
                  <a:pt x="12762" y="21837"/>
                  <a:pt x="12863" y="21898"/>
                  <a:pt x="12803" y="21938"/>
                </a:cubicBezTo>
                <a:cubicBezTo>
                  <a:pt x="12843" y="21938"/>
                  <a:pt x="12843" y="21918"/>
                  <a:pt x="12843" y="21898"/>
                </a:cubicBezTo>
                <a:cubicBezTo>
                  <a:pt x="12884" y="21918"/>
                  <a:pt x="12884" y="21959"/>
                  <a:pt x="12904" y="21999"/>
                </a:cubicBezTo>
                <a:cubicBezTo>
                  <a:pt x="12762" y="21999"/>
                  <a:pt x="12762" y="21857"/>
                  <a:pt x="12721" y="21756"/>
                </a:cubicBezTo>
                <a:cubicBezTo>
                  <a:pt x="12701" y="21756"/>
                  <a:pt x="12681" y="21756"/>
                  <a:pt x="12661" y="21776"/>
                </a:cubicBezTo>
                <a:cubicBezTo>
                  <a:pt x="12620" y="21797"/>
                  <a:pt x="12620" y="21857"/>
                  <a:pt x="12580" y="21878"/>
                </a:cubicBezTo>
                <a:cubicBezTo>
                  <a:pt x="12519" y="21797"/>
                  <a:pt x="12640" y="21716"/>
                  <a:pt x="12742" y="21736"/>
                </a:cubicBezTo>
                <a:close/>
                <a:moveTo>
                  <a:pt x="12519" y="22141"/>
                </a:moveTo>
                <a:cubicBezTo>
                  <a:pt x="12559" y="22141"/>
                  <a:pt x="12580" y="22161"/>
                  <a:pt x="12600" y="22161"/>
                </a:cubicBezTo>
                <a:cubicBezTo>
                  <a:pt x="12620" y="22202"/>
                  <a:pt x="12499" y="22262"/>
                  <a:pt x="12600" y="22262"/>
                </a:cubicBezTo>
                <a:cubicBezTo>
                  <a:pt x="12539" y="22343"/>
                  <a:pt x="12600" y="22404"/>
                  <a:pt x="12539" y="22465"/>
                </a:cubicBezTo>
                <a:cubicBezTo>
                  <a:pt x="12539" y="22485"/>
                  <a:pt x="12580" y="22485"/>
                  <a:pt x="12600" y="22485"/>
                </a:cubicBezTo>
                <a:cubicBezTo>
                  <a:pt x="12499" y="22566"/>
                  <a:pt x="12661" y="22809"/>
                  <a:pt x="12519" y="22850"/>
                </a:cubicBezTo>
                <a:cubicBezTo>
                  <a:pt x="12620" y="22870"/>
                  <a:pt x="12539" y="22971"/>
                  <a:pt x="12620" y="22971"/>
                </a:cubicBezTo>
                <a:cubicBezTo>
                  <a:pt x="12539" y="23093"/>
                  <a:pt x="12640" y="23174"/>
                  <a:pt x="12580" y="23336"/>
                </a:cubicBezTo>
                <a:cubicBezTo>
                  <a:pt x="12559" y="23336"/>
                  <a:pt x="12559" y="23316"/>
                  <a:pt x="12539" y="23316"/>
                </a:cubicBezTo>
                <a:cubicBezTo>
                  <a:pt x="12519" y="23316"/>
                  <a:pt x="12539" y="23296"/>
                  <a:pt x="12519" y="23296"/>
                </a:cubicBezTo>
                <a:cubicBezTo>
                  <a:pt x="12620" y="23235"/>
                  <a:pt x="12478" y="23174"/>
                  <a:pt x="12478" y="23093"/>
                </a:cubicBezTo>
                <a:cubicBezTo>
                  <a:pt x="12539" y="23052"/>
                  <a:pt x="12539" y="22850"/>
                  <a:pt x="12478" y="22789"/>
                </a:cubicBezTo>
                <a:cubicBezTo>
                  <a:pt x="12478" y="22830"/>
                  <a:pt x="12478" y="22971"/>
                  <a:pt x="12377" y="22992"/>
                </a:cubicBezTo>
                <a:cubicBezTo>
                  <a:pt x="12377" y="22971"/>
                  <a:pt x="12377" y="22951"/>
                  <a:pt x="12377" y="22951"/>
                </a:cubicBezTo>
                <a:cubicBezTo>
                  <a:pt x="12377" y="22931"/>
                  <a:pt x="12377" y="22911"/>
                  <a:pt x="12377" y="22890"/>
                </a:cubicBezTo>
                <a:lnTo>
                  <a:pt x="12377" y="22890"/>
                </a:lnTo>
                <a:cubicBezTo>
                  <a:pt x="12357" y="22890"/>
                  <a:pt x="12337" y="22911"/>
                  <a:pt x="12337" y="22951"/>
                </a:cubicBezTo>
                <a:cubicBezTo>
                  <a:pt x="12316" y="22951"/>
                  <a:pt x="12316" y="22951"/>
                  <a:pt x="12296" y="22951"/>
                </a:cubicBezTo>
                <a:cubicBezTo>
                  <a:pt x="12296" y="22850"/>
                  <a:pt x="12418" y="22870"/>
                  <a:pt x="12438" y="22789"/>
                </a:cubicBezTo>
                <a:cubicBezTo>
                  <a:pt x="12377" y="22769"/>
                  <a:pt x="12357" y="22728"/>
                  <a:pt x="12276" y="22728"/>
                </a:cubicBezTo>
                <a:cubicBezTo>
                  <a:pt x="12276" y="22708"/>
                  <a:pt x="12276" y="22688"/>
                  <a:pt x="12296" y="22668"/>
                </a:cubicBezTo>
                <a:lnTo>
                  <a:pt x="12296" y="22708"/>
                </a:lnTo>
                <a:cubicBezTo>
                  <a:pt x="12296" y="22627"/>
                  <a:pt x="12337" y="22809"/>
                  <a:pt x="12357" y="22708"/>
                </a:cubicBezTo>
                <a:lnTo>
                  <a:pt x="12357" y="22708"/>
                </a:lnTo>
                <a:cubicBezTo>
                  <a:pt x="12377" y="22688"/>
                  <a:pt x="12377" y="22627"/>
                  <a:pt x="12357" y="22627"/>
                </a:cubicBezTo>
                <a:lnTo>
                  <a:pt x="12357" y="22627"/>
                </a:lnTo>
                <a:cubicBezTo>
                  <a:pt x="12397" y="22607"/>
                  <a:pt x="12397" y="22587"/>
                  <a:pt x="12397" y="22546"/>
                </a:cubicBezTo>
                <a:cubicBezTo>
                  <a:pt x="12397" y="22526"/>
                  <a:pt x="12377" y="22526"/>
                  <a:pt x="12357" y="22506"/>
                </a:cubicBezTo>
                <a:cubicBezTo>
                  <a:pt x="12357" y="22506"/>
                  <a:pt x="12357" y="22485"/>
                  <a:pt x="12377" y="22465"/>
                </a:cubicBezTo>
                <a:cubicBezTo>
                  <a:pt x="12397" y="22445"/>
                  <a:pt x="12418" y="22425"/>
                  <a:pt x="12397" y="22404"/>
                </a:cubicBezTo>
                <a:cubicBezTo>
                  <a:pt x="12438" y="22404"/>
                  <a:pt x="12458" y="22445"/>
                  <a:pt x="12458" y="22485"/>
                </a:cubicBezTo>
                <a:cubicBezTo>
                  <a:pt x="12499" y="22485"/>
                  <a:pt x="12458" y="22384"/>
                  <a:pt x="12539" y="22404"/>
                </a:cubicBezTo>
                <a:cubicBezTo>
                  <a:pt x="12499" y="22384"/>
                  <a:pt x="12418" y="22283"/>
                  <a:pt x="12377" y="22323"/>
                </a:cubicBezTo>
                <a:cubicBezTo>
                  <a:pt x="12276" y="22202"/>
                  <a:pt x="12539" y="22262"/>
                  <a:pt x="12519" y="22141"/>
                </a:cubicBezTo>
                <a:close/>
                <a:moveTo>
                  <a:pt x="12397" y="21088"/>
                </a:moveTo>
                <a:cubicBezTo>
                  <a:pt x="12458" y="21088"/>
                  <a:pt x="12458" y="21189"/>
                  <a:pt x="12418" y="21209"/>
                </a:cubicBezTo>
                <a:cubicBezTo>
                  <a:pt x="12397" y="21250"/>
                  <a:pt x="12418" y="21128"/>
                  <a:pt x="12397" y="21088"/>
                </a:cubicBezTo>
                <a:close/>
                <a:moveTo>
                  <a:pt x="12478" y="21391"/>
                </a:moveTo>
                <a:cubicBezTo>
                  <a:pt x="12478" y="21432"/>
                  <a:pt x="12478" y="21452"/>
                  <a:pt x="12458" y="21472"/>
                </a:cubicBezTo>
                <a:cubicBezTo>
                  <a:pt x="12397" y="21452"/>
                  <a:pt x="12438" y="21391"/>
                  <a:pt x="12357" y="21432"/>
                </a:cubicBezTo>
                <a:cubicBezTo>
                  <a:pt x="12377" y="21412"/>
                  <a:pt x="12377" y="21391"/>
                  <a:pt x="12377" y="21371"/>
                </a:cubicBezTo>
                <a:cubicBezTo>
                  <a:pt x="12418" y="21391"/>
                  <a:pt x="12458" y="21391"/>
                  <a:pt x="12499" y="21391"/>
                </a:cubicBezTo>
                <a:close/>
                <a:moveTo>
                  <a:pt x="12458" y="21493"/>
                </a:moveTo>
                <a:cubicBezTo>
                  <a:pt x="12458" y="21553"/>
                  <a:pt x="12418" y="21553"/>
                  <a:pt x="12377" y="21553"/>
                </a:cubicBezTo>
                <a:cubicBezTo>
                  <a:pt x="12377" y="21513"/>
                  <a:pt x="12397" y="21513"/>
                  <a:pt x="12397" y="21472"/>
                </a:cubicBezTo>
                <a:cubicBezTo>
                  <a:pt x="12418" y="21493"/>
                  <a:pt x="12438" y="21493"/>
                  <a:pt x="12458" y="21493"/>
                </a:cubicBezTo>
                <a:close/>
                <a:moveTo>
                  <a:pt x="12357" y="20845"/>
                </a:moveTo>
                <a:cubicBezTo>
                  <a:pt x="12397" y="20845"/>
                  <a:pt x="12418" y="20784"/>
                  <a:pt x="12418" y="20743"/>
                </a:cubicBezTo>
                <a:cubicBezTo>
                  <a:pt x="12458" y="20804"/>
                  <a:pt x="12357" y="20885"/>
                  <a:pt x="12499" y="20845"/>
                </a:cubicBezTo>
                <a:lnTo>
                  <a:pt x="12499" y="20905"/>
                </a:lnTo>
                <a:cubicBezTo>
                  <a:pt x="12418" y="20946"/>
                  <a:pt x="12337" y="20764"/>
                  <a:pt x="12296" y="20885"/>
                </a:cubicBezTo>
                <a:cubicBezTo>
                  <a:pt x="12276" y="20926"/>
                  <a:pt x="12296" y="20682"/>
                  <a:pt x="12256" y="20865"/>
                </a:cubicBezTo>
                <a:cubicBezTo>
                  <a:pt x="12235" y="20865"/>
                  <a:pt x="12235" y="20804"/>
                  <a:pt x="12235" y="20764"/>
                </a:cubicBezTo>
                <a:cubicBezTo>
                  <a:pt x="12316" y="20804"/>
                  <a:pt x="12377" y="20743"/>
                  <a:pt x="12357" y="20845"/>
                </a:cubicBezTo>
                <a:close/>
                <a:moveTo>
                  <a:pt x="12195" y="20298"/>
                </a:moveTo>
                <a:cubicBezTo>
                  <a:pt x="12256" y="20298"/>
                  <a:pt x="12276" y="20480"/>
                  <a:pt x="12195" y="20460"/>
                </a:cubicBezTo>
                <a:cubicBezTo>
                  <a:pt x="12235" y="20379"/>
                  <a:pt x="12154" y="20358"/>
                  <a:pt x="12195" y="20298"/>
                </a:cubicBezTo>
                <a:close/>
                <a:moveTo>
                  <a:pt x="12154" y="21027"/>
                </a:moveTo>
                <a:lnTo>
                  <a:pt x="12154" y="21027"/>
                </a:lnTo>
                <a:cubicBezTo>
                  <a:pt x="12154" y="21067"/>
                  <a:pt x="12175" y="21067"/>
                  <a:pt x="12195" y="21088"/>
                </a:cubicBezTo>
                <a:cubicBezTo>
                  <a:pt x="12195" y="21108"/>
                  <a:pt x="12215" y="21128"/>
                  <a:pt x="12215" y="21128"/>
                </a:cubicBezTo>
                <a:cubicBezTo>
                  <a:pt x="12215" y="21128"/>
                  <a:pt x="12215" y="21128"/>
                  <a:pt x="12215" y="21128"/>
                </a:cubicBezTo>
                <a:cubicBezTo>
                  <a:pt x="12195" y="21148"/>
                  <a:pt x="12175" y="21128"/>
                  <a:pt x="12154" y="21088"/>
                </a:cubicBezTo>
                <a:cubicBezTo>
                  <a:pt x="12094" y="21128"/>
                  <a:pt x="12215" y="21148"/>
                  <a:pt x="12195" y="21209"/>
                </a:cubicBezTo>
                <a:cubicBezTo>
                  <a:pt x="12114" y="21169"/>
                  <a:pt x="12175" y="21290"/>
                  <a:pt x="12134" y="21270"/>
                </a:cubicBezTo>
                <a:cubicBezTo>
                  <a:pt x="12134" y="21250"/>
                  <a:pt x="12134" y="21250"/>
                  <a:pt x="12134" y="21229"/>
                </a:cubicBezTo>
                <a:lnTo>
                  <a:pt x="12134" y="21229"/>
                </a:lnTo>
                <a:cubicBezTo>
                  <a:pt x="12134" y="21189"/>
                  <a:pt x="12114" y="21148"/>
                  <a:pt x="12073" y="21148"/>
                </a:cubicBezTo>
                <a:cubicBezTo>
                  <a:pt x="12094" y="21128"/>
                  <a:pt x="12094" y="21088"/>
                  <a:pt x="12094" y="21067"/>
                </a:cubicBezTo>
                <a:cubicBezTo>
                  <a:pt x="12114" y="21047"/>
                  <a:pt x="12134" y="21047"/>
                  <a:pt x="12154" y="21027"/>
                </a:cubicBezTo>
                <a:close/>
                <a:moveTo>
                  <a:pt x="12175" y="19832"/>
                </a:moveTo>
                <a:cubicBezTo>
                  <a:pt x="12215" y="19832"/>
                  <a:pt x="12175" y="19892"/>
                  <a:pt x="12235" y="19892"/>
                </a:cubicBezTo>
                <a:cubicBezTo>
                  <a:pt x="12215" y="19933"/>
                  <a:pt x="12195" y="19913"/>
                  <a:pt x="12154" y="19913"/>
                </a:cubicBezTo>
                <a:cubicBezTo>
                  <a:pt x="12154" y="19892"/>
                  <a:pt x="12154" y="19872"/>
                  <a:pt x="12134" y="19852"/>
                </a:cubicBezTo>
                <a:cubicBezTo>
                  <a:pt x="12154" y="19832"/>
                  <a:pt x="12154" y="19832"/>
                  <a:pt x="12175" y="19832"/>
                </a:cubicBezTo>
                <a:close/>
                <a:moveTo>
                  <a:pt x="12215" y="19082"/>
                </a:moveTo>
                <a:cubicBezTo>
                  <a:pt x="12195" y="19042"/>
                  <a:pt x="12175" y="18981"/>
                  <a:pt x="12134" y="18940"/>
                </a:cubicBezTo>
                <a:cubicBezTo>
                  <a:pt x="12195" y="18900"/>
                  <a:pt x="12195" y="19001"/>
                  <a:pt x="12276" y="18981"/>
                </a:cubicBezTo>
                <a:cubicBezTo>
                  <a:pt x="12235" y="19042"/>
                  <a:pt x="12256" y="19021"/>
                  <a:pt x="12215" y="19082"/>
                </a:cubicBezTo>
                <a:close/>
                <a:moveTo>
                  <a:pt x="12337" y="18900"/>
                </a:moveTo>
                <a:lnTo>
                  <a:pt x="12256" y="18900"/>
                </a:lnTo>
                <a:cubicBezTo>
                  <a:pt x="12256" y="18859"/>
                  <a:pt x="12296" y="18859"/>
                  <a:pt x="12316" y="18859"/>
                </a:cubicBezTo>
                <a:lnTo>
                  <a:pt x="12316" y="18799"/>
                </a:lnTo>
                <a:cubicBezTo>
                  <a:pt x="12377" y="18799"/>
                  <a:pt x="12337" y="18880"/>
                  <a:pt x="12337" y="18900"/>
                </a:cubicBezTo>
                <a:close/>
                <a:moveTo>
                  <a:pt x="12559" y="18900"/>
                </a:moveTo>
                <a:cubicBezTo>
                  <a:pt x="12559" y="18961"/>
                  <a:pt x="12539" y="19021"/>
                  <a:pt x="12519" y="19082"/>
                </a:cubicBezTo>
                <a:cubicBezTo>
                  <a:pt x="12478" y="19062"/>
                  <a:pt x="12458" y="19001"/>
                  <a:pt x="12438" y="18981"/>
                </a:cubicBezTo>
                <a:cubicBezTo>
                  <a:pt x="12397" y="19001"/>
                  <a:pt x="12397" y="19062"/>
                  <a:pt x="12337" y="19062"/>
                </a:cubicBezTo>
                <a:cubicBezTo>
                  <a:pt x="12276" y="19062"/>
                  <a:pt x="12337" y="19042"/>
                  <a:pt x="12357" y="19042"/>
                </a:cubicBezTo>
                <a:cubicBezTo>
                  <a:pt x="12337" y="19001"/>
                  <a:pt x="12337" y="18961"/>
                  <a:pt x="12337" y="18920"/>
                </a:cubicBezTo>
                <a:cubicBezTo>
                  <a:pt x="12418" y="18900"/>
                  <a:pt x="12499" y="18900"/>
                  <a:pt x="12559" y="18920"/>
                </a:cubicBezTo>
                <a:close/>
                <a:moveTo>
                  <a:pt x="12701" y="18819"/>
                </a:moveTo>
                <a:cubicBezTo>
                  <a:pt x="12661" y="18758"/>
                  <a:pt x="12580" y="18738"/>
                  <a:pt x="12580" y="18637"/>
                </a:cubicBezTo>
                <a:cubicBezTo>
                  <a:pt x="12620" y="18657"/>
                  <a:pt x="12721" y="18758"/>
                  <a:pt x="12742" y="18738"/>
                </a:cubicBezTo>
                <a:cubicBezTo>
                  <a:pt x="12823" y="18778"/>
                  <a:pt x="12701" y="18799"/>
                  <a:pt x="12701" y="18839"/>
                </a:cubicBezTo>
                <a:close/>
                <a:moveTo>
                  <a:pt x="12620" y="17138"/>
                </a:moveTo>
                <a:cubicBezTo>
                  <a:pt x="12681" y="17178"/>
                  <a:pt x="12681" y="17138"/>
                  <a:pt x="12762" y="17138"/>
                </a:cubicBezTo>
                <a:cubicBezTo>
                  <a:pt x="12721" y="17198"/>
                  <a:pt x="12620" y="17300"/>
                  <a:pt x="12620" y="17138"/>
                </a:cubicBezTo>
                <a:close/>
                <a:moveTo>
                  <a:pt x="12803" y="18090"/>
                </a:moveTo>
                <a:cubicBezTo>
                  <a:pt x="12762" y="18130"/>
                  <a:pt x="12721" y="18049"/>
                  <a:pt x="12681" y="18110"/>
                </a:cubicBezTo>
                <a:lnTo>
                  <a:pt x="12681" y="18029"/>
                </a:lnTo>
                <a:cubicBezTo>
                  <a:pt x="12701" y="18069"/>
                  <a:pt x="12782" y="18049"/>
                  <a:pt x="12803" y="18090"/>
                </a:cubicBezTo>
                <a:close/>
                <a:moveTo>
                  <a:pt x="12701" y="18333"/>
                </a:moveTo>
                <a:cubicBezTo>
                  <a:pt x="12701" y="18414"/>
                  <a:pt x="12559" y="18454"/>
                  <a:pt x="12580" y="18353"/>
                </a:cubicBezTo>
                <a:cubicBezTo>
                  <a:pt x="12640" y="18373"/>
                  <a:pt x="12640" y="18333"/>
                  <a:pt x="12701" y="18353"/>
                </a:cubicBezTo>
                <a:close/>
                <a:moveTo>
                  <a:pt x="12742" y="18697"/>
                </a:moveTo>
                <a:cubicBezTo>
                  <a:pt x="12721" y="18657"/>
                  <a:pt x="12640" y="18657"/>
                  <a:pt x="12661" y="18576"/>
                </a:cubicBezTo>
                <a:cubicBezTo>
                  <a:pt x="12721" y="18596"/>
                  <a:pt x="12742" y="18616"/>
                  <a:pt x="12742" y="18697"/>
                </a:cubicBezTo>
                <a:close/>
                <a:moveTo>
                  <a:pt x="12904" y="18839"/>
                </a:moveTo>
                <a:cubicBezTo>
                  <a:pt x="12823" y="18859"/>
                  <a:pt x="12863" y="18697"/>
                  <a:pt x="12803" y="18778"/>
                </a:cubicBezTo>
                <a:cubicBezTo>
                  <a:pt x="12782" y="18778"/>
                  <a:pt x="12782" y="18738"/>
                  <a:pt x="12782" y="18718"/>
                </a:cubicBezTo>
                <a:cubicBezTo>
                  <a:pt x="12782" y="18697"/>
                  <a:pt x="12803" y="18718"/>
                  <a:pt x="12803" y="18697"/>
                </a:cubicBezTo>
                <a:cubicBezTo>
                  <a:pt x="12863" y="18718"/>
                  <a:pt x="12884" y="18778"/>
                  <a:pt x="12904" y="18839"/>
                </a:cubicBezTo>
                <a:close/>
                <a:moveTo>
                  <a:pt x="12904" y="18637"/>
                </a:moveTo>
                <a:cubicBezTo>
                  <a:pt x="12823" y="18677"/>
                  <a:pt x="12782" y="18535"/>
                  <a:pt x="12782" y="18637"/>
                </a:cubicBezTo>
                <a:cubicBezTo>
                  <a:pt x="12762" y="18616"/>
                  <a:pt x="12742" y="18616"/>
                  <a:pt x="12721" y="18616"/>
                </a:cubicBezTo>
                <a:cubicBezTo>
                  <a:pt x="12721" y="18596"/>
                  <a:pt x="12742" y="18576"/>
                  <a:pt x="12721" y="18576"/>
                </a:cubicBezTo>
                <a:cubicBezTo>
                  <a:pt x="12701" y="18556"/>
                  <a:pt x="12782" y="18556"/>
                  <a:pt x="12803" y="18556"/>
                </a:cubicBezTo>
                <a:cubicBezTo>
                  <a:pt x="12803" y="18576"/>
                  <a:pt x="12823" y="18616"/>
                  <a:pt x="12843" y="18616"/>
                </a:cubicBezTo>
                <a:cubicBezTo>
                  <a:pt x="12884" y="18576"/>
                  <a:pt x="12823" y="18434"/>
                  <a:pt x="12904" y="18353"/>
                </a:cubicBezTo>
                <a:cubicBezTo>
                  <a:pt x="13005" y="18434"/>
                  <a:pt x="12863" y="18495"/>
                  <a:pt x="12904" y="18637"/>
                </a:cubicBezTo>
                <a:close/>
                <a:moveTo>
                  <a:pt x="12924" y="18009"/>
                </a:moveTo>
                <a:cubicBezTo>
                  <a:pt x="12904" y="17948"/>
                  <a:pt x="12985" y="17928"/>
                  <a:pt x="12924" y="17907"/>
                </a:cubicBezTo>
                <a:cubicBezTo>
                  <a:pt x="12965" y="17847"/>
                  <a:pt x="13005" y="17948"/>
                  <a:pt x="12985" y="18009"/>
                </a:cubicBezTo>
                <a:close/>
                <a:moveTo>
                  <a:pt x="12965" y="17583"/>
                </a:moveTo>
                <a:cubicBezTo>
                  <a:pt x="12965" y="17543"/>
                  <a:pt x="12985" y="17583"/>
                  <a:pt x="13025" y="17583"/>
                </a:cubicBezTo>
                <a:cubicBezTo>
                  <a:pt x="12944" y="17786"/>
                  <a:pt x="12965" y="17766"/>
                  <a:pt x="12965" y="17583"/>
                </a:cubicBezTo>
                <a:close/>
                <a:moveTo>
                  <a:pt x="12985" y="18211"/>
                </a:moveTo>
                <a:cubicBezTo>
                  <a:pt x="12965" y="18150"/>
                  <a:pt x="13025" y="18130"/>
                  <a:pt x="13025" y="18029"/>
                </a:cubicBezTo>
                <a:cubicBezTo>
                  <a:pt x="13066" y="18029"/>
                  <a:pt x="13046" y="18090"/>
                  <a:pt x="13106" y="18069"/>
                </a:cubicBezTo>
                <a:cubicBezTo>
                  <a:pt x="13046" y="18110"/>
                  <a:pt x="13066" y="18191"/>
                  <a:pt x="13005" y="18211"/>
                </a:cubicBezTo>
                <a:close/>
                <a:moveTo>
                  <a:pt x="13167" y="17948"/>
                </a:moveTo>
                <a:cubicBezTo>
                  <a:pt x="13167" y="17968"/>
                  <a:pt x="13127" y="17968"/>
                  <a:pt x="13086" y="17968"/>
                </a:cubicBezTo>
                <a:cubicBezTo>
                  <a:pt x="13147" y="17928"/>
                  <a:pt x="13066" y="17867"/>
                  <a:pt x="13046" y="17907"/>
                </a:cubicBezTo>
                <a:cubicBezTo>
                  <a:pt x="12985" y="17887"/>
                  <a:pt x="13106" y="17867"/>
                  <a:pt x="13086" y="17806"/>
                </a:cubicBezTo>
                <a:cubicBezTo>
                  <a:pt x="13127" y="17826"/>
                  <a:pt x="13167" y="17826"/>
                  <a:pt x="13208" y="17847"/>
                </a:cubicBezTo>
                <a:cubicBezTo>
                  <a:pt x="13228" y="17867"/>
                  <a:pt x="13106" y="17928"/>
                  <a:pt x="13187" y="17948"/>
                </a:cubicBezTo>
                <a:close/>
                <a:moveTo>
                  <a:pt x="13208" y="17725"/>
                </a:moveTo>
                <a:cubicBezTo>
                  <a:pt x="13167" y="17725"/>
                  <a:pt x="13187" y="17685"/>
                  <a:pt x="13187" y="17664"/>
                </a:cubicBezTo>
                <a:cubicBezTo>
                  <a:pt x="13167" y="17624"/>
                  <a:pt x="13147" y="17604"/>
                  <a:pt x="13086" y="17604"/>
                </a:cubicBezTo>
                <a:cubicBezTo>
                  <a:pt x="13086" y="17563"/>
                  <a:pt x="13167" y="17523"/>
                  <a:pt x="13066" y="17523"/>
                </a:cubicBezTo>
                <a:cubicBezTo>
                  <a:pt x="13066" y="17482"/>
                  <a:pt x="13127" y="17502"/>
                  <a:pt x="13167" y="17502"/>
                </a:cubicBezTo>
                <a:cubicBezTo>
                  <a:pt x="13187" y="17502"/>
                  <a:pt x="13187" y="17462"/>
                  <a:pt x="13187" y="17441"/>
                </a:cubicBezTo>
                <a:cubicBezTo>
                  <a:pt x="13268" y="17462"/>
                  <a:pt x="13127" y="17664"/>
                  <a:pt x="13228" y="17644"/>
                </a:cubicBezTo>
                <a:cubicBezTo>
                  <a:pt x="13228" y="17685"/>
                  <a:pt x="13208" y="17685"/>
                  <a:pt x="13208" y="17745"/>
                </a:cubicBezTo>
                <a:close/>
                <a:moveTo>
                  <a:pt x="13005" y="17097"/>
                </a:moveTo>
                <a:cubicBezTo>
                  <a:pt x="13106" y="17138"/>
                  <a:pt x="13187" y="17178"/>
                  <a:pt x="13187" y="17300"/>
                </a:cubicBezTo>
                <a:cubicBezTo>
                  <a:pt x="13106" y="17219"/>
                  <a:pt x="13086" y="17259"/>
                  <a:pt x="13025" y="17097"/>
                </a:cubicBezTo>
                <a:close/>
                <a:moveTo>
                  <a:pt x="13552" y="18475"/>
                </a:moveTo>
                <a:cubicBezTo>
                  <a:pt x="13552" y="18495"/>
                  <a:pt x="13511" y="18495"/>
                  <a:pt x="13511" y="18475"/>
                </a:cubicBezTo>
                <a:lnTo>
                  <a:pt x="13511" y="18495"/>
                </a:lnTo>
                <a:cubicBezTo>
                  <a:pt x="13430" y="18576"/>
                  <a:pt x="13390" y="18373"/>
                  <a:pt x="13289" y="18454"/>
                </a:cubicBezTo>
                <a:cubicBezTo>
                  <a:pt x="13289" y="18353"/>
                  <a:pt x="13390" y="18454"/>
                  <a:pt x="13451" y="18434"/>
                </a:cubicBezTo>
                <a:cubicBezTo>
                  <a:pt x="13491" y="18414"/>
                  <a:pt x="13471" y="18414"/>
                  <a:pt x="13491" y="18414"/>
                </a:cubicBezTo>
                <a:cubicBezTo>
                  <a:pt x="13451" y="18333"/>
                  <a:pt x="13451" y="18252"/>
                  <a:pt x="13471" y="18171"/>
                </a:cubicBezTo>
                <a:cubicBezTo>
                  <a:pt x="13572" y="18272"/>
                  <a:pt x="13451" y="18394"/>
                  <a:pt x="13572" y="18475"/>
                </a:cubicBezTo>
                <a:close/>
                <a:moveTo>
                  <a:pt x="13511" y="17138"/>
                </a:moveTo>
                <a:cubicBezTo>
                  <a:pt x="13552" y="17138"/>
                  <a:pt x="13511" y="17259"/>
                  <a:pt x="13491" y="17300"/>
                </a:cubicBezTo>
                <a:cubicBezTo>
                  <a:pt x="13451" y="17259"/>
                  <a:pt x="13511" y="17158"/>
                  <a:pt x="13532" y="17138"/>
                </a:cubicBezTo>
                <a:close/>
                <a:moveTo>
                  <a:pt x="13572" y="16692"/>
                </a:moveTo>
                <a:cubicBezTo>
                  <a:pt x="13653" y="16733"/>
                  <a:pt x="13511" y="16753"/>
                  <a:pt x="13552" y="16834"/>
                </a:cubicBezTo>
                <a:cubicBezTo>
                  <a:pt x="13511" y="16814"/>
                  <a:pt x="13451" y="16814"/>
                  <a:pt x="13471" y="16733"/>
                </a:cubicBezTo>
                <a:cubicBezTo>
                  <a:pt x="13532" y="16753"/>
                  <a:pt x="13572" y="16753"/>
                  <a:pt x="13572" y="16692"/>
                </a:cubicBezTo>
                <a:close/>
                <a:moveTo>
                  <a:pt x="13370" y="16186"/>
                </a:moveTo>
                <a:cubicBezTo>
                  <a:pt x="13410" y="16186"/>
                  <a:pt x="13451" y="16206"/>
                  <a:pt x="13471" y="16226"/>
                </a:cubicBezTo>
                <a:cubicBezTo>
                  <a:pt x="13410" y="16267"/>
                  <a:pt x="13451" y="16327"/>
                  <a:pt x="13430" y="16388"/>
                </a:cubicBezTo>
                <a:cubicBezTo>
                  <a:pt x="13410" y="16348"/>
                  <a:pt x="13349" y="16287"/>
                  <a:pt x="13390" y="16388"/>
                </a:cubicBezTo>
                <a:cubicBezTo>
                  <a:pt x="13268" y="16348"/>
                  <a:pt x="13451" y="16267"/>
                  <a:pt x="13370" y="16186"/>
                </a:cubicBezTo>
                <a:close/>
                <a:moveTo>
                  <a:pt x="13430" y="16652"/>
                </a:moveTo>
                <a:cubicBezTo>
                  <a:pt x="13370" y="16652"/>
                  <a:pt x="13370" y="16611"/>
                  <a:pt x="13349" y="16570"/>
                </a:cubicBezTo>
                <a:cubicBezTo>
                  <a:pt x="13390" y="16550"/>
                  <a:pt x="13410" y="16550"/>
                  <a:pt x="13451" y="16550"/>
                </a:cubicBezTo>
                <a:cubicBezTo>
                  <a:pt x="13410" y="16591"/>
                  <a:pt x="13410" y="16591"/>
                  <a:pt x="13430" y="16652"/>
                </a:cubicBezTo>
                <a:close/>
                <a:moveTo>
                  <a:pt x="13309" y="16652"/>
                </a:moveTo>
                <a:cubicBezTo>
                  <a:pt x="13349" y="16692"/>
                  <a:pt x="13410" y="16712"/>
                  <a:pt x="13390" y="16793"/>
                </a:cubicBezTo>
                <a:cubicBezTo>
                  <a:pt x="13370" y="16793"/>
                  <a:pt x="13349" y="16712"/>
                  <a:pt x="13329" y="16773"/>
                </a:cubicBezTo>
                <a:cubicBezTo>
                  <a:pt x="13289" y="16753"/>
                  <a:pt x="13289" y="16692"/>
                  <a:pt x="13309" y="16652"/>
                </a:cubicBezTo>
                <a:close/>
                <a:moveTo>
                  <a:pt x="13208" y="17097"/>
                </a:moveTo>
                <a:cubicBezTo>
                  <a:pt x="13268" y="17077"/>
                  <a:pt x="13309" y="17057"/>
                  <a:pt x="13370" y="17057"/>
                </a:cubicBezTo>
                <a:cubicBezTo>
                  <a:pt x="13349" y="17158"/>
                  <a:pt x="13390" y="17138"/>
                  <a:pt x="13451" y="17117"/>
                </a:cubicBezTo>
                <a:cubicBezTo>
                  <a:pt x="13451" y="17138"/>
                  <a:pt x="13410" y="17138"/>
                  <a:pt x="13410" y="17178"/>
                </a:cubicBezTo>
                <a:cubicBezTo>
                  <a:pt x="13390" y="17158"/>
                  <a:pt x="13349" y="17158"/>
                  <a:pt x="13329" y="17158"/>
                </a:cubicBezTo>
                <a:lnTo>
                  <a:pt x="13329" y="17097"/>
                </a:lnTo>
                <a:cubicBezTo>
                  <a:pt x="13268" y="17117"/>
                  <a:pt x="13187" y="17117"/>
                  <a:pt x="13127" y="17117"/>
                </a:cubicBezTo>
                <a:cubicBezTo>
                  <a:pt x="13147" y="17097"/>
                  <a:pt x="13167" y="17057"/>
                  <a:pt x="13127" y="17036"/>
                </a:cubicBezTo>
                <a:cubicBezTo>
                  <a:pt x="13127" y="17016"/>
                  <a:pt x="13167" y="17036"/>
                  <a:pt x="13167" y="16996"/>
                </a:cubicBezTo>
                <a:cubicBezTo>
                  <a:pt x="13208" y="16955"/>
                  <a:pt x="13167" y="17057"/>
                  <a:pt x="13228" y="17097"/>
                </a:cubicBezTo>
                <a:close/>
                <a:moveTo>
                  <a:pt x="13127" y="16550"/>
                </a:moveTo>
                <a:lnTo>
                  <a:pt x="13127" y="16449"/>
                </a:lnTo>
                <a:cubicBezTo>
                  <a:pt x="13167" y="16408"/>
                  <a:pt x="13187" y="16570"/>
                  <a:pt x="13127" y="16530"/>
                </a:cubicBezTo>
                <a:close/>
                <a:moveTo>
                  <a:pt x="13127" y="16145"/>
                </a:moveTo>
                <a:cubicBezTo>
                  <a:pt x="13167" y="16165"/>
                  <a:pt x="13127" y="16287"/>
                  <a:pt x="13066" y="16246"/>
                </a:cubicBezTo>
                <a:cubicBezTo>
                  <a:pt x="13086" y="16206"/>
                  <a:pt x="13127" y="16186"/>
                  <a:pt x="13127" y="16145"/>
                </a:cubicBezTo>
                <a:close/>
                <a:moveTo>
                  <a:pt x="13025" y="16652"/>
                </a:moveTo>
                <a:lnTo>
                  <a:pt x="13086" y="16652"/>
                </a:lnTo>
                <a:cubicBezTo>
                  <a:pt x="13086" y="16672"/>
                  <a:pt x="13066" y="16672"/>
                  <a:pt x="13046" y="16672"/>
                </a:cubicBezTo>
                <a:cubicBezTo>
                  <a:pt x="13046" y="16712"/>
                  <a:pt x="13046" y="16733"/>
                  <a:pt x="13086" y="16773"/>
                </a:cubicBezTo>
                <a:cubicBezTo>
                  <a:pt x="13046" y="16814"/>
                  <a:pt x="13005" y="16733"/>
                  <a:pt x="13025" y="16652"/>
                </a:cubicBezTo>
                <a:close/>
                <a:moveTo>
                  <a:pt x="12884" y="16631"/>
                </a:moveTo>
                <a:cubicBezTo>
                  <a:pt x="12884" y="16652"/>
                  <a:pt x="12884" y="16652"/>
                  <a:pt x="12904" y="16652"/>
                </a:cubicBezTo>
                <a:cubicBezTo>
                  <a:pt x="12884" y="16692"/>
                  <a:pt x="12884" y="16712"/>
                  <a:pt x="12884" y="16753"/>
                </a:cubicBezTo>
                <a:cubicBezTo>
                  <a:pt x="12823" y="16733"/>
                  <a:pt x="12863" y="16712"/>
                  <a:pt x="12843" y="16631"/>
                </a:cubicBezTo>
                <a:close/>
                <a:moveTo>
                  <a:pt x="12843" y="16834"/>
                </a:moveTo>
                <a:cubicBezTo>
                  <a:pt x="12904" y="16834"/>
                  <a:pt x="12884" y="16915"/>
                  <a:pt x="12924" y="16935"/>
                </a:cubicBezTo>
                <a:cubicBezTo>
                  <a:pt x="12904" y="16976"/>
                  <a:pt x="12823" y="16895"/>
                  <a:pt x="12843" y="16814"/>
                </a:cubicBezTo>
                <a:close/>
                <a:moveTo>
                  <a:pt x="12843" y="17259"/>
                </a:moveTo>
                <a:cubicBezTo>
                  <a:pt x="12762" y="17360"/>
                  <a:pt x="12985" y="17320"/>
                  <a:pt x="13046" y="17381"/>
                </a:cubicBezTo>
                <a:cubicBezTo>
                  <a:pt x="13046" y="17401"/>
                  <a:pt x="13005" y="17381"/>
                  <a:pt x="13005" y="17381"/>
                </a:cubicBezTo>
                <a:cubicBezTo>
                  <a:pt x="12965" y="17381"/>
                  <a:pt x="12985" y="17462"/>
                  <a:pt x="12924" y="17441"/>
                </a:cubicBezTo>
                <a:cubicBezTo>
                  <a:pt x="12924" y="17340"/>
                  <a:pt x="12904" y="17401"/>
                  <a:pt x="12843" y="17401"/>
                </a:cubicBezTo>
                <a:cubicBezTo>
                  <a:pt x="12863" y="17340"/>
                  <a:pt x="12803" y="17360"/>
                  <a:pt x="12782" y="17320"/>
                </a:cubicBezTo>
                <a:cubicBezTo>
                  <a:pt x="12803" y="17300"/>
                  <a:pt x="12782" y="17239"/>
                  <a:pt x="12843" y="17259"/>
                </a:cubicBezTo>
                <a:close/>
                <a:moveTo>
                  <a:pt x="12701" y="16469"/>
                </a:moveTo>
                <a:cubicBezTo>
                  <a:pt x="12721" y="16489"/>
                  <a:pt x="12762" y="16489"/>
                  <a:pt x="12782" y="16489"/>
                </a:cubicBezTo>
                <a:cubicBezTo>
                  <a:pt x="12701" y="16530"/>
                  <a:pt x="12762" y="16692"/>
                  <a:pt x="12661" y="16692"/>
                </a:cubicBezTo>
                <a:cubicBezTo>
                  <a:pt x="12701" y="16652"/>
                  <a:pt x="12701" y="16550"/>
                  <a:pt x="12701" y="16469"/>
                </a:cubicBezTo>
                <a:close/>
                <a:moveTo>
                  <a:pt x="12600" y="3181"/>
                </a:moveTo>
                <a:cubicBezTo>
                  <a:pt x="12620" y="3141"/>
                  <a:pt x="12640" y="3181"/>
                  <a:pt x="12681" y="3181"/>
                </a:cubicBezTo>
                <a:cubicBezTo>
                  <a:pt x="12681" y="3222"/>
                  <a:pt x="12681" y="3262"/>
                  <a:pt x="12620" y="3262"/>
                </a:cubicBezTo>
                <a:cubicBezTo>
                  <a:pt x="12539" y="3262"/>
                  <a:pt x="12681" y="3181"/>
                  <a:pt x="12600" y="3161"/>
                </a:cubicBezTo>
                <a:close/>
                <a:moveTo>
                  <a:pt x="12600" y="16976"/>
                </a:moveTo>
                <a:cubicBezTo>
                  <a:pt x="12681" y="17057"/>
                  <a:pt x="12721" y="16955"/>
                  <a:pt x="12782" y="16996"/>
                </a:cubicBezTo>
                <a:cubicBezTo>
                  <a:pt x="12721" y="17057"/>
                  <a:pt x="12640" y="17077"/>
                  <a:pt x="12559" y="17036"/>
                </a:cubicBezTo>
                <a:cubicBezTo>
                  <a:pt x="12559" y="16996"/>
                  <a:pt x="12600" y="16996"/>
                  <a:pt x="12600" y="16976"/>
                </a:cubicBezTo>
                <a:close/>
                <a:moveTo>
                  <a:pt x="12580" y="17381"/>
                </a:moveTo>
                <a:cubicBezTo>
                  <a:pt x="12499" y="17381"/>
                  <a:pt x="12600" y="17259"/>
                  <a:pt x="12499" y="17259"/>
                </a:cubicBezTo>
                <a:cubicBezTo>
                  <a:pt x="12539" y="17198"/>
                  <a:pt x="12519" y="17198"/>
                  <a:pt x="12519" y="17077"/>
                </a:cubicBezTo>
                <a:cubicBezTo>
                  <a:pt x="12620" y="17097"/>
                  <a:pt x="12580" y="17300"/>
                  <a:pt x="12580" y="17381"/>
                </a:cubicBezTo>
                <a:close/>
                <a:moveTo>
                  <a:pt x="12519" y="16915"/>
                </a:moveTo>
                <a:cubicBezTo>
                  <a:pt x="12519" y="16976"/>
                  <a:pt x="12458" y="16895"/>
                  <a:pt x="12438" y="16895"/>
                </a:cubicBezTo>
                <a:cubicBezTo>
                  <a:pt x="12397" y="16895"/>
                  <a:pt x="12458" y="16874"/>
                  <a:pt x="12458" y="16854"/>
                </a:cubicBezTo>
                <a:cubicBezTo>
                  <a:pt x="12458" y="16834"/>
                  <a:pt x="12438" y="16814"/>
                  <a:pt x="12418" y="16814"/>
                </a:cubicBezTo>
                <a:cubicBezTo>
                  <a:pt x="12458" y="16753"/>
                  <a:pt x="12499" y="16874"/>
                  <a:pt x="12519" y="16915"/>
                </a:cubicBezTo>
                <a:close/>
                <a:moveTo>
                  <a:pt x="12438" y="17259"/>
                </a:moveTo>
                <a:cubicBezTo>
                  <a:pt x="12418" y="17279"/>
                  <a:pt x="12337" y="17158"/>
                  <a:pt x="12316" y="17117"/>
                </a:cubicBezTo>
                <a:cubicBezTo>
                  <a:pt x="12418" y="17097"/>
                  <a:pt x="12418" y="17198"/>
                  <a:pt x="12438" y="17239"/>
                </a:cubicBezTo>
                <a:close/>
                <a:moveTo>
                  <a:pt x="12114" y="18353"/>
                </a:moveTo>
                <a:cubicBezTo>
                  <a:pt x="12195" y="18353"/>
                  <a:pt x="12215" y="18414"/>
                  <a:pt x="12296" y="18414"/>
                </a:cubicBezTo>
                <a:cubicBezTo>
                  <a:pt x="12256" y="18454"/>
                  <a:pt x="12094" y="18434"/>
                  <a:pt x="12114" y="18353"/>
                </a:cubicBezTo>
                <a:close/>
                <a:moveTo>
                  <a:pt x="12235" y="16591"/>
                </a:moveTo>
                <a:cubicBezTo>
                  <a:pt x="12256" y="16631"/>
                  <a:pt x="12316" y="16692"/>
                  <a:pt x="12256" y="16753"/>
                </a:cubicBezTo>
                <a:cubicBezTo>
                  <a:pt x="12175" y="16712"/>
                  <a:pt x="12256" y="16672"/>
                  <a:pt x="12215" y="16611"/>
                </a:cubicBezTo>
                <a:lnTo>
                  <a:pt x="12154" y="16611"/>
                </a:lnTo>
                <a:cubicBezTo>
                  <a:pt x="12154" y="16570"/>
                  <a:pt x="12215" y="16591"/>
                  <a:pt x="12235" y="16591"/>
                </a:cubicBezTo>
                <a:close/>
                <a:moveTo>
                  <a:pt x="11850" y="2958"/>
                </a:moveTo>
                <a:cubicBezTo>
                  <a:pt x="11850" y="2979"/>
                  <a:pt x="11729" y="3019"/>
                  <a:pt x="11850" y="3060"/>
                </a:cubicBezTo>
                <a:cubicBezTo>
                  <a:pt x="11850" y="3100"/>
                  <a:pt x="11891" y="3181"/>
                  <a:pt x="11810" y="3161"/>
                </a:cubicBezTo>
                <a:cubicBezTo>
                  <a:pt x="11810" y="3039"/>
                  <a:pt x="11749" y="3039"/>
                  <a:pt x="11709" y="2979"/>
                </a:cubicBezTo>
                <a:cubicBezTo>
                  <a:pt x="11729" y="2898"/>
                  <a:pt x="11769" y="2958"/>
                  <a:pt x="11850" y="2938"/>
                </a:cubicBezTo>
                <a:close/>
                <a:moveTo>
                  <a:pt x="11709" y="3161"/>
                </a:moveTo>
                <a:cubicBezTo>
                  <a:pt x="11790" y="3201"/>
                  <a:pt x="11668" y="3303"/>
                  <a:pt x="11749" y="3303"/>
                </a:cubicBezTo>
                <a:cubicBezTo>
                  <a:pt x="11668" y="3363"/>
                  <a:pt x="11648" y="3201"/>
                  <a:pt x="11709" y="3161"/>
                </a:cubicBezTo>
                <a:close/>
                <a:moveTo>
                  <a:pt x="11283" y="3100"/>
                </a:moveTo>
                <a:cubicBezTo>
                  <a:pt x="11405" y="3161"/>
                  <a:pt x="11547" y="3201"/>
                  <a:pt x="11628" y="3242"/>
                </a:cubicBezTo>
                <a:cubicBezTo>
                  <a:pt x="11486" y="3323"/>
                  <a:pt x="11385" y="3100"/>
                  <a:pt x="11283" y="3201"/>
                </a:cubicBezTo>
                <a:cubicBezTo>
                  <a:pt x="11223" y="3181"/>
                  <a:pt x="11324" y="3141"/>
                  <a:pt x="11283" y="3100"/>
                </a:cubicBezTo>
                <a:close/>
                <a:moveTo>
                  <a:pt x="10817" y="2411"/>
                </a:moveTo>
                <a:cubicBezTo>
                  <a:pt x="10817" y="2432"/>
                  <a:pt x="10797" y="2432"/>
                  <a:pt x="10777" y="2432"/>
                </a:cubicBezTo>
                <a:cubicBezTo>
                  <a:pt x="10777" y="2492"/>
                  <a:pt x="10817" y="2513"/>
                  <a:pt x="10858" y="2533"/>
                </a:cubicBezTo>
                <a:cubicBezTo>
                  <a:pt x="10817" y="2594"/>
                  <a:pt x="10777" y="2472"/>
                  <a:pt x="10736" y="2472"/>
                </a:cubicBezTo>
                <a:cubicBezTo>
                  <a:pt x="10716" y="2452"/>
                  <a:pt x="10777" y="2411"/>
                  <a:pt x="10817" y="2411"/>
                </a:cubicBezTo>
                <a:close/>
                <a:moveTo>
                  <a:pt x="9156" y="2229"/>
                </a:moveTo>
                <a:close/>
                <a:moveTo>
                  <a:pt x="8569" y="2270"/>
                </a:moveTo>
                <a:lnTo>
                  <a:pt x="8569" y="2270"/>
                </a:lnTo>
                <a:lnTo>
                  <a:pt x="8569" y="2270"/>
                </a:lnTo>
                <a:lnTo>
                  <a:pt x="8569" y="2270"/>
                </a:lnTo>
                <a:cubicBezTo>
                  <a:pt x="8528" y="2270"/>
                  <a:pt x="8488" y="2290"/>
                  <a:pt x="8488" y="2270"/>
                </a:cubicBezTo>
                <a:cubicBezTo>
                  <a:pt x="8468" y="2229"/>
                  <a:pt x="8528" y="2229"/>
                  <a:pt x="8569" y="2229"/>
                </a:cubicBezTo>
                <a:lnTo>
                  <a:pt x="8569" y="2168"/>
                </a:lnTo>
                <a:cubicBezTo>
                  <a:pt x="8610" y="2168"/>
                  <a:pt x="8610" y="2148"/>
                  <a:pt x="8630" y="2148"/>
                </a:cubicBezTo>
                <a:cubicBezTo>
                  <a:pt x="8589" y="2189"/>
                  <a:pt x="8549" y="2209"/>
                  <a:pt x="8569" y="2249"/>
                </a:cubicBezTo>
                <a:close/>
                <a:moveTo>
                  <a:pt x="7678" y="1257"/>
                </a:moveTo>
                <a:cubicBezTo>
                  <a:pt x="7678" y="1297"/>
                  <a:pt x="7678" y="1338"/>
                  <a:pt x="7738" y="1338"/>
                </a:cubicBezTo>
                <a:lnTo>
                  <a:pt x="7738" y="1338"/>
                </a:lnTo>
                <a:lnTo>
                  <a:pt x="7657" y="1358"/>
                </a:lnTo>
                <a:lnTo>
                  <a:pt x="7617" y="1318"/>
                </a:lnTo>
                <a:cubicBezTo>
                  <a:pt x="7556" y="1318"/>
                  <a:pt x="7657" y="1358"/>
                  <a:pt x="7617" y="1358"/>
                </a:cubicBezTo>
                <a:cubicBezTo>
                  <a:pt x="7597" y="1378"/>
                  <a:pt x="7597" y="1318"/>
                  <a:pt x="7576" y="1297"/>
                </a:cubicBezTo>
                <a:cubicBezTo>
                  <a:pt x="7657" y="1318"/>
                  <a:pt x="7617" y="1277"/>
                  <a:pt x="7678" y="1257"/>
                </a:cubicBezTo>
                <a:close/>
                <a:moveTo>
                  <a:pt x="6604" y="1156"/>
                </a:moveTo>
                <a:cubicBezTo>
                  <a:pt x="6584" y="1176"/>
                  <a:pt x="6564" y="1176"/>
                  <a:pt x="6523" y="1196"/>
                </a:cubicBezTo>
                <a:cubicBezTo>
                  <a:pt x="6523" y="1196"/>
                  <a:pt x="6503" y="1176"/>
                  <a:pt x="6503" y="1176"/>
                </a:cubicBezTo>
                <a:cubicBezTo>
                  <a:pt x="6543" y="1156"/>
                  <a:pt x="6564" y="1156"/>
                  <a:pt x="6604" y="1156"/>
                </a:cubicBezTo>
                <a:close/>
                <a:moveTo>
                  <a:pt x="4032" y="1054"/>
                </a:moveTo>
                <a:cubicBezTo>
                  <a:pt x="4072" y="1075"/>
                  <a:pt x="4092" y="1115"/>
                  <a:pt x="4072" y="1135"/>
                </a:cubicBezTo>
                <a:cubicBezTo>
                  <a:pt x="4011" y="1115"/>
                  <a:pt x="4052" y="1095"/>
                  <a:pt x="4052" y="1054"/>
                </a:cubicBezTo>
                <a:close/>
                <a:moveTo>
                  <a:pt x="4052" y="1176"/>
                </a:moveTo>
                <a:cubicBezTo>
                  <a:pt x="4133" y="1176"/>
                  <a:pt x="4072" y="1237"/>
                  <a:pt x="4052" y="1257"/>
                </a:cubicBezTo>
                <a:cubicBezTo>
                  <a:pt x="4113" y="1257"/>
                  <a:pt x="4092" y="1216"/>
                  <a:pt x="4153" y="1257"/>
                </a:cubicBezTo>
                <a:cubicBezTo>
                  <a:pt x="4173" y="1216"/>
                  <a:pt x="4113" y="1156"/>
                  <a:pt x="4214" y="1156"/>
                </a:cubicBezTo>
                <a:cubicBezTo>
                  <a:pt x="4234" y="1216"/>
                  <a:pt x="4275" y="1277"/>
                  <a:pt x="4173" y="1318"/>
                </a:cubicBezTo>
                <a:cubicBezTo>
                  <a:pt x="4153" y="1338"/>
                  <a:pt x="4173" y="1378"/>
                  <a:pt x="4133" y="1378"/>
                </a:cubicBezTo>
                <a:cubicBezTo>
                  <a:pt x="4133" y="1358"/>
                  <a:pt x="4113" y="1318"/>
                  <a:pt x="4173" y="1318"/>
                </a:cubicBezTo>
                <a:cubicBezTo>
                  <a:pt x="4133" y="1318"/>
                  <a:pt x="4133" y="1297"/>
                  <a:pt x="4113" y="1277"/>
                </a:cubicBezTo>
                <a:cubicBezTo>
                  <a:pt x="4092" y="1318"/>
                  <a:pt x="4052" y="1358"/>
                  <a:pt x="4113" y="1399"/>
                </a:cubicBezTo>
                <a:cubicBezTo>
                  <a:pt x="4032" y="1419"/>
                  <a:pt x="4011" y="1318"/>
                  <a:pt x="4072" y="1277"/>
                </a:cubicBezTo>
                <a:cubicBezTo>
                  <a:pt x="4072" y="1277"/>
                  <a:pt x="4032" y="1257"/>
                  <a:pt x="4032" y="1277"/>
                </a:cubicBezTo>
                <a:cubicBezTo>
                  <a:pt x="3991" y="1257"/>
                  <a:pt x="4052" y="1196"/>
                  <a:pt x="4052" y="1176"/>
                </a:cubicBezTo>
                <a:close/>
                <a:moveTo>
                  <a:pt x="3890" y="1378"/>
                </a:moveTo>
                <a:cubicBezTo>
                  <a:pt x="3910" y="1399"/>
                  <a:pt x="3910" y="1419"/>
                  <a:pt x="3890" y="1439"/>
                </a:cubicBezTo>
                <a:cubicBezTo>
                  <a:pt x="3849" y="1439"/>
                  <a:pt x="3849" y="1378"/>
                  <a:pt x="3910" y="1378"/>
                </a:cubicBezTo>
                <a:close/>
                <a:moveTo>
                  <a:pt x="3849" y="2594"/>
                </a:moveTo>
                <a:cubicBezTo>
                  <a:pt x="3809" y="2594"/>
                  <a:pt x="3789" y="2553"/>
                  <a:pt x="3809" y="2553"/>
                </a:cubicBezTo>
                <a:cubicBezTo>
                  <a:pt x="3890" y="2553"/>
                  <a:pt x="3849" y="2573"/>
                  <a:pt x="3849" y="2594"/>
                </a:cubicBezTo>
                <a:close/>
                <a:moveTo>
                  <a:pt x="3809" y="2189"/>
                </a:moveTo>
                <a:lnTo>
                  <a:pt x="3748" y="2189"/>
                </a:lnTo>
                <a:cubicBezTo>
                  <a:pt x="3748" y="2189"/>
                  <a:pt x="3748" y="2168"/>
                  <a:pt x="3728" y="2168"/>
                </a:cubicBezTo>
                <a:cubicBezTo>
                  <a:pt x="3708" y="2168"/>
                  <a:pt x="3829" y="2168"/>
                  <a:pt x="3809" y="2189"/>
                </a:cubicBezTo>
                <a:close/>
                <a:moveTo>
                  <a:pt x="3383" y="2290"/>
                </a:moveTo>
                <a:cubicBezTo>
                  <a:pt x="3383" y="2351"/>
                  <a:pt x="3323" y="2391"/>
                  <a:pt x="3302" y="2432"/>
                </a:cubicBezTo>
                <a:cubicBezTo>
                  <a:pt x="3343" y="2432"/>
                  <a:pt x="3343" y="2391"/>
                  <a:pt x="3363" y="2371"/>
                </a:cubicBezTo>
                <a:cubicBezTo>
                  <a:pt x="3424" y="2371"/>
                  <a:pt x="3404" y="2371"/>
                  <a:pt x="3424" y="2330"/>
                </a:cubicBezTo>
                <a:cubicBezTo>
                  <a:pt x="3505" y="2351"/>
                  <a:pt x="3464" y="2391"/>
                  <a:pt x="3485" y="2432"/>
                </a:cubicBezTo>
                <a:cubicBezTo>
                  <a:pt x="3545" y="2411"/>
                  <a:pt x="3525" y="2351"/>
                  <a:pt x="3485" y="2310"/>
                </a:cubicBezTo>
                <a:cubicBezTo>
                  <a:pt x="3525" y="2310"/>
                  <a:pt x="3525" y="2330"/>
                  <a:pt x="3586" y="2310"/>
                </a:cubicBezTo>
                <a:cubicBezTo>
                  <a:pt x="3627" y="2310"/>
                  <a:pt x="3586" y="2290"/>
                  <a:pt x="3586" y="2270"/>
                </a:cubicBezTo>
                <a:cubicBezTo>
                  <a:pt x="3647" y="2270"/>
                  <a:pt x="3627" y="2310"/>
                  <a:pt x="3627" y="2351"/>
                </a:cubicBezTo>
                <a:cubicBezTo>
                  <a:pt x="3627" y="2330"/>
                  <a:pt x="3545" y="2310"/>
                  <a:pt x="3545" y="2351"/>
                </a:cubicBezTo>
                <a:cubicBezTo>
                  <a:pt x="3627" y="2371"/>
                  <a:pt x="3606" y="2411"/>
                  <a:pt x="3687" y="2452"/>
                </a:cubicBezTo>
                <a:cubicBezTo>
                  <a:pt x="3728" y="2411"/>
                  <a:pt x="3627" y="2391"/>
                  <a:pt x="3627" y="2351"/>
                </a:cubicBezTo>
                <a:cubicBezTo>
                  <a:pt x="3687" y="2371"/>
                  <a:pt x="3627" y="2330"/>
                  <a:pt x="3687" y="2310"/>
                </a:cubicBezTo>
                <a:cubicBezTo>
                  <a:pt x="3728" y="2290"/>
                  <a:pt x="3768" y="2310"/>
                  <a:pt x="3789" y="2351"/>
                </a:cubicBezTo>
                <a:cubicBezTo>
                  <a:pt x="3768" y="2351"/>
                  <a:pt x="3748" y="2351"/>
                  <a:pt x="3748" y="2330"/>
                </a:cubicBezTo>
                <a:cubicBezTo>
                  <a:pt x="3708" y="2432"/>
                  <a:pt x="3789" y="2472"/>
                  <a:pt x="3748" y="2513"/>
                </a:cubicBezTo>
                <a:lnTo>
                  <a:pt x="3647" y="2513"/>
                </a:lnTo>
                <a:cubicBezTo>
                  <a:pt x="3687" y="2553"/>
                  <a:pt x="3647" y="2553"/>
                  <a:pt x="3647" y="2594"/>
                </a:cubicBezTo>
                <a:cubicBezTo>
                  <a:pt x="3586" y="2573"/>
                  <a:pt x="3627" y="2614"/>
                  <a:pt x="3545" y="2614"/>
                </a:cubicBezTo>
                <a:cubicBezTo>
                  <a:pt x="3566" y="2573"/>
                  <a:pt x="3627" y="2573"/>
                  <a:pt x="3647" y="2553"/>
                </a:cubicBezTo>
                <a:cubicBezTo>
                  <a:pt x="3667" y="2513"/>
                  <a:pt x="3627" y="2533"/>
                  <a:pt x="3627" y="2513"/>
                </a:cubicBezTo>
                <a:cubicBezTo>
                  <a:pt x="3606" y="2513"/>
                  <a:pt x="3566" y="2513"/>
                  <a:pt x="3545" y="2533"/>
                </a:cubicBezTo>
                <a:lnTo>
                  <a:pt x="3586" y="2533"/>
                </a:lnTo>
                <a:cubicBezTo>
                  <a:pt x="3627" y="2533"/>
                  <a:pt x="3586" y="2553"/>
                  <a:pt x="3586" y="2553"/>
                </a:cubicBezTo>
                <a:cubicBezTo>
                  <a:pt x="3545" y="2553"/>
                  <a:pt x="3566" y="2533"/>
                  <a:pt x="3505" y="2553"/>
                </a:cubicBezTo>
                <a:cubicBezTo>
                  <a:pt x="3444" y="2553"/>
                  <a:pt x="3545" y="2573"/>
                  <a:pt x="3505" y="2594"/>
                </a:cubicBezTo>
                <a:cubicBezTo>
                  <a:pt x="3485" y="2614"/>
                  <a:pt x="3505" y="2533"/>
                  <a:pt x="3424" y="2553"/>
                </a:cubicBezTo>
                <a:cubicBezTo>
                  <a:pt x="3404" y="2513"/>
                  <a:pt x="3444" y="2513"/>
                  <a:pt x="3424" y="2492"/>
                </a:cubicBezTo>
                <a:cubicBezTo>
                  <a:pt x="3383" y="2492"/>
                  <a:pt x="3404" y="2513"/>
                  <a:pt x="3404" y="2533"/>
                </a:cubicBezTo>
                <a:lnTo>
                  <a:pt x="3323" y="2533"/>
                </a:lnTo>
                <a:cubicBezTo>
                  <a:pt x="3323" y="2513"/>
                  <a:pt x="3323" y="2472"/>
                  <a:pt x="3323" y="2452"/>
                </a:cubicBezTo>
                <a:cubicBezTo>
                  <a:pt x="3323" y="2452"/>
                  <a:pt x="3282" y="2432"/>
                  <a:pt x="3282" y="2452"/>
                </a:cubicBezTo>
                <a:cubicBezTo>
                  <a:pt x="3282" y="2472"/>
                  <a:pt x="3282" y="2452"/>
                  <a:pt x="3282" y="2452"/>
                </a:cubicBezTo>
                <a:cubicBezTo>
                  <a:pt x="3262" y="2411"/>
                  <a:pt x="3282" y="2351"/>
                  <a:pt x="3323" y="2330"/>
                </a:cubicBezTo>
                <a:cubicBezTo>
                  <a:pt x="3323" y="2290"/>
                  <a:pt x="3262" y="2351"/>
                  <a:pt x="3262" y="2330"/>
                </a:cubicBezTo>
                <a:cubicBezTo>
                  <a:pt x="3302" y="2310"/>
                  <a:pt x="3343" y="2290"/>
                  <a:pt x="3383" y="2290"/>
                </a:cubicBezTo>
                <a:close/>
                <a:moveTo>
                  <a:pt x="3323" y="2249"/>
                </a:moveTo>
                <a:cubicBezTo>
                  <a:pt x="3343" y="2270"/>
                  <a:pt x="3323" y="2290"/>
                  <a:pt x="3262" y="2290"/>
                </a:cubicBezTo>
                <a:lnTo>
                  <a:pt x="3262" y="2249"/>
                </a:lnTo>
                <a:close/>
                <a:moveTo>
                  <a:pt x="3080" y="2371"/>
                </a:moveTo>
                <a:cubicBezTo>
                  <a:pt x="3039" y="2351"/>
                  <a:pt x="3059" y="2290"/>
                  <a:pt x="3039" y="2270"/>
                </a:cubicBezTo>
                <a:cubicBezTo>
                  <a:pt x="3080" y="2270"/>
                  <a:pt x="3080" y="2290"/>
                  <a:pt x="3080" y="2310"/>
                </a:cubicBezTo>
                <a:cubicBezTo>
                  <a:pt x="3140" y="2310"/>
                  <a:pt x="3140" y="2270"/>
                  <a:pt x="3140" y="2209"/>
                </a:cubicBezTo>
                <a:cubicBezTo>
                  <a:pt x="3181" y="2209"/>
                  <a:pt x="3201" y="2249"/>
                  <a:pt x="3221" y="2249"/>
                </a:cubicBezTo>
                <a:cubicBezTo>
                  <a:pt x="3221" y="2270"/>
                  <a:pt x="3201" y="2249"/>
                  <a:pt x="3221" y="2290"/>
                </a:cubicBezTo>
                <a:cubicBezTo>
                  <a:pt x="3201" y="2290"/>
                  <a:pt x="3201" y="2270"/>
                  <a:pt x="3161" y="2270"/>
                </a:cubicBezTo>
                <a:cubicBezTo>
                  <a:pt x="3221" y="2310"/>
                  <a:pt x="3242" y="2351"/>
                  <a:pt x="3221" y="2411"/>
                </a:cubicBezTo>
                <a:cubicBezTo>
                  <a:pt x="3181" y="2371"/>
                  <a:pt x="3161" y="2330"/>
                  <a:pt x="3120" y="2310"/>
                </a:cubicBezTo>
                <a:cubicBezTo>
                  <a:pt x="3080" y="2330"/>
                  <a:pt x="3181" y="2452"/>
                  <a:pt x="3080" y="2472"/>
                </a:cubicBezTo>
                <a:cubicBezTo>
                  <a:pt x="3039" y="2432"/>
                  <a:pt x="3100" y="2391"/>
                  <a:pt x="3039" y="2391"/>
                </a:cubicBezTo>
                <a:cubicBezTo>
                  <a:pt x="3019" y="2351"/>
                  <a:pt x="3039" y="2391"/>
                  <a:pt x="3059" y="2371"/>
                </a:cubicBezTo>
                <a:close/>
                <a:moveTo>
                  <a:pt x="2816" y="2128"/>
                </a:moveTo>
                <a:cubicBezTo>
                  <a:pt x="2816" y="2148"/>
                  <a:pt x="2796" y="2148"/>
                  <a:pt x="2796" y="2168"/>
                </a:cubicBezTo>
                <a:cubicBezTo>
                  <a:pt x="2715" y="2168"/>
                  <a:pt x="2755" y="2128"/>
                  <a:pt x="2796" y="2128"/>
                </a:cubicBezTo>
                <a:close/>
                <a:moveTo>
                  <a:pt x="2735" y="2047"/>
                </a:moveTo>
                <a:cubicBezTo>
                  <a:pt x="2755" y="2047"/>
                  <a:pt x="2755" y="2067"/>
                  <a:pt x="2776" y="2067"/>
                </a:cubicBezTo>
                <a:cubicBezTo>
                  <a:pt x="2816" y="2067"/>
                  <a:pt x="2755" y="2087"/>
                  <a:pt x="2715" y="2087"/>
                </a:cubicBezTo>
                <a:cubicBezTo>
                  <a:pt x="2695" y="2067"/>
                  <a:pt x="2695" y="2047"/>
                  <a:pt x="2715" y="2047"/>
                </a:cubicBezTo>
                <a:close/>
                <a:moveTo>
                  <a:pt x="2614" y="2310"/>
                </a:moveTo>
                <a:cubicBezTo>
                  <a:pt x="2654" y="2310"/>
                  <a:pt x="2634" y="2371"/>
                  <a:pt x="2593" y="2351"/>
                </a:cubicBezTo>
                <a:cubicBezTo>
                  <a:pt x="2533" y="2351"/>
                  <a:pt x="2593" y="2330"/>
                  <a:pt x="2593" y="2310"/>
                </a:cubicBezTo>
                <a:close/>
                <a:moveTo>
                  <a:pt x="2310" y="3282"/>
                </a:moveTo>
                <a:lnTo>
                  <a:pt x="2330" y="3282"/>
                </a:lnTo>
                <a:lnTo>
                  <a:pt x="2371" y="3282"/>
                </a:lnTo>
                <a:cubicBezTo>
                  <a:pt x="2350" y="3303"/>
                  <a:pt x="2310" y="3323"/>
                  <a:pt x="2290" y="3343"/>
                </a:cubicBezTo>
                <a:cubicBezTo>
                  <a:pt x="2269" y="3363"/>
                  <a:pt x="2229" y="3303"/>
                  <a:pt x="2249" y="3343"/>
                </a:cubicBezTo>
                <a:cubicBezTo>
                  <a:pt x="2107" y="3282"/>
                  <a:pt x="2310" y="3303"/>
                  <a:pt x="2310" y="3282"/>
                </a:cubicBezTo>
                <a:close/>
                <a:moveTo>
                  <a:pt x="2087" y="3363"/>
                </a:moveTo>
                <a:cubicBezTo>
                  <a:pt x="2128" y="3404"/>
                  <a:pt x="2047" y="3404"/>
                  <a:pt x="2087" y="3424"/>
                </a:cubicBezTo>
                <a:cubicBezTo>
                  <a:pt x="2087" y="3444"/>
                  <a:pt x="2067" y="3404"/>
                  <a:pt x="2026" y="3424"/>
                </a:cubicBezTo>
                <a:cubicBezTo>
                  <a:pt x="2047" y="3384"/>
                  <a:pt x="2067" y="3384"/>
                  <a:pt x="2087" y="3363"/>
                </a:cubicBezTo>
                <a:close/>
                <a:moveTo>
                  <a:pt x="1824" y="3282"/>
                </a:moveTo>
                <a:cubicBezTo>
                  <a:pt x="1824" y="3303"/>
                  <a:pt x="1844" y="3303"/>
                  <a:pt x="1824" y="3323"/>
                </a:cubicBezTo>
                <a:cubicBezTo>
                  <a:pt x="1803" y="3363"/>
                  <a:pt x="1743" y="3282"/>
                  <a:pt x="1803" y="3282"/>
                </a:cubicBezTo>
                <a:close/>
                <a:moveTo>
                  <a:pt x="1459" y="3060"/>
                </a:moveTo>
                <a:cubicBezTo>
                  <a:pt x="1520" y="3060"/>
                  <a:pt x="1479" y="3100"/>
                  <a:pt x="1520" y="3120"/>
                </a:cubicBezTo>
                <a:cubicBezTo>
                  <a:pt x="1520" y="3120"/>
                  <a:pt x="1459" y="3120"/>
                  <a:pt x="1398" y="3120"/>
                </a:cubicBezTo>
                <a:cubicBezTo>
                  <a:pt x="1398" y="3080"/>
                  <a:pt x="1439" y="3080"/>
                  <a:pt x="1459" y="3060"/>
                </a:cubicBezTo>
                <a:close/>
                <a:moveTo>
                  <a:pt x="953" y="3201"/>
                </a:moveTo>
                <a:cubicBezTo>
                  <a:pt x="993" y="3242"/>
                  <a:pt x="912" y="3201"/>
                  <a:pt x="932" y="3242"/>
                </a:cubicBezTo>
                <a:cubicBezTo>
                  <a:pt x="912" y="3242"/>
                  <a:pt x="892" y="3222"/>
                  <a:pt x="892" y="3201"/>
                </a:cubicBezTo>
                <a:close/>
                <a:moveTo>
                  <a:pt x="912" y="8812"/>
                </a:moveTo>
                <a:lnTo>
                  <a:pt x="912" y="8752"/>
                </a:lnTo>
                <a:lnTo>
                  <a:pt x="993" y="8752"/>
                </a:lnTo>
                <a:lnTo>
                  <a:pt x="993" y="8792"/>
                </a:lnTo>
                <a:cubicBezTo>
                  <a:pt x="953" y="8812"/>
                  <a:pt x="932" y="8812"/>
                  <a:pt x="892" y="8812"/>
                </a:cubicBezTo>
                <a:close/>
                <a:moveTo>
                  <a:pt x="1297" y="11000"/>
                </a:moveTo>
                <a:lnTo>
                  <a:pt x="1297" y="11041"/>
                </a:lnTo>
                <a:cubicBezTo>
                  <a:pt x="1297" y="11041"/>
                  <a:pt x="1277" y="11041"/>
                  <a:pt x="1277" y="11041"/>
                </a:cubicBezTo>
                <a:lnTo>
                  <a:pt x="1277" y="11041"/>
                </a:lnTo>
                <a:cubicBezTo>
                  <a:pt x="1196" y="11000"/>
                  <a:pt x="1257" y="11020"/>
                  <a:pt x="1277" y="11000"/>
                </a:cubicBezTo>
                <a:close/>
                <a:moveTo>
                  <a:pt x="1155" y="11587"/>
                </a:moveTo>
                <a:cubicBezTo>
                  <a:pt x="1216" y="11587"/>
                  <a:pt x="1216" y="11567"/>
                  <a:pt x="1257" y="11587"/>
                </a:cubicBezTo>
                <a:cubicBezTo>
                  <a:pt x="1257" y="11587"/>
                  <a:pt x="1257" y="11608"/>
                  <a:pt x="1257" y="11608"/>
                </a:cubicBezTo>
                <a:cubicBezTo>
                  <a:pt x="1196" y="11628"/>
                  <a:pt x="1155" y="11628"/>
                  <a:pt x="1155" y="11587"/>
                </a:cubicBezTo>
                <a:close/>
                <a:moveTo>
                  <a:pt x="1176" y="11668"/>
                </a:moveTo>
                <a:cubicBezTo>
                  <a:pt x="1176" y="11648"/>
                  <a:pt x="1216" y="11628"/>
                  <a:pt x="1216" y="11648"/>
                </a:cubicBezTo>
                <a:cubicBezTo>
                  <a:pt x="1216" y="11668"/>
                  <a:pt x="1216" y="11628"/>
                  <a:pt x="1257" y="11628"/>
                </a:cubicBezTo>
                <a:lnTo>
                  <a:pt x="1257" y="11628"/>
                </a:lnTo>
                <a:lnTo>
                  <a:pt x="1257" y="11628"/>
                </a:lnTo>
                <a:lnTo>
                  <a:pt x="1257" y="11668"/>
                </a:lnTo>
                <a:cubicBezTo>
                  <a:pt x="1257" y="11668"/>
                  <a:pt x="1236" y="11668"/>
                  <a:pt x="1236" y="11668"/>
                </a:cubicBezTo>
                <a:cubicBezTo>
                  <a:pt x="1216" y="11668"/>
                  <a:pt x="1196" y="11648"/>
                  <a:pt x="1176" y="11668"/>
                </a:cubicBezTo>
                <a:close/>
                <a:moveTo>
                  <a:pt x="1095" y="11851"/>
                </a:moveTo>
                <a:cubicBezTo>
                  <a:pt x="1115" y="11851"/>
                  <a:pt x="1095" y="11891"/>
                  <a:pt x="1115" y="11912"/>
                </a:cubicBezTo>
                <a:cubicBezTo>
                  <a:pt x="1115" y="11932"/>
                  <a:pt x="1115" y="11891"/>
                  <a:pt x="1115" y="11871"/>
                </a:cubicBezTo>
                <a:cubicBezTo>
                  <a:pt x="1115" y="11851"/>
                  <a:pt x="1176" y="11912"/>
                  <a:pt x="1196" y="11871"/>
                </a:cubicBezTo>
                <a:cubicBezTo>
                  <a:pt x="1216" y="11871"/>
                  <a:pt x="1135" y="11932"/>
                  <a:pt x="1115" y="11932"/>
                </a:cubicBezTo>
                <a:cubicBezTo>
                  <a:pt x="1095" y="11891"/>
                  <a:pt x="1054" y="11912"/>
                  <a:pt x="1074" y="11851"/>
                </a:cubicBezTo>
                <a:close/>
                <a:moveTo>
                  <a:pt x="1155" y="12357"/>
                </a:moveTo>
                <a:cubicBezTo>
                  <a:pt x="1135" y="12357"/>
                  <a:pt x="1155" y="12296"/>
                  <a:pt x="1135" y="12276"/>
                </a:cubicBezTo>
                <a:cubicBezTo>
                  <a:pt x="1176" y="12317"/>
                  <a:pt x="1176" y="12276"/>
                  <a:pt x="1176" y="12236"/>
                </a:cubicBezTo>
                <a:cubicBezTo>
                  <a:pt x="1236" y="12256"/>
                  <a:pt x="1155" y="12337"/>
                  <a:pt x="1155" y="12357"/>
                </a:cubicBezTo>
                <a:close/>
                <a:moveTo>
                  <a:pt x="1358" y="12438"/>
                </a:moveTo>
                <a:cubicBezTo>
                  <a:pt x="1338" y="12418"/>
                  <a:pt x="1297" y="12398"/>
                  <a:pt x="1277" y="12357"/>
                </a:cubicBezTo>
                <a:cubicBezTo>
                  <a:pt x="1338" y="12337"/>
                  <a:pt x="1358" y="12418"/>
                  <a:pt x="1358" y="12357"/>
                </a:cubicBezTo>
                <a:lnTo>
                  <a:pt x="1358" y="12357"/>
                </a:lnTo>
                <a:cubicBezTo>
                  <a:pt x="1358" y="12377"/>
                  <a:pt x="1378" y="12377"/>
                  <a:pt x="1398" y="12377"/>
                </a:cubicBezTo>
                <a:cubicBezTo>
                  <a:pt x="1378" y="12499"/>
                  <a:pt x="1398" y="12580"/>
                  <a:pt x="1378" y="12641"/>
                </a:cubicBezTo>
                <a:cubicBezTo>
                  <a:pt x="1317" y="12600"/>
                  <a:pt x="1297" y="12499"/>
                  <a:pt x="1358" y="12438"/>
                </a:cubicBezTo>
                <a:close/>
                <a:moveTo>
                  <a:pt x="1358" y="12641"/>
                </a:moveTo>
                <a:lnTo>
                  <a:pt x="1439" y="12641"/>
                </a:lnTo>
                <a:cubicBezTo>
                  <a:pt x="1419" y="12722"/>
                  <a:pt x="1479" y="12803"/>
                  <a:pt x="1439" y="12904"/>
                </a:cubicBezTo>
                <a:cubicBezTo>
                  <a:pt x="1378" y="12864"/>
                  <a:pt x="1439" y="12803"/>
                  <a:pt x="1378" y="12803"/>
                </a:cubicBezTo>
                <a:cubicBezTo>
                  <a:pt x="1358" y="12722"/>
                  <a:pt x="1398" y="12702"/>
                  <a:pt x="1358" y="12641"/>
                </a:cubicBezTo>
                <a:close/>
                <a:moveTo>
                  <a:pt x="1378" y="14423"/>
                </a:moveTo>
                <a:cubicBezTo>
                  <a:pt x="1378" y="14464"/>
                  <a:pt x="1419" y="14484"/>
                  <a:pt x="1378" y="14504"/>
                </a:cubicBezTo>
                <a:cubicBezTo>
                  <a:pt x="1358" y="14545"/>
                  <a:pt x="1297" y="14423"/>
                  <a:pt x="1378" y="14444"/>
                </a:cubicBezTo>
                <a:close/>
                <a:moveTo>
                  <a:pt x="1155" y="13836"/>
                </a:moveTo>
                <a:cubicBezTo>
                  <a:pt x="1115" y="13816"/>
                  <a:pt x="1135" y="13795"/>
                  <a:pt x="1155" y="13755"/>
                </a:cubicBezTo>
                <a:cubicBezTo>
                  <a:pt x="1196" y="13795"/>
                  <a:pt x="1155" y="13816"/>
                  <a:pt x="1155" y="13856"/>
                </a:cubicBezTo>
                <a:close/>
                <a:moveTo>
                  <a:pt x="1155" y="13613"/>
                </a:moveTo>
                <a:cubicBezTo>
                  <a:pt x="1155" y="13654"/>
                  <a:pt x="1176" y="13694"/>
                  <a:pt x="1115" y="13694"/>
                </a:cubicBezTo>
                <a:cubicBezTo>
                  <a:pt x="1135" y="13674"/>
                  <a:pt x="1115" y="13633"/>
                  <a:pt x="1115" y="13593"/>
                </a:cubicBezTo>
                <a:cubicBezTo>
                  <a:pt x="1115" y="13552"/>
                  <a:pt x="1176" y="13593"/>
                  <a:pt x="1176" y="13573"/>
                </a:cubicBezTo>
                <a:cubicBezTo>
                  <a:pt x="1176" y="13532"/>
                  <a:pt x="1216" y="13593"/>
                  <a:pt x="1216" y="13633"/>
                </a:cubicBezTo>
                <a:cubicBezTo>
                  <a:pt x="1176" y="13633"/>
                  <a:pt x="1176" y="13654"/>
                  <a:pt x="1135" y="13633"/>
                </a:cubicBezTo>
                <a:close/>
                <a:moveTo>
                  <a:pt x="1398" y="14545"/>
                </a:moveTo>
                <a:cubicBezTo>
                  <a:pt x="1358" y="14565"/>
                  <a:pt x="1358" y="14626"/>
                  <a:pt x="1277" y="14626"/>
                </a:cubicBezTo>
                <a:cubicBezTo>
                  <a:pt x="1277" y="14606"/>
                  <a:pt x="1297" y="14545"/>
                  <a:pt x="1398" y="14545"/>
                </a:cubicBezTo>
                <a:close/>
                <a:moveTo>
                  <a:pt x="1297" y="15011"/>
                </a:moveTo>
                <a:cubicBezTo>
                  <a:pt x="1297" y="15051"/>
                  <a:pt x="1297" y="15092"/>
                  <a:pt x="1338" y="15092"/>
                </a:cubicBezTo>
                <a:cubicBezTo>
                  <a:pt x="1338" y="15072"/>
                  <a:pt x="1338" y="15031"/>
                  <a:pt x="1338" y="15011"/>
                </a:cubicBezTo>
                <a:cubicBezTo>
                  <a:pt x="1338" y="15031"/>
                  <a:pt x="1358" y="15051"/>
                  <a:pt x="1358" y="15051"/>
                </a:cubicBezTo>
                <a:cubicBezTo>
                  <a:pt x="1338" y="14991"/>
                  <a:pt x="1338" y="14909"/>
                  <a:pt x="1378" y="14889"/>
                </a:cubicBezTo>
                <a:cubicBezTo>
                  <a:pt x="1459" y="14930"/>
                  <a:pt x="1479" y="15072"/>
                  <a:pt x="1358" y="15072"/>
                </a:cubicBezTo>
                <a:cubicBezTo>
                  <a:pt x="1398" y="15092"/>
                  <a:pt x="1378" y="15132"/>
                  <a:pt x="1358" y="15173"/>
                </a:cubicBezTo>
                <a:cubicBezTo>
                  <a:pt x="1338" y="15153"/>
                  <a:pt x="1317" y="15234"/>
                  <a:pt x="1297" y="15173"/>
                </a:cubicBezTo>
                <a:cubicBezTo>
                  <a:pt x="1378" y="15153"/>
                  <a:pt x="1196" y="15072"/>
                  <a:pt x="1297" y="15011"/>
                </a:cubicBezTo>
                <a:close/>
                <a:moveTo>
                  <a:pt x="1236" y="15537"/>
                </a:moveTo>
                <a:lnTo>
                  <a:pt x="1236" y="15497"/>
                </a:lnTo>
                <a:cubicBezTo>
                  <a:pt x="1236" y="15497"/>
                  <a:pt x="1236" y="15517"/>
                  <a:pt x="1236" y="15537"/>
                </a:cubicBezTo>
                <a:close/>
                <a:moveTo>
                  <a:pt x="1236" y="15841"/>
                </a:moveTo>
                <a:close/>
                <a:moveTo>
                  <a:pt x="1155" y="15456"/>
                </a:moveTo>
                <a:close/>
                <a:moveTo>
                  <a:pt x="1115" y="15598"/>
                </a:moveTo>
                <a:lnTo>
                  <a:pt x="1135" y="15598"/>
                </a:lnTo>
                <a:lnTo>
                  <a:pt x="1135" y="15618"/>
                </a:lnTo>
                <a:cubicBezTo>
                  <a:pt x="1115" y="15618"/>
                  <a:pt x="1115" y="15618"/>
                  <a:pt x="1095" y="15618"/>
                </a:cubicBezTo>
                <a:close/>
                <a:moveTo>
                  <a:pt x="1277" y="17928"/>
                </a:moveTo>
                <a:cubicBezTo>
                  <a:pt x="1277" y="17907"/>
                  <a:pt x="1297" y="17907"/>
                  <a:pt x="1297" y="17928"/>
                </a:cubicBezTo>
                <a:lnTo>
                  <a:pt x="1297" y="17928"/>
                </a:lnTo>
                <a:cubicBezTo>
                  <a:pt x="1277" y="17928"/>
                  <a:pt x="1257" y="17928"/>
                  <a:pt x="1257" y="17928"/>
                </a:cubicBezTo>
                <a:close/>
                <a:moveTo>
                  <a:pt x="1317" y="17725"/>
                </a:moveTo>
                <a:lnTo>
                  <a:pt x="1317" y="17867"/>
                </a:lnTo>
                <a:cubicBezTo>
                  <a:pt x="1297" y="17847"/>
                  <a:pt x="1277" y="17826"/>
                  <a:pt x="1277" y="17786"/>
                </a:cubicBezTo>
                <a:cubicBezTo>
                  <a:pt x="1257" y="17786"/>
                  <a:pt x="1277" y="17766"/>
                  <a:pt x="1297" y="17745"/>
                </a:cubicBezTo>
                <a:close/>
                <a:moveTo>
                  <a:pt x="1257" y="17745"/>
                </a:moveTo>
                <a:close/>
                <a:moveTo>
                  <a:pt x="1338" y="17664"/>
                </a:moveTo>
                <a:cubicBezTo>
                  <a:pt x="1236" y="17644"/>
                  <a:pt x="1338" y="17745"/>
                  <a:pt x="1257" y="17725"/>
                </a:cubicBezTo>
                <a:cubicBezTo>
                  <a:pt x="1236" y="17624"/>
                  <a:pt x="1236" y="17502"/>
                  <a:pt x="1257" y="17381"/>
                </a:cubicBezTo>
                <a:cubicBezTo>
                  <a:pt x="1257" y="17421"/>
                  <a:pt x="1297" y="17482"/>
                  <a:pt x="1338" y="17502"/>
                </a:cubicBezTo>
                <a:cubicBezTo>
                  <a:pt x="1297" y="17583"/>
                  <a:pt x="1277" y="17604"/>
                  <a:pt x="1317" y="17685"/>
                </a:cubicBezTo>
                <a:close/>
                <a:moveTo>
                  <a:pt x="1216" y="18171"/>
                </a:moveTo>
                <a:cubicBezTo>
                  <a:pt x="1216" y="18150"/>
                  <a:pt x="1196" y="18150"/>
                  <a:pt x="1196" y="18130"/>
                </a:cubicBezTo>
                <a:cubicBezTo>
                  <a:pt x="1297" y="18110"/>
                  <a:pt x="1236" y="17988"/>
                  <a:pt x="1297" y="17948"/>
                </a:cubicBezTo>
                <a:cubicBezTo>
                  <a:pt x="1317" y="18029"/>
                  <a:pt x="1358" y="18110"/>
                  <a:pt x="1317" y="18150"/>
                </a:cubicBezTo>
                <a:cubicBezTo>
                  <a:pt x="1378" y="18150"/>
                  <a:pt x="1338" y="18211"/>
                  <a:pt x="1338" y="18231"/>
                </a:cubicBezTo>
                <a:cubicBezTo>
                  <a:pt x="1257" y="18252"/>
                  <a:pt x="1277" y="18150"/>
                  <a:pt x="1196" y="18191"/>
                </a:cubicBezTo>
                <a:close/>
                <a:moveTo>
                  <a:pt x="1419" y="16712"/>
                </a:moveTo>
                <a:cubicBezTo>
                  <a:pt x="1479" y="16712"/>
                  <a:pt x="1459" y="16773"/>
                  <a:pt x="1439" y="16814"/>
                </a:cubicBezTo>
                <a:cubicBezTo>
                  <a:pt x="1419" y="16854"/>
                  <a:pt x="1419" y="16773"/>
                  <a:pt x="1398" y="16733"/>
                </a:cubicBezTo>
                <a:close/>
                <a:moveTo>
                  <a:pt x="1439" y="17948"/>
                </a:moveTo>
                <a:cubicBezTo>
                  <a:pt x="1419" y="17907"/>
                  <a:pt x="1459" y="17907"/>
                  <a:pt x="1479" y="17887"/>
                </a:cubicBezTo>
                <a:cubicBezTo>
                  <a:pt x="1479" y="17867"/>
                  <a:pt x="1500" y="17928"/>
                  <a:pt x="1500" y="17948"/>
                </a:cubicBezTo>
                <a:close/>
                <a:moveTo>
                  <a:pt x="1540" y="17664"/>
                </a:moveTo>
                <a:cubicBezTo>
                  <a:pt x="1540" y="17685"/>
                  <a:pt x="1500" y="17725"/>
                  <a:pt x="1540" y="17725"/>
                </a:cubicBezTo>
                <a:cubicBezTo>
                  <a:pt x="1540" y="17766"/>
                  <a:pt x="1520" y="17725"/>
                  <a:pt x="1500" y="17725"/>
                </a:cubicBezTo>
                <a:cubicBezTo>
                  <a:pt x="1479" y="17725"/>
                  <a:pt x="1581" y="17766"/>
                  <a:pt x="1560" y="17847"/>
                </a:cubicBezTo>
                <a:cubicBezTo>
                  <a:pt x="1500" y="17806"/>
                  <a:pt x="1419" y="17745"/>
                  <a:pt x="1479" y="17685"/>
                </a:cubicBezTo>
                <a:close/>
                <a:moveTo>
                  <a:pt x="1520" y="17036"/>
                </a:moveTo>
                <a:cubicBezTo>
                  <a:pt x="1520" y="17097"/>
                  <a:pt x="1540" y="17178"/>
                  <a:pt x="1520" y="17198"/>
                </a:cubicBezTo>
                <a:cubicBezTo>
                  <a:pt x="1459" y="17198"/>
                  <a:pt x="1439" y="17097"/>
                  <a:pt x="1500" y="17077"/>
                </a:cubicBezTo>
                <a:close/>
                <a:moveTo>
                  <a:pt x="1479" y="16935"/>
                </a:moveTo>
                <a:cubicBezTo>
                  <a:pt x="1540" y="16935"/>
                  <a:pt x="1540" y="16996"/>
                  <a:pt x="1520" y="17016"/>
                </a:cubicBezTo>
                <a:cubicBezTo>
                  <a:pt x="1500" y="17016"/>
                  <a:pt x="1479" y="16996"/>
                  <a:pt x="1459" y="16976"/>
                </a:cubicBezTo>
                <a:close/>
                <a:moveTo>
                  <a:pt x="1500" y="16935"/>
                </a:moveTo>
                <a:cubicBezTo>
                  <a:pt x="1398" y="16915"/>
                  <a:pt x="1500" y="16753"/>
                  <a:pt x="1560" y="16773"/>
                </a:cubicBezTo>
                <a:cubicBezTo>
                  <a:pt x="1520" y="16814"/>
                  <a:pt x="1479" y="16874"/>
                  <a:pt x="1500" y="16955"/>
                </a:cubicBezTo>
                <a:close/>
                <a:moveTo>
                  <a:pt x="1581" y="16915"/>
                </a:moveTo>
                <a:cubicBezTo>
                  <a:pt x="1641" y="16915"/>
                  <a:pt x="1641" y="16935"/>
                  <a:pt x="1641" y="16955"/>
                </a:cubicBezTo>
                <a:cubicBezTo>
                  <a:pt x="1581" y="16996"/>
                  <a:pt x="1581" y="16976"/>
                  <a:pt x="1581" y="16935"/>
                </a:cubicBezTo>
                <a:close/>
                <a:moveTo>
                  <a:pt x="1581" y="16996"/>
                </a:moveTo>
                <a:close/>
                <a:moveTo>
                  <a:pt x="1621" y="17016"/>
                </a:moveTo>
                <a:cubicBezTo>
                  <a:pt x="1641" y="17036"/>
                  <a:pt x="1641" y="17057"/>
                  <a:pt x="1641" y="17077"/>
                </a:cubicBezTo>
                <a:cubicBezTo>
                  <a:pt x="1621" y="17057"/>
                  <a:pt x="1621" y="17057"/>
                  <a:pt x="1601" y="17036"/>
                </a:cubicBezTo>
                <a:close/>
                <a:moveTo>
                  <a:pt x="1621" y="16753"/>
                </a:moveTo>
                <a:lnTo>
                  <a:pt x="1621" y="16753"/>
                </a:lnTo>
                <a:cubicBezTo>
                  <a:pt x="1581" y="16753"/>
                  <a:pt x="1560" y="16712"/>
                  <a:pt x="1540" y="16753"/>
                </a:cubicBezTo>
                <a:cubicBezTo>
                  <a:pt x="1540" y="16692"/>
                  <a:pt x="1560" y="16672"/>
                  <a:pt x="1560" y="16570"/>
                </a:cubicBezTo>
                <a:cubicBezTo>
                  <a:pt x="1601" y="16631"/>
                  <a:pt x="1601" y="16692"/>
                  <a:pt x="1601" y="16773"/>
                </a:cubicBezTo>
                <a:close/>
                <a:moveTo>
                  <a:pt x="1662" y="17097"/>
                </a:moveTo>
                <a:lnTo>
                  <a:pt x="1662" y="17097"/>
                </a:lnTo>
                <a:cubicBezTo>
                  <a:pt x="1662" y="17117"/>
                  <a:pt x="1702" y="17117"/>
                  <a:pt x="1722" y="17117"/>
                </a:cubicBezTo>
                <a:cubicBezTo>
                  <a:pt x="1682" y="17077"/>
                  <a:pt x="1682" y="17057"/>
                  <a:pt x="1722" y="17016"/>
                </a:cubicBezTo>
                <a:cubicBezTo>
                  <a:pt x="1641" y="16935"/>
                  <a:pt x="1621" y="16814"/>
                  <a:pt x="1662" y="16712"/>
                </a:cubicBezTo>
                <a:cubicBezTo>
                  <a:pt x="1601" y="16672"/>
                  <a:pt x="1621" y="16611"/>
                  <a:pt x="1601" y="16489"/>
                </a:cubicBezTo>
                <a:cubicBezTo>
                  <a:pt x="1520" y="16489"/>
                  <a:pt x="1601" y="16570"/>
                  <a:pt x="1540" y="16570"/>
                </a:cubicBezTo>
                <a:cubicBezTo>
                  <a:pt x="1500" y="16570"/>
                  <a:pt x="1439" y="16469"/>
                  <a:pt x="1500" y="16429"/>
                </a:cubicBezTo>
                <a:cubicBezTo>
                  <a:pt x="1581" y="16388"/>
                  <a:pt x="1500" y="16489"/>
                  <a:pt x="1560" y="16469"/>
                </a:cubicBezTo>
                <a:cubicBezTo>
                  <a:pt x="1500" y="16327"/>
                  <a:pt x="1398" y="16510"/>
                  <a:pt x="1378" y="16570"/>
                </a:cubicBezTo>
                <a:cubicBezTo>
                  <a:pt x="1378" y="16550"/>
                  <a:pt x="1338" y="16550"/>
                  <a:pt x="1358" y="16510"/>
                </a:cubicBezTo>
                <a:cubicBezTo>
                  <a:pt x="1378" y="16449"/>
                  <a:pt x="1358" y="16388"/>
                  <a:pt x="1317" y="16348"/>
                </a:cubicBezTo>
                <a:cubicBezTo>
                  <a:pt x="1317" y="16327"/>
                  <a:pt x="1338" y="16327"/>
                  <a:pt x="1358" y="16327"/>
                </a:cubicBezTo>
                <a:cubicBezTo>
                  <a:pt x="1297" y="16186"/>
                  <a:pt x="1338" y="16064"/>
                  <a:pt x="1236" y="15922"/>
                </a:cubicBezTo>
                <a:cubicBezTo>
                  <a:pt x="1277" y="15963"/>
                  <a:pt x="1277" y="15862"/>
                  <a:pt x="1236" y="15841"/>
                </a:cubicBezTo>
                <a:cubicBezTo>
                  <a:pt x="1257" y="15821"/>
                  <a:pt x="1358" y="15862"/>
                  <a:pt x="1338" y="15821"/>
                </a:cubicBezTo>
                <a:cubicBezTo>
                  <a:pt x="1277" y="15821"/>
                  <a:pt x="1338" y="15699"/>
                  <a:pt x="1257" y="15720"/>
                </a:cubicBezTo>
                <a:cubicBezTo>
                  <a:pt x="1216" y="15720"/>
                  <a:pt x="1236" y="15780"/>
                  <a:pt x="1216" y="15780"/>
                </a:cubicBezTo>
                <a:cubicBezTo>
                  <a:pt x="1216" y="15760"/>
                  <a:pt x="1216" y="15740"/>
                  <a:pt x="1216" y="15720"/>
                </a:cubicBezTo>
                <a:cubicBezTo>
                  <a:pt x="1236" y="15699"/>
                  <a:pt x="1277" y="15699"/>
                  <a:pt x="1297" y="15720"/>
                </a:cubicBezTo>
                <a:cubicBezTo>
                  <a:pt x="1257" y="15456"/>
                  <a:pt x="1236" y="15355"/>
                  <a:pt x="1338" y="15213"/>
                </a:cubicBezTo>
                <a:cubicBezTo>
                  <a:pt x="1358" y="15213"/>
                  <a:pt x="1378" y="15234"/>
                  <a:pt x="1378" y="15234"/>
                </a:cubicBezTo>
                <a:cubicBezTo>
                  <a:pt x="1277" y="15254"/>
                  <a:pt x="1297" y="15396"/>
                  <a:pt x="1338" y="15477"/>
                </a:cubicBezTo>
                <a:cubicBezTo>
                  <a:pt x="1338" y="15477"/>
                  <a:pt x="1317" y="15497"/>
                  <a:pt x="1317" y="15537"/>
                </a:cubicBezTo>
                <a:cubicBezTo>
                  <a:pt x="1317" y="15720"/>
                  <a:pt x="1338" y="15902"/>
                  <a:pt x="1419" y="16084"/>
                </a:cubicBezTo>
                <a:cubicBezTo>
                  <a:pt x="1378" y="16084"/>
                  <a:pt x="1358" y="16084"/>
                  <a:pt x="1358" y="16105"/>
                </a:cubicBezTo>
                <a:cubicBezTo>
                  <a:pt x="1378" y="16145"/>
                  <a:pt x="1439" y="16105"/>
                  <a:pt x="1439" y="16145"/>
                </a:cubicBezTo>
                <a:cubicBezTo>
                  <a:pt x="1439" y="16186"/>
                  <a:pt x="1398" y="16125"/>
                  <a:pt x="1398" y="16165"/>
                </a:cubicBezTo>
                <a:cubicBezTo>
                  <a:pt x="1419" y="16165"/>
                  <a:pt x="1439" y="16206"/>
                  <a:pt x="1419" y="16226"/>
                </a:cubicBezTo>
                <a:cubicBezTo>
                  <a:pt x="1439" y="16267"/>
                  <a:pt x="1459" y="16206"/>
                  <a:pt x="1459" y="16226"/>
                </a:cubicBezTo>
                <a:cubicBezTo>
                  <a:pt x="1459" y="16246"/>
                  <a:pt x="1459" y="16267"/>
                  <a:pt x="1439" y="16287"/>
                </a:cubicBezTo>
                <a:cubicBezTo>
                  <a:pt x="1419" y="16287"/>
                  <a:pt x="1419" y="16246"/>
                  <a:pt x="1378" y="16267"/>
                </a:cubicBezTo>
                <a:cubicBezTo>
                  <a:pt x="1419" y="16307"/>
                  <a:pt x="1419" y="16327"/>
                  <a:pt x="1439" y="16368"/>
                </a:cubicBezTo>
                <a:cubicBezTo>
                  <a:pt x="1500" y="16368"/>
                  <a:pt x="1439" y="16327"/>
                  <a:pt x="1500" y="16327"/>
                </a:cubicBezTo>
                <a:cubicBezTo>
                  <a:pt x="1662" y="16570"/>
                  <a:pt x="1722" y="16834"/>
                  <a:pt x="1722" y="17138"/>
                </a:cubicBezTo>
                <a:cubicBezTo>
                  <a:pt x="1702" y="17138"/>
                  <a:pt x="1662" y="17138"/>
                  <a:pt x="1641" y="17117"/>
                </a:cubicBezTo>
                <a:close/>
                <a:moveTo>
                  <a:pt x="1743" y="17219"/>
                </a:moveTo>
                <a:lnTo>
                  <a:pt x="1763" y="17239"/>
                </a:lnTo>
                <a:lnTo>
                  <a:pt x="1763" y="17239"/>
                </a:lnTo>
                <a:cubicBezTo>
                  <a:pt x="1722" y="17259"/>
                  <a:pt x="1722" y="17259"/>
                  <a:pt x="1722" y="17239"/>
                </a:cubicBezTo>
                <a:close/>
                <a:moveTo>
                  <a:pt x="1702" y="14565"/>
                </a:moveTo>
                <a:cubicBezTo>
                  <a:pt x="1621" y="14545"/>
                  <a:pt x="1682" y="14484"/>
                  <a:pt x="1662" y="14444"/>
                </a:cubicBezTo>
                <a:cubicBezTo>
                  <a:pt x="1722" y="14484"/>
                  <a:pt x="1722" y="14504"/>
                  <a:pt x="1763" y="14585"/>
                </a:cubicBezTo>
                <a:cubicBezTo>
                  <a:pt x="1722" y="14585"/>
                  <a:pt x="1682" y="14525"/>
                  <a:pt x="1682" y="14585"/>
                </a:cubicBezTo>
                <a:close/>
                <a:moveTo>
                  <a:pt x="1763" y="14363"/>
                </a:moveTo>
                <a:cubicBezTo>
                  <a:pt x="1803" y="14383"/>
                  <a:pt x="1763" y="14403"/>
                  <a:pt x="1783" y="14464"/>
                </a:cubicBezTo>
                <a:cubicBezTo>
                  <a:pt x="1722" y="14484"/>
                  <a:pt x="1722" y="14403"/>
                  <a:pt x="1743" y="14383"/>
                </a:cubicBezTo>
                <a:close/>
                <a:moveTo>
                  <a:pt x="1803" y="14545"/>
                </a:moveTo>
                <a:cubicBezTo>
                  <a:pt x="1864" y="14545"/>
                  <a:pt x="1824" y="14606"/>
                  <a:pt x="1844" y="14646"/>
                </a:cubicBezTo>
                <a:cubicBezTo>
                  <a:pt x="1763" y="14666"/>
                  <a:pt x="1824" y="14606"/>
                  <a:pt x="1783" y="14565"/>
                </a:cubicBezTo>
                <a:close/>
                <a:moveTo>
                  <a:pt x="2006" y="15092"/>
                </a:moveTo>
                <a:cubicBezTo>
                  <a:pt x="1986" y="15092"/>
                  <a:pt x="1945" y="15031"/>
                  <a:pt x="1986" y="15031"/>
                </a:cubicBezTo>
                <a:lnTo>
                  <a:pt x="1945" y="15031"/>
                </a:lnTo>
                <a:cubicBezTo>
                  <a:pt x="1945" y="15031"/>
                  <a:pt x="1966" y="15011"/>
                  <a:pt x="2006" y="15011"/>
                </a:cubicBezTo>
                <a:cubicBezTo>
                  <a:pt x="2006" y="15072"/>
                  <a:pt x="1966" y="15072"/>
                  <a:pt x="1986" y="15112"/>
                </a:cubicBezTo>
                <a:close/>
                <a:moveTo>
                  <a:pt x="2107" y="15416"/>
                </a:moveTo>
                <a:cubicBezTo>
                  <a:pt x="2168" y="15436"/>
                  <a:pt x="2128" y="15436"/>
                  <a:pt x="2148" y="15497"/>
                </a:cubicBezTo>
                <a:cubicBezTo>
                  <a:pt x="2067" y="15537"/>
                  <a:pt x="2107" y="15456"/>
                  <a:pt x="2087" y="15436"/>
                </a:cubicBezTo>
                <a:close/>
                <a:moveTo>
                  <a:pt x="2188" y="16388"/>
                </a:moveTo>
                <a:cubicBezTo>
                  <a:pt x="2148" y="16429"/>
                  <a:pt x="2188" y="16510"/>
                  <a:pt x="2188" y="16550"/>
                </a:cubicBezTo>
                <a:cubicBezTo>
                  <a:pt x="2168" y="16550"/>
                  <a:pt x="2087" y="16449"/>
                  <a:pt x="2168" y="16408"/>
                </a:cubicBezTo>
                <a:close/>
                <a:moveTo>
                  <a:pt x="2168" y="16570"/>
                </a:moveTo>
                <a:cubicBezTo>
                  <a:pt x="2229" y="16591"/>
                  <a:pt x="2188" y="16652"/>
                  <a:pt x="2209" y="16692"/>
                </a:cubicBezTo>
                <a:cubicBezTo>
                  <a:pt x="2107" y="16733"/>
                  <a:pt x="2188" y="16611"/>
                  <a:pt x="2148" y="16591"/>
                </a:cubicBezTo>
                <a:close/>
                <a:moveTo>
                  <a:pt x="2188" y="15699"/>
                </a:moveTo>
                <a:cubicBezTo>
                  <a:pt x="2128" y="15720"/>
                  <a:pt x="2209" y="15760"/>
                  <a:pt x="2168" y="15780"/>
                </a:cubicBezTo>
                <a:cubicBezTo>
                  <a:pt x="2128" y="15821"/>
                  <a:pt x="2107" y="15740"/>
                  <a:pt x="2107" y="15720"/>
                </a:cubicBezTo>
                <a:cubicBezTo>
                  <a:pt x="2168" y="15679"/>
                  <a:pt x="2188" y="15720"/>
                  <a:pt x="2249" y="15720"/>
                </a:cubicBezTo>
                <a:cubicBezTo>
                  <a:pt x="2249" y="15862"/>
                  <a:pt x="2310" y="15983"/>
                  <a:pt x="2249" y="16125"/>
                </a:cubicBezTo>
                <a:cubicBezTo>
                  <a:pt x="2209" y="16024"/>
                  <a:pt x="2229" y="15882"/>
                  <a:pt x="2168" y="15720"/>
                </a:cubicBezTo>
                <a:close/>
                <a:moveTo>
                  <a:pt x="2330" y="16348"/>
                </a:moveTo>
                <a:cubicBezTo>
                  <a:pt x="2330" y="16388"/>
                  <a:pt x="2330" y="16388"/>
                  <a:pt x="2310" y="16408"/>
                </a:cubicBezTo>
                <a:cubicBezTo>
                  <a:pt x="2290" y="16388"/>
                  <a:pt x="2249" y="16368"/>
                  <a:pt x="2269" y="16429"/>
                </a:cubicBezTo>
                <a:cubicBezTo>
                  <a:pt x="2229" y="16368"/>
                  <a:pt x="2249" y="16287"/>
                  <a:pt x="2229" y="16226"/>
                </a:cubicBezTo>
                <a:cubicBezTo>
                  <a:pt x="2310" y="16267"/>
                  <a:pt x="2209" y="16388"/>
                  <a:pt x="2310" y="16368"/>
                </a:cubicBezTo>
                <a:close/>
                <a:moveTo>
                  <a:pt x="2269" y="16530"/>
                </a:moveTo>
                <a:cubicBezTo>
                  <a:pt x="2310" y="16530"/>
                  <a:pt x="2269" y="16591"/>
                  <a:pt x="2310" y="16570"/>
                </a:cubicBezTo>
                <a:cubicBezTo>
                  <a:pt x="2290" y="16591"/>
                  <a:pt x="2290" y="16611"/>
                  <a:pt x="2269" y="16652"/>
                </a:cubicBezTo>
                <a:cubicBezTo>
                  <a:pt x="2209" y="16652"/>
                  <a:pt x="2229" y="16570"/>
                  <a:pt x="2249" y="16550"/>
                </a:cubicBezTo>
                <a:close/>
                <a:moveTo>
                  <a:pt x="2290" y="17259"/>
                </a:moveTo>
                <a:cubicBezTo>
                  <a:pt x="2310" y="17279"/>
                  <a:pt x="2350" y="17320"/>
                  <a:pt x="2330" y="17340"/>
                </a:cubicBezTo>
                <a:cubicBezTo>
                  <a:pt x="2290" y="17360"/>
                  <a:pt x="2229" y="17320"/>
                  <a:pt x="2269" y="17279"/>
                </a:cubicBezTo>
                <a:close/>
                <a:moveTo>
                  <a:pt x="2290" y="17482"/>
                </a:moveTo>
                <a:cubicBezTo>
                  <a:pt x="2290" y="17462"/>
                  <a:pt x="2330" y="17482"/>
                  <a:pt x="2310" y="17441"/>
                </a:cubicBezTo>
                <a:cubicBezTo>
                  <a:pt x="2371" y="17441"/>
                  <a:pt x="2350" y="17482"/>
                  <a:pt x="2350" y="17523"/>
                </a:cubicBezTo>
                <a:cubicBezTo>
                  <a:pt x="2290" y="17543"/>
                  <a:pt x="2290" y="17523"/>
                  <a:pt x="2269" y="17502"/>
                </a:cubicBezTo>
                <a:close/>
                <a:moveTo>
                  <a:pt x="2371" y="17381"/>
                </a:moveTo>
                <a:cubicBezTo>
                  <a:pt x="2371" y="17340"/>
                  <a:pt x="2330" y="17279"/>
                  <a:pt x="2350" y="17219"/>
                </a:cubicBezTo>
                <a:cubicBezTo>
                  <a:pt x="2391" y="17259"/>
                  <a:pt x="2371" y="17360"/>
                  <a:pt x="2371" y="17421"/>
                </a:cubicBezTo>
                <a:close/>
                <a:moveTo>
                  <a:pt x="3019" y="21533"/>
                </a:moveTo>
                <a:cubicBezTo>
                  <a:pt x="3059" y="21533"/>
                  <a:pt x="3059" y="21594"/>
                  <a:pt x="3039" y="21614"/>
                </a:cubicBezTo>
                <a:cubicBezTo>
                  <a:pt x="3039" y="21614"/>
                  <a:pt x="3019" y="21614"/>
                  <a:pt x="3019" y="21614"/>
                </a:cubicBezTo>
                <a:cubicBezTo>
                  <a:pt x="2999" y="21594"/>
                  <a:pt x="2999" y="21553"/>
                  <a:pt x="3019" y="21533"/>
                </a:cubicBezTo>
                <a:close/>
                <a:moveTo>
                  <a:pt x="4761" y="22121"/>
                </a:moveTo>
                <a:cubicBezTo>
                  <a:pt x="4781" y="22100"/>
                  <a:pt x="4842" y="22080"/>
                  <a:pt x="4862" y="22100"/>
                </a:cubicBezTo>
                <a:cubicBezTo>
                  <a:pt x="4963" y="21999"/>
                  <a:pt x="4862" y="21837"/>
                  <a:pt x="4923" y="21736"/>
                </a:cubicBezTo>
                <a:cubicBezTo>
                  <a:pt x="4943" y="21736"/>
                  <a:pt x="4963" y="21756"/>
                  <a:pt x="4984" y="21776"/>
                </a:cubicBezTo>
                <a:lnTo>
                  <a:pt x="4984" y="21776"/>
                </a:lnTo>
                <a:lnTo>
                  <a:pt x="4984" y="21776"/>
                </a:lnTo>
                <a:cubicBezTo>
                  <a:pt x="5004" y="21776"/>
                  <a:pt x="5004" y="21797"/>
                  <a:pt x="5024" y="21797"/>
                </a:cubicBezTo>
                <a:cubicBezTo>
                  <a:pt x="5024" y="21797"/>
                  <a:pt x="5024" y="21776"/>
                  <a:pt x="5024" y="21776"/>
                </a:cubicBezTo>
                <a:cubicBezTo>
                  <a:pt x="5024" y="21837"/>
                  <a:pt x="5024" y="21918"/>
                  <a:pt x="5024" y="21979"/>
                </a:cubicBezTo>
                <a:cubicBezTo>
                  <a:pt x="5004" y="21959"/>
                  <a:pt x="4984" y="21938"/>
                  <a:pt x="4963" y="21918"/>
                </a:cubicBezTo>
                <a:cubicBezTo>
                  <a:pt x="4984" y="21878"/>
                  <a:pt x="4984" y="21817"/>
                  <a:pt x="4963" y="21776"/>
                </a:cubicBezTo>
                <a:lnTo>
                  <a:pt x="4963" y="21918"/>
                </a:lnTo>
                <a:cubicBezTo>
                  <a:pt x="4963" y="21898"/>
                  <a:pt x="4963" y="21898"/>
                  <a:pt x="4963" y="21878"/>
                </a:cubicBezTo>
                <a:cubicBezTo>
                  <a:pt x="4963" y="21918"/>
                  <a:pt x="4963" y="21938"/>
                  <a:pt x="4984" y="21938"/>
                </a:cubicBezTo>
                <a:cubicBezTo>
                  <a:pt x="4984" y="21959"/>
                  <a:pt x="4984" y="21979"/>
                  <a:pt x="4984" y="21979"/>
                </a:cubicBezTo>
                <a:lnTo>
                  <a:pt x="4984" y="21959"/>
                </a:lnTo>
                <a:cubicBezTo>
                  <a:pt x="5004" y="21959"/>
                  <a:pt x="5024" y="21979"/>
                  <a:pt x="5024" y="21979"/>
                </a:cubicBezTo>
                <a:lnTo>
                  <a:pt x="5024" y="22100"/>
                </a:lnTo>
                <a:cubicBezTo>
                  <a:pt x="5044" y="22141"/>
                  <a:pt x="5044" y="22161"/>
                  <a:pt x="5024" y="22202"/>
                </a:cubicBezTo>
                <a:cubicBezTo>
                  <a:pt x="5024" y="22202"/>
                  <a:pt x="5024" y="22202"/>
                  <a:pt x="5024" y="22222"/>
                </a:cubicBezTo>
                <a:cubicBezTo>
                  <a:pt x="5004" y="22202"/>
                  <a:pt x="5024" y="22040"/>
                  <a:pt x="5004" y="22019"/>
                </a:cubicBezTo>
                <a:cubicBezTo>
                  <a:pt x="5004" y="22040"/>
                  <a:pt x="5004" y="21999"/>
                  <a:pt x="5004" y="22019"/>
                </a:cubicBezTo>
                <a:cubicBezTo>
                  <a:pt x="4984" y="22040"/>
                  <a:pt x="5004" y="22121"/>
                  <a:pt x="5004" y="22161"/>
                </a:cubicBezTo>
                <a:cubicBezTo>
                  <a:pt x="5024" y="22202"/>
                  <a:pt x="4984" y="22283"/>
                  <a:pt x="5004" y="22242"/>
                </a:cubicBezTo>
                <a:cubicBezTo>
                  <a:pt x="5004" y="22262"/>
                  <a:pt x="4984" y="22303"/>
                  <a:pt x="5004" y="22343"/>
                </a:cubicBezTo>
                <a:lnTo>
                  <a:pt x="5004" y="22343"/>
                </a:lnTo>
                <a:cubicBezTo>
                  <a:pt x="5004" y="22343"/>
                  <a:pt x="5004" y="22343"/>
                  <a:pt x="5004" y="22343"/>
                </a:cubicBezTo>
                <a:lnTo>
                  <a:pt x="5004" y="22343"/>
                </a:lnTo>
                <a:cubicBezTo>
                  <a:pt x="5004" y="22283"/>
                  <a:pt x="5004" y="22242"/>
                  <a:pt x="4984" y="22181"/>
                </a:cubicBezTo>
                <a:cubicBezTo>
                  <a:pt x="4984" y="22161"/>
                  <a:pt x="5004" y="22161"/>
                  <a:pt x="5004" y="22141"/>
                </a:cubicBezTo>
                <a:lnTo>
                  <a:pt x="4963" y="22141"/>
                </a:lnTo>
                <a:cubicBezTo>
                  <a:pt x="4963" y="22141"/>
                  <a:pt x="4963" y="22121"/>
                  <a:pt x="4943" y="22141"/>
                </a:cubicBezTo>
                <a:cubicBezTo>
                  <a:pt x="4923" y="22161"/>
                  <a:pt x="4943" y="22262"/>
                  <a:pt x="4963" y="22242"/>
                </a:cubicBezTo>
                <a:lnTo>
                  <a:pt x="4963" y="22303"/>
                </a:lnTo>
                <a:cubicBezTo>
                  <a:pt x="4963" y="22323"/>
                  <a:pt x="4963" y="22303"/>
                  <a:pt x="4963" y="22303"/>
                </a:cubicBezTo>
                <a:lnTo>
                  <a:pt x="4963" y="22303"/>
                </a:lnTo>
                <a:cubicBezTo>
                  <a:pt x="4903" y="22242"/>
                  <a:pt x="4862" y="22141"/>
                  <a:pt x="4761" y="22121"/>
                </a:cubicBezTo>
                <a:close/>
                <a:moveTo>
                  <a:pt x="4963" y="22404"/>
                </a:moveTo>
                <a:lnTo>
                  <a:pt x="4963" y="22404"/>
                </a:lnTo>
                <a:lnTo>
                  <a:pt x="4963" y="22425"/>
                </a:lnTo>
                <a:lnTo>
                  <a:pt x="4963" y="22425"/>
                </a:lnTo>
                <a:lnTo>
                  <a:pt x="4963" y="22425"/>
                </a:lnTo>
                <a:cubicBezTo>
                  <a:pt x="4963" y="22404"/>
                  <a:pt x="4963" y="22404"/>
                  <a:pt x="4963" y="22384"/>
                </a:cubicBezTo>
                <a:close/>
                <a:moveTo>
                  <a:pt x="4943" y="22890"/>
                </a:moveTo>
                <a:cubicBezTo>
                  <a:pt x="4943" y="22870"/>
                  <a:pt x="4943" y="22830"/>
                  <a:pt x="4943" y="22830"/>
                </a:cubicBezTo>
                <a:cubicBezTo>
                  <a:pt x="4943" y="22830"/>
                  <a:pt x="4963" y="22870"/>
                  <a:pt x="4943" y="22870"/>
                </a:cubicBezTo>
                <a:close/>
                <a:moveTo>
                  <a:pt x="4943" y="22506"/>
                </a:moveTo>
                <a:lnTo>
                  <a:pt x="4943" y="22506"/>
                </a:lnTo>
                <a:cubicBezTo>
                  <a:pt x="4963" y="22526"/>
                  <a:pt x="4963" y="22526"/>
                  <a:pt x="4943" y="22546"/>
                </a:cubicBezTo>
                <a:cubicBezTo>
                  <a:pt x="4943" y="22546"/>
                  <a:pt x="4963" y="22506"/>
                  <a:pt x="4943" y="22485"/>
                </a:cubicBezTo>
                <a:close/>
                <a:moveTo>
                  <a:pt x="4984" y="23215"/>
                </a:moveTo>
                <a:lnTo>
                  <a:pt x="4984" y="23235"/>
                </a:lnTo>
                <a:lnTo>
                  <a:pt x="4984" y="23154"/>
                </a:lnTo>
                <a:lnTo>
                  <a:pt x="4984" y="23133"/>
                </a:lnTo>
                <a:cubicBezTo>
                  <a:pt x="4984" y="23113"/>
                  <a:pt x="4984" y="23154"/>
                  <a:pt x="5004" y="23194"/>
                </a:cubicBezTo>
                <a:close/>
                <a:moveTo>
                  <a:pt x="5004" y="22566"/>
                </a:moveTo>
                <a:cubicBezTo>
                  <a:pt x="5004" y="22566"/>
                  <a:pt x="5004" y="22506"/>
                  <a:pt x="5004" y="22506"/>
                </a:cubicBezTo>
                <a:lnTo>
                  <a:pt x="5024" y="22546"/>
                </a:lnTo>
                <a:close/>
                <a:moveTo>
                  <a:pt x="5024" y="22890"/>
                </a:moveTo>
                <a:cubicBezTo>
                  <a:pt x="5024" y="22870"/>
                  <a:pt x="5024" y="22850"/>
                  <a:pt x="5024" y="22830"/>
                </a:cubicBezTo>
                <a:cubicBezTo>
                  <a:pt x="5044" y="22830"/>
                  <a:pt x="5024" y="22870"/>
                  <a:pt x="5044" y="22870"/>
                </a:cubicBezTo>
                <a:cubicBezTo>
                  <a:pt x="5065" y="22870"/>
                  <a:pt x="5044" y="22870"/>
                  <a:pt x="5024" y="22870"/>
                </a:cubicBezTo>
                <a:close/>
                <a:moveTo>
                  <a:pt x="5024" y="22769"/>
                </a:moveTo>
                <a:cubicBezTo>
                  <a:pt x="5024" y="22769"/>
                  <a:pt x="5024" y="22708"/>
                  <a:pt x="5004" y="22708"/>
                </a:cubicBezTo>
                <a:cubicBezTo>
                  <a:pt x="5004" y="22708"/>
                  <a:pt x="5004" y="22708"/>
                  <a:pt x="5004" y="22708"/>
                </a:cubicBezTo>
                <a:cubicBezTo>
                  <a:pt x="5004" y="22708"/>
                  <a:pt x="5004" y="22668"/>
                  <a:pt x="5024" y="22688"/>
                </a:cubicBezTo>
                <a:cubicBezTo>
                  <a:pt x="5044" y="22688"/>
                  <a:pt x="5024" y="22708"/>
                  <a:pt x="5024" y="22749"/>
                </a:cubicBezTo>
                <a:cubicBezTo>
                  <a:pt x="5024" y="22749"/>
                  <a:pt x="5044" y="22749"/>
                  <a:pt x="5044" y="22749"/>
                </a:cubicBezTo>
                <a:close/>
                <a:moveTo>
                  <a:pt x="5024" y="24754"/>
                </a:moveTo>
                <a:cubicBezTo>
                  <a:pt x="5024" y="24774"/>
                  <a:pt x="5044" y="24896"/>
                  <a:pt x="5024" y="24876"/>
                </a:cubicBezTo>
                <a:cubicBezTo>
                  <a:pt x="5044" y="24815"/>
                  <a:pt x="5044" y="24774"/>
                  <a:pt x="5024" y="24734"/>
                </a:cubicBezTo>
                <a:close/>
                <a:moveTo>
                  <a:pt x="5004" y="28947"/>
                </a:moveTo>
                <a:cubicBezTo>
                  <a:pt x="5004" y="28988"/>
                  <a:pt x="5004" y="29048"/>
                  <a:pt x="5024" y="29028"/>
                </a:cubicBezTo>
                <a:cubicBezTo>
                  <a:pt x="5024" y="29109"/>
                  <a:pt x="5004" y="29129"/>
                  <a:pt x="4984" y="29089"/>
                </a:cubicBezTo>
                <a:cubicBezTo>
                  <a:pt x="4984" y="29089"/>
                  <a:pt x="4984" y="29069"/>
                  <a:pt x="4984" y="29069"/>
                </a:cubicBezTo>
                <a:lnTo>
                  <a:pt x="4963" y="29069"/>
                </a:lnTo>
                <a:cubicBezTo>
                  <a:pt x="4984" y="29008"/>
                  <a:pt x="4984" y="28947"/>
                  <a:pt x="5024" y="28927"/>
                </a:cubicBezTo>
                <a:close/>
                <a:moveTo>
                  <a:pt x="4963" y="25524"/>
                </a:moveTo>
                <a:lnTo>
                  <a:pt x="4963" y="25443"/>
                </a:lnTo>
                <a:cubicBezTo>
                  <a:pt x="4963" y="25402"/>
                  <a:pt x="4963" y="25483"/>
                  <a:pt x="4984" y="25524"/>
                </a:cubicBezTo>
                <a:cubicBezTo>
                  <a:pt x="4984" y="25524"/>
                  <a:pt x="4963" y="25503"/>
                  <a:pt x="4963" y="25503"/>
                </a:cubicBezTo>
                <a:close/>
                <a:moveTo>
                  <a:pt x="4984" y="24936"/>
                </a:moveTo>
                <a:cubicBezTo>
                  <a:pt x="4984" y="24997"/>
                  <a:pt x="4984" y="25058"/>
                  <a:pt x="4984" y="25098"/>
                </a:cubicBezTo>
                <a:close/>
                <a:moveTo>
                  <a:pt x="4943" y="25200"/>
                </a:moveTo>
                <a:cubicBezTo>
                  <a:pt x="4943" y="25179"/>
                  <a:pt x="4943" y="25159"/>
                  <a:pt x="4963" y="25179"/>
                </a:cubicBezTo>
                <a:cubicBezTo>
                  <a:pt x="4963" y="25139"/>
                  <a:pt x="4963" y="25159"/>
                  <a:pt x="4943" y="25159"/>
                </a:cubicBezTo>
                <a:cubicBezTo>
                  <a:pt x="4943" y="25159"/>
                  <a:pt x="4963" y="25119"/>
                  <a:pt x="4963" y="25098"/>
                </a:cubicBezTo>
                <a:cubicBezTo>
                  <a:pt x="4984" y="25200"/>
                  <a:pt x="4963" y="25281"/>
                  <a:pt x="4963" y="25402"/>
                </a:cubicBezTo>
                <a:lnTo>
                  <a:pt x="4943" y="25402"/>
                </a:lnTo>
                <a:cubicBezTo>
                  <a:pt x="4963" y="25341"/>
                  <a:pt x="4963" y="25260"/>
                  <a:pt x="4963" y="25200"/>
                </a:cubicBezTo>
                <a:close/>
                <a:moveTo>
                  <a:pt x="4943" y="24916"/>
                </a:moveTo>
                <a:cubicBezTo>
                  <a:pt x="4943" y="24957"/>
                  <a:pt x="4943" y="24936"/>
                  <a:pt x="4943" y="24977"/>
                </a:cubicBezTo>
                <a:lnTo>
                  <a:pt x="4943" y="24896"/>
                </a:lnTo>
                <a:cubicBezTo>
                  <a:pt x="4943" y="24896"/>
                  <a:pt x="4943" y="24916"/>
                  <a:pt x="4943" y="24916"/>
                </a:cubicBezTo>
                <a:close/>
                <a:moveTo>
                  <a:pt x="4862" y="24369"/>
                </a:moveTo>
                <a:lnTo>
                  <a:pt x="4862" y="24268"/>
                </a:lnTo>
                <a:cubicBezTo>
                  <a:pt x="4862" y="24308"/>
                  <a:pt x="4862" y="24329"/>
                  <a:pt x="4862" y="24349"/>
                </a:cubicBezTo>
                <a:close/>
                <a:moveTo>
                  <a:pt x="4781" y="24794"/>
                </a:moveTo>
                <a:cubicBezTo>
                  <a:pt x="4761" y="24774"/>
                  <a:pt x="4761" y="24754"/>
                  <a:pt x="4781" y="24734"/>
                </a:cubicBezTo>
                <a:cubicBezTo>
                  <a:pt x="4781" y="24754"/>
                  <a:pt x="4781" y="24774"/>
                  <a:pt x="4781" y="24794"/>
                </a:cubicBezTo>
                <a:close/>
                <a:moveTo>
                  <a:pt x="4761" y="25017"/>
                </a:moveTo>
                <a:cubicBezTo>
                  <a:pt x="4761" y="24977"/>
                  <a:pt x="4761" y="24916"/>
                  <a:pt x="4761" y="24855"/>
                </a:cubicBezTo>
                <a:cubicBezTo>
                  <a:pt x="4761" y="24855"/>
                  <a:pt x="4781" y="24855"/>
                  <a:pt x="4761" y="24815"/>
                </a:cubicBezTo>
                <a:cubicBezTo>
                  <a:pt x="4761" y="24896"/>
                  <a:pt x="4761" y="24977"/>
                  <a:pt x="4761" y="25058"/>
                </a:cubicBezTo>
                <a:cubicBezTo>
                  <a:pt x="4781" y="25038"/>
                  <a:pt x="4761" y="25017"/>
                  <a:pt x="4761" y="25017"/>
                </a:cubicBezTo>
                <a:close/>
                <a:moveTo>
                  <a:pt x="4720" y="27549"/>
                </a:moveTo>
                <a:lnTo>
                  <a:pt x="4720" y="27549"/>
                </a:lnTo>
                <a:lnTo>
                  <a:pt x="4720" y="27509"/>
                </a:lnTo>
                <a:lnTo>
                  <a:pt x="4720" y="27509"/>
                </a:lnTo>
                <a:lnTo>
                  <a:pt x="4720" y="27509"/>
                </a:lnTo>
                <a:cubicBezTo>
                  <a:pt x="4720" y="27489"/>
                  <a:pt x="4741" y="27509"/>
                  <a:pt x="4720" y="27468"/>
                </a:cubicBezTo>
                <a:cubicBezTo>
                  <a:pt x="4741" y="27468"/>
                  <a:pt x="4720" y="27509"/>
                  <a:pt x="4720" y="27549"/>
                </a:cubicBezTo>
                <a:close/>
                <a:moveTo>
                  <a:pt x="4761" y="27934"/>
                </a:moveTo>
                <a:cubicBezTo>
                  <a:pt x="4761" y="27914"/>
                  <a:pt x="4761" y="27873"/>
                  <a:pt x="4761" y="27833"/>
                </a:cubicBezTo>
                <a:cubicBezTo>
                  <a:pt x="4761" y="27894"/>
                  <a:pt x="4781" y="27975"/>
                  <a:pt x="4781" y="28035"/>
                </a:cubicBezTo>
                <a:cubicBezTo>
                  <a:pt x="4781" y="28076"/>
                  <a:pt x="4761" y="28076"/>
                  <a:pt x="4761" y="28116"/>
                </a:cubicBezTo>
                <a:cubicBezTo>
                  <a:pt x="4781" y="28157"/>
                  <a:pt x="4761" y="28076"/>
                  <a:pt x="4741" y="28116"/>
                </a:cubicBezTo>
                <a:cubicBezTo>
                  <a:pt x="4741" y="28056"/>
                  <a:pt x="4741" y="28015"/>
                  <a:pt x="4741" y="27934"/>
                </a:cubicBezTo>
                <a:cubicBezTo>
                  <a:pt x="4761" y="27934"/>
                  <a:pt x="4761" y="27934"/>
                  <a:pt x="4761" y="27934"/>
                </a:cubicBezTo>
                <a:close/>
                <a:moveTo>
                  <a:pt x="4984" y="29615"/>
                </a:moveTo>
                <a:lnTo>
                  <a:pt x="4984" y="29636"/>
                </a:lnTo>
                <a:lnTo>
                  <a:pt x="4984" y="29636"/>
                </a:lnTo>
                <a:lnTo>
                  <a:pt x="4984" y="29656"/>
                </a:lnTo>
                <a:cubicBezTo>
                  <a:pt x="4984" y="29636"/>
                  <a:pt x="4984" y="29636"/>
                  <a:pt x="4984" y="29636"/>
                </a:cubicBezTo>
                <a:close/>
                <a:moveTo>
                  <a:pt x="4984" y="29676"/>
                </a:moveTo>
                <a:lnTo>
                  <a:pt x="4984" y="29676"/>
                </a:lnTo>
                <a:lnTo>
                  <a:pt x="4984" y="29778"/>
                </a:lnTo>
                <a:cubicBezTo>
                  <a:pt x="4984" y="29737"/>
                  <a:pt x="4984" y="29717"/>
                  <a:pt x="4984" y="29676"/>
                </a:cubicBezTo>
                <a:close/>
                <a:moveTo>
                  <a:pt x="5105" y="30466"/>
                </a:moveTo>
                <a:cubicBezTo>
                  <a:pt x="5105" y="30446"/>
                  <a:pt x="5105" y="30426"/>
                  <a:pt x="5146" y="30426"/>
                </a:cubicBezTo>
                <a:cubicBezTo>
                  <a:pt x="5166" y="30426"/>
                  <a:pt x="5146" y="30446"/>
                  <a:pt x="5146" y="30466"/>
                </a:cubicBezTo>
                <a:cubicBezTo>
                  <a:pt x="5146" y="30486"/>
                  <a:pt x="5105" y="30446"/>
                  <a:pt x="5105" y="30466"/>
                </a:cubicBezTo>
                <a:close/>
                <a:moveTo>
                  <a:pt x="5166" y="30365"/>
                </a:moveTo>
                <a:cubicBezTo>
                  <a:pt x="5125" y="30365"/>
                  <a:pt x="5125" y="30365"/>
                  <a:pt x="5085" y="30345"/>
                </a:cubicBezTo>
                <a:cubicBezTo>
                  <a:pt x="5065" y="30324"/>
                  <a:pt x="5085" y="30243"/>
                  <a:pt x="5085" y="30264"/>
                </a:cubicBezTo>
                <a:cubicBezTo>
                  <a:pt x="5065" y="30264"/>
                  <a:pt x="5085" y="30203"/>
                  <a:pt x="5085" y="30203"/>
                </a:cubicBezTo>
                <a:cubicBezTo>
                  <a:pt x="5085" y="30183"/>
                  <a:pt x="5085" y="30243"/>
                  <a:pt x="5105" y="30264"/>
                </a:cubicBezTo>
                <a:cubicBezTo>
                  <a:pt x="5105" y="30284"/>
                  <a:pt x="5146" y="30223"/>
                  <a:pt x="5166" y="30264"/>
                </a:cubicBezTo>
                <a:cubicBezTo>
                  <a:pt x="5166" y="30304"/>
                  <a:pt x="5166" y="30324"/>
                  <a:pt x="5146" y="30365"/>
                </a:cubicBezTo>
                <a:close/>
                <a:moveTo>
                  <a:pt x="6381" y="30912"/>
                </a:moveTo>
                <a:cubicBezTo>
                  <a:pt x="6381" y="30912"/>
                  <a:pt x="6381" y="30871"/>
                  <a:pt x="6402" y="30912"/>
                </a:cubicBezTo>
                <a:lnTo>
                  <a:pt x="6402" y="30932"/>
                </a:lnTo>
                <a:cubicBezTo>
                  <a:pt x="6402" y="30932"/>
                  <a:pt x="6381" y="30952"/>
                  <a:pt x="6381" y="30912"/>
                </a:cubicBezTo>
                <a:close/>
                <a:moveTo>
                  <a:pt x="6442" y="30709"/>
                </a:moveTo>
                <a:cubicBezTo>
                  <a:pt x="6483" y="30709"/>
                  <a:pt x="6462" y="30730"/>
                  <a:pt x="6442" y="30750"/>
                </a:cubicBezTo>
                <a:cubicBezTo>
                  <a:pt x="6462" y="30669"/>
                  <a:pt x="6462" y="30588"/>
                  <a:pt x="6483" y="30527"/>
                </a:cubicBezTo>
                <a:cubicBezTo>
                  <a:pt x="6483" y="30588"/>
                  <a:pt x="6483" y="30649"/>
                  <a:pt x="6483" y="30709"/>
                </a:cubicBezTo>
                <a:cubicBezTo>
                  <a:pt x="6483" y="30709"/>
                  <a:pt x="6462" y="30709"/>
                  <a:pt x="6442" y="30709"/>
                </a:cubicBezTo>
                <a:close/>
                <a:moveTo>
                  <a:pt x="6442" y="30466"/>
                </a:moveTo>
                <a:cubicBezTo>
                  <a:pt x="6442" y="30446"/>
                  <a:pt x="6442" y="30405"/>
                  <a:pt x="6442" y="30385"/>
                </a:cubicBezTo>
                <a:cubicBezTo>
                  <a:pt x="6483" y="30405"/>
                  <a:pt x="6462" y="30486"/>
                  <a:pt x="6462" y="30466"/>
                </a:cubicBezTo>
                <a:close/>
                <a:moveTo>
                  <a:pt x="6422" y="29393"/>
                </a:moveTo>
                <a:cubicBezTo>
                  <a:pt x="6422" y="29393"/>
                  <a:pt x="6422" y="29393"/>
                  <a:pt x="6402" y="29393"/>
                </a:cubicBezTo>
                <a:cubicBezTo>
                  <a:pt x="6402" y="29352"/>
                  <a:pt x="6402" y="29332"/>
                  <a:pt x="6402" y="29312"/>
                </a:cubicBezTo>
                <a:cubicBezTo>
                  <a:pt x="6422" y="29291"/>
                  <a:pt x="6422" y="29332"/>
                  <a:pt x="6422" y="29393"/>
                </a:cubicBezTo>
                <a:close/>
                <a:moveTo>
                  <a:pt x="6381" y="28785"/>
                </a:moveTo>
                <a:lnTo>
                  <a:pt x="6402" y="28785"/>
                </a:lnTo>
                <a:lnTo>
                  <a:pt x="6361" y="28785"/>
                </a:lnTo>
                <a:lnTo>
                  <a:pt x="6361" y="28765"/>
                </a:lnTo>
                <a:close/>
                <a:moveTo>
                  <a:pt x="6381" y="28684"/>
                </a:moveTo>
                <a:lnTo>
                  <a:pt x="6381" y="28684"/>
                </a:lnTo>
                <a:cubicBezTo>
                  <a:pt x="6381" y="28684"/>
                  <a:pt x="6361" y="28684"/>
                  <a:pt x="6361" y="28684"/>
                </a:cubicBezTo>
                <a:close/>
                <a:moveTo>
                  <a:pt x="6381" y="28643"/>
                </a:moveTo>
                <a:lnTo>
                  <a:pt x="6381" y="28582"/>
                </a:lnTo>
                <a:close/>
                <a:moveTo>
                  <a:pt x="6402" y="28643"/>
                </a:moveTo>
                <a:cubicBezTo>
                  <a:pt x="6402" y="28623"/>
                  <a:pt x="6402" y="28623"/>
                  <a:pt x="6402" y="28603"/>
                </a:cubicBezTo>
                <a:cubicBezTo>
                  <a:pt x="6402" y="28603"/>
                  <a:pt x="6402" y="28623"/>
                  <a:pt x="6422" y="28623"/>
                </a:cubicBezTo>
                <a:close/>
                <a:moveTo>
                  <a:pt x="6462" y="28643"/>
                </a:moveTo>
                <a:close/>
                <a:moveTo>
                  <a:pt x="6462" y="26800"/>
                </a:moveTo>
                <a:close/>
                <a:moveTo>
                  <a:pt x="6483" y="26820"/>
                </a:moveTo>
                <a:cubicBezTo>
                  <a:pt x="6483" y="26820"/>
                  <a:pt x="6483" y="26861"/>
                  <a:pt x="6462" y="26820"/>
                </a:cubicBezTo>
                <a:cubicBezTo>
                  <a:pt x="6442" y="26800"/>
                  <a:pt x="6462" y="26820"/>
                  <a:pt x="6462" y="26800"/>
                </a:cubicBezTo>
                <a:lnTo>
                  <a:pt x="6462" y="26800"/>
                </a:lnTo>
                <a:cubicBezTo>
                  <a:pt x="6462" y="26800"/>
                  <a:pt x="6462" y="26800"/>
                  <a:pt x="6462" y="26820"/>
                </a:cubicBezTo>
                <a:close/>
                <a:moveTo>
                  <a:pt x="6483" y="26881"/>
                </a:moveTo>
                <a:lnTo>
                  <a:pt x="6483" y="26800"/>
                </a:lnTo>
                <a:cubicBezTo>
                  <a:pt x="6503" y="26800"/>
                  <a:pt x="6523" y="26800"/>
                  <a:pt x="6523" y="26800"/>
                </a:cubicBezTo>
                <a:lnTo>
                  <a:pt x="6523" y="26881"/>
                </a:lnTo>
                <a:cubicBezTo>
                  <a:pt x="6523" y="26901"/>
                  <a:pt x="6523" y="26861"/>
                  <a:pt x="6523" y="26881"/>
                </a:cubicBezTo>
                <a:lnTo>
                  <a:pt x="6523" y="26881"/>
                </a:lnTo>
                <a:cubicBezTo>
                  <a:pt x="6523" y="26881"/>
                  <a:pt x="6503" y="26861"/>
                  <a:pt x="6483" y="26881"/>
                </a:cubicBezTo>
                <a:cubicBezTo>
                  <a:pt x="6483" y="26881"/>
                  <a:pt x="6483" y="26901"/>
                  <a:pt x="6483" y="26921"/>
                </a:cubicBezTo>
                <a:close/>
                <a:moveTo>
                  <a:pt x="6523" y="27083"/>
                </a:moveTo>
                <a:cubicBezTo>
                  <a:pt x="6523" y="27063"/>
                  <a:pt x="6503" y="27023"/>
                  <a:pt x="6503" y="27002"/>
                </a:cubicBezTo>
                <a:cubicBezTo>
                  <a:pt x="6503" y="27002"/>
                  <a:pt x="6503" y="27002"/>
                  <a:pt x="6483" y="27002"/>
                </a:cubicBezTo>
                <a:cubicBezTo>
                  <a:pt x="6483" y="27002"/>
                  <a:pt x="6483" y="26942"/>
                  <a:pt x="6483" y="26921"/>
                </a:cubicBezTo>
                <a:lnTo>
                  <a:pt x="6483" y="26921"/>
                </a:lnTo>
                <a:cubicBezTo>
                  <a:pt x="6503" y="26921"/>
                  <a:pt x="6523" y="26942"/>
                  <a:pt x="6523" y="26921"/>
                </a:cubicBezTo>
                <a:lnTo>
                  <a:pt x="6523" y="26962"/>
                </a:lnTo>
                <a:lnTo>
                  <a:pt x="6503" y="26962"/>
                </a:lnTo>
                <a:lnTo>
                  <a:pt x="6503" y="27002"/>
                </a:lnTo>
                <a:cubicBezTo>
                  <a:pt x="6503" y="27023"/>
                  <a:pt x="6503" y="26982"/>
                  <a:pt x="6523" y="27023"/>
                </a:cubicBezTo>
                <a:lnTo>
                  <a:pt x="6523" y="27083"/>
                </a:lnTo>
                <a:cubicBezTo>
                  <a:pt x="6523" y="27083"/>
                  <a:pt x="6523" y="27063"/>
                  <a:pt x="6523" y="27063"/>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878" name="Google Shape;1878;p49"/>
          <p:cNvSpPr txBox="1">
            <a:spLocks noGrp="1"/>
          </p:cNvSpPr>
          <p:nvPr>
            <p:ph type="title" idx="7" hasCustomPrompt="1"/>
          </p:nvPr>
        </p:nvSpPr>
        <p:spPr>
          <a:xfrm>
            <a:off x="1578138" y="1583815"/>
            <a:ext cx="987600" cy="763500"/>
          </a:xfrm>
          <a:prstGeom prst="rect">
            <a:avLst/>
          </a:prstGeom>
        </p:spPr>
        <p:txBody>
          <a:bodyPr spcFirstLastPara="1" wrap="square" lIns="91425" tIns="91425" rIns="91425" bIns="91425" anchor="ctr" anchorCtr="0">
            <a:noAutofit/>
          </a:bodyPr>
          <a:lstStyle>
            <a:lvl1pPr lvl="0" algn="ctr" rtl="0">
              <a:spcBef>
                <a:spcPts val="0"/>
              </a:spcBef>
              <a:spcAft>
                <a:spcPts val="0"/>
              </a:spcAft>
              <a:buClr>
                <a:schemeClr val="dk1"/>
              </a:buClr>
              <a:buSzPts val="2400"/>
              <a:buNone/>
              <a:defRPr sz="2400">
                <a:solidFill>
                  <a:schemeClr val="dk1"/>
                </a:solidFill>
              </a:defRPr>
            </a:lvl1pPr>
            <a:lvl2pPr lvl="1" algn="ctr" rtl="0">
              <a:spcBef>
                <a:spcPts val="0"/>
              </a:spcBef>
              <a:spcAft>
                <a:spcPts val="0"/>
              </a:spcAft>
              <a:buSzPts val="2400"/>
              <a:buNone/>
              <a:defRPr sz="2400"/>
            </a:lvl2pPr>
            <a:lvl3pPr lvl="2" algn="ctr" rtl="0">
              <a:spcBef>
                <a:spcPts val="0"/>
              </a:spcBef>
              <a:spcAft>
                <a:spcPts val="0"/>
              </a:spcAft>
              <a:buSzPts val="2400"/>
              <a:buNone/>
              <a:defRPr sz="2400"/>
            </a:lvl3pPr>
            <a:lvl4pPr lvl="3" algn="ctr" rtl="0">
              <a:spcBef>
                <a:spcPts val="0"/>
              </a:spcBef>
              <a:spcAft>
                <a:spcPts val="0"/>
              </a:spcAft>
              <a:buSzPts val="2400"/>
              <a:buNone/>
              <a:defRPr sz="2400"/>
            </a:lvl4pPr>
            <a:lvl5pPr lvl="4" algn="ctr" rtl="0">
              <a:spcBef>
                <a:spcPts val="0"/>
              </a:spcBef>
              <a:spcAft>
                <a:spcPts val="0"/>
              </a:spcAft>
              <a:buSzPts val="2400"/>
              <a:buNone/>
              <a:defRPr sz="2400"/>
            </a:lvl5pPr>
            <a:lvl6pPr lvl="5" algn="ctr" rtl="0">
              <a:spcBef>
                <a:spcPts val="0"/>
              </a:spcBef>
              <a:spcAft>
                <a:spcPts val="0"/>
              </a:spcAft>
              <a:buSzPts val="2400"/>
              <a:buNone/>
              <a:defRPr sz="2400"/>
            </a:lvl6pPr>
            <a:lvl7pPr lvl="6" algn="ctr" rtl="0">
              <a:spcBef>
                <a:spcPts val="0"/>
              </a:spcBef>
              <a:spcAft>
                <a:spcPts val="0"/>
              </a:spcAft>
              <a:buSzPts val="2400"/>
              <a:buNone/>
              <a:defRPr sz="2400"/>
            </a:lvl7pPr>
            <a:lvl8pPr lvl="7" algn="ctr" rtl="0">
              <a:spcBef>
                <a:spcPts val="0"/>
              </a:spcBef>
              <a:spcAft>
                <a:spcPts val="0"/>
              </a:spcAft>
              <a:buSzPts val="2400"/>
              <a:buNone/>
              <a:defRPr sz="2400"/>
            </a:lvl8pPr>
            <a:lvl9pPr lvl="8" algn="ctr" rtl="0">
              <a:spcBef>
                <a:spcPts val="0"/>
              </a:spcBef>
              <a:spcAft>
                <a:spcPts val="0"/>
              </a:spcAft>
              <a:buSzPts val="2400"/>
              <a:buNone/>
              <a:defRPr sz="2400"/>
            </a:lvl9pPr>
          </a:lstStyle>
          <a:p>
            <a:r>
              <a:t>xx%</a:t>
            </a:r>
          </a:p>
        </p:txBody>
      </p:sp>
      <p:sp>
        <p:nvSpPr>
          <p:cNvPr id="1879" name="Google Shape;1879;p49"/>
          <p:cNvSpPr txBox="1">
            <a:spLocks noGrp="1"/>
          </p:cNvSpPr>
          <p:nvPr>
            <p:ph type="title" idx="8" hasCustomPrompt="1"/>
          </p:nvPr>
        </p:nvSpPr>
        <p:spPr>
          <a:xfrm>
            <a:off x="1578138" y="3189490"/>
            <a:ext cx="987600" cy="763500"/>
          </a:xfrm>
          <a:prstGeom prst="rect">
            <a:avLst/>
          </a:prstGeom>
        </p:spPr>
        <p:txBody>
          <a:bodyPr spcFirstLastPara="1" wrap="square" lIns="91425" tIns="91425" rIns="91425" bIns="91425" anchor="ctr" anchorCtr="0">
            <a:noAutofit/>
          </a:bodyPr>
          <a:lstStyle>
            <a:lvl1pPr lvl="0" algn="ctr" rtl="0">
              <a:spcBef>
                <a:spcPts val="0"/>
              </a:spcBef>
              <a:spcAft>
                <a:spcPts val="0"/>
              </a:spcAft>
              <a:buClr>
                <a:schemeClr val="dk1"/>
              </a:buClr>
              <a:buSzPts val="2400"/>
              <a:buNone/>
              <a:defRPr sz="2400">
                <a:solidFill>
                  <a:schemeClr val="dk1"/>
                </a:solidFill>
              </a:defRPr>
            </a:lvl1pPr>
            <a:lvl2pPr lvl="1" algn="ctr" rtl="0">
              <a:spcBef>
                <a:spcPts val="0"/>
              </a:spcBef>
              <a:spcAft>
                <a:spcPts val="0"/>
              </a:spcAft>
              <a:buSzPts val="2400"/>
              <a:buNone/>
              <a:defRPr sz="2400"/>
            </a:lvl2pPr>
            <a:lvl3pPr lvl="2" algn="ctr" rtl="0">
              <a:spcBef>
                <a:spcPts val="0"/>
              </a:spcBef>
              <a:spcAft>
                <a:spcPts val="0"/>
              </a:spcAft>
              <a:buSzPts val="2400"/>
              <a:buNone/>
              <a:defRPr sz="2400"/>
            </a:lvl3pPr>
            <a:lvl4pPr lvl="3" algn="ctr" rtl="0">
              <a:spcBef>
                <a:spcPts val="0"/>
              </a:spcBef>
              <a:spcAft>
                <a:spcPts val="0"/>
              </a:spcAft>
              <a:buSzPts val="2400"/>
              <a:buNone/>
              <a:defRPr sz="2400"/>
            </a:lvl4pPr>
            <a:lvl5pPr lvl="4" algn="ctr" rtl="0">
              <a:spcBef>
                <a:spcPts val="0"/>
              </a:spcBef>
              <a:spcAft>
                <a:spcPts val="0"/>
              </a:spcAft>
              <a:buSzPts val="2400"/>
              <a:buNone/>
              <a:defRPr sz="2400"/>
            </a:lvl5pPr>
            <a:lvl6pPr lvl="5" algn="ctr" rtl="0">
              <a:spcBef>
                <a:spcPts val="0"/>
              </a:spcBef>
              <a:spcAft>
                <a:spcPts val="0"/>
              </a:spcAft>
              <a:buSzPts val="2400"/>
              <a:buNone/>
              <a:defRPr sz="2400"/>
            </a:lvl6pPr>
            <a:lvl7pPr lvl="6" algn="ctr" rtl="0">
              <a:spcBef>
                <a:spcPts val="0"/>
              </a:spcBef>
              <a:spcAft>
                <a:spcPts val="0"/>
              </a:spcAft>
              <a:buSzPts val="2400"/>
              <a:buNone/>
              <a:defRPr sz="2400"/>
            </a:lvl7pPr>
            <a:lvl8pPr lvl="7" algn="ctr" rtl="0">
              <a:spcBef>
                <a:spcPts val="0"/>
              </a:spcBef>
              <a:spcAft>
                <a:spcPts val="0"/>
              </a:spcAft>
              <a:buSzPts val="2400"/>
              <a:buNone/>
              <a:defRPr sz="2400"/>
            </a:lvl8pPr>
            <a:lvl9pPr lvl="8" algn="ctr" rtl="0">
              <a:spcBef>
                <a:spcPts val="0"/>
              </a:spcBef>
              <a:spcAft>
                <a:spcPts val="0"/>
              </a:spcAft>
              <a:buSzPts val="2400"/>
              <a:buNone/>
              <a:defRPr sz="2400"/>
            </a:lvl9pPr>
          </a:lstStyle>
          <a:p>
            <a:r>
              <a:t>xx%</a:t>
            </a:r>
          </a:p>
        </p:txBody>
      </p:sp>
      <p:sp>
        <p:nvSpPr>
          <p:cNvPr id="1880" name="Google Shape;1880;p49"/>
          <p:cNvSpPr txBox="1">
            <a:spLocks noGrp="1"/>
          </p:cNvSpPr>
          <p:nvPr>
            <p:ph type="title" idx="9" hasCustomPrompt="1"/>
          </p:nvPr>
        </p:nvSpPr>
        <p:spPr>
          <a:xfrm>
            <a:off x="6616938" y="3189490"/>
            <a:ext cx="987600" cy="763500"/>
          </a:xfrm>
          <a:prstGeom prst="rect">
            <a:avLst/>
          </a:prstGeom>
        </p:spPr>
        <p:txBody>
          <a:bodyPr spcFirstLastPara="1" wrap="square" lIns="91425" tIns="91425" rIns="91425" bIns="91425" anchor="ctr" anchorCtr="0">
            <a:noAutofit/>
          </a:bodyPr>
          <a:lstStyle>
            <a:lvl1pPr lvl="0" algn="ctr" rtl="0">
              <a:spcBef>
                <a:spcPts val="0"/>
              </a:spcBef>
              <a:spcAft>
                <a:spcPts val="0"/>
              </a:spcAft>
              <a:buClr>
                <a:schemeClr val="dk1"/>
              </a:buClr>
              <a:buSzPts val="2400"/>
              <a:buNone/>
              <a:defRPr sz="2400">
                <a:solidFill>
                  <a:schemeClr val="dk1"/>
                </a:solidFill>
              </a:defRPr>
            </a:lvl1pPr>
            <a:lvl2pPr lvl="1" algn="ctr" rtl="0">
              <a:spcBef>
                <a:spcPts val="0"/>
              </a:spcBef>
              <a:spcAft>
                <a:spcPts val="0"/>
              </a:spcAft>
              <a:buSzPts val="2400"/>
              <a:buNone/>
              <a:defRPr sz="2400"/>
            </a:lvl2pPr>
            <a:lvl3pPr lvl="2" algn="ctr" rtl="0">
              <a:spcBef>
                <a:spcPts val="0"/>
              </a:spcBef>
              <a:spcAft>
                <a:spcPts val="0"/>
              </a:spcAft>
              <a:buSzPts val="2400"/>
              <a:buNone/>
              <a:defRPr sz="2400"/>
            </a:lvl3pPr>
            <a:lvl4pPr lvl="3" algn="ctr" rtl="0">
              <a:spcBef>
                <a:spcPts val="0"/>
              </a:spcBef>
              <a:spcAft>
                <a:spcPts val="0"/>
              </a:spcAft>
              <a:buSzPts val="2400"/>
              <a:buNone/>
              <a:defRPr sz="2400"/>
            </a:lvl4pPr>
            <a:lvl5pPr lvl="4" algn="ctr" rtl="0">
              <a:spcBef>
                <a:spcPts val="0"/>
              </a:spcBef>
              <a:spcAft>
                <a:spcPts val="0"/>
              </a:spcAft>
              <a:buSzPts val="2400"/>
              <a:buNone/>
              <a:defRPr sz="2400"/>
            </a:lvl5pPr>
            <a:lvl6pPr lvl="5" algn="ctr" rtl="0">
              <a:spcBef>
                <a:spcPts val="0"/>
              </a:spcBef>
              <a:spcAft>
                <a:spcPts val="0"/>
              </a:spcAft>
              <a:buSzPts val="2400"/>
              <a:buNone/>
              <a:defRPr sz="2400"/>
            </a:lvl6pPr>
            <a:lvl7pPr lvl="6" algn="ctr" rtl="0">
              <a:spcBef>
                <a:spcPts val="0"/>
              </a:spcBef>
              <a:spcAft>
                <a:spcPts val="0"/>
              </a:spcAft>
              <a:buSzPts val="2400"/>
              <a:buNone/>
              <a:defRPr sz="2400"/>
            </a:lvl7pPr>
            <a:lvl8pPr lvl="7" algn="ctr" rtl="0">
              <a:spcBef>
                <a:spcPts val="0"/>
              </a:spcBef>
              <a:spcAft>
                <a:spcPts val="0"/>
              </a:spcAft>
              <a:buSzPts val="2400"/>
              <a:buNone/>
              <a:defRPr sz="2400"/>
            </a:lvl8pPr>
            <a:lvl9pPr lvl="8" algn="ctr" rtl="0">
              <a:spcBef>
                <a:spcPts val="0"/>
              </a:spcBef>
              <a:spcAft>
                <a:spcPts val="0"/>
              </a:spcAft>
              <a:buSzPts val="2400"/>
              <a:buNone/>
              <a:defRPr sz="2400"/>
            </a:lvl9pPr>
          </a:lstStyle>
          <a:p>
            <a:r>
              <a:t>xx%</a:t>
            </a:r>
          </a:p>
        </p:txBody>
      </p:sp>
      <p:sp>
        <p:nvSpPr>
          <p:cNvPr id="1881" name="Google Shape;1881;p49"/>
          <p:cNvSpPr txBox="1">
            <a:spLocks noGrp="1"/>
          </p:cNvSpPr>
          <p:nvPr>
            <p:ph type="title" idx="13" hasCustomPrompt="1"/>
          </p:nvPr>
        </p:nvSpPr>
        <p:spPr>
          <a:xfrm>
            <a:off x="6616938" y="1529403"/>
            <a:ext cx="987600" cy="763500"/>
          </a:xfrm>
          <a:prstGeom prst="rect">
            <a:avLst/>
          </a:prstGeom>
        </p:spPr>
        <p:txBody>
          <a:bodyPr spcFirstLastPara="1" wrap="square" lIns="91425" tIns="91425" rIns="91425" bIns="91425" anchor="ctr" anchorCtr="0">
            <a:noAutofit/>
          </a:bodyPr>
          <a:lstStyle>
            <a:lvl1pPr lvl="0" algn="ctr" rtl="0">
              <a:spcBef>
                <a:spcPts val="0"/>
              </a:spcBef>
              <a:spcAft>
                <a:spcPts val="0"/>
              </a:spcAft>
              <a:buClr>
                <a:schemeClr val="dk1"/>
              </a:buClr>
              <a:buSzPts val="2400"/>
              <a:buNone/>
              <a:defRPr sz="2400">
                <a:solidFill>
                  <a:schemeClr val="dk1"/>
                </a:solidFill>
              </a:defRPr>
            </a:lvl1pPr>
            <a:lvl2pPr lvl="1" algn="ctr" rtl="0">
              <a:spcBef>
                <a:spcPts val="0"/>
              </a:spcBef>
              <a:spcAft>
                <a:spcPts val="0"/>
              </a:spcAft>
              <a:buSzPts val="2400"/>
              <a:buNone/>
              <a:defRPr sz="2400"/>
            </a:lvl2pPr>
            <a:lvl3pPr lvl="2" algn="ctr" rtl="0">
              <a:spcBef>
                <a:spcPts val="0"/>
              </a:spcBef>
              <a:spcAft>
                <a:spcPts val="0"/>
              </a:spcAft>
              <a:buSzPts val="2400"/>
              <a:buNone/>
              <a:defRPr sz="2400"/>
            </a:lvl3pPr>
            <a:lvl4pPr lvl="3" algn="ctr" rtl="0">
              <a:spcBef>
                <a:spcPts val="0"/>
              </a:spcBef>
              <a:spcAft>
                <a:spcPts val="0"/>
              </a:spcAft>
              <a:buSzPts val="2400"/>
              <a:buNone/>
              <a:defRPr sz="2400"/>
            </a:lvl4pPr>
            <a:lvl5pPr lvl="4" algn="ctr" rtl="0">
              <a:spcBef>
                <a:spcPts val="0"/>
              </a:spcBef>
              <a:spcAft>
                <a:spcPts val="0"/>
              </a:spcAft>
              <a:buSzPts val="2400"/>
              <a:buNone/>
              <a:defRPr sz="2400"/>
            </a:lvl5pPr>
            <a:lvl6pPr lvl="5" algn="ctr" rtl="0">
              <a:spcBef>
                <a:spcPts val="0"/>
              </a:spcBef>
              <a:spcAft>
                <a:spcPts val="0"/>
              </a:spcAft>
              <a:buSzPts val="2400"/>
              <a:buNone/>
              <a:defRPr sz="2400"/>
            </a:lvl6pPr>
            <a:lvl7pPr lvl="6" algn="ctr" rtl="0">
              <a:spcBef>
                <a:spcPts val="0"/>
              </a:spcBef>
              <a:spcAft>
                <a:spcPts val="0"/>
              </a:spcAft>
              <a:buSzPts val="2400"/>
              <a:buNone/>
              <a:defRPr sz="2400"/>
            </a:lvl7pPr>
            <a:lvl8pPr lvl="7" algn="ctr" rtl="0">
              <a:spcBef>
                <a:spcPts val="0"/>
              </a:spcBef>
              <a:spcAft>
                <a:spcPts val="0"/>
              </a:spcAft>
              <a:buSzPts val="2400"/>
              <a:buNone/>
              <a:defRPr sz="2400"/>
            </a:lvl8pPr>
            <a:lvl9pPr lvl="8" algn="ctr" rtl="0">
              <a:spcBef>
                <a:spcPts val="0"/>
              </a:spcBef>
              <a:spcAft>
                <a:spcPts val="0"/>
              </a:spcAft>
              <a:buSzPts val="2400"/>
              <a:buNone/>
              <a:defRPr sz="2400"/>
            </a:lvl9pPr>
          </a:lstStyle>
          <a:p>
            <a:r>
              <a:t>xx%</a:t>
            </a:r>
          </a:p>
        </p:txBody>
      </p:sp>
      <p:sp>
        <p:nvSpPr>
          <p:cNvPr id="1882" name="Google Shape;1882;p49"/>
          <p:cNvSpPr txBox="1">
            <a:spLocks noGrp="1"/>
          </p:cNvSpPr>
          <p:nvPr>
            <p:ph type="title" idx="14" hasCustomPrompt="1"/>
          </p:nvPr>
        </p:nvSpPr>
        <p:spPr>
          <a:xfrm>
            <a:off x="4078088" y="1529390"/>
            <a:ext cx="987600" cy="763500"/>
          </a:xfrm>
          <a:prstGeom prst="rect">
            <a:avLst/>
          </a:prstGeom>
        </p:spPr>
        <p:txBody>
          <a:bodyPr spcFirstLastPara="1" wrap="square" lIns="91425" tIns="91425" rIns="91425" bIns="91425" anchor="ctr" anchorCtr="0">
            <a:noAutofit/>
          </a:bodyPr>
          <a:lstStyle>
            <a:lvl1pPr lvl="0" algn="ctr" rtl="0">
              <a:spcBef>
                <a:spcPts val="0"/>
              </a:spcBef>
              <a:spcAft>
                <a:spcPts val="0"/>
              </a:spcAft>
              <a:buClr>
                <a:schemeClr val="dk1"/>
              </a:buClr>
              <a:buSzPts val="2400"/>
              <a:buNone/>
              <a:defRPr sz="2400">
                <a:solidFill>
                  <a:schemeClr val="dk1"/>
                </a:solidFill>
              </a:defRPr>
            </a:lvl1pPr>
            <a:lvl2pPr lvl="1" algn="ctr" rtl="0">
              <a:spcBef>
                <a:spcPts val="0"/>
              </a:spcBef>
              <a:spcAft>
                <a:spcPts val="0"/>
              </a:spcAft>
              <a:buSzPts val="2400"/>
              <a:buNone/>
              <a:defRPr sz="2400"/>
            </a:lvl2pPr>
            <a:lvl3pPr lvl="2" algn="ctr" rtl="0">
              <a:spcBef>
                <a:spcPts val="0"/>
              </a:spcBef>
              <a:spcAft>
                <a:spcPts val="0"/>
              </a:spcAft>
              <a:buSzPts val="2400"/>
              <a:buNone/>
              <a:defRPr sz="2400"/>
            </a:lvl3pPr>
            <a:lvl4pPr lvl="3" algn="ctr" rtl="0">
              <a:spcBef>
                <a:spcPts val="0"/>
              </a:spcBef>
              <a:spcAft>
                <a:spcPts val="0"/>
              </a:spcAft>
              <a:buSzPts val="2400"/>
              <a:buNone/>
              <a:defRPr sz="2400"/>
            </a:lvl4pPr>
            <a:lvl5pPr lvl="4" algn="ctr" rtl="0">
              <a:spcBef>
                <a:spcPts val="0"/>
              </a:spcBef>
              <a:spcAft>
                <a:spcPts val="0"/>
              </a:spcAft>
              <a:buSzPts val="2400"/>
              <a:buNone/>
              <a:defRPr sz="2400"/>
            </a:lvl5pPr>
            <a:lvl6pPr lvl="5" algn="ctr" rtl="0">
              <a:spcBef>
                <a:spcPts val="0"/>
              </a:spcBef>
              <a:spcAft>
                <a:spcPts val="0"/>
              </a:spcAft>
              <a:buSzPts val="2400"/>
              <a:buNone/>
              <a:defRPr sz="2400"/>
            </a:lvl6pPr>
            <a:lvl7pPr lvl="6" algn="ctr" rtl="0">
              <a:spcBef>
                <a:spcPts val="0"/>
              </a:spcBef>
              <a:spcAft>
                <a:spcPts val="0"/>
              </a:spcAft>
              <a:buSzPts val="2400"/>
              <a:buNone/>
              <a:defRPr sz="2400"/>
            </a:lvl7pPr>
            <a:lvl8pPr lvl="7" algn="ctr" rtl="0">
              <a:spcBef>
                <a:spcPts val="0"/>
              </a:spcBef>
              <a:spcAft>
                <a:spcPts val="0"/>
              </a:spcAft>
              <a:buSzPts val="2400"/>
              <a:buNone/>
              <a:defRPr sz="2400"/>
            </a:lvl8pPr>
            <a:lvl9pPr lvl="8" algn="ctr" rtl="0">
              <a:spcBef>
                <a:spcPts val="0"/>
              </a:spcBef>
              <a:spcAft>
                <a:spcPts val="0"/>
              </a:spcAft>
              <a:buSzPts val="2400"/>
              <a:buNone/>
              <a:defRPr sz="2400"/>
            </a:lvl9pPr>
          </a:lstStyle>
          <a:p>
            <a:r>
              <a:t>xx%</a:t>
            </a:r>
          </a:p>
        </p:txBody>
      </p:sp>
      <p:sp>
        <p:nvSpPr>
          <p:cNvPr id="1883" name="Google Shape;1883;p49"/>
          <p:cNvSpPr txBox="1">
            <a:spLocks noGrp="1"/>
          </p:cNvSpPr>
          <p:nvPr>
            <p:ph type="title" idx="15" hasCustomPrompt="1"/>
          </p:nvPr>
        </p:nvSpPr>
        <p:spPr>
          <a:xfrm>
            <a:off x="4078088" y="3189490"/>
            <a:ext cx="987600" cy="763500"/>
          </a:xfrm>
          <a:prstGeom prst="rect">
            <a:avLst/>
          </a:prstGeom>
        </p:spPr>
        <p:txBody>
          <a:bodyPr spcFirstLastPara="1" wrap="square" lIns="91425" tIns="91425" rIns="91425" bIns="91425" anchor="ctr" anchorCtr="0">
            <a:noAutofit/>
          </a:bodyPr>
          <a:lstStyle>
            <a:lvl1pPr lvl="0" algn="ctr" rtl="0">
              <a:spcBef>
                <a:spcPts val="0"/>
              </a:spcBef>
              <a:spcAft>
                <a:spcPts val="0"/>
              </a:spcAft>
              <a:buClr>
                <a:schemeClr val="dk1"/>
              </a:buClr>
              <a:buSzPts val="2400"/>
              <a:buNone/>
              <a:defRPr sz="2400">
                <a:solidFill>
                  <a:schemeClr val="dk1"/>
                </a:solidFill>
              </a:defRPr>
            </a:lvl1pPr>
            <a:lvl2pPr lvl="1" algn="ctr" rtl="0">
              <a:spcBef>
                <a:spcPts val="0"/>
              </a:spcBef>
              <a:spcAft>
                <a:spcPts val="0"/>
              </a:spcAft>
              <a:buSzPts val="2400"/>
              <a:buNone/>
              <a:defRPr sz="2400"/>
            </a:lvl2pPr>
            <a:lvl3pPr lvl="2" algn="ctr" rtl="0">
              <a:spcBef>
                <a:spcPts val="0"/>
              </a:spcBef>
              <a:spcAft>
                <a:spcPts val="0"/>
              </a:spcAft>
              <a:buSzPts val="2400"/>
              <a:buNone/>
              <a:defRPr sz="2400"/>
            </a:lvl3pPr>
            <a:lvl4pPr lvl="3" algn="ctr" rtl="0">
              <a:spcBef>
                <a:spcPts val="0"/>
              </a:spcBef>
              <a:spcAft>
                <a:spcPts val="0"/>
              </a:spcAft>
              <a:buSzPts val="2400"/>
              <a:buNone/>
              <a:defRPr sz="2400"/>
            </a:lvl4pPr>
            <a:lvl5pPr lvl="4" algn="ctr" rtl="0">
              <a:spcBef>
                <a:spcPts val="0"/>
              </a:spcBef>
              <a:spcAft>
                <a:spcPts val="0"/>
              </a:spcAft>
              <a:buSzPts val="2400"/>
              <a:buNone/>
              <a:defRPr sz="2400"/>
            </a:lvl5pPr>
            <a:lvl6pPr lvl="5" algn="ctr" rtl="0">
              <a:spcBef>
                <a:spcPts val="0"/>
              </a:spcBef>
              <a:spcAft>
                <a:spcPts val="0"/>
              </a:spcAft>
              <a:buSzPts val="2400"/>
              <a:buNone/>
              <a:defRPr sz="2400"/>
            </a:lvl6pPr>
            <a:lvl7pPr lvl="6" algn="ctr" rtl="0">
              <a:spcBef>
                <a:spcPts val="0"/>
              </a:spcBef>
              <a:spcAft>
                <a:spcPts val="0"/>
              </a:spcAft>
              <a:buSzPts val="2400"/>
              <a:buNone/>
              <a:defRPr sz="2400"/>
            </a:lvl7pPr>
            <a:lvl8pPr lvl="7" algn="ctr" rtl="0">
              <a:spcBef>
                <a:spcPts val="0"/>
              </a:spcBef>
              <a:spcAft>
                <a:spcPts val="0"/>
              </a:spcAft>
              <a:buSzPts val="2400"/>
              <a:buNone/>
              <a:defRPr sz="2400"/>
            </a:lvl8pPr>
            <a:lvl9pPr lvl="8" algn="ctr" rtl="0">
              <a:spcBef>
                <a:spcPts val="0"/>
              </a:spcBef>
              <a:spcAft>
                <a:spcPts val="0"/>
              </a:spcAft>
              <a:buSzPts val="2400"/>
              <a:buNone/>
              <a:defRPr sz="2400"/>
            </a:lvl9pPr>
          </a:lstStyle>
          <a:p>
            <a:r>
              <a:t>xx%</a:t>
            </a:r>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matchingName="title and text 3">
  <p:cSld name="CUSTOM_10_1_1">
    <p:bg>
      <p:bgPr>
        <a:solidFill>
          <a:schemeClr val="accent2"/>
        </a:solidFill>
        <a:effectLst/>
      </p:bgPr>
    </p:bg>
    <p:spTree>
      <p:nvGrpSpPr>
        <p:cNvPr id="1" name="Shape 2516"/>
        <p:cNvGrpSpPr/>
        <p:nvPr/>
      </p:nvGrpSpPr>
      <p:grpSpPr>
        <a:xfrm>
          <a:off x="0" y="0"/>
          <a:ext cx="0" cy="0"/>
          <a:chOff x="0" y="0"/>
          <a:chExt cx="0" cy="0"/>
        </a:xfrm>
      </p:grpSpPr>
      <p:sp>
        <p:nvSpPr>
          <p:cNvPr id="2517" name="Google Shape;2517;p64"/>
          <p:cNvSpPr txBox="1">
            <a:spLocks noGrp="1"/>
          </p:cNvSpPr>
          <p:nvPr>
            <p:ph type="subTitle" idx="1"/>
          </p:nvPr>
        </p:nvSpPr>
        <p:spPr>
          <a:xfrm>
            <a:off x="714300" y="1889525"/>
            <a:ext cx="3235500" cy="2301300"/>
          </a:xfrm>
          <a:prstGeom prst="rect">
            <a:avLst/>
          </a:prstGeom>
        </p:spPr>
        <p:txBody>
          <a:bodyPr spcFirstLastPara="1" wrap="square" lIns="91425" tIns="91425" rIns="91425" bIns="91425" anchor="t" anchorCtr="0">
            <a:noAutofit/>
          </a:bodyPr>
          <a:lstStyle>
            <a:lvl1pPr lvl="0" rtl="0">
              <a:spcBef>
                <a:spcPts val="0"/>
              </a:spcBef>
              <a:spcAft>
                <a:spcPts val="0"/>
              </a:spcAft>
              <a:buNone/>
              <a:defRPr/>
            </a:lvl1pPr>
            <a:lvl2pPr lvl="1" rtl="0">
              <a:spcBef>
                <a:spcPts val="1600"/>
              </a:spcBef>
              <a:spcAft>
                <a:spcPts val="0"/>
              </a:spcAft>
              <a:buNone/>
              <a:defRPr sz="1800"/>
            </a:lvl2pPr>
            <a:lvl3pPr lvl="2" rtl="0">
              <a:spcBef>
                <a:spcPts val="1600"/>
              </a:spcBef>
              <a:spcAft>
                <a:spcPts val="0"/>
              </a:spcAft>
              <a:buNone/>
              <a:defRPr sz="1800"/>
            </a:lvl3pPr>
            <a:lvl4pPr lvl="3" rtl="0">
              <a:spcBef>
                <a:spcPts val="1600"/>
              </a:spcBef>
              <a:spcAft>
                <a:spcPts val="0"/>
              </a:spcAft>
              <a:buNone/>
              <a:defRPr sz="1800"/>
            </a:lvl4pPr>
            <a:lvl5pPr lvl="4" rtl="0">
              <a:spcBef>
                <a:spcPts val="1600"/>
              </a:spcBef>
              <a:spcAft>
                <a:spcPts val="0"/>
              </a:spcAft>
              <a:buNone/>
              <a:defRPr sz="1800"/>
            </a:lvl5pPr>
            <a:lvl6pPr lvl="5" rtl="0">
              <a:spcBef>
                <a:spcPts val="1600"/>
              </a:spcBef>
              <a:spcAft>
                <a:spcPts val="0"/>
              </a:spcAft>
              <a:buNone/>
              <a:defRPr sz="1800"/>
            </a:lvl6pPr>
            <a:lvl7pPr lvl="6" rtl="0">
              <a:spcBef>
                <a:spcPts val="1600"/>
              </a:spcBef>
              <a:spcAft>
                <a:spcPts val="0"/>
              </a:spcAft>
              <a:buNone/>
              <a:defRPr sz="1800"/>
            </a:lvl7pPr>
            <a:lvl8pPr lvl="7" rtl="0">
              <a:spcBef>
                <a:spcPts val="1600"/>
              </a:spcBef>
              <a:spcAft>
                <a:spcPts val="0"/>
              </a:spcAft>
              <a:buNone/>
              <a:defRPr sz="1800"/>
            </a:lvl8pPr>
            <a:lvl9pPr lvl="8" rtl="0">
              <a:spcBef>
                <a:spcPts val="1600"/>
              </a:spcBef>
              <a:spcAft>
                <a:spcPts val="1600"/>
              </a:spcAft>
              <a:buNone/>
              <a:defRPr sz="1800"/>
            </a:lvl9pPr>
          </a:lstStyle>
          <a:p>
            <a:endParaRPr/>
          </a:p>
        </p:txBody>
      </p:sp>
      <p:sp>
        <p:nvSpPr>
          <p:cNvPr id="2518" name="Google Shape;2518;p64"/>
          <p:cNvSpPr txBox="1">
            <a:spLocks noGrp="1"/>
          </p:cNvSpPr>
          <p:nvPr>
            <p:ph type="ctrTitle"/>
          </p:nvPr>
        </p:nvSpPr>
        <p:spPr>
          <a:xfrm>
            <a:off x="714300" y="816325"/>
            <a:ext cx="3818400" cy="946200"/>
          </a:xfrm>
          <a:prstGeom prst="rect">
            <a:avLst/>
          </a:prstGeom>
        </p:spPr>
        <p:txBody>
          <a:bodyPr spcFirstLastPara="1" wrap="square" lIns="91425" tIns="91425" rIns="91425" bIns="91425" anchor="b" anchorCtr="0">
            <a:noAutofit/>
          </a:bodyPr>
          <a:lstStyle>
            <a:lvl1pPr lvl="0" rtl="0">
              <a:spcBef>
                <a:spcPts val="0"/>
              </a:spcBef>
              <a:spcAft>
                <a:spcPts val="0"/>
              </a:spcAft>
              <a:buSzPts val="2400"/>
              <a:buNone/>
              <a:defRPr sz="2400"/>
            </a:lvl1pPr>
            <a:lvl2pPr lvl="1" rtl="0">
              <a:spcBef>
                <a:spcPts val="0"/>
              </a:spcBef>
              <a:spcAft>
                <a:spcPts val="0"/>
              </a:spcAft>
              <a:buClr>
                <a:srgbClr val="666666"/>
              </a:buClr>
              <a:buSzPts val="1400"/>
              <a:buFont typeface="Fira Sans Condensed Medium"/>
              <a:buNone/>
              <a:defRPr sz="1400">
                <a:solidFill>
                  <a:srgbClr val="666666"/>
                </a:solidFill>
                <a:latin typeface="Fira Sans Condensed Medium"/>
                <a:ea typeface="Fira Sans Condensed Medium"/>
                <a:cs typeface="Fira Sans Condensed Medium"/>
                <a:sym typeface="Fira Sans Condensed Medium"/>
              </a:defRPr>
            </a:lvl2pPr>
            <a:lvl3pPr lvl="2" rtl="0">
              <a:spcBef>
                <a:spcPts val="0"/>
              </a:spcBef>
              <a:spcAft>
                <a:spcPts val="0"/>
              </a:spcAft>
              <a:buClr>
                <a:srgbClr val="666666"/>
              </a:buClr>
              <a:buSzPts val="1400"/>
              <a:buFont typeface="Fira Sans Condensed Medium"/>
              <a:buNone/>
              <a:defRPr sz="1400">
                <a:solidFill>
                  <a:srgbClr val="666666"/>
                </a:solidFill>
                <a:latin typeface="Fira Sans Condensed Medium"/>
                <a:ea typeface="Fira Sans Condensed Medium"/>
                <a:cs typeface="Fira Sans Condensed Medium"/>
                <a:sym typeface="Fira Sans Condensed Medium"/>
              </a:defRPr>
            </a:lvl3pPr>
            <a:lvl4pPr lvl="3" rtl="0">
              <a:spcBef>
                <a:spcPts val="0"/>
              </a:spcBef>
              <a:spcAft>
                <a:spcPts val="0"/>
              </a:spcAft>
              <a:buClr>
                <a:srgbClr val="666666"/>
              </a:buClr>
              <a:buSzPts val="1400"/>
              <a:buFont typeface="Fira Sans Condensed Medium"/>
              <a:buNone/>
              <a:defRPr sz="1400">
                <a:solidFill>
                  <a:srgbClr val="666666"/>
                </a:solidFill>
                <a:latin typeface="Fira Sans Condensed Medium"/>
                <a:ea typeface="Fira Sans Condensed Medium"/>
                <a:cs typeface="Fira Sans Condensed Medium"/>
                <a:sym typeface="Fira Sans Condensed Medium"/>
              </a:defRPr>
            </a:lvl4pPr>
            <a:lvl5pPr lvl="4" rtl="0">
              <a:spcBef>
                <a:spcPts val="0"/>
              </a:spcBef>
              <a:spcAft>
                <a:spcPts val="0"/>
              </a:spcAft>
              <a:buClr>
                <a:srgbClr val="666666"/>
              </a:buClr>
              <a:buSzPts val="1400"/>
              <a:buFont typeface="Fira Sans Condensed Medium"/>
              <a:buNone/>
              <a:defRPr sz="1400">
                <a:solidFill>
                  <a:srgbClr val="666666"/>
                </a:solidFill>
                <a:latin typeface="Fira Sans Condensed Medium"/>
                <a:ea typeface="Fira Sans Condensed Medium"/>
                <a:cs typeface="Fira Sans Condensed Medium"/>
                <a:sym typeface="Fira Sans Condensed Medium"/>
              </a:defRPr>
            </a:lvl5pPr>
            <a:lvl6pPr lvl="5" rtl="0">
              <a:spcBef>
                <a:spcPts val="0"/>
              </a:spcBef>
              <a:spcAft>
                <a:spcPts val="0"/>
              </a:spcAft>
              <a:buClr>
                <a:srgbClr val="666666"/>
              </a:buClr>
              <a:buSzPts val="1400"/>
              <a:buFont typeface="Fira Sans Condensed Medium"/>
              <a:buNone/>
              <a:defRPr sz="1400">
                <a:solidFill>
                  <a:srgbClr val="666666"/>
                </a:solidFill>
                <a:latin typeface="Fira Sans Condensed Medium"/>
                <a:ea typeface="Fira Sans Condensed Medium"/>
                <a:cs typeface="Fira Sans Condensed Medium"/>
                <a:sym typeface="Fira Sans Condensed Medium"/>
              </a:defRPr>
            </a:lvl6pPr>
            <a:lvl7pPr lvl="6" rtl="0">
              <a:spcBef>
                <a:spcPts val="0"/>
              </a:spcBef>
              <a:spcAft>
                <a:spcPts val="0"/>
              </a:spcAft>
              <a:buClr>
                <a:srgbClr val="666666"/>
              </a:buClr>
              <a:buSzPts val="1400"/>
              <a:buFont typeface="Fira Sans Condensed Medium"/>
              <a:buNone/>
              <a:defRPr sz="1400">
                <a:solidFill>
                  <a:srgbClr val="666666"/>
                </a:solidFill>
                <a:latin typeface="Fira Sans Condensed Medium"/>
                <a:ea typeface="Fira Sans Condensed Medium"/>
                <a:cs typeface="Fira Sans Condensed Medium"/>
                <a:sym typeface="Fira Sans Condensed Medium"/>
              </a:defRPr>
            </a:lvl7pPr>
            <a:lvl8pPr lvl="7" rtl="0">
              <a:spcBef>
                <a:spcPts val="0"/>
              </a:spcBef>
              <a:spcAft>
                <a:spcPts val="0"/>
              </a:spcAft>
              <a:buClr>
                <a:srgbClr val="666666"/>
              </a:buClr>
              <a:buSzPts val="1400"/>
              <a:buFont typeface="Fira Sans Condensed Medium"/>
              <a:buNone/>
              <a:defRPr sz="1400">
                <a:solidFill>
                  <a:srgbClr val="666666"/>
                </a:solidFill>
                <a:latin typeface="Fira Sans Condensed Medium"/>
                <a:ea typeface="Fira Sans Condensed Medium"/>
                <a:cs typeface="Fira Sans Condensed Medium"/>
                <a:sym typeface="Fira Sans Condensed Medium"/>
              </a:defRPr>
            </a:lvl8pPr>
            <a:lvl9pPr lvl="8" rtl="0">
              <a:spcBef>
                <a:spcPts val="0"/>
              </a:spcBef>
              <a:spcAft>
                <a:spcPts val="0"/>
              </a:spcAft>
              <a:buClr>
                <a:srgbClr val="666666"/>
              </a:buClr>
              <a:buSzPts val="1400"/>
              <a:buFont typeface="Fira Sans Condensed Medium"/>
              <a:buNone/>
              <a:defRPr sz="1400">
                <a:solidFill>
                  <a:srgbClr val="666666"/>
                </a:solidFill>
                <a:latin typeface="Fira Sans Condensed Medium"/>
                <a:ea typeface="Fira Sans Condensed Medium"/>
                <a:cs typeface="Fira Sans Condensed Medium"/>
                <a:sym typeface="Fira Sans Condensed Medium"/>
              </a:defRPr>
            </a:lvl9pPr>
          </a:lstStyle>
          <a:p>
            <a:endParaRPr/>
          </a:p>
        </p:txBody>
      </p:sp>
      <p:sp>
        <p:nvSpPr>
          <p:cNvPr id="2519" name="Google Shape;2519;p64"/>
          <p:cNvSpPr/>
          <p:nvPr/>
        </p:nvSpPr>
        <p:spPr>
          <a:xfrm>
            <a:off x="7380500" y="-252475"/>
            <a:ext cx="1675264" cy="791382"/>
          </a:xfrm>
          <a:custGeom>
            <a:avLst/>
            <a:gdLst/>
            <a:ahLst/>
            <a:cxnLst/>
            <a:rect l="l" t="t" r="r" b="b"/>
            <a:pathLst>
              <a:path w="41311" h="19515" extrusionOk="0">
                <a:moveTo>
                  <a:pt x="40128" y="5049"/>
                </a:moveTo>
                <a:cubicBezTo>
                  <a:pt x="40140" y="5049"/>
                  <a:pt x="40155" y="5055"/>
                  <a:pt x="40176" y="5065"/>
                </a:cubicBezTo>
                <a:cubicBezTo>
                  <a:pt x="40196" y="5065"/>
                  <a:pt x="40196" y="5085"/>
                  <a:pt x="40176" y="5105"/>
                </a:cubicBezTo>
                <a:cubicBezTo>
                  <a:pt x="40166" y="5115"/>
                  <a:pt x="40150" y="5120"/>
                  <a:pt x="40135" y="5120"/>
                </a:cubicBezTo>
                <a:cubicBezTo>
                  <a:pt x="40120" y="5120"/>
                  <a:pt x="40105" y="5115"/>
                  <a:pt x="40095" y="5105"/>
                </a:cubicBezTo>
                <a:cubicBezTo>
                  <a:pt x="40074" y="5085"/>
                  <a:pt x="40074" y="5065"/>
                  <a:pt x="40095" y="5065"/>
                </a:cubicBezTo>
                <a:cubicBezTo>
                  <a:pt x="40105" y="5055"/>
                  <a:pt x="40115" y="5049"/>
                  <a:pt x="40128" y="5049"/>
                </a:cubicBezTo>
                <a:close/>
                <a:moveTo>
                  <a:pt x="40310" y="5723"/>
                </a:moveTo>
                <a:cubicBezTo>
                  <a:pt x="40318" y="5723"/>
                  <a:pt x="40328" y="5733"/>
                  <a:pt x="40338" y="5753"/>
                </a:cubicBezTo>
                <a:cubicBezTo>
                  <a:pt x="40358" y="5774"/>
                  <a:pt x="40358" y="5794"/>
                  <a:pt x="40338" y="5814"/>
                </a:cubicBezTo>
                <a:cubicBezTo>
                  <a:pt x="40328" y="5824"/>
                  <a:pt x="40318" y="5829"/>
                  <a:pt x="40310" y="5829"/>
                </a:cubicBezTo>
                <a:cubicBezTo>
                  <a:pt x="40302" y="5829"/>
                  <a:pt x="40297" y="5824"/>
                  <a:pt x="40297" y="5814"/>
                </a:cubicBezTo>
                <a:lnTo>
                  <a:pt x="40297" y="5753"/>
                </a:lnTo>
                <a:cubicBezTo>
                  <a:pt x="40297" y="5733"/>
                  <a:pt x="40302" y="5723"/>
                  <a:pt x="40310" y="5723"/>
                </a:cubicBezTo>
                <a:close/>
                <a:moveTo>
                  <a:pt x="40356" y="5842"/>
                </a:moveTo>
                <a:cubicBezTo>
                  <a:pt x="40358" y="5842"/>
                  <a:pt x="40358" y="5857"/>
                  <a:pt x="40358" y="5895"/>
                </a:cubicBezTo>
                <a:cubicBezTo>
                  <a:pt x="40358" y="5956"/>
                  <a:pt x="40335" y="6018"/>
                  <a:pt x="40297" y="6018"/>
                </a:cubicBezTo>
                <a:cubicBezTo>
                  <a:pt x="40289" y="6018"/>
                  <a:pt x="40279" y="6014"/>
                  <a:pt x="40269" y="6007"/>
                </a:cubicBezTo>
                <a:lnTo>
                  <a:pt x="40269" y="6007"/>
                </a:lnTo>
                <a:cubicBezTo>
                  <a:pt x="40257" y="5990"/>
                  <a:pt x="40260" y="5976"/>
                  <a:pt x="40277" y="5976"/>
                </a:cubicBezTo>
                <a:cubicBezTo>
                  <a:pt x="40297" y="5976"/>
                  <a:pt x="40318" y="5936"/>
                  <a:pt x="40338" y="5895"/>
                </a:cubicBezTo>
                <a:cubicBezTo>
                  <a:pt x="40349" y="5863"/>
                  <a:pt x="40354" y="5842"/>
                  <a:pt x="40356" y="5842"/>
                </a:cubicBezTo>
                <a:close/>
                <a:moveTo>
                  <a:pt x="39511" y="8382"/>
                </a:moveTo>
                <a:cubicBezTo>
                  <a:pt x="39523" y="8382"/>
                  <a:pt x="39536" y="8390"/>
                  <a:pt x="39548" y="8407"/>
                </a:cubicBezTo>
                <a:cubicBezTo>
                  <a:pt x="39588" y="8447"/>
                  <a:pt x="39548" y="8468"/>
                  <a:pt x="39487" y="8549"/>
                </a:cubicBezTo>
                <a:cubicBezTo>
                  <a:pt x="39487" y="8549"/>
                  <a:pt x="39487" y="8528"/>
                  <a:pt x="39467" y="8488"/>
                </a:cubicBezTo>
                <a:cubicBezTo>
                  <a:pt x="39452" y="8430"/>
                  <a:pt x="39479" y="8382"/>
                  <a:pt x="39511" y="8382"/>
                </a:cubicBezTo>
                <a:close/>
                <a:moveTo>
                  <a:pt x="40573" y="8382"/>
                </a:moveTo>
                <a:cubicBezTo>
                  <a:pt x="40578" y="8382"/>
                  <a:pt x="40581" y="8391"/>
                  <a:pt x="40581" y="8407"/>
                </a:cubicBezTo>
                <a:cubicBezTo>
                  <a:pt x="40581" y="8447"/>
                  <a:pt x="40601" y="8468"/>
                  <a:pt x="40642" y="8468"/>
                </a:cubicBezTo>
                <a:cubicBezTo>
                  <a:pt x="40682" y="8468"/>
                  <a:pt x="40702" y="8488"/>
                  <a:pt x="40702" y="8549"/>
                </a:cubicBezTo>
                <a:cubicBezTo>
                  <a:pt x="40702" y="8619"/>
                  <a:pt x="40702" y="8640"/>
                  <a:pt x="40669" y="8640"/>
                </a:cubicBezTo>
                <a:cubicBezTo>
                  <a:pt x="40654" y="8640"/>
                  <a:pt x="40632" y="8636"/>
                  <a:pt x="40601" y="8630"/>
                </a:cubicBezTo>
                <a:cubicBezTo>
                  <a:pt x="40540" y="8609"/>
                  <a:pt x="40520" y="8569"/>
                  <a:pt x="40540" y="8468"/>
                </a:cubicBezTo>
                <a:cubicBezTo>
                  <a:pt x="40553" y="8406"/>
                  <a:pt x="40565" y="8382"/>
                  <a:pt x="40573" y="8382"/>
                </a:cubicBezTo>
                <a:close/>
                <a:moveTo>
                  <a:pt x="40318" y="8711"/>
                </a:moveTo>
                <a:cubicBezTo>
                  <a:pt x="40358" y="8711"/>
                  <a:pt x="40378" y="8751"/>
                  <a:pt x="40358" y="8812"/>
                </a:cubicBezTo>
                <a:cubicBezTo>
                  <a:pt x="40338" y="8873"/>
                  <a:pt x="40338" y="8913"/>
                  <a:pt x="40358" y="8954"/>
                </a:cubicBezTo>
                <a:cubicBezTo>
                  <a:pt x="40399" y="9035"/>
                  <a:pt x="40399" y="9055"/>
                  <a:pt x="40338" y="9055"/>
                </a:cubicBezTo>
                <a:cubicBezTo>
                  <a:pt x="40297" y="9035"/>
                  <a:pt x="40257" y="9015"/>
                  <a:pt x="40257" y="8954"/>
                </a:cubicBezTo>
                <a:lnTo>
                  <a:pt x="40237" y="8954"/>
                </a:lnTo>
                <a:cubicBezTo>
                  <a:pt x="40216" y="8913"/>
                  <a:pt x="40237" y="8873"/>
                  <a:pt x="40277" y="8853"/>
                </a:cubicBezTo>
                <a:cubicBezTo>
                  <a:pt x="40297" y="8832"/>
                  <a:pt x="40297" y="8792"/>
                  <a:pt x="40297" y="8772"/>
                </a:cubicBezTo>
                <a:cubicBezTo>
                  <a:pt x="40277" y="8731"/>
                  <a:pt x="40297" y="8711"/>
                  <a:pt x="40318" y="8711"/>
                </a:cubicBezTo>
                <a:close/>
                <a:moveTo>
                  <a:pt x="40209" y="9293"/>
                </a:moveTo>
                <a:cubicBezTo>
                  <a:pt x="40216" y="9293"/>
                  <a:pt x="40226" y="9308"/>
                  <a:pt x="40237" y="9339"/>
                </a:cubicBezTo>
                <a:cubicBezTo>
                  <a:pt x="40257" y="9399"/>
                  <a:pt x="40237" y="9420"/>
                  <a:pt x="40237" y="9420"/>
                </a:cubicBezTo>
                <a:cubicBezTo>
                  <a:pt x="40237" y="9420"/>
                  <a:pt x="40216" y="9379"/>
                  <a:pt x="40216" y="9339"/>
                </a:cubicBezTo>
                <a:lnTo>
                  <a:pt x="40196" y="9339"/>
                </a:lnTo>
                <a:cubicBezTo>
                  <a:pt x="40196" y="9308"/>
                  <a:pt x="40201" y="9293"/>
                  <a:pt x="40209" y="9293"/>
                </a:cubicBezTo>
                <a:close/>
                <a:moveTo>
                  <a:pt x="40026" y="9390"/>
                </a:moveTo>
                <a:cubicBezTo>
                  <a:pt x="40056" y="9390"/>
                  <a:pt x="40074" y="9399"/>
                  <a:pt x="40074" y="9399"/>
                </a:cubicBezTo>
                <a:cubicBezTo>
                  <a:pt x="40095" y="9420"/>
                  <a:pt x="40074" y="9460"/>
                  <a:pt x="40054" y="9481"/>
                </a:cubicBezTo>
                <a:cubicBezTo>
                  <a:pt x="40034" y="9491"/>
                  <a:pt x="40014" y="9496"/>
                  <a:pt x="39996" y="9496"/>
                </a:cubicBezTo>
                <a:cubicBezTo>
                  <a:pt x="39978" y="9496"/>
                  <a:pt x="39963" y="9491"/>
                  <a:pt x="39953" y="9481"/>
                </a:cubicBezTo>
                <a:lnTo>
                  <a:pt x="39953" y="9460"/>
                </a:lnTo>
                <a:cubicBezTo>
                  <a:pt x="39933" y="9440"/>
                  <a:pt x="39933" y="9399"/>
                  <a:pt x="39973" y="9399"/>
                </a:cubicBezTo>
                <a:cubicBezTo>
                  <a:pt x="39993" y="9393"/>
                  <a:pt x="40011" y="9390"/>
                  <a:pt x="40026" y="9390"/>
                </a:cubicBezTo>
                <a:close/>
                <a:moveTo>
                  <a:pt x="8860" y="10007"/>
                </a:moveTo>
                <a:cubicBezTo>
                  <a:pt x="8880" y="10007"/>
                  <a:pt x="8880" y="10007"/>
                  <a:pt x="8860" y="10048"/>
                </a:cubicBezTo>
                <a:cubicBezTo>
                  <a:pt x="8836" y="10071"/>
                  <a:pt x="8812" y="10081"/>
                  <a:pt x="8797" y="10081"/>
                </a:cubicBezTo>
                <a:cubicBezTo>
                  <a:pt x="8786" y="10081"/>
                  <a:pt x="8779" y="10076"/>
                  <a:pt x="8779" y="10068"/>
                </a:cubicBezTo>
                <a:cubicBezTo>
                  <a:pt x="8779" y="10048"/>
                  <a:pt x="8819" y="10027"/>
                  <a:pt x="8860" y="10007"/>
                </a:cubicBezTo>
                <a:close/>
                <a:moveTo>
                  <a:pt x="39201" y="10296"/>
                </a:moveTo>
                <a:cubicBezTo>
                  <a:pt x="39219" y="10296"/>
                  <a:pt x="39234" y="10301"/>
                  <a:pt x="39244" y="10311"/>
                </a:cubicBezTo>
                <a:cubicBezTo>
                  <a:pt x="39284" y="10352"/>
                  <a:pt x="39284" y="10372"/>
                  <a:pt x="39284" y="10392"/>
                </a:cubicBezTo>
                <a:lnTo>
                  <a:pt x="39183" y="10392"/>
                </a:lnTo>
                <a:lnTo>
                  <a:pt x="39183" y="10372"/>
                </a:lnTo>
                <a:cubicBezTo>
                  <a:pt x="39102" y="10372"/>
                  <a:pt x="39102" y="10352"/>
                  <a:pt x="39143" y="10311"/>
                </a:cubicBezTo>
                <a:cubicBezTo>
                  <a:pt x="39163" y="10301"/>
                  <a:pt x="39183" y="10296"/>
                  <a:pt x="39201" y="10296"/>
                </a:cubicBezTo>
                <a:close/>
                <a:moveTo>
                  <a:pt x="8131" y="10372"/>
                </a:moveTo>
                <a:cubicBezTo>
                  <a:pt x="8212" y="10372"/>
                  <a:pt x="8191" y="10372"/>
                  <a:pt x="8151" y="10412"/>
                </a:cubicBezTo>
                <a:cubicBezTo>
                  <a:pt x="8122" y="10427"/>
                  <a:pt x="8094" y="10441"/>
                  <a:pt x="8065" y="10441"/>
                </a:cubicBezTo>
                <a:cubicBezTo>
                  <a:pt x="8053" y="10441"/>
                  <a:pt x="8041" y="10438"/>
                  <a:pt x="8029" y="10433"/>
                </a:cubicBezTo>
                <a:cubicBezTo>
                  <a:pt x="7969" y="10412"/>
                  <a:pt x="8029" y="10392"/>
                  <a:pt x="8131" y="10372"/>
                </a:cubicBezTo>
                <a:close/>
                <a:moveTo>
                  <a:pt x="8392" y="10506"/>
                </a:moveTo>
                <a:cubicBezTo>
                  <a:pt x="8397" y="10506"/>
                  <a:pt x="8405" y="10509"/>
                  <a:pt x="8414" y="10514"/>
                </a:cubicBezTo>
                <a:cubicBezTo>
                  <a:pt x="8515" y="10554"/>
                  <a:pt x="8536" y="10574"/>
                  <a:pt x="8455" y="10635"/>
                </a:cubicBezTo>
                <a:cubicBezTo>
                  <a:pt x="8426" y="10649"/>
                  <a:pt x="8407" y="10656"/>
                  <a:pt x="8396" y="10656"/>
                </a:cubicBezTo>
                <a:cubicBezTo>
                  <a:pt x="8374" y="10656"/>
                  <a:pt x="8374" y="10634"/>
                  <a:pt x="8374" y="10595"/>
                </a:cubicBezTo>
                <a:cubicBezTo>
                  <a:pt x="8374" y="10533"/>
                  <a:pt x="8374" y="10506"/>
                  <a:pt x="8392" y="10506"/>
                </a:cubicBezTo>
                <a:close/>
                <a:moveTo>
                  <a:pt x="7604" y="10736"/>
                </a:moveTo>
                <a:cubicBezTo>
                  <a:pt x="7604" y="10736"/>
                  <a:pt x="7644" y="10736"/>
                  <a:pt x="7685" y="10757"/>
                </a:cubicBezTo>
                <a:cubicBezTo>
                  <a:pt x="7725" y="10777"/>
                  <a:pt x="7746" y="10797"/>
                  <a:pt x="7685" y="10797"/>
                </a:cubicBezTo>
                <a:cubicBezTo>
                  <a:pt x="7624" y="10777"/>
                  <a:pt x="7604" y="10757"/>
                  <a:pt x="7604" y="10736"/>
                </a:cubicBezTo>
                <a:close/>
                <a:moveTo>
                  <a:pt x="38110" y="10757"/>
                </a:moveTo>
                <a:cubicBezTo>
                  <a:pt x="38130" y="10757"/>
                  <a:pt x="38130" y="10757"/>
                  <a:pt x="38110" y="10797"/>
                </a:cubicBezTo>
                <a:cubicBezTo>
                  <a:pt x="38086" y="10821"/>
                  <a:pt x="38062" y="10831"/>
                  <a:pt x="38047" y="10831"/>
                </a:cubicBezTo>
                <a:cubicBezTo>
                  <a:pt x="38036" y="10831"/>
                  <a:pt x="38029" y="10826"/>
                  <a:pt x="38029" y="10817"/>
                </a:cubicBezTo>
                <a:cubicBezTo>
                  <a:pt x="38049" y="10797"/>
                  <a:pt x="38069" y="10777"/>
                  <a:pt x="38110" y="10757"/>
                </a:cubicBezTo>
                <a:close/>
                <a:moveTo>
                  <a:pt x="7961" y="10612"/>
                </a:moveTo>
                <a:cubicBezTo>
                  <a:pt x="7973" y="10612"/>
                  <a:pt x="7978" y="10632"/>
                  <a:pt x="7989" y="10676"/>
                </a:cubicBezTo>
                <a:cubicBezTo>
                  <a:pt x="8004" y="10738"/>
                  <a:pt x="7996" y="10764"/>
                  <a:pt x="7973" y="10764"/>
                </a:cubicBezTo>
                <a:cubicBezTo>
                  <a:pt x="7966" y="10764"/>
                  <a:pt x="7958" y="10761"/>
                  <a:pt x="7948" y="10757"/>
                </a:cubicBezTo>
                <a:cubicBezTo>
                  <a:pt x="7938" y="10752"/>
                  <a:pt x="7927" y="10749"/>
                  <a:pt x="7915" y="10749"/>
                </a:cubicBezTo>
                <a:cubicBezTo>
                  <a:pt x="7879" y="10749"/>
                  <a:pt x="7837" y="10772"/>
                  <a:pt x="7807" y="10817"/>
                </a:cubicBezTo>
                <a:cubicBezTo>
                  <a:pt x="7776" y="10858"/>
                  <a:pt x="7761" y="10878"/>
                  <a:pt x="7758" y="10878"/>
                </a:cubicBezTo>
                <a:cubicBezTo>
                  <a:pt x="7756" y="10878"/>
                  <a:pt x="7766" y="10858"/>
                  <a:pt x="7786" y="10817"/>
                </a:cubicBezTo>
                <a:cubicBezTo>
                  <a:pt x="7807" y="10757"/>
                  <a:pt x="7847" y="10696"/>
                  <a:pt x="7908" y="10655"/>
                </a:cubicBezTo>
                <a:cubicBezTo>
                  <a:pt x="7936" y="10627"/>
                  <a:pt x="7951" y="10612"/>
                  <a:pt x="7961" y="10612"/>
                </a:cubicBezTo>
                <a:close/>
                <a:moveTo>
                  <a:pt x="8207" y="10903"/>
                </a:moveTo>
                <a:cubicBezTo>
                  <a:pt x="8222" y="10903"/>
                  <a:pt x="8232" y="10909"/>
                  <a:pt x="8232" y="10919"/>
                </a:cubicBezTo>
                <a:cubicBezTo>
                  <a:pt x="8232" y="10939"/>
                  <a:pt x="8212" y="10939"/>
                  <a:pt x="8191" y="10979"/>
                </a:cubicBezTo>
                <a:cubicBezTo>
                  <a:pt x="8171" y="10990"/>
                  <a:pt x="8151" y="10995"/>
                  <a:pt x="8136" y="10995"/>
                </a:cubicBezTo>
                <a:cubicBezTo>
                  <a:pt x="8120" y="10995"/>
                  <a:pt x="8110" y="10990"/>
                  <a:pt x="8110" y="10979"/>
                </a:cubicBezTo>
                <a:cubicBezTo>
                  <a:pt x="8090" y="10959"/>
                  <a:pt x="8110" y="10919"/>
                  <a:pt x="8151" y="10919"/>
                </a:cubicBezTo>
                <a:cubicBezTo>
                  <a:pt x="8171" y="10909"/>
                  <a:pt x="8191" y="10903"/>
                  <a:pt x="8207" y="10903"/>
                </a:cubicBezTo>
                <a:close/>
                <a:moveTo>
                  <a:pt x="40196" y="10919"/>
                </a:moveTo>
                <a:cubicBezTo>
                  <a:pt x="40216" y="10919"/>
                  <a:pt x="40257" y="10919"/>
                  <a:pt x="40277" y="10959"/>
                </a:cubicBezTo>
                <a:cubicBezTo>
                  <a:pt x="40297" y="10979"/>
                  <a:pt x="40277" y="10979"/>
                  <a:pt x="40257" y="11000"/>
                </a:cubicBezTo>
                <a:cubicBezTo>
                  <a:pt x="40216" y="11000"/>
                  <a:pt x="40196" y="10979"/>
                  <a:pt x="40176" y="10959"/>
                </a:cubicBezTo>
                <a:cubicBezTo>
                  <a:pt x="40155" y="10939"/>
                  <a:pt x="40176" y="10919"/>
                  <a:pt x="40196" y="10919"/>
                </a:cubicBezTo>
                <a:close/>
                <a:moveTo>
                  <a:pt x="7745" y="11098"/>
                </a:moveTo>
                <a:cubicBezTo>
                  <a:pt x="7752" y="11098"/>
                  <a:pt x="7759" y="11099"/>
                  <a:pt x="7766" y="11101"/>
                </a:cubicBezTo>
                <a:cubicBezTo>
                  <a:pt x="7786" y="11121"/>
                  <a:pt x="7807" y="11142"/>
                  <a:pt x="7807" y="11162"/>
                </a:cubicBezTo>
                <a:cubicBezTo>
                  <a:pt x="7807" y="11190"/>
                  <a:pt x="7746" y="11219"/>
                  <a:pt x="7696" y="11219"/>
                </a:cubicBezTo>
                <a:cubicBezTo>
                  <a:pt x="7675" y="11219"/>
                  <a:pt x="7656" y="11214"/>
                  <a:pt x="7644" y="11202"/>
                </a:cubicBezTo>
                <a:cubicBezTo>
                  <a:pt x="7608" y="11166"/>
                  <a:pt x="7685" y="11098"/>
                  <a:pt x="7745" y="11098"/>
                </a:cubicBezTo>
                <a:close/>
                <a:moveTo>
                  <a:pt x="40020" y="11103"/>
                </a:moveTo>
                <a:cubicBezTo>
                  <a:pt x="40034" y="11103"/>
                  <a:pt x="40036" y="11117"/>
                  <a:pt x="40014" y="11162"/>
                </a:cubicBezTo>
                <a:lnTo>
                  <a:pt x="39953" y="11263"/>
                </a:lnTo>
                <a:cubicBezTo>
                  <a:pt x="39953" y="11263"/>
                  <a:pt x="39933" y="11243"/>
                  <a:pt x="39912" y="11223"/>
                </a:cubicBezTo>
                <a:cubicBezTo>
                  <a:pt x="39892" y="11182"/>
                  <a:pt x="39912" y="11142"/>
                  <a:pt x="39973" y="11121"/>
                </a:cubicBezTo>
                <a:cubicBezTo>
                  <a:pt x="39991" y="11112"/>
                  <a:pt x="40009" y="11103"/>
                  <a:pt x="40020" y="11103"/>
                </a:cubicBezTo>
                <a:close/>
                <a:moveTo>
                  <a:pt x="40094" y="11354"/>
                </a:moveTo>
                <a:cubicBezTo>
                  <a:pt x="40099" y="11361"/>
                  <a:pt x="40104" y="11367"/>
                  <a:pt x="40110" y="11371"/>
                </a:cubicBezTo>
                <a:lnTo>
                  <a:pt x="40110" y="11371"/>
                </a:lnTo>
                <a:cubicBezTo>
                  <a:pt x="40106" y="11362"/>
                  <a:pt x="40100" y="11357"/>
                  <a:pt x="40094" y="11354"/>
                </a:cubicBezTo>
                <a:close/>
                <a:moveTo>
                  <a:pt x="7625" y="11381"/>
                </a:moveTo>
                <a:cubicBezTo>
                  <a:pt x="7631" y="11381"/>
                  <a:pt x="7638" y="11382"/>
                  <a:pt x="7644" y="11385"/>
                </a:cubicBezTo>
                <a:cubicBezTo>
                  <a:pt x="7685" y="11405"/>
                  <a:pt x="7665" y="11425"/>
                  <a:pt x="7644" y="11466"/>
                </a:cubicBezTo>
                <a:cubicBezTo>
                  <a:pt x="7604" y="11486"/>
                  <a:pt x="7563" y="11486"/>
                  <a:pt x="7563" y="11486"/>
                </a:cubicBezTo>
                <a:cubicBezTo>
                  <a:pt x="7527" y="11450"/>
                  <a:pt x="7572" y="11381"/>
                  <a:pt x="7625" y="11381"/>
                </a:cubicBezTo>
                <a:close/>
                <a:moveTo>
                  <a:pt x="7712" y="11517"/>
                </a:moveTo>
                <a:cubicBezTo>
                  <a:pt x="7749" y="11517"/>
                  <a:pt x="7781" y="11533"/>
                  <a:pt x="7807" y="11567"/>
                </a:cubicBezTo>
                <a:cubicBezTo>
                  <a:pt x="7827" y="11587"/>
                  <a:pt x="7543" y="11729"/>
                  <a:pt x="7482" y="11729"/>
                </a:cubicBezTo>
                <a:cubicBezTo>
                  <a:pt x="7462" y="11729"/>
                  <a:pt x="7503" y="11668"/>
                  <a:pt x="7543" y="11607"/>
                </a:cubicBezTo>
                <a:cubicBezTo>
                  <a:pt x="7602" y="11548"/>
                  <a:pt x="7661" y="11517"/>
                  <a:pt x="7712" y="11517"/>
                </a:cubicBezTo>
                <a:close/>
                <a:moveTo>
                  <a:pt x="40297" y="11668"/>
                </a:moveTo>
                <a:lnTo>
                  <a:pt x="40311" y="11737"/>
                </a:lnTo>
                <a:lnTo>
                  <a:pt x="40311" y="11737"/>
                </a:lnTo>
                <a:cubicBezTo>
                  <a:pt x="40315" y="11721"/>
                  <a:pt x="40311" y="11695"/>
                  <a:pt x="40297" y="11668"/>
                </a:cubicBezTo>
                <a:close/>
                <a:moveTo>
                  <a:pt x="39062" y="11790"/>
                </a:moveTo>
                <a:cubicBezTo>
                  <a:pt x="39102" y="11790"/>
                  <a:pt x="39102" y="11790"/>
                  <a:pt x="39062" y="11830"/>
                </a:cubicBezTo>
                <a:cubicBezTo>
                  <a:pt x="39038" y="11854"/>
                  <a:pt x="39021" y="11864"/>
                  <a:pt x="39011" y="11864"/>
                </a:cubicBezTo>
                <a:cubicBezTo>
                  <a:pt x="39004" y="11864"/>
                  <a:pt x="39001" y="11859"/>
                  <a:pt x="39001" y="11850"/>
                </a:cubicBezTo>
                <a:cubicBezTo>
                  <a:pt x="39001" y="11830"/>
                  <a:pt x="39041" y="11790"/>
                  <a:pt x="39062" y="11790"/>
                </a:cubicBezTo>
                <a:close/>
                <a:moveTo>
                  <a:pt x="7897" y="11770"/>
                </a:moveTo>
                <a:cubicBezTo>
                  <a:pt x="7921" y="11770"/>
                  <a:pt x="7945" y="11800"/>
                  <a:pt x="7969" y="11871"/>
                </a:cubicBezTo>
                <a:cubicBezTo>
                  <a:pt x="7990" y="11958"/>
                  <a:pt x="8000" y="11998"/>
                  <a:pt x="8021" y="11998"/>
                </a:cubicBezTo>
                <a:cubicBezTo>
                  <a:pt x="8038" y="11998"/>
                  <a:pt x="8063" y="11968"/>
                  <a:pt x="8110" y="11911"/>
                </a:cubicBezTo>
                <a:cubicBezTo>
                  <a:pt x="8158" y="11863"/>
                  <a:pt x="8179" y="11843"/>
                  <a:pt x="8183" y="11843"/>
                </a:cubicBezTo>
                <a:lnTo>
                  <a:pt x="8183" y="11843"/>
                </a:lnTo>
                <a:cubicBezTo>
                  <a:pt x="8188" y="11843"/>
                  <a:pt x="8172" y="11868"/>
                  <a:pt x="8151" y="11911"/>
                </a:cubicBezTo>
                <a:cubicBezTo>
                  <a:pt x="8087" y="12007"/>
                  <a:pt x="7985" y="12066"/>
                  <a:pt x="7885" y="12066"/>
                </a:cubicBezTo>
                <a:cubicBezTo>
                  <a:pt x="7858" y="12066"/>
                  <a:pt x="7832" y="12061"/>
                  <a:pt x="7807" y="12053"/>
                </a:cubicBezTo>
                <a:lnTo>
                  <a:pt x="7827" y="12053"/>
                </a:lnTo>
                <a:cubicBezTo>
                  <a:pt x="7685" y="12033"/>
                  <a:pt x="7624" y="11972"/>
                  <a:pt x="7685" y="11931"/>
                </a:cubicBezTo>
                <a:cubicBezTo>
                  <a:pt x="7704" y="11919"/>
                  <a:pt x="7715" y="11914"/>
                  <a:pt x="7721" y="11914"/>
                </a:cubicBezTo>
                <a:cubicBezTo>
                  <a:pt x="7735" y="11914"/>
                  <a:pt x="7725" y="11938"/>
                  <a:pt x="7725" y="11952"/>
                </a:cubicBezTo>
                <a:cubicBezTo>
                  <a:pt x="7740" y="11981"/>
                  <a:pt x="7744" y="12000"/>
                  <a:pt x="7745" y="12000"/>
                </a:cubicBezTo>
                <a:cubicBezTo>
                  <a:pt x="7746" y="12000"/>
                  <a:pt x="7746" y="11998"/>
                  <a:pt x="7746" y="11992"/>
                </a:cubicBezTo>
                <a:cubicBezTo>
                  <a:pt x="7786" y="11992"/>
                  <a:pt x="7807" y="11972"/>
                  <a:pt x="7847" y="11972"/>
                </a:cubicBezTo>
                <a:cubicBezTo>
                  <a:pt x="7908" y="11952"/>
                  <a:pt x="7908" y="11931"/>
                  <a:pt x="7847" y="11891"/>
                </a:cubicBezTo>
                <a:cubicBezTo>
                  <a:pt x="7786" y="11871"/>
                  <a:pt x="7807" y="11850"/>
                  <a:pt x="7847" y="11810"/>
                </a:cubicBezTo>
                <a:cubicBezTo>
                  <a:pt x="7864" y="11785"/>
                  <a:pt x="7881" y="11770"/>
                  <a:pt x="7897" y="11770"/>
                </a:cubicBezTo>
                <a:close/>
                <a:moveTo>
                  <a:pt x="35922" y="12058"/>
                </a:moveTo>
                <a:cubicBezTo>
                  <a:pt x="35937" y="12058"/>
                  <a:pt x="35952" y="12063"/>
                  <a:pt x="35962" y="12073"/>
                </a:cubicBezTo>
                <a:cubicBezTo>
                  <a:pt x="35962" y="12094"/>
                  <a:pt x="35942" y="12134"/>
                  <a:pt x="35922" y="12134"/>
                </a:cubicBezTo>
                <a:cubicBezTo>
                  <a:pt x="35912" y="12144"/>
                  <a:pt x="35902" y="12149"/>
                  <a:pt x="35892" y="12149"/>
                </a:cubicBezTo>
                <a:cubicBezTo>
                  <a:pt x="35881" y="12149"/>
                  <a:pt x="35871" y="12144"/>
                  <a:pt x="35861" y="12134"/>
                </a:cubicBezTo>
                <a:lnTo>
                  <a:pt x="35861" y="12154"/>
                </a:lnTo>
                <a:cubicBezTo>
                  <a:pt x="35821" y="12154"/>
                  <a:pt x="35861" y="12114"/>
                  <a:pt x="35881" y="12073"/>
                </a:cubicBezTo>
                <a:cubicBezTo>
                  <a:pt x="35892" y="12063"/>
                  <a:pt x="35907" y="12058"/>
                  <a:pt x="35922" y="12058"/>
                </a:cubicBezTo>
                <a:close/>
                <a:moveTo>
                  <a:pt x="7041" y="11918"/>
                </a:moveTo>
                <a:cubicBezTo>
                  <a:pt x="7067" y="11918"/>
                  <a:pt x="7086" y="11965"/>
                  <a:pt x="7118" y="12013"/>
                </a:cubicBezTo>
                <a:cubicBezTo>
                  <a:pt x="7169" y="12102"/>
                  <a:pt x="7172" y="12168"/>
                  <a:pt x="7146" y="12168"/>
                </a:cubicBezTo>
                <a:cubicBezTo>
                  <a:pt x="7131" y="12168"/>
                  <a:pt x="7107" y="12146"/>
                  <a:pt x="7077" y="12094"/>
                </a:cubicBezTo>
                <a:cubicBezTo>
                  <a:pt x="6996" y="11952"/>
                  <a:pt x="6996" y="11952"/>
                  <a:pt x="7017" y="11931"/>
                </a:cubicBezTo>
                <a:cubicBezTo>
                  <a:pt x="7026" y="11922"/>
                  <a:pt x="7034" y="11918"/>
                  <a:pt x="7041" y="11918"/>
                </a:cubicBezTo>
                <a:close/>
                <a:moveTo>
                  <a:pt x="6287" y="11952"/>
                </a:moveTo>
                <a:cubicBezTo>
                  <a:pt x="6368" y="11952"/>
                  <a:pt x="6348" y="11972"/>
                  <a:pt x="6227" y="12073"/>
                </a:cubicBezTo>
                <a:cubicBezTo>
                  <a:pt x="6166" y="12134"/>
                  <a:pt x="6105" y="12154"/>
                  <a:pt x="6044" y="12175"/>
                </a:cubicBezTo>
                <a:cubicBezTo>
                  <a:pt x="5983" y="12154"/>
                  <a:pt x="6044" y="12013"/>
                  <a:pt x="6125" y="11972"/>
                </a:cubicBezTo>
                <a:cubicBezTo>
                  <a:pt x="6186" y="11952"/>
                  <a:pt x="6227" y="11952"/>
                  <a:pt x="6287" y="11952"/>
                </a:cubicBezTo>
                <a:close/>
                <a:moveTo>
                  <a:pt x="7462" y="12094"/>
                </a:moveTo>
                <a:cubicBezTo>
                  <a:pt x="7482" y="12094"/>
                  <a:pt x="7503" y="12094"/>
                  <a:pt x="7523" y="12114"/>
                </a:cubicBezTo>
                <a:cubicBezTo>
                  <a:pt x="7543" y="12134"/>
                  <a:pt x="7543" y="12154"/>
                  <a:pt x="7523" y="12175"/>
                </a:cubicBezTo>
                <a:cubicBezTo>
                  <a:pt x="7517" y="12181"/>
                  <a:pt x="7511" y="12183"/>
                  <a:pt x="7505" y="12183"/>
                </a:cubicBezTo>
                <a:cubicBezTo>
                  <a:pt x="7491" y="12183"/>
                  <a:pt x="7476" y="12169"/>
                  <a:pt x="7462" y="12154"/>
                </a:cubicBezTo>
                <a:cubicBezTo>
                  <a:pt x="7422" y="12114"/>
                  <a:pt x="7422" y="12094"/>
                  <a:pt x="7462" y="12094"/>
                </a:cubicBezTo>
                <a:close/>
                <a:moveTo>
                  <a:pt x="31402" y="12178"/>
                </a:moveTo>
                <a:cubicBezTo>
                  <a:pt x="31425" y="12178"/>
                  <a:pt x="31449" y="12190"/>
                  <a:pt x="31466" y="12215"/>
                </a:cubicBezTo>
                <a:cubicBezTo>
                  <a:pt x="31486" y="12245"/>
                  <a:pt x="31491" y="12256"/>
                  <a:pt x="31486" y="12256"/>
                </a:cubicBezTo>
                <a:cubicBezTo>
                  <a:pt x="31481" y="12256"/>
                  <a:pt x="31466" y="12245"/>
                  <a:pt x="31445" y="12235"/>
                </a:cubicBezTo>
                <a:cubicBezTo>
                  <a:pt x="31429" y="12227"/>
                  <a:pt x="31415" y="12222"/>
                  <a:pt x="31404" y="12222"/>
                </a:cubicBezTo>
                <a:cubicBezTo>
                  <a:pt x="31388" y="12222"/>
                  <a:pt x="31376" y="12232"/>
                  <a:pt x="31364" y="12256"/>
                </a:cubicBezTo>
                <a:lnTo>
                  <a:pt x="31364" y="12235"/>
                </a:lnTo>
                <a:cubicBezTo>
                  <a:pt x="31364" y="12256"/>
                  <a:pt x="31359" y="12266"/>
                  <a:pt x="31354" y="12266"/>
                </a:cubicBezTo>
                <a:cubicBezTo>
                  <a:pt x="31349" y="12266"/>
                  <a:pt x="31344" y="12256"/>
                  <a:pt x="31344" y="12235"/>
                </a:cubicBezTo>
                <a:cubicBezTo>
                  <a:pt x="31344" y="12200"/>
                  <a:pt x="31371" y="12178"/>
                  <a:pt x="31402" y="12178"/>
                </a:cubicBezTo>
                <a:close/>
                <a:moveTo>
                  <a:pt x="7323" y="12114"/>
                </a:moveTo>
                <a:cubicBezTo>
                  <a:pt x="7330" y="12114"/>
                  <a:pt x="7330" y="12124"/>
                  <a:pt x="7320" y="12154"/>
                </a:cubicBezTo>
                <a:cubicBezTo>
                  <a:pt x="7290" y="12229"/>
                  <a:pt x="7271" y="12271"/>
                  <a:pt x="7247" y="12271"/>
                </a:cubicBezTo>
                <a:cubicBezTo>
                  <a:pt x="7239" y="12271"/>
                  <a:pt x="7230" y="12266"/>
                  <a:pt x="7219" y="12256"/>
                </a:cubicBezTo>
                <a:cubicBezTo>
                  <a:pt x="7199" y="12235"/>
                  <a:pt x="7219" y="12175"/>
                  <a:pt x="7280" y="12134"/>
                </a:cubicBezTo>
                <a:cubicBezTo>
                  <a:pt x="7300" y="12124"/>
                  <a:pt x="7315" y="12114"/>
                  <a:pt x="7323" y="12114"/>
                </a:cubicBezTo>
                <a:close/>
                <a:moveTo>
                  <a:pt x="34716" y="12198"/>
                </a:moveTo>
                <a:cubicBezTo>
                  <a:pt x="34737" y="12198"/>
                  <a:pt x="34755" y="12203"/>
                  <a:pt x="34767" y="12215"/>
                </a:cubicBezTo>
                <a:cubicBezTo>
                  <a:pt x="34785" y="12251"/>
                  <a:pt x="34707" y="12320"/>
                  <a:pt x="34661" y="12320"/>
                </a:cubicBezTo>
                <a:cubicBezTo>
                  <a:pt x="34655" y="12320"/>
                  <a:pt x="34650" y="12319"/>
                  <a:pt x="34646" y="12316"/>
                </a:cubicBezTo>
                <a:cubicBezTo>
                  <a:pt x="34605" y="12316"/>
                  <a:pt x="34605" y="12296"/>
                  <a:pt x="34605" y="12256"/>
                </a:cubicBezTo>
                <a:cubicBezTo>
                  <a:pt x="34605" y="12227"/>
                  <a:pt x="34666" y="12198"/>
                  <a:pt x="34716" y="12198"/>
                </a:cubicBezTo>
                <a:close/>
                <a:moveTo>
                  <a:pt x="36401" y="12139"/>
                </a:moveTo>
                <a:cubicBezTo>
                  <a:pt x="36413" y="12139"/>
                  <a:pt x="36438" y="12164"/>
                  <a:pt x="36489" y="12215"/>
                </a:cubicBezTo>
                <a:cubicBezTo>
                  <a:pt x="36567" y="12308"/>
                  <a:pt x="36585" y="12378"/>
                  <a:pt x="36534" y="12378"/>
                </a:cubicBezTo>
                <a:cubicBezTo>
                  <a:pt x="36519" y="12378"/>
                  <a:pt x="36497" y="12371"/>
                  <a:pt x="36469" y="12357"/>
                </a:cubicBezTo>
                <a:cubicBezTo>
                  <a:pt x="36428" y="12316"/>
                  <a:pt x="36388" y="12256"/>
                  <a:pt x="36388" y="12215"/>
                </a:cubicBezTo>
                <a:cubicBezTo>
                  <a:pt x="36388" y="12164"/>
                  <a:pt x="36388" y="12139"/>
                  <a:pt x="36401" y="12139"/>
                </a:cubicBezTo>
                <a:close/>
                <a:moveTo>
                  <a:pt x="35733" y="12241"/>
                </a:moveTo>
                <a:cubicBezTo>
                  <a:pt x="35752" y="12241"/>
                  <a:pt x="35760" y="12267"/>
                  <a:pt x="35760" y="12316"/>
                </a:cubicBezTo>
                <a:cubicBezTo>
                  <a:pt x="35760" y="12377"/>
                  <a:pt x="35760" y="12438"/>
                  <a:pt x="35740" y="12458"/>
                </a:cubicBezTo>
                <a:cubicBezTo>
                  <a:pt x="35719" y="12458"/>
                  <a:pt x="35699" y="12458"/>
                  <a:pt x="35659" y="12397"/>
                </a:cubicBezTo>
                <a:cubicBezTo>
                  <a:pt x="35618" y="12357"/>
                  <a:pt x="35638" y="12296"/>
                  <a:pt x="35679" y="12276"/>
                </a:cubicBezTo>
                <a:cubicBezTo>
                  <a:pt x="35703" y="12252"/>
                  <a:pt x="35721" y="12241"/>
                  <a:pt x="35733" y="12241"/>
                </a:cubicBezTo>
                <a:close/>
                <a:moveTo>
                  <a:pt x="6267" y="12402"/>
                </a:moveTo>
                <a:cubicBezTo>
                  <a:pt x="6282" y="12402"/>
                  <a:pt x="6297" y="12408"/>
                  <a:pt x="6308" y="12418"/>
                </a:cubicBezTo>
                <a:cubicBezTo>
                  <a:pt x="6308" y="12438"/>
                  <a:pt x="6328" y="12458"/>
                  <a:pt x="6308" y="12458"/>
                </a:cubicBezTo>
                <a:cubicBezTo>
                  <a:pt x="6287" y="12468"/>
                  <a:pt x="6272" y="12473"/>
                  <a:pt x="6259" y="12473"/>
                </a:cubicBezTo>
                <a:cubicBezTo>
                  <a:pt x="6247" y="12473"/>
                  <a:pt x="6237" y="12468"/>
                  <a:pt x="6227" y="12458"/>
                </a:cubicBezTo>
                <a:lnTo>
                  <a:pt x="6247" y="12458"/>
                </a:lnTo>
                <a:cubicBezTo>
                  <a:pt x="6227" y="12458"/>
                  <a:pt x="6206" y="12438"/>
                  <a:pt x="6227" y="12418"/>
                </a:cubicBezTo>
                <a:cubicBezTo>
                  <a:pt x="6237" y="12408"/>
                  <a:pt x="6252" y="12402"/>
                  <a:pt x="6267" y="12402"/>
                </a:cubicBezTo>
                <a:close/>
                <a:moveTo>
                  <a:pt x="35552" y="12382"/>
                </a:moveTo>
                <a:cubicBezTo>
                  <a:pt x="35567" y="12382"/>
                  <a:pt x="35578" y="12387"/>
                  <a:pt x="35578" y="12397"/>
                </a:cubicBezTo>
                <a:cubicBezTo>
                  <a:pt x="35578" y="12418"/>
                  <a:pt x="35578" y="12438"/>
                  <a:pt x="35578" y="12458"/>
                </a:cubicBezTo>
                <a:cubicBezTo>
                  <a:pt x="35567" y="12468"/>
                  <a:pt x="35552" y="12473"/>
                  <a:pt x="35537" y="12473"/>
                </a:cubicBezTo>
                <a:cubicBezTo>
                  <a:pt x="35522" y="12473"/>
                  <a:pt x="35507" y="12468"/>
                  <a:pt x="35497" y="12458"/>
                </a:cubicBezTo>
                <a:cubicBezTo>
                  <a:pt x="35476" y="12458"/>
                  <a:pt x="35476" y="12418"/>
                  <a:pt x="35497" y="12397"/>
                </a:cubicBezTo>
                <a:cubicBezTo>
                  <a:pt x="35517" y="12387"/>
                  <a:pt x="35537" y="12382"/>
                  <a:pt x="35552" y="12382"/>
                </a:cubicBezTo>
                <a:close/>
                <a:moveTo>
                  <a:pt x="35229" y="12208"/>
                </a:moveTo>
                <a:cubicBezTo>
                  <a:pt x="35238" y="12208"/>
                  <a:pt x="35246" y="12210"/>
                  <a:pt x="35254" y="12215"/>
                </a:cubicBezTo>
                <a:lnTo>
                  <a:pt x="35335" y="12276"/>
                </a:lnTo>
                <a:cubicBezTo>
                  <a:pt x="35355" y="12276"/>
                  <a:pt x="35355" y="12316"/>
                  <a:pt x="35314" y="12357"/>
                </a:cubicBezTo>
                <a:cubicBezTo>
                  <a:pt x="35304" y="12367"/>
                  <a:pt x="35289" y="12372"/>
                  <a:pt x="35276" y="12372"/>
                </a:cubicBezTo>
                <a:cubicBezTo>
                  <a:pt x="35264" y="12372"/>
                  <a:pt x="35254" y="12367"/>
                  <a:pt x="35254" y="12357"/>
                </a:cubicBezTo>
                <a:cubicBezTo>
                  <a:pt x="35254" y="12328"/>
                  <a:pt x="35246" y="12315"/>
                  <a:pt x="35236" y="12315"/>
                </a:cubicBezTo>
                <a:cubicBezTo>
                  <a:pt x="35218" y="12315"/>
                  <a:pt x="35193" y="12359"/>
                  <a:pt x="35193" y="12438"/>
                </a:cubicBezTo>
                <a:cubicBezTo>
                  <a:pt x="35179" y="12508"/>
                  <a:pt x="35165" y="12530"/>
                  <a:pt x="35144" y="12530"/>
                </a:cubicBezTo>
                <a:cubicBezTo>
                  <a:pt x="35135" y="12530"/>
                  <a:pt x="35124" y="12525"/>
                  <a:pt x="35112" y="12519"/>
                </a:cubicBezTo>
                <a:cubicBezTo>
                  <a:pt x="35051" y="12499"/>
                  <a:pt x="35051" y="12478"/>
                  <a:pt x="35071" y="12418"/>
                </a:cubicBezTo>
                <a:lnTo>
                  <a:pt x="35071" y="12418"/>
                </a:lnTo>
                <a:lnTo>
                  <a:pt x="35071" y="12438"/>
                </a:lnTo>
                <a:cubicBezTo>
                  <a:pt x="35112" y="12397"/>
                  <a:pt x="35112" y="12357"/>
                  <a:pt x="35091" y="12337"/>
                </a:cubicBezTo>
                <a:cubicBezTo>
                  <a:pt x="35074" y="12319"/>
                  <a:pt x="35165" y="12208"/>
                  <a:pt x="35229" y="12208"/>
                </a:cubicBezTo>
                <a:close/>
                <a:moveTo>
                  <a:pt x="35885" y="12491"/>
                </a:moveTo>
                <a:cubicBezTo>
                  <a:pt x="35899" y="12491"/>
                  <a:pt x="35891" y="12510"/>
                  <a:pt x="35861" y="12539"/>
                </a:cubicBezTo>
                <a:cubicBezTo>
                  <a:pt x="35837" y="12563"/>
                  <a:pt x="35821" y="12573"/>
                  <a:pt x="35811" y="12573"/>
                </a:cubicBezTo>
                <a:cubicBezTo>
                  <a:pt x="35804" y="12573"/>
                  <a:pt x="35800" y="12568"/>
                  <a:pt x="35800" y="12559"/>
                </a:cubicBezTo>
                <a:cubicBezTo>
                  <a:pt x="35800" y="12539"/>
                  <a:pt x="35841" y="12499"/>
                  <a:pt x="35861" y="12499"/>
                </a:cubicBezTo>
                <a:cubicBezTo>
                  <a:pt x="35872" y="12493"/>
                  <a:pt x="35880" y="12491"/>
                  <a:pt x="35885" y="12491"/>
                </a:cubicBezTo>
                <a:close/>
                <a:moveTo>
                  <a:pt x="36094" y="12431"/>
                </a:moveTo>
                <a:cubicBezTo>
                  <a:pt x="36125" y="12431"/>
                  <a:pt x="36146" y="12457"/>
                  <a:pt x="36084" y="12519"/>
                </a:cubicBezTo>
                <a:cubicBezTo>
                  <a:pt x="36064" y="12539"/>
                  <a:pt x="36064" y="12559"/>
                  <a:pt x="36084" y="12600"/>
                </a:cubicBezTo>
                <a:cubicBezTo>
                  <a:pt x="36123" y="12639"/>
                  <a:pt x="36068" y="12640"/>
                  <a:pt x="35901" y="12640"/>
                </a:cubicBezTo>
                <a:lnTo>
                  <a:pt x="35901" y="12640"/>
                </a:lnTo>
                <a:cubicBezTo>
                  <a:pt x="35882" y="12640"/>
                  <a:pt x="35902" y="12620"/>
                  <a:pt x="35942" y="12600"/>
                </a:cubicBezTo>
                <a:cubicBezTo>
                  <a:pt x="36003" y="12580"/>
                  <a:pt x="36023" y="12559"/>
                  <a:pt x="36003" y="12539"/>
                </a:cubicBezTo>
                <a:cubicBezTo>
                  <a:pt x="35983" y="12519"/>
                  <a:pt x="36003" y="12478"/>
                  <a:pt x="36064" y="12438"/>
                </a:cubicBezTo>
                <a:cubicBezTo>
                  <a:pt x="36073" y="12433"/>
                  <a:pt x="36084" y="12431"/>
                  <a:pt x="36094" y="12431"/>
                </a:cubicBezTo>
                <a:close/>
                <a:moveTo>
                  <a:pt x="35550" y="12498"/>
                </a:moveTo>
                <a:cubicBezTo>
                  <a:pt x="35582" y="12498"/>
                  <a:pt x="35618" y="12534"/>
                  <a:pt x="35618" y="12600"/>
                </a:cubicBezTo>
                <a:cubicBezTo>
                  <a:pt x="35631" y="12676"/>
                  <a:pt x="35628" y="12696"/>
                  <a:pt x="35609" y="12696"/>
                </a:cubicBezTo>
                <a:cubicBezTo>
                  <a:pt x="35597" y="12696"/>
                  <a:pt x="35580" y="12689"/>
                  <a:pt x="35557" y="12681"/>
                </a:cubicBezTo>
                <a:cubicBezTo>
                  <a:pt x="35517" y="12661"/>
                  <a:pt x="35497" y="12620"/>
                  <a:pt x="35497" y="12580"/>
                </a:cubicBezTo>
                <a:cubicBezTo>
                  <a:pt x="35497" y="12524"/>
                  <a:pt x="35522" y="12498"/>
                  <a:pt x="35550" y="12498"/>
                </a:cubicBezTo>
                <a:close/>
                <a:moveTo>
                  <a:pt x="37623" y="12519"/>
                </a:moveTo>
                <a:cubicBezTo>
                  <a:pt x="37684" y="12519"/>
                  <a:pt x="37684" y="12539"/>
                  <a:pt x="37623" y="12600"/>
                </a:cubicBezTo>
                <a:cubicBezTo>
                  <a:pt x="37563" y="12640"/>
                  <a:pt x="37502" y="12661"/>
                  <a:pt x="37421" y="12681"/>
                </a:cubicBezTo>
                <a:cubicBezTo>
                  <a:pt x="37399" y="12692"/>
                  <a:pt x="37383" y="12697"/>
                  <a:pt x="37373" y="12697"/>
                </a:cubicBezTo>
                <a:cubicBezTo>
                  <a:pt x="37346" y="12697"/>
                  <a:pt x="37362" y="12659"/>
                  <a:pt x="37421" y="12600"/>
                </a:cubicBezTo>
                <a:cubicBezTo>
                  <a:pt x="37461" y="12539"/>
                  <a:pt x="37542" y="12519"/>
                  <a:pt x="37623" y="12519"/>
                </a:cubicBezTo>
                <a:close/>
                <a:moveTo>
                  <a:pt x="37853" y="12578"/>
                </a:moveTo>
                <a:cubicBezTo>
                  <a:pt x="37858" y="12578"/>
                  <a:pt x="37863" y="12578"/>
                  <a:pt x="37867" y="12580"/>
                </a:cubicBezTo>
                <a:cubicBezTo>
                  <a:pt x="37927" y="12600"/>
                  <a:pt x="37907" y="12620"/>
                  <a:pt x="37826" y="12640"/>
                </a:cubicBezTo>
                <a:cubicBezTo>
                  <a:pt x="37765" y="12661"/>
                  <a:pt x="37745" y="12701"/>
                  <a:pt x="37765" y="12762"/>
                </a:cubicBezTo>
                <a:cubicBezTo>
                  <a:pt x="37765" y="12803"/>
                  <a:pt x="37765" y="12823"/>
                  <a:pt x="37704" y="12823"/>
                </a:cubicBezTo>
                <a:cubicBezTo>
                  <a:pt x="37644" y="12823"/>
                  <a:pt x="37603" y="12803"/>
                  <a:pt x="37603" y="12762"/>
                </a:cubicBezTo>
                <a:lnTo>
                  <a:pt x="37623" y="12762"/>
                </a:lnTo>
                <a:cubicBezTo>
                  <a:pt x="37623" y="12705"/>
                  <a:pt x="37783" y="12578"/>
                  <a:pt x="37853" y="12578"/>
                </a:cubicBezTo>
                <a:close/>
                <a:moveTo>
                  <a:pt x="36550" y="12439"/>
                </a:moveTo>
                <a:cubicBezTo>
                  <a:pt x="36556" y="12439"/>
                  <a:pt x="36558" y="12464"/>
                  <a:pt x="36550" y="12519"/>
                </a:cubicBezTo>
                <a:cubicBezTo>
                  <a:pt x="36550" y="12558"/>
                  <a:pt x="36550" y="12581"/>
                  <a:pt x="36566" y="12581"/>
                </a:cubicBezTo>
                <a:cubicBezTo>
                  <a:pt x="36575" y="12581"/>
                  <a:pt x="36589" y="12574"/>
                  <a:pt x="36611" y="12559"/>
                </a:cubicBezTo>
                <a:cubicBezTo>
                  <a:pt x="36621" y="12549"/>
                  <a:pt x="36636" y="12544"/>
                  <a:pt x="36654" y="12544"/>
                </a:cubicBezTo>
                <a:cubicBezTo>
                  <a:pt x="36671" y="12544"/>
                  <a:pt x="36692" y="12549"/>
                  <a:pt x="36712" y="12559"/>
                </a:cubicBezTo>
                <a:cubicBezTo>
                  <a:pt x="36752" y="12580"/>
                  <a:pt x="36793" y="12600"/>
                  <a:pt x="36854" y="12600"/>
                </a:cubicBezTo>
                <a:cubicBezTo>
                  <a:pt x="36975" y="12600"/>
                  <a:pt x="37016" y="12661"/>
                  <a:pt x="36935" y="12721"/>
                </a:cubicBezTo>
                <a:cubicBezTo>
                  <a:pt x="36874" y="12742"/>
                  <a:pt x="36833" y="12742"/>
                  <a:pt x="36773" y="12742"/>
                </a:cubicBezTo>
                <a:cubicBezTo>
                  <a:pt x="36712" y="12742"/>
                  <a:pt x="36651" y="12762"/>
                  <a:pt x="36611" y="12803"/>
                </a:cubicBezTo>
                <a:cubicBezTo>
                  <a:pt x="36550" y="12843"/>
                  <a:pt x="36550" y="12843"/>
                  <a:pt x="36631" y="12843"/>
                </a:cubicBezTo>
                <a:cubicBezTo>
                  <a:pt x="36712" y="12843"/>
                  <a:pt x="36712" y="12843"/>
                  <a:pt x="36651" y="12863"/>
                </a:cubicBezTo>
                <a:cubicBezTo>
                  <a:pt x="36638" y="12869"/>
                  <a:pt x="36625" y="12871"/>
                  <a:pt x="36613" y="12871"/>
                </a:cubicBezTo>
                <a:cubicBezTo>
                  <a:pt x="36531" y="12871"/>
                  <a:pt x="36472" y="12758"/>
                  <a:pt x="36489" y="12600"/>
                </a:cubicBezTo>
                <a:cubicBezTo>
                  <a:pt x="36514" y="12501"/>
                  <a:pt x="36539" y="12439"/>
                  <a:pt x="36550" y="12439"/>
                </a:cubicBezTo>
                <a:close/>
                <a:moveTo>
                  <a:pt x="36268" y="12714"/>
                </a:moveTo>
                <a:cubicBezTo>
                  <a:pt x="36285" y="12714"/>
                  <a:pt x="36282" y="12741"/>
                  <a:pt x="36266" y="12803"/>
                </a:cubicBezTo>
                <a:cubicBezTo>
                  <a:pt x="36242" y="12887"/>
                  <a:pt x="36218" y="12935"/>
                  <a:pt x="36203" y="12935"/>
                </a:cubicBezTo>
                <a:cubicBezTo>
                  <a:pt x="36192" y="12935"/>
                  <a:pt x="36185" y="12913"/>
                  <a:pt x="36185" y="12863"/>
                </a:cubicBezTo>
                <a:cubicBezTo>
                  <a:pt x="36206" y="12803"/>
                  <a:pt x="36226" y="12762"/>
                  <a:pt x="36246" y="12721"/>
                </a:cubicBezTo>
                <a:cubicBezTo>
                  <a:pt x="36256" y="12717"/>
                  <a:pt x="36263" y="12714"/>
                  <a:pt x="36268" y="12714"/>
                </a:cubicBezTo>
                <a:close/>
                <a:moveTo>
                  <a:pt x="28163" y="12855"/>
                </a:moveTo>
                <a:cubicBezTo>
                  <a:pt x="28184" y="12855"/>
                  <a:pt x="28210" y="12874"/>
                  <a:pt x="28225" y="12904"/>
                </a:cubicBezTo>
                <a:cubicBezTo>
                  <a:pt x="28250" y="12967"/>
                  <a:pt x="28236" y="12999"/>
                  <a:pt x="28202" y="12999"/>
                </a:cubicBezTo>
                <a:cubicBezTo>
                  <a:pt x="28181" y="12999"/>
                  <a:pt x="28154" y="12987"/>
                  <a:pt x="28123" y="12965"/>
                </a:cubicBezTo>
                <a:cubicBezTo>
                  <a:pt x="28022" y="12904"/>
                  <a:pt x="28042" y="12904"/>
                  <a:pt x="28144" y="12863"/>
                </a:cubicBezTo>
                <a:cubicBezTo>
                  <a:pt x="28149" y="12858"/>
                  <a:pt x="28156" y="12855"/>
                  <a:pt x="28163" y="12855"/>
                </a:cubicBezTo>
                <a:close/>
                <a:moveTo>
                  <a:pt x="29308" y="12830"/>
                </a:moveTo>
                <a:cubicBezTo>
                  <a:pt x="29332" y="12830"/>
                  <a:pt x="29356" y="12840"/>
                  <a:pt x="29379" y="12863"/>
                </a:cubicBezTo>
                <a:cubicBezTo>
                  <a:pt x="29410" y="12884"/>
                  <a:pt x="29430" y="12894"/>
                  <a:pt x="29445" y="12894"/>
                </a:cubicBezTo>
                <a:cubicBezTo>
                  <a:pt x="29460" y="12894"/>
                  <a:pt x="29470" y="12884"/>
                  <a:pt x="29481" y="12863"/>
                </a:cubicBezTo>
                <a:cubicBezTo>
                  <a:pt x="29491" y="12843"/>
                  <a:pt x="29496" y="12833"/>
                  <a:pt x="29501" y="12833"/>
                </a:cubicBezTo>
                <a:cubicBezTo>
                  <a:pt x="29506" y="12833"/>
                  <a:pt x="29511" y="12843"/>
                  <a:pt x="29521" y="12863"/>
                </a:cubicBezTo>
                <a:cubicBezTo>
                  <a:pt x="29501" y="12904"/>
                  <a:pt x="29481" y="12965"/>
                  <a:pt x="29440" y="12985"/>
                </a:cubicBezTo>
                <a:cubicBezTo>
                  <a:pt x="29420" y="13005"/>
                  <a:pt x="29405" y="13015"/>
                  <a:pt x="29392" y="13015"/>
                </a:cubicBezTo>
                <a:cubicBezTo>
                  <a:pt x="29379" y="13015"/>
                  <a:pt x="29369" y="13005"/>
                  <a:pt x="29359" y="12985"/>
                </a:cubicBezTo>
                <a:cubicBezTo>
                  <a:pt x="29359" y="12965"/>
                  <a:pt x="29354" y="12954"/>
                  <a:pt x="29344" y="12954"/>
                </a:cubicBezTo>
                <a:cubicBezTo>
                  <a:pt x="29334" y="12954"/>
                  <a:pt x="29318" y="12965"/>
                  <a:pt x="29298" y="12985"/>
                </a:cubicBezTo>
                <a:cubicBezTo>
                  <a:pt x="29283" y="13014"/>
                  <a:pt x="29269" y="13033"/>
                  <a:pt x="29254" y="13033"/>
                </a:cubicBezTo>
                <a:cubicBezTo>
                  <a:pt x="29248" y="13033"/>
                  <a:pt x="29243" y="13031"/>
                  <a:pt x="29237" y="13025"/>
                </a:cubicBezTo>
                <a:cubicBezTo>
                  <a:pt x="29227" y="13015"/>
                  <a:pt x="29212" y="13010"/>
                  <a:pt x="29192" y="13010"/>
                </a:cubicBezTo>
                <a:cubicBezTo>
                  <a:pt x="29172" y="13010"/>
                  <a:pt x="29146" y="13015"/>
                  <a:pt x="29116" y="13025"/>
                </a:cubicBezTo>
                <a:cubicBezTo>
                  <a:pt x="29097" y="13032"/>
                  <a:pt x="29080" y="13035"/>
                  <a:pt x="29067" y="13035"/>
                </a:cubicBezTo>
                <a:cubicBezTo>
                  <a:pt x="28997" y="13035"/>
                  <a:pt x="29014" y="12955"/>
                  <a:pt x="29116" y="12904"/>
                </a:cubicBezTo>
                <a:lnTo>
                  <a:pt x="29258" y="12843"/>
                </a:lnTo>
                <a:cubicBezTo>
                  <a:pt x="29274" y="12835"/>
                  <a:pt x="29291" y="12830"/>
                  <a:pt x="29308" y="12830"/>
                </a:cubicBezTo>
                <a:close/>
                <a:moveTo>
                  <a:pt x="36527" y="13051"/>
                </a:moveTo>
                <a:cubicBezTo>
                  <a:pt x="36545" y="13051"/>
                  <a:pt x="36560" y="13056"/>
                  <a:pt x="36570" y="13066"/>
                </a:cubicBezTo>
                <a:cubicBezTo>
                  <a:pt x="36571" y="13066"/>
                  <a:pt x="36571" y="13067"/>
                  <a:pt x="36572" y="13067"/>
                </a:cubicBezTo>
                <a:lnTo>
                  <a:pt x="36572" y="13067"/>
                </a:lnTo>
                <a:cubicBezTo>
                  <a:pt x="36560" y="13065"/>
                  <a:pt x="36548" y="13064"/>
                  <a:pt x="36534" y="13064"/>
                </a:cubicBezTo>
                <a:cubicBezTo>
                  <a:pt x="36512" y="13064"/>
                  <a:pt x="36488" y="13067"/>
                  <a:pt x="36462" y="13075"/>
                </a:cubicBezTo>
                <a:lnTo>
                  <a:pt x="36462" y="13075"/>
                </a:lnTo>
                <a:cubicBezTo>
                  <a:pt x="36464" y="13071"/>
                  <a:pt x="36466" y="13068"/>
                  <a:pt x="36469" y="13066"/>
                </a:cubicBezTo>
                <a:cubicBezTo>
                  <a:pt x="36489" y="13056"/>
                  <a:pt x="36509" y="13051"/>
                  <a:pt x="36527" y="13051"/>
                </a:cubicBezTo>
                <a:close/>
                <a:moveTo>
                  <a:pt x="27809" y="13010"/>
                </a:moveTo>
                <a:cubicBezTo>
                  <a:pt x="27835" y="13010"/>
                  <a:pt x="27860" y="13015"/>
                  <a:pt x="27880" y="13025"/>
                </a:cubicBezTo>
                <a:cubicBezTo>
                  <a:pt x="27934" y="13079"/>
                  <a:pt x="27898" y="13115"/>
                  <a:pt x="27838" y="13115"/>
                </a:cubicBezTo>
                <a:cubicBezTo>
                  <a:pt x="27808" y="13115"/>
                  <a:pt x="27772" y="13106"/>
                  <a:pt x="27739" y="13086"/>
                </a:cubicBezTo>
                <a:cubicBezTo>
                  <a:pt x="27698" y="13066"/>
                  <a:pt x="27698" y="13046"/>
                  <a:pt x="27739" y="13025"/>
                </a:cubicBezTo>
                <a:cubicBezTo>
                  <a:pt x="27759" y="13015"/>
                  <a:pt x="27784" y="13010"/>
                  <a:pt x="27809" y="13010"/>
                </a:cubicBezTo>
                <a:close/>
                <a:moveTo>
                  <a:pt x="6146" y="13005"/>
                </a:moveTo>
                <a:cubicBezTo>
                  <a:pt x="6186" y="13025"/>
                  <a:pt x="6206" y="13025"/>
                  <a:pt x="6227" y="13046"/>
                </a:cubicBezTo>
                <a:cubicBezTo>
                  <a:pt x="6267" y="13066"/>
                  <a:pt x="6267" y="13106"/>
                  <a:pt x="6227" y="13127"/>
                </a:cubicBezTo>
                <a:cubicBezTo>
                  <a:pt x="6212" y="13134"/>
                  <a:pt x="6200" y="13139"/>
                  <a:pt x="6190" y="13139"/>
                </a:cubicBezTo>
                <a:cubicBezTo>
                  <a:pt x="6174" y="13139"/>
                  <a:pt x="6166" y="13125"/>
                  <a:pt x="6166" y="13086"/>
                </a:cubicBezTo>
                <a:lnTo>
                  <a:pt x="6146" y="13086"/>
                </a:lnTo>
                <a:cubicBezTo>
                  <a:pt x="6146" y="13066"/>
                  <a:pt x="6146" y="13046"/>
                  <a:pt x="6146" y="13005"/>
                </a:cubicBezTo>
                <a:close/>
                <a:moveTo>
                  <a:pt x="36911" y="13125"/>
                </a:moveTo>
                <a:cubicBezTo>
                  <a:pt x="36913" y="13133"/>
                  <a:pt x="36915" y="13141"/>
                  <a:pt x="36915" y="13147"/>
                </a:cubicBezTo>
                <a:lnTo>
                  <a:pt x="36996" y="13147"/>
                </a:lnTo>
                <a:cubicBezTo>
                  <a:pt x="36997" y="13145"/>
                  <a:pt x="36999" y="13144"/>
                  <a:pt x="37000" y="13142"/>
                </a:cubicBezTo>
                <a:lnTo>
                  <a:pt x="37000" y="13142"/>
                </a:lnTo>
                <a:cubicBezTo>
                  <a:pt x="36973" y="13141"/>
                  <a:pt x="36944" y="13136"/>
                  <a:pt x="36915" y="13127"/>
                </a:cubicBezTo>
                <a:cubicBezTo>
                  <a:pt x="36913" y="13126"/>
                  <a:pt x="36912" y="13126"/>
                  <a:pt x="36911" y="13125"/>
                </a:cubicBezTo>
                <a:close/>
                <a:moveTo>
                  <a:pt x="5191" y="13238"/>
                </a:moveTo>
                <a:cubicBezTo>
                  <a:pt x="5209" y="13238"/>
                  <a:pt x="5224" y="13248"/>
                  <a:pt x="5234" y="13268"/>
                </a:cubicBezTo>
                <a:cubicBezTo>
                  <a:pt x="5234" y="13309"/>
                  <a:pt x="5214" y="13349"/>
                  <a:pt x="5193" y="13370"/>
                </a:cubicBezTo>
                <a:cubicBezTo>
                  <a:pt x="5183" y="13380"/>
                  <a:pt x="5163" y="13385"/>
                  <a:pt x="5143" y="13385"/>
                </a:cubicBezTo>
                <a:cubicBezTo>
                  <a:pt x="5123" y="13385"/>
                  <a:pt x="5102" y="13380"/>
                  <a:pt x="5092" y="13370"/>
                </a:cubicBezTo>
                <a:cubicBezTo>
                  <a:pt x="5072" y="13349"/>
                  <a:pt x="5092" y="13289"/>
                  <a:pt x="5133" y="13268"/>
                </a:cubicBezTo>
                <a:cubicBezTo>
                  <a:pt x="5153" y="13248"/>
                  <a:pt x="5173" y="13238"/>
                  <a:pt x="5191" y="13238"/>
                </a:cubicBezTo>
                <a:close/>
                <a:moveTo>
                  <a:pt x="5479" y="13301"/>
                </a:moveTo>
                <a:cubicBezTo>
                  <a:pt x="5499" y="13301"/>
                  <a:pt x="5524" y="13315"/>
                  <a:pt x="5538" y="13329"/>
                </a:cubicBezTo>
                <a:cubicBezTo>
                  <a:pt x="5558" y="13349"/>
                  <a:pt x="5558" y="13410"/>
                  <a:pt x="5538" y="13410"/>
                </a:cubicBezTo>
                <a:cubicBezTo>
                  <a:pt x="5532" y="13416"/>
                  <a:pt x="5524" y="13419"/>
                  <a:pt x="5516" y="13419"/>
                </a:cubicBezTo>
                <a:cubicBezTo>
                  <a:pt x="5496" y="13419"/>
                  <a:pt x="5471" y="13404"/>
                  <a:pt x="5457" y="13390"/>
                </a:cubicBezTo>
                <a:cubicBezTo>
                  <a:pt x="5437" y="13349"/>
                  <a:pt x="5437" y="13329"/>
                  <a:pt x="5457" y="13309"/>
                </a:cubicBezTo>
                <a:cubicBezTo>
                  <a:pt x="5463" y="13303"/>
                  <a:pt x="5470" y="13301"/>
                  <a:pt x="5479" y="13301"/>
                </a:cubicBezTo>
                <a:close/>
                <a:moveTo>
                  <a:pt x="26775" y="13367"/>
                </a:moveTo>
                <a:cubicBezTo>
                  <a:pt x="26786" y="13367"/>
                  <a:pt x="26798" y="13373"/>
                  <a:pt x="26807" y="13390"/>
                </a:cubicBezTo>
                <a:cubicBezTo>
                  <a:pt x="26827" y="13410"/>
                  <a:pt x="26827" y="13430"/>
                  <a:pt x="26807" y="13451"/>
                </a:cubicBezTo>
                <a:cubicBezTo>
                  <a:pt x="26797" y="13461"/>
                  <a:pt x="26786" y="13466"/>
                  <a:pt x="26776" y="13466"/>
                </a:cubicBezTo>
                <a:cubicBezTo>
                  <a:pt x="26766" y="13466"/>
                  <a:pt x="26756" y="13461"/>
                  <a:pt x="26746" y="13451"/>
                </a:cubicBezTo>
                <a:lnTo>
                  <a:pt x="26746" y="13390"/>
                </a:lnTo>
                <a:cubicBezTo>
                  <a:pt x="26746" y="13378"/>
                  <a:pt x="26759" y="13367"/>
                  <a:pt x="26775" y="13367"/>
                </a:cubicBezTo>
                <a:close/>
                <a:moveTo>
                  <a:pt x="26533" y="13415"/>
                </a:moveTo>
                <a:cubicBezTo>
                  <a:pt x="26543" y="13415"/>
                  <a:pt x="26554" y="13420"/>
                  <a:pt x="26564" y="13430"/>
                </a:cubicBezTo>
                <a:cubicBezTo>
                  <a:pt x="26593" y="13474"/>
                  <a:pt x="26559" y="13508"/>
                  <a:pt x="26530" y="13508"/>
                </a:cubicBezTo>
                <a:cubicBezTo>
                  <a:pt x="26519" y="13508"/>
                  <a:pt x="26509" y="13503"/>
                  <a:pt x="26503" y="13491"/>
                </a:cubicBezTo>
                <a:cubicBezTo>
                  <a:pt x="26483" y="13471"/>
                  <a:pt x="26483" y="13451"/>
                  <a:pt x="26503" y="13430"/>
                </a:cubicBezTo>
                <a:cubicBezTo>
                  <a:pt x="26513" y="13420"/>
                  <a:pt x="26523" y="13415"/>
                  <a:pt x="26533" y="13415"/>
                </a:cubicBezTo>
                <a:close/>
                <a:moveTo>
                  <a:pt x="5024" y="13348"/>
                </a:moveTo>
                <a:cubicBezTo>
                  <a:pt x="5031" y="13348"/>
                  <a:pt x="5031" y="13373"/>
                  <a:pt x="5031" y="13430"/>
                </a:cubicBezTo>
                <a:cubicBezTo>
                  <a:pt x="5031" y="13471"/>
                  <a:pt x="5052" y="13532"/>
                  <a:pt x="5092" y="13572"/>
                </a:cubicBezTo>
                <a:cubicBezTo>
                  <a:pt x="5133" y="13593"/>
                  <a:pt x="5133" y="13613"/>
                  <a:pt x="5112" y="13633"/>
                </a:cubicBezTo>
                <a:cubicBezTo>
                  <a:pt x="5109" y="13637"/>
                  <a:pt x="5105" y="13638"/>
                  <a:pt x="5100" y="13638"/>
                </a:cubicBezTo>
                <a:cubicBezTo>
                  <a:pt x="5078" y="13638"/>
                  <a:pt x="5045" y="13602"/>
                  <a:pt x="5011" y="13552"/>
                </a:cubicBezTo>
                <a:cubicBezTo>
                  <a:pt x="4971" y="13511"/>
                  <a:pt x="4971" y="13430"/>
                  <a:pt x="4991" y="13390"/>
                </a:cubicBezTo>
                <a:cubicBezTo>
                  <a:pt x="5009" y="13363"/>
                  <a:pt x="5019" y="13348"/>
                  <a:pt x="5024" y="13348"/>
                </a:cubicBezTo>
                <a:close/>
                <a:moveTo>
                  <a:pt x="4667" y="13572"/>
                </a:moveTo>
                <a:cubicBezTo>
                  <a:pt x="4687" y="13572"/>
                  <a:pt x="4687" y="13613"/>
                  <a:pt x="4667" y="13633"/>
                </a:cubicBezTo>
                <a:cubicBezTo>
                  <a:pt x="4657" y="13643"/>
                  <a:pt x="4647" y="13648"/>
                  <a:pt x="4636" y="13648"/>
                </a:cubicBezTo>
                <a:cubicBezTo>
                  <a:pt x="4626" y="13648"/>
                  <a:pt x="4616" y="13643"/>
                  <a:pt x="4606" y="13633"/>
                </a:cubicBezTo>
                <a:cubicBezTo>
                  <a:pt x="4586" y="13613"/>
                  <a:pt x="4586" y="13593"/>
                  <a:pt x="4586" y="13572"/>
                </a:cubicBezTo>
                <a:close/>
                <a:moveTo>
                  <a:pt x="25945" y="13519"/>
                </a:moveTo>
                <a:cubicBezTo>
                  <a:pt x="25961" y="13519"/>
                  <a:pt x="25979" y="13523"/>
                  <a:pt x="25996" y="13532"/>
                </a:cubicBezTo>
                <a:cubicBezTo>
                  <a:pt x="26098" y="13572"/>
                  <a:pt x="26078" y="13593"/>
                  <a:pt x="26017" y="13633"/>
                </a:cubicBezTo>
                <a:cubicBezTo>
                  <a:pt x="25986" y="13653"/>
                  <a:pt x="25966" y="13663"/>
                  <a:pt x="25951" y="13663"/>
                </a:cubicBezTo>
                <a:cubicBezTo>
                  <a:pt x="25936" y="13663"/>
                  <a:pt x="25926" y="13653"/>
                  <a:pt x="25915" y="13633"/>
                </a:cubicBezTo>
                <a:cubicBezTo>
                  <a:pt x="25852" y="13570"/>
                  <a:pt x="25888" y="13519"/>
                  <a:pt x="25945" y="13519"/>
                </a:cubicBezTo>
                <a:close/>
                <a:moveTo>
                  <a:pt x="26338" y="13690"/>
                </a:moveTo>
                <a:cubicBezTo>
                  <a:pt x="26326" y="13700"/>
                  <a:pt x="26309" y="13708"/>
                  <a:pt x="26289" y="13715"/>
                </a:cubicBezTo>
                <a:lnTo>
                  <a:pt x="26289" y="13715"/>
                </a:lnTo>
                <a:cubicBezTo>
                  <a:pt x="26321" y="13713"/>
                  <a:pt x="26340" y="13704"/>
                  <a:pt x="26338" y="13690"/>
                </a:cubicBezTo>
                <a:close/>
                <a:moveTo>
                  <a:pt x="21441" y="13663"/>
                </a:moveTo>
                <a:cubicBezTo>
                  <a:pt x="21454" y="13663"/>
                  <a:pt x="21469" y="13674"/>
                  <a:pt x="21479" y="13694"/>
                </a:cubicBezTo>
                <a:cubicBezTo>
                  <a:pt x="21500" y="13714"/>
                  <a:pt x="21500" y="13734"/>
                  <a:pt x="21479" y="13755"/>
                </a:cubicBezTo>
                <a:cubicBezTo>
                  <a:pt x="21459" y="13775"/>
                  <a:pt x="21439" y="13775"/>
                  <a:pt x="21419" y="13775"/>
                </a:cubicBezTo>
                <a:lnTo>
                  <a:pt x="21419" y="13755"/>
                </a:lnTo>
                <a:cubicBezTo>
                  <a:pt x="21419" y="13734"/>
                  <a:pt x="21419" y="13714"/>
                  <a:pt x="21419" y="13694"/>
                </a:cubicBezTo>
                <a:cubicBezTo>
                  <a:pt x="21419" y="13674"/>
                  <a:pt x="21429" y="13663"/>
                  <a:pt x="21441" y="13663"/>
                </a:cubicBezTo>
                <a:close/>
                <a:moveTo>
                  <a:pt x="4576" y="13942"/>
                </a:moveTo>
                <a:cubicBezTo>
                  <a:pt x="4586" y="13942"/>
                  <a:pt x="4596" y="13947"/>
                  <a:pt x="4606" y="13957"/>
                </a:cubicBezTo>
                <a:cubicBezTo>
                  <a:pt x="4626" y="13977"/>
                  <a:pt x="4626" y="13998"/>
                  <a:pt x="4606" y="14018"/>
                </a:cubicBezTo>
                <a:cubicBezTo>
                  <a:pt x="4596" y="14028"/>
                  <a:pt x="4586" y="14033"/>
                  <a:pt x="4576" y="14033"/>
                </a:cubicBezTo>
                <a:cubicBezTo>
                  <a:pt x="4566" y="14033"/>
                  <a:pt x="4555" y="14028"/>
                  <a:pt x="4545" y="14018"/>
                </a:cubicBezTo>
                <a:cubicBezTo>
                  <a:pt x="4525" y="13998"/>
                  <a:pt x="4525" y="13977"/>
                  <a:pt x="4545" y="13957"/>
                </a:cubicBezTo>
                <a:cubicBezTo>
                  <a:pt x="4555" y="13947"/>
                  <a:pt x="4566" y="13942"/>
                  <a:pt x="4576" y="13942"/>
                </a:cubicBezTo>
                <a:close/>
                <a:moveTo>
                  <a:pt x="23583" y="13941"/>
                </a:moveTo>
                <a:cubicBezTo>
                  <a:pt x="23638" y="13941"/>
                  <a:pt x="23692" y="14029"/>
                  <a:pt x="23627" y="14079"/>
                </a:cubicBezTo>
                <a:cubicBezTo>
                  <a:pt x="23610" y="14087"/>
                  <a:pt x="23593" y="14092"/>
                  <a:pt x="23578" y="14092"/>
                </a:cubicBezTo>
                <a:cubicBezTo>
                  <a:pt x="23556" y="14092"/>
                  <a:pt x="23537" y="14082"/>
                  <a:pt x="23525" y="14058"/>
                </a:cubicBezTo>
                <a:lnTo>
                  <a:pt x="23545" y="14058"/>
                </a:lnTo>
                <a:cubicBezTo>
                  <a:pt x="23505" y="14038"/>
                  <a:pt x="23505" y="13977"/>
                  <a:pt x="23545" y="13957"/>
                </a:cubicBezTo>
                <a:cubicBezTo>
                  <a:pt x="23557" y="13946"/>
                  <a:pt x="23570" y="13941"/>
                  <a:pt x="23583" y="13941"/>
                </a:cubicBezTo>
                <a:close/>
                <a:moveTo>
                  <a:pt x="4707" y="13917"/>
                </a:moveTo>
                <a:cubicBezTo>
                  <a:pt x="4748" y="13917"/>
                  <a:pt x="4768" y="13937"/>
                  <a:pt x="4768" y="13998"/>
                </a:cubicBezTo>
                <a:cubicBezTo>
                  <a:pt x="4768" y="14073"/>
                  <a:pt x="4746" y="14114"/>
                  <a:pt x="4701" y="14114"/>
                </a:cubicBezTo>
                <a:cubicBezTo>
                  <a:pt x="4686" y="14114"/>
                  <a:pt x="4668" y="14109"/>
                  <a:pt x="4647" y="14099"/>
                </a:cubicBezTo>
                <a:cubicBezTo>
                  <a:pt x="4606" y="14099"/>
                  <a:pt x="4606" y="14079"/>
                  <a:pt x="4647" y="14079"/>
                </a:cubicBezTo>
                <a:cubicBezTo>
                  <a:pt x="4667" y="14079"/>
                  <a:pt x="4687" y="14038"/>
                  <a:pt x="4667" y="13998"/>
                </a:cubicBezTo>
                <a:cubicBezTo>
                  <a:pt x="4667" y="13957"/>
                  <a:pt x="4667" y="13917"/>
                  <a:pt x="4707" y="13917"/>
                </a:cubicBezTo>
                <a:close/>
                <a:moveTo>
                  <a:pt x="19459" y="13913"/>
                </a:moveTo>
                <a:cubicBezTo>
                  <a:pt x="19474" y="13913"/>
                  <a:pt x="19486" y="13920"/>
                  <a:pt x="19494" y="13937"/>
                </a:cubicBezTo>
                <a:cubicBezTo>
                  <a:pt x="19532" y="13994"/>
                  <a:pt x="19340" y="14121"/>
                  <a:pt x="19232" y="14121"/>
                </a:cubicBezTo>
                <a:cubicBezTo>
                  <a:pt x="19225" y="14121"/>
                  <a:pt x="19217" y="14120"/>
                  <a:pt x="19211" y="14119"/>
                </a:cubicBezTo>
                <a:lnTo>
                  <a:pt x="19231" y="14099"/>
                </a:lnTo>
                <a:cubicBezTo>
                  <a:pt x="19130" y="14079"/>
                  <a:pt x="19130" y="14079"/>
                  <a:pt x="19231" y="14038"/>
                </a:cubicBezTo>
                <a:cubicBezTo>
                  <a:pt x="19292" y="13998"/>
                  <a:pt x="19332" y="13977"/>
                  <a:pt x="19393" y="13937"/>
                </a:cubicBezTo>
                <a:cubicBezTo>
                  <a:pt x="19416" y="13925"/>
                  <a:pt x="19440" y="13913"/>
                  <a:pt x="19459" y="13913"/>
                </a:cubicBezTo>
                <a:close/>
                <a:moveTo>
                  <a:pt x="23134" y="14016"/>
                </a:moveTo>
                <a:cubicBezTo>
                  <a:pt x="23148" y="14016"/>
                  <a:pt x="23168" y="14033"/>
                  <a:pt x="23181" y="14058"/>
                </a:cubicBezTo>
                <a:cubicBezTo>
                  <a:pt x="23221" y="14099"/>
                  <a:pt x="23221" y="14139"/>
                  <a:pt x="23181" y="14180"/>
                </a:cubicBezTo>
                <a:cubicBezTo>
                  <a:pt x="23171" y="14190"/>
                  <a:pt x="23156" y="14195"/>
                  <a:pt x="23140" y="14195"/>
                </a:cubicBezTo>
                <a:cubicBezTo>
                  <a:pt x="23125" y="14195"/>
                  <a:pt x="23110" y="14190"/>
                  <a:pt x="23100" y="14180"/>
                </a:cubicBezTo>
                <a:cubicBezTo>
                  <a:pt x="23100" y="14174"/>
                  <a:pt x="23095" y="14172"/>
                  <a:pt x="23086" y="14172"/>
                </a:cubicBezTo>
                <a:cubicBezTo>
                  <a:pt x="23066" y="14172"/>
                  <a:pt x="23027" y="14186"/>
                  <a:pt x="22999" y="14200"/>
                </a:cubicBezTo>
                <a:cubicBezTo>
                  <a:pt x="22958" y="14220"/>
                  <a:pt x="22918" y="14241"/>
                  <a:pt x="22918" y="14241"/>
                </a:cubicBezTo>
                <a:cubicBezTo>
                  <a:pt x="22898" y="14222"/>
                  <a:pt x="22988" y="14057"/>
                  <a:pt x="23032" y="14057"/>
                </a:cubicBezTo>
                <a:cubicBezTo>
                  <a:pt x="23035" y="14057"/>
                  <a:pt x="23037" y="14057"/>
                  <a:pt x="23039" y="14058"/>
                </a:cubicBezTo>
                <a:cubicBezTo>
                  <a:pt x="23045" y="14064"/>
                  <a:pt x="23053" y="14067"/>
                  <a:pt x="23061" y="14067"/>
                </a:cubicBezTo>
                <a:cubicBezTo>
                  <a:pt x="23081" y="14067"/>
                  <a:pt x="23106" y="14052"/>
                  <a:pt x="23120" y="14038"/>
                </a:cubicBezTo>
                <a:cubicBezTo>
                  <a:pt x="23120" y="14023"/>
                  <a:pt x="23126" y="14016"/>
                  <a:pt x="23134" y="14016"/>
                </a:cubicBezTo>
                <a:close/>
                <a:moveTo>
                  <a:pt x="4053" y="14280"/>
                </a:moveTo>
                <a:cubicBezTo>
                  <a:pt x="4068" y="14280"/>
                  <a:pt x="4085" y="14287"/>
                  <a:pt x="4100" y="14301"/>
                </a:cubicBezTo>
                <a:cubicBezTo>
                  <a:pt x="4160" y="14322"/>
                  <a:pt x="4120" y="14342"/>
                  <a:pt x="4100" y="14342"/>
                </a:cubicBezTo>
                <a:cubicBezTo>
                  <a:pt x="4093" y="14349"/>
                  <a:pt x="4084" y="14351"/>
                  <a:pt x="4075" y="14351"/>
                </a:cubicBezTo>
                <a:cubicBezTo>
                  <a:pt x="4057" y="14351"/>
                  <a:pt x="4039" y="14342"/>
                  <a:pt x="4039" y="14342"/>
                </a:cubicBezTo>
                <a:lnTo>
                  <a:pt x="4019" y="14342"/>
                </a:lnTo>
                <a:cubicBezTo>
                  <a:pt x="4006" y="14303"/>
                  <a:pt x="4026" y="14280"/>
                  <a:pt x="4053" y="14280"/>
                </a:cubicBezTo>
                <a:close/>
                <a:moveTo>
                  <a:pt x="20872" y="14382"/>
                </a:moveTo>
                <a:lnTo>
                  <a:pt x="20872" y="14382"/>
                </a:lnTo>
                <a:cubicBezTo>
                  <a:pt x="20993" y="14403"/>
                  <a:pt x="20851" y="14484"/>
                  <a:pt x="20588" y="14545"/>
                </a:cubicBezTo>
                <a:cubicBezTo>
                  <a:pt x="20529" y="14568"/>
                  <a:pt x="20469" y="14578"/>
                  <a:pt x="20430" y="14578"/>
                </a:cubicBezTo>
                <a:cubicBezTo>
                  <a:pt x="20403" y="14578"/>
                  <a:pt x="20386" y="14573"/>
                  <a:pt x="20386" y="14565"/>
                </a:cubicBezTo>
                <a:cubicBezTo>
                  <a:pt x="20527" y="14464"/>
                  <a:pt x="20689" y="14403"/>
                  <a:pt x="20872" y="14382"/>
                </a:cubicBezTo>
                <a:close/>
                <a:moveTo>
                  <a:pt x="19845" y="14419"/>
                </a:moveTo>
                <a:cubicBezTo>
                  <a:pt x="19868" y="14419"/>
                  <a:pt x="19888" y="14426"/>
                  <a:pt x="19899" y="14443"/>
                </a:cubicBezTo>
                <a:cubicBezTo>
                  <a:pt x="19940" y="14484"/>
                  <a:pt x="19818" y="14565"/>
                  <a:pt x="19717" y="14585"/>
                </a:cubicBezTo>
                <a:cubicBezTo>
                  <a:pt x="19656" y="14585"/>
                  <a:pt x="19636" y="14585"/>
                  <a:pt x="19677" y="14524"/>
                </a:cubicBezTo>
                <a:cubicBezTo>
                  <a:pt x="19706" y="14466"/>
                  <a:pt x="19787" y="14419"/>
                  <a:pt x="19845" y="14419"/>
                </a:cubicBezTo>
                <a:close/>
                <a:moveTo>
                  <a:pt x="23562" y="14499"/>
                </a:moveTo>
                <a:cubicBezTo>
                  <a:pt x="23577" y="14499"/>
                  <a:pt x="23592" y="14500"/>
                  <a:pt x="23606" y="14504"/>
                </a:cubicBezTo>
                <a:cubicBezTo>
                  <a:pt x="23687" y="14545"/>
                  <a:pt x="23687" y="14565"/>
                  <a:pt x="23606" y="14585"/>
                </a:cubicBezTo>
                <a:lnTo>
                  <a:pt x="23464" y="14585"/>
                </a:lnTo>
                <a:cubicBezTo>
                  <a:pt x="23431" y="14535"/>
                  <a:pt x="23494" y="14499"/>
                  <a:pt x="23562" y="14499"/>
                </a:cubicBezTo>
                <a:close/>
                <a:moveTo>
                  <a:pt x="17962" y="14481"/>
                </a:moveTo>
                <a:cubicBezTo>
                  <a:pt x="17975" y="14481"/>
                  <a:pt x="17987" y="14487"/>
                  <a:pt x="17995" y="14504"/>
                </a:cubicBezTo>
                <a:cubicBezTo>
                  <a:pt x="18016" y="14524"/>
                  <a:pt x="17995" y="14565"/>
                  <a:pt x="17975" y="14585"/>
                </a:cubicBezTo>
                <a:cubicBezTo>
                  <a:pt x="17955" y="14595"/>
                  <a:pt x="17935" y="14600"/>
                  <a:pt x="17919" y="14600"/>
                </a:cubicBezTo>
                <a:cubicBezTo>
                  <a:pt x="17904" y="14600"/>
                  <a:pt x="17894" y="14595"/>
                  <a:pt x="17894" y="14585"/>
                </a:cubicBezTo>
                <a:cubicBezTo>
                  <a:pt x="17874" y="14565"/>
                  <a:pt x="17894" y="14524"/>
                  <a:pt x="17914" y="14504"/>
                </a:cubicBezTo>
                <a:cubicBezTo>
                  <a:pt x="17926" y="14492"/>
                  <a:pt x="17944" y="14481"/>
                  <a:pt x="17962" y="14481"/>
                </a:cubicBezTo>
                <a:close/>
                <a:moveTo>
                  <a:pt x="21782" y="14537"/>
                </a:moveTo>
                <a:cubicBezTo>
                  <a:pt x="21821" y="14537"/>
                  <a:pt x="21864" y="14555"/>
                  <a:pt x="21864" y="14585"/>
                </a:cubicBezTo>
                <a:cubicBezTo>
                  <a:pt x="21864" y="14614"/>
                  <a:pt x="21834" y="14642"/>
                  <a:pt x="21802" y="14642"/>
                </a:cubicBezTo>
                <a:cubicBezTo>
                  <a:pt x="21788" y="14642"/>
                  <a:pt x="21775" y="14637"/>
                  <a:pt x="21763" y="14626"/>
                </a:cubicBezTo>
                <a:lnTo>
                  <a:pt x="21743" y="14626"/>
                </a:lnTo>
                <a:cubicBezTo>
                  <a:pt x="21722" y="14585"/>
                  <a:pt x="21722" y="14565"/>
                  <a:pt x="21743" y="14545"/>
                </a:cubicBezTo>
                <a:cubicBezTo>
                  <a:pt x="21754" y="14539"/>
                  <a:pt x="21767" y="14537"/>
                  <a:pt x="21782" y="14537"/>
                </a:cubicBezTo>
                <a:close/>
                <a:moveTo>
                  <a:pt x="19818" y="14747"/>
                </a:moveTo>
                <a:cubicBezTo>
                  <a:pt x="19940" y="14747"/>
                  <a:pt x="19920" y="14808"/>
                  <a:pt x="19778" y="14808"/>
                </a:cubicBezTo>
                <a:cubicBezTo>
                  <a:pt x="19737" y="14808"/>
                  <a:pt x="19697" y="14808"/>
                  <a:pt x="19717" y="14788"/>
                </a:cubicBezTo>
                <a:cubicBezTo>
                  <a:pt x="19717" y="14767"/>
                  <a:pt x="19758" y="14747"/>
                  <a:pt x="19818" y="14747"/>
                </a:cubicBezTo>
                <a:close/>
                <a:moveTo>
                  <a:pt x="4371" y="14675"/>
                </a:moveTo>
                <a:cubicBezTo>
                  <a:pt x="4383" y="14675"/>
                  <a:pt x="4383" y="14693"/>
                  <a:pt x="4383" y="14747"/>
                </a:cubicBezTo>
                <a:cubicBezTo>
                  <a:pt x="4383" y="14767"/>
                  <a:pt x="4383" y="14808"/>
                  <a:pt x="4383" y="14828"/>
                </a:cubicBezTo>
                <a:cubicBezTo>
                  <a:pt x="4383" y="14828"/>
                  <a:pt x="4343" y="14808"/>
                  <a:pt x="4322" y="14788"/>
                </a:cubicBezTo>
                <a:lnTo>
                  <a:pt x="4343" y="14788"/>
                </a:lnTo>
                <a:cubicBezTo>
                  <a:pt x="4302" y="14767"/>
                  <a:pt x="4302" y="14727"/>
                  <a:pt x="4343" y="14686"/>
                </a:cubicBezTo>
                <a:cubicBezTo>
                  <a:pt x="4356" y="14680"/>
                  <a:pt x="4365" y="14675"/>
                  <a:pt x="4371" y="14675"/>
                </a:cubicBezTo>
                <a:close/>
                <a:moveTo>
                  <a:pt x="17279" y="14845"/>
                </a:moveTo>
                <a:cubicBezTo>
                  <a:pt x="17297" y="14845"/>
                  <a:pt x="17315" y="14857"/>
                  <a:pt x="17327" y="14869"/>
                </a:cubicBezTo>
                <a:cubicBezTo>
                  <a:pt x="17356" y="14912"/>
                  <a:pt x="17333" y="14946"/>
                  <a:pt x="17287" y="14946"/>
                </a:cubicBezTo>
                <a:cubicBezTo>
                  <a:pt x="17269" y="14946"/>
                  <a:pt x="17248" y="14941"/>
                  <a:pt x="17226" y="14929"/>
                </a:cubicBezTo>
                <a:lnTo>
                  <a:pt x="17246" y="14929"/>
                </a:lnTo>
                <a:cubicBezTo>
                  <a:pt x="17205" y="14909"/>
                  <a:pt x="17226" y="14889"/>
                  <a:pt x="17246" y="14869"/>
                </a:cubicBezTo>
                <a:cubicBezTo>
                  <a:pt x="17254" y="14852"/>
                  <a:pt x="17267" y="14845"/>
                  <a:pt x="17279" y="14845"/>
                </a:cubicBezTo>
                <a:close/>
                <a:moveTo>
                  <a:pt x="19312" y="14929"/>
                </a:moveTo>
                <a:cubicBezTo>
                  <a:pt x="19352" y="14929"/>
                  <a:pt x="19352" y="14970"/>
                  <a:pt x="19312" y="14990"/>
                </a:cubicBezTo>
                <a:cubicBezTo>
                  <a:pt x="19292" y="15031"/>
                  <a:pt x="19251" y="15031"/>
                  <a:pt x="19211" y="15031"/>
                </a:cubicBezTo>
                <a:cubicBezTo>
                  <a:pt x="19190" y="15031"/>
                  <a:pt x="19190" y="14990"/>
                  <a:pt x="19211" y="14970"/>
                </a:cubicBezTo>
                <a:cubicBezTo>
                  <a:pt x="19231" y="14950"/>
                  <a:pt x="19271" y="14929"/>
                  <a:pt x="19312" y="14929"/>
                </a:cubicBezTo>
                <a:close/>
                <a:moveTo>
                  <a:pt x="4343" y="15294"/>
                </a:moveTo>
                <a:cubicBezTo>
                  <a:pt x="4363" y="15294"/>
                  <a:pt x="4403" y="15416"/>
                  <a:pt x="4343" y="15456"/>
                </a:cubicBezTo>
                <a:cubicBezTo>
                  <a:pt x="4333" y="15461"/>
                  <a:pt x="4326" y="15464"/>
                  <a:pt x="4322" y="15464"/>
                </a:cubicBezTo>
                <a:cubicBezTo>
                  <a:pt x="4311" y="15464"/>
                  <a:pt x="4322" y="15441"/>
                  <a:pt x="4322" y="15395"/>
                </a:cubicBezTo>
                <a:cubicBezTo>
                  <a:pt x="4322" y="15335"/>
                  <a:pt x="4343" y="15294"/>
                  <a:pt x="4343" y="15294"/>
                </a:cubicBezTo>
                <a:close/>
                <a:moveTo>
                  <a:pt x="19393" y="15436"/>
                </a:moveTo>
                <a:cubicBezTo>
                  <a:pt x="19413" y="15436"/>
                  <a:pt x="19454" y="15456"/>
                  <a:pt x="19474" y="15476"/>
                </a:cubicBezTo>
                <a:cubicBezTo>
                  <a:pt x="19490" y="15509"/>
                  <a:pt x="19427" y="15568"/>
                  <a:pt x="19370" y="15568"/>
                </a:cubicBezTo>
                <a:cubicBezTo>
                  <a:pt x="19357" y="15568"/>
                  <a:pt x="19344" y="15565"/>
                  <a:pt x="19332" y="15557"/>
                </a:cubicBezTo>
                <a:cubicBezTo>
                  <a:pt x="19292" y="15557"/>
                  <a:pt x="19292" y="15537"/>
                  <a:pt x="19332" y="15537"/>
                </a:cubicBezTo>
                <a:cubicBezTo>
                  <a:pt x="19373" y="15537"/>
                  <a:pt x="19373" y="15517"/>
                  <a:pt x="19373" y="15497"/>
                </a:cubicBezTo>
                <a:cubicBezTo>
                  <a:pt x="19352" y="15476"/>
                  <a:pt x="19373" y="15456"/>
                  <a:pt x="19393" y="15436"/>
                </a:cubicBezTo>
                <a:close/>
                <a:moveTo>
                  <a:pt x="17298" y="15722"/>
                </a:moveTo>
                <a:cubicBezTo>
                  <a:pt x="17322" y="15722"/>
                  <a:pt x="17327" y="15742"/>
                  <a:pt x="17327" y="15780"/>
                </a:cubicBezTo>
                <a:cubicBezTo>
                  <a:pt x="17327" y="15861"/>
                  <a:pt x="17246" y="15902"/>
                  <a:pt x="17104" y="15902"/>
                </a:cubicBezTo>
                <a:lnTo>
                  <a:pt x="16962" y="15902"/>
                </a:lnTo>
                <a:lnTo>
                  <a:pt x="17124" y="15800"/>
                </a:lnTo>
                <a:cubicBezTo>
                  <a:pt x="17221" y="15747"/>
                  <a:pt x="17272" y="15722"/>
                  <a:pt x="17298" y="15722"/>
                </a:cubicBezTo>
                <a:close/>
                <a:moveTo>
                  <a:pt x="15686" y="15962"/>
                </a:moveTo>
                <a:cubicBezTo>
                  <a:pt x="15787" y="15962"/>
                  <a:pt x="15848" y="15983"/>
                  <a:pt x="15808" y="16003"/>
                </a:cubicBezTo>
                <a:cubicBezTo>
                  <a:pt x="15767" y="16003"/>
                  <a:pt x="15727" y="16003"/>
                  <a:pt x="15686" y="15983"/>
                </a:cubicBezTo>
                <a:cubicBezTo>
                  <a:pt x="15605" y="15962"/>
                  <a:pt x="15605" y="15962"/>
                  <a:pt x="15686" y="15962"/>
                </a:cubicBezTo>
                <a:close/>
                <a:moveTo>
                  <a:pt x="16696" y="15927"/>
                </a:moveTo>
                <a:cubicBezTo>
                  <a:pt x="16709" y="15927"/>
                  <a:pt x="16719" y="15932"/>
                  <a:pt x="16719" y="15942"/>
                </a:cubicBezTo>
                <a:cubicBezTo>
                  <a:pt x="16719" y="15983"/>
                  <a:pt x="16699" y="16003"/>
                  <a:pt x="16679" y="16023"/>
                </a:cubicBezTo>
                <a:cubicBezTo>
                  <a:pt x="16669" y="16033"/>
                  <a:pt x="16658" y="16038"/>
                  <a:pt x="16648" y="16038"/>
                </a:cubicBezTo>
                <a:cubicBezTo>
                  <a:pt x="16638" y="16038"/>
                  <a:pt x="16628" y="16033"/>
                  <a:pt x="16618" y="16023"/>
                </a:cubicBezTo>
                <a:cubicBezTo>
                  <a:pt x="16598" y="16003"/>
                  <a:pt x="16618" y="15983"/>
                  <a:pt x="16658" y="15942"/>
                </a:cubicBezTo>
                <a:cubicBezTo>
                  <a:pt x="16669" y="15932"/>
                  <a:pt x="16684" y="15927"/>
                  <a:pt x="16696" y="15927"/>
                </a:cubicBezTo>
                <a:close/>
                <a:moveTo>
                  <a:pt x="6029" y="16344"/>
                </a:moveTo>
                <a:cubicBezTo>
                  <a:pt x="6037" y="16344"/>
                  <a:pt x="6044" y="16350"/>
                  <a:pt x="6044" y="16368"/>
                </a:cubicBezTo>
                <a:cubicBezTo>
                  <a:pt x="6064" y="16388"/>
                  <a:pt x="6064" y="16408"/>
                  <a:pt x="6044" y="16428"/>
                </a:cubicBezTo>
                <a:cubicBezTo>
                  <a:pt x="6034" y="16438"/>
                  <a:pt x="6024" y="16444"/>
                  <a:pt x="6016" y="16444"/>
                </a:cubicBezTo>
                <a:cubicBezTo>
                  <a:pt x="6009" y="16444"/>
                  <a:pt x="6004" y="16438"/>
                  <a:pt x="6004" y="16428"/>
                </a:cubicBezTo>
                <a:cubicBezTo>
                  <a:pt x="5983" y="16408"/>
                  <a:pt x="5983" y="16388"/>
                  <a:pt x="6004" y="16368"/>
                </a:cubicBezTo>
                <a:cubicBezTo>
                  <a:pt x="6004" y="16356"/>
                  <a:pt x="6017" y="16344"/>
                  <a:pt x="6029" y="16344"/>
                </a:cubicBezTo>
                <a:close/>
                <a:moveTo>
                  <a:pt x="16314" y="16408"/>
                </a:moveTo>
                <a:cubicBezTo>
                  <a:pt x="16355" y="16408"/>
                  <a:pt x="16395" y="16428"/>
                  <a:pt x="16415" y="16469"/>
                </a:cubicBezTo>
                <a:cubicBezTo>
                  <a:pt x="16439" y="16493"/>
                  <a:pt x="16449" y="16502"/>
                  <a:pt x="16441" y="16502"/>
                </a:cubicBezTo>
                <a:cubicBezTo>
                  <a:pt x="16435" y="16502"/>
                  <a:pt x="16420" y="16498"/>
                  <a:pt x="16395" y="16489"/>
                </a:cubicBezTo>
                <a:cubicBezTo>
                  <a:pt x="16355" y="16489"/>
                  <a:pt x="16314" y="16469"/>
                  <a:pt x="16294" y="16449"/>
                </a:cubicBezTo>
                <a:cubicBezTo>
                  <a:pt x="16274" y="16428"/>
                  <a:pt x="16294" y="16408"/>
                  <a:pt x="16314" y="16408"/>
                </a:cubicBezTo>
                <a:close/>
                <a:moveTo>
                  <a:pt x="7219" y="16428"/>
                </a:moveTo>
                <a:cubicBezTo>
                  <a:pt x="7260" y="16428"/>
                  <a:pt x="7280" y="16449"/>
                  <a:pt x="7280" y="16469"/>
                </a:cubicBezTo>
                <a:cubicBezTo>
                  <a:pt x="7280" y="16512"/>
                  <a:pt x="7274" y="16532"/>
                  <a:pt x="7262" y="16532"/>
                </a:cubicBezTo>
                <a:cubicBezTo>
                  <a:pt x="7252" y="16532"/>
                  <a:pt x="7238" y="16517"/>
                  <a:pt x="7219" y="16489"/>
                </a:cubicBezTo>
                <a:cubicBezTo>
                  <a:pt x="7179" y="16449"/>
                  <a:pt x="7199" y="16428"/>
                  <a:pt x="7219" y="16428"/>
                </a:cubicBezTo>
                <a:close/>
                <a:moveTo>
                  <a:pt x="15342" y="16469"/>
                </a:moveTo>
                <a:cubicBezTo>
                  <a:pt x="15403" y="16489"/>
                  <a:pt x="15382" y="16509"/>
                  <a:pt x="15342" y="16550"/>
                </a:cubicBezTo>
                <a:cubicBezTo>
                  <a:pt x="15322" y="16570"/>
                  <a:pt x="15281" y="16570"/>
                  <a:pt x="15281" y="16570"/>
                </a:cubicBezTo>
                <a:lnTo>
                  <a:pt x="15261" y="16570"/>
                </a:lnTo>
                <a:cubicBezTo>
                  <a:pt x="15241" y="16530"/>
                  <a:pt x="15301" y="16469"/>
                  <a:pt x="15342" y="16469"/>
                </a:cubicBezTo>
                <a:close/>
                <a:moveTo>
                  <a:pt x="7401" y="16651"/>
                </a:moveTo>
                <a:cubicBezTo>
                  <a:pt x="7422" y="16671"/>
                  <a:pt x="7422" y="16712"/>
                  <a:pt x="7401" y="16732"/>
                </a:cubicBezTo>
                <a:cubicBezTo>
                  <a:pt x="7391" y="16742"/>
                  <a:pt x="7381" y="16747"/>
                  <a:pt x="7374" y="16747"/>
                </a:cubicBezTo>
                <a:cubicBezTo>
                  <a:pt x="7366" y="16747"/>
                  <a:pt x="7361" y="16742"/>
                  <a:pt x="7361" y="16732"/>
                </a:cubicBezTo>
                <a:lnTo>
                  <a:pt x="7361" y="16671"/>
                </a:lnTo>
                <a:cubicBezTo>
                  <a:pt x="7361" y="16651"/>
                  <a:pt x="7381" y="16651"/>
                  <a:pt x="7401" y="16651"/>
                </a:cubicBezTo>
                <a:close/>
                <a:moveTo>
                  <a:pt x="15294" y="16778"/>
                </a:moveTo>
                <a:cubicBezTo>
                  <a:pt x="15311" y="16778"/>
                  <a:pt x="15322" y="16783"/>
                  <a:pt x="15322" y="16793"/>
                </a:cubicBezTo>
                <a:cubicBezTo>
                  <a:pt x="15322" y="16847"/>
                  <a:pt x="15295" y="16874"/>
                  <a:pt x="15259" y="16874"/>
                </a:cubicBezTo>
                <a:cubicBezTo>
                  <a:pt x="15241" y="16874"/>
                  <a:pt x="15220" y="16867"/>
                  <a:pt x="15200" y="16854"/>
                </a:cubicBezTo>
                <a:lnTo>
                  <a:pt x="15200" y="16874"/>
                </a:lnTo>
                <a:cubicBezTo>
                  <a:pt x="15159" y="16833"/>
                  <a:pt x="15159" y="16813"/>
                  <a:pt x="15220" y="16793"/>
                </a:cubicBezTo>
                <a:cubicBezTo>
                  <a:pt x="15251" y="16783"/>
                  <a:pt x="15276" y="16778"/>
                  <a:pt x="15294" y="16778"/>
                </a:cubicBezTo>
                <a:close/>
                <a:moveTo>
                  <a:pt x="14856" y="16550"/>
                </a:moveTo>
                <a:cubicBezTo>
                  <a:pt x="14957" y="16570"/>
                  <a:pt x="14957" y="16590"/>
                  <a:pt x="14937" y="16631"/>
                </a:cubicBezTo>
                <a:cubicBezTo>
                  <a:pt x="14937" y="16649"/>
                  <a:pt x="14937" y="16663"/>
                  <a:pt x="14937" y="16671"/>
                </a:cubicBezTo>
                <a:lnTo>
                  <a:pt x="15038" y="16631"/>
                </a:lnTo>
                <a:cubicBezTo>
                  <a:pt x="15099" y="16611"/>
                  <a:pt x="15139" y="16590"/>
                  <a:pt x="15200" y="16590"/>
                </a:cubicBezTo>
                <a:cubicBezTo>
                  <a:pt x="15261" y="16590"/>
                  <a:pt x="15241" y="16631"/>
                  <a:pt x="15139" y="16692"/>
                </a:cubicBezTo>
                <a:cubicBezTo>
                  <a:pt x="15038" y="16732"/>
                  <a:pt x="15018" y="16752"/>
                  <a:pt x="15038" y="16773"/>
                </a:cubicBezTo>
                <a:cubicBezTo>
                  <a:pt x="15078" y="16773"/>
                  <a:pt x="15058" y="16793"/>
                  <a:pt x="15018" y="16813"/>
                </a:cubicBezTo>
                <a:cubicBezTo>
                  <a:pt x="14977" y="16833"/>
                  <a:pt x="14957" y="16854"/>
                  <a:pt x="14977" y="16874"/>
                </a:cubicBezTo>
                <a:cubicBezTo>
                  <a:pt x="14997" y="16894"/>
                  <a:pt x="14997" y="16915"/>
                  <a:pt x="14977" y="16935"/>
                </a:cubicBezTo>
                <a:cubicBezTo>
                  <a:pt x="14957" y="16935"/>
                  <a:pt x="14957" y="16935"/>
                  <a:pt x="14937" y="16894"/>
                </a:cubicBezTo>
                <a:lnTo>
                  <a:pt x="14957" y="16894"/>
                </a:lnTo>
                <a:cubicBezTo>
                  <a:pt x="14942" y="16865"/>
                  <a:pt x="14906" y="16846"/>
                  <a:pt x="14871" y="16846"/>
                </a:cubicBezTo>
                <a:cubicBezTo>
                  <a:pt x="14859" y="16846"/>
                  <a:pt x="14846" y="16848"/>
                  <a:pt x="14835" y="16854"/>
                </a:cubicBezTo>
                <a:cubicBezTo>
                  <a:pt x="14818" y="16860"/>
                  <a:pt x="14800" y="16862"/>
                  <a:pt x="14782" y="16862"/>
                </a:cubicBezTo>
                <a:cubicBezTo>
                  <a:pt x="14741" y="16862"/>
                  <a:pt x="14702" y="16848"/>
                  <a:pt x="14673" y="16833"/>
                </a:cubicBezTo>
                <a:cubicBezTo>
                  <a:pt x="14633" y="16813"/>
                  <a:pt x="14653" y="16773"/>
                  <a:pt x="14754" y="16712"/>
                </a:cubicBezTo>
                <a:cubicBezTo>
                  <a:pt x="14876" y="16651"/>
                  <a:pt x="14896" y="16631"/>
                  <a:pt x="14835" y="16590"/>
                </a:cubicBezTo>
                <a:cubicBezTo>
                  <a:pt x="14775" y="16570"/>
                  <a:pt x="14775" y="16550"/>
                  <a:pt x="14856" y="16550"/>
                </a:cubicBezTo>
                <a:close/>
                <a:moveTo>
                  <a:pt x="14362" y="16859"/>
                </a:moveTo>
                <a:cubicBezTo>
                  <a:pt x="14369" y="16859"/>
                  <a:pt x="14380" y="16864"/>
                  <a:pt x="14390" y="16874"/>
                </a:cubicBezTo>
                <a:cubicBezTo>
                  <a:pt x="14410" y="16894"/>
                  <a:pt x="14410" y="16935"/>
                  <a:pt x="14390" y="16955"/>
                </a:cubicBezTo>
                <a:cubicBezTo>
                  <a:pt x="14380" y="16965"/>
                  <a:pt x="14369" y="16970"/>
                  <a:pt x="14362" y="16970"/>
                </a:cubicBezTo>
                <a:cubicBezTo>
                  <a:pt x="14354" y="16970"/>
                  <a:pt x="14349" y="16965"/>
                  <a:pt x="14349" y="16955"/>
                </a:cubicBezTo>
                <a:cubicBezTo>
                  <a:pt x="14329" y="16935"/>
                  <a:pt x="14329" y="16894"/>
                  <a:pt x="14349" y="16874"/>
                </a:cubicBezTo>
                <a:cubicBezTo>
                  <a:pt x="14349" y="16864"/>
                  <a:pt x="14354" y="16859"/>
                  <a:pt x="14362" y="16859"/>
                </a:cubicBezTo>
                <a:close/>
                <a:moveTo>
                  <a:pt x="14205" y="16925"/>
                </a:moveTo>
                <a:cubicBezTo>
                  <a:pt x="14213" y="16925"/>
                  <a:pt x="14228" y="16935"/>
                  <a:pt x="14248" y="16955"/>
                </a:cubicBezTo>
                <a:cubicBezTo>
                  <a:pt x="14309" y="16996"/>
                  <a:pt x="14288" y="17016"/>
                  <a:pt x="14187" y="17097"/>
                </a:cubicBezTo>
                <a:cubicBezTo>
                  <a:pt x="14147" y="17137"/>
                  <a:pt x="14086" y="17178"/>
                  <a:pt x="14005" y="17178"/>
                </a:cubicBezTo>
                <a:lnTo>
                  <a:pt x="14005" y="17158"/>
                </a:lnTo>
                <a:cubicBezTo>
                  <a:pt x="13964" y="17158"/>
                  <a:pt x="13985" y="17117"/>
                  <a:pt x="14086" y="17077"/>
                </a:cubicBezTo>
                <a:cubicBezTo>
                  <a:pt x="14187" y="17036"/>
                  <a:pt x="14207" y="16996"/>
                  <a:pt x="14207" y="16955"/>
                </a:cubicBezTo>
                <a:cubicBezTo>
                  <a:pt x="14197" y="16935"/>
                  <a:pt x="14197" y="16925"/>
                  <a:pt x="14205" y="16925"/>
                </a:cubicBezTo>
                <a:close/>
                <a:moveTo>
                  <a:pt x="14349" y="17142"/>
                </a:moveTo>
                <a:cubicBezTo>
                  <a:pt x="14364" y="17142"/>
                  <a:pt x="14380" y="17147"/>
                  <a:pt x="14390" y="17158"/>
                </a:cubicBezTo>
                <a:cubicBezTo>
                  <a:pt x="14430" y="17158"/>
                  <a:pt x="14410" y="17198"/>
                  <a:pt x="14390" y="17218"/>
                </a:cubicBezTo>
                <a:cubicBezTo>
                  <a:pt x="14378" y="17230"/>
                  <a:pt x="14360" y="17242"/>
                  <a:pt x="14342" y="17242"/>
                </a:cubicBezTo>
                <a:cubicBezTo>
                  <a:pt x="14329" y="17242"/>
                  <a:pt x="14317" y="17235"/>
                  <a:pt x="14309" y="17218"/>
                </a:cubicBezTo>
                <a:cubicBezTo>
                  <a:pt x="14288" y="17198"/>
                  <a:pt x="14288" y="17178"/>
                  <a:pt x="14309" y="17158"/>
                </a:cubicBezTo>
                <a:cubicBezTo>
                  <a:pt x="14319" y="17147"/>
                  <a:pt x="14334" y="17142"/>
                  <a:pt x="14349" y="17142"/>
                </a:cubicBezTo>
                <a:close/>
                <a:moveTo>
                  <a:pt x="13805" y="17154"/>
                </a:moveTo>
                <a:cubicBezTo>
                  <a:pt x="13853" y="17154"/>
                  <a:pt x="13886" y="17211"/>
                  <a:pt x="13904" y="17299"/>
                </a:cubicBezTo>
                <a:cubicBezTo>
                  <a:pt x="13904" y="17352"/>
                  <a:pt x="13885" y="17374"/>
                  <a:pt x="13860" y="17374"/>
                </a:cubicBezTo>
                <a:cubicBezTo>
                  <a:pt x="13827" y="17374"/>
                  <a:pt x="13785" y="17336"/>
                  <a:pt x="13762" y="17279"/>
                </a:cubicBezTo>
                <a:cubicBezTo>
                  <a:pt x="13762" y="17239"/>
                  <a:pt x="13762" y="17198"/>
                  <a:pt x="13782" y="17158"/>
                </a:cubicBezTo>
                <a:cubicBezTo>
                  <a:pt x="13790" y="17155"/>
                  <a:pt x="13797" y="17154"/>
                  <a:pt x="13805" y="17154"/>
                </a:cubicBezTo>
                <a:close/>
                <a:moveTo>
                  <a:pt x="14090" y="17283"/>
                </a:moveTo>
                <a:cubicBezTo>
                  <a:pt x="14102" y="17283"/>
                  <a:pt x="14115" y="17288"/>
                  <a:pt x="14126" y="17299"/>
                </a:cubicBezTo>
                <a:cubicBezTo>
                  <a:pt x="14147" y="17320"/>
                  <a:pt x="14147" y="17340"/>
                  <a:pt x="14126" y="17360"/>
                </a:cubicBezTo>
                <a:cubicBezTo>
                  <a:pt x="14116" y="17370"/>
                  <a:pt x="14106" y="17375"/>
                  <a:pt x="14096" y="17375"/>
                </a:cubicBezTo>
                <a:cubicBezTo>
                  <a:pt x="14086" y="17375"/>
                  <a:pt x="14076" y="17370"/>
                  <a:pt x="14066" y="17360"/>
                </a:cubicBezTo>
                <a:cubicBezTo>
                  <a:pt x="14036" y="17316"/>
                  <a:pt x="14060" y="17283"/>
                  <a:pt x="14090" y="17283"/>
                </a:cubicBezTo>
                <a:close/>
                <a:moveTo>
                  <a:pt x="13276" y="17340"/>
                </a:moveTo>
                <a:cubicBezTo>
                  <a:pt x="13296" y="17340"/>
                  <a:pt x="13296" y="17380"/>
                  <a:pt x="13276" y="17401"/>
                </a:cubicBezTo>
                <a:cubicBezTo>
                  <a:pt x="13266" y="17421"/>
                  <a:pt x="13245" y="17431"/>
                  <a:pt x="13225" y="17431"/>
                </a:cubicBezTo>
                <a:cubicBezTo>
                  <a:pt x="13205" y="17431"/>
                  <a:pt x="13185" y="17421"/>
                  <a:pt x="13174" y="17401"/>
                </a:cubicBezTo>
                <a:cubicBezTo>
                  <a:pt x="13174" y="17380"/>
                  <a:pt x="13174" y="17355"/>
                  <a:pt x="13174" y="17340"/>
                </a:cubicBezTo>
                <a:close/>
                <a:moveTo>
                  <a:pt x="13057" y="17217"/>
                </a:moveTo>
                <a:cubicBezTo>
                  <a:pt x="13092" y="17217"/>
                  <a:pt x="13126" y="17342"/>
                  <a:pt x="13093" y="17441"/>
                </a:cubicBezTo>
                <a:cubicBezTo>
                  <a:pt x="13073" y="17502"/>
                  <a:pt x="13063" y="17532"/>
                  <a:pt x="13055" y="17532"/>
                </a:cubicBezTo>
                <a:cubicBezTo>
                  <a:pt x="13048" y="17532"/>
                  <a:pt x="13043" y="17502"/>
                  <a:pt x="13033" y="17441"/>
                </a:cubicBezTo>
                <a:cubicBezTo>
                  <a:pt x="13017" y="17363"/>
                  <a:pt x="13001" y="17333"/>
                  <a:pt x="12957" y="17333"/>
                </a:cubicBezTo>
                <a:cubicBezTo>
                  <a:pt x="12944" y="17333"/>
                  <a:pt x="12929" y="17335"/>
                  <a:pt x="12911" y="17340"/>
                </a:cubicBezTo>
                <a:cubicBezTo>
                  <a:pt x="12830" y="17340"/>
                  <a:pt x="12810" y="17320"/>
                  <a:pt x="12810" y="17299"/>
                </a:cubicBezTo>
                <a:cubicBezTo>
                  <a:pt x="12830" y="17279"/>
                  <a:pt x="12850" y="17279"/>
                  <a:pt x="12911" y="17279"/>
                </a:cubicBezTo>
                <a:cubicBezTo>
                  <a:pt x="12922" y="17285"/>
                  <a:pt x="12933" y="17287"/>
                  <a:pt x="12944" y="17287"/>
                </a:cubicBezTo>
                <a:cubicBezTo>
                  <a:pt x="12973" y="17287"/>
                  <a:pt x="13003" y="17268"/>
                  <a:pt x="13033" y="17239"/>
                </a:cubicBezTo>
                <a:cubicBezTo>
                  <a:pt x="13040" y="17223"/>
                  <a:pt x="13048" y="17217"/>
                  <a:pt x="13057" y="17217"/>
                </a:cubicBezTo>
                <a:close/>
                <a:moveTo>
                  <a:pt x="13391" y="17390"/>
                </a:moveTo>
                <a:cubicBezTo>
                  <a:pt x="13407" y="17390"/>
                  <a:pt x="13423" y="17393"/>
                  <a:pt x="13438" y="17401"/>
                </a:cubicBezTo>
                <a:cubicBezTo>
                  <a:pt x="13492" y="17437"/>
                  <a:pt x="13498" y="17569"/>
                  <a:pt x="13441" y="17569"/>
                </a:cubicBezTo>
                <a:cubicBezTo>
                  <a:pt x="13434" y="17569"/>
                  <a:pt x="13426" y="17567"/>
                  <a:pt x="13417" y="17563"/>
                </a:cubicBezTo>
                <a:cubicBezTo>
                  <a:pt x="13377" y="17542"/>
                  <a:pt x="13336" y="17522"/>
                  <a:pt x="13316" y="17502"/>
                </a:cubicBezTo>
                <a:cubicBezTo>
                  <a:pt x="13267" y="17453"/>
                  <a:pt x="13324" y="17390"/>
                  <a:pt x="13391" y="17390"/>
                </a:cubicBezTo>
                <a:close/>
                <a:moveTo>
                  <a:pt x="13673" y="17446"/>
                </a:moveTo>
                <a:cubicBezTo>
                  <a:pt x="13676" y="17446"/>
                  <a:pt x="13671" y="17472"/>
                  <a:pt x="13661" y="17522"/>
                </a:cubicBezTo>
                <a:cubicBezTo>
                  <a:pt x="13631" y="17611"/>
                  <a:pt x="13601" y="17668"/>
                  <a:pt x="13572" y="17668"/>
                </a:cubicBezTo>
                <a:cubicBezTo>
                  <a:pt x="13561" y="17668"/>
                  <a:pt x="13550" y="17660"/>
                  <a:pt x="13539" y="17644"/>
                </a:cubicBezTo>
                <a:cubicBezTo>
                  <a:pt x="13519" y="17623"/>
                  <a:pt x="13519" y="17603"/>
                  <a:pt x="13539" y="17603"/>
                </a:cubicBezTo>
                <a:cubicBezTo>
                  <a:pt x="13542" y="17606"/>
                  <a:pt x="13545" y="17607"/>
                  <a:pt x="13548" y="17607"/>
                </a:cubicBezTo>
                <a:cubicBezTo>
                  <a:pt x="13570" y="17607"/>
                  <a:pt x="13605" y="17557"/>
                  <a:pt x="13640" y="17522"/>
                </a:cubicBezTo>
                <a:cubicBezTo>
                  <a:pt x="13661" y="17472"/>
                  <a:pt x="13671" y="17446"/>
                  <a:pt x="13673" y="17446"/>
                </a:cubicBezTo>
                <a:close/>
                <a:moveTo>
                  <a:pt x="12125" y="17649"/>
                </a:moveTo>
                <a:cubicBezTo>
                  <a:pt x="12144" y="17649"/>
                  <a:pt x="12149" y="17676"/>
                  <a:pt x="12162" y="17725"/>
                </a:cubicBezTo>
                <a:cubicBezTo>
                  <a:pt x="12177" y="17770"/>
                  <a:pt x="12169" y="17827"/>
                  <a:pt x="12130" y="17827"/>
                </a:cubicBezTo>
                <a:cubicBezTo>
                  <a:pt x="12117" y="17827"/>
                  <a:pt x="12101" y="17821"/>
                  <a:pt x="12081" y="17806"/>
                </a:cubicBezTo>
                <a:cubicBezTo>
                  <a:pt x="11979" y="17745"/>
                  <a:pt x="11979" y="17745"/>
                  <a:pt x="12060" y="17684"/>
                </a:cubicBezTo>
                <a:cubicBezTo>
                  <a:pt x="12092" y="17660"/>
                  <a:pt x="12112" y="17649"/>
                  <a:pt x="12125" y="17649"/>
                </a:cubicBezTo>
                <a:close/>
                <a:moveTo>
                  <a:pt x="11675" y="17846"/>
                </a:moveTo>
                <a:cubicBezTo>
                  <a:pt x="11756" y="17846"/>
                  <a:pt x="11777" y="17846"/>
                  <a:pt x="11756" y="17948"/>
                </a:cubicBezTo>
                <a:cubicBezTo>
                  <a:pt x="11729" y="18016"/>
                  <a:pt x="11711" y="18057"/>
                  <a:pt x="11702" y="18057"/>
                </a:cubicBezTo>
                <a:cubicBezTo>
                  <a:pt x="11698" y="18057"/>
                  <a:pt x="11696" y="18048"/>
                  <a:pt x="11696" y="18029"/>
                </a:cubicBezTo>
                <a:cubicBezTo>
                  <a:pt x="11696" y="17988"/>
                  <a:pt x="11675" y="17988"/>
                  <a:pt x="11655" y="17988"/>
                </a:cubicBezTo>
                <a:cubicBezTo>
                  <a:pt x="11615" y="17988"/>
                  <a:pt x="11594" y="17968"/>
                  <a:pt x="11594" y="17927"/>
                </a:cubicBezTo>
                <a:cubicBezTo>
                  <a:pt x="11594" y="17887"/>
                  <a:pt x="11594" y="17846"/>
                  <a:pt x="11675" y="17846"/>
                </a:cubicBezTo>
                <a:close/>
                <a:moveTo>
                  <a:pt x="12062" y="18099"/>
                </a:moveTo>
                <a:cubicBezTo>
                  <a:pt x="12070" y="18099"/>
                  <a:pt x="12077" y="18102"/>
                  <a:pt x="12081" y="18110"/>
                </a:cubicBezTo>
                <a:cubicBezTo>
                  <a:pt x="12121" y="18150"/>
                  <a:pt x="12081" y="18170"/>
                  <a:pt x="12040" y="18211"/>
                </a:cubicBezTo>
                <a:cubicBezTo>
                  <a:pt x="12017" y="18223"/>
                  <a:pt x="11993" y="18234"/>
                  <a:pt x="11978" y="18234"/>
                </a:cubicBezTo>
                <a:cubicBezTo>
                  <a:pt x="11966" y="18234"/>
                  <a:pt x="11959" y="18228"/>
                  <a:pt x="11959" y="18211"/>
                </a:cubicBezTo>
                <a:cubicBezTo>
                  <a:pt x="11959" y="18162"/>
                  <a:pt x="12026" y="18099"/>
                  <a:pt x="12062" y="18099"/>
                </a:cubicBezTo>
                <a:close/>
                <a:moveTo>
                  <a:pt x="11567" y="18186"/>
                </a:moveTo>
                <a:cubicBezTo>
                  <a:pt x="11625" y="18186"/>
                  <a:pt x="11686" y="18201"/>
                  <a:pt x="11696" y="18231"/>
                </a:cubicBezTo>
                <a:cubicBezTo>
                  <a:pt x="11719" y="18255"/>
                  <a:pt x="11722" y="18265"/>
                  <a:pt x="11696" y="18265"/>
                </a:cubicBezTo>
                <a:cubicBezTo>
                  <a:pt x="11678" y="18265"/>
                  <a:pt x="11645" y="18260"/>
                  <a:pt x="11594" y="18251"/>
                </a:cubicBezTo>
                <a:cubicBezTo>
                  <a:pt x="11536" y="18251"/>
                  <a:pt x="11497" y="18251"/>
                  <a:pt x="11458" y="18216"/>
                </a:cubicBezTo>
                <a:lnTo>
                  <a:pt x="11458" y="18216"/>
                </a:lnTo>
                <a:cubicBezTo>
                  <a:pt x="11473" y="18196"/>
                  <a:pt x="11519" y="18186"/>
                  <a:pt x="11567" y="18186"/>
                </a:cubicBezTo>
                <a:close/>
                <a:moveTo>
                  <a:pt x="11842" y="18200"/>
                </a:moveTo>
                <a:cubicBezTo>
                  <a:pt x="11877" y="18200"/>
                  <a:pt x="11911" y="18259"/>
                  <a:pt x="11878" y="18292"/>
                </a:cubicBezTo>
                <a:cubicBezTo>
                  <a:pt x="11868" y="18302"/>
                  <a:pt x="11853" y="18307"/>
                  <a:pt x="11840" y="18307"/>
                </a:cubicBezTo>
                <a:cubicBezTo>
                  <a:pt x="11827" y="18307"/>
                  <a:pt x="11817" y="18302"/>
                  <a:pt x="11817" y="18292"/>
                </a:cubicBezTo>
                <a:lnTo>
                  <a:pt x="11817" y="18272"/>
                </a:lnTo>
                <a:cubicBezTo>
                  <a:pt x="11797" y="18251"/>
                  <a:pt x="11797" y="18231"/>
                  <a:pt x="11817" y="18211"/>
                </a:cubicBezTo>
                <a:cubicBezTo>
                  <a:pt x="11825" y="18203"/>
                  <a:pt x="11833" y="18200"/>
                  <a:pt x="11842" y="18200"/>
                </a:cubicBezTo>
                <a:close/>
                <a:moveTo>
                  <a:pt x="21019" y="13676"/>
                </a:moveTo>
                <a:cubicBezTo>
                  <a:pt x="21038" y="13676"/>
                  <a:pt x="21056" y="13687"/>
                  <a:pt x="21074" y="13714"/>
                </a:cubicBezTo>
                <a:cubicBezTo>
                  <a:pt x="21115" y="13775"/>
                  <a:pt x="21115" y="13815"/>
                  <a:pt x="20993" y="13896"/>
                </a:cubicBezTo>
                <a:cubicBezTo>
                  <a:pt x="20932" y="13957"/>
                  <a:pt x="20851" y="13998"/>
                  <a:pt x="20770" y="13998"/>
                </a:cubicBezTo>
                <a:lnTo>
                  <a:pt x="20811" y="13937"/>
                </a:lnTo>
                <a:cubicBezTo>
                  <a:pt x="20770" y="13937"/>
                  <a:pt x="20730" y="13917"/>
                  <a:pt x="20730" y="13876"/>
                </a:cubicBezTo>
                <a:cubicBezTo>
                  <a:pt x="20730" y="13866"/>
                  <a:pt x="20730" y="13861"/>
                  <a:pt x="20727" y="13861"/>
                </a:cubicBezTo>
                <a:cubicBezTo>
                  <a:pt x="20725" y="13861"/>
                  <a:pt x="20720" y="13866"/>
                  <a:pt x="20710" y="13876"/>
                </a:cubicBezTo>
                <a:cubicBezTo>
                  <a:pt x="20689" y="13896"/>
                  <a:pt x="20669" y="13937"/>
                  <a:pt x="20669" y="13957"/>
                </a:cubicBezTo>
                <a:cubicBezTo>
                  <a:pt x="20406" y="14139"/>
                  <a:pt x="20122" y="14281"/>
                  <a:pt x="19839" y="14362"/>
                </a:cubicBezTo>
                <a:cubicBezTo>
                  <a:pt x="19778" y="14382"/>
                  <a:pt x="19737" y="14403"/>
                  <a:pt x="19677" y="14423"/>
                </a:cubicBezTo>
                <a:cubicBezTo>
                  <a:pt x="19636" y="14464"/>
                  <a:pt x="19575" y="14484"/>
                  <a:pt x="19515" y="14484"/>
                </a:cubicBezTo>
                <a:cubicBezTo>
                  <a:pt x="19454" y="14504"/>
                  <a:pt x="19393" y="14524"/>
                  <a:pt x="19332" y="14545"/>
                </a:cubicBezTo>
                <a:cubicBezTo>
                  <a:pt x="19292" y="14585"/>
                  <a:pt x="19231" y="14605"/>
                  <a:pt x="19170" y="14626"/>
                </a:cubicBezTo>
                <a:cubicBezTo>
                  <a:pt x="19049" y="14666"/>
                  <a:pt x="19049" y="14666"/>
                  <a:pt x="19170" y="14666"/>
                </a:cubicBezTo>
                <a:cubicBezTo>
                  <a:pt x="19231" y="14666"/>
                  <a:pt x="19271" y="14686"/>
                  <a:pt x="19271" y="14707"/>
                </a:cubicBezTo>
                <a:cubicBezTo>
                  <a:pt x="19271" y="14738"/>
                  <a:pt x="19087" y="14807"/>
                  <a:pt x="19006" y="14807"/>
                </a:cubicBezTo>
                <a:cubicBezTo>
                  <a:pt x="18982" y="14807"/>
                  <a:pt x="18968" y="14801"/>
                  <a:pt x="18968" y="14788"/>
                </a:cubicBezTo>
                <a:cubicBezTo>
                  <a:pt x="18968" y="14757"/>
                  <a:pt x="18937" y="14742"/>
                  <a:pt x="18897" y="14742"/>
                </a:cubicBezTo>
                <a:cubicBezTo>
                  <a:pt x="18856" y="14742"/>
                  <a:pt x="18806" y="14757"/>
                  <a:pt x="18765" y="14788"/>
                </a:cubicBezTo>
                <a:cubicBezTo>
                  <a:pt x="18716" y="14824"/>
                  <a:pt x="18712" y="14831"/>
                  <a:pt x="18729" y="14831"/>
                </a:cubicBezTo>
                <a:cubicBezTo>
                  <a:pt x="18740" y="14831"/>
                  <a:pt x="18761" y="14828"/>
                  <a:pt x="18785" y="14828"/>
                </a:cubicBezTo>
                <a:cubicBezTo>
                  <a:pt x="18907" y="14848"/>
                  <a:pt x="18907" y="14889"/>
                  <a:pt x="18785" y="14970"/>
                </a:cubicBezTo>
                <a:cubicBezTo>
                  <a:pt x="18736" y="15003"/>
                  <a:pt x="18686" y="15036"/>
                  <a:pt x="18659" y="15036"/>
                </a:cubicBezTo>
                <a:cubicBezTo>
                  <a:pt x="18652" y="15036"/>
                  <a:pt x="18647" y="15034"/>
                  <a:pt x="18644" y="15031"/>
                </a:cubicBezTo>
                <a:cubicBezTo>
                  <a:pt x="18644" y="15025"/>
                  <a:pt x="18640" y="15022"/>
                  <a:pt x="18634" y="15022"/>
                </a:cubicBezTo>
                <a:cubicBezTo>
                  <a:pt x="18620" y="15022"/>
                  <a:pt x="18591" y="15037"/>
                  <a:pt x="18562" y="15051"/>
                </a:cubicBezTo>
                <a:cubicBezTo>
                  <a:pt x="18542" y="15061"/>
                  <a:pt x="18527" y="15071"/>
                  <a:pt x="18519" y="15071"/>
                </a:cubicBezTo>
                <a:cubicBezTo>
                  <a:pt x="18512" y="15071"/>
                  <a:pt x="18512" y="15061"/>
                  <a:pt x="18522" y="15031"/>
                </a:cubicBezTo>
                <a:cubicBezTo>
                  <a:pt x="18542" y="14990"/>
                  <a:pt x="18522" y="14950"/>
                  <a:pt x="18502" y="14929"/>
                </a:cubicBezTo>
                <a:cubicBezTo>
                  <a:pt x="18461" y="14929"/>
                  <a:pt x="18461" y="14889"/>
                  <a:pt x="18502" y="14869"/>
                </a:cubicBezTo>
                <a:cubicBezTo>
                  <a:pt x="18513" y="14860"/>
                  <a:pt x="18513" y="14857"/>
                  <a:pt x="18505" y="14857"/>
                </a:cubicBezTo>
                <a:cubicBezTo>
                  <a:pt x="18455" y="14857"/>
                  <a:pt x="18077" y="15004"/>
                  <a:pt x="17955" y="15091"/>
                </a:cubicBezTo>
                <a:cubicBezTo>
                  <a:pt x="17916" y="15130"/>
                  <a:pt x="17878" y="15144"/>
                  <a:pt x="17844" y="15144"/>
                </a:cubicBezTo>
                <a:cubicBezTo>
                  <a:pt x="17825" y="15144"/>
                  <a:pt x="17808" y="15139"/>
                  <a:pt x="17793" y="15132"/>
                </a:cubicBezTo>
                <a:cubicBezTo>
                  <a:pt x="17793" y="15112"/>
                  <a:pt x="17783" y="15102"/>
                  <a:pt x="17770" y="15102"/>
                </a:cubicBezTo>
                <a:cubicBezTo>
                  <a:pt x="17757" y="15102"/>
                  <a:pt x="17742" y="15112"/>
                  <a:pt x="17732" y="15132"/>
                </a:cubicBezTo>
                <a:cubicBezTo>
                  <a:pt x="17671" y="15172"/>
                  <a:pt x="17610" y="15213"/>
                  <a:pt x="17550" y="15213"/>
                </a:cubicBezTo>
                <a:cubicBezTo>
                  <a:pt x="17408" y="15233"/>
                  <a:pt x="17388" y="15254"/>
                  <a:pt x="17408" y="15335"/>
                </a:cubicBezTo>
                <a:cubicBezTo>
                  <a:pt x="17408" y="15392"/>
                  <a:pt x="17367" y="15449"/>
                  <a:pt x="17336" y="15449"/>
                </a:cubicBezTo>
                <a:cubicBezTo>
                  <a:pt x="17324" y="15449"/>
                  <a:pt x="17313" y="15439"/>
                  <a:pt x="17307" y="15416"/>
                </a:cubicBezTo>
                <a:cubicBezTo>
                  <a:pt x="17295" y="15382"/>
                  <a:pt x="17278" y="15367"/>
                  <a:pt x="17258" y="15367"/>
                </a:cubicBezTo>
                <a:cubicBezTo>
                  <a:pt x="17242" y="15367"/>
                  <a:pt x="17224" y="15377"/>
                  <a:pt x="17205" y="15395"/>
                </a:cubicBezTo>
                <a:cubicBezTo>
                  <a:pt x="17145" y="15436"/>
                  <a:pt x="17145" y="15476"/>
                  <a:pt x="17165" y="15497"/>
                </a:cubicBezTo>
                <a:cubicBezTo>
                  <a:pt x="17200" y="15549"/>
                  <a:pt x="16994" y="15646"/>
                  <a:pt x="16833" y="15646"/>
                </a:cubicBezTo>
                <a:cubicBezTo>
                  <a:pt x="16807" y="15646"/>
                  <a:pt x="16782" y="15644"/>
                  <a:pt x="16760" y="15638"/>
                </a:cubicBezTo>
                <a:cubicBezTo>
                  <a:pt x="16739" y="15628"/>
                  <a:pt x="16714" y="15623"/>
                  <a:pt x="16686" y="15623"/>
                </a:cubicBezTo>
                <a:cubicBezTo>
                  <a:pt x="16658" y="15623"/>
                  <a:pt x="16628" y="15628"/>
                  <a:pt x="16598" y="15638"/>
                </a:cubicBezTo>
                <a:cubicBezTo>
                  <a:pt x="16517" y="15679"/>
                  <a:pt x="16436" y="15699"/>
                  <a:pt x="16334" y="15719"/>
                </a:cubicBezTo>
                <a:cubicBezTo>
                  <a:pt x="16253" y="15719"/>
                  <a:pt x="16172" y="15760"/>
                  <a:pt x="16091" y="15800"/>
                </a:cubicBezTo>
                <a:cubicBezTo>
                  <a:pt x="16009" y="15834"/>
                  <a:pt x="15926" y="15867"/>
                  <a:pt x="15832" y="15867"/>
                </a:cubicBezTo>
                <a:cubicBezTo>
                  <a:pt x="15811" y="15867"/>
                  <a:pt x="15789" y="15865"/>
                  <a:pt x="15767" y="15861"/>
                </a:cubicBezTo>
                <a:cubicBezTo>
                  <a:pt x="15686" y="15861"/>
                  <a:pt x="15605" y="15902"/>
                  <a:pt x="15565" y="15983"/>
                </a:cubicBezTo>
                <a:cubicBezTo>
                  <a:pt x="15504" y="16043"/>
                  <a:pt x="15423" y="16084"/>
                  <a:pt x="15342" y="16104"/>
                </a:cubicBezTo>
                <a:cubicBezTo>
                  <a:pt x="15241" y="16104"/>
                  <a:pt x="15220" y="16104"/>
                  <a:pt x="15180" y="16226"/>
                </a:cubicBezTo>
                <a:cubicBezTo>
                  <a:pt x="15158" y="16292"/>
                  <a:pt x="15148" y="16328"/>
                  <a:pt x="15143" y="16328"/>
                </a:cubicBezTo>
                <a:cubicBezTo>
                  <a:pt x="15139" y="16328"/>
                  <a:pt x="15139" y="16302"/>
                  <a:pt x="15139" y="16246"/>
                </a:cubicBezTo>
                <a:cubicBezTo>
                  <a:pt x="15139" y="16195"/>
                  <a:pt x="15139" y="16170"/>
                  <a:pt x="15132" y="16170"/>
                </a:cubicBezTo>
                <a:cubicBezTo>
                  <a:pt x="15124" y="16170"/>
                  <a:pt x="15109" y="16195"/>
                  <a:pt x="15078" y="16246"/>
                </a:cubicBezTo>
                <a:cubicBezTo>
                  <a:pt x="15038" y="16307"/>
                  <a:pt x="14957" y="16347"/>
                  <a:pt x="14876" y="16347"/>
                </a:cubicBezTo>
                <a:cubicBezTo>
                  <a:pt x="14775" y="16347"/>
                  <a:pt x="14734" y="16368"/>
                  <a:pt x="14714" y="16428"/>
                </a:cubicBezTo>
                <a:cubicBezTo>
                  <a:pt x="14714" y="16468"/>
                  <a:pt x="14697" y="16490"/>
                  <a:pt x="14663" y="16490"/>
                </a:cubicBezTo>
                <a:cubicBezTo>
                  <a:pt x="14645" y="16490"/>
                  <a:pt x="14621" y="16483"/>
                  <a:pt x="14592" y="16469"/>
                </a:cubicBezTo>
                <a:cubicBezTo>
                  <a:pt x="14542" y="16459"/>
                  <a:pt x="14511" y="16454"/>
                  <a:pt x="14496" y="16454"/>
                </a:cubicBezTo>
                <a:cubicBezTo>
                  <a:pt x="14481" y="16454"/>
                  <a:pt x="14481" y="16459"/>
                  <a:pt x="14491" y="16469"/>
                </a:cubicBezTo>
                <a:cubicBezTo>
                  <a:pt x="14501" y="16479"/>
                  <a:pt x="14501" y="16484"/>
                  <a:pt x="14491" y="16484"/>
                </a:cubicBezTo>
                <a:cubicBezTo>
                  <a:pt x="14481" y="16484"/>
                  <a:pt x="14461" y="16479"/>
                  <a:pt x="14430" y="16469"/>
                </a:cubicBezTo>
                <a:cubicBezTo>
                  <a:pt x="14415" y="16461"/>
                  <a:pt x="14403" y="16457"/>
                  <a:pt x="14396" y="16457"/>
                </a:cubicBezTo>
                <a:cubicBezTo>
                  <a:pt x="14383" y="16457"/>
                  <a:pt x="14384" y="16471"/>
                  <a:pt x="14410" y="16509"/>
                </a:cubicBezTo>
                <a:cubicBezTo>
                  <a:pt x="14451" y="16570"/>
                  <a:pt x="14451" y="16590"/>
                  <a:pt x="14430" y="16611"/>
                </a:cubicBezTo>
                <a:cubicBezTo>
                  <a:pt x="14420" y="16621"/>
                  <a:pt x="14405" y="16626"/>
                  <a:pt x="14390" y="16626"/>
                </a:cubicBezTo>
                <a:cubicBezTo>
                  <a:pt x="14375" y="16626"/>
                  <a:pt x="14359" y="16621"/>
                  <a:pt x="14349" y="16611"/>
                </a:cubicBezTo>
                <a:cubicBezTo>
                  <a:pt x="14344" y="16606"/>
                  <a:pt x="14339" y="16603"/>
                  <a:pt x="14331" y="16603"/>
                </a:cubicBezTo>
                <a:cubicBezTo>
                  <a:pt x="14308" y="16603"/>
                  <a:pt x="14269" y="16630"/>
                  <a:pt x="14207" y="16692"/>
                </a:cubicBezTo>
                <a:cubicBezTo>
                  <a:pt x="14161" y="16754"/>
                  <a:pt x="14115" y="16780"/>
                  <a:pt x="14086" y="16780"/>
                </a:cubicBezTo>
                <a:cubicBezTo>
                  <a:pt x="14077" y="16780"/>
                  <a:pt x="14070" y="16778"/>
                  <a:pt x="14066" y="16773"/>
                </a:cubicBezTo>
                <a:cubicBezTo>
                  <a:pt x="14045" y="16752"/>
                  <a:pt x="14066" y="16712"/>
                  <a:pt x="14126" y="16671"/>
                </a:cubicBezTo>
                <a:cubicBezTo>
                  <a:pt x="14167" y="16631"/>
                  <a:pt x="14187" y="16611"/>
                  <a:pt x="14147" y="16611"/>
                </a:cubicBezTo>
                <a:cubicBezTo>
                  <a:pt x="14126" y="16611"/>
                  <a:pt x="14045" y="16631"/>
                  <a:pt x="13863" y="16752"/>
                </a:cubicBezTo>
                <a:cubicBezTo>
                  <a:pt x="13823" y="16773"/>
                  <a:pt x="13782" y="16793"/>
                  <a:pt x="13721" y="16793"/>
                </a:cubicBezTo>
                <a:cubicBezTo>
                  <a:pt x="13620" y="16793"/>
                  <a:pt x="13357" y="16935"/>
                  <a:pt x="13438" y="16975"/>
                </a:cubicBezTo>
                <a:cubicBezTo>
                  <a:pt x="13458" y="16975"/>
                  <a:pt x="13478" y="16996"/>
                  <a:pt x="13438" y="17016"/>
                </a:cubicBezTo>
                <a:cubicBezTo>
                  <a:pt x="13426" y="17022"/>
                  <a:pt x="13416" y="17024"/>
                  <a:pt x="13406" y="17024"/>
                </a:cubicBezTo>
                <a:cubicBezTo>
                  <a:pt x="13384" y="17024"/>
                  <a:pt x="13365" y="17010"/>
                  <a:pt x="13336" y="16996"/>
                </a:cubicBezTo>
                <a:cubicBezTo>
                  <a:pt x="13326" y="16985"/>
                  <a:pt x="13311" y="16980"/>
                  <a:pt x="13293" y="16980"/>
                </a:cubicBezTo>
                <a:cubicBezTo>
                  <a:pt x="13276" y="16980"/>
                  <a:pt x="13255" y="16985"/>
                  <a:pt x="13235" y="16996"/>
                </a:cubicBezTo>
                <a:cubicBezTo>
                  <a:pt x="13215" y="17016"/>
                  <a:pt x="13215" y="17036"/>
                  <a:pt x="13235" y="17056"/>
                </a:cubicBezTo>
                <a:cubicBezTo>
                  <a:pt x="13255" y="17056"/>
                  <a:pt x="13255" y="17097"/>
                  <a:pt x="13235" y="17117"/>
                </a:cubicBezTo>
                <a:cubicBezTo>
                  <a:pt x="13195" y="17137"/>
                  <a:pt x="13215" y="17137"/>
                  <a:pt x="13276" y="17137"/>
                </a:cubicBezTo>
                <a:cubicBezTo>
                  <a:pt x="13336" y="17137"/>
                  <a:pt x="13336" y="17137"/>
                  <a:pt x="13316" y="17158"/>
                </a:cubicBezTo>
                <a:cubicBezTo>
                  <a:pt x="13302" y="17172"/>
                  <a:pt x="13221" y="17195"/>
                  <a:pt x="13165" y="17195"/>
                </a:cubicBezTo>
                <a:cubicBezTo>
                  <a:pt x="13140" y="17195"/>
                  <a:pt x="13120" y="17190"/>
                  <a:pt x="13114" y="17178"/>
                </a:cubicBezTo>
                <a:cubicBezTo>
                  <a:pt x="13093" y="17137"/>
                  <a:pt x="13093" y="17117"/>
                  <a:pt x="13114" y="17077"/>
                </a:cubicBezTo>
                <a:cubicBezTo>
                  <a:pt x="13128" y="17047"/>
                  <a:pt x="13122" y="17028"/>
                  <a:pt x="13109" y="17028"/>
                </a:cubicBezTo>
                <a:cubicBezTo>
                  <a:pt x="13104" y="17028"/>
                  <a:pt x="13099" y="17031"/>
                  <a:pt x="13093" y="17036"/>
                </a:cubicBezTo>
                <a:cubicBezTo>
                  <a:pt x="13073" y="17056"/>
                  <a:pt x="13053" y="17097"/>
                  <a:pt x="13053" y="17137"/>
                </a:cubicBezTo>
                <a:cubicBezTo>
                  <a:pt x="13053" y="17171"/>
                  <a:pt x="12868" y="17248"/>
                  <a:pt x="12784" y="17248"/>
                </a:cubicBezTo>
                <a:cubicBezTo>
                  <a:pt x="12768" y="17248"/>
                  <a:pt x="12756" y="17245"/>
                  <a:pt x="12749" y="17239"/>
                </a:cubicBezTo>
                <a:cubicBezTo>
                  <a:pt x="12746" y="17236"/>
                  <a:pt x="12742" y="17234"/>
                  <a:pt x="12737" y="17234"/>
                </a:cubicBezTo>
                <a:cubicBezTo>
                  <a:pt x="12673" y="17234"/>
                  <a:pt x="12444" y="17469"/>
                  <a:pt x="12425" y="17563"/>
                </a:cubicBezTo>
                <a:cubicBezTo>
                  <a:pt x="12413" y="17623"/>
                  <a:pt x="12408" y="17640"/>
                  <a:pt x="12398" y="17640"/>
                </a:cubicBezTo>
                <a:cubicBezTo>
                  <a:pt x="12390" y="17640"/>
                  <a:pt x="12381" y="17632"/>
                  <a:pt x="12364" y="17623"/>
                </a:cubicBezTo>
                <a:cubicBezTo>
                  <a:pt x="12353" y="17618"/>
                  <a:pt x="12344" y="17616"/>
                  <a:pt x="12335" y="17616"/>
                </a:cubicBezTo>
                <a:cubicBezTo>
                  <a:pt x="12311" y="17616"/>
                  <a:pt x="12293" y="17634"/>
                  <a:pt x="12263" y="17664"/>
                </a:cubicBezTo>
                <a:cubicBezTo>
                  <a:pt x="12251" y="17676"/>
                  <a:pt x="12239" y="17687"/>
                  <a:pt x="12228" y="17687"/>
                </a:cubicBezTo>
                <a:cubicBezTo>
                  <a:pt x="12219" y="17687"/>
                  <a:pt x="12211" y="17681"/>
                  <a:pt x="12202" y="17664"/>
                </a:cubicBezTo>
                <a:cubicBezTo>
                  <a:pt x="12202" y="17625"/>
                  <a:pt x="12177" y="17602"/>
                  <a:pt x="12132" y="17602"/>
                </a:cubicBezTo>
                <a:cubicBezTo>
                  <a:pt x="12107" y="17602"/>
                  <a:pt x="12076" y="17609"/>
                  <a:pt x="12040" y="17623"/>
                </a:cubicBezTo>
                <a:cubicBezTo>
                  <a:pt x="11858" y="17684"/>
                  <a:pt x="11797" y="17745"/>
                  <a:pt x="11837" y="17765"/>
                </a:cubicBezTo>
                <a:cubicBezTo>
                  <a:pt x="11878" y="17786"/>
                  <a:pt x="11878" y="17806"/>
                  <a:pt x="11878" y="17846"/>
                </a:cubicBezTo>
                <a:cubicBezTo>
                  <a:pt x="11868" y="17856"/>
                  <a:pt x="11858" y="17861"/>
                  <a:pt x="11848" y="17861"/>
                </a:cubicBezTo>
                <a:cubicBezTo>
                  <a:pt x="11837" y="17861"/>
                  <a:pt x="11827" y="17856"/>
                  <a:pt x="11817" y="17846"/>
                </a:cubicBezTo>
                <a:cubicBezTo>
                  <a:pt x="11794" y="17815"/>
                  <a:pt x="11756" y="17802"/>
                  <a:pt x="11712" y="17802"/>
                </a:cubicBezTo>
                <a:cubicBezTo>
                  <a:pt x="11642" y="17802"/>
                  <a:pt x="11556" y="17837"/>
                  <a:pt x="11493" y="17887"/>
                </a:cubicBezTo>
                <a:cubicBezTo>
                  <a:pt x="11463" y="17916"/>
                  <a:pt x="11423" y="17935"/>
                  <a:pt x="11403" y="17935"/>
                </a:cubicBezTo>
                <a:cubicBezTo>
                  <a:pt x="11396" y="17935"/>
                  <a:pt x="11392" y="17933"/>
                  <a:pt x="11392" y="17927"/>
                </a:cubicBezTo>
                <a:cubicBezTo>
                  <a:pt x="11386" y="17922"/>
                  <a:pt x="11378" y="17919"/>
                  <a:pt x="11368" y="17919"/>
                </a:cubicBezTo>
                <a:cubicBezTo>
                  <a:pt x="11339" y="17919"/>
                  <a:pt x="11295" y="17938"/>
                  <a:pt x="11250" y="17968"/>
                </a:cubicBezTo>
                <a:cubicBezTo>
                  <a:pt x="11189" y="18008"/>
                  <a:pt x="11169" y="18069"/>
                  <a:pt x="11189" y="18089"/>
                </a:cubicBezTo>
                <a:cubicBezTo>
                  <a:pt x="11199" y="18110"/>
                  <a:pt x="11210" y="18120"/>
                  <a:pt x="11220" y="18120"/>
                </a:cubicBezTo>
                <a:cubicBezTo>
                  <a:pt x="11230" y="18120"/>
                  <a:pt x="11240" y="18110"/>
                  <a:pt x="11250" y="18089"/>
                </a:cubicBezTo>
                <a:cubicBezTo>
                  <a:pt x="11250" y="18084"/>
                  <a:pt x="11253" y="18081"/>
                  <a:pt x="11258" y="18081"/>
                </a:cubicBezTo>
                <a:cubicBezTo>
                  <a:pt x="11272" y="18081"/>
                  <a:pt x="11301" y="18100"/>
                  <a:pt x="11331" y="18130"/>
                </a:cubicBezTo>
                <a:cubicBezTo>
                  <a:pt x="11372" y="18170"/>
                  <a:pt x="11372" y="18211"/>
                  <a:pt x="11270" y="18272"/>
                </a:cubicBezTo>
                <a:cubicBezTo>
                  <a:pt x="11149" y="18332"/>
                  <a:pt x="11149" y="18353"/>
                  <a:pt x="11149" y="18413"/>
                </a:cubicBezTo>
                <a:cubicBezTo>
                  <a:pt x="11165" y="18445"/>
                  <a:pt x="11143" y="18513"/>
                  <a:pt x="11114" y="18513"/>
                </a:cubicBezTo>
                <a:cubicBezTo>
                  <a:pt x="11106" y="18513"/>
                  <a:pt x="11097" y="18508"/>
                  <a:pt x="11088" y="18494"/>
                </a:cubicBezTo>
                <a:cubicBezTo>
                  <a:pt x="11027" y="18434"/>
                  <a:pt x="11068" y="18272"/>
                  <a:pt x="11129" y="18272"/>
                </a:cubicBezTo>
                <a:cubicBezTo>
                  <a:pt x="11169" y="18272"/>
                  <a:pt x="11129" y="18251"/>
                  <a:pt x="11088" y="18211"/>
                </a:cubicBezTo>
                <a:cubicBezTo>
                  <a:pt x="11047" y="18170"/>
                  <a:pt x="11007" y="18130"/>
                  <a:pt x="11047" y="18110"/>
                </a:cubicBezTo>
                <a:cubicBezTo>
                  <a:pt x="11068" y="18089"/>
                  <a:pt x="11068" y="18049"/>
                  <a:pt x="11027" y="18008"/>
                </a:cubicBezTo>
                <a:cubicBezTo>
                  <a:pt x="10966" y="17968"/>
                  <a:pt x="10966" y="17927"/>
                  <a:pt x="10987" y="17907"/>
                </a:cubicBezTo>
                <a:cubicBezTo>
                  <a:pt x="10998" y="17902"/>
                  <a:pt x="11007" y="17899"/>
                  <a:pt x="11015" y="17899"/>
                </a:cubicBezTo>
                <a:cubicBezTo>
                  <a:pt x="11037" y="17899"/>
                  <a:pt x="11047" y="17918"/>
                  <a:pt x="11047" y="17948"/>
                </a:cubicBezTo>
                <a:cubicBezTo>
                  <a:pt x="11062" y="17977"/>
                  <a:pt x="11077" y="17996"/>
                  <a:pt x="11092" y="17996"/>
                </a:cubicBezTo>
                <a:cubicBezTo>
                  <a:pt x="11097" y="17996"/>
                  <a:pt x="11103" y="17994"/>
                  <a:pt x="11108" y="17988"/>
                </a:cubicBezTo>
                <a:cubicBezTo>
                  <a:pt x="11129" y="17988"/>
                  <a:pt x="11129" y="17948"/>
                  <a:pt x="11129" y="17927"/>
                </a:cubicBezTo>
                <a:cubicBezTo>
                  <a:pt x="11129" y="17887"/>
                  <a:pt x="11169" y="17806"/>
                  <a:pt x="11250" y="17725"/>
                </a:cubicBezTo>
                <a:cubicBezTo>
                  <a:pt x="11331" y="17664"/>
                  <a:pt x="11372" y="17583"/>
                  <a:pt x="11351" y="17583"/>
                </a:cubicBezTo>
                <a:cubicBezTo>
                  <a:pt x="11311" y="17563"/>
                  <a:pt x="11311" y="17542"/>
                  <a:pt x="11331" y="17502"/>
                </a:cubicBezTo>
                <a:cubicBezTo>
                  <a:pt x="11331" y="17482"/>
                  <a:pt x="11291" y="17461"/>
                  <a:pt x="11210" y="17461"/>
                </a:cubicBezTo>
                <a:cubicBezTo>
                  <a:pt x="11129" y="17461"/>
                  <a:pt x="11068" y="17441"/>
                  <a:pt x="11088" y="17360"/>
                </a:cubicBezTo>
                <a:cubicBezTo>
                  <a:pt x="11088" y="17294"/>
                  <a:pt x="11141" y="17202"/>
                  <a:pt x="11205" y="17202"/>
                </a:cubicBezTo>
                <a:cubicBezTo>
                  <a:pt x="11220" y="17202"/>
                  <a:pt x="11235" y="17207"/>
                  <a:pt x="11250" y="17218"/>
                </a:cubicBezTo>
                <a:cubicBezTo>
                  <a:pt x="11260" y="17223"/>
                  <a:pt x="11270" y="17226"/>
                  <a:pt x="11280" y="17226"/>
                </a:cubicBezTo>
                <a:cubicBezTo>
                  <a:pt x="11311" y="17226"/>
                  <a:pt x="11341" y="17203"/>
                  <a:pt x="11372" y="17158"/>
                </a:cubicBezTo>
                <a:cubicBezTo>
                  <a:pt x="11432" y="17117"/>
                  <a:pt x="11473" y="17097"/>
                  <a:pt x="11493" y="17097"/>
                </a:cubicBezTo>
                <a:cubicBezTo>
                  <a:pt x="11534" y="17117"/>
                  <a:pt x="11534" y="17137"/>
                  <a:pt x="11513" y="17158"/>
                </a:cubicBezTo>
                <a:cubicBezTo>
                  <a:pt x="11493" y="17178"/>
                  <a:pt x="11493" y="17198"/>
                  <a:pt x="11513" y="17218"/>
                </a:cubicBezTo>
                <a:cubicBezTo>
                  <a:pt x="11518" y="17223"/>
                  <a:pt x="11525" y="17226"/>
                  <a:pt x="11532" y="17226"/>
                </a:cubicBezTo>
                <a:cubicBezTo>
                  <a:pt x="11553" y="17226"/>
                  <a:pt x="11579" y="17203"/>
                  <a:pt x="11594" y="17158"/>
                </a:cubicBezTo>
                <a:cubicBezTo>
                  <a:pt x="11635" y="17097"/>
                  <a:pt x="11635" y="17056"/>
                  <a:pt x="11615" y="17036"/>
                </a:cubicBezTo>
                <a:cubicBezTo>
                  <a:pt x="11594" y="17016"/>
                  <a:pt x="11594" y="16975"/>
                  <a:pt x="11615" y="16975"/>
                </a:cubicBezTo>
                <a:lnTo>
                  <a:pt x="11675" y="16894"/>
                </a:lnTo>
                <a:cubicBezTo>
                  <a:pt x="11696" y="16874"/>
                  <a:pt x="11716" y="16864"/>
                  <a:pt x="11731" y="16864"/>
                </a:cubicBezTo>
                <a:cubicBezTo>
                  <a:pt x="11746" y="16864"/>
                  <a:pt x="11756" y="16874"/>
                  <a:pt x="11756" y="16894"/>
                </a:cubicBezTo>
                <a:cubicBezTo>
                  <a:pt x="11767" y="16904"/>
                  <a:pt x="11782" y="16909"/>
                  <a:pt x="11797" y="16909"/>
                </a:cubicBezTo>
                <a:cubicBezTo>
                  <a:pt x="11812" y="16909"/>
                  <a:pt x="11827" y="16904"/>
                  <a:pt x="11837" y="16894"/>
                </a:cubicBezTo>
                <a:cubicBezTo>
                  <a:pt x="11861" y="16871"/>
                  <a:pt x="11885" y="16861"/>
                  <a:pt x="11909" y="16861"/>
                </a:cubicBezTo>
                <a:cubicBezTo>
                  <a:pt x="11925" y="16861"/>
                  <a:pt x="11942" y="16866"/>
                  <a:pt x="11959" y="16874"/>
                </a:cubicBezTo>
                <a:cubicBezTo>
                  <a:pt x="11979" y="16884"/>
                  <a:pt x="12000" y="16889"/>
                  <a:pt x="12020" y="16889"/>
                </a:cubicBezTo>
                <a:cubicBezTo>
                  <a:pt x="12040" y="16889"/>
                  <a:pt x="12060" y="16884"/>
                  <a:pt x="12081" y="16874"/>
                </a:cubicBezTo>
                <a:cubicBezTo>
                  <a:pt x="12097" y="16866"/>
                  <a:pt x="12114" y="16861"/>
                  <a:pt x="12129" y="16861"/>
                </a:cubicBezTo>
                <a:cubicBezTo>
                  <a:pt x="12151" y="16861"/>
                  <a:pt x="12170" y="16871"/>
                  <a:pt x="12182" y="16894"/>
                </a:cubicBezTo>
                <a:cubicBezTo>
                  <a:pt x="12222" y="16935"/>
                  <a:pt x="12283" y="16955"/>
                  <a:pt x="12344" y="16975"/>
                </a:cubicBezTo>
                <a:cubicBezTo>
                  <a:pt x="12425" y="16975"/>
                  <a:pt x="12425" y="16975"/>
                  <a:pt x="12364" y="16915"/>
                </a:cubicBezTo>
                <a:cubicBezTo>
                  <a:pt x="12283" y="16854"/>
                  <a:pt x="12283" y="16833"/>
                  <a:pt x="12405" y="16833"/>
                </a:cubicBezTo>
                <a:cubicBezTo>
                  <a:pt x="12486" y="16813"/>
                  <a:pt x="12546" y="16793"/>
                  <a:pt x="12607" y="16752"/>
                </a:cubicBezTo>
                <a:cubicBezTo>
                  <a:pt x="12648" y="16712"/>
                  <a:pt x="12708" y="16671"/>
                  <a:pt x="12749" y="16631"/>
                </a:cubicBezTo>
                <a:cubicBezTo>
                  <a:pt x="12771" y="16624"/>
                  <a:pt x="12785" y="16619"/>
                  <a:pt x="12793" y="16619"/>
                </a:cubicBezTo>
                <a:cubicBezTo>
                  <a:pt x="12807" y="16619"/>
                  <a:pt x="12802" y="16633"/>
                  <a:pt x="12790" y="16671"/>
                </a:cubicBezTo>
                <a:cubicBezTo>
                  <a:pt x="12771" y="16709"/>
                  <a:pt x="12769" y="16725"/>
                  <a:pt x="12781" y="16725"/>
                </a:cubicBezTo>
                <a:cubicBezTo>
                  <a:pt x="12795" y="16725"/>
                  <a:pt x="12827" y="16704"/>
                  <a:pt x="12871" y="16671"/>
                </a:cubicBezTo>
                <a:cubicBezTo>
                  <a:pt x="12930" y="16624"/>
                  <a:pt x="12961" y="16604"/>
                  <a:pt x="12977" y="16604"/>
                </a:cubicBezTo>
                <a:cubicBezTo>
                  <a:pt x="12989" y="16604"/>
                  <a:pt x="12992" y="16614"/>
                  <a:pt x="12992" y="16631"/>
                </a:cubicBezTo>
                <a:cubicBezTo>
                  <a:pt x="13006" y="16645"/>
                  <a:pt x="13021" y="16660"/>
                  <a:pt x="13035" y="16660"/>
                </a:cubicBezTo>
                <a:cubicBezTo>
                  <a:pt x="13041" y="16660"/>
                  <a:pt x="13047" y="16657"/>
                  <a:pt x="13053" y="16651"/>
                </a:cubicBezTo>
                <a:cubicBezTo>
                  <a:pt x="13058" y="16646"/>
                  <a:pt x="13065" y="16643"/>
                  <a:pt x="13073" y="16643"/>
                </a:cubicBezTo>
                <a:cubicBezTo>
                  <a:pt x="13093" y="16643"/>
                  <a:pt x="13119" y="16662"/>
                  <a:pt x="13134" y="16692"/>
                </a:cubicBezTo>
                <a:cubicBezTo>
                  <a:pt x="13152" y="16718"/>
                  <a:pt x="13169" y="16733"/>
                  <a:pt x="13192" y="16733"/>
                </a:cubicBezTo>
                <a:cubicBezTo>
                  <a:pt x="13221" y="16733"/>
                  <a:pt x="13259" y="16708"/>
                  <a:pt x="13316" y="16651"/>
                </a:cubicBezTo>
                <a:cubicBezTo>
                  <a:pt x="13394" y="16589"/>
                  <a:pt x="13435" y="16563"/>
                  <a:pt x="13451" y="16563"/>
                </a:cubicBezTo>
                <a:cubicBezTo>
                  <a:pt x="13456" y="16563"/>
                  <a:pt x="13458" y="16565"/>
                  <a:pt x="13458" y="16570"/>
                </a:cubicBezTo>
                <a:cubicBezTo>
                  <a:pt x="13468" y="16580"/>
                  <a:pt x="13478" y="16585"/>
                  <a:pt x="13488" y="16585"/>
                </a:cubicBezTo>
                <a:cubicBezTo>
                  <a:pt x="13498" y="16585"/>
                  <a:pt x="13509" y="16580"/>
                  <a:pt x="13519" y="16570"/>
                </a:cubicBezTo>
                <a:cubicBezTo>
                  <a:pt x="13539" y="16550"/>
                  <a:pt x="13539" y="16530"/>
                  <a:pt x="13519" y="16530"/>
                </a:cubicBezTo>
                <a:cubicBezTo>
                  <a:pt x="13498" y="16509"/>
                  <a:pt x="13498" y="16489"/>
                  <a:pt x="13519" y="16449"/>
                </a:cubicBezTo>
                <a:cubicBezTo>
                  <a:pt x="13548" y="16419"/>
                  <a:pt x="13567" y="16400"/>
                  <a:pt x="13575" y="16400"/>
                </a:cubicBezTo>
                <a:cubicBezTo>
                  <a:pt x="13578" y="16400"/>
                  <a:pt x="13580" y="16403"/>
                  <a:pt x="13580" y="16408"/>
                </a:cubicBezTo>
                <a:cubicBezTo>
                  <a:pt x="13582" y="16411"/>
                  <a:pt x="13591" y="16412"/>
                  <a:pt x="13603" y="16412"/>
                </a:cubicBezTo>
                <a:cubicBezTo>
                  <a:pt x="13686" y="16412"/>
                  <a:pt x="13944" y="16359"/>
                  <a:pt x="13944" y="16307"/>
                </a:cubicBezTo>
                <a:cubicBezTo>
                  <a:pt x="13944" y="16270"/>
                  <a:pt x="13959" y="16263"/>
                  <a:pt x="13983" y="16263"/>
                </a:cubicBezTo>
                <a:cubicBezTo>
                  <a:pt x="14000" y="16263"/>
                  <a:pt x="14021" y="16266"/>
                  <a:pt x="14045" y="16266"/>
                </a:cubicBezTo>
                <a:cubicBezTo>
                  <a:pt x="14126" y="16266"/>
                  <a:pt x="14207" y="16246"/>
                  <a:pt x="14248" y="16165"/>
                </a:cubicBezTo>
                <a:cubicBezTo>
                  <a:pt x="14302" y="16111"/>
                  <a:pt x="14338" y="16093"/>
                  <a:pt x="14368" y="16093"/>
                </a:cubicBezTo>
                <a:cubicBezTo>
                  <a:pt x="14383" y="16093"/>
                  <a:pt x="14396" y="16098"/>
                  <a:pt x="14410" y="16104"/>
                </a:cubicBezTo>
                <a:cubicBezTo>
                  <a:pt x="14420" y="16125"/>
                  <a:pt x="14440" y="16135"/>
                  <a:pt x="14461" y="16135"/>
                </a:cubicBezTo>
                <a:cubicBezTo>
                  <a:pt x="14481" y="16135"/>
                  <a:pt x="14501" y="16125"/>
                  <a:pt x="14511" y="16104"/>
                </a:cubicBezTo>
                <a:cubicBezTo>
                  <a:pt x="14580" y="16059"/>
                  <a:pt x="14680" y="16032"/>
                  <a:pt x="14762" y="16032"/>
                </a:cubicBezTo>
                <a:cubicBezTo>
                  <a:pt x="14826" y="16032"/>
                  <a:pt x="14878" y="16048"/>
                  <a:pt x="14896" y="16084"/>
                </a:cubicBezTo>
                <a:cubicBezTo>
                  <a:pt x="14906" y="16125"/>
                  <a:pt x="14916" y="16140"/>
                  <a:pt x="14929" y="16140"/>
                </a:cubicBezTo>
                <a:cubicBezTo>
                  <a:pt x="14942" y="16140"/>
                  <a:pt x="14957" y="16125"/>
                  <a:pt x="14977" y="16104"/>
                </a:cubicBezTo>
                <a:cubicBezTo>
                  <a:pt x="14997" y="16084"/>
                  <a:pt x="15018" y="16064"/>
                  <a:pt x="14977" y="16043"/>
                </a:cubicBezTo>
                <a:cubicBezTo>
                  <a:pt x="14937" y="16043"/>
                  <a:pt x="14977" y="15902"/>
                  <a:pt x="15058" y="15902"/>
                </a:cubicBezTo>
                <a:cubicBezTo>
                  <a:pt x="15062" y="15898"/>
                  <a:pt x="15067" y="15896"/>
                  <a:pt x="15072" y="15896"/>
                </a:cubicBezTo>
                <a:cubicBezTo>
                  <a:pt x="15092" y="15896"/>
                  <a:pt x="15119" y="15926"/>
                  <a:pt x="15119" y="15942"/>
                </a:cubicBezTo>
                <a:cubicBezTo>
                  <a:pt x="15119" y="15959"/>
                  <a:pt x="15124" y="15967"/>
                  <a:pt x="15131" y="15967"/>
                </a:cubicBezTo>
                <a:cubicBezTo>
                  <a:pt x="15150" y="15967"/>
                  <a:pt x="15185" y="15919"/>
                  <a:pt x="15200" y="15861"/>
                </a:cubicBezTo>
                <a:cubicBezTo>
                  <a:pt x="15200" y="15823"/>
                  <a:pt x="15208" y="15809"/>
                  <a:pt x="15224" y="15809"/>
                </a:cubicBezTo>
                <a:cubicBezTo>
                  <a:pt x="15234" y="15809"/>
                  <a:pt x="15246" y="15813"/>
                  <a:pt x="15261" y="15821"/>
                </a:cubicBezTo>
                <a:cubicBezTo>
                  <a:pt x="15301" y="15821"/>
                  <a:pt x="15342" y="15821"/>
                  <a:pt x="15382" y="15780"/>
                </a:cubicBezTo>
                <a:cubicBezTo>
                  <a:pt x="15423" y="15760"/>
                  <a:pt x="15463" y="15760"/>
                  <a:pt x="15524" y="15760"/>
                </a:cubicBezTo>
                <a:cubicBezTo>
                  <a:pt x="15541" y="15768"/>
                  <a:pt x="15561" y="15773"/>
                  <a:pt x="15582" y="15773"/>
                </a:cubicBezTo>
                <a:cubicBezTo>
                  <a:pt x="15611" y="15773"/>
                  <a:pt x="15642" y="15763"/>
                  <a:pt x="15666" y="15740"/>
                </a:cubicBezTo>
                <a:cubicBezTo>
                  <a:pt x="15690" y="15716"/>
                  <a:pt x="15720" y="15706"/>
                  <a:pt x="15746" y="15706"/>
                </a:cubicBezTo>
                <a:cubicBezTo>
                  <a:pt x="15764" y="15706"/>
                  <a:pt x="15779" y="15711"/>
                  <a:pt x="15787" y="15719"/>
                </a:cubicBezTo>
                <a:cubicBezTo>
                  <a:pt x="15792" y="15724"/>
                  <a:pt x="15799" y="15727"/>
                  <a:pt x="15806" y="15727"/>
                </a:cubicBezTo>
                <a:cubicBezTo>
                  <a:pt x="15828" y="15727"/>
                  <a:pt x="15858" y="15704"/>
                  <a:pt x="15889" y="15659"/>
                </a:cubicBezTo>
                <a:cubicBezTo>
                  <a:pt x="15947" y="15586"/>
                  <a:pt x="16087" y="15524"/>
                  <a:pt x="16163" y="15524"/>
                </a:cubicBezTo>
                <a:cubicBezTo>
                  <a:pt x="16193" y="15524"/>
                  <a:pt x="16213" y="15534"/>
                  <a:pt x="16213" y="15557"/>
                </a:cubicBezTo>
                <a:cubicBezTo>
                  <a:pt x="16213" y="15572"/>
                  <a:pt x="16223" y="15586"/>
                  <a:pt x="16236" y="15586"/>
                </a:cubicBezTo>
                <a:cubicBezTo>
                  <a:pt x="16241" y="15586"/>
                  <a:pt x="16247" y="15584"/>
                  <a:pt x="16253" y="15578"/>
                </a:cubicBezTo>
                <a:cubicBezTo>
                  <a:pt x="16294" y="15557"/>
                  <a:pt x="16334" y="15537"/>
                  <a:pt x="16395" y="15517"/>
                </a:cubicBezTo>
                <a:cubicBezTo>
                  <a:pt x="16476" y="15476"/>
                  <a:pt x="16476" y="15456"/>
                  <a:pt x="16436" y="15436"/>
                </a:cubicBezTo>
                <a:cubicBezTo>
                  <a:pt x="16405" y="15426"/>
                  <a:pt x="16400" y="15421"/>
                  <a:pt x="16408" y="15421"/>
                </a:cubicBezTo>
                <a:cubicBezTo>
                  <a:pt x="16415" y="15421"/>
                  <a:pt x="16436" y="15426"/>
                  <a:pt x="16456" y="15436"/>
                </a:cubicBezTo>
                <a:cubicBezTo>
                  <a:pt x="16477" y="15439"/>
                  <a:pt x="16498" y="15441"/>
                  <a:pt x="16518" y="15441"/>
                </a:cubicBezTo>
                <a:cubicBezTo>
                  <a:pt x="16608" y="15441"/>
                  <a:pt x="16668" y="15405"/>
                  <a:pt x="16618" y="15355"/>
                </a:cubicBezTo>
                <a:cubicBezTo>
                  <a:pt x="16580" y="15317"/>
                  <a:pt x="16889" y="15211"/>
                  <a:pt x="17032" y="15211"/>
                </a:cubicBezTo>
                <a:cubicBezTo>
                  <a:pt x="17044" y="15211"/>
                  <a:pt x="17054" y="15211"/>
                  <a:pt x="17064" y="15213"/>
                </a:cubicBezTo>
                <a:cubicBezTo>
                  <a:pt x="17104" y="15213"/>
                  <a:pt x="17124" y="15193"/>
                  <a:pt x="17124" y="15172"/>
                </a:cubicBezTo>
                <a:cubicBezTo>
                  <a:pt x="17124" y="15167"/>
                  <a:pt x="17127" y="15165"/>
                  <a:pt x="17132" y="15165"/>
                </a:cubicBezTo>
                <a:cubicBezTo>
                  <a:pt x="17145" y="15165"/>
                  <a:pt x="17170" y="15183"/>
                  <a:pt x="17185" y="15213"/>
                </a:cubicBezTo>
                <a:cubicBezTo>
                  <a:pt x="17197" y="15225"/>
                  <a:pt x="17217" y="15245"/>
                  <a:pt x="17249" y="15245"/>
                </a:cubicBezTo>
                <a:cubicBezTo>
                  <a:pt x="17270" y="15245"/>
                  <a:pt x="17295" y="15237"/>
                  <a:pt x="17327" y="15213"/>
                </a:cubicBezTo>
                <a:cubicBezTo>
                  <a:pt x="17360" y="15168"/>
                  <a:pt x="17375" y="15154"/>
                  <a:pt x="17375" y="15154"/>
                </a:cubicBezTo>
                <a:lnTo>
                  <a:pt x="17375" y="15154"/>
                </a:lnTo>
                <a:cubicBezTo>
                  <a:pt x="17375" y="15154"/>
                  <a:pt x="17365" y="15163"/>
                  <a:pt x="17347" y="15172"/>
                </a:cubicBezTo>
                <a:lnTo>
                  <a:pt x="17226" y="15172"/>
                </a:lnTo>
                <a:cubicBezTo>
                  <a:pt x="17226" y="15152"/>
                  <a:pt x="17266" y="15112"/>
                  <a:pt x="17509" y="15112"/>
                </a:cubicBezTo>
                <a:cubicBezTo>
                  <a:pt x="17631" y="15112"/>
                  <a:pt x="17671" y="15091"/>
                  <a:pt x="17651" y="15031"/>
                </a:cubicBezTo>
                <a:cubicBezTo>
                  <a:pt x="17651" y="14990"/>
                  <a:pt x="17631" y="14950"/>
                  <a:pt x="17590" y="14929"/>
                </a:cubicBezTo>
                <a:cubicBezTo>
                  <a:pt x="17570" y="14929"/>
                  <a:pt x="17570" y="14909"/>
                  <a:pt x="17590" y="14909"/>
                </a:cubicBezTo>
                <a:cubicBezTo>
                  <a:pt x="17631" y="14909"/>
                  <a:pt x="17671" y="14929"/>
                  <a:pt x="17691" y="14990"/>
                </a:cubicBezTo>
                <a:cubicBezTo>
                  <a:pt x="17706" y="15020"/>
                  <a:pt x="17732" y="15039"/>
                  <a:pt x="17769" y="15039"/>
                </a:cubicBezTo>
                <a:cubicBezTo>
                  <a:pt x="17782" y="15039"/>
                  <a:pt x="17797" y="15036"/>
                  <a:pt x="17813" y="15031"/>
                </a:cubicBezTo>
                <a:cubicBezTo>
                  <a:pt x="17874" y="14990"/>
                  <a:pt x="17894" y="14970"/>
                  <a:pt x="17874" y="14950"/>
                </a:cubicBezTo>
                <a:cubicBezTo>
                  <a:pt x="17862" y="14926"/>
                  <a:pt x="17864" y="14916"/>
                  <a:pt x="17876" y="14916"/>
                </a:cubicBezTo>
                <a:cubicBezTo>
                  <a:pt x="17884" y="14916"/>
                  <a:pt x="17898" y="14921"/>
                  <a:pt x="17914" y="14929"/>
                </a:cubicBezTo>
                <a:cubicBezTo>
                  <a:pt x="17995" y="14929"/>
                  <a:pt x="18076" y="14889"/>
                  <a:pt x="18157" y="14848"/>
                </a:cubicBezTo>
                <a:cubicBezTo>
                  <a:pt x="18228" y="14796"/>
                  <a:pt x="18283" y="14743"/>
                  <a:pt x="18270" y="14743"/>
                </a:cubicBezTo>
                <a:cubicBezTo>
                  <a:pt x="18268" y="14743"/>
                  <a:pt x="18264" y="14744"/>
                  <a:pt x="18259" y="14747"/>
                </a:cubicBezTo>
                <a:cubicBezTo>
                  <a:pt x="18251" y="14749"/>
                  <a:pt x="18245" y="14750"/>
                  <a:pt x="18239" y="14750"/>
                </a:cubicBezTo>
                <a:cubicBezTo>
                  <a:pt x="18178" y="14750"/>
                  <a:pt x="18185" y="14661"/>
                  <a:pt x="18259" y="14605"/>
                </a:cubicBezTo>
                <a:cubicBezTo>
                  <a:pt x="18303" y="14570"/>
                  <a:pt x="18324" y="14554"/>
                  <a:pt x="18332" y="14554"/>
                </a:cubicBezTo>
                <a:cubicBezTo>
                  <a:pt x="18342" y="14554"/>
                  <a:pt x="18331" y="14580"/>
                  <a:pt x="18319" y="14626"/>
                </a:cubicBezTo>
                <a:cubicBezTo>
                  <a:pt x="18309" y="14656"/>
                  <a:pt x="18309" y="14671"/>
                  <a:pt x="18317" y="14671"/>
                </a:cubicBezTo>
                <a:cubicBezTo>
                  <a:pt x="18324" y="14671"/>
                  <a:pt x="18340" y="14656"/>
                  <a:pt x="18360" y="14626"/>
                </a:cubicBezTo>
                <a:cubicBezTo>
                  <a:pt x="18419" y="14552"/>
                  <a:pt x="18552" y="14500"/>
                  <a:pt x="18644" y="14500"/>
                </a:cubicBezTo>
                <a:cubicBezTo>
                  <a:pt x="18679" y="14500"/>
                  <a:pt x="18708" y="14508"/>
                  <a:pt x="18725" y="14524"/>
                </a:cubicBezTo>
                <a:cubicBezTo>
                  <a:pt x="18739" y="14547"/>
                  <a:pt x="18749" y="14555"/>
                  <a:pt x="18757" y="14555"/>
                </a:cubicBezTo>
                <a:cubicBezTo>
                  <a:pt x="18771" y="14555"/>
                  <a:pt x="18780" y="14530"/>
                  <a:pt x="18806" y="14504"/>
                </a:cubicBezTo>
                <a:cubicBezTo>
                  <a:pt x="18831" y="14479"/>
                  <a:pt x="18856" y="14462"/>
                  <a:pt x="18885" y="14462"/>
                </a:cubicBezTo>
                <a:cubicBezTo>
                  <a:pt x="18904" y="14462"/>
                  <a:pt x="18924" y="14468"/>
                  <a:pt x="18947" y="14484"/>
                </a:cubicBezTo>
                <a:cubicBezTo>
                  <a:pt x="18973" y="14509"/>
                  <a:pt x="18995" y="14520"/>
                  <a:pt x="19016" y="14520"/>
                </a:cubicBezTo>
                <a:cubicBezTo>
                  <a:pt x="19046" y="14520"/>
                  <a:pt x="19074" y="14499"/>
                  <a:pt x="19109" y="14464"/>
                </a:cubicBezTo>
                <a:cubicBezTo>
                  <a:pt x="19145" y="14416"/>
                  <a:pt x="19167" y="14396"/>
                  <a:pt x="19179" y="14396"/>
                </a:cubicBezTo>
                <a:cubicBezTo>
                  <a:pt x="19187" y="14396"/>
                  <a:pt x="19190" y="14406"/>
                  <a:pt x="19190" y="14423"/>
                </a:cubicBezTo>
                <a:cubicBezTo>
                  <a:pt x="19190" y="14438"/>
                  <a:pt x="19197" y="14446"/>
                  <a:pt x="19208" y="14446"/>
                </a:cubicBezTo>
                <a:cubicBezTo>
                  <a:pt x="19241" y="14446"/>
                  <a:pt x="19317" y="14377"/>
                  <a:pt x="19393" y="14241"/>
                </a:cubicBezTo>
                <a:cubicBezTo>
                  <a:pt x="19442" y="14155"/>
                  <a:pt x="19461" y="14121"/>
                  <a:pt x="19478" y="14121"/>
                </a:cubicBezTo>
                <a:cubicBezTo>
                  <a:pt x="19489" y="14121"/>
                  <a:pt x="19499" y="14136"/>
                  <a:pt x="19515" y="14160"/>
                </a:cubicBezTo>
                <a:cubicBezTo>
                  <a:pt x="19529" y="14181"/>
                  <a:pt x="19541" y="14193"/>
                  <a:pt x="19556" y="14193"/>
                </a:cubicBezTo>
                <a:cubicBezTo>
                  <a:pt x="19583" y="14193"/>
                  <a:pt x="19619" y="14157"/>
                  <a:pt x="19697" y="14079"/>
                </a:cubicBezTo>
                <a:cubicBezTo>
                  <a:pt x="19783" y="13992"/>
                  <a:pt x="19829" y="13967"/>
                  <a:pt x="19855" y="13967"/>
                </a:cubicBezTo>
                <a:cubicBezTo>
                  <a:pt x="19866" y="13967"/>
                  <a:pt x="19873" y="13971"/>
                  <a:pt x="19879" y="13977"/>
                </a:cubicBezTo>
                <a:cubicBezTo>
                  <a:pt x="19889" y="13998"/>
                  <a:pt x="19904" y="14008"/>
                  <a:pt x="19922" y="14008"/>
                </a:cubicBezTo>
                <a:cubicBezTo>
                  <a:pt x="19940" y="14008"/>
                  <a:pt x="19960" y="13998"/>
                  <a:pt x="19980" y="13977"/>
                </a:cubicBezTo>
                <a:cubicBezTo>
                  <a:pt x="20039" y="13942"/>
                  <a:pt x="20139" y="13920"/>
                  <a:pt x="20205" y="13920"/>
                </a:cubicBezTo>
                <a:cubicBezTo>
                  <a:pt x="20252" y="13920"/>
                  <a:pt x="20281" y="13932"/>
                  <a:pt x="20264" y="13957"/>
                </a:cubicBezTo>
                <a:cubicBezTo>
                  <a:pt x="20244" y="14018"/>
                  <a:pt x="20264" y="14018"/>
                  <a:pt x="20345" y="14018"/>
                </a:cubicBezTo>
                <a:cubicBezTo>
                  <a:pt x="20375" y="14023"/>
                  <a:pt x="20399" y="14025"/>
                  <a:pt x="20418" y="14025"/>
                </a:cubicBezTo>
                <a:cubicBezTo>
                  <a:pt x="20472" y="14025"/>
                  <a:pt x="20472" y="14003"/>
                  <a:pt x="20426" y="13957"/>
                </a:cubicBezTo>
                <a:cubicBezTo>
                  <a:pt x="20345" y="13876"/>
                  <a:pt x="20365" y="13856"/>
                  <a:pt x="20629" y="13755"/>
                </a:cubicBezTo>
                <a:cubicBezTo>
                  <a:pt x="20688" y="13731"/>
                  <a:pt x="20747" y="13721"/>
                  <a:pt x="20790" y="13721"/>
                </a:cubicBezTo>
                <a:cubicBezTo>
                  <a:pt x="20821" y="13721"/>
                  <a:pt x="20843" y="13726"/>
                  <a:pt x="20851" y="13734"/>
                </a:cubicBezTo>
                <a:cubicBezTo>
                  <a:pt x="20859" y="13750"/>
                  <a:pt x="20870" y="13756"/>
                  <a:pt x="20882" y="13756"/>
                </a:cubicBezTo>
                <a:cubicBezTo>
                  <a:pt x="20903" y="13756"/>
                  <a:pt x="20928" y="13739"/>
                  <a:pt x="20953" y="13714"/>
                </a:cubicBezTo>
                <a:cubicBezTo>
                  <a:pt x="20975" y="13692"/>
                  <a:pt x="20997" y="13676"/>
                  <a:pt x="21019" y="13676"/>
                </a:cubicBezTo>
                <a:close/>
                <a:moveTo>
                  <a:pt x="11690" y="18400"/>
                </a:moveTo>
                <a:cubicBezTo>
                  <a:pt x="11706" y="18400"/>
                  <a:pt x="11716" y="18405"/>
                  <a:pt x="11716" y="18413"/>
                </a:cubicBezTo>
                <a:cubicBezTo>
                  <a:pt x="11716" y="18454"/>
                  <a:pt x="11696" y="18494"/>
                  <a:pt x="11655" y="18515"/>
                </a:cubicBezTo>
                <a:cubicBezTo>
                  <a:pt x="11635" y="18535"/>
                  <a:pt x="11594" y="18535"/>
                  <a:pt x="11554" y="18535"/>
                </a:cubicBezTo>
                <a:cubicBezTo>
                  <a:pt x="11534" y="18535"/>
                  <a:pt x="11554" y="18474"/>
                  <a:pt x="11615" y="18434"/>
                </a:cubicBezTo>
                <a:cubicBezTo>
                  <a:pt x="11638" y="18410"/>
                  <a:pt x="11669" y="18400"/>
                  <a:pt x="11690" y="18400"/>
                </a:cubicBezTo>
                <a:close/>
                <a:moveTo>
                  <a:pt x="9749" y="18509"/>
                </a:moveTo>
                <a:lnTo>
                  <a:pt x="9749" y="18509"/>
                </a:lnTo>
                <a:cubicBezTo>
                  <a:pt x="9750" y="18509"/>
                  <a:pt x="9751" y="18511"/>
                  <a:pt x="9751" y="18515"/>
                </a:cubicBezTo>
                <a:cubicBezTo>
                  <a:pt x="9751" y="18515"/>
                  <a:pt x="9771" y="18535"/>
                  <a:pt x="9792" y="18576"/>
                </a:cubicBezTo>
                <a:cubicBezTo>
                  <a:pt x="9792" y="18616"/>
                  <a:pt x="9787" y="18636"/>
                  <a:pt x="9776" y="18636"/>
                </a:cubicBezTo>
                <a:cubicBezTo>
                  <a:pt x="9766" y="18636"/>
                  <a:pt x="9751" y="18616"/>
                  <a:pt x="9731" y="18576"/>
                </a:cubicBezTo>
                <a:lnTo>
                  <a:pt x="9751" y="18576"/>
                </a:lnTo>
                <a:cubicBezTo>
                  <a:pt x="9735" y="18542"/>
                  <a:pt x="9745" y="18509"/>
                  <a:pt x="9749" y="18509"/>
                </a:cubicBezTo>
                <a:close/>
                <a:moveTo>
                  <a:pt x="10980" y="18593"/>
                </a:moveTo>
                <a:cubicBezTo>
                  <a:pt x="10987" y="18593"/>
                  <a:pt x="10987" y="18613"/>
                  <a:pt x="10987" y="18657"/>
                </a:cubicBezTo>
                <a:cubicBezTo>
                  <a:pt x="10987" y="18716"/>
                  <a:pt x="10976" y="18753"/>
                  <a:pt x="10954" y="18753"/>
                </a:cubicBezTo>
                <a:cubicBezTo>
                  <a:pt x="10946" y="18753"/>
                  <a:pt x="10937" y="18748"/>
                  <a:pt x="10926" y="18738"/>
                </a:cubicBezTo>
                <a:cubicBezTo>
                  <a:pt x="10926" y="18697"/>
                  <a:pt x="10926" y="18657"/>
                  <a:pt x="10946" y="18636"/>
                </a:cubicBezTo>
                <a:cubicBezTo>
                  <a:pt x="10965" y="18608"/>
                  <a:pt x="10975" y="18593"/>
                  <a:pt x="10980" y="18593"/>
                </a:cubicBezTo>
                <a:close/>
                <a:moveTo>
                  <a:pt x="11556" y="18743"/>
                </a:moveTo>
                <a:cubicBezTo>
                  <a:pt x="11569" y="18743"/>
                  <a:pt x="11584" y="18748"/>
                  <a:pt x="11594" y="18758"/>
                </a:cubicBezTo>
                <a:cubicBezTo>
                  <a:pt x="11615" y="18778"/>
                  <a:pt x="11615" y="18798"/>
                  <a:pt x="11594" y="18798"/>
                </a:cubicBezTo>
                <a:lnTo>
                  <a:pt x="11534" y="18798"/>
                </a:lnTo>
                <a:cubicBezTo>
                  <a:pt x="11513" y="18798"/>
                  <a:pt x="11513" y="18758"/>
                  <a:pt x="11534" y="18758"/>
                </a:cubicBezTo>
                <a:cubicBezTo>
                  <a:pt x="11534" y="18748"/>
                  <a:pt x="11544" y="18743"/>
                  <a:pt x="11556" y="18743"/>
                </a:cubicBezTo>
                <a:close/>
                <a:moveTo>
                  <a:pt x="8281" y="18815"/>
                </a:moveTo>
                <a:cubicBezTo>
                  <a:pt x="8292" y="18815"/>
                  <a:pt x="8304" y="18822"/>
                  <a:pt x="8313" y="18839"/>
                </a:cubicBezTo>
                <a:cubicBezTo>
                  <a:pt x="8333" y="18859"/>
                  <a:pt x="8333" y="18879"/>
                  <a:pt x="8313" y="18900"/>
                </a:cubicBezTo>
                <a:cubicBezTo>
                  <a:pt x="8303" y="18910"/>
                  <a:pt x="8293" y="18915"/>
                  <a:pt x="8283" y="18915"/>
                </a:cubicBezTo>
                <a:cubicBezTo>
                  <a:pt x="8272" y="18915"/>
                  <a:pt x="8262" y="18910"/>
                  <a:pt x="8252" y="18900"/>
                </a:cubicBezTo>
                <a:cubicBezTo>
                  <a:pt x="8252" y="18879"/>
                  <a:pt x="8252" y="18859"/>
                  <a:pt x="8252" y="18839"/>
                </a:cubicBezTo>
                <a:cubicBezTo>
                  <a:pt x="8252" y="18827"/>
                  <a:pt x="8266" y="18815"/>
                  <a:pt x="8281" y="18815"/>
                </a:cubicBezTo>
                <a:close/>
                <a:moveTo>
                  <a:pt x="29217" y="1"/>
                </a:moveTo>
                <a:cubicBezTo>
                  <a:pt x="29005" y="46"/>
                  <a:pt x="28792" y="69"/>
                  <a:pt x="28579" y="69"/>
                </a:cubicBezTo>
                <a:cubicBezTo>
                  <a:pt x="28508" y="69"/>
                  <a:pt x="28437" y="66"/>
                  <a:pt x="28366" y="61"/>
                </a:cubicBezTo>
                <a:cubicBezTo>
                  <a:pt x="28245" y="61"/>
                  <a:pt x="28144" y="82"/>
                  <a:pt x="28042" y="142"/>
                </a:cubicBezTo>
                <a:cubicBezTo>
                  <a:pt x="27943" y="175"/>
                  <a:pt x="27830" y="209"/>
                  <a:pt x="27726" y="209"/>
                </a:cubicBezTo>
                <a:cubicBezTo>
                  <a:pt x="27703" y="209"/>
                  <a:pt x="27680" y="207"/>
                  <a:pt x="27657" y="203"/>
                </a:cubicBezTo>
                <a:cubicBezTo>
                  <a:pt x="27212" y="244"/>
                  <a:pt x="26078" y="325"/>
                  <a:pt x="25672" y="345"/>
                </a:cubicBezTo>
                <a:cubicBezTo>
                  <a:pt x="25510" y="365"/>
                  <a:pt x="25267" y="385"/>
                  <a:pt x="25146" y="385"/>
                </a:cubicBezTo>
                <a:cubicBezTo>
                  <a:pt x="24943" y="385"/>
                  <a:pt x="24052" y="507"/>
                  <a:pt x="23627" y="568"/>
                </a:cubicBezTo>
                <a:cubicBezTo>
                  <a:pt x="23120" y="629"/>
                  <a:pt x="22877" y="669"/>
                  <a:pt x="22796" y="669"/>
                </a:cubicBezTo>
                <a:cubicBezTo>
                  <a:pt x="22735" y="669"/>
                  <a:pt x="22614" y="689"/>
                  <a:pt x="22492" y="730"/>
                </a:cubicBezTo>
                <a:cubicBezTo>
                  <a:pt x="22411" y="750"/>
                  <a:pt x="22310" y="750"/>
                  <a:pt x="22229" y="750"/>
                </a:cubicBezTo>
                <a:cubicBezTo>
                  <a:pt x="22067" y="770"/>
                  <a:pt x="21905" y="791"/>
                  <a:pt x="21743" y="831"/>
                </a:cubicBezTo>
                <a:cubicBezTo>
                  <a:pt x="21520" y="872"/>
                  <a:pt x="20892" y="973"/>
                  <a:pt x="20365" y="1054"/>
                </a:cubicBezTo>
                <a:cubicBezTo>
                  <a:pt x="19859" y="1135"/>
                  <a:pt x="19170" y="1236"/>
                  <a:pt x="18846" y="1297"/>
                </a:cubicBezTo>
                <a:lnTo>
                  <a:pt x="17651" y="1500"/>
                </a:lnTo>
                <a:cubicBezTo>
                  <a:pt x="16598" y="1682"/>
                  <a:pt x="12729" y="2492"/>
                  <a:pt x="12668" y="2533"/>
                </a:cubicBezTo>
                <a:cubicBezTo>
                  <a:pt x="12546" y="2573"/>
                  <a:pt x="12425" y="2614"/>
                  <a:pt x="12303" y="2634"/>
                </a:cubicBezTo>
                <a:cubicBezTo>
                  <a:pt x="12101" y="2674"/>
                  <a:pt x="11736" y="2755"/>
                  <a:pt x="11493" y="2836"/>
                </a:cubicBezTo>
                <a:lnTo>
                  <a:pt x="10825" y="2999"/>
                </a:lnTo>
                <a:cubicBezTo>
                  <a:pt x="10399" y="3100"/>
                  <a:pt x="10014" y="3221"/>
                  <a:pt x="9630" y="3323"/>
                </a:cubicBezTo>
                <a:cubicBezTo>
                  <a:pt x="9447" y="3383"/>
                  <a:pt x="9204" y="3464"/>
                  <a:pt x="9123" y="3485"/>
                </a:cubicBezTo>
                <a:cubicBezTo>
                  <a:pt x="8961" y="3525"/>
                  <a:pt x="7888" y="3849"/>
                  <a:pt x="7422" y="4011"/>
                </a:cubicBezTo>
                <a:lnTo>
                  <a:pt x="6753" y="4234"/>
                </a:lnTo>
                <a:cubicBezTo>
                  <a:pt x="6530" y="4295"/>
                  <a:pt x="6085" y="4457"/>
                  <a:pt x="5740" y="4599"/>
                </a:cubicBezTo>
                <a:cubicBezTo>
                  <a:pt x="5396" y="4720"/>
                  <a:pt x="5112" y="4842"/>
                  <a:pt x="5072" y="4842"/>
                </a:cubicBezTo>
                <a:cubicBezTo>
                  <a:pt x="5031" y="4842"/>
                  <a:pt x="5011" y="4882"/>
                  <a:pt x="5072" y="4903"/>
                </a:cubicBezTo>
                <a:cubicBezTo>
                  <a:pt x="5112" y="4923"/>
                  <a:pt x="5092" y="4923"/>
                  <a:pt x="5011" y="4923"/>
                </a:cubicBezTo>
                <a:cubicBezTo>
                  <a:pt x="4768" y="4923"/>
                  <a:pt x="2905" y="5733"/>
                  <a:pt x="1953" y="6300"/>
                </a:cubicBezTo>
                <a:cubicBezTo>
                  <a:pt x="1122" y="6766"/>
                  <a:pt x="636" y="7151"/>
                  <a:pt x="433" y="7455"/>
                </a:cubicBezTo>
                <a:cubicBezTo>
                  <a:pt x="373" y="7556"/>
                  <a:pt x="312" y="7657"/>
                  <a:pt x="292" y="7779"/>
                </a:cubicBezTo>
                <a:cubicBezTo>
                  <a:pt x="251" y="7901"/>
                  <a:pt x="210" y="8002"/>
                  <a:pt x="150" y="8103"/>
                </a:cubicBezTo>
                <a:cubicBezTo>
                  <a:pt x="28" y="8285"/>
                  <a:pt x="8" y="8346"/>
                  <a:pt x="69" y="8407"/>
                </a:cubicBezTo>
                <a:cubicBezTo>
                  <a:pt x="96" y="8461"/>
                  <a:pt x="105" y="8479"/>
                  <a:pt x="96" y="8479"/>
                </a:cubicBezTo>
                <a:cubicBezTo>
                  <a:pt x="91" y="8479"/>
                  <a:pt x="82" y="8474"/>
                  <a:pt x="69" y="8468"/>
                </a:cubicBezTo>
                <a:cubicBezTo>
                  <a:pt x="64" y="8465"/>
                  <a:pt x="60" y="8464"/>
                  <a:pt x="56" y="8464"/>
                </a:cubicBezTo>
                <a:cubicBezTo>
                  <a:pt x="21" y="8464"/>
                  <a:pt x="1" y="8563"/>
                  <a:pt x="109" y="9177"/>
                </a:cubicBezTo>
                <a:cubicBezTo>
                  <a:pt x="129" y="9359"/>
                  <a:pt x="251" y="9501"/>
                  <a:pt x="514" y="9703"/>
                </a:cubicBezTo>
                <a:cubicBezTo>
                  <a:pt x="616" y="9784"/>
                  <a:pt x="697" y="9845"/>
                  <a:pt x="778" y="9926"/>
                </a:cubicBezTo>
                <a:cubicBezTo>
                  <a:pt x="940" y="10027"/>
                  <a:pt x="1142" y="10088"/>
                  <a:pt x="1345" y="10108"/>
                </a:cubicBezTo>
                <a:cubicBezTo>
                  <a:pt x="1426" y="10129"/>
                  <a:pt x="1507" y="10149"/>
                  <a:pt x="1568" y="10210"/>
                </a:cubicBezTo>
                <a:cubicBezTo>
                  <a:pt x="1640" y="10300"/>
                  <a:pt x="1940" y="10375"/>
                  <a:pt x="2264" y="10375"/>
                </a:cubicBezTo>
                <a:cubicBezTo>
                  <a:pt x="2302" y="10375"/>
                  <a:pt x="2340" y="10374"/>
                  <a:pt x="2378" y="10372"/>
                </a:cubicBezTo>
                <a:cubicBezTo>
                  <a:pt x="2520" y="10372"/>
                  <a:pt x="2641" y="10372"/>
                  <a:pt x="2763" y="10352"/>
                </a:cubicBezTo>
                <a:cubicBezTo>
                  <a:pt x="2813" y="10341"/>
                  <a:pt x="2864" y="10336"/>
                  <a:pt x="2915" y="10336"/>
                </a:cubicBezTo>
                <a:cubicBezTo>
                  <a:pt x="2965" y="10336"/>
                  <a:pt x="3016" y="10341"/>
                  <a:pt x="3067" y="10352"/>
                </a:cubicBezTo>
                <a:cubicBezTo>
                  <a:pt x="3472" y="10352"/>
                  <a:pt x="3877" y="10291"/>
                  <a:pt x="4262" y="10169"/>
                </a:cubicBezTo>
                <a:cubicBezTo>
                  <a:pt x="4363" y="10149"/>
                  <a:pt x="4444" y="10149"/>
                  <a:pt x="4545" y="10129"/>
                </a:cubicBezTo>
                <a:cubicBezTo>
                  <a:pt x="4626" y="10129"/>
                  <a:pt x="4728" y="10129"/>
                  <a:pt x="4809" y="10108"/>
                </a:cubicBezTo>
                <a:cubicBezTo>
                  <a:pt x="4890" y="10068"/>
                  <a:pt x="4991" y="10048"/>
                  <a:pt x="5072" y="10048"/>
                </a:cubicBezTo>
                <a:cubicBezTo>
                  <a:pt x="5193" y="10007"/>
                  <a:pt x="5315" y="9987"/>
                  <a:pt x="5315" y="9987"/>
                </a:cubicBezTo>
                <a:cubicBezTo>
                  <a:pt x="5315" y="9967"/>
                  <a:pt x="5821" y="9865"/>
                  <a:pt x="5923" y="9845"/>
                </a:cubicBezTo>
                <a:cubicBezTo>
                  <a:pt x="5963" y="9825"/>
                  <a:pt x="6024" y="9825"/>
                  <a:pt x="6064" y="9805"/>
                </a:cubicBezTo>
                <a:cubicBezTo>
                  <a:pt x="6125" y="9805"/>
                  <a:pt x="6166" y="9784"/>
                  <a:pt x="6227" y="9784"/>
                </a:cubicBezTo>
                <a:cubicBezTo>
                  <a:pt x="6267" y="9784"/>
                  <a:pt x="6449" y="9744"/>
                  <a:pt x="6611" y="9703"/>
                </a:cubicBezTo>
                <a:cubicBezTo>
                  <a:pt x="6733" y="9683"/>
                  <a:pt x="6854" y="9663"/>
                  <a:pt x="6976" y="9663"/>
                </a:cubicBezTo>
                <a:cubicBezTo>
                  <a:pt x="7037" y="9663"/>
                  <a:pt x="7077" y="9643"/>
                  <a:pt x="7118" y="9622"/>
                </a:cubicBezTo>
                <a:cubicBezTo>
                  <a:pt x="7162" y="9593"/>
                  <a:pt x="7196" y="9574"/>
                  <a:pt x="7219" y="9574"/>
                </a:cubicBezTo>
                <a:cubicBezTo>
                  <a:pt x="7227" y="9574"/>
                  <a:pt x="7234" y="9576"/>
                  <a:pt x="7239" y="9582"/>
                </a:cubicBezTo>
                <a:cubicBezTo>
                  <a:pt x="7442" y="9582"/>
                  <a:pt x="7665" y="9541"/>
                  <a:pt x="7867" y="9481"/>
                </a:cubicBezTo>
                <a:cubicBezTo>
                  <a:pt x="7908" y="9460"/>
                  <a:pt x="7969" y="9460"/>
                  <a:pt x="8009" y="9460"/>
                </a:cubicBezTo>
                <a:cubicBezTo>
                  <a:pt x="8272" y="9420"/>
                  <a:pt x="8536" y="9359"/>
                  <a:pt x="8779" y="9278"/>
                </a:cubicBezTo>
                <a:cubicBezTo>
                  <a:pt x="8793" y="9264"/>
                  <a:pt x="8818" y="9249"/>
                  <a:pt x="8845" y="9249"/>
                </a:cubicBezTo>
                <a:cubicBezTo>
                  <a:pt x="8856" y="9249"/>
                  <a:pt x="8868" y="9252"/>
                  <a:pt x="8880" y="9258"/>
                </a:cubicBezTo>
                <a:cubicBezTo>
                  <a:pt x="9123" y="9217"/>
                  <a:pt x="9386" y="9177"/>
                  <a:pt x="9630" y="9116"/>
                </a:cubicBezTo>
                <a:cubicBezTo>
                  <a:pt x="10035" y="9035"/>
                  <a:pt x="10420" y="8954"/>
                  <a:pt x="10501" y="8954"/>
                </a:cubicBezTo>
                <a:cubicBezTo>
                  <a:pt x="10703" y="8934"/>
                  <a:pt x="10906" y="8893"/>
                  <a:pt x="11108" y="8812"/>
                </a:cubicBezTo>
                <a:cubicBezTo>
                  <a:pt x="11137" y="8798"/>
                  <a:pt x="11166" y="8783"/>
                  <a:pt x="11194" y="8783"/>
                </a:cubicBezTo>
                <a:cubicBezTo>
                  <a:pt x="11206" y="8783"/>
                  <a:pt x="11218" y="8786"/>
                  <a:pt x="11230" y="8792"/>
                </a:cubicBezTo>
                <a:cubicBezTo>
                  <a:pt x="11311" y="8812"/>
                  <a:pt x="11027" y="8954"/>
                  <a:pt x="10136" y="9318"/>
                </a:cubicBezTo>
                <a:cubicBezTo>
                  <a:pt x="9508" y="9562"/>
                  <a:pt x="8880" y="9845"/>
                  <a:pt x="8293" y="10189"/>
                </a:cubicBezTo>
                <a:cubicBezTo>
                  <a:pt x="8212" y="10230"/>
                  <a:pt x="8070" y="10311"/>
                  <a:pt x="7969" y="10352"/>
                </a:cubicBezTo>
                <a:cubicBezTo>
                  <a:pt x="7827" y="10433"/>
                  <a:pt x="7766" y="10473"/>
                  <a:pt x="7725" y="10574"/>
                </a:cubicBezTo>
                <a:cubicBezTo>
                  <a:pt x="7712" y="10644"/>
                  <a:pt x="7698" y="10675"/>
                  <a:pt x="7684" y="10675"/>
                </a:cubicBezTo>
                <a:cubicBezTo>
                  <a:pt x="7678" y="10675"/>
                  <a:pt x="7671" y="10668"/>
                  <a:pt x="7665" y="10655"/>
                </a:cubicBezTo>
                <a:cubicBezTo>
                  <a:pt x="7656" y="10630"/>
                  <a:pt x="7641" y="10619"/>
                  <a:pt x="7618" y="10619"/>
                </a:cubicBezTo>
                <a:cubicBezTo>
                  <a:pt x="7586" y="10619"/>
                  <a:pt x="7541" y="10640"/>
                  <a:pt x="7482" y="10676"/>
                </a:cubicBezTo>
                <a:cubicBezTo>
                  <a:pt x="7412" y="10719"/>
                  <a:pt x="7357" y="10740"/>
                  <a:pt x="7328" y="10740"/>
                </a:cubicBezTo>
                <a:cubicBezTo>
                  <a:pt x="7288" y="10740"/>
                  <a:pt x="7292" y="10704"/>
                  <a:pt x="7361" y="10635"/>
                </a:cubicBezTo>
                <a:cubicBezTo>
                  <a:pt x="7381" y="10605"/>
                  <a:pt x="7391" y="10590"/>
                  <a:pt x="7384" y="10590"/>
                </a:cubicBezTo>
                <a:cubicBezTo>
                  <a:pt x="7376" y="10590"/>
                  <a:pt x="7351" y="10605"/>
                  <a:pt x="7300" y="10635"/>
                </a:cubicBezTo>
                <a:cubicBezTo>
                  <a:pt x="7219" y="10676"/>
                  <a:pt x="7179" y="10716"/>
                  <a:pt x="7280" y="10757"/>
                </a:cubicBezTo>
                <a:cubicBezTo>
                  <a:pt x="7361" y="10797"/>
                  <a:pt x="7381" y="10817"/>
                  <a:pt x="7381" y="10858"/>
                </a:cubicBezTo>
                <a:cubicBezTo>
                  <a:pt x="7381" y="10863"/>
                  <a:pt x="7384" y="10866"/>
                  <a:pt x="7389" y="10866"/>
                </a:cubicBezTo>
                <a:cubicBezTo>
                  <a:pt x="7401" y="10866"/>
                  <a:pt x="7427" y="10847"/>
                  <a:pt x="7442" y="10817"/>
                </a:cubicBezTo>
                <a:cubicBezTo>
                  <a:pt x="7464" y="10795"/>
                  <a:pt x="7486" y="10779"/>
                  <a:pt x="7505" y="10779"/>
                </a:cubicBezTo>
                <a:cubicBezTo>
                  <a:pt x="7521" y="10779"/>
                  <a:pt x="7534" y="10790"/>
                  <a:pt x="7543" y="10817"/>
                </a:cubicBezTo>
                <a:cubicBezTo>
                  <a:pt x="7563" y="10878"/>
                  <a:pt x="7543" y="10939"/>
                  <a:pt x="7503" y="10959"/>
                </a:cubicBezTo>
                <a:cubicBezTo>
                  <a:pt x="7442" y="10979"/>
                  <a:pt x="7422" y="11020"/>
                  <a:pt x="7442" y="11040"/>
                </a:cubicBezTo>
                <a:cubicBezTo>
                  <a:pt x="7452" y="11050"/>
                  <a:pt x="7462" y="11055"/>
                  <a:pt x="7470" y="11055"/>
                </a:cubicBezTo>
                <a:cubicBezTo>
                  <a:pt x="7477" y="11055"/>
                  <a:pt x="7482" y="11050"/>
                  <a:pt x="7482" y="11040"/>
                </a:cubicBezTo>
                <a:cubicBezTo>
                  <a:pt x="7488" y="11023"/>
                  <a:pt x="7495" y="11016"/>
                  <a:pt x="7503" y="11016"/>
                </a:cubicBezTo>
                <a:cubicBezTo>
                  <a:pt x="7523" y="11016"/>
                  <a:pt x="7549" y="11068"/>
                  <a:pt x="7563" y="11142"/>
                </a:cubicBezTo>
                <a:cubicBezTo>
                  <a:pt x="7563" y="11187"/>
                  <a:pt x="7563" y="11210"/>
                  <a:pt x="7538" y="11210"/>
                </a:cubicBezTo>
                <a:cubicBezTo>
                  <a:pt x="7529" y="11210"/>
                  <a:pt x="7518" y="11207"/>
                  <a:pt x="7503" y="11202"/>
                </a:cubicBezTo>
                <a:cubicBezTo>
                  <a:pt x="7486" y="11197"/>
                  <a:pt x="7473" y="11194"/>
                  <a:pt x="7462" y="11194"/>
                </a:cubicBezTo>
                <a:cubicBezTo>
                  <a:pt x="7431" y="11194"/>
                  <a:pt x="7416" y="11213"/>
                  <a:pt x="7401" y="11243"/>
                </a:cubicBezTo>
                <a:cubicBezTo>
                  <a:pt x="7401" y="11304"/>
                  <a:pt x="7361" y="11324"/>
                  <a:pt x="7300" y="11324"/>
                </a:cubicBezTo>
                <a:cubicBezTo>
                  <a:pt x="7239" y="11324"/>
                  <a:pt x="7239" y="11324"/>
                  <a:pt x="7260" y="11364"/>
                </a:cubicBezTo>
                <a:lnTo>
                  <a:pt x="7341" y="11506"/>
                </a:lnTo>
                <a:cubicBezTo>
                  <a:pt x="7381" y="11547"/>
                  <a:pt x="7381" y="11587"/>
                  <a:pt x="7341" y="11607"/>
                </a:cubicBezTo>
                <a:cubicBezTo>
                  <a:pt x="7201" y="11704"/>
                  <a:pt x="7135" y="11750"/>
                  <a:pt x="7120" y="11750"/>
                </a:cubicBezTo>
                <a:cubicBezTo>
                  <a:pt x="7106" y="11750"/>
                  <a:pt x="7131" y="11714"/>
                  <a:pt x="7179" y="11648"/>
                </a:cubicBezTo>
                <a:cubicBezTo>
                  <a:pt x="7300" y="11506"/>
                  <a:pt x="7280" y="11506"/>
                  <a:pt x="7179" y="11506"/>
                </a:cubicBezTo>
                <a:cubicBezTo>
                  <a:pt x="7138" y="11506"/>
                  <a:pt x="7077" y="11486"/>
                  <a:pt x="7037" y="11445"/>
                </a:cubicBezTo>
                <a:cubicBezTo>
                  <a:pt x="7027" y="11425"/>
                  <a:pt x="7011" y="11415"/>
                  <a:pt x="6999" y="11415"/>
                </a:cubicBezTo>
                <a:cubicBezTo>
                  <a:pt x="6986" y="11415"/>
                  <a:pt x="6976" y="11425"/>
                  <a:pt x="6976" y="11445"/>
                </a:cubicBezTo>
                <a:cubicBezTo>
                  <a:pt x="6956" y="11486"/>
                  <a:pt x="6915" y="11526"/>
                  <a:pt x="6875" y="11547"/>
                </a:cubicBezTo>
                <a:cubicBezTo>
                  <a:pt x="6834" y="11587"/>
                  <a:pt x="6814" y="11607"/>
                  <a:pt x="6834" y="11628"/>
                </a:cubicBezTo>
                <a:cubicBezTo>
                  <a:pt x="6854" y="11648"/>
                  <a:pt x="6834" y="11729"/>
                  <a:pt x="6794" y="11790"/>
                </a:cubicBezTo>
                <a:cubicBezTo>
                  <a:pt x="6773" y="11850"/>
                  <a:pt x="6753" y="11911"/>
                  <a:pt x="6773" y="11911"/>
                </a:cubicBezTo>
                <a:cubicBezTo>
                  <a:pt x="6794" y="11911"/>
                  <a:pt x="6753" y="11972"/>
                  <a:pt x="6672" y="12033"/>
                </a:cubicBezTo>
                <a:cubicBezTo>
                  <a:pt x="6591" y="12094"/>
                  <a:pt x="6510" y="12134"/>
                  <a:pt x="6470" y="12134"/>
                </a:cubicBezTo>
                <a:cubicBezTo>
                  <a:pt x="6449" y="12114"/>
                  <a:pt x="6449" y="12094"/>
                  <a:pt x="6551" y="12053"/>
                </a:cubicBezTo>
                <a:cubicBezTo>
                  <a:pt x="6632" y="12013"/>
                  <a:pt x="6672" y="11992"/>
                  <a:pt x="6551" y="11972"/>
                </a:cubicBezTo>
                <a:cubicBezTo>
                  <a:pt x="6429" y="11952"/>
                  <a:pt x="6429" y="11952"/>
                  <a:pt x="6490" y="11871"/>
                </a:cubicBezTo>
                <a:cubicBezTo>
                  <a:pt x="6551" y="11790"/>
                  <a:pt x="6551" y="11790"/>
                  <a:pt x="6449" y="11790"/>
                </a:cubicBezTo>
                <a:cubicBezTo>
                  <a:pt x="6368" y="11790"/>
                  <a:pt x="6348" y="11790"/>
                  <a:pt x="6348" y="11668"/>
                </a:cubicBezTo>
                <a:cubicBezTo>
                  <a:pt x="6348" y="11612"/>
                  <a:pt x="6331" y="11582"/>
                  <a:pt x="6310" y="11582"/>
                </a:cubicBezTo>
                <a:cubicBezTo>
                  <a:pt x="6286" y="11582"/>
                  <a:pt x="6258" y="11622"/>
                  <a:pt x="6247" y="11709"/>
                </a:cubicBezTo>
                <a:cubicBezTo>
                  <a:pt x="6228" y="11784"/>
                  <a:pt x="6120" y="11913"/>
                  <a:pt x="6040" y="11913"/>
                </a:cubicBezTo>
                <a:cubicBezTo>
                  <a:pt x="6035" y="11913"/>
                  <a:pt x="6029" y="11913"/>
                  <a:pt x="6024" y="11911"/>
                </a:cubicBezTo>
                <a:cubicBezTo>
                  <a:pt x="6004" y="11911"/>
                  <a:pt x="5983" y="11891"/>
                  <a:pt x="5983" y="11830"/>
                </a:cubicBezTo>
                <a:cubicBezTo>
                  <a:pt x="5983" y="11808"/>
                  <a:pt x="5983" y="11792"/>
                  <a:pt x="5970" y="11792"/>
                </a:cubicBezTo>
                <a:cubicBezTo>
                  <a:pt x="5959" y="11792"/>
                  <a:pt x="5939" y="11803"/>
                  <a:pt x="5902" y="11830"/>
                </a:cubicBezTo>
                <a:cubicBezTo>
                  <a:pt x="5821" y="11891"/>
                  <a:pt x="5821" y="11911"/>
                  <a:pt x="5842" y="11931"/>
                </a:cubicBezTo>
                <a:cubicBezTo>
                  <a:pt x="5882" y="11931"/>
                  <a:pt x="5882" y="11972"/>
                  <a:pt x="5842" y="12013"/>
                </a:cubicBezTo>
                <a:cubicBezTo>
                  <a:pt x="5821" y="12053"/>
                  <a:pt x="5821" y="12073"/>
                  <a:pt x="5842" y="12094"/>
                </a:cubicBezTo>
                <a:cubicBezTo>
                  <a:pt x="5862" y="12094"/>
                  <a:pt x="5821" y="12134"/>
                  <a:pt x="5761" y="12175"/>
                </a:cubicBezTo>
                <a:cubicBezTo>
                  <a:pt x="5730" y="12185"/>
                  <a:pt x="5705" y="12190"/>
                  <a:pt x="5690" y="12190"/>
                </a:cubicBezTo>
                <a:cubicBezTo>
                  <a:pt x="5675" y="12190"/>
                  <a:pt x="5670" y="12185"/>
                  <a:pt x="5680" y="12175"/>
                </a:cubicBezTo>
                <a:cubicBezTo>
                  <a:pt x="5717" y="12119"/>
                  <a:pt x="5720" y="12093"/>
                  <a:pt x="5697" y="12093"/>
                </a:cubicBezTo>
                <a:cubicBezTo>
                  <a:pt x="5669" y="12093"/>
                  <a:pt x="5605" y="12129"/>
                  <a:pt x="5518" y="12195"/>
                </a:cubicBezTo>
                <a:cubicBezTo>
                  <a:pt x="5335" y="12316"/>
                  <a:pt x="5356" y="12316"/>
                  <a:pt x="5437" y="12337"/>
                </a:cubicBezTo>
                <a:cubicBezTo>
                  <a:pt x="5497" y="12337"/>
                  <a:pt x="5518" y="12377"/>
                  <a:pt x="5497" y="12397"/>
                </a:cubicBezTo>
                <a:cubicBezTo>
                  <a:pt x="5497" y="12454"/>
                  <a:pt x="5376" y="12562"/>
                  <a:pt x="5310" y="12562"/>
                </a:cubicBezTo>
                <a:cubicBezTo>
                  <a:pt x="5304" y="12562"/>
                  <a:pt x="5299" y="12561"/>
                  <a:pt x="5295" y="12559"/>
                </a:cubicBezTo>
                <a:cubicBezTo>
                  <a:pt x="5293" y="12559"/>
                  <a:pt x="5291" y="12559"/>
                  <a:pt x="5290" y="12559"/>
                </a:cubicBezTo>
                <a:cubicBezTo>
                  <a:pt x="5230" y="12559"/>
                  <a:pt x="5155" y="12905"/>
                  <a:pt x="5214" y="12965"/>
                </a:cubicBezTo>
                <a:cubicBezTo>
                  <a:pt x="5234" y="13005"/>
                  <a:pt x="5234" y="13046"/>
                  <a:pt x="5193" y="13066"/>
                </a:cubicBezTo>
                <a:lnTo>
                  <a:pt x="5112" y="13127"/>
                </a:lnTo>
                <a:lnTo>
                  <a:pt x="5052" y="13127"/>
                </a:lnTo>
                <a:cubicBezTo>
                  <a:pt x="5031" y="13106"/>
                  <a:pt x="5011" y="13086"/>
                  <a:pt x="4991" y="13086"/>
                </a:cubicBezTo>
                <a:cubicBezTo>
                  <a:pt x="4950" y="13086"/>
                  <a:pt x="4950" y="13106"/>
                  <a:pt x="4991" y="13147"/>
                </a:cubicBezTo>
                <a:cubicBezTo>
                  <a:pt x="5006" y="13177"/>
                  <a:pt x="5021" y="13195"/>
                  <a:pt x="4996" y="13195"/>
                </a:cubicBezTo>
                <a:cubicBezTo>
                  <a:pt x="4987" y="13195"/>
                  <a:pt x="4972" y="13193"/>
                  <a:pt x="4950" y="13187"/>
                </a:cubicBezTo>
                <a:cubicBezTo>
                  <a:pt x="4920" y="13177"/>
                  <a:pt x="4905" y="13172"/>
                  <a:pt x="4900" y="13172"/>
                </a:cubicBezTo>
                <a:cubicBezTo>
                  <a:pt x="4895" y="13172"/>
                  <a:pt x="4900" y="13177"/>
                  <a:pt x="4910" y="13187"/>
                </a:cubicBezTo>
                <a:cubicBezTo>
                  <a:pt x="4924" y="13202"/>
                  <a:pt x="4898" y="13216"/>
                  <a:pt x="4860" y="13216"/>
                </a:cubicBezTo>
                <a:cubicBezTo>
                  <a:pt x="4844" y="13216"/>
                  <a:pt x="4826" y="13214"/>
                  <a:pt x="4809" y="13208"/>
                </a:cubicBezTo>
                <a:cubicBezTo>
                  <a:pt x="4728" y="13208"/>
                  <a:pt x="4687" y="13208"/>
                  <a:pt x="4707" y="13248"/>
                </a:cubicBezTo>
                <a:cubicBezTo>
                  <a:pt x="4707" y="13258"/>
                  <a:pt x="4707" y="13263"/>
                  <a:pt x="4700" y="13263"/>
                </a:cubicBezTo>
                <a:cubicBezTo>
                  <a:pt x="4692" y="13263"/>
                  <a:pt x="4677" y="13258"/>
                  <a:pt x="4647" y="13248"/>
                </a:cubicBezTo>
                <a:cubicBezTo>
                  <a:pt x="4636" y="13243"/>
                  <a:pt x="4626" y="13240"/>
                  <a:pt x="4618" y="13240"/>
                </a:cubicBezTo>
                <a:cubicBezTo>
                  <a:pt x="4595" y="13240"/>
                  <a:pt x="4580" y="13259"/>
                  <a:pt x="4566" y="13289"/>
                </a:cubicBezTo>
                <a:cubicBezTo>
                  <a:pt x="4566" y="13317"/>
                  <a:pt x="4557" y="13332"/>
                  <a:pt x="4541" y="13332"/>
                </a:cubicBezTo>
                <a:cubicBezTo>
                  <a:pt x="4524" y="13332"/>
                  <a:pt x="4497" y="13312"/>
                  <a:pt x="4464" y="13268"/>
                </a:cubicBezTo>
                <a:cubicBezTo>
                  <a:pt x="4424" y="13214"/>
                  <a:pt x="4401" y="13196"/>
                  <a:pt x="4379" y="13196"/>
                </a:cubicBezTo>
                <a:cubicBezTo>
                  <a:pt x="4367" y="13196"/>
                  <a:pt x="4356" y="13201"/>
                  <a:pt x="4343" y="13208"/>
                </a:cubicBezTo>
                <a:cubicBezTo>
                  <a:pt x="4302" y="13248"/>
                  <a:pt x="4302" y="13289"/>
                  <a:pt x="4444" y="13370"/>
                </a:cubicBezTo>
                <a:lnTo>
                  <a:pt x="4525" y="13430"/>
                </a:lnTo>
                <a:lnTo>
                  <a:pt x="4403" y="13410"/>
                </a:lnTo>
                <a:cubicBezTo>
                  <a:pt x="4363" y="13400"/>
                  <a:pt x="4338" y="13395"/>
                  <a:pt x="4328" y="13395"/>
                </a:cubicBezTo>
                <a:cubicBezTo>
                  <a:pt x="4317" y="13395"/>
                  <a:pt x="4322" y="13400"/>
                  <a:pt x="4343" y="13410"/>
                </a:cubicBezTo>
                <a:cubicBezTo>
                  <a:pt x="4363" y="13410"/>
                  <a:pt x="4383" y="13471"/>
                  <a:pt x="4383" y="13532"/>
                </a:cubicBezTo>
                <a:cubicBezTo>
                  <a:pt x="4383" y="13613"/>
                  <a:pt x="4403" y="13674"/>
                  <a:pt x="4464" y="13714"/>
                </a:cubicBezTo>
                <a:cubicBezTo>
                  <a:pt x="4566" y="13795"/>
                  <a:pt x="4566" y="13815"/>
                  <a:pt x="4464" y="13856"/>
                </a:cubicBezTo>
                <a:cubicBezTo>
                  <a:pt x="4403" y="13917"/>
                  <a:pt x="4343" y="13977"/>
                  <a:pt x="4322" y="14079"/>
                </a:cubicBezTo>
                <a:cubicBezTo>
                  <a:pt x="4282" y="14180"/>
                  <a:pt x="4241" y="14241"/>
                  <a:pt x="4201" y="14261"/>
                </a:cubicBezTo>
                <a:cubicBezTo>
                  <a:pt x="4160" y="14261"/>
                  <a:pt x="4160" y="14241"/>
                  <a:pt x="4201" y="14180"/>
                </a:cubicBezTo>
                <a:cubicBezTo>
                  <a:pt x="4241" y="14119"/>
                  <a:pt x="4241" y="14058"/>
                  <a:pt x="4201" y="14018"/>
                </a:cubicBezTo>
                <a:cubicBezTo>
                  <a:pt x="4183" y="14000"/>
                  <a:pt x="4173" y="13990"/>
                  <a:pt x="4165" y="13990"/>
                </a:cubicBezTo>
                <a:cubicBezTo>
                  <a:pt x="4156" y="13990"/>
                  <a:pt x="4151" y="14005"/>
                  <a:pt x="4140" y="14038"/>
                </a:cubicBezTo>
                <a:cubicBezTo>
                  <a:pt x="4120" y="14099"/>
                  <a:pt x="4079" y="14139"/>
                  <a:pt x="4019" y="14160"/>
                </a:cubicBezTo>
                <a:cubicBezTo>
                  <a:pt x="3978" y="14180"/>
                  <a:pt x="3938" y="14241"/>
                  <a:pt x="3917" y="14301"/>
                </a:cubicBezTo>
                <a:cubicBezTo>
                  <a:pt x="3904" y="14380"/>
                  <a:pt x="3917" y="14425"/>
                  <a:pt x="3932" y="14425"/>
                </a:cubicBezTo>
                <a:cubicBezTo>
                  <a:pt x="3941" y="14425"/>
                  <a:pt x="3951" y="14411"/>
                  <a:pt x="3958" y="14382"/>
                </a:cubicBezTo>
                <a:cubicBezTo>
                  <a:pt x="3967" y="14364"/>
                  <a:pt x="3976" y="14354"/>
                  <a:pt x="3985" y="14354"/>
                </a:cubicBezTo>
                <a:cubicBezTo>
                  <a:pt x="3996" y="14354"/>
                  <a:pt x="4007" y="14369"/>
                  <a:pt x="4019" y="14403"/>
                </a:cubicBezTo>
                <a:cubicBezTo>
                  <a:pt x="4052" y="14536"/>
                  <a:pt x="4099" y="14641"/>
                  <a:pt x="4115" y="14641"/>
                </a:cubicBezTo>
                <a:cubicBezTo>
                  <a:pt x="4118" y="14641"/>
                  <a:pt x="4120" y="14636"/>
                  <a:pt x="4120" y="14626"/>
                </a:cubicBezTo>
                <a:cubicBezTo>
                  <a:pt x="4120" y="14565"/>
                  <a:pt x="4140" y="14504"/>
                  <a:pt x="4160" y="14443"/>
                </a:cubicBezTo>
                <a:cubicBezTo>
                  <a:pt x="4187" y="14390"/>
                  <a:pt x="4214" y="14367"/>
                  <a:pt x="4234" y="14367"/>
                </a:cubicBezTo>
                <a:cubicBezTo>
                  <a:pt x="4277" y="14367"/>
                  <a:pt x="4296" y="14463"/>
                  <a:pt x="4241" y="14585"/>
                </a:cubicBezTo>
                <a:cubicBezTo>
                  <a:pt x="4181" y="14767"/>
                  <a:pt x="4181" y="14869"/>
                  <a:pt x="4221" y="14950"/>
                </a:cubicBezTo>
                <a:cubicBezTo>
                  <a:pt x="4240" y="14998"/>
                  <a:pt x="4246" y="15018"/>
                  <a:pt x="4240" y="15018"/>
                </a:cubicBezTo>
                <a:cubicBezTo>
                  <a:pt x="4234" y="15018"/>
                  <a:pt x="4213" y="14992"/>
                  <a:pt x="4181" y="14950"/>
                </a:cubicBezTo>
                <a:lnTo>
                  <a:pt x="4100" y="14869"/>
                </a:lnTo>
                <a:lnTo>
                  <a:pt x="4100" y="14990"/>
                </a:lnTo>
                <a:cubicBezTo>
                  <a:pt x="4100" y="15051"/>
                  <a:pt x="4120" y="15112"/>
                  <a:pt x="4160" y="15172"/>
                </a:cubicBezTo>
                <a:cubicBezTo>
                  <a:pt x="4201" y="15193"/>
                  <a:pt x="4201" y="15233"/>
                  <a:pt x="4160" y="15274"/>
                </a:cubicBezTo>
                <a:cubicBezTo>
                  <a:pt x="4120" y="15314"/>
                  <a:pt x="4120" y="15375"/>
                  <a:pt x="4201" y="15416"/>
                </a:cubicBezTo>
                <a:cubicBezTo>
                  <a:pt x="4289" y="15503"/>
                  <a:pt x="4316" y="15606"/>
                  <a:pt x="4256" y="15606"/>
                </a:cubicBezTo>
                <a:cubicBezTo>
                  <a:pt x="4246" y="15606"/>
                  <a:pt x="4235" y="15603"/>
                  <a:pt x="4221" y="15598"/>
                </a:cubicBezTo>
                <a:cubicBezTo>
                  <a:pt x="4204" y="15589"/>
                  <a:pt x="4195" y="15585"/>
                  <a:pt x="4190" y="15585"/>
                </a:cubicBezTo>
                <a:cubicBezTo>
                  <a:pt x="4184" y="15585"/>
                  <a:pt x="4189" y="15594"/>
                  <a:pt x="4201" y="15618"/>
                </a:cubicBezTo>
                <a:cubicBezTo>
                  <a:pt x="4282" y="15679"/>
                  <a:pt x="4363" y="15719"/>
                  <a:pt x="4444" y="15719"/>
                </a:cubicBezTo>
                <a:cubicBezTo>
                  <a:pt x="4525" y="15740"/>
                  <a:pt x="4606" y="15760"/>
                  <a:pt x="4667" y="15821"/>
                </a:cubicBezTo>
                <a:cubicBezTo>
                  <a:pt x="4682" y="15850"/>
                  <a:pt x="4707" y="15869"/>
                  <a:pt x="4752" y="15869"/>
                </a:cubicBezTo>
                <a:cubicBezTo>
                  <a:pt x="4768" y="15869"/>
                  <a:pt x="4787" y="15867"/>
                  <a:pt x="4809" y="15861"/>
                </a:cubicBezTo>
                <a:cubicBezTo>
                  <a:pt x="4839" y="15851"/>
                  <a:pt x="4864" y="15846"/>
                  <a:pt x="4880" y="15846"/>
                </a:cubicBezTo>
                <a:cubicBezTo>
                  <a:pt x="4895" y="15846"/>
                  <a:pt x="4900" y="15851"/>
                  <a:pt x="4890" y="15861"/>
                </a:cubicBezTo>
                <a:cubicBezTo>
                  <a:pt x="4869" y="15881"/>
                  <a:pt x="4910" y="15922"/>
                  <a:pt x="4971" y="15942"/>
                </a:cubicBezTo>
                <a:cubicBezTo>
                  <a:pt x="5031" y="15983"/>
                  <a:pt x="5072" y="16023"/>
                  <a:pt x="5011" y="16064"/>
                </a:cubicBezTo>
                <a:cubicBezTo>
                  <a:pt x="4950" y="16125"/>
                  <a:pt x="4950" y="16125"/>
                  <a:pt x="5011" y="16145"/>
                </a:cubicBezTo>
                <a:cubicBezTo>
                  <a:pt x="5052" y="16145"/>
                  <a:pt x="5092" y="16145"/>
                  <a:pt x="5133" y="16104"/>
                </a:cubicBezTo>
                <a:cubicBezTo>
                  <a:pt x="5139" y="16091"/>
                  <a:pt x="5148" y="16084"/>
                  <a:pt x="5159" y="16084"/>
                </a:cubicBezTo>
                <a:cubicBezTo>
                  <a:pt x="5180" y="16084"/>
                  <a:pt x="5207" y="16111"/>
                  <a:pt x="5234" y="16165"/>
                </a:cubicBezTo>
                <a:cubicBezTo>
                  <a:pt x="5295" y="16246"/>
                  <a:pt x="5356" y="16266"/>
                  <a:pt x="5376" y="16266"/>
                </a:cubicBezTo>
                <a:cubicBezTo>
                  <a:pt x="5416" y="16266"/>
                  <a:pt x="5416" y="16246"/>
                  <a:pt x="5416" y="16226"/>
                </a:cubicBezTo>
                <a:cubicBezTo>
                  <a:pt x="5396" y="16206"/>
                  <a:pt x="5396" y="16165"/>
                  <a:pt x="5416" y="16145"/>
                </a:cubicBezTo>
                <a:cubicBezTo>
                  <a:pt x="5437" y="16145"/>
                  <a:pt x="5457" y="16145"/>
                  <a:pt x="5457" y="16165"/>
                </a:cubicBezTo>
                <a:cubicBezTo>
                  <a:pt x="5457" y="16195"/>
                  <a:pt x="5468" y="16213"/>
                  <a:pt x="5481" y="16213"/>
                </a:cubicBezTo>
                <a:cubicBezTo>
                  <a:pt x="5486" y="16213"/>
                  <a:pt x="5492" y="16211"/>
                  <a:pt x="5497" y="16206"/>
                </a:cubicBezTo>
                <a:cubicBezTo>
                  <a:pt x="5538" y="16206"/>
                  <a:pt x="5538" y="16246"/>
                  <a:pt x="5538" y="16327"/>
                </a:cubicBezTo>
                <a:cubicBezTo>
                  <a:pt x="5538" y="16408"/>
                  <a:pt x="5538" y="16449"/>
                  <a:pt x="5558" y="16449"/>
                </a:cubicBezTo>
                <a:cubicBezTo>
                  <a:pt x="5570" y="16443"/>
                  <a:pt x="5580" y="16440"/>
                  <a:pt x="5589" y="16440"/>
                </a:cubicBezTo>
                <a:cubicBezTo>
                  <a:pt x="5610" y="16440"/>
                  <a:pt x="5625" y="16455"/>
                  <a:pt x="5639" y="16469"/>
                </a:cubicBezTo>
                <a:cubicBezTo>
                  <a:pt x="5663" y="16493"/>
                  <a:pt x="5694" y="16502"/>
                  <a:pt x="5723" y="16502"/>
                </a:cubicBezTo>
                <a:cubicBezTo>
                  <a:pt x="5744" y="16502"/>
                  <a:pt x="5764" y="16498"/>
                  <a:pt x="5781" y="16489"/>
                </a:cubicBezTo>
                <a:cubicBezTo>
                  <a:pt x="5801" y="16479"/>
                  <a:pt x="5826" y="16474"/>
                  <a:pt x="5852" y="16474"/>
                </a:cubicBezTo>
                <a:cubicBezTo>
                  <a:pt x="5877" y="16474"/>
                  <a:pt x="5902" y="16479"/>
                  <a:pt x="5923" y="16489"/>
                </a:cubicBezTo>
                <a:cubicBezTo>
                  <a:pt x="5963" y="16509"/>
                  <a:pt x="5943" y="16530"/>
                  <a:pt x="5902" y="16550"/>
                </a:cubicBezTo>
                <a:cubicBezTo>
                  <a:pt x="5862" y="16570"/>
                  <a:pt x="5862" y="16590"/>
                  <a:pt x="5862" y="16611"/>
                </a:cubicBezTo>
                <a:cubicBezTo>
                  <a:pt x="5882" y="16621"/>
                  <a:pt x="5902" y="16626"/>
                  <a:pt x="5920" y="16626"/>
                </a:cubicBezTo>
                <a:cubicBezTo>
                  <a:pt x="5938" y="16626"/>
                  <a:pt x="5953" y="16621"/>
                  <a:pt x="5963" y="16611"/>
                </a:cubicBezTo>
                <a:cubicBezTo>
                  <a:pt x="5983" y="16590"/>
                  <a:pt x="6024" y="16590"/>
                  <a:pt x="6024" y="16590"/>
                </a:cubicBezTo>
                <a:cubicBezTo>
                  <a:pt x="6044" y="16611"/>
                  <a:pt x="6064" y="16631"/>
                  <a:pt x="6064" y="16651"/>
                </a:cubicBezTo>
                <a:cubicBezTo>
                  <a:pt x="6146" y="16692"/>
                  <a:pt x="6206" y="16773"/>
                  <a:pt x="6186" y="16793"/>
                </a:cubicBezTo>
                <a:cubicBezTo>
                  <a:pt x="6166" y="16813"/>
                  <a:pt x="6166" y="16833"/>
                  <a:pt x="6186" y="16854"/>
                </a:cubicBezTo>
                <a:cubicBezTo>
                  <a:pt x="6191" y="16859"/>
                  <a:pt x="6196" y="16861"/>
                  <a:pt x="6201" y="16861"/>
                </a:cubicBezTo>
                <a:cubicBezTo>
                  <a:pt x="6216" y="16861"/>
                  <a:pt x="6232" y="16839"/>
                  <a:pt x="6247" y="16793"/>
                </a:cubicBezTo>
                <a:cubicBezTo>
                  <a:pt x="6267" y="16732"/>
                  <a:pt x="6328" y="16671"/>
                  <a:pt x="6389" y="16671"/>
                </a:cubicBezTo>
                <a:cubicBezTo>
                  <a:pt x="6490" y="16671"/>
                  <a:pt x="6490" y="16651"/>
                  <a:pt x="6470" y="16590"/>
                </a:cubicBezTo>
                <a:cubicBezTo>
                  <a:pt x="6452" y="16556"/>
                  <a:pt x="6551" y="16435"/>
                  <a:pt x="6607" y="16435"/>
                </a:cubicBezTo>
                <a:cubicBezTo>
                  <a:pt x="6617" y="16435"/>
                  <a:pt x="6625" y="16439"/>
                  <a:pt x="6632" y="16449"/>
                </a:cubicBezTo>
                <a:cubicBezTo>
                  <a:pt x="6652" y="16469"/>
                  <a:pt x="6652" y="16509"/>
                  <a:pt x="6611" y="16509"/>
                </a:cubicBezTo>
                <a:cubicBezTo>
                  <a:pt x="6591" y="16530"/>
                  <a:pt x="6611" y="16550"/>
                  <a:pt x="6692" y="16570"/>
                </a:cubicBezTo>
                <a:cubicBezTo>
                  <a:pt x="6814" y="16590"/>
                  <a:pt x="6854" y="16631"/>
                  <a:pt x="6773" y="16692"/>
                </a:cubicBezTo>
                <a:cubicBezTo>
                  <a:pt x="6756" y="16704"/>
                  <a:pt x="6743" y="16708"/>
                  <a:pt x="6734" y="16708"/>
                </a:cubicBezTo>
                <a:cubicBezTo>
                  <a:pt x="6711" y="16708"/>
                  <a:pt x="6707" y="16680"/>
                  <a:pt x="6692" y="16651"/>
                </a:cubicBezTo>
                <a:cubicBezTo>
                  <a:pt x="6692" y="16628"/>
                  <a:pt x="6686" y="16604"/>
                  <a:pt x="6680" y="16604"/>
                </a:cubicBezTo>
                <a:cubicBezTo>
                  <a:pt x="6676" y="16604"/>
                  <a:pt x="6672" y="16617"/>
                  <a:pt x="6672" y="16651"/>
                </a:cubicBezTo>
                <a:cubicBezTo>
                  <a:pt x="6672" y="16682"/>
                  <a:pt x="6672" y="16697"/>
                  <a:pt x="6670" y="16697"/>
                </a:cubicBezTo>
                <a:cubicBezTo>
                  <a:pt x="6667" y="16697"/>
                  <a:pt x="6662" y="16682"/>
                  <a:pt x="6652" y="16651"/>
                </a:cubicBezTo>
                <a:cubicBezTo>
                  <a:pt x="6632" y="16601"/>
                  <a:pt x="6606" y="16575"/>
                  <a:pt x="6581" y="16575"/>
                </a:cubicBezTo>
                <a:cubicBezTo>
                  <a:pt x="6556" y="16575"/>
                  <a:pt x="6530" y="16601"/>
                  <a:pt x="6510" y="16651"/>
                </a:cubicBezTo>
                <a:cubicBezTo>
                  <a:pt x="6496" y="16736"/>
                  <a:pt x="6502" y="16771"/>
                  <a:pt x="6547" y="16771"/>
                </a:cubicBezTo>
                <a:cubicBezTo>
                  <a:pt x="6567" y="16771"/>
                  <a:pt x="6595" y="16765"/>
                  <a:pt x="6632" y="16752"/>
                </a:cubicBezTo>
                <a:cubicBezTo>
                  <a:pt x="6648" y="16747"/>
                  <a:pt x="6664" y="16745"/>
                  <a:pt x="6680" y="16745"/>
                </a:cubicBezTo>
                <a:cubicBezTo>
                  <a:pt x="6722" y="16745"/>
                  <a:pt x="6759" y="16763"/>
                  <a:pt x="6773" y="16793"/>
                </a:cubicBezTo>
                <a:cubicBezTo>
                  <a:pt x="6798" y="16818"/>
                  <a:pt x="6824" y="16835"/>
                  <a:pt x="6849" y="16835"/>
                </a:cubicBezTo>
                <a:cubicBezTo>
                  <a:pt x="6864" y="16835"/>
                  <a:pt x="6880" y="16829"/>
                  <a:pt x="6895" y="16813"/>
                </a:cubicBezTo>
                <a:cubicBezTo>
                  <a:pt x="6910" y="16798"/>
                  <a:pt x="6926" y="16791"/>
                  <a:pt x="6940" y="16791"/>
                </a:cubicBezTo>
                <a:cubicBezTo>
                  <a:pt x="6963" y="16791"/>
                  <a:pt x="6984" y="16808"/>
                  <a:pt x="6996" y="16833"/>
                </a:cubicBezTo>
                <a:cubicBezTo>
                  <a:pt x="7017" y="16854"/>
                  <a:pt x="7032" y="16864"/>
                  <a:pt x="7044" y="16864"/>
                </a:cubicBezTo>
                <a:cubicBezTo>
                  <a:pt x="7057" y="16864"/>
                  <a:pt x="7067" y="16854"/>
                  <a:pt x="7077" y="16833"/>
                </a:cubicBezTo>
                <a:cubicBezTo>
                  <a:pt x="7104" y="16798"/>
                  <a:pt x="7158" y="16782"/>
                  <a:pt x="7207" y="16782"/>
                </a:cubicBezTo>
                <a:cubicBezTo>
                  <a:pt x="7269" y="16782"/>
                  <a:pt x="7323" y="16808"/>
                  <a:pt x="7300" y="16854"/>
                </a:cubicBezTo>
                <a:cubicBezTo>
                  <a:pt x="7300" y="16894"/>
                  <a:pt x="7320" y="16955"/>
                  <a:pt x="7361" y="16955"/>
                </a:cubicBezTo>
                <a:cubicBezTo>
                  <a:pt x="7401" y="16996"/>
                  <a:pt x="7401" y="17016"/>
                  <a:pt x="7341" y="17036"/>
                </a:cubicBezTo>
                <a:cubicBezTo>
                  <a:pt x="7280" y="17056"/>
                  <a:pt x="7260" y="17056"/>
                  <a:pt x="7361" y="17077"/>
                </a:cubicBezTo>
                <a:cubicBezTo>
                  <a:pt x="7385" y="17082"/>
                  <a:pt x="7401" y="17085"/>
                  <a:pt x="7413" y="17085"/>
                </a:cubicBezTo>
                <a:cubicBezTo>
                  <a:pt x="7442" y="17085"/>
                  <a:pt x="7442" y="17071"/>
                  <a:pt x="7442" y="17056"/>
                </a:cubicBezTo>
                <a:cubicBezTo>
                  <a:pt x="7442" y="17016"/>
                  <a:pt x="7442" y="16996"/>
                  <a:pt x="7482" y="16975"/>
                </a:cubicBezTo>
                <a:cubicBezTo>
                  <a:pt x="7495" y="16962"/>
                  <a:pt x="7509" y="16957"/>
                  <a:pt x="7523" y="16957"/>
                </a:cubicBezTo>
                <a:cubicBezTo>
                  <a:pt x="7572" y="16957"/>
                  <a:pt x="7616" y="17033"/>
                  <a:pt x="7584" y="17097"/>
                </a:cubicBezTo>
                <a:cubicBezTo>
                  <a:pt x="7592" y="17089"/>
                  <a:pt x="7606" y="17075"/>
                  <a:pt x="7624" y="17056"/>
                </a:cubicBezTo>
                <a:cubicBezTo>
                  <a:pt x="7646" y="17024"/>
                  <a:pt x="7662" y="17003"/>
                  <a:pt x="7678" y="17003"/>
                </a:cubicBezTo>
                <a:cubicBezTo>
                  <a:pt x="7692" y="17003"/>
                  <a:pt x="7707" y="17019"/>
                  <a:pt x="7725" y="17056"/>
                </a:cubicBezTo>
                <a:cubicBezTo>
                  <a:pt x="7739" y="17110"/>
                  <a:pt x="7762" y="17128"/>
                  <a:pt x="7793" y="17128"/>
                </a:cubicBezTo>
                <a:cubicBezTo>
                  <a:pt x="7809" y="17128"/>
                  <a:pt x="7827" y="17124"/>
                  <a:pt x="7847" y="17117"/>
                </a:cubicBezTo>
                <a:cubicBezTo>
                  <a:pt x="7901" y="17081"/>
                  <a:pt x="7923" y="17013"/>
                  <a:pt x="7855" y="17013"/>
                </a:cubicBezTo>
                <a:cubicBezTo>
                  <a:pt x="7847" y="17013"/>
                  <a:pt x="7838" y="17014"/>
                  <a:pt x="7827" y="17016"/>
                </a:cubicBezTo>
                <a:lnTo>
                  <a:pt x="7807" y="17016"/>
                </a:lnTo>
                <a:cubicBezTo>
                  <a:pt x="7837" y="17006"/>
                  <a:pt x="7862" y="17001"/>
                  <a:pt x="7888" y="17001"/>
                </a:cubicBezTo>
                <a:cubicBezTo>
                  <a:pt x="7913" y="17001"/>
                  <a:pt x="7938" y="17006"/>
                  <a:pt x="7969" y="17016"/>
                </a:cubicBezTo>
                <a:cubicBezTo>
                  <a:pt x="7978" y="17017"/>
                  <a:pt x="7988" y="17018"/>
                  <a:pt x="7998" y="17018"/>
                </a:cubicBezTo>
                <a:cubicBezTo>
                  <a:pt x="8122" y="17018"/>
                  <a:pt x="8305" y="16911"/>
                  <a:pt x="8212" y="16874"/>
                </a:cubicBezTo>
                <a:cubicBezTo>
                  <a:pt x="8191" y="16874"/>
                  <a:pt x="8191" y="16813"/>
                  <a:pt x="8212" y="16773"/>
                </a:cubicBezTo>
                <a:cubicBezTo>
                  <a:pt x="8239" y="16719"/>
                  <a:pt x="8265" y="16693"/>
                  <a:pt x="8287" y="16693"/>
                </a:cubicBezTo>
                <a:cubicBezTo>
                  <a:pt x="8314" y="16693"/>
                  <a:pt x="8333" y="16734"/>
                  <a:pt x="8333" y="16813"/>
                </a:cubicBezTo>
                <a:cubicBezTo>
                  <a:pt x="8333" y="16894"/>
                  <a:pt x="8293" y="16955"/>
                  <a:pt x="8191" y="17036"/>
                </a:cubicBezTo>
                <a:lnTo>
                  <a:pt x="8029" y="17137"/>
                </a:lnTo>
                <a:lnTo>
                  <a:pt x="8232" y="17137"/>
                </a:lnTo>
                <a:cubicBezTo>
                  <a:pt x="8374" y="17137"/>
                  <a:pt x="8455" y="17137"/>
                  <a:pt x="8455" y="17077"/>
                </a:cubicBezTo>
                <a:cubicBezTo>
                  <a:pt x="8475" y="17036"/>
                  <a:pt x="8495" y="17016"/>
                  <a:pt x="8536" y="17016"/>
                </a:cubicBezTo>
                <a:cubicBezTo>
                  <a:pt x="8576" y="17016"/>
                  <a:pt x="8597" y="17016"/>
                  <a:pt x="8576" y="17077"/>
                </a:cubicBezTo>
                <a:cubicBezTo>
                  <a:pt x="8536" y="17137"/>
                  <a:pt x="8556" y="17178"/>
                  <a:pt x="8617" y="17178"/>
                </a:cubicBezTo>
                <a:cubicBezTo>
                  <a:pt x="8678" y="17198"/>
                  <a:pt x="8698" y="17218"/>
                  <a:pt x="8657" y="17279"/>
                </a:cubicBezTo>
                <a:cubicBezTo>
                  <a:pt x="8617" y="17360"/>
                  <a:pt x="8576" y="17441"/>
                  <a:pt x="8556" y="17522"/>
                </a:cubicBezTo>
                <a:cubicBezTo>
                  <a:pt x="8515" y="17664"/>
                  <a:pt x="8455" y="17806"/>
                  <a:pt x="8394" y="17948"/>
                </a:cubicBezTo>
                <a:cubicBezTo>
                  <a:pt x="8353" y="18029"/>
                  <a:pt x="8353" y="18130"/>
                  <a:pt x="8333" y="18231"/>
                </a:cubicBezTo>
                <a:cubicBezTo>
                  <a:pt x="8333" y="18353"/>
                  <a:pt x="8293" y="18434"/>
                  <a:pt x="8252" y="18454"/>
                </a:cubicBezTo>
                <a:cubicBezTo>
                  <a:pt x="8212" y="18474"/>
                  <a:pt x="8171" y="18555"/>
                  <a:pt x="8171" y="18717"/>
                </a:cubicBezTo>
                <a:cubicBezTo>
                  <a:pt x="8156" y="18825"/>
                  <a:pt x="8140" y="18874"/>
                  <a:pt x="8134" y="18874"/>
                </a:cubicBezTo>
                <a:cubicBezTo>
                  <a:pt x="8132" y="18874"/>
                  <a:pt x="8131" y="18869"/>
                  <a:pt x="8131" y="18859"/>
                </a:cubicBezTo>
                <a:cubicBezTo>
                  <a:pt x="8116" y="18829"/>
                  <a:pt x="8101" y="18811"/>
                  <a:pt x="8078" y="18811"/>
                </a:cubicBezTo>
                <a:cubicBezTo>
                  <a:pt x="8070" y="18811"/>
                  <a:pt x="8060" y="18813"/>
                  <a:pt x="8050" y="18819"/>
                </a:cubicBezTo>
                <a:cubicBezTo>
                  <a:pt x="8029" y="18839"/>
                  <a:pt x="8050" y="18879"/>
                  <a:pt x="8110" y="18920"/>
                </a:cubicBezTo>
                <a:cubicBezTo>
                  <a:pt x="8157" y="18967"/>
                  <a:pt x="8290" y="19014"/>
                  <a:pt x="8375" y="19014"/>
                </a:cubicBezTo>
                <a:cubicBezTo>
                  <a:pt x="8400" y="19014"/>
                  <a:pt x="8421" y="19010"/>
                  <a:pt x="8434" y="19001"/>
                </a:cubicBezTo>
                <a:cubicBezTo>
                  <a:pt x="8445" y="18991"/>
                  <a:pt x="8455" y="18986"/>
                  <a:pt x="8465" y="18986"/>
                </a:cubicBezTo>
                <a:cubicBezTo>
                  <a:pt x="8475" y="18986"/>
                  <a:pt x="8485" y="18991"/>
                  <a:pt x="8495" y="19001"/>
                </a:cubicBezTo>
                <a:cubicBezTo>
                  <a:pt x="8515" y="19001"/>
                  <a:pt x="8515" y="19001"/>
                  <a:pt x="8495" y="18981"/>
                </a:cubicBezTo>
                <a:cubicBezTo>
                  <a:pt x="8475" y="18960"/>
                  <a:pt x="8495" y="18920"/>
                  <a:pt x="8536" y="18879"/>
                </a:cubicBezTo>
                <a:cubicBezTo>
                  <a:pt x="8580" y="18850"/>
                  <a:pt x="8614" y="18831"/>
                  <a:pt x="8637" y="18831"/>
                </a:cubicBezTo>
                <a:cubicBezTo>
                  <a:pt x="8645" y="18831"/>
                  <a:pt x="8652" y="18833"/>
                  <a:pt x="8657" y="18839"/>
                </a:cubicBezTo>
                <a:cubicBezTo>
                  <a:pt x="8663" y="18845"/>
                  <a:pt x="8671" y="18847"/>
                  <a:pt x="8680" y="18847"/>
                </a:cubicBezTo>
                <a:cubicBezTo>
                  <a:pt x="8701" y="18847"/>
                  <a:pt x="8730" y="18833"/>
                  <a:pt x="8759" y="18819"/>
                </a:cubicBezTo>
                <a:lnTo>
                  <a:pt x="8860" y="18758"/>
                </a:lnTo>
                <a:lnTo>
                  <a:pt x="8799" y="18859"/>
                </a:lnTo>
                <a:cubicBezTo>
                  <a:pt x="8738" y="18940"/>
                  <a:pt x="8738" y="18960"/>
                  <a:pt x="8819" y="18981"/>
                </a:cubicBezTo>
                <a:cubicBezTo>
                  <a:pt x="8900" y="18981"/>
                  <a:pt x="8921" y="18981"/>
                  <a:pt x="8921" y="18940"/>
                </a:cubicBezTo>
                <a:cubicBezTo>
                  <a:pt x="8941" y="18920"/>
                  <a:pt x="8961" y="18920"/>
                  <a:pt x="8981" y="18920"/>
                </a:cubicBezTo>
                <a:cubicBezTo>
                  <a:pt x="9022" y="18920"/>
                  <a:pt x="8981" y="18981"/>
                  <a:pt x="8921" y="19041"/>
                </a:cubicBezTo>
                <a:cubicBezTo>
                  <a:pt x="8860" y="19082"/>
                  <a:pt x="8819" y="19143"/>
                  <a:pt x="8860" y="19183"/>
                </a:cubicBezTo>
                <a:cubicBezTo>
                  <a:pt x="8878" y="19201"/>
                  <a:pt x="8892" y="19211"/>
                  <a:pt x="8902" y="19211"/>
                </a:cubicBezTo>
                <a:cubicBezTo>
                  <a:pt x="8914" y="19211"/>
                  <a:pt x="8921" y="19196"/>
                  <a:pt x="8921" y="19163"/>
                </a:cubicBezTo>
                <a:cubicBezTo>
                  <a:pt x="8936" y="19087"/>
                  <a:pt x="9007" y="19012"/>
                  <a:pt x="9051" y="19012"/>
                </a:cubicBezTo>
                <a:cubicBezTo>
                  <a:pt x="9066" y="19012"/>
                  <a:pt x="9077" y="19021"/>
                  <a:pt x="9083" y="19041"/>
                </a:cubicBezTo>
                <a:cubicBezTo>
                  <a:pt x="9123" y="19102"/>
                  <a:pt x="9164" y="19122"/>
                  <a:pt x="9224" y="19143"/>
                </a:cubicBezTo>
                <a:cubicBezTo>
                  <a:pt x="9285" y="19143"/>
                  <a:pt x="9346" y="19163"/>
                  <a:pt x="9366" y="19203"/>
                </a:cubicBezTo>
                <a:cubicBezTo>
                  <a:pt x="9375" y="19220"/>
                  <a:pt x="9383" y="19230"/>
                  <a:pt x="9394" y="19230"/>
                </a:cubicBezTo>
                <a:cubicBezTo>
                  <a:pt x="9410" y="19230"/>
                  <a:pt x="9432" y="19210"/>
                  <a:pt x="9468" y="19163"/>
                </a:cubicBezTo>
                <a:cubicBezTo>
                  <a:pt x="9500" y="19120"/>
                  <a:pt x="9521" y="19099"/>
                  <a:pt x="9537" y="19099"/>
                </a:cubicBezTo>
                <a:cubicBezTo>
                  <a:pt x="9550" y="19099"/>
                  <a:pt x="9559" y="19114"/>
                  <a:pt x="9569" y="19143"/>
                </a:cubicBezTo>
                <a:cubicBezTo>
                  <a:pt x="9574" y="19159"/>
                  <a:pt x="9594" y="19167"/>
                  <a:pt x="9621" y="19167"/>
                </a:cubicBezTo>
                <a:cubicBezTo>
                  <a:pt x="9694" y="19167"/>
                  <a:pt x="9817" y="19110"/>
                  <a:pt x="9832" y="19021"/>
                </a:cubicBezTo>
                <a:cubicBezTo>
                  <a:pt x="9847" y="18976"/>
                  <a:pt x="9863" y="18953"/>
                  <a:pt x="9903" y="18953"/>
                </a:cubicBezTo>
                <a:cubicBezTo>
                  <a:pt x="9917" y="18953"/>
                  <a:pt x="9933" y="18955"/>
                  <a:pt x="9954" y="18960"/>
                </a:cubicBezTo>
                <a:cubicBezTo>
                  <a:pt x="10014" y="18981"/>
                  <a:pt x="10075" y="19021"/>
                  <a:pt x="10116" y="19062"/>
                </a:cubicBezTo>
                <a:cubicBezTo>
                  <a:pt x="10139" y="19085"/>
                  <a:pt x="10170" y="19095"/>
                  <a:pt x="10200" y="19095"/>
                </a:cubicBezTo>
                <a:cubicBezTo>
                  <a:pt x="10220" y="19095"/>
                  <a:pt x="10241" y="19090"/>
                  <a:pt x="10258" y="19082"/>
                </a:cubicBezTo>
                <a:cubicBezTo>
                  <a:pt x="10291" y="19074"/>
                  <a:pt x="10314" y="19069"/>
                  <a:pt x="10327" y="19069"/>
                </a:cubicBezTo>
                <a:cubicBezTo>
                  <a:pt x="10345" y="19069"/>
                  <a:pt x="10342" y="19078"/>
                  <a:pt x="10318" y="19102"/>
                </a:cubicBezTo>
                <a:cubicBezTo>
                  <a:pt x="10278" y="19163"/>
                  <a:pt x="10298" y="19203"/>
                  <a:pt x="10359" y="19244"/>
                </a:cubicBezTo>
                <a:cubicBezTo>
                  <a:pt x="10389" y="19264"/>
                  <a:pt x="10414" y="19279"/>
                  <a:pt x="10442" y="19279"/>
                </a:cubicBezTo>
                <a:cubicBezTo>
                  <a:pt x="10470" y="19279"/>
                  <a:pt x="10501" y="19264"/>
                  <a:pt x="10541" y="19224"/>
                </a:cubicBezTo>
                <a:cubicBezTo>
                  <a:pt x="10592" y="19183"/>
                  <a:pt x="10627" y="19163"/>
                  <a:pt x="10658" y="19163"/>
                </a:cubicBezTo>
                <a:cubicBezTo>
                  <a:pt x="10688" y="19163"/>
                  <a:pt x="10713" y="19183"/>
                  <a:pt x="10744" y="19224"/>
                </a:cubicBezTo>
                <a:cubicBezTo>
                  <a:pt x="10779" y="19271"/>
                  <a:pt x="10801" y="19291"/>
                  <a:pt x="10825" y="19291"/>
                </a:cubicBezTo>
                <a:cubicBezTo>
                  <a:pt x="10842" y="19291"/>
                  <a:pt x="10860" y="19281"/>
                  <a:pt x="10885" y="19264"/>
                </a:cubicBezTo>
                <a:cubicBezTo>
                  <a:pt x="10903" y="19252"/>
                  <a:pt x="10919" y="19246"/>
                  <a:pt x="10936" y="19246"/>
                </a:cubicBezTo>
                <a:cubicBezTo>
                  <a:pt x="10977" y="19246"/>
                  <a:pt x="11022" y="19285"/>
                  <a:pt x="11108" y="19386"/>
                </a:cubicBezTo>
                <a:cubicBezTo>
                  <a:pt x="11171" y="19473"/>
                  <a:pt x="11195" y="19514"/>
                  <a:pt x="11232" y="19514"/>
                </a:cubicBezTo>
                <a:cubicBezTo>
                  <a:pt x="11255" y="19514"/>
                  <a:pt x="11284" y="19498"/>
                  <a:pt x="11331" y="19467"/>
                </a:cubicBezTo>
                <a:cubicBezTo>
                  <a:pt x="11372" y="19426"/>
                  <a:pt x="11412" y="19366"/>
                  <a:pt x="11453" y="19305"/>
                </a:cubicBezTo>
                <a:cubicBezTo>
                  <a:pt x="11473" y="19244"/>
                  <a:pt x="11513" y="19183"/>
                  <a:pt x="11574" y="19143"/>
                </a:cubicBezTo>
                <a:cubicBezTo>
                  <a:pt x="11635" y="19082"/>
                  <a:pt x="11675" y="19001"/>
                  <a:pt x="11696" y="18920"/>
                </a:cubicBezTo>
                <a:cubicBezTo>
                  <a:pt x="11716" y="18879"/>
                  <a:pt x="11736" y="18819"/>
                  <a:pt x="11756" y="18778"/>
                </a:cubicBezTo>
                <a:cubicBezTo>
                  <a:pt x="11777" y="18758"/>
                  <a:pt x="11777" y="18738"/>
                  <a:pt x="11756" y="18697"/>
                </a:cubicBezTo>
                <a:cubicBezTo>
                  <a:pt x="11756" y="18690"/>
                  <a:pt x="11756" y="18682"/>
                  <a:pt x="11756" y="18677"/>
                </a:cubicBezTo>
                <a:cubicBezTo>
                  <a:pt x="11777" y="18677"/>
                  <a:pt x="11817" y="18859"/>
                  <a:pt x="11756" y="18859"/>
                </a:cubicBezTo>
                <a:cubicBezTo>
                  <a:pt x="11736" y="18859"/>
                  <a:pt x="11716" y="18900"/>
                  <a:pt x="11716" y="18920"/>
                </a:cubicBezTo>
                <a:cubicBezTo>
                  <a:pt x="11716" y="18937"/>
                  <a:pt x="11723" y="18943"/>
                  <a:pt x="11736" y="18943"/>
                </a:cubicBezTo>
                <a:cubicBezTo>
                  <a:pt x="11754" y="18943"/>
                  <a:pt x="11782" y="18932"/>
                  <a:pt x="11817" y="18920"/>
                </a:cubicBezTo>
                <a:cubicBezTo>
                  <a:pt x="11837" y="18900"/>
                  <a:pt x="11858" y="18889"/>
                  <a:pt x="11873" y="18889"/>
                </a:cubicBezTo>
                <a:cubicBezTo>
                  <a:pt x="11888" y="18889"/>
                  <a:pt x="11898" y="18900"/>
                  <a:pt x="11898" y="18920"/>
                </a:cubicBezTo>
                <a:cubicBezTo>
                  <a:pt x="11913" y="18950"/>
                  <a:pt x="11939" y="18968"/>
                  <a:pt x="11967" y="18968"/>
                </a:cubicBezTo>
                <a:cubicBezTo>
                  <a:pt x="11978" y="18968"/>
                  <a:pt x="11989" y="18966"/>
                  <a:pt x="12000" y="18960"/>
                </a:cubicBezTo>
                <a:cubicBezTo>
                  <a:pt x="12040" y="18960"/>
                  <a:pt x="12040" y="18940"/>
                  <a:pt x="12000" y="18920"/>
                </a:cubicBezTo>
                <a:cubicBezTo>
                  <a:pt x="11959" y="18900"/>
                  <a:pt x="11959" y="18900"/>
                  <a:pt x="12020" y="18879"/>
                </a:cubicBezTo>
                <a:cubicBezTo>
                  <a:pt x="12060" y="18879"/>
                  <a:pt x="12081" y="18839"/>
                  <a:pt x="12081" y="18798"/>
                </a:cubicBezTo>
                <a:cubicBezTo>
                  <a:pt x="12081" y="18758"/>
                  <a:pt x="12121" y="18738"/>
                  <a:pt x="12141" y="18717"/>
                </a:cubicBezTo>
                <a:cubicBezTo>
                  <a:pt x="12182" y="18717"/>
                  <a:pt x="12202" y="18677"/>
                  <a:pt x="12202" y="18657"/>
                </a:cubicBezTo>
                <a:cubicBezTo>
                  <a:pt x="12202" y="18633"/>
                  <a:pt x="12195" y="18623"/>
                  <a:pt x="12185" y="18623"/>
                </a:cubicBezTo>
                <a:cubicBezTo>
                  <a:pt x="12178" y="18623"/>
                  <a:pt x="12170" y="18628"/>
                  <a:pt x="12162" y="18636"/>
                </a:cubicBezTo>
                <a:cubicBezTo>
                  <a:pt x="12156" y="18642"/>
                  <a:pt x="12149" y="18644"/>
                  <a:pt x="12142" y="18644"/>
                </a:cubicBezTo>
                <a:cubicBezTo>
                  <a:pt x="12121" y="18644"/>
                  <a:pt x="12095" y="18625"/>
                  <a:pt x="12081" y="18596"/>
                </a:cubicBezTo>
                <a:cubicBezTo>
                  <a:pt x="12060" y="18576"/>
                  <a:pt x="12060" y="18535"/>
                  <a:pt x="12121" y="18535"/>
                </a:cubicBezTo>
                <a:cubicBezTo>
                  <a:pt x="12145" y="18541"/>
                  <a:pt x="12162" y="18543"/>
                  <a:pt x="12173" y="18543"/>
                </a:cubicBezTo>
                <a:cubicBezTo>
                  <a:pt x="12200" y="18543"/>
                  <a:pt x="12196" y="18529"/>
                  <a:pt x="12182" y="18515"/>
                </a:cubicBezTo>
                <a:cubicBezTo>
                  <a:pt x="12162" y="18494"/>
                  <a:pt x="12202" y="18454"/>
                  <a:pt x="12243" y="18413"/>
                </a:cubicBezTo>
                <a:lnTo>
                  <a:pt x="12344" y="18373"/>
                </a:lnTo>
                <a:lnTo>
                  <a:pt x="12222" y="18393"/>
                </a:lnTo>
                <a:cubicBezTo>
                  <a:pt x="12212" y="18395"/>
                  <a:pt x="12201" y="18396"/>
                  <a:pt x="12190" y="18396"/>
                </a:cubicBezTo>
                <a:cubicBezTo>
                  <a:pt x="12081" y="18396"/>
                  <a:pt x="11988" y="18305"/>
                  <a:pt x="12081" y="18231"/>
                </a:cubicBezTo>
                <a:cubicBezTo>
                  <a:pt x="12088" y="18224"/>
                  <a:pt x="12098" y="18219"/>
                  <a:pt x="12109" y="18219"/>
                </a:cubicBezTo>
                <a:cubicBezTo>
                  <a:pt x="12128" y="18219"/>
                  <a:pt x="12149" y="18233"/>
                  <a:pt x="12162" y="18272"/>
                </a:cubicBezTo>
                <a:cubicBezTo>
                  <a:pt x="12169" y="18303"/>
                  <a:pt x="12189" y="18319"/>
                  <a:pt x="12215" y="18319"/>
                </a:cubicBezTo>
                <a:cubicBezTo>
                  <a:pt x="12257" y="18319"/>
                  <a:pt x="12314" y="18278"/>
                  <a:pt x="12364" y="18191"/>
                </a:cubicBezTo>
                <a:cubicBezTo>
                  <a:pt x="12402" y="18125"/>
                  <a:pt x="12448" y="18094"/>
                  <a:pt x="12483" y="18094"/>
                </a:cubicBezTo>
                <a:cubicBezTo>
                  <a:pt x="12523" y="18094"/>
                  <a:pt x="12548" y="18135"/>
                  <a:pt x="12526" y="18211"/>
                </a:cubicBezTo>
                <a:cubicBezTo>
                  <a:pt x="12511" y="18273"/>
                  <a:pt x="12519" y="18299"/>
                  <a:pt x="12542" y="18299"/>
                </a:cubicBezTo>
                <a:cubicBezTo>
                  <a:pt x="12549" y="18299"/>
                  <a:pt x="12557" y="18297"/>
                  <a:pt x="12567" y="18292"/>
                </a:cubicBezTo>
                <a:cubicBezTo>
                  <a:pt x="12607" y="18292"/>
                  <a:pt x="12627" y="18272"/>
                  <a:pt x="12607" y="18251"/>
                </a:cubicBezTo>
                <a:cubicBezTo>
                  <a:pt x="12594" y="18197"/>
                  <a:pt x="12616" y="18161"/>
                  <a:pt x="12645" y="18161"/>
                </a:cubicBezTo>
                <a:cubicBezTo>
                  <a:pt x="12659" y="18161"/>
                  <a:pt x="12675" y="18170"/>
                  <a:pt x="12688" y="18191"/>
                </a:cubicBezTo>
                <a:cubicBezTo>
                  <a:pt x="12717" y="18205"/>
                  <a:pt x="12746" y="18219"/>
                  <a:pt x="12774" y="18219"/>
                </a:cubicBezTo>
                <a:cubicBezTo>
                  <a:pt x="12786" y="18219"/>
                  <a:pt x="12798" y="18217"/>
                  <a:pt x="12810" y="18211"/>
                </a:cubicBezTo>
                <a:cubicBezTo>
                  <a:pt x="12911" y="18191"/>
                  <a:pt x="12830" y="18110"/>
                  <a:pt x="12668" y="18089"/>
                </a:cubicBezTo>
                <a:cubicBezTo>
                  <a:pt x="12526" y="18089"/>
                  <a:pt x="12546" y="18089"/>
                  <a:pt x="12567" y="17988"/>
                </a:cubicBezTo>
                <a:cubicBezTo>
                  <a:pt x="12587" y="17948"/>
                  <a:pt x="12567" y="17887"/>
                  <a:pt x="12546" y="17826"/>
                </a:cubicBezTo>
                <a:cubicBezTo>
                  <a:pt x="12520" y="17800"/>
                  <a:pt x="12505" y="17785"/>
                  <a:pt x="12498" y="17785"/>
                </a:cubicBezTo>
                <a:cubicBezTo>
                  <a:pt x="12490" y="17785"/>
                  <a:pt x="12495" y="17809"/>
                  <a:pt x="12506" y="17867"/>
                </a:cubicBezTo>
                <a:cubicBezTo>
                  <a:pt x="12506" y="17907"/>
                  <a:pt x="12506" y="17948"/>
                  <a:pt x="12486" y="17988"/>
                </a:cubicBezTo>
                <a:cubicBezTo>
                  <a:pt x="12465" y="17988"/>
                  <a:pt x="12425" y="17988"/>
                  <a:pt x="12425" y="17948"/>
                </a:cubicBezTo>
                <a:cubicBezTo>
                  <a:pt x="12425" y="17929"/>
                  <a:pt x="12421" y="17919"/>
                  <a:pt x="12416" y="17919"/>
                </a:cubicBezTo>
                <a:cubicBezTo>
                  <a:pt x="12411" y="17919"/>
                  <a:pt x="12405" y="17934"/>
                  <a:pt x="12405" y="17968"/>
                </a:cubicBezTo>
                <a:cubicBezTo>
                  <a:pt x="12384" y="18049"/>
                  <a:pt x="12364" y="18069"/>
                  <a:pt x="12303" y="18069"/>
                </a:cubicBezTo>
                <a:cubicBezTo>
                  <a:pt x="12243" y="18069"/>
                  <a:pt x="12243" y="18049"/>
                  <a:pt x="12283" y="18008"/>
                </a:cubicBezTo>
                <a:cubicBezTo>
                  <a:pt x="12344" y="17968"/>
                  <a:pt x="12344" y="17948"/>
                  <a:pt x="12324" y="17927"/>
                </a:cubicBezTo>
                <a:cubicBezTo>
                  <a:pt x="12318" y="17921"/>
                  <a:pt x="12310" y="17919"/>
                  <a:pt x="12301" y="17919"/>
                </a:cubicBezTo>
                <a:cubicBezTo>
                  <a:pt x="12280" y="17919"/>
                  <a:pt x="12251" y="17933"/>
                  <a:pt x="12222" y="17948"/>
                </a:cubicBezTo>
                <a:cubicBezTo>
                  <a:pt x="12182" y="17968"/>
                  <a:pt x="12141" y="17988"/>
                  <a:pt x="12101" y="17988"/>
                </a:cubicBezTo>
                <a:cubicBezTo>
                  <a:pt x="12040" y="17968"/>
                  <a:pt x="12182" y="17867"/>
                  <a:pt x="12263" y="17867"/>
                </a:cubicBezTo>
                <a:cubicBezTo>
                  <a:pt x="12324" y="17867"/>
                  <a:pt x="12384" y="17826"/>
                  <a:pt x="12445" y="17806"/>
                </a:cubicBezTo>
                <a:cubicBezTo>
                  <a:pt x="12546" y="17745"/>
                  <a:pt x="12567" y="17705"/>
                  <a:pt x="12526" y="17623"/>
                </a:cubicBezTo>
                <a:cubicBezTo>
                  <a:pt x="12486" y="17542"/>
                  <a:pt x="12506" y="17502"/>
                  <a:pt x="12546" y="17502"/>
                </a:cubicBezTo>
                <a:cubicBezTo>
                  <a:pt x="12587" y="17482"/>
                  <a:pt x="12627" y="17441"/>
                  <a:pt x="12648" y="17380"/>
                </a:cubicBezTo>
                <a:cubicBezTo>
                  <a:pt x="12648" y="17340"/>
                  <a:pt x="12688" y="17299"/>
                  <a:pt x="12708" y="17299"/>
                </a:cubicBezTo>
                <a:cubicBezTo>
                  <a:pt x="12729" y="17299"/>
                  <a:pt x="12729" y="17401"/>
                  <a:pt x="12708" y="17502"/>
                </a:cubicBezTo>
                <a:cubicBezTo>
                  <a:pt x="12668" y="17664"/>
                  <a:pt x="12688" y="17705"/>
                  <a:pt x="12749" y="17705"/>
                </a:cubicBezTo>
                <a:cubicBezTo>
                  <a:pt x="12810" y="17705"/>
                  <a:pt x="12830" y="17684"/>
                  <a:pt x="12830" y="17664"/>
                </a:cubicBezTo>
                <a:cubicBezTo>
                  <a:pt x="12830" y="17640"/>
                  <a:pt x="12844" y="17630"/>
                  <a:pt x="12864" y="17630"/>
                </a:cubicBezTo>
                <a:cubicBezTo>
                  <a:pt x="12911" y="17630"/>
                  <a:pt x="12992" y="17688"/>
                  <a:pt x="12992" y="17745"/>
                </a:cubicBezTo>
                <a:cubicBezTo>
                  <a:pt x="12984" y="17779"/>
                  <a:pt x="13003" y="17795"/>
                  <a:pt x="13034" y="17795"/>
                </a:cubicBezTo>
                <a:cubicBezTo>
                  <a:pt x="13076" y="17795"/>
                  <a:pt x="13139" y="17764"/>
                  <a:pt x="13174" y="17705"/>
                </a:cubicBezTo>
                <a:cubicBezTo>
                  <a:pt x="13195" y="17684"/>
                  <a:pt x="13210" y="17674"/>
                  <a:pt x="13220" y="17674"/>
                </a:cubicBezTo>
                <a:cubicBezTo>
                  <a:pt x="13230" y="17674"/>
                  <a:pt x="13235" y="17684"/>
                  <a:pt x="13235" y="17705"/>
                </a:cubicBezTo>
                <a:cubicBezTo>
                  <a:pt x="13245" y="17725"/>
                  <a:pt x="13255" y="17735"/>
                  <a:pt x="13268" y="17735"/>
                </a:cubicBezTo>
                <a:cubicBezTo>
                  <a:pt x="13281" y="17735"/>
                  <a:pt x="13296" y="17725"/>
                  <a:pt x="13316" y="17705"/>
                </a:cubicBezTo>
                <a:cubicBezTo>
                  <a:pt x="13336" y="17664"/>
                  <a:pt x="13377" y="17644"/>
                  <a:pt x="13417" y="17644"/>
                </a:cubicBezTo>
                <a:cubicBezTo>
                  <a:pt x="13458" y="17644"/>
                  <a:pt x="13438" y="17684"/>
                  <a:pt x="13397" y="17705"/>
                </a:cubicBezTo>
                <a:cubicBezTo>
                  <a:pt x="13336" y="17725"/>
                  <a:pt x="13336" y="17725"/>
                  <a:pt x="13478" y="17745"/>
                </a:cubicBezTo>
                <a:cubicBezTo>
                  <a:pt x="13514" y="17751"/>
                  <a:pt x="13542" y="17753"/>
                  <a:pt x="13565" y="17753"/>
                </a:cubicBezTo>
                <a:cubicBezTo>
                  <a:pt x="13618" y="17753"/>
                  <a:pt x="13634" y="17739"/>
                  <a:pt x="13620" y="17725"/>
                </a:cubicBezTo>
                <a:cubicBezTo>
                  <a:pt x="13640" y="17664"/>
                  <a:pt x="13681" y="17603"/>
                  <a:pt x="13721" y="17563"/>
                </a:cubicBezTo>
                <a:cubicBezTo>
                  <a:pt x="13751" y="17503"/>
                  <a:pt x="13781" y="17466"/>
                  <a:pt x="13794" y="17466"/>
                </a:cubicBezTo>
                <a:cubicBezTo>
                  <a:pt x="13799" y="17466"/>
                  <a:pt x="13802" y="17471"/>
                  <a:pt x="13802" y="17482"/>
                </a:cubicBezTo>
                <a:cubicBezTo>
                  <a:pt x="13802" y="17522"/>
                  <a:pt x="13782" y="17563"/>
                  <a:pt x="13762" y="17583"/>
                </a:cubicBezTo>
                <a:cubicBezTo>
                  <a:pt x="13726" y="17607"/>
                  <a:pt x="13718" y="17617"/>
                  <a:pt x="13734" y="17617"/>
                </a:cubicBezTo>
                <a:cubicBezTo>
                  <a:pt x="13746" y="17617"/>
                  <a:pt x="13769" y="17612"/>
                  <a:pt x="13802" y="17603"/>
                </a:cubicBezTo>
                <a:cubicBezTo>
                  <a:pt x="13863" y="17583"/>
                  <a:pt x="13904" y="17542"/>
                  <a:pt x="13904" y="17461"/>
                </a:cubicBezTo>
                <a:cubicBezTo>
                  <a:pt x="13915" y="17372"/>
                  <a:pt x="13926" y="17326"/>
                  <a:pt x="13937" y="17326"/>
                </a:cubicBezTo>
                <a:cubicBezTo>
                  <a:pt x="13946" y="17326"/>
                  <a:pt x="13955" y="17357"/>
                  <a:pt x="13964" y="17421"/>
                </a:cubicBezTo>
                <a:cubicBezTo>
                  <a:pt x="13964" y="17502"/>
                  <a:pt x="13985" y="17522"/>
                  <a:pt x="14066" y="17522"/>
                </a:cubicBezTo>
                <a:cubicBezTo>
                  <a:pt x="14095" y="17528"/>
                  <a:pt x="14116" y="17531"/>
                  <a:pt x="14131" y="17531"/>
                </a:cubicBezTo>
                <a:cubicBezTo>
                  <a:pt x="14165" y="17531"/>
                  <a:pt x="14161" y="17516"/>
                  <a:pt x="14147" y="17502"/>
                </a:cubicBezTo>
                <a:cubicBezTo>
                  <a:pt x="14086" y="17421"/>
                  <a:pt x="14147" y="17259"/>
                  <a:pt x="14248" y="17259"/>
                </a:cubicBezTo>
                <a:cubicBezTo>
                  <a:pt x="14349" y="17259"/>
                  <a:pt x="14390" y="17340"/>
                  <a:pt x="14288" y="17380"/>
                </a:cubicBezTo>
                <a:cubicBezTo>
                  <a:pt x="14187" y="17401"/>
                  <a:pt x="14207" y="17421"/>
                  <a:pt x="14248" y="17482"/>
                </a:cubicBezTo>
                <a:cubicBezTo>
                  <a:pt x="14309" y="17563"/>
                  <a:pt x="14268" y="17684"/>
                  <a:pt x="14167" y="17705"/>
                </a:cubicBezTo>
                <a:cubicBezTo>
                  <a:pt x="14126" y="17705"/>
                  <a:pt x="14106" y="17745"/>
                  <a:pt x="14126" y="17765"/>
                </a:cubicBezTo>
                <a:cubicBezTo>
                  <a:pt x="14137" y="17775"/>
                  <a:pt x="14147" y="17780"/>
                  <a:pt x="14154" y="17780"/>
                </a:cubicBezTo>
                <a:cubicBezTo>
                  <a:pt x="14162" y="17780"/>
                  <a:pt x="14167" y="17775"/>
                  <a:pt x="14167" y="17765"/>
                </a:cubicBezTo>
                <a:cubicBezTo>
                  <a:pt x="14167" y="17745"/>
                  <a:pt x="14207" y="17725"/>
                  <a:pt x="14248" y="17725"/>
                </a:cubicBezTo>
                <a:cubicBezTo>
                  <a:pt x="14288" y="17725"/>
                  <a:pt x="14309" y="17684"/>
                  <a:pt x="14329" y="17583"/>
                </a:cubicBezTo>
                <a:cubicBezTo>
                  <a:pt x="14341" y="17512"/>
                  <a:pt x="14346" y="17482"/>
                  <a:pt x="14360" y="17482"/>
                </a:cubicBezTo>
                <a:cubicBezTo>
                  <a:pt x="14370" y="17482"/>
                  <a:pt x="14385" y="17497"/>
                  <a:pt x="14410" y="17522"/>
                </a:cubicBezTo>
                <a:cubicBezTo>
                  <a:pt x="14421" y="17539"/>
                  <a:pt x="14429" y="17546"/>
                  <a:pt x="14434" y="17546"/>
                </a:cubicBezTo>
                <a:cubicBezTo>
                  <a:pt x="14447" y="17546"/>
                  <a:pt x="14439" y="17494"/>
                  <a:pt x="14410" y="17421"/>
                </a:cubicBezTo>
                <a:cubicBezTo>
                  <a:pt x="14385" y="17298"/>
                  <a:pt x="14406" y="17227"/>
                  <a:pt x="14448" y="17227"/>
                </a:cubicBezTo>
                <a:cubicBezTo>
                  <a:pt x="14476" y="17227"/>
                  <a:pt x="14512" y="17256"/>
                  <a:pt x="14552" y="17320"/>
                </a:cubicBezTo>
                <a:cubicBezTo>
                  <a:pt x="14561" y="17334"/>
                  <a:pt x="14576" y="17341"/>
                  <a:pt x="14592" y="17341"/>
                </a:cubicBezTo>
                <a:cubicBezTo>
                  <a:pt x="14643" y="17341"/>
                  <a:pt x="14714" y="17275"/>
                  <a:pt x="14714" y="17198"/>
                </a:cubicBezTo>
                <a:cubicBezTo>
                  <a:pt x="14726" y="17151"/>
                  <a:pt x="14731" y="17131"/>
                  <a:pt x="14741" y="17131"/>
                </a:cubicBezTo>
                <a:cubicBezTo>
                  <a:pt x="14748" y="17131"/>
                  <a:pt x="14758" y="17141"/>
                  <a:pt x="14775" y="17158"/>
                </a:cubicBezTo>
                <a:cubicBezTo>
                  <a:pt x="14795" y="17198"/>
                  <a:pt x="14835" y="17198"/>
                  <a:pt x="14876" y="17198"/>
                </a:cubicBezTo>
                <a:cubicBezTo>
                  <a:pt x="14997" y="17158"/>
                  <a:pt x="14997" y="17137"/>
                  <a:pt x="14937" y="17117"/>
                </a:cubicBezTo>
                <a:cubicBezTo>
                  <a:pt x="14876" y="17097"/>
                  <a:pt x="14916" y="17077"/>
                  <a:pt x="14937" y="17056"/>
                </a:cubicBezTo>
                <a:cubicBezTo>
                  <a:pt x="14977" y="17036"/>
                  <a:pt x="14997" y="17036"/>
                  <a:pt x="15038" y="17036"/>
                </a:cubicBezTo>
                <a:cubicBezTo>
                  <a:pt x="15041" y="17037"/>
                  <a:pt x="15045" y="17038"/>
                  <a:pt x="15050" y="17038"/>
                </a:cubicBezTo>
                <a:cubicBezTo>
                  <a:pt x="15124" y="17038"/>
                  <a:pt x="15324" y="16887"/>
                  <a:pt x="15362" y="16773"/>
                </a:cubicBezTo>
                <a:cubicBezTo>
                  <a:pt x="15375" y="16734"/>
                  <a:pt x="15388" y="16720"/>
                  <a:pt x="15401" y="16720"/>
                </a:cubicBezTo>
                <a:cubicBezTo>
                  <a:pt x="15408" y="16720"/>
                  <a:pt x="15415" y="16725"/>
                  <a:pt x="15423" y="16732"/>
                </a:cubicBezTo>
                <a:cubicBezTo>
                  <a:pt x="15443" y="16752"/>
                  <a:pt x="15443" y="16793"/>
                  <a:pt x="15423" y="16793"/>
                </a:cubicBezTo>
                <a:cubicBezTo>
                  <a:pt x="15403" y="16813"/>
                  <a:pt x="15382" y="16833"/>
                  <a:pt x="15423" y="16833"/>
                </a:cubicBezTo>
                <a:cubicBezTo>
                  <a:pt x="15443" y="16833"/>
                  <a:pt x="15484" y="16793"/>
                  <a:pt x="15524" y="16712"/>
                </a:cubicBezTo>
                <a:cubicBezTo>
                  <a:pt x="15557" y="16662"/>
                  <a:pt x="15604" y="16626"/>
                  <a:pt x="15654" y="16626"/>
                </a:cubicBezTo>
                <a:cubicBezTo>
                  <a:pt x="15665" y="16626"/>
                  <a:pt x="15675" y="16627"/>
                  <a:pt x="15686" y="16631"/>
                </a:cubicBezTo>
                <a:cubicBezTo>
                  <a:pt x="15747" y="16631"/>
                  <a:pt x="15767" y="16631"/>
                  <a:pt x="15787" y="16570"/>
                </a:cubicBezTo>
                <a:cubicBezTo>
                  <a:pt x="15787" y="16548"/>
                  <a:pt x="15794" y="16532"/>
                  <a:pt x="15806" y="16532"/>
                </a:cubicBezTo>
                <a:cubicBezTo>
                  <a:pt x="15816" y="16532"/>
                  <a:pt x="15830" y="16543"/>
                  <a:pt x="15848" y="16570"/>
                </a:cubicBezTo>
                <a:cubicBezTo>
                  <a:pt x="15868" y="16601"/>
                  <a:pt x="15889" y="16616"/>
                  <a:pt x="15906" y="16616"/>
                </a:cubicBezTo>
                <a:cubicBezTo>
                  <a:pt x="15924" y="16616"/>
                  <a:pt x="15939" y="16601"/>
                  <a:pt x="15949" y="16570"/>
                </a:cubicBezTo>
                <a:cubicBezTo>
                  <a:pt x="15975" y="16532"/>
                  <a:pt x="16009" y="16518"/>
                  <a:pt x="16051" y="16518"/>
                </a:cubicBezTo>
                <a:cubicBezTo>
                  <a:pt x="16075" y="16518"/>
                  <a:pt x="16102" y="16522"/>
                  <a:pt x="16132" y="16530"/>
                </a:cubicBezTo>
                <a:cubicBezTo>
                  <a:pt x="16186" y="16548"/>
                  <a:pt x="16221" y="16558"/>
                  <a:pt x="16236" y="16558"/>
                </a:cubicBezTo>
                <a:cubicBezTo>
                  <a:pt x="16255" y="16558"/>
                  <a:pt x="16246" y="16543"/>
                  <a:pt x="16213" y="16509"/>
                </a:cubicBezTo>
                <a:cubicBezTo>
                  <a:pt x="16189" y="16462"/>
                  <a:pt x="16179" y="16442"/>
                  <a:pt x="16196" y="16442"/>
                </a:cubicBezTo>
                <a:cubicBezTo>
                  <a:pt x="16207" y="16442"/>
                  <a:pt x="16232" y="16452"/>
                  <a:pt x="16274" y="16469"/>
                </a:cubicBezTo>
                <a:cubicBezTo>
                  <a:pt x="16334" y="16489"/>
                  <a:pt x="16375" y="16530"/>
                  <a:pt x="16415" y="16590"/>
                </a:cubicBezTo>
                <a:cubicBezTo>
                  <a:pt x="16415" y="16631"/>
                  <a:pt x="16456" y="16631"/>
                  <a:pt x="16476" y="16631"/>
                </a:cubicBezTo>
                <a:cubicBezTo>
                  <a:pt x="16496" y="16611"/>
                  <a:pt x="16496" y="16570"/>
                  <a:pt x="16476" y="16550"/>
                </a:cubicBezTo>
                <a:cubicBezTo>
                  <a:pt x="16456" y="16530"/>
                  <a:pt x="16476" y="16489"/>
                  <a:pt x="16517" y="16449"/>
                </a:cubicBezTo>
                <a:cubicBezTo>
                  <a:pt x="16577" y="16428"/>
                  <a:pt x="16577" y="16388"/>
                  <a:pt x="16517" y="16388"/>
                </a:cubicBezTo>
                <a:cubicBezTo>
                  <a:pt x="16456" y="16368"/>
                  <a:pt x="16456" y="16347"/>
                  <a:pt x="16557" y="16307"/>
                </a:cubicBezTo>
                <a:cubicBezTo>
                  <a:pt x="16591" y="16290"/>
                  <a:pt x="16614" y="16280"/>
                  <a:pt x="16629" y="16280"/>
                </a:cubicBezTo>
                <a:cubicBezTo>
                  <a:pt x="16651" y="16280"/>
                  <a:pt x="16658" y="16300"/>
                  <a:pt x="16658" y="16347"/>
                </a:cubicBezTo>
                <a:cubicBezTo>
                  <a:pt x="16643" y="16426"/>
                  <a:pt x="16651" y="16456"/>
                  <a:pt x="16732" y="16456"/>
                </a:cubicBezTo>
                <a:cubicBezTo>
                  <a:pt x="16755" y="16456"/>
                  <a:pt x="16784" y="16453"/>
                  <a:pt x="16820" y="16449"/>
                </a:cubicBezTo>
                <a:cubicBezTo>
                  <a:pt x="16922" y="16449"/>
                  <a:pt x="17003" y="16428"/>
                  <a:pt x="17003" y="16408"/>
                </a:cubicBezTo>
                <a:cubicBezTo>
                  <a:pt x="17003" y="16394"/>
                  <a:pt x="16983" y="16379"/>
                  <a:pt x="16949" y="16379"/>
                </a:cubicBezTo>
                <a:cubicBezTo>
                  <a:pt x="16935" y="16379"/>
                  <a:pt x="16919" y="16382"/>
                  <a:pt x="16901" y="16388"/>
                </a:cubicBezTo>
                <a:cubicBezTo>
                  <a:pt x="16800" y="16388"/>
                  <a:pt x="16800" y="16388"/>
                  <a:pt x="16861" y="16287"/>
                </a:cubicBezTo>
                <a:cubicBezTo>
                  <a:pt x="16925" y="16210"/>
                  <a:pt x="16949" y="16181"/>
                  <a:pt x="16968" y="16181"/>
                </a:cubicBezTo>
                <a:cubicBezTo>
                  <a:pt x="16979" y="16181"/>
                  <a:pt x="16988" y="16191"/>
                  <a:pt x="17003" y="16206"/>
                </a:cubicBezTo>
                <a:cubicBezTo>
                  <a:pt x="17013" y="16226"/>
                  <a:pt x="17028" y="16236"/>
                  <a:pt x="17043" y="16236"/>
                </a:cubicBezTo>
                <a:cubicBezTo>
                  <a:pt x="17058" y="16236"/>
                  <a:pt x="17074" y="16226"/>
                  <a:pt x="17084" y="16206"/>
                </a:cubicBezTo>
                <a:cubicBezTo>
                  <a:pt x="17124" y="16185"/>
                  <a:pt x="17185" y="16185"/>
                  <a:pt x="17226" y="16185"/>
                </a:cubicBezTo>
                <a:cubicBezTo>
                  <a:pt x="17243" y="16191"/>
                  <a:pt x="17258" y="16194"/>
                  <a:pt x="17269" y="16194"/>
                </a:cubicBezTo>
                <a:cubicBezTo>
                  <a:pt x="17295" y="16194"/>
                  <a:pt x="17301" y="16179"/>
                  <a:pt x="17286" y="16165"/>
                </a:cubicBezTo>
                <a:cubicBezTo>
                  <a:pt x="17256" y="16125"/>
                  <a:pt x="17271" y="16104"/>
                  <a:pt x="17307" y="16104"/>
                </a:cubicBezTo>
                <a:cubicBezTo>
                  <a:pt x="17342" y="16104"/>
                  <a:pt x="17398" y="16125"/>
                  <a:pt x="17448" y="16165"/>
                </a:cubicBezTo>
                <a:cubicBezTo>
                  <a:pt x="17517" y="16222"/>
                  <a:pt x="17573" y="16260"/>
                  <a:pt x="17620" y="16260"/>
                </a:cubicBezTo>
                <a:cubicBezTo>
                  <a:pt x="17655" y="16260"/>
                  <a:pt x="17685" y="16238"/>
                  <a:pt x="17712" y="16185"/>
                </a:cubicBezTo>
                <a:cubicBezTo>
                  <a:pt x="17731" y="16128"/>
                  <a:pt x="17736" y="16107"/>
                  <a:pt x="17728" y="16107"/>
                </a:cubicBezTo>
                <a:cubicBezTo>
                  <a:pt x="17720" y="16107"/>
                  <a:pt x="17694" y="16133"/>
                  <a:pt x="17651" y="16165"/>
                </a:cubicBezTo>
                <a:cubicBezTo>
                  <a:pt x="17628" y="16188"/>
                  <a:pt x="17611" y="16199"/>
                  <a:pt x="17594" y="16199"/>
                </a:cubicBezTo>
                <a:cubicBezTo>
                  <a:pt x="17566" y="16199"/>
                  <a:pt x="17540" y="16168"/>
                  <a:pt x="17489" y="16104"/>
                </a:cubicBezTo>
                <a:cubicBezTo>
                  <a:pt x="17428" y="16003"/>
                  <a:pt x="17408" y="15962"/>
                  <a:pt x="17570" y="15841"/>
                </a:cubicBezTo>
                <a:cubicBezTo>
                  <a:pt x="17653" y="15791"/>
                  <a:pt x="17750" y="15755"/>
                  <a:pt x="17805" y="15755"/>
                </a:cubicBezTo>
                <a:cubicBezTo>
                  <a:pt x="17816" y="15755"/>
                  <a:pt x="17826" y="15756"/>
                  <a:pt x="17833" y="15760"/>
                </a:cubicBezTo>
                <a:cubicBezTo>
                  <a:pt x="17914" y="15760"/>
                  <a:pt x="17995" y="15740"/>
                  <a:pt x="18056" y="15699"/>
                </a:cubicBezTo>
                <a:cubicBezTo>
                  <a:pt x="18101" y="15669"/>
                  <a:pt x="18156" y="15651"/>
                  <a:pt x="18214" y="15651"/>
                </a:cubicBezTo>
                <a:cubicBezTo>
                  <a:pt x="18235" y="15651"/>
                  <a:pt x="18257" y="15653"/>
                  <a:pt x="18279" y="15659"/>
                </a:cubicBezTo>
                <a:cubicBezTo>
                  <a:pt x="18360" y="15659"/>
                  <a:pt x="18421" y="15638"/>
                  <a:pt x="18481" y="15618"/>
                </a:cubicBezTo>
                <a:cubicBezTo>
                  <a:pt x="18548" y="15585"/>
                  <a:pt x="18614" y="15552"/>
                  <a:pt x="18647" y="15552"/>
                </a:cubicBezTo>
                <a:cubicBezTo>
                  <a:pt x="18654" y="15552"/>
                  <a:pt x="18660" y="15554"/>
                  <a:pt x="18664" y="15557"/>
                </a:cubicBezTo>
                <a:cubicBezTo>
                  <a:pt x="18664" y="15561"/>
                  <a:pt x="18666" y="15563"/>
                  <a:pt x="18669" y="15563"/>
                </a:cubicBezTo>
                <a:cubicBezTo>
                  <a:pt x="18686" y="15563"/>
                  <a:pt x="18739" y="15526"/>
                  <a:pt x="18806" y="15476"/>
                </a:cubicBezTo>
                <a:cubicBezTo>
                  <a:pt x="18884" y="15421"/>
                  <a:pt x="18972" y="15397"/>
                  <a:pt x="19041" y="15397"/>
                </a:cubicBezTo>
                <a:cubicBezTo>
                  <a:pt x="19151" y="15397"/>
                  <a:pt x="19217" y="15458"/>
                  <a:pt x="19130" y="15557"/>
                </a:cubicBezTo>
                <a:cubicBezTo>
                  <a:pt x="19089" y="15598"/>
                  <a:pt x="19130" y="15598"/>
                  <a:pt x="19292" y="15598"/>
                </a:cubicBezTo>
                <a:cubicBezTo>
                  <a:pt x="19515" y="15557"/>
                  <a:pt x="19575" y="15537"/>
                  <a:pt x="19515" y="15456"/>
                </a:cubicBezTo>
                <a:cubicBezTo>
                  <a:pt x="19494" y="15436"/>
                  <a:pt x="19535" y="15436"/>
                  <a:pt x="19596" y="15436"/>
                </a:cubicBezTo>
                <a:cubicBezTo>
                  <a:pt x="19609" y="15440"/>
                  <a:pt x="19623" y="15443"/>
                  <a:pt x="19637" y="15443"/>
                </a:cubicBezTo>
                <a:cubicBezTo>
                  <a:pt x="19687" y="15443"/>
                  <a:pt x="19744" y="15413"/>
                  <a:pt x="19839" y="15335"/>
                </a:cubicBezTo>
                <a:cubicBezTo>
                  <a:pt x="19960" y="15213"/>
                  <a:pt x="20021" y="15152"/>
                  <a:pt x="20082" y="15091"/>
                </a:cubicBezTo>
                <a:cubicBezTo>
                  <a:pt x="20115" y="15058"/>
                  <a:pt x="20161" y="15025"/>
                  <a:pt x="20177" y="15025"/>
                </a:cubicBezTo>
                <a:cubicBezTo>
                  <a:pt x="20181" y="15025"/>
                  <a:pt x="20183" y="15027"/>
                  <a:pt x="20183" y="15031"/>
                </a:cubicBezTo>
                <a:cubicBezTo>
                  <a:pt x="20193" y="15041"/>
                  <a:pt x="20208" y="15046"/>
                  <a:pt x="20223" y="15046"/>
                </a:cubicBezTo>
                <a:cubicBezTo>
                  <a:pt x="20239" y="15046"/>
                  <a:pt x="20254" y="15041"/>
                  <a:pt x="20264" y="15031"/>
                </a:cubicBezTo>
                <a:cubicBezTo>
                  <a:pt x="20284" y="15021"/>
                  <a:pt x="20305" y="15015"/>
                  <a:pt x="20325" y="15015"/>
                </a:cubicBezTo>
                <a:cubicBezTo>
                  <a:pt x="20345" y="15015"/>
                  <a:pt x="20365" y="15021"/>
                  <a:pt x="20386" y="15031"/>
                </a:cubicBezTo>
                <a:cubicBezTo>
                  <a:pt x="20389" y="15034"/>
                  <a:pt x="20394" y="15036"/>
                  <a:pt x="20401" y="15036"/>
                </a:cubicBezTo>
                <a:cubicBezTo>
                  <a:pt x="20434" y="15036"/>
                  <a:pt x="20507" y="14994"/>
                  <a:pt x="20608" y="14909"/>
                </a:cubicBezTo>
                <a:cubicBezTo>
                  <a:pt x="20691" y="14840"/>
                  <a:pt x="20755" y="14800"/>
                  <a:pt x="20787" y="14800"/>
                </a:cubicBezTo>
                <a:cubicBezTo>
                  <a:pt x="20803" y="14800"/>
                  <a:pt x="20811" y="14809"/>
                  <a:pt x="20811" y="14828"/>
                </a:cubicBezTo>
                <a:cubicBezTo>
                  <a:pt x="20824" y="14868"/>
                  <a:pt x="20881" y="14908"/>
                  <a:pt x="20913" y="14908"/>
                </a:cubicBezTo>
                <a:cubicBezTo>
                  <a:pt x="20930" y="14908"/>
                  <a:pt x="20939" y="14897"/>
                  <a:pt x="20932" y="14869"/>
                </a:cubicBezTo>
                <a:cubicBezTo>
                  <a:pt x="20932" y="14820"/>
                  <a:pt x="20984" y="14793"/>
                  <a:pt x="21043" y="14793"/>
                </a:cubicBezTo>
                <a:cubicBezTo>
                  <a:pt x="21082" y="14793"/>
                  <a:pt x="21123" y="14804"/>
                  <a:pt x="21155" y="14828"/>
                </a:cubicBezTo>
                <a:cubicBezTo>
                  <a:pt x="21182" y="14844"/>
                  <a:pt x="21208" y="14852"/>
                  <a:pt x="21233" y="14852"/>
                </a:cubicBezTo>
                <a:cubicBezTo>
                  <a:pt x="21303" y="14852"/>
                  <a:pt x="21358" y="14791"/>
                  <a:pt x="21358" y="14686"/>
                </a:cubicBezTo>
                <a:cubicBezTo>
                  <a:pt x="21358" y="14641"/>
                  <a:pt x="21358" y="14618"/>
                  <a:pt x="21383" y="14618"/>
                </a:cubicBezTo>
                <a:cubicBezTo>
                  <a:pt x="21392" y="14618"/>
                  <a:pt x="21403" y="14621"/>
                  <a:pt x="21419" y="14626"/>
                </a:cubicBezTo>
                <a:cubicBezTo>
                  <a:pt x="21459" y="14626"/>
                  <a:pt x="21459" y="14646"/>
                  <a:pt x="21419" y="14666"/>
                </a:cubicBezTo>
                <a:cubicBezTo>
                  <a:pt x="21398" y="14686"/>
                  <a:pt x="21419" y="14707"/>
                  <a:pt x="21439" y="14727"/>
                </a:cubicBezTo>
                <a:cubicBezTo>
                  <a:pt x="21479" y="14727"/>
                  <a:pt x="21520" y="14727"/>
                  <a:pt x="21540" y="14686"/>
                </a:cubicBezTo>
                <a:cubicBezTo>
                  <a:pt x="21540" y="14663"/>
                  <a:pt x="21554" y="14653"/>
                  <a:pt x="21570" y="14653"/>
                </a:cubicBezTo>
                <a:cubicBezTo>
                  <a:pt x="21581" y="14653"/>
                  <a:pt x="21593" y="14658"/>
                  <a:pt x="21601" y="14666"/>
                </a:cubicBezTo>
                <a:cubicBezTo>
                  <a:pt x="21783" y="14666"/>
                  <a:pt x="21966" y="14626"/>
                  <a:pt x="22128" y="14545"/>
                </a:cubicBezTo>
                <a:cubicBezTo>
                  <a:pt x="22330" y="14403"/>
                  <a:pt x="22472" y="14322"/>
                  <a:pt x="22512" y="14281"/>
                </a:cubicBezTo>
                <a:cubicBezTo>
                  <a:pt x="22514" y="14281"/>
                  <a:pt x="22515" y="14280"/>
                  <a:pt x="22516" y="14280"/>
                </a:cubicBezTo>
                <a:cubicBezTo>
                  <a:pt x="22550" y="14280"/>
                  <a:pt x="22510" y="14545"/>
                  <a:pt x="22452" y="14565"/>
                </a:cubicBezTo>
                <a:cubicBezTo>
                  <a:pt x="22411" y="14605"/>
                  <a:pt x="22431" y="14605"/>
                  <a:pt x="22492" y="14605"/>
                </a:cubicBezTo>
                <a:cubicBezTo>
                  <a:pt x="22553" y="14605"/>
                  <a:pt x="22573" y="14545"/>
                  <a:pt x="22593" y="14382"/>
                </a:cubicBezTo>
                <a:cubicBezTo>
                  <a:pt x="22608" y="14233"/>
                  <a:pt x="22612" y="14183"/>
                  <a:pt x="22646" y="14183"/>
                </a:cubicBezTo>
                <a:cubicBezTo>
                  <a:pt x="22658" y="14183"/>
                  <a:pt x="22673" y="14190"/>
                  <a:pt x="22695" y="14200"/>
                </a:cubicBezTo>
                <a:cubicBezTo>
                  <a:pt x="22776" y="14241"/>
                  <a:pt x="22776" y="14261"/>
                  <a:pt x="22695" y="14342"/>
                </a:cubicBezTo>
                <a:cubicBezTo>
                  <a:pt x="22645" y="14424"/>
                  <a:pt x="22623" y="14520"/>
                  <a:pt x="22660" y="14520"/>
                </a:cubicBezTo>
                <a:cubicBezTo>
                  <a:pt x="22668" y="14520"/>
                  <a:pt x="22680" y="14515"/>
                  <a:pt x="22695" y="14504"/>
                </a:cubicBezTo>
                <a:cubicBezTo>
                  <a:pt x="22715" y="14484"/>
                  <a:pt x="22715" y="14464"/>
                  <a:pt x="22695" y="14443"/>
                </a:cubicBezTo>
                <a:cubicBezTo>
                  <a:pt x="22695" y="14423"/>
                  <a:pt x="22695" y="14382"/>
                  <a:pt x="22715" y="14362"/>
                </a:cubicBezTo>
                <a:cubicBezTo>
                  <a:pt x="22735" y="14362"/>
                  <a:pt x="22756" y="14362"/>
                  <a:pt x="22756" y="14403"/>
                </a:cubicBezTo>
                <a:cubicBezTo>
                  <a:pt x="22756" y="14411"/>
                  <a:pt x="22766" y="14416"/>
                  <a:pt x="22781" y="14416"/>
                </a:cubicBezTo>
                <a:cubicBezTo>
                  <a:pt x="22802" y="14416"/>
                  <a:pt x="22833" y="14406"/>
                  <a:pt x="22857" y="14382"/>
                </a:cubicBezTo>
                <a:cubicBezTo>
                  <a:pt x="22881" y="14359"/>
                  <a:pt x="22911" y="14349"/>
                  <a:pt x="22945" y="14349"/>
                </a:cubicBezTo>
                <a:cubicBezTo>
                  <a:pt x="22968" y="14349"/>
                  <a:pt x="22994" y="14354"/>
                  <a:pt x="23019" y="14362"/>
                </a:cubicBezTo>
                <a:cubicBezTo>
                  <a:pt x="23080" y="14382"/>
                  <a:pt x="23059" y="14403"/>
                  <a:pt x="22958" y="14464"/>
                </a:cubicBezTo>
                <a:cubicBezTo>
                  <a:pt x="22857" y="14504"/>
                  <a:pt x="22837" y="14545"/>
                  <a:pt x="22857" y="14565"/>
                </a:cubicBezTo>
                <a:cubicBezTo>
                  <a:pt x="22877" y="14585"/>
                  <a:pt x="22837" y="14626"/>
                  <a:pt x="22776" y="14646"/>
                </a:cubicBezTo>
                <a:cubicBezTo>
                  <a:pt x="22699" y="14684"/>
                  <a:pt x="22671" y="14698"/>
                  <a:pt x="22691" y="14698"/>
                </a:cubicBezTo>
                <a:cubicBezTo>
                  <a:pt x="22703" y="14698"/>
                  <a:pt x="22731" y="14694"/>
                  <a:pt x="22776" y="14686"/>
                </a:cubicBezTo>
                <a:cubicBezTo>
                  <a:pt x="22837" y="14666"/>
                  <a:pt x="22897" y="14626"/>
                  <a:pt x="22897" y="14605"/>
                </a:cubicBezTo>
                <a:cubicBezTo>
                  <a:pt x="22897" y="14594"/>
                  <a:pt x="22904" y="14582"/>
                  <a:pt x="22914" y="14582"/>
                </a:cubicBezTo>
                <a:cubicBezTo>
                  <a:pt x="22921" y="14582"/>
                  <a:pt x="22929" y="14588"/>
                  <a:pt x="22938" y="14605"/>
                </a:cubicBezTo>
                <a:cubicBezTo>
                  <a:pt x="22958" y="14615"/>
                  <a:pt x="22978" y="14621"/>
                  <a:pt x="22996" y="14621"/>
                </a:cubicBezTo>
                <a:cubicBezTo>
                  <a:pt x="23014" y="14621"/>
                  <a:pt x="23029" y="14615"/>
                  <a:pt x="23039" y="14605"/>
                </a:cubicBezTo>
                <a:cubicBezTo>
                  <a:pt x="23080" y="14605"/>
                  <a:pt x="23100" y="14565"/>
                  <a:pt x="23059" y="14565"/>
                </a:cubicBezTo>
                <a:cubicBezTo>
                  <a:pt x="23039" y="14545"/>
                  <a:pt x="23039" y="14524"/>
                  <a:pt x="23059" y="14504"/>
                </a:cubicBezTo>
                <a:cubicBezTo>
                  <a:pt x="23080" y="14494"/>
                  <a:pt x="23100" y="14489"/>
                  <a:pt x="23115" y="14489"/>
                </a:cubicBezTo>
                <a:cubicBezTo>
                  <a:pt x="23130" y="14489"/>
                  <a:pt x="23140" y="14494"/>
                  <a:pt x="23140" y="14504"/>
                </a:cubicBezTo>
                <a:cubicBezTo>
                  <a:pt x="23154" y="14524"/>
                  <a:pt x="23172" y="14533"/>
                  <a:pt x="23190" y="14533"/>
                </a:cubicBezTo>
                <a:cubicBezTo>
                  <a:pt x="23226" y="14533"/>
                  <a:pt x="23262" y="14497"/>
                  <a:pt x="23262" y="14443"/>
                </a:cubicBezTo>
                <a:cubicBezTo>
                  <a:pt x="23262" y="14438"/>
                  <a:pt x="23262" y="14435"/>
                  <a:pt x="23262" y="14435"/>
                </a:cubicBezTo>
                <a:cubicBezTo>
                  <a:pt x="23263" y="14435"/>
                  <a:pt x="23267" y="14454"/>
                  <a:pt x="23282" y="14484"/>
                </a:cubicBezTo>
                <a:cubicBezTo>
                  <a:pt x="23343" y="14565"/>
                  <a:pt x="23404" y="14605"/>
                  <a:pt x="23505" y="14605"/>
                </a:cubicBezTo>
                <a:cubicBezTo>
                  <a:pt x="23526" y="14608"/>
                  <a:pt x="23545" y="14609"/>
                  <a:pt x="23565" y="14609"/>
                </a:cubicBezTo>
                <a:cubicBezTo>
                  <a:pt x="23696" y="14609"/>
                  <a:pt x="23791" y="14549"/>
                  <a:pt x="23809" y="14443"/>
                </a:cubicBezTo>
                <a:cubicBezTo>
                  <a:pt x="23819" y="14403"/>
                  <a:pt x="23819" y="14382"/>
                  <a:pt x="23811" y="14382"/>
                </a:cubicBezTo>
                <a:lnTo>
                  <a:pt x="23811" y="14382"/>
                </a:lnTo>
                <a:cubicBezTo>
                  <a:pt x="23804" y="14382"/>
                  <a:pt x="23789" y="14403"/>
                  <a:pt x="23768" y="14443"/>
                </a:cubicBezTo>
                <a:cubicBezTo>
                  <a:pt x="23750" y="14471"/>
                  <a:pt x="23728" y="14490"/>
                  <a:pt x="23711" y="14490"/>
                </a:cubicBezTo>
                <a:cubicBezTo>
                  <a:pt x="23690" y="14490"/>
                  <a:pt x="23676" y="14461"/>
                  <a:pt x="23687" y="14382"/>
                </a:cubicBezTo>
                <a:cubicBezTo>
                  <a:pt x="23687" y="14322"/>
                  <a:pt x="23728" y="14281"/>
                  <a:pt x="23768" y="14281"/>
                </a:cubicBezTo>
                <a:cubicBezTo>
                  <a:pt x="23829" y="14281"/>
                  <a:pt x="23930" y="14403"/>
                  <a:pt x="23890" y="14464"/>
                </a:cubicBezTo>
                <a:cubicBezTo>
                  <a:pt x="23849" y="14524"/>
                  <a:pt x="23890" y="14524"/>
                  <a:pt x="23890" y="14524"/>
                </a:cubicBezTo>
                <a:cubicBezTo>
                  <a:pt x="23890" y="14524"/>
                  <a:pt x="23930" y="14484"/>
                  <a:pt x="23951" y="14423"/>
                </a:cubicBezTo>
                <a:cubicBezTo>
                  <a:pt x="23951" y="14377"/>
                  <a:pt x="23962" y="14355"/>
                  <a:pt x="23976" y="14355"/>
                </a:cubicBezTo>
                <a:cubicBezTo>
                  <a:pt x="23981" y="14355"/>
                  <a:pt x="23986" y="14357"/>
                  <a:pt x="23991" y="14362"/>
                </a:cubicBezTo>
                <a:cubicBezTo>
                  <a:pt x="24000" y="14371"/>
                  <a:pt x="24008" y="14376"/>
                  <a:pt x="24016" y="14376"/>
                </a:cubicBezTo>
                <a:cubicBezTo>
                  <a:pt x="24028" y="14376"/>
                  <a:pt x="24040" y="14366"/>
                  <a:pt x="24052" y="14342"/>
                </a:cubicBezTo>
                <a:cubicBezTo>
                  <a:pt x="24072" y="14322"/>
                  <a:pt x="24087" y="14312"/>
                  <a:pt x="24103" y="14312"/>
                </a:cubicBezTo>
                <a:cubicBezTo>
                  <a:pt x="24118" y="14312"/>
                  <a:pt x="24133" y="14322"/>
                  <a:pt x="24153" y="14342"/>
                </a:cubicBezTo>
                <a:cubicBezTo>
                  <a:pt x="24169" y="14358"/>
                  <a:pt x="24194" y="14367"/>
                  <a:pt x="24217" y="14367"/>
                </a:cubicBezTo>
                <a:cubicBezTo>
                  <a:pt x="24254" y="14367"/>
                  <a:pt x="24287" y="14343"/>
                  <a:pt x="24275" y="14281"/>
                </a:cubicBezTo>
                <a:cubicBezTo>
                  <a:pt x="24254" y="14261"/>
                  <a:pt x="24275" y="14220"/>
                  <a:pt x="24315" y="14200"/>
                </a:cubicBezTo>
                <a:cubicBezTo>
                  <a:pt x="24417" y="14180"/>
                  <a:pt x="24376" y="14038"/>
                  <a:pt x="24254" y="13998"/>
                </a:cubicBezTo>
                <a:cubicBezTo>
                  <a:pt x="24241" y="13991"/>
                  <a:pt x="24227" y="13989"/>
                  <a:pt x="24216" y="13989"/>
                </a:cubicBezTo>
                <a:cubicBezTo>
                  <a:pt x="24194" y="13989"/>
                  <a:pt x="24180" y="13998"/>
                  <a:pt x="24194" y="13998"/>
                </a:cubicBezTo>
                <a:cubicBezTo>
                  <a:pt x="24214" y="13998"/>
                  <a:pt x="24153" y="14058"/>
                  <a:pt x="24032" y="14058"/>
                </a:cubicBezTo>
                <a:cubicBezTo>
                  <a:pt x="23910" y="14079"/>
                  <a:pt x="23870" y="14099"/>
                  <a:pt x="23910" y="14119"/>
                </a:cubicBezTo>
                <a:cubicBezTo>
                  <a:pt x="23984" y="14138"/>
                  <a:pt x="23856" y="14223"/>
                  <a:pt x="23741" y="14223"/>
                </a:cubicBezTo>
                <a:cubicBezTo>
                  <a:pt x="23730" y="14223"/>
                  <a:pt x="23718" y="14222"/>
                  <a:pt x="23708" y="14220"/>
                </a:cubicBezTo>
                <a:cubicBezTo>
                  <a:pt x="23606" y="14200"/>
                  <a:pt x="23627" y="14200"/>
                  <a:pt x="23708" y="14160"/>
                </a:cubicBezTo>
                <a:cubicBezTo>
                  <a:pt x="23809" y="14119"/>
                  <a:pt x="23809" y="14099"/>
                  <a:pt x="23748" y="14099"/>
                </a:cubicBezTo>
                <a:cubicBezTo>
                  <a:pt x="23627" y="14079"/>
                  <a:pt x="23627" y="14038"/>
                  <a:pt x="23789" y="13917"/>
                </a:cubicBezTo>
                <a:cubicBezTo>
                  <a:pt x="23862" y="13873"/>
                  <a:pt x="23924" y="13840"/>
                  <a:pt x="23953" y="13840"/>
                </a:cubicBezTo>
                <a:cubicBezTo>
                  <a:pt x="23965" y="13840"/>
                  <a:pt x="23971" y="13845"/>
                  <a:pt x="23971" y="13856"/>
                </a:cubicBezTo>
                <a:cubicBezTo>
                  <a:pt x="23974" y="13859"/>
                  <a:pt x="23988" y="13861"/>
                  <a:pt x="24009" y="13861"/>
                </a:cubicBezTo>
                <a:cubicBezTo>
                  <a:pt x="24105" y="13861"/>
                  <a:pt x="24350" y="13825"/>
                  <a:pt x="24417" y="13775"/>
                </a:cubicBezTo>
                <a:cubicBezTo>
                  <a:pt x="24457" y="13734"/>
                  <a:pt x="24477" y="13694"/>
                  <a:pt x="24477" y="13653"/>
                </a:cubicBezTo>
                <a:cubicBezTo>
                  <a:pt x="24477" y="13624"/>
                  <a:pt x="24510" y="13605"/>
                  <a:pt x="24567" y="13605"/>
                </a:cubicBezTo>
                <a:cubicBezTo>
                  <a:pt x="24588" y="13605"/>
                  <a:pt x="24612" y="13607"/>
                  <a:pt x="24639" y="13613"/>
                </a:cubicBezTo>
                <a:cubicBezTo>
                  <a:pt x="24720" y="13613"/>
                  <a:pt x="24781" y="13593"/>
                  <a:pt x="24862" y="13552"/>
                </a:cubicBezTo>
                <a:cubicBezTo>
                  <a:pt x="24907" y="13522"/>
                  <a:pt x="24962" y="13504"/>
                  <a:pt x="25020" y="13504"/>
                </a:cubicBezTo>
                <a:cubicBezTo>
                  <a:pt x="25042" y="13504"/>
                  <a:pt x="25063" y="13506"/>
                  <a:pt x="25085" y="13511"/>
                </a:cubicBezTo>
                <a:cubicBezTo>
                  <a:pt x="25129" y="13526"/>
                  <a:pt x="25158" y="13536"/>
                  <a:pt x="25179" y="13536"/>
                </a:cubicBezTo>
                <a:cubicBezTo>
                  <a:pt x="25215" y="13536"/>
                  <a:pt x="25229" y="13508"/>
                  <a:pt x="25267" y="13430"/>
                </a:cubicBezTo>
                <a:cubicBezTo>
                  <a:pt x="25309" y="13361"/>
                  <a:pt x="25322" y="13330"/>
                  <a:pt x="25345" y="13330"/>
                </a:cubicBezTo>
                <a:cubicBezTo>
                  <a:pt x="25356" y="13330"/>
                  <a:pt x="25370" y="13337"/>
                  <a:pt x="25389" y="13349"/>
                </a:cubicBezTo>
                <a:cubicBezTo>
                  <a:pt x="25429" y="13349"/>
                  <a:pt x="25450" y="13370"/>
                  <a:pt x="25470" y="13390"/>
                </a:cubicBezTo>
                <a:cubicBezTo>
                  <a:pt x="25531" y="13430"/>
                  <a:pt x="25591" y="13471"/>
                  <a:pt x="25652" y="13491"/>
                </a:cubicBezTo>
                <a:cubicBezTo>
                  <a:pt x="25834" y="13613"/>
                  <a:pt x="25834" y="13633"/>
                  <a:pt x="25693" y="13674"/>
                </a:cubicBezTo>
                <a:cubicBezTo>
                  <a:pt x="25612" y="13674"/>
                  <a:pt x="25571" y="13714"/>
                  <a:pt x="25571" y="13755"/>
                </a:cubicBezTo>
                <a:cubicBezTo>
                  <a:pt x="25556" y="13784"/>
                  <a:pt x="25563" y="13803"/>
                  <a:pt x="25592" y="13803"/>
                </a:cubicBezTo>
                <a:cubicBezTo>
                  <a:pt x="25602" y="13803"/>
                  <a:pt x="25616" y="13800"/>
                  <a:pt x="25632" y="13795"/>
                </a:cubicBezTo>
                <a:cubicBezTo>
                  <a:pt x="25753" y="13749"/>
                  <a:pt x="25875" y="13727"/>
                  <a:pt x="25996" y="13727"/>
                </a:cubicBezTo>
                <a:cubicBezTo>
                  <a:pt x="26037" y="13727"/>
                  <a:pt x="26078" y="13729"/>
                  <a:pt x="26118" y="13734"/>
                </a:cubicBezTo>
                <a:cubicBezTo>
                  <a:pt x="26191" y="13734"/>
                  <a:pt x="26248" y="13728"/>
                  <a:pt x="26289" y="13715"/>
                </a:cubicBezTo>
                <a:lnTo>
                  <a:pt x="26289" y="13715"/>
                </a:lnTo>
                <a:cubicBezTo>
                  <a:pt x="26285" y="13715"/>
                  <a:pt x="26282" y="13715"/>
                  <a:pt x="26278" y="13715"/>
                </a:cubicBezTo>
                <a:cubicBezTo>
                  <a:pt x="26245" y="13715"/>
                  <a:pt x="26202" y="13708"/>
                  <a:pt x="26159" y="13694"/>
                </a:cubicBezTo>
                <a:lnTo>
                  <a:pt x="26159" y="13714"/>
                </a:lnTo>
                <a:cubicBezTo>
                  <a:pt x="26057" y="13674"/>
                  <a:pt x="26057" y="13653"/>
                  <a:pt x="26098" y="13633"/>
                </a:cubicBezTo>
                <a:cubicBezTo>
                  <a:pt x="26123" y="13616"/>
                  <a:pt x="26138" y="13610"/>
                  <a:pt x="26148" y="13610"/>
                </a:cubicBezTo>
                <a:cubicBezTo>
                  <a:pt x="26162" y="13610"/>
                  <a:pt x="26167" y="13621"/>
                  <a:pt x="26179" y="13633"/>
                </a:cubicBezTo>
                <a:cubicBezTo>
                  <a:pt x="26179" y="13647"/>
                  <a:pt x="26189" y="13662"/>
                  <a:pt x="26202" y="13662"/>
                </a:cubicBezTo>
                <a:cubicBezTo>
                  <a:pt x="26207" y="13662"/>
                  <a:pt x="26213" y="13659"/>
                  <a:pt x="26219" y="13653"/>
                </a:cubicBezTo>
                <a:cubicBezTo>
                  <a:pt x="26229" y="13643"/>
                  <a:pt x="26245" y="13638"/>
                  <a:pt x="26260" y="13638"/>
                </a:cubicBezTo>
                <a:cubicBezTo>
                  <a:pt x="26275" y="13638"/>
                  <a:pt x="26290" y="13643"/>
                  <a:pt x="26300" y="13653"/>
                </a:cubicBezTo>
                <a:cubicBezTo>
                  <a:pt x="26325" y="13668"/>
                  <a:pt x="26336" y="13680"/>
                  <a:pt x="26338" y="13690"/>
                </a:cubicBezTo>
                <a:lnTo>
                  <a:pt x="26338" y="13690"/>
                </a:lnTo>
                <a:cubicBezTo>
                  <a:pt x="26361" y="13670"/>
                  <a:pt x="26369" y="13645"/>
                  <a:pt x="26361" y="13613"/>
                </a:cubicBezTo>
                <a:cubicBezTo>
                  <a:pt x="26361" y="13593"/>
                  <a:pt x="26402" y="13552"/>
                  <a:pt x="26442" y="13532"/>
                </a:cubicBezTo>
                <a:cubicBezTo>
                  <a:pt x="26464" y="13517"/>
                  <a:pt x="26488" y="13511"/>
                  <a:pt x="26511" y="13511"/>
                </a:cubicBezTo>
                <a:cubicBezTo>
                  <a:pt x="26553" y="13511"/>
                  <a:pt x="26591" y="13533"/>
                  <a:pt x="26604" y="13572"/>
                </a:cubicBezTo>
                <a:cubicBezTo>
                  <a:pt x="26626" y="13605"/>
                  <a:pt x="26642" y="13626"/>
                  <a:pt x="26664" y="13626"/>
                </a:cubicBezTo>
                <a:cubicBezTo>
                  <a:pt x="26684" y="13626"/>
                  <a:pt x="26708" y="13610"/>
                  <a:pt x="26746" y="13572"/>
                </a:cubicBezTo>
                <a:cubicBezTo>
                  <a:pt x="26786" y="13532"/>
                  <a:pt x="26847" y="13511"/>
                  <a:pt x="26908" y="13511"/>
                </a:cubicBezTo>
                <a:cubicBezTo>
                  <a:pt x="26969" y="13511"/>
                  <a:pt x="27009" y="13491"/>
                  <a:pt x="27030" y="13451"/>
                </a:cubicBezTo>
                <a:cubicBezTo>
                  <a:pt x="27041" y="13439"/>
                  <a:pt x="27060" y="13427"/>
                  <a:pt x="27077" y="13427"/>
                </a:cubicBezTo>
                <a:cubicBezTo>
                  <a:pt x="27090" y="13427"/>
                  <a:pt x="27102" y="13434"/>
                  <a:pt x="27111" y="13451"/>
                </a:cubicBezTo>
                <a:cubicBezTo>
                  <a:pt x="27119" y="13467"/>
                  <a:pt x="27127" y="13477"/>
                  <a:pt x="27134" y="13477"/>
                </a:cubicBezTo>
                <a:cubicBezTo>
                  <a:pt x="27144" y="13477"/>
                  <a:pt x="27151" y="13458"/>
                  <a:pt x="27151" y="13410"/>
                </a:cubicBezTo>
                <a:cubicBezTo>
                  <a:pt x="27151" y="13372"/>
                  <a:pt x="27151" y="13358"/>
                  <a:pt x="27161" y="13358"/>
                </a:cubicBezTo>
                <a:cubicBezTo>
                  <a:pt x="27167" y="13358"/>
                  <a:pt x="27177" y="13362"/>
                  <a:pt x="27192" y="13370"/>
                </a:cubicBezTo>
                <a:cubicBezTo>
                  <a:pt x="27207" y="13375"/>
                  <a:pt x="27222" y="13377"/>
                  <a:pt x="27237" y="13377"/>
                </a:cubicBezTo>
                <a:cubicBezTo>
                  <a:pt x="27266" y="13377"/>
                  <a:pt x="27294" y="13368"/>
                  <a:pt x="27318" y="13348"/>
                </a:cubicBezTo>
                <a:lnTo>
                  <a:pt x="27318" y="13348"/>
                </a:lnTo>
                <a:cubicBezTo>
                  <a:pt x="27329" y="13349"/>
                  <a:pt x="27342" y="13349"/>
                  <a:pt x="27354" y="13349"/>
                </a:cubicBezTo>
                <a:cubicBezTo>
                  <a:pt x="27381" y="13336"/>
                  <a:pt x="27381" y="13322"/>
                  <a:pt x="27365" y="13302"/>
                </a:cubicBezTo>
                <a:lnTo>
                  <a:pt x="27365" y="13302"/>
                </a:lnTo>
                <a:cubicBezTo>
                  <a:pt x="27361" y="13304"/>
                  <a:pt x="27357" y="13306"/>
                  <a:pt x="27354" y="13309"/>
                </a:cubicBezTo>
                <a:cubicBezTo>
                  <a:pt x="27343" y="13325"/>
                  <a:pt x="27331" y="13338"/>
                  <a:pt x="27318" y="13348"/>
                </a:cubicBezTo>
                <a:lnTo>
                  <a:pt x="27318" y="13348"/>
                </a:lnTo>
                <a:cubicBezTo>
                  <a:pt x="27291" y="13346"/>
                  <a:pt x="27267" y="13337"/>
                  <a:pt x="27252" y="13309"/>
                </a:cubicBezTo>
                <a:cubicBezTo>
                  <a:pt x="27200" y="13269"/>
                  <a:pt x="27216" y="13238"/>
                  <a:pt x="27256" y="13238"/>
                </a:cubicBezTo>
                <a:cubicBezTo>
                  <a:pt x="27277" y="13238"/>
                  <a:pt x="27305" y="13247"/>
                  <a:pt x="27333" y="13268"/>
                </a:cubicBezTo>
                <a:cubicBezTo>
                  <a:pt x="27346" y="13281"/>
                  <a:pt x="27357" y="13292"/>
                  <a:pt x="27365" y="13302"/>
                </a:cubicBezTo>
                <a:lnTo>
                  <a:pt x="27365" y="13302"/>
                </a:lnTo>
                <a:cubicBezTo>
                  <a:pt x="27398" y="13281"/>
                  <a:pt x="27431" y="13267"/>
                  <a:pt x="27452" y="13267"/>
                </a:cubicBezTo>
                <a:cubicBezTo>
                  <a:pt x="27466" y="13267"/>
                  <a:pt x="27475" y="13273"/>
                  <a:pt x="27475" y="13289"/>
                </a:cubicBezTo>
                <a:cubicBezTo>
                  <a:pt x="27475" y="13312"/>
                  <a:pt x="27489" y="13322"/>
                  <a:pt x="27513" y="13322"/>
                </a:cubicBezTo>
                <a:cubicBezTo>
                  <a:pt x="27530" y="13322"/>
                  <a:pt x="27551" y="13317"/>
                  <a:pt x="27576" y="13309"/>
                </a:cubicBezTo>
                <a:cubicBezTo>
                  <a:pt x="27597" y="13299"/>
                  <a:pt x="27617" y="13294"/>
                  <a:pt x="27637" y="13294"/>
                </a:cubicBezTo>
                <a:cubicBezTo>
                  <a:pt x="27657" y="13294"/>
                  <a:pt x="27678" y="13299"/>
                  <a:pt x="27698" y="13309"/>
                </a:cubicBezTo>
                <a:cubicBezTo>
                  <a:pt x="27703" y="13314"/>
                  <a:pt x="27706" y="13316"/>
                  <a:pt x="27709" y="13316"/>
                </a:cubicBezTo>
                <a:cubicBezTo>
                  <a:pt x="27717" y="13316"/>
                  <a:pt x="27713" y="13290"/>
                  <a:pt x="27698" y="13228"/>
                </a:cubicBezTo>
                <a:cubicBezTo>
                  <a:pt x="27678" y="13167"/>
                  <a:pt x="27698" y="13127"/>
                  <a:pt x="27718" y="13127"/>
                </a:cubicBezTo>
                <a:cubicBezTo>
                  <a:pt x="27722" y="13123"/>
                  <a:pt x="27726" y="13121"/>
                  <a:pt x="27731" y="13121"/>
                </a:cubicBezTo>
                <a:cubicBezTo>
                  <a:pt x="27753" y="13121"/>
                  <a:pt x="27783" y="13154"/>
                  <a:pt x="27799" y="13187"/>
                </a:cubicBezTo>
                <a:cubicBezTo>
                  <a:pt x="27809" y="13208"/>
                  <a:pt x="27820" y="13223"/>
                  <a:pt x="27835" y="13223"/>
                </a:cubicBezTo>
                <a:cubicBezTo>
                  <a:pt x="27850" y="13223"/>
                  <a:pt x="27870" y="13208"/>
                  <a:pt x="27901" y="13167"/>
                </a:cubicBezTo>
                <a:cubicBezTo>
                  <a:pt x="27939" y="13129"/>
                  <a:pt x="27961" y="13114"/>
                  <a:pt x="27972" y="13114"/>
                </a:cubicBezTo>
                <a:cubicBezTo>
                  <a:pt x="27979" y="13114"/>
                  <a:pt x="27982" y="13119"/>
                  <a:pt x="27982" y="13127"/>
                </a:cubicBezTo>
                <a:cubicBezTo>
                  <a:pt x="27990" y="13135"/>
                  <a:pt x="28002" y="13140"/>
                  <a:pt x="28016" y="13140"/>
                </a:cubicBezTo>
                <a:cubicBezTo>
                  <a:pt x="28035" y="13140"/>
                  <a:pt x="28059" y="13130"/>
                  <a:pt x="28083" y="13106"/>
                </a:cubicBezTo>
                <a:cubicBezTo>
                  <a:pt x="28123" y="13066"/>
                  <a:pt x="28184" y="13046"/>
                  <a:pt x="28225" y="13046"/>
                </a:cubicBezTo>
                <a:cubicBezTo>
                  <a:pt x="28237" y="13052"/>
                  <a:pt x="28248" y="13054"/>
                  <a:pt x="28260" y="13054"/>
                </a:cubicBezTo>
                <a:cubicBezTo>
                  <a:pt x="28289" y="13054"/>
                  <a:pt x="28318" y="13040"/>
                  <a:pt x="28346" y="13025"/>
                </a:cubicBezTo>
                <a:cubicBezTo>
                  <a:pt x="28378" y="13001"/>
                  <a:pt x="28416" y="12990"/>
                  <a:pt x="28449" y="12990"/>
                </a:cubicBezTo>
                <a:cubicBezTo>
                  <a:pt x="28498" y="12990"/>
                  <a:pt x="28533" y="13017"/>
                  <a:pt x="28508" y="13066"/>
                </a:cubicBezTo>
                <a:cubicBezTo>
                  <a:pt x="28488" y="13106"/>
                  <a:pt x="28508" y="13147"/>
                  <a:pt x="28528" y="13187"/>
                </a:cubicBezTo>
                <a:cubicBezTo>
                  <a:pt x="28549" y="13208"/>
                  <a:pt x="28564" y="13218"/>
                  <a:pt x="28582" y="13218"/>
                </a:cubicBezTo>
                <a:cubicBezTo>
                  <a:pt x="28599" y="13218"/>
                  <a:pt x="28620" y="13208"/>
                  <a:pt x="28650" y="13187"/>
                </a:cubicBezTo>
                <a:cubicBezTo>
                  <a:pt x="28669" y="13159"/>
                  <a:pt x="28683" y="13144"/>
                  <a:pt x="28695" y="13144"/>
                </a:cubicBezTo>
                <a:cubicBezTo>
                  <a:pt x="28709" y="13144"/>
                  <a:pt x="28720" y="13164"/>
                  <a:pt x="28731" y="13208"/>
                </a:cubicBezTo>
                <a:cubicBezTo>
                  <a:pt x="28753" y="13252"/>
                  <a:pt x="28770" y="13266"/>
                  <a:pt x="28780" y="13266"/>
                </a:cubicBezTo>
                <a:cubicBezTo>
                  <a:pt x="28788" y="13266"/>
                  <a:pt x="28792" y="13257"/>
                  <a:pt x="28792" y="13248"/>
                </a:cubicBezTo>
                <a:cubicBezTo>
                  <a:pt x="28819" y="13194"/>
                  <a:pt x="28954" y="13149"/>
                  <a:pt x="29059" y="13149"/>
                </a:cubicBezTo>
                <a:cubicBezTo>
                  <a:pt x="29111" y="13149"/>
                  <a:pt x="29156" y="13160"/>
                  <a:pt x="29177" y="13187"/>
                </a:cubicBezTo>
                <a:cubicBezTo>
                  <a:pt x="29217" y="13248"/>
                  <a:pt x="29177" y="13248"/>
                  <a:pt x="29096" y="13289"/>
                </a:cubicBezTo>
                <a:cubicBezTo>
                  <a:pt x="29035" y="13309"/>
                  <a:pt x="29015" y="13329"/>
                  <a:pt x="29055" y="13370"/>
                </a:cubicBezTo>
                <a:cubicBezTo>
                  <a:pt x="29072" y="13378"/>
                  <a:pt x="29089" y="13383"/>
                  <a:pt x="29104" y="13383"/>
                </a:cubicBezTo>
                <a:cubicBezTo>
                  <a:pt x="29126" y="13383"/>
                  <a:pt x="29145" y="13373"/>
                  <a:pt x="29156" y="13349"/>
                </a:cubicBezTo>
                <a:cubicBezTo>
                  <a:pt x="29168" y="13326"/>
                  <a:pt x="29194" y="13316"/>
                  <a:pt x="29217" y="13316"/>
                </a:cubicBezTo>
                <a:cubicBezTo>
                  <a:pt x="29234" y="13316"/>
                  <a:pt x="29249" y="13321"/>
                  <a:pt x="29258" y="13329"/>
                </a:cubicBezTo>
                <a:cubicBezTo>
                  <a:pt x="29275" y="13340"/>
                  <a:pt x="29294" y="13344"/>
                  <a:pt x="29313" y="13344"/>
                </a:cubicBezTo>
                <a:cubicBezTo>
                  <a:pt x="29408" y="13344"/>
                  <a:pt x="29511" y="13238"/>
                  <a:pt x="29460" y="13187"/>
                </a:cubicBezTo>
                <a:cubicBezTo>
                  <a:pt x="29420" y="13106"/>
                  <a:pt x="29460" y="13127"/>
                  <a:pt x="29521" y="13086"/>
                </a:cubicBezTo>
                <a:cubicBezTo>
                  <a:pt x="29554" y="13077"/>
                  <a:pt x="29579" y="13072"/>
                  <a:pt x="29596" y="13072"/>
                </a:cubicBezTo>
                <a:cubicBezTo>
                  <a:pt x="29655" y="13072"/>
                  <a:pt x="29630" y="13128"/>
                  <a:pt x="29521" y="13268"/>
                </a:cubicBezTo>
                <a:lnTo>
                  <a:pt x="29379" y="13430"/>
                </a:lnTo>
                <a:lnTo>
                  <a:pt x="29643" y="13268"/>
                </a:lnTo>
                <a:cubicBezTo>
                  <a:pt x="29760" y="13201"/>
                  <a:pt x="29850" y="13162"/>
                  <a:pt x="29900" y="13162"/>
                </a:cubicBezTo>
                <a:cubicBezTo>
                  <a:pt x="29910" y="13162"/>
                  <a:pt x="29919" y="13164"/>
                  <a:pt x="29926" y="13167"/>
                </a:cubicBezTo>
                <a:cubicBezTo>
                  <a:pt x="29936" y="13177"/>
                  <a:pt x="29946" y="13182"/>
                  <a:pt x="29959" y="13182"/>
                </a:cubicBezTo>
                <a:cubicBezTo>
                  <a:pt x="29972" y="13182"/>
                  <a:pt x="29987" y="13177"/>
                  <a:pt x="30007" y="13167"/>
                </a:cubicBezTo>
                <a:cubicBezTo>
                  <a:pt x="30024" y="13159"/>
                  <a:pt x="30041" y="13154"/>
                  <a:pt x="30058" y="13154"/>
                </a:cubicBezTo>
                <a:cubicBezTo>
                  <a:pt x="30081" y="13154"/>
                  <a:pt x="30105" y="13164"/>
                  <a:pt x="30129" y="13187"/>
                </a:cubicBezTo>
                <a:cubicBezTo>
                  <a:pt x="30149" y="13218"/>
                  <a:pt x="30164" y="13233"/>
                  <a:pt x="30172" y="13233"/>
                </a:cubicBezTo>
                <a:cubicBezTo>
                  <a:pt x="30179" y="13233"/>
                  <a:pt x="30179" y="13218"/>
                  <a:pt x="30169" y="13187"/>
                </a:cubicBezTo>
                <a:cubicBezTo>
                  <a:pt x="30151" y="13151"/>
                  <a:pt x="30361" y="12935"/>
                  <a:pt x="30434" y="12935"/>
                </a:cubicBezTo>
                <a:cubicBezTo>
                  <a:pt x="30442" y="12935"/>
                  <a:pt x="30449" y="12938"/>
                  <a:pt x="30453" y="12944"/>
                </a:cubicBezTo>
                <a:cubicBezTo>
                  <a:pt x="30463" y="12954"/>
                  <a:pt x="30488" y="12959"/>
                  <a:pt x="30521" y="12959"/>
                </a:cubicBezTo>
                <a:cubicBezTo>
                  <a:pt x="30554" y="12959"/>
                  <a:pt x="30595" y="12954"/>
                  <a:pt x="30635" y="12944"/>
                </a:cubicBezTo>
                <a:cubicBezTo>
                  <a:pt x="30676" y="12934"/>
                  <a:pt x="30716" y="12929"/>
                  <a:pt x="30747" y="12929"/>
                </a:cubicBezTo>
                <a:cubicBezTo>
                  <a:pt x="30777" y="12929"/>
                  <a:pt x="30797" y="12934"/>
                  <a:pt x="30797" y="12944"/>
                </a:cubicBezTo>
                <a:cubicBezTo>
                  <a:pt x="30802" y="12949"/>
                  <a:pt x="30810" y="12952"/>
                  <a:pt x="30819" y="12952"/>
                </a:cubicBezTo>
                <a:cubicBezTo>
                  <a:pt x="30847" y="12952"/>
                  <a:pt x="30888" y="12929"/>
                  <a:pt x="30919" y="12884"/>
                </a:cubicBezTo>
                <a:cubicBezTo>
                  <a:pt x="30942" y="12836"/>
                  <a:pt x="30966" y="12816"/>
                  <a:pt x="30978" y="12816"/>
                </a:cubicBezTo>
                <a:cubicBezTo>
                  <a:pt x="30986" y="12816"/>
                  <a:pt x="30988" y="12826"/>
                  <a:pt x="30979" y="12843"/>
                </a:cubicBezTo>
                <a:cubicBezTo>
                  <a:pt x="30969" y="12873"/>
                  <a:pt x="30974" y="12889"/>
                  <a:pt x="30997" y="12889"/>
                </a:cubicBezTo>
                <a:cubicBezTo>
                  <a:pt x="31020" y="12889"/>
                  <a:pt x="31061" y="12873"/>
                  <a:pt x="31121" y="12843"/>
                </a:cubicBezTo>
                <a:cubicBezTo>
                  <a:pt x="31182" y="12803"/>
                  <a:pt x="31263" y="12782"/>
                  <a:pt x="31344" y="12782"/>
                </a:cubicBezTo>
                <a:cubicBezTo>
                  <a:pt x="31361" y="12791"/>
                  <a:pt x="31381" y="12796"/>
                  <a:pt x="31402" y="12796"/>
                </a:cubicBezTo>
                <a:cubicBezTo>
                  <a:pt x="31431" y="12796"/>
                  <a:pt x="31462" y="12786"/>
                  <a:pt x="31486" y="12762"/>
                </a:cubicBezTo>
                <a:cubicBezTo>
                  <a:pt x="31496" y="12742"/>
                  <a:pt x="31516" y="12732"/>
                  <a:pt x="31539" y="12732"/>
                </a:cubicBezTo>
                <a:cubicBezTo>
                  <a:pt x="31562" y="12732"/>
                  <a:pt x="31587" y="12742"/>
                  <a:pt x="31607" y="12762"/>
                </a:cubicBezTo>
                <a:cubicBezTo>
                  <a:pt x="31653" y="12807"/>
                  <a:pt x="31711" y="12834"/>
                  <a:pt x="31768" y="12834"/>
                </a:cubicBezTo>
                <a:cubicBezTo>
                  <a:pt x="31812" y="12834"/>
                  <a:pt x="31855" y="12818"/>
                  <a:pt x="31891" y="12782"/>
                </a:cubicBezTo>
                <a:cubicBezTo>
                  <a:pt x="31915" y="12759"/>
                  <a:pt x="31945" y="12749"/>
                  <a:pt x="31975" y="12749"/>
                </a:cubicBezTo>
                <a:cubicBezTo>
                  <a:pt x="31996" y="12749"/>
                  <a:pt x="32016" y="12754"/>
                  <a:pt x="32033" y="12762"/>
                </a:cubicBezTo>
                <a:cubicBezTo>
                  <a:pt x="32114" y="12762"/>
                  <a:pt x="32195" y="12742"/>
                  <a:pt x="32276" y="12701"/>
                </a:cubicBezTo>
                <a:cubicBezTo>
                  <a:pt x="32367" y="12671"/>
                  <a:pt x="32423" y="12656"/>
                  <a:pt x="32463" y="12656"/>
                </a:cubicBezTo>
                <a:cubicBezTo>
                  <a:pt x="32504" y="12656"/>
                  <a:pt x="32529" y="12671"/>
                  <a:pt x="32559" y="12701"/>
                </a:cubicBezTo>
                <a:cubicBezTo>
                  <a:pt x="32600" y="12762"/>
                  <a:pt x="32681" y="12782"/>
                  <a:pt x="32762" y="12782"/>
                </a:cubicBezTo>
                <a:cubicBezTo>
                  <a:pt x="32944" y="12762"/>
                  <a:pt x="32965" y="12742"/>
                  <a:pt x="32823" y="12701"/>
                </a:cubicBezTo>
                <a:cubicBezTo>
                  <a:pt x="32701" y="12681"/>
                  <a:pt x="32701" y="12681"/>
                  <a:pt x="32762" y="12661"/>
                </a:cubicBezTo>
                <a:cubicBezTo>
                  <a:pt x="32803" y="12651"/>
                  <a:pt x="32828" y="12646"/>
                  <a:pt x="32843" y="12646"/>
                </a:cubicBezTo>
                <a:cubicBezTo>
                  <a:pt x="32858" y="12646"/>
                  <a:pt x="32863" y="12651"/>
                  <a:pt x="32863" y="12661"/>
                </a:cubicBezTo>
                <a:lnTo>
                  <a:pt x="33005" y="12782"/>
                </a:lnTo>
                <a:cubicBezTo>
                  <a:pt x="33066" y="12863"/>
                  <a:pt x="33086" y="12904"/>
                  <a:pt x="33046" y="12904"/>
                </a:cubicBezTo>
                <a:cubicBezTo>
                  <a:pt x="33005" y="12904"/>
                  <a:pt x="33025" y="12924"/>
                  <a:pt x="33046" y="12944"/>
                </a:cubicBezTo>
                <a:cubicBezTo>
                  <a:pt x="33074" y="12959"/>
                  <a:pt x="33103" y="12973"/>
                  <a:pt x="33132" y="12973"/>
                </a:cubicBezTo>
                <a:cubicBezTo>
                  <a:pt x="33143" y="12973"/>
                  <a:pt x="33155" y="12970"/>
                  <a:pt x="33167" y="12965"/>
                </a:cubicBezTo>
                <a:cubicBezTo>
                  <a:pt x="33208" y="12944"/>
                  <a:pt x="33208" y="12924"/>
                  <a:pt x="33167" y="12924"/>
                </a:cubicBezTo>
                <a:cubicBezTo>
                  <a:pt x="33127" y="12904"/>
                  <a:pt x="33127" y="12884"/>
                  <a:pt x="33147" y="12863"/>
                </a:cubicBezTo>
                <a:cubicBezTo>
                  <a:pt x="33167" y="12843"/>
                  <a:pt x="33167" y="12823"/>
                  <a:pt x="33147" y="12823"/>
                </a:cubicBezTo>
                <a:cubicBezTo>
                  <a:pt x="33127" y="12803"/>
                  <a:pt x="33106" y="12782"/>
                  <a:pt x="33127" y="12762"/>
                </a:cubicBezTo>
                <a:cubicBezTo>
                  <a:pt x="33167" y="12742"/>
                  <a:pt x="33187" y="12701"/>
                  <a:pt x="33208" y="12661"/>
                </a:cubicBezTo>
                <a:cubicBezTo>
                  <a:pt x="33238" y="12630"/>
                  <a:pt x="33253" y="12615"/>
                  <a:pt x="33258" y="12615"/>
                </a:cubicBezTo>
                <a:lnTo>
                  <a:pt x="33258" y="12615"/>
                </a:lnTo>
                <a:cubicBezTo>
                  <a:pt x="33263" y="12615"/>
                  <a:pt x="33258" y="12630"/>
                  <a:pt x="33248" y="12661"/>
                </a:cubicBezTo>
                <a:cubicBezTo>
                  <a:pt x="33233" y="12706"/>
                  <a:pt x="33241" y="12729"/>
                  <a:pt x="33245" y="12729"/>
                </a:cubicBezTo>
                <a:cubicBezTo>
                  <a:pt x="33247" y="12729"/>
                  <a:pt x="33248" y="12727"/>
                  <a:pt x="33248" y="12721"/>
                </a:cubicBezTo>
                <a:cubicBezTo>
                  <a:pt x="33254" y="12716"/>
                  <a:pt x="33260" y="12713"/>
                  <a:pt x="33265" y="12713"/>
                </a:cubicBezTo>
                <a:cubicBezTo>
                  <a:pt x="33277" y="12713"/>
                  <a:pt x="33283" y="12727"/>
                  <a:pt x="33268" y="12742"/>
                </a:cubicBezTo>
                <a:cubicBezTo>
                  <a:pt x="33268" y="12803"/>
                  <a:pt x="33268" y="12863"/>
                  <a:pt x="33289" y="12904"/>
                </a:cubicBezTo>
                <a:cubicBezTo>
                  <a:pt x="33313" y="12966"/>
                  <a:pt x="33331" y="12990"/>
                  <a:pt x="33350" y="12990"/>
                </a:cubicBezTo>
                <a:cubicBezTo>
                  <a:pt x="33362" y="12990"/>
                  <a:pt x="33374" y="12980"/>
                  <a:pt x="33390" y="12965"/>
                </a:cubicBezTo>
                <a:cubicBezTo>
                  <a:pt x="33434" y="12935"/>
                  <a:pt x="33436" y="12916"/>
                  <a:pt x="33417" y="12916"/>
                </a:cubicBezTo>
                <a:cubicBezTo>
                  <a:pt x="33410" y="12916"/>
                  <a:pt x="33401" y="12919"/>
                  <a:pt x="33390" y="12924"/>
                </a:cubicBezTo>
                <a:cubicBezTo>
                  <a:pt x="33349" y="12924"/>
                  <a:pt x="33329" y="12904"/>
                  <a:pt x="33329" y="12803"/>
                </a:cubicBezTo>
                <a:lnTo>
                  <a:pt x="33329" y="12661"/>
                </a:lnTo>
                <a:lnTo>
                  <a:pt x="33451" y="12701"/>
                </a:lnTo>
                <a:cubicBezTo>
                  <a:pt x="33532" y="12721"/>
                  <a:pt x="33593" y="12742"/>
                  <a:pt x="33593" y="12782"/>
                </a:cubicBezTo>
                <a:cubicBezTo>
                  <a:pt x="33593" y="12843"/>
                  <a:pt x="33613" y="12863"/>
                  <a:pt x="33653" y="12884"/>
                </a:cubicBezTo>
                <a:cubicBezTo>
                  <a:pt x="33675" y="12892"/>
                  <a:pt x="33692" y="12896"/>
                  <a:pt x="33705" y="12896"/>
                </a:cubicBezTo>
                <a:cubicBezTo>
                  <a:pt x="33752" y="12896"/>
                  <a:pt x="33742" y="12842"/>
                  <a:pt x="33694" y="12762"/>
                </a:cubicBezTo>
                <a:cubicBezTo>
                  <a:pt x="33653" y="12701"/>
                  <a:pt x="33633" y="12661"/>
                  <a:pt x="33653" y="12661"/>
                </a:cubicBezTo>
                <a:lnTo>
                  <a:pt x="33714" y="12580"/>
                </a:lnTo>
                <a:cubicBezTo>
                  <a:pt x="33732" y="12561"/>
                  <a:pt x="33746" y="12551"/>
                  <a:pt x="33758" y="12551"/>
                </a:cubicBezTo>
                <a:cubicBezTo>
                  <a:pt x="33773" y="12551"/>
                  <a:pt x="33784" y="12566"/>
                  <a:pt x="33795" y="12600"/>
                </a:cubicBezTo>
                <a:cubicBezTo>
                  <a:pt x="33803" y="12617"/>
                  <a:pt x="33812" y="12627"/>
                  <a:pt x="33819" y="12627"/>
                </a:cubicBezTo>
                <a:cubicBezTo>
                  <a:pt x="33829" y="12627"/>
                  <a:pt x="33836" y="12607"/>
                  <a:pt x="33836" y="12559"/>
                </a:cubicBezTo>
                <a:cubicBezTo>
                  <a:pt x="33836" y="12481"/>
                  <a:pt x="33836" y="12451"/>
                  <a:pt x="33845" y="12451"/>
                </a:cubicBezTo>
                <a:cubicBezTo>
                  <a:pt x="33848" y="12451"/>
                  <a:pt x="33851" y="12454"/>
                  <a:pt x="33856" y="12458"/>
                </a:cubicBezTo>
                <a:cubicBezTo>
                  <a:pt x="33876" y="12478"/>
                  <a:pt x="33917" y="12519"/>
                  <a:pt x="33937" y="12559"/>
                </a:cubicBezTo>
                <a:cubicBezTo>
                  <a:pt x="34009" y="12617"/>
                  <a:pt x="34124" y="12665"/>
                  <a:pt x="34205" y="12665"/>
                </a:cubicBezTo>
                <a:cubicBezTo>
                  <a:pt x="34237" y="12665"/>
                  <a:pt x="34264" y="12658"/>
                  <a:pt x="34281" y="12640"/>
                </a:cubicBezTo>
                <a:cubicBezTo>
                  <a:pt x="34295" y="12631"/>
                  <a:pt x="34311" y="12627"/>
                  <a:pt x="34326" y="12627"/>
                </a:cubicBezTo>
                <a:cubicBezTo>
                  <a:pt x="34377" y="12627"/>
                  <a:pt x="34432" y="12670"/>
                  <a:pt x="34464" y="12701"/>
                </a:cubicBezTo>
                <a:cubicBezTo>
                  <a:pt x="34497" y="12751"/>
                  <a:pt x="34407" y="12788"/>
                  <a:pt x="34340" y="12788"/>
                </a:cubicBezTo>
                <a:cubicBezTo>
                  <a:pt x="34326" y="12788"/>
                  <a:pt x="34312" y="12786"/>
                  <a:pt x="34301" y="12782"/>
                </a:cubicBezTo>
                <a:cubicBezTo>
                  <a:pt x="34286" y="12767"/>
                  <a:pt x="34276" y="12760"/>
                  <a:pt x="34271" y="12760"/>
                </a:cubicBezTo>
                <a:cubicBezTo>
                  <a:pt x="34261" y="12760"/>
                  <a:pt x="34261" y="12777"/>
                  <a:pt x="34261" y="12803"/>
                </a:cubicBezTo>
                <a:cubicBezTo>
                  <a:pt x="34261" y="12843"/>
                  <a:pt x="34241" y="12884"/>
                  <a:pt x="34200" y="12884"/>
                </a:cubicBezTo>
                <a:cubicBezTo>
                  <a:pt x="34160" y="12884"/>
                  <a:pt x="34139" y="12924"/>
                  <a:pt x="34180" y="12924"/>
                </a:cubicBezTo>
                <a:cubicBezTo>
                  <a:pt x="34200" y="12934"/>
                  <a:pt x="34220" y="12939"/>
                  <a:pt x="34241" y="12939"/>
                </a:cubicBezTo>
                <a:cubicBezTo>
                  <a:pt x="34261" y="12939"/>
                  <a:pt x="34281" y="12934"/>
                  <a:pt x="34301" y="12924"/>
                </a:cubicBezTo>
                <a:cubicBezTo>
                  <a:pt x="34319" y="12907"/>
                  <a:pt x="34332" y="12901"/>
                  <a:pt x="34342" y="12901"/>
                </a:cubicBezTo>
                <a:cubicBezTo>
                  <a:pt x="34355" y="12901"/>
                  <a:pt x="34362" y="12912"/>
                  <a:pt x="34362" y="12924"/>
                </a:cubicBezTo>
                <a:cubicBezTo>
                  <a:pt x="34362" y="12944"/>
                  <a:pt x="34403" y="12944"/>
                  <a:pt x="34443" y="12944"/>
                </a:cubicBezTo>
                <a:cubicBezTo>
                  <a:pt x="34484" y="12924"/>
                  <a:pt x="34484" y="12904"/>
                  <a:pt x="34464" y="12863"/>
                </a:cubicBezTo>
                <a:cubicBezTo>
                  <a:pt x="34443" y="12843"/>
                  <a:pt x="34464" y="12803"/>
                  <a:pt x="34524" y="12782"/>
                </a:cubicBezTo>
                <a:cubicBezTo>
                  <a:pt x="34547" y="12775"/>
                  <a:pt x="34563" y="12770"/>
                  <a:pt x="34575" y="12770"/>
                </a:cubicBezTo>
                <a:cubicBezTo>
                  <a:pt x="34594" y="12770"/>
                  <a:pt x="34598" y="12784"/>
                  <a:pt x="34585" y="12823"/>
                </a:cubicBezTo>
                <a:cubicBezTo>
                  <a:pt x="34570" y="12868"/>
                  <a:pt x="34600" y="12925"/>
                  <a:pt x="34642" y="12925"/>
                </a:cubicBezTo>
                <a:cubicBezTo>
                  <a:pt x="34656" y="12925"/>
                  <a:pt x="34671" y="12919"/>
                  <a:pt x="34686" y="12904"/>
                </a:cubicBezTo>
                <a:cubicBezTo>
                  <a:pt x="34707" y="12884"/>
                  <a:pt x="34686" y="12863"/>
                  <a:pt x="34666" y="12863"/>
                </a:cubicBezTo>
                <a:cubicBezTo>
                  <a:pt x="34646" y="12843"/>
                  <a:pt x="34666" y="12803"/>
                  <a:pt x="34727" y="12762"/>
                </a:cubicBezTo>
                <a:cubicBezTo>
                  <a:pt x="34772" y="12716"/>
                  <a:pt x="34818" y="12694"/>
                  <a:pt x="34846" y="12694"/>
                </a:cubicBezTo>
                <a:cubicBezTo>
                  <a:pt x="34856" y="12694"/>
                  <a:pt x="34864" y="12696"/>
                  <a:pt x="34869" y="12701"/>
                </a:cubicBezTo>
                <a:cubicBezTo>
                  <a:pt x="34889" y="12721"/>
                  <a:pt x="34869" y="12762"/>
                  <a:pt x="34828" y="12803"/>
                </a:cubicBezTo>
                <a:cubicBezTo>
                  <a:pt x="34788" y="12823"/>
                  <a:pt x="34767" y="12884"/>
                  <a:pt x="34788" y="12924"/>
                </a:cubicBezTo>
                <a:cubicBezTo>
                  <a:pt x="34788" y="12954"/>
                  <a:pt x="34798" y="12973"/>
                  <a:pt x="34812" y="12973"/>
                </a:cubicBezTo>
                <a:cubicBezTo>
                  <a:pt x="34817" y="12973"/>
                  <a:pt x="34823" y="12970"/>
                  <a:pt x="34828" y="12965"/>
                </a:cubicBezTo>
                <a:cubicBezTo>
                  <a:pt x="34830" y="12962"/>
                  <a:pt x="34833" y="12961"/>
                  <a:pt x="34837" y="12961"/>
                </a:cubicBezTo>
                <a:cubicBezTo>
                  <a:pt x="34869" y="12961"/>
                  <a:pt x="34948" y="13032"/>
                  <a:pt x="34929" y="13086"/>
                </a:cubicBezTo>
                <a:cubicBezTo>
                  <a:pt x="34911" y="13114"/>
                  <a:pt x="34909" y="13124"/>
                  <a:pt x="34915" y="13124"/>
                </a:cubicBezTo>
                <a:cubicBezTo>
                  <a:pt x="34921" y="13124"/>
                  <a:pt x="34939" y="13108"/>
                  <a:pt x="34950" y="13086"/>
                </a:cubicBezTo>
                <a:cubicBezTo>
                  <a:pt x="34990" y="13066"/>
                  <a:pt x="34990" y="13025"/>
                  <a:pt x="34950" y="12965"/>
                </a:cubicBezTo>
                <a:cubicBezTo>
                  <a:pt x="34909" y="12924"/>
                  <a:pt x="34909" y="12843"/>
                  <a:pt x="34950" y="12803"/>
                </a:cubicBezTo>
                <a:cubicBezTo>
                  <a:pt x="34990" y="12762"/>
                  <a:pt x="35010" y="12742"/>
                  <a:pt x="35031" y="12742"/>
                </a:cubicBezTo>
                <a:cubicBezTo>
                  <a:pt x="35034" y="12745"/>
                  <a:pt x="35039" y="12747"/>
                  <a:pt x="35045" y="12747"/>
                </a:cubicBezTo>
                <a:cubicBezTo>
                  <a:pt x="35072" y="12747"/>
                  <a:pt x="35122" y="12711"/>
                  <a:pt x="35172" y="12661"/>
                </a:cubicBezTo>
                <a:cubicBezTo>
                  <a:pt x="35226" y="12622"/>
                  <a:pt x="35265" y="12604"/>
                  <a:pt x="35291" y="12604"/>
                </a:cubicBezTo>
                <a:cubicBezTo>
                  <a:pt x="35333" y="12604"/>
                  <a:pt x="35339" y="12653"/>
                  <a:pt x="35314" y="12742"/>
                </a:cubicBezTo>
                <a:cubicBezTo>
                  <a:pt x="35299" y="12787"/>
                  <a:pt x="35272" y="12810"/>
                  <a:pt x="35226" y="12810"/>
                </a:cubicBezTo>
                <a:cubicBezTo>
                  <a:pt x="35210" y="12810"/>
                  <a:pt x="35193" y="12808"/>
                  <a:pt x="35172" y="12803"/>
                </a:cubicBezTo>
                <a:cubicBezTo>
                  <a:pt x="35091" y="12803"/>
                  <a:pt x="35051" y="12803"/>
                  <a:pt x="35031" y="12863"/>
                </a:cubicBezTo>
                <a:cubicBezTo>
                  <a:pt x="35015" y="12973"/>
                  <a:pt x="35084" y="13046"/>
                  <a:pt x="35209" y="13046"/>
                </a:cubicBezTo>
                <a:cubicBezTo>
                  <a:pt x="35210" y="13046"/>
                  <a:pt x="35211" y="13046"/>
                  <a:pt x="35213" y="13046"/>
                </a:cubicBezTo>
                <a:lnTo>
                  <a:pt x="35213" y="13046"/>
                </a:lnTo>
                <a:cubicBezTo>
                  <a:pt x="35193" y="13066"/>
                  <a:pt x="35193" y="13086"/>
                  <a:pt x="35233" y="13086"/>
                </a:cubicBezTo>
                <a:cubicBezTo>
                  <a:pt x="35243" y="13096"/>
                  <a:pt x="35259" y="13101"/>
                  <a:pt x="35274" y="13101"/>
                </a:cubicBezTo>
                <a:cubicBezTo>
                  <a:pt x="35289" y="13101"/>
                  <a:pt x="35304" y="13096"/>
                  <a:pt x="35314" y="13086"/>
                </a:cubicBezTo>
                <a:cubicBezTo>
                  <a:pt x="35335" y="13066"/>
                  <a:pt x="35335" y="13046"/>
                  <a:pt x="35294" y="13046"/>
                </a:cubicBezTo>
                <a:cubicBezTo>
                  <a:pt x="35291" y="13043"/>
                  <a:pt x="35288" y="13040"/>
                  <a:pt x="35284" y="13038"/>
                </a:cubicBezTo>
                <a:lnTo>
                  <a:pt x="35284" y="13038"/>
                </a:lnTo>
                <a:cubicBezTo>
                  <a:pt x="35259" y="13043"/>
                  <a:pt x="35235" y="13045"/>
                  <a:pt x="35213" y="13046"/>
                </a:cubicBezTo>
                <a:lnTo>
                  <a:pt x="35213" y="13046"/>
                </a:lnTo>
                <a:cubicBezTo>
                  <a:pt x="35213" y="13046"/>
                  <a:pt x="35213" y="13046"/>
                  <a:pt x="35213" y="13046"/>
                </a:cubicBezTo>
                <a:cubicBezTo>
                  <a:pt x="35223" y="13035"/>
                  <a:pt x="35238" y="13030"/>
                  <a:pt x="35254" y="13030"/>
                </a:cubicBezTo>
                <a:cubicBezTo>
                  <a:pt x="35264" y="13030"/>
                  <a:pt x="35275" y="13033"/>
                  <a:pt x="35284" y="13038"/>
                </a:cubicBezTo>
                <a:lnTo>
                  <a:pt x="35284" y="13038"/>
                </a:lnTo>
                <a:cubicBezTo>
                  <a:pt x="35300" y="13035"/>
                  <a:pt x="35317" y="13031"/>
                  <a:pt x="35335" y="13025"/>
                </a:cubicBezTo>
                <a:cubicBezTo>
                  <a:pt x="35517" y="12985"/>
                  <a:pt x="35517" y="12965"/>
                  <a:pt x="35517" y="12904"/>
                </a:cubicBezTo>
                <a:cubicBezTo>
                  <a:pt x="35502" y="12858"/>
                  <a:pt x="35509" y="12835"/>
                  <a:pt x="35548" y="12835"/>
                </a:cubicBezTo>
                <a:cubicBezTo>
                  <a:pt x="35561" y="12835"/>
                  <a:pt x="35578" y="12838"/>
                  <a:pt x="35598" y="12843"/>
                </a:cubicBezTo>
                <a:cubicBezTo>
                  <a:pt x="35659" y="12843"/>
                  <a:pt x="35659" y="12863"/>
                  <a:pt x="35638" y="12904"/>
                </a:cubicBezTo>
                <a:cubicBezTo>
                  <a:pt x="35578" y="13005"/>
                  <a:pt x="35699" y="13086"/>
                  <a:pt x="35902" y="13106"/>
                </a:cubicBezTo>
                <a:cubicBezTo>
                  <a:pt x="35968" y="13111"/>
                  <a:pt x="36018" y="13114"/>
                  <a:pt x="36056" y="13114"/>
                </a:cubicBezTo>
                <a:cubicBezTo>
                  <a:pt x="36169" y="13114"/>
                  <a:pt x="36165" y="13091"/>
                  <a:pt x="36104" y="13046"/>
                </a:cubicBezTo>
                <a:cubicBezTo>
                  <a:pt x="36074" y="13035"/>
                  <a:pt x="36043" y="13030"/>
                  <a:pt x="36013" y="13030"/>
                </a:cubicBezTo>
                <a:cubicBezTo>
                  <a:pt x="35983" y="13030"/>
                  <a:pt x="35952" y="13035"/>
                  <a:pt x="35922" y="13046"/>
                </a:cubicBezTo>
                <a:lnTo>
                  <a:pt x="35800" y="13086"/>
                </a:lnTo>
                <a:lnTo>
                  <a:pt x="35861" y="12985"/>
                </a:lnTo>
                <a:cubicBezTo>
                  <a:pt x="35892" y="12939"/>
                  <a:pt x="35922" y="12916"/>
                  <a:pt x="35952" y="12916"/>
                </a:cubicBezTo>
                <a:cubicBezTo>
                  <a:pt x="35962" y="12916"/>
                  <a:pt x="35973" y="12919"/>
                  <a:pt x="35983" y="12924"/>
                </a:cubicBezTo>
                <a:cubicBezTo>
                  <a:pt x="36023" y="12924"/>
                  <a:pt x="36043" y="12924"/>
                  <a:pt x="36064" y="12823"/>
                </a:cubicBezTo>
                <a:cubicBezTo>
                  <a:pt x="36064" y="12796"/>
                  <a:pt x="36064" y="12776"/>
                  <a:pt x="36064" y="12762"/>
                </a:cubicBezTo>
                <a:cubicBezTo>
                  <a:pt x="36096" y="12892"/>
                  <a:pt x="36142" y="12956"/>
                  <a:pt x="36200" y="12956"/>
                </a:cubicBezTo>
                <a:cubicBezTo>
                  <a:pt x="36214" y="12956"/>
                  <a:pt x="36230" y="12952"/>
                  <a:pt x="36246" y="12944"/>
                </a:cubicBezTo>
                <a:cubicBezTo>
                  <a:pt x="36274" y="12933"/>
                  <a:pt x="36294" y="12928"/>
                  <a:pt x="36308" y="12928"/>
                </a:cubicBezTo>
                <a:lnTo>
                  <a:pt x="36308" y="12928"/>
                </a:lnTo>
                <a:cubicBezTo>
                  <a:pt x="36268" y="12944"/>
                  <a:pt x="36261" y="12966"/>
                  <a:pt x="36287" y="13005"/>
                </a:cubicBezTo>
                <a:cubicBezTo>
                  <a:pt x="36293" y="13012"/>
                  <a:pt x="36300" y="13016"/>
                  <a:pt x="36309" y="13016"/>
                </a:cubicBezTo>
                <a:cubicBezTo>
                  <a:pt x="36318" y="13016"/>
                  <a:pt x="36330" y="13012"/>
                  <a:pt x="36346" y="13000"/>
                </a:cubicBezTo>
                <a:lnTo>
                  <a:pt x="36346" y="13000"/>
                </a:lnTo>
                <a:cubicBezTo>
                  <a:pt x="36347" y="12995"/>
                  <a:pt x="36347" y="12990"/>
                  <a:pt x="36347" y="12985"/>
                </a:cubicBezTo>
                <a:cubicBezTo>
                  <a:pt x="36347" y="12956"/>
                  <a:pt x="36347" y="12928"/>
                  <a:pt x="36312" y="12928"/>
                </a:cubicBezTo>
                <a:cubicBezTo>
                  <a:pt x="36310" y="12928"/>
                  <a:pt x="36309" y="12928"/>
                  <a:pt x="36308" y="12928"/>
                </a:cubicBezTo>
                <a:lnTo>
                  <a:pt x="36308" y="12928"/>
                </a:lnTo>
                <a:cubicBezTo>
                  <a:pt x="36331" y="12918"/>
                  <a:pt x="36364" y="12911"/>
                  <a:pt x="36408" y="12904"/>
                </a:cubicBezTo>
                <a:cubicBezTo>
                  <a:pt x="36438" y="12896"/>
                  <a:pt x="36457" y="12892"/>
                  <a:pt x="36465" y="12892"/>
                </a:cubicBezTo>
                <a:cubicBezTo>
                  <a:pt x="36478" y="12892"/>
                  <a:pt x="36459" y="12906"/>
                  <a:pt x="36408" y="12944"/>
                </a:cubicBezTo>
                <a:cubicBezTo>
                  <a:pt x="36382" y="12971"/>
                  <a:pt x="36362" y="12988"/>
                  <a:pt x="36346" y="13000"/>
                </a:cubicBezTo>
                <a:lnTo>
                  <a:pt x="36346" y="13000"/>
                </a:lnTo>
                <a:cubicBezTo>
                  <a:pt x="36342" y="13031"/>
                  <a:pt x="36322" y="13048"/>
                  <a:pt x="36287" y="13066"/>
                </a:cubicBezTo>
                <a:cubicBezTo>
                  <a:pt x="36246" y="13066"/>
                  <a:pt x="36226" y="13086"/>
                  <a:pt x="36246" y="13106"/>
                </a:cubicBezTo>
                <a:cubicBezTo>
                  <a:pt x="36264" y="13112"/>
                  <a:pt x="36282" y="13115"/>
                  <a:pt x="36299" y="13115"/>
                </a:cubicBezTo>
                <a:cubicBezTo>
                  <a:pt x="36342" y="13115"/>
                  <a:pt x="36385" y="13100"/>
                  <a:pt x="36428" y="13086"/>
                </a:cubicBezTo>
                <a:cubicBezTo>
                  <a:pt x="36440" y="13082"/>
                  <a:pt x="36451" y="13078"/>
                  <a:pt x="36462" y="13075"/>
                </a:cubicBezTo>
                <a:lnTo>
                  <a:pt x="36462" y="13075"/>
                </a:lnTo>
                <a:cubicBezTo>
                  <a:pt x="36449" y="13096"/>
                  <a:pt x="36451" y="13127"/>
                  <a:pt x="36469" y="13127"/>
                </a:cubicBezTo>
                <a:cubicBezTo>
                  <a:pt x="36489" y="13137"/>
                  <a:pt x="36504" y="13142"/>
                  <a:pt x="36520" y="13142"/>
                </a:cubicBezTo>
                <a:cubicBezTo>
                  <a:pt x="36535" y="13142"/>
                  <a:pt x="36550" y="13137"/>
                  <a:pt x="36570" y="13127"/>
                </a:cubicBezTo>
                <a:cubicBezTo>
                  <a:pt x="36590" y="13107"/>
                  <a:pt x="36590" y="13087"/>
                  <a:pt x="36572" y="13067"/>
                </a:cubicBezTo>
                <a:lnTo>
                  <a:pt x="36572" y="13067"/>
                </a:lnTo>
                <a:cubicBezTo>
                  <a:pt x="36605" y="13073"/>
                  <a:pt x="36633" y="13088"/>
                  <a:pt x="36651" y="13106"/>
                </a:cubicBezTo>
                <a:cubicBezTo>
                  <a:pt x="36663" y="13130"/>
                  <a:pt x="36689" y="13140"/>
                  <a:pt x="36712" y="13140"/>
                </a:cubicBezTo>
                <a:cubicBezTo>
                  <a:pt x="36729" y="13140"/>
                  <a:pt x="36744" y="13135"/>
                  <a:pt x="36752" y="13127"/>
                </a:cubicBezTo>
                <a:cubicBezTo>
                  <a:pt x="36783" y="13116"/>
                  <a:pt x="36808" y="13111"/>
                  <a:pt x="36833" y="13111"/>
                </a:cubicBezTo>
                <a:cubicBezTo>
                  <a:pt x="36858" y="13111"/>
                  <a:pt x="36882" y="13116"/>
                  <a:pt x="36911" y="13125"/>
                </a:cubicBezTo>
                <a:lnTo>
                  <a:pt x="36911" y="13125"/>
                </a:lnTo>
                <a:cubicBezTo>
                  <a:pt x="36906" y="13106"/>
                  <a:pt x="36900" y="13086"/>
                  <a:pt x="36915" y="13086"/>
                </a:cubicBezTo>
                <a:lnTo>
                  <a:pt x="36996" y="13086"/>
                </a:lnTo>
                <a:cubicBezTo>
                  <a:pt x="37014" y="13086"/>
                  <a:pt x="37016" y="13121"/>
                  <a:pt x="37000" y="13142"/>
                </a:cubicBezTo>
                <a:lnTo>
                  <a:pt x="37000" y="13142"/>
                </a:lnTo>
                <a:cubicBezTo>
                  <a:pt x="37001" y="13142"/>
                  <a:pt x="37002" y="13142"/>
                  <a:pt x="37003" y="13142"/>
                </a:cubicBezTo>
                <a:cubicBezTo>
                  <a:pt x="37031" y="13142"/>
                  <a:pt x="37056" y="13137"/>
                  <a:pt x="37077" y="13127"/>
                </a:cubicBezTo>
                <a:cubicBezTo>
                  <a:pt x="37117" y="13086"/>
                  <a:pt x="37137" y="13025"/>
                  <a:pt x="37137" y="12985"/>
                </a:cubicBezTo>
                <a:cubicBezTo>
                  <a:pt x="37137" y="12857"/>
                  <a:pt x="37202" y="12786"/>
                  <a:pt x="37279" y="12786"/>
                </a:cubicBezTo>
                <a:cubicBezTo>
                  <a:pt x="37325" y="12786"/>
                  <a:pt x="37376" y="12811"/>
                  <a:pt x="37421" y="12863"/>
                </a:cubicBezTo>
                <a:cubicBezTo>
                  <a:pt x="37482" y="12924"/>
                  <a:pt x="37482" y="12944"/>
                  <a:pt x="37421" y="12965"/>
                </a:cubicBezTo>
                <a:cubicBezTo>
                  <a:pt x="37360" y="12985"/>
                  <a:pt x="37320" y="13005"/>
                  <a:pt x="37259" y="13025"/>
                </a:cubicBezTo>
                <a:cubicBezTo>
                  <a:pt x="37211" y="13049"/>
                  <a:pt x="37199" y="13059"/>
                  <a:pt x="37217" y="13059"/>
                </a:cubicBezTo>
                <a:cubicBezTo>
                  <a:pt x="37229" y="13059"/>
                  <a:pt x="37257" y="13054"/>
                  <a:pt x="37299" y="13046"/>
                </a:cubicBezTo>
                <a:cubicBezTo>
                  <a:pt x="37380" y="13046"/>
                  <a:pt x="37441" y="13025"/>
                  <a:pt x="37502" y="12985"/>
                </a:cubicBezTo>
                <a:cubicBezTo>
                  <a:pt x="37542" y="12965"/>
                  <a:pt x="37583" y="12965"/>
                  <a:pt x="37623" y="12965"/>
                </a:cubicBezTo>
                <a:cubicBezTo>
                  <a:pt x="37664" y="12965"/>
                  <a:pt x="37664" y="12985"/>
                  <a:pt x="37623" y="12985"/>
                </a:cubicBezTo>
                <a:cubicBezTo>
                  <a:pt x="37583" y="13005"/>
                  <a:pt x="37583" y="13025"/>
                  <a:pt x="37603" y="13066"/>
                </a:cubicBezTo>
                <a:cubicBezTo>
                  <a:pt x="37612" y="13075"/>
                  <a:pt x="37625" y="13084"/>
                  <a:pt x="37641" y="13084"/>
                </a:cubicBezTo>
                <a:cubicBezTo>
                  <a:pt x="37660" y="13084"/>
                  <a:pt x="37682" y="13070"/>
                  <a:pt x="37704" y="13025"/>
                </a:cubicBezTo>
                <a:cubicBezTo>
                  <a:pt x="37725" y="12944"/>
                  <a:pt x="37765" y="12924"/>
                  <a:pt x="37806" y="12924"/>
                </a:cubicBezTo>
                <a:cubicBezTo>
                  <a:pt x="37867" y="12924"/>
                  <a:pt x="37907" y="12904"/>
                  <a:pt x="37907" y="12843"/>
                </a:cubicBezTo>
                <a:cubicBezTo>
                  <a:pt x="37948" y="12782"/>
                  <a:pt x="37927" y="12782"/>
                  <a:pt x="37867" y="12782"/>
                </a:cubicBezTo>
                <a:cubicBezTo>
                  <a:pt x="37786" y="12782"/>
                  <a:pt x="37786" y="12782"/>
                  <a:pt x="37867" y="12721"/>
                </a:cubicBezTo>
                <a:cubicBezTo>
                  <a:pt x="37903" y="12685"/>
                  <a:pt x="37925" y="12678"/>
                  <a:pt x="37941" y="12678"/>
                </a:cubicBezTo>
                <a:cubicBezTo>
                  <a:pt x="37952" y="12678"/>
                  <a:pt x="37960" y="12681"/>
                  <a:pt x="37968" y="12681"/>
                </a:cubicBezTo>
                <a:cubicBezTo>
                  <a:pt x="37973" y="12686"/>
                  <a:pt x="37982" y="12689"/>
                  <a:pt x="37993" y="12689"/>
                </a:cubicBezTo>
                <a:cubicBezTo>
                  <a:pt x="38029" y="12689"/>
                  <a:pt x="38089" y="12666"/>
                  <a:pt x="38150" y="12620"/>
                </a:cubicBezTo>
                <a:cubicBezTo>
                  <a:pt x="38211" y="12600"/>
                  <a:pt x="38272" y="12580"/>
                  <a:pt x="38353" y="12580"/>
                </a:cubicBezTo>
                <a:cubicBezTo>
                  <a:pt x="38364" y="12585"/>
                  <a:pt x="38373" y="12588"/>
                  <a:pt x="38381" y="12588"/>
                </a:cubicBezTo>
                <a:cubicBezTo>
                  <a:pt x="38403" y="12588"/>
                  <a:pt x="38413" y="12569"/>
                  <a:pt x="38413" y="12539"/>
                </a:cubicBezTo>
                <a:cubicBezTo>
                  <a:pt x="38393" y="12519"/>
                  <a:pt x="38434" y="12478"/>
                  <a:pt x="38454" y="12478"/>
                </a:cubicBezTo>
                <a:cubicBezTo>
                  <a:pt x="38494" y="12478"/>
                  <a:pt x="38494" y="12458"/>
                  <a:pt x="38454" y="12438"/>
                </a:cubicBezTo>
                <a:cubicBezTo>
                  <a:pt x="38413" y="12438"/>
                  <a:pt x="38393" y="12438"/>
                  <a:pt x="38373" y="12458"/>
                </a:cubicBezTo>
                <a:cubicBezTo>
                  <a:pt x="38373" y="12474"/>
                  <a:pt x="38370" y="12480"/>
                  <a:pt x="38365" y="12480"/>
                </a:cubicBezTo>
                <a:cubicBezTo>
                  <a:pt x="38357" y="12480"/>
                  <a:pt x="38345" y="12463"/>
                  <a:pt x="38332" y="12438"/>
                </a:cubicBezTo>
                <a:cubicBezTo>
                  <a:pt x="38332" y="12408"/>
                  <a:pt x="38311" y="12389"/>
                  <a:pt x="38291" y="12389"/>
                </a:cubicBezTo>
                <a:cubicBezTo>
                  <a:pt x="38284" y="12389"/>
                  <a:pt x="38277" y="12392"/>
                  <a:pt x="38272" y="12397"/>
                </a:cubicBezTo>
                <a:cubicBezTo>
                  <a:pt x="38263" y="12406"/>
                  <a:pt x="38255" y="12411"/>
                  <a:pt x="38248" y="12411"/>
                </a:cubicBezTo>
                <a:cubicBezTo>
                  <a:pt x="38238" y="12411"/>
                  <a:pt x="38231" y="12401"/>
                  <a:pt x="38231" y="12377"/>
                </a:cubicBezTo>
                <a:cubicBezTo>
                  <a:pt x="38231" y="12318"/>
                  <a:pt x="38272" y="12287"/>
                  <a:pt x="38315" y="12287"/>
                </a:cubicBezTo>
                <a:cubicBezTo>
                  <a:pt x="38345" y="12287"/>
                  <a:pt x="38376" y="12303"/>
                  <a:pt x="38393" y="12337"/>
                </a:cubicBezTo>
                <a:cubicBezTo>
                  <a:pt x="38434" y="12357"/>
                  <a:pt x="38494" y="12397"/>
                  <a:pt x="38555" y="12397"/>
                </a:cubicBezTo>
                <a:cubicBezTo>
                  <a:pt x="38657" y="12397"/>
                  <a:pt x="38677" y="12397"/>
                  <a:pt x="38657" y="12296"/>
                </a:cubicBezTo>
                <a:cubicBezTo>
                  <a:pt x="38646" y="12253"/>
                  <a:pt x="38646" y="12233"/>
                  <a:pt x="38662" y="12233"/>
                </a:cubicBezTo>
                <a:cubicBezTo>
                  <a:pt x="38675" y="12233"/>
                  <a:pt x="38700" y="12248"/>
                  <a:pt x="38738" y="12276"/>
                </a:cubicBezTo>
                <a:cubicBezTo>
                  <a:pt x="38778" y="12337"/>
                  <a:pt x="38839" y="12377"/>
                  <a:pt x="38859" y="12438"/>
                </a:cubicBezTo>
                <a:cubicBezTo>
                  <a:pt x="38889" y="12468"/>
                  <a:pt x="38918" y="12486"/>
                  <a:pt x="38948" y="12486"/>
                </a:cubicBezTo>
                <a:cubicBezTo>
                  <a:pt x="38959" y="12486"/>
                  <a:pt x="38970" y="12484"/>
                  <a:pt x="38981" y="12478"/>
                </a:cubicBezTo>
                <a:cubicBezTo>
                  <a:pt x="39041" y="12458"/>
                  <a:pt x="39041" y="12438"/>
                  <a:pt x="38981" y="12397"/>
                </a:cubicBezTo>
                <a:cubicBezTo>
                  <a:pt x="38940" y="12357"/>
                  <a:pt x="38940" y="12357"/>
                  <a:pt x="39062" y="12357"/>
                </a:cubicBezTo>
                <a:cubicBezTo>
                  <a:pt x="39116" y="12372"/>
                  <a:pt x="39170" y="12379"/>
                  <a:pt x="39224" y="12379"/>
                </a:cubicBezTo>
                <a:cubicBezTo>
                  <a:pt x="39312" y="12379"/>
                  <a:pt x="39399" y="12362"/>
                  <a:pt x="39487" y="12337"/>
                </a:cubicBezTo>
                <a:cubicBezTo>
                  <a:pt x="39487" y="12337"/>
                  <a:pt x="39487" y="12296"/>
                  <a:pt x="39467" y="12256"/>
                </a:cubicBezTo>
                <a:cubicBezTo>
                  <a:pt x="39440" y="12216"/>
                  <a:pt x="39388" y="12176"/>
                  <a:pt x="39360" y="12176"/>
                </a:cubicBezTo>
                <a:cubicBezTo>
                  <a:pt x="39346" y="12176"/>
                  <a:pt x="39338" y="12187"/>
                  <a:pt x="39345" y="12215"/>
                </a:cubicBezTo>
                <a:cubicBezTo>
                  <a:pt x="39345" y="12256"/>
                  <a:pt x="39325" y="12256"/>
                  <a:pt x="39264" y="12256"/>
                </a:cubicBezTo>
                <a:cubicBezTo>
                  <a:pt x="39203" y="12256"/>
                  <a:pt x="39163" y="12256"/>
                  <a:pt x="39163" y="12154"/>
                </a:cubicBezTo>
                <a:cubicBezTo>
                  <a:pt x="39163" y="12053"/>
                  <a:pt x="39183" y="12033"/>
                  <a:pt x="39284" y="12013"/>
                </a:cubicBezTo>
                <a:cubicBezTo>
                  <a:pt x="39447" y="11992"/>
                  <a:pt x="39629" y="11871"/>
                  <a:pt x="39568" y="11830"/>
                </a:cubicBezTo>
                <a:cubicBezTo>
                  <a:pt x="39532" y="11794"/>
                  <a:pt x="39641" y="11726"/>
                  <a:pt x="39737" y="11726"/>
                </a:cubicBezTo>
                <a:cubicBezTo>
                  <a:pt x="39748" y="11726"/>
                  <a:pt x="39760" y="11727"/>
                  <a:pt x="39771" y="11729"/>
                </a:cubicBezTo>
                <a:cubicBezTo>
                  <a:pt x="39780" y="11733"/>
                  <a:pt x="39791" y="11735"/>
                  <a:pt x="39802" y="11735"/>
                </a:cubicBezTo>
                <a:cubicBezTo>
                  <a:pt x="39902" y="11735"/>
                  <a:pt x="40032" y="11577"/>
                  <a:pt x="40014" y="11486"/>
                </a:cubicBezTo>
                <a:cubicBezTo>
                  <a:pt x="39999" y="11414"/>
                  <a:pt x="40047" y="11352"/>
                  <a:pt x="40082" y="11352"/>
                </a:cubicBezTo>
                <a:cubicBezTo>
                  <a:pt x="40086" y="11352"/>
                  <a:pt x="40090" y="11352"/>
                  <a:pt x="40094" y="11354"/>
                </a:cubicBezTo>
                <a:lnTo>
                  <a:pt x="40094" y="11354"/>
                </a:lnTo>
                <a:cubicBezTo>
                  <a:pt x="40082" y="11337"/>
                  <a:pt x="40074" y="11313"/>
                  <a:pt x="40074" y="11283"/>
                </a:cubicBezTo>
                <a:cubicBezTo>
                  <a:pt x="40074" y="11199"/>
                  <a:pt x="40123" y="11154"/>
                  <a:pt x="40173" y="11154"/>
                </a:cubicBezTo>
                <a:cubicBezTo>
                  <a:pt x="40195" y="11154"/>
                  <a:pt x="40218" y="11163"/>
                  <a:pt x="40237" y="11182"/>
                </a:cubicBezTo>
                <a:cubicBezTo>
                  <a:pt x="40247" y="11202"/>
                  <a:pt x="40257" y="11212"/>
                  <a:pt x="40267" y="11212"/>
                </a:cubicBezTo>
                <a:cubicBezTo>
                  <a:pt x="40277" y="11212"/>
                  <a:pt x="40287" y="11202"/>
                  <a:pt x="40297" y="11182"/>
                </a:cubicBezTo>
                <a:cubicBezTo>
                  <a:pt x="40297" y="11172"/>
                  <a:pt x="40302" y="11167"/>
                  <a:pt x="40307" y="11167"/>
                </a:cubicBezTo>
                <a:cubicBezTo>
                  <a:pt x="40312" y="11167"/>
                  <a:pt x="40318" y="11172"/>
                  <a:pt x="40318" y="11182"/>
                </a:cubicBezTo>
                <a:cubicBezTo>
                  <a:pt x="40318" y="11223"/>
                  <a:pt x="40399" y="11243"/>
                  <a:pt x="40459" y="11243"/>
                </a:cubicBezTo>
                <a:cubicBezTo>
                  <a:pt x="40540" y="11243"/>
                  <a:pt x="40601" y="11243"/>
                  <a:pt x="40621" y="11283"/>
                </a:cubicBezTo>
                <a:cubicBezTo>
                  <a:pt x="40621" y="11307"/>
                  <a:pt x="40601" y="11317"/>
                  <a:pt x="40567" y="11317"/>
                </a:cubicBezTo>
                <a:cubicBezTo>
                  <a:pt x="40543" y="11317"/>
                  <a:pt x="40513" y="11312"/>
                  <a:pt x="40480" y="11304"/>
                </a:cubicBezTo>
                <a:cubicBezTo>
                  <a:pt x="40450" y="11296"/>
                  <a:pt x="40420" y="11291"/>
                  <a:pt x="40393" y="11291"/>
                </a:cubicBezTo>
                <a:cubicBezTo>
                  <a:pt x="40345" y="11291"/>
                  <a:pt x="40303" y="11306"/>
                  <a:pt x="40277" y="11344"/>
                </a:cubicBezTo>
                <a:lnTo>
                  <a:pt x="40277" y="11324"/>
                </a:lnTo>
                <a:cubicBezTo>
                  <a:pt x="40242" y="11368"/>
                  <a:pt x="40199" y="11389"/>
                  <a:pt x="40162" y="11389"/>
                </a:cubicBezTo>
                <a:cubicBezTo>
                  <a:pt x="40143" y="11389"/>
                  <a:pt x="40125" y="11383"/>
                  <a:pt x="40110" y="11371"/>
                </a:cubicBezTo>
                <a:lnTo>
                  <a:pt x="40110" y="11371"/>
                </a:lnTo>
                <a:cubicBezTo>
                  <a:pt x="40112" y="11375"/>
                  <a:pt x="40114" y="11380"/>
                  <a:pt x="40115" y="11385"/>
                </a:cubicBezTo>
                <a:cubicBezTo>
                  <a:pt x="40115" y="11486"/>
                  <a:pt x="40095" y="11567"/>
                  <a:pt x="40034" y="11648"/>
                </a:cubicBezTo>
                <a:cubicBezTo>
                  <a:pt x="39979" y="11771"/>
                  <a:pt x="39961" y="11820"/>
                  <a:pt x="39981" y="11820"/>
                </a:cubicBezTo>
                <a:cubicBezTo>
                  <a:pt x="39990" y="11820"/>
                  <a:pt x="40008" y="11809"/>
                  <a:pt x="40034" y="11790"/>
                </a:cubicBezTo>
                <a:cubicBezTo>
                  <a:pt x="40068" y="11767"/>
                  <a:pt x="40101" y="11751"/>
                  <a:pt x="40131" y="11744"/>
                </a:cubicBezTo>
                <a:lnTo>
                  <a:pt x="40131" y="11744"/>
                </a:lnTo>
                <a:cubicBezTo>
                  <a:pt x="40132" y="11746"/>
                  <a:pt x="40134" y="11748"/>
                  <a:pt x="40135" y="11749"/>
                </a:cubicBezTo>
                <a:cubicBezTo>
                  <a:pt x="40145" y="11759"/>
                  <a:pt x="40161" y="11764"/>
                  <a:pt x="40176" y="11764"/>
                </a:cubicBezTo>
                <a:cubicBezTo>
                  <a:pt x="40188" y="11764"/>
                  <a:pt x="40200" y="11761"/>
                  <a:pt x="40209" y="11755"/>
                </a:cubicBezTo>
                <a:lnTo>
                  <a:pt x="40209" y="11755"/>
                </a:lnTo>
                <a:cubicBezTo>
                  <a:pt x="40225" y="11761"/>
                  <a:pt x="40240" y="11764"/>
                  <a:pt x="40254" y="11764"/>
                </a:cubicBezTo>
                <a:cubicBezTo>
                  <a:pt x="40272" y="11764"/>
                  <a:pt x="40287" y="11759"/>
                  <a:pt x="40297" y="11749"/>
                </a:cubicBezTo>
                <a:cubicBezTo>
                  <a:pt x="40299" y="11749"/>
                  <a:pt x="40300" y="11749"/>
                  <a:pt x="40302" y="11748"/>
                </a:cubicBezTo>
                <a:lnTo>
                  <a:pt x="40302" y="11748"/>
                </a:lnTo>
                <a:cubicBezTo>
                  <a:pt x="40308" y="11754"/>
                  <a:pt x="40313" y="11761"/>
                  <a:pt x="40318" y="11769"/>
                </a:cubicBezTo>
                <a:lnTo>
                  <a:pt x="40311" y="11737"/>
                </a:lnTo>
                <a:lnTo>
                  <a:pt x="40311" y="11737"/>
                </a:lnTo>
                <a:cubicBezTo>
                  <a:pt x="40309" y="11743"/>
                  <a:pt x="40306" y="11747"/>
                  <a:pt x="40302" y="11748"/>
                </a:cubicBezTo>
                <a:lnTo>
                  <a:pt x="40302" y="11748"/>
                </a:lnTo>
                <a:cubicBezTo>
                  <a:pt x="40291" y="11740"/>
                  <a:pt x="40279" y="11736"/>
                  <a:pt x="40265" y="11736"/>
                </a:cubicBezTo>
                <a:cubicBezTo>
                  <a:pt x="40250" y="11736"/>
                  <a:pt x="40233" y="11741"/>
                  <a:pt x="40216" y="11749"/>
                </a:cubicBezTo>
                <a:cubicBezTo>
                  <a:pt x="40214" y="11751"/>
                  <a:pt x="40212" y="11753"/>
                  <a:pt x="40209" y="11755"/>
                </a:cubicBezTo>
                <a:lnTo>
                  <a:pt x="40209" y="11755"/>
                </a:lnTo>
                <a:cubicBezTo>
                  <a:pt x="40205" y="11753"/>
                  <a:pt x="40200" y="11751"/>
                  <a:pt x="40196" y="11749"/>
                </a:cubicBezTo>
                <a:cubicBezTo>
                  <a:pt x="40185" y="11744"/>
                  <a:pt x="40173" y="11741"/>
                  <a:pt x="40159" y="11741"/>
                </a:cubicBezTo>
                <a:cubicBezTo>
                  <a:pt x="40151" y="11741"/>
                  <a:pt x="40141" y="11742"/>
                  <a:pt x="40131" y="11744"/>
                </a:cubicBezTo>
                <a:lnTo>
                  <a:pt x="40131" y="11744"/>
                </a:lnTo>
                <a:cubicBezTo>
                  <a:pt x="40118" y="11723"/>
                  <a:pt x="40138" y="11687"/>
                  <a:pt x="40176" y="11668"/>
                </a:cubicBezTo>
                <a:cubicBezTo>
                  <a:pt x="40216" y="11628"/>
                  <a:pt x="40237" y="11587"/>
                  <a:pt x="40257" y="11526"/>
                </a:cubicBezTo>
                <a:cubicBezTo>
                  <a:pt x="40257" y="11486"/>
                  <a:pt x="40277" y="11466"/>
                  <a:pt x="40358" y="11466"/>
                </a:cubicBezTo>
                <a:cubicBezTo>
                  <a:pt x="40419" y="11466"/>
                  <a:pt x="40439" y="11486"/>
                  <a:pt x="40439" y="11506"/>
                </a:cubicBezTo>
                <a:cubicBezTo>
                  <a:pt x="40439" y="11524"/>
                  <a:pt x="40447" y="11532"/>
                  <a:pt x="40460" y="11532"/>
                </a:cubicBezTo>
                <a:cubicBezTo>
                  <a:pt x="40505" y="11532"/>
                  <a:pt x="40606" y="11438"/>
                  <a:pt x="40621" y="11344"/>
                </a:cubicBezTo>
                <a:cubicBezTo>
                  <a:pt x="40648" y="11266"/>
                  <a:pt x="40674" y="11221"/>
                  <a:pt x="40694" y="11221"/>
                </a:cubicBezTo>
                <a:cubicBezTo>
                  <a:pt x="40706" y="11221"/>
                  <a:pt x="40715" y="11234"/>
                  <a:pt x="40723" y="11263"/>
                </a:cubicBezTo>
                <a:cubicBezTo>
                  <a:pt x="40733" y="11293"/>
                  <a:pt x="40743" y="11309"/>
                  <a:pt x="40753" y="11309"/>
                </a:cubicBezTo>
                <a:cubicBezTo>
                  <a:pt x="40763" y="11309"/>
                  <a:pt x="40773" y="11293"/>
                  <a:pt x="40783" y="11263"/>
                </a:cubicBezTo>
                <a:cubicBezTo>
                  <a:pt x="40815" y="11215"/>
                  <a:pt x="40772" y="11143"/>
                  <a:pt x="40713" y="11143"/>
                </a:cubicBezTo>
                <a:cubicBezTo>
                  <a:pt x="40697" y="11143"/>
                  <a:pt x="40679" y="11149"/>
                  <a:pt x="40662" y="11162"/>
                </a:cubicBezTo>
                <a:cubicBezTo>
                  <a:pt x="40662" y="11162"/>
                  <a:pt x="40642" y="11162"/>
                  <a:pt x="40621" y="11121"/>
                </a:cubicBezTo>
                <a:cubicBezTo>
                  <a:pt x="40621" y="11081"/>
                  <a:pt x="40662" y="11060"/>
                  <a:pt x="40682" y="11040"/>
                </a:cubicBezTo>
                <a:cubicBezTo>
                  <a:pt x="40743" y="11040"/>
                  <a:pt x="40743" y="11000"/>
                  <a:pt x="40682" y="10919"/>
                </a:cubicBezTo>
                <a:cubicBezTo>
                  <a:pt x="40642" y="10865"/>
                  <a:pt x="40610" y="10838"/>
                  <a:pt x="40582" y="10838"/>
                </a:cubicBezTo>
                <a:cubicBezTo>
                  <a:pt x="40567" y="10838"/>
                  <a:pt x="40554" y="10844"/>
                  <a:pt x="40540" y="10858"/>
                </a:cubicBezTo>
                <a:cubicBezTo>
                  <a:pt x="40517" y="10882"/>
                  <a:pt x="40493" y="10891"/>
                  <a:pt x="40473" y="10891"/>
                </a:cubicBezTo>
                <a:cubicBezTo>
                  <a:pt x="40459" y="10891"/>
                  <a:pt x="40447" y="10887"/>
                  <a:pt x="40439" y="10878"/>
                </a:cubicBezTo>
                <a:cubicBezTo>
                  <a:pt x="40399" y="10878"/>
                  <a:pt x="40399" y="10838"/>
                  <a:pt x="40439" y="10817"/>
                </a:cubicBezTo>
                <a:cubicBezTo>
                  <a:pt x="40459" y="10797"/>
                  <a:pt x="40459" y="10757"/>
                  <a:pt x="40439" y="10736"/>
                </a:cubicBezTo>
                <a:cubicBezTo>
                  <a:pt x="40419" y="10716"/>
                  <a:pt x="40404" y="10706"/>
                  <a:pt x="40391" y="10706"/>
                </a:cubicBezTo>
                <a:cubicBezTo>
                  <a:pt x="40378" y="10706"/>
                  <a:pt x="40368" y="10716"/>
                  <a:pt x="40358" y="10736"/>
                </a:cubicBezTo>
                <a:cubicBezTo>
                  <a:pt x="40351" y="10751"/>
                  <a:pt x="40346" y="10757"/>
                  <a:pt x="40343" y="10757"/>
                </a:cubicBezTo>
                <a:cubicBezTo>
                  <a:pt x="40338" y="10757"/>
                  <a:pt x="40338" y="10735"/>
                  <a:pt x="40338" y="10696"/>
                </a:cubicBezTo>
                <a:cubicBezTo>
                  <a:pt x="40338" y="10635"/>
                  <a:pt x="40358" y="10595"/>
                  <a:pt x="40439" y="10595"/>
                </a:cubicBezTo>
                <a:cubicBezTo>
                  <a:pt x="40500" y="10595"/>
                  <a:pt x="40500" y="10615"/>
                  <a:pt x="40480" y="10635"/>
                </a:cubicBezTo>
                <a:cubicBezTo>
                  <a:pt x="40480" y="10670"/>
                  <a:pt x="40510" y="10765"/>
                  <a:pt x="40570" y="10765"/>
                </a:cubicBezTo>
                <a:cubicBezTo>
                  <a:pt x="40579" y="10765"/>
                  <a:pt x="40590" y="10762"/>
                  <a:pt x="40601" y="10757"/>
                </a:cubicBezTo>
                <a:cubicBezTo>
                  <a:pt x="40611" y="10747"/>
                  <a:pt x="40626" y="10741"/>
                  <a:pt x="40642" y="10741"/>
                </a:cubicBezTo>
                <a:cubicBezTo>
                  <a:pt x="40657" y="10741"/>
                  <a:pt x="40672" y="10747"/>
                  <a:pt x="40682" y="10757"/>
                </a:cubicBezTo>
                <a:cubicBezTo>
                  <a:pt x="40688" y="10763"/>
                  <a:pt x="40694" y="10765"/>
                  <a:pt x="40700" y="10765"/>
                </a:cubicBezTo>
                <a:cubicBezTo>
                  <a:pt x="40714" y="10765"/>
                  <a:pt x="40729" y="10751"/>
                  <a:pt x="40743" y="10736"/>
                </a:cubicBezTo>
                <a:cubicBezTo>
                  <a:pt x="40759" y="10720"/>
                  <a:pt x="40789" y="10690"/>
                  <a:pt x="40810" y="10690"/>
                </a:cubicBezTo>
                <a:cubicBezTo>
                  <a:pt x="40815" y="10690"/>
                  <a:pt x="40820" y="10692"/>
                  <a:pt x="40824" y="10696"/>
                </a:cubicBezTo>
                <a:cubicBezTo>
                  <a:pt x="40837" y="10718"/>
                  <a:pt x="40849" y="10728"/>
                  <a:pt x="40858" y="10728"/>
                </a:cubicBezTo>
                <a:cubicBezTo>
                  <a:pt x="40890" y="10728"/>
                  <a:pt x="40891" y="10613"/>
                  <a:pt x="40844" y="10534"/>
                </a:cubicBezTo>
                <a:cubicBezTo>
                  <a:pt x="40808" y="10474"/>
                  <a:pt x="40794" y="10457"/>
                  <a:pt x="40783" y="10457"/>
                </a:cubicBezTo>
                <a:cubicBezTo>
                  <a:pt x="40776" y="10457"/>
                  <a:pt x="40771" y="10465"/>
                  <a:pt x="40763" y="10473"/>
                </a:cubicBezTo>
                <a:cubicBezTo>
                  <a:pt x="40743" y="10493"/>
                  <a:pt x="40723" y="10514"/>
                  <a:pt x="40702" y="10514"/>
                </a:cubicBezTo>
                <a:cubicBezTo>
                  <a:pt x="40682" y="10514"/>
                  <a:pt x="40662" y="10453"/>
                  <a:pt x="40702" y="10433"/>
                </a:cubicBezTo>
                <a:cubicBezTo>
                  <a:pt x="40717" y="10403"/>
                  <a:pt x="40743" y="10384"/>
                  <a:pt x="40764" y="10384"/>
                </a:cubicBezTo>
                <a:cubicBezTo>
                  <a:pt x="40771" y="10384"/>
                  <a:pt x="40778" y="10387"/>
                  <a:pt x="40783" y="10392"/>
                </a:cubicBezTo>
                <a:cubicBezTo>
                  <a:pt x="40788" y="10397"/>
                  <a:pt x="40795" y="10400"/>
                  <a:pt x="40802" y="10400"/>
                </a:cubicBezTo>
                <a:cubicBezTo>
                  <a:pt x="40823" y="10400"/>
                  <a:pt x="40849" y="10377"/>
                  <a:pt x="40864" y="10331"/>
                </a:cubicBezTo>
                <a:cubicBezTo>
                  <a:pt x="40888" y="10284"/>
                  <a:pt x="40898" y="10264"/>
                  <a:pt x="40886" y="10264"/>
                </a:cubicBezTo>
                <a:cubicBezTo>
                  <a:pt x="40877" y="10264"/>
                  <a:pt x="40857" y="10274"/>
                  <a:pt x="40824" y="10291"/>
                </a:cubicBezTo>
                <a:cubicBezTo>
                  <a:pt x="40812" y="10297"/>
                  <a:pt x="40798" y="10299"/>
                  <a:pt x="40785" y="10299"/>
                </a:cubicBezTo>
                <a:cubicBezTo>
                  <a:pt x="40751" y="10299"/>
                  <a:pt x="40717" y="10285"/>
                  <a:pt x="40702" y="10270"/>
                </a:cubicBezTo>
                <a:cubicBezTo>
                  <a:pt x="40674" y="10256"/>
                  <a:pt x="40655" y="10242"/>
                  <a:pt x="40633" y="10242"/>
                </a:cubicBezTo>
                <a:cubicBezTo>
                  <a:pt x="40623" y="10242"/>
                  <a:pt x="40613" y="10244"/>
                  <a:pt x="40601" y="10250"/>
                </a:cubicBezTo>
                <a:cubicBezTo>
                  <a:pt x="40561" y="10250"/>
                  <a:pt x="40561" y="10291"/>
                  <a:pt x="40581" y="10311"/>
                </a:cubicBezTo>
                <a:cubicBezTo>
                  <a:pt x="40636" y="10366"/>
                  <a:pt x="40574" y="10539"/>
                  <a:pt x="40517" y="10539"/>
                </a:cubicBezTo>
                <a:cubicBezTo>
                  <a:pt x="40511" y="10539"/>
                  <a:pt x="40505" y="10537"/>
                  <a:pt x="40500" y="10534"/>
                </a:cubicBezTo>
                <a:cubicBezTo>
                  <a:pt x="40419" y="10514"/>
                  <a:pt x="40459" y="10514"/>
                  <a:pt x="40500" y="10473"/>
                </a:cubicBezTo>
                <a:cubicBezTo>
                  <a:pt x="40557" y="10428"/>
                  <a:pt x="40550" y="10401"/>
                  <a:pt x="40504" y="10401"/>
                </a:cubicBezTo>
                <a:cubicBezTo>
                  <a:pt x="40468" y="10401"/>
                  <a:pt x="40409" y="10417"/>
                  <a:pt x="40338" y="10453"/>
                </a:cubicBezTo>
                <a:cubicBezTo>
                  <a:pt x="40287" y="10463"/>
                  <a:pt x="40252" y="10468"/>
                  <a:pt x="40234" y="10468"/>
                </a:cubicBezTo>
                <a:cubicBezTo>
                  <a:pt x="40216" y="10468"/>
                  <a:pt x="40216" y="10463"/>
                  <a:pt x="40237" y="10453"/>
                </a:cubicBezTo>
                <a:cubicBezTo>
                  <a:pt x="40378" y="10352"/>
                  <a:pt x="40378" y="10331"/>
                  <a:pt x="40257" y="10311"/>
                </a:cubicBezTo>
                <a:cubicBezTo>
                  <a:pt x="40135" y="10291"/>
                  <a:pt x="40135" y="10250"/>
                  <a:pt x="40135" y="10189"/>
                </a:cubicBezTo>
                <a:cubicBezTo>
                  <a:pt x="40122" y="10135"/>
                  <a:pt x="40126" y="10108"/>
                  <a:pt x="40143" y="10108"/>
                </a:cubicBezTo>
                <a:cubicBezTo>
                  <a:pt x="40151" y="10108"/>
                  <a:pt x="40162" y="10115"/>
                  <a:pt x="40176" y="10129"/>
                </a:cubicBezTo>
                <a:cubicBezTo>
                  <a:pt x="40199" y="10152"/>
                  <a:pt x="40223" y="10162"/>
                  <a:pt x="40247" y="10162"/>
                </a:cubicBezTo>
                <a:cubicBezTo>
                  <a:pt x="40264" y="10162"/>
                  <a:pt x="40280" y="10157"/>
                  <a:pt x="40297" y="10149"/>
                </a:cubicBezTo>
                <a:cubicBezTo>
                  <a:pt x="40318" y="10149"/>
                  <a:pt x="40297" y="10108"/>
                  <a:pt x="40257" y="10108"/>
                </a:cubicBezTo>
                <a:cubicBezTo>
                  <a:pt x="40237" y="10088"/>
                  <a:pt x="40237" y="10048"/>
                  <a:pt x="40297" y="9987"/>
                </a:cubicBezTo>
                <a:cubicBezTo>
                  <a:pt x="40338" y="9967"/>
                  <a:pt x="40368" y="9957"/>
                  <a:pt x="40391" y="9957"/>
                </a:cubicBezTo>
                <a:cubicBezTo>
                  <a:pt x="40414" y="9957"/>
                  <a:pt x="40429" y="9967"/>
                  <a:pt x="40439" y="9987"/>
                </a:cubicBezTo>
                <a:cubicBezTo>
                  <a:pt x="40459" y="10027"/>
                  <a:pt x="40439" y="10068"/>
                  <a:pt x="40419" y="10088"/>
                </a:cubicBezTo>
                <a:cubicBezTo>
                  <a:pt x="40378" y="10108"/>
                  <a:pt x="40378" y="10129"/>
                  <a:pt x="40399" y="10169"/>
                </a:cubicBezTo>
                <a:cubicBezTo>
                  <a:pt x="40399" y="10187"/>
                  <a:pt x="40411" y="10197"/>
                  <a:pt x="40434" y="10197"/>
                </a:cubicBezTo>
                <a:cubicBezTo>
                  <a:pt x="40461" y="10197"/>
                  <a:pt x="40505" y="10182"/>
                  <a:pt x="40561" y="10149"/>
                </a:cubicBezTo>
                <a:cubicBezTo>
                  <a:pt x="40605" y="10119"/>
                  <a:pt x="40660" y="10100"/>
                  <a:pt x="40719" y="10100"/>
                </a:cubicBezTo>
                <a:cubicBezTo>
                  <a:pt x="40740" y="10100"/>
                  <a:pt x="40762" y="10103"/>
                  <a:pt x="40783" y="10108"/>
                </a:cubicBezTo>
                <a:cubicBezTo>
                  <a:pt x="40824" y="10108"/>
                  <a:pt x="40844" y="10108"/>
                  <a:pt x="40844" y="10007"/>
                </a:cubicBezTo>
                <a:cubicBezTo>
                  <a:pt x="40855" y="9965"/>
                  <a:pt x="40854" y="9934"/>
                  <a:pt x="40828" y="9934"/>
                </a:cubicBezTo>
                <a:cubicBezTo>
                  <a:pt x="40805" y="9934"/>
                  <a:pt x="40760" y="9960"/>
                  <a:pt x="40682" y="10027"/>
                </a:cubicBezTo>
                <a:cubicBezTo>
                  <a:pt x="40659" y="10050"/>
                  <a:pt x="40645" y="10062"/>
                  <a:pt x="40638" y="10062"/>
                </a:cubicBezTo>
                <a:cubicBezTo>
                  <a:pt x="40627" y="10062"/>
                  <a:pt x="40637" y="10030"/>
                  <a:pt x="40662" y="9967"/>
                </a:cubicBezTo>
                <a:cubicBezTo>
                  <a:pt x="40723" y="9886"/>
                  <a:pt x="40702" y="9764"/>
                  <a:pt x="40642" y="9703"/>
                </a:cubicBezTo>
                <a:cubicBezTo>
                  <a:pt x="40545" y="9590"/>
                  <a:pt x="40538" y="9529"/>
                  <a:pt x="40600" y="9529"/>
                </a:cubicBezTo>
                <a:cubicBezTo>
                  <a:pt x="40616" y="9529"/>
                  <a:pt x="40637" y="9533"/>
                  <a:pt x="40662" y="9541"/>
                </a:cubicBezTo>
                <a:cubicBezTo>
                  <a:pt x="40723" y="9541"/>
                  <a:pt x="40783" y="9541"/>
                  <a:pt x="40824" y="9501"/>
                </a:cubicBezTo>
                <a:cubicBezTo>
                  <a:pt x="40883" y="9467"/>
                  <a:pt x="40942" y="9451"/>
                  <a:pt x="41000" y="9451"/>
                </a:cubicBezTo>
                <a:cubicBezTo>
                  <a:pt x="41081" y="9451"/>
                  <a:pt x="41158" y="9482"/>
                  <a:pt x="41229" y="9541"/>
                </a:cubicBezTo>
                <a:cubicBezTo>
                  <a:pt x="41244" y="9571"/>
                  <a:pt x="41270" y="9590"/>
                  <a:pt x="41290" y="9590"/>
                </a:cubicBezTo>
                <a:cubicBezTo>
                  <a:pt x="41298" y="9590"/>
                  <a:pt x="41305" y="9587"/>
                  <a:pt x="41310" y="9582"/>
                </a:cubicBezTo>
                <a:cubicBezTo>
                  <a:pt x="41310" y="9541"/>
                  <a:pt x="41290" y="9501"/>
                  <a:pt x="41249" y="9460"/>
                </a:cubicBezTo>
                <a:cubicBezTo>
                  <a:pt x="41209" y="9440"/>
                  <a:pt x="41168" y="9399"/>
                  <a:pt x="41189" y="9339"/>
                </a:cubicBezTo>
                <a:cubicBezTo>
                  <a:pt x="41199" y="9318"/>
                  <a:pt x="41189" y="9308"/>
                  <a:pt x="41166" y="9308"/>
                </a:cubicBezTo>
                <a:cubicBezTo>
                  <a:pt x="41143" y="9308"/>
                  <a:pt x="41108" y="9318"/>
                  <a:pt x="41067" y="9339"/>
                </a:cubicBezTo>
                <a:cubicBezTo>
                  <a:pt x="41026" y="9359"/>
                  <a:pt x="40991" y="9374"/>
                  <a:pt x="40963" y="9374"/>
                </a:cubicBezTo>
                <a:cubicBezTo>
                  <a:pt x="40935" y="9374"/>
                  <a:pt x="40915" y="9359"/>
                  <a:pt x="40905" y="9318"/>
                </a:cubicBezTo>
                <a:cubicBezTo>
                  <a:pt x="40886" y="9290"/>
                  <a:pt x="40876" y="9270"/>
                  <a:pt x="40866" y="9270"/>
                </a:cubicBezTo>
                <a:cubicBezTo>
                  <a:pt x="40855" y="9270"/>
                  <a:pt x="40845" y="9295"/>
                  <a:pt x="40824" y="9359"/>
                </a:cubicBezTo>
                <a:cubicBezTo>
                  <a:pt x="40798" y="9436"/>
                  <a:pt x="40781" y="9464"/>
                  <a:pt x="40756" y="9464"/>
                </a:cubicBezTo>
                <a:cubicBezTo>
                  <a:pt x="40741" y="9464"/>
                  <a:pt x="40725" y="9455"/>
                  <a:pt x="40702" y="9440"/>
                </a:cubicBezTo>
                <a:cubicBezTo>
                  <a:pt x="40649" y="9422"/>
                  <a:pt x="40627" y="9311"/>
                  <a:pt x="40677" y="9311"/>
                </a:cubicBezTo>
                <a:cubicBezTo>
                  <a:pt x="40684" y="9311"/>
                  <a:pt x="40692" y="9313"/>
                  <a:pt x="40702" y="9318"/>
                </a:cubicBezTo>
                <a:cubicBezTo>
                  <a:pt x="40739" y="9326"/>
                  <a:pt x="40758" y="9331"/>
                  <a:pt x="40765" y="9331"/>
                </a:cubicBezTo>
                <a:cubicBezTo>
                  <a:pt x="40777" y="9331"/>
                  <a:pt x="40756" y="9316"/>
                  <a:pt x="40743" y="9278"/>
                </a:cubicBezTo>
                <a:cubicBezTo>
                  <a:pt x="40702" y="9237"/>
                  <a:pt x="40743" y="9237"/>
                  <a:pt x="40763" y="9217"/>
                </a:cubicBezTo>
                <a:cubicBezTo>
                  <a:pt x="40804" y="9197"/>
                  <a:pt x="40824" y="9177"/>
                  <a:pt x="40804" y="9156"/>
                </a:cubicBezTo>
                <a:cubicBezTo>
                  <a:pt x="40798" y="9146"/>
                  <a:pt x="40789" y="9141"/>
                  <a:pt x="40777" y="9141"/>
                </a:cubicBezTo>
                <a:cubicBezTo>
                  <a:pt x="40740" y="9141"/>
                  <a:pt x="40676" y="9183"/>
                  <a:pt x="40601" y="9258"/>
                </a:cubicBezTo>
                <a:cubicBezTo>
                  <a:pt x="40507" y="9336"/>
                  <a:pt x="40437" y="9366"/>
                  <a:pt x="40401" y="9366"/>
                </a:cubicBezTo>
                <a:cubicBezTo>
                  <a:pt x="40390" y="9366"/>
                  <a:pt x="40383" y="9364"/>
                  <a:pt x="40378" y="9359"/>
                </a:cubicBezTo>
                <a:cubicBezTo>
                  <a:pt x="40378" y="9339"/>
                  <a:pt x="40378" y="9318"/>
                  <a:pt x="40419" y="9318"/>
                </a:cubicBezTo>
                <a:cubicBezTo>
                  <a:pt x="40459" y="9318"/>
                  <a:pt x="40459" y="9298"/>
                  <a:pt x="40419" y="9258"/>
                </a:cubicBezTo>
                <a:cubicBezTo>
                  <a:pt x="40378" y="9217"/>
                  <a:pt x="40358" y="9177"/>
                  <a:pt x="40419" y="9156"/>
                </a:cubicBezTo>
                <a:cubicBezTo>
                  <a:pt x="40449" y="9136"/>
                  <a:pt x="40469" y="9126"/>
                  <a:pt x="40485" y="9126"/>
                </a:cubicBezTo>
                <a:cubicBezTo>
                  <a:pt x="40500" y="9126"/>
                  <a:pt x="40510" y="9136"/>
                  <a:pt x="40520" y="9156"/>
                </a:cubicBezTo>
                <a:cubicBezTo>
                  <a:pt x="40543" y="9179"/>
                  <a:pt x="40569" y="9191"/>
                  <a:pt x="40593" y="9191"/>
                </a:cubicBezTo>
                <a:cubicBezTo>
                  <a:pt x="40633" y="9191"/>
                  <a:pt x="40669" y="9159"/>
                  <a:pt x="40682" y="9096"/>
                </a:cubicBezTo>
                <a:cubicBezTo>
                  <a:pt x="40682" y="9063"/>
                  <a:pt x="40709" y="9029"/>
                  <a:pt x="40719" y="9029"/>
                </a:cubicBezTo>
                <a:cubicBezTo>
                  <a:pt x="40721" y="9029"/>
                  <a:pt x="40723" y="9031"/>
                  <a:pt x="40723" y="9035"/>
                </a:cubicBezTo>
                <a:cubicBezTo>
                  <a:pt x="40743" y="9035"/>
                  <a:pt x="40864" y="8873"/>
                  <a:pt x="40824" y="8812"/>
                </a:cubicBezTo>
                <a:cubicBezTo>
                  <a:pt x="40802" y="8779"/>
                  <a:pt x="40792" y="8764"/>
                  <a:pt x="40784" y="8764"/>
                </a:cubicBezTo>
                <a:cubicBezTo>
                  <a:pt x="40777" y="8764"/>
                  <a:pt x="40772" y="8774"/>
                  <a:pt x="40763" y="8792"/>
                </a:cubicBezTo>
                <a:cubicBezTo>
                  <a:pt x="40728" y="8879"/>
                  <a:pt x="40602" y="8982"/>
                  <a:pt x="40543" y="8982"/>
                </a:cubicBezTo>
                <a:cubicBezTo>
                  <a:pt x="40533" y="8982"/>
                  <a:pt x="40526" y="8980"/>
                  <a:pt x="40520" y="8974"/>
                </a:cubicBezTo>
                <a:cubicBezTo>
                  <a:pt x="40500" y="8934"/>
                  <a:pt x="40561" y="8873"/>
                  <a:pt x="40642" y="8792"/>
                </a:cubicBezTo>
                <a:cubicBezTo>
                  <a:pt x="40743" y="8711"/>
                  <a:pt x="40804" y="8630"/>
                  <a:pt x="40804" y="8569"/>
                </a:cubicBezTo>
                <a:cubicBezTo>
                  <a:pt x="40804" y="8528"/>
                  <a:pt x="40804" y="8488"/>
                  <a:pt x="40844" y="8447"/>
                </a:cubicBezTo>
                <a:cubicBezTo>
                  <a:pt x="40905" y="8407"/>
                  <a:pt x="40885" y="8306"/>
                  <a:pt x="40804" y="8306"/>
                </a:cubicBezTo>
                <a:cubicBezTo>
                  <a:pt x="40743" y="8306"/>
                  <a:pt x="40763" y="8285"/>
                  <a:pt x="40783" y="8204"/>
                </a:cubicBezTo>
                <a:cubicBezTo>
                  <a:pt x="40795" y="8169"/>
                  <a:pt x="40800" y="8147"/>
                  <a:pt x="40802" y="8147"/>
                </a:cubicBezTo>
                <a:cubicBezTo>
                  <a:pt x="40804" y="8147"/>
                  <a:pt x="40804" y="8159"/>
                  <a:pt x="40804" y="8184"/>
                </a:cubicBezTo>
                <a:cubicBezTo>
                  <a:pt x="40804" y="8217"/>
                  <a:pt x="40910" y="8276"/>
                  <a:pt x="40972" y="8276"/>
                </a:cubicBezTo>
                <a:cubicBezTo>
                  <a:pt x="40986" y="8276"/>
                  <a:pt x="40998" y="8273"/>
                  <a:pt x="41006" y="8265"/>
                </a:cubicBezTo>
                <a:cubicBezTo>
                  <a:pt x="41006" y="8265"/>
                  <a:pt x="41006" y="8204"/>
                  <a:pt x="40945" y="8123"/>
                </a:cubicBezTo>
                <a:cubicBezTo>
                  <a:pt x="40916" y="8080"/>
                  <a:pt x="40887" y="8046"/>
                  <a:pt x="40873" y="8046"/>
                </a:cubicBezTo>
                <a:cubicBezTo>
                  <a:pt x="40868" y="8046"/>
                  <a:pt x="40864" y="8051"/>
                  <a:pt x="40864" y="8063"/>
                </a:cubicBezTo>
                <a:cubicBezTo>
                  <a:pt x="40854" y="8073"/>
                  <a:pt x="40839" y="8078"/>
                  <a:pt x="40824" y="8078"/>
                </a:cubicBezTo>
                <a:cubicBezTo>
                  <a:pt x="40809" y="8078"/>
                  <a:pt x="40794" y="8073"/>
                  <a:pt x="40783" y="8063"/>
                </a:cubicBezTo>
                <a:cubicBezTo>
                  <a:pt x="40743" y="8022"/>
                  <a:pt x="40723" y="8022"/>
                  <a:pt x="40804" y="8002"/>
                </a:cubicBezTo>
                <a:cubicBezTo>
                  <a:pt x="40864" y="7982"/>
                  <a:pt x="40905" y="7961"/>
                  <a:pt x="40966" y="7941"/>
                </a:cubicBezTo>
                <a:cubicBezTo>
                  <a:pt x="40976" y="7931"/>
                  <a:pt x="40976" y="7926"/>
                  <a:pt x="40963" y="7926"/>
                </a:cubicBezTo>
                <a:cubicBezTo>
                  <a:pt x="40951" y="7926"/>
                  <a:pt x="40925" y="7931"/>
                  <a:pt x="40885" y="7941"/>
                </a:cubicBezTo>
                <a:cubicBezTo>
                  <a:pt x="40861" y="7947"/>
                  <a:pt x="40842" y="7949"/>
                  <a:pt x="40828" y="7949"/>
                </a:cubicBezTo>
                <a:cubicBezTo>
                  <a:pt x="40794" y="7949"/>
                  <a:pt x="40783" y="7935"/>
                  <a:pt x="40783" y="7921"/>
                </a:cubicBezTo>
                <a:cubicBezTo>
                  <a:pt x="40804" y="7901"/>
                  <a:pt x="40783" y="7860"/>
                  <a:pt x="40702" y="7779"/>
                </a:cubicBezTo>
                <a:cubicBezTo>
                  <a:pt x="40561" y="7678"/>
                  <a:pt x="40561" y="7637"/>
                  <a:pt x="40702" y="7617"/>
                </a:cubicBezTo>
                <a:cubicBezTo>
                  <a:pt x="40844" y="7617"/>
                  <a:pt x="40824" y="7536"/>
                  <a:pt x="40702" y="7495"/>
                </a:cubicBezTo>
                <a:cubicBezTo>
                  <a:pt x="40642" y="7455"/>
                  <a:pt x="40642" y="7435"/>
                  <a:pt x="40662" y="7435"/>
                </a:cubicBezTo>
                <a:cubicBezTo>
                  <a:pt x="40702" y="7435"/>
                  <a:pt x="40723" y="7374"/>
                  <a:pt x="40702" y="7273"/>
                </a:cubicBezTo>
                <a:cubicBezTo>
                  <a:pt x="40684" y="7200"/>
                  <a:pt x="40650" y="7128"/>
                  <a:pt x="40628" y="7128"/>
                </a:cubicBezTo>
                <a:cubicBezTo>
                  <a:pt x="40626" y="7128"/>
                  <a:pt x="40624" y="7129"/>
                  <a:pt x="40621" y="7131"/>
                </a:cubicBezTo>
                <a:cubicBezTo>
                  <a:pt x="40613" y="7133"/>
                  <a:pt x="40604" y="7134"/>
                  <a:pt x="40597" y="7134"/>
                </a:cubicBezTo>
                <a:cubicBezTo>
                  <a:pt x="40533" y="7134"/>
                  <a:pt x="40506" y="7066"/>
                  <a:pt x="40561" y="7030"/>
                </a:cubicBezTo>
                <a:cubicBezTo>
                  <a:pt x="40621" y="6989"/>
                  <a:pt x="40621" y="6888"/>
                  <a:pt x="40500" y="6847"/>
                </a:cubicBezTo>
                <a:cubicBezTo>
                  <a:pt x="40439" y="6827"/>
                  <a:pt x="40399" y="6746"/>
                  <a:pt x="40419" y="6685"/>
                </a:cubicBezTo>
                <a:cubicBezTo>
                  <a:pt x="40419" y="6624"/>
                  <a:pt x="40419" y="6584"/>
                  <a:pt x="40378" y="6564"/>
                </a:cubicBezTo>
                <a:cubicBezTo>
                  <a:pt x="40338" y="6564"/>
                  <a:pt x="40378" y="6564"/>
                  <a:pt x="40419" y="6543"/>
                </a:cubicBezTo>
                <a:cubicBezTo>
                  <a:pt x="40439" y="6523"/>
                  <a:pt x="40480" y="6503"/>
                  <a:pt x="40459" y="6483"/>
                </a:cubicBezTo>
                <a:cubicBezTo>
                  <a:pt x="40449" y="6472"/>
                  <a:pt x="40439" y="6467"/>
                  <a:pt x="40429" y="6467"/>
                </a:cubicBezTo>
                <a:cubicBezTo>
                  <a:pt x="40419" y="6467"/>
                  <a:pt x="40409" y="6472"/>
                  <a:pt x="40399" y="6483"/>
                </a:cubicBezTo>
                <a:cubicBezTo>
                  <a:pt x="40395" y="6486"/>
                  <a:pt x="40392" y="6488"/>
                  <a:pt x="40388" y="6488"/>
                </a:cubicBezTo>
                <a:cubicBezTo>
                  <a:pt x="40372" y="6488"/>
                  <a:pt x="40358" y="6448"/>
                  <a:pt x="40358" y="6381"/>
                </a:cubicBezTo>
                <a:cubicBezTo>
                  <a:pt x="40358" y="6321"/>
                  <a:pt x="40378" y="6260"/>
                  <a:pt x="40419" y="6219"/>
                </a:cubicBezTo>
                <a:cubicBezTo>
                  <a:pt x="40459" y="6199"/>
                  <a:pt x="40459" y="6158"/>
                  <a:pt x="40439" y="6118"/>
                </a:cubicBezTo>
                <a:cubicBezTo>
                  <a:pt x="40439" y="6077"/>
                  <a:pt x="40459" y="6037"/>
                  <a:pt x="40480" y="6017"/>
                </a:cubicBezTo>
                <a:cubicBezTo>
                  <a:pt x="40520" y="6017"/>
                  <a:pt x="40540" y="5996"/>
                  <a:pt x="40500" y="5976"/>
                </a:cubicBezTo>
                <a:cubicBezTo>
                  <a:pt x="40480" y="5976"/>
                  <a:pt x="40459" y="5895"/>
                  <a:pt x="40439" y="5814"/>
                </a:cubicBezTo>
                <a:cubicBezTo>
                  <a:pt x="40439" y="5629"/>
                  <a:pt x="40372" y="5444"/>
                  <a:pt x="40314" y="5444"/>
                </a:cubicBezTo>
                <a:cubicBezTo>
                  <a:pt x="40308" y="5444"/>
                  <a:pt x="40303" y="5446"/>
                  <a:pt x="40297" y="5450"/>
                </a:cubicBezTo>
                <a:cubicBezTo>
                  <a:pt x="40279" y="5461"/>
                  <a:pt x="40269" y="5466"/>
                  <a:pt x="40262" y="5466"/>
                </a:cubicBezTo>
                <a:cubicBezTo>
                  <a:pt x="40247" y="5466"/>
                  <a:pt x="40257" y="5438"/>
                  <a:pt x="40257" y="5409"/>
                </a:cubicBezTo>
                <a:cubicBezTo>
                  <a:pt x="40237" y="5389"/>
                  <a:pt x="40257" y="5368"/>
                  <a:pt x="40297" y="5368"/>
                </a:cubicBezTo>
                <a:cubicBezTo>
                  <a:pt x="40303" y="5371"/>
                  <a:pt x="40309" y="5372"/>
                  <a:pt x="40313" y="5372"/>
                </a:cubicBezTo>
                <a:cubicBezTo>
                  <a:pt x="40391" y="5372"/>
                  <a:pt x="40332" y="5081"/>
                  <a:pt x="40237" y="5024"/>
                </a:cubicBezTo>
                <a:cubicBezTo>
                  <a:pt x="40176" y="4984"/>
                  <a:pt x="40176" y="4943"/>
                  <a:pt x="40196" y="4923"/>
                </a:cubicBezTo>
                <a:cubicBezTo>
                  <a:pt x="40338" y="4822"/>
                  <a:pt x="40155" y="4416"/>
                  <a:pt x="39953" y="4396"/>
                </a:cubicBezTo>
                <a:cubicBezTo>
                  <a:pt x="39892" y="4376"/>
                  <a:pt x="39892" y="4335"/>
                  <a:pt x="39933" y="4254"/>
                </a:cubicBezTo>
                <a:cubicBezTo>
                  <a:pt x="39953" y="4194"/>
                  <a:pt x="39953" y="4153"/>
                  <a:pt x="39892" y="4153"/>
                </a:cubicBezTo>
                <a:cubicBezTo>
                  <a:pt x="39831" y="4153"/>
                  <a:pt x="39771" y="4133"/>
                  <a:pt x="39710" y="4092"/>
                </a:cubicBezTo>
                <a:cubicBezTo>
                  <a:pt x="39629" y="4052"/>
                  <a:pt x="39649" y="4032"/>
                  <a:pt x="39750" y="3991"/>
                </a:cubicBezTo>
                <a:cubicBezTo>
                  <a:pt x="39831" y="3930"/>
                  <a:pt x="39852" y="3930"/>
                  <a:pt x="39791" y="3890"/>
                </a:cubicBezTo>
                <a:cubicBezTo>
                  <a:pt x="39730" y="3849"/>
                  <a:pt x="39690" y="3809"/>
                  <a:pt x="39649" y="3768"/>
                </a:cubicBezTo>
                <a:cubicBezTo>
                  <a:pt x="39634" y="3739"/>
                  <a:pt x="39609" y="3720"/>
                  <a:pt x="39588" y="3720"/>
                </a:cubicBezTo>
                <a:cubicBezTo>
                  <a:pt x="39580" y="3720"/>
                  <a:pt x="39573" y="3722"/>
                  <a:pt x="39568" y="3728"/>
                </a:cubicBezTo>
                <a:cubicBezTo>
                  <a:pt x="39528" y="3748"/>
                  <a:pt x="39487" y="3748"/>
                  <a:pt x="39447" y="3748"/>
                </a:cubicBezTo>
                <a:lnTo>
                  <a:pt x="38859" y="3748"/>
                </a:lnTo>
                <a:cubicBezTo>
                  <a:pt x="38738" y="3748"/>
                  <a:pt x="37867" y="3748"/>
                  <a:pt x="37765" y="3768"/>
                </a:cubicBezTo>
                <a:cubicBezTo>
                  <a:pt x="37644" y="3789"/>
                  <a:pt x="36935" y="3789"/>
                  <a:pt x="36813" y="3789"/>
                </a:cubicBezTo>
                <a:lnTo>
                  <a:pt x="36327" y="3789"/>
                </a:lnTo>
                <a:cubicBezTo>
                  <a:pt x="36185" y="3789"/>
                  <a:pt x="36043" y="3789"/>
                  <a:pt x="35881" y="3768"/>
                </a:cubicBezTo>
                <a:cubicBezTo>
                  <a:pt x="35876" y="3762"/>
                  <a:pt x="35866" y="3760"/>
                  <a:pt x="35855" y="3760"/>
                </a:cubicBezTo>
                <a:cubicBezTo>
                  <a:pt x="35829" y="3760"/>
                  <a:pt x="35794" y="3774"/>
                  <a:pt x="35780" y="3789"/>
                </a:cubicBezTo>
                <a:cubicBezTo>
                  <a:pt x="35760" y="3799"/>
                  <a:pt x="35740" y="3804"/>
                  <a:pt x="35719" y="3804"/>
                </a:cubicBezTo>
                <a:cubicBezTo>
                  <a:pt x="35699" y="3804"/>
                  <a:pt x="35679" y="3799"/>
                  <a:pt x="35659" y="3789"/>
                </a:cubicBezTo>
                <a:cubicBezTo>
                  <a:pt x="35578" y="3768"/>
                  <a:pt x="35497" y="3748"/>
                  <a:pt x="35395" y="3748"/>
                </a:cubicBezTo>
                <a:cubicBezTo>
                  <a:pt x="35294" y="3748"/>
                  <a:pt x="34869" y="3728"/>
                  <a:pt x="34464" y="3707"/>
                </a:cubicBezTo>
                <a:cubicBezTo>
                  <a:pt x="34277" y="3693"/>
                  <a:pt x="34101" y="3679"/>
                  <a:pt x="33921" y="3679"/>
                </a:cubicBezTo>
                <a:cubicBezTo>
                  <a:pt x="33846" y="3679"/>
                  <a:pt x="33771" y="3681"/>
                  <a:pt x="33694" y="3687"/>
                </a:cubicBezTo>
                <a:lnTo>
                  <a:pt x="33329" y="3687"/>
                </a:lnTo>
                <a:cubicBezTo>
                  <a:pt x="33056" y="3642"/>
                  <a:pt x="32771" y="3619"/>
                  <a:pt x="32483" y="3619"/>
                </a:cubicBezTo>
                <a:cubicBezTo>
                  <a:pt x="32387" y="3619"/>
                  <a:pt x="32291" y="3621"/>
                  <a:pt x="32195" y="3626"/>
                </a:cubicBezTo>
                <a:cubicBezTo>
                  <a:pt x="32134" y="3626"/>
                  <a:pt x="32073" y="3626"/>
                  <a:pt x="32013" y="3606"/>
                </a:cubicBezTo>
                <a:cubicBezTo>
                  <a:pt x="31992" y="3596"/>
                  <a:pt x="31972" y="3591"/>
                  <a:pt x="31952" y="3591"/>
                </a:cubicBezTo>
                <a:cubicBezTo>
                  <a:pt x="31932" y="3591"/>
                  <a:pt x="31911" y="3596"/>
                  <a:pt x="31891" y="3606"/>
                </a:cubicBezTo>
                <a:cubicBezTo>
                  <a:pt x="31850" y="3626"/>
                  <a:pt x="31810" y="3626"/>
                  <a:pt x="31769" y="3626"/>
                </a:cubicBezTo>
                <a:cubicBezTo>
                  <a:pt x="31698" y="3612"/>
                  <a:pt x="31636" y="3598"/>
                  <a:pt x="31571" y="3598"/>
                </a:cubicBezTo>
                <a:cubicBezTo>
                  <a:pt x="31543" y="3598"/>
                  <a:pt x="31516" y="3600"/>
                  <a:pt x="31486" y="3606"/>
                </a:cubicBezTo>
                <a:lnTo>
                  <a:pt x="31182" y="3606"/>
                </a:lnTo>
                <a:cubicBezTo>
                  <a:pt x="31131" y="3596"/>
                  <a:pt x="31081" y="3591"/>
                  <a:pt x="31030" y="3591"/>
                </a:cubicBezTo>
                <a:cubicBezTo>
                  <a:pt x="30979" y="3591"/>
                  <a:pt x="30929" y="3596"/>
                  <a:pt x="30878" y="3606"/>
                </a:cubicBezTo>
                <a:cubicBezTo>
                  <a:pt x="30696" y="3606"/>
                  <a:pt x="30514" y="3586"/>
                  <a:pt x="30331" y="3566"/>
                </a:cubicBezTo>
                <a:cubicBezTo>
                  <a:pt x="30169" y="3545"/>
                  <a:pt x="30007" y="3525"/>
                  <a:pt x="29845" y="3525"/>
                </a:cubicBezTo>
                <a:lnTo>
                  <a:pt x="29683" y="3525"/>
                </a:lnTo>
                <a:lnTo>
                  <a:pt x="29764" y="3080"/>
                </a:lnTo>
                <a:cubicBezTo>
                  <a:pt x="29805" y="2918"/>
                  <a:pt x="29805" y="2735"/>
                  <a:pt x="29784" y="2573"/>
                </a:cubicBezTo>
                <a:cubicBezTo>
                  <a:pt x="29764" y="2533"/>
                  <a:pt x="29764" y="2472"/>
                  <a:pt x="29805" y="2431"/>
                </a:cubicBezTo>
                <a:cubicBezTo>
                  <a:pt x="29845" y="2350"/>
                  <a:pt x="29865" y="2269"/>
                  <a:pt x="29845" y="2209"/>
                </a:cubicBezTo>
                <a:cubicBezTo>
                  <a:pt x="29845" y="2128"/>
                  <a:pt x="29845" y="2067"/>
                  <a:pt x="29845" y="2006"/>
                </a:cubicBezTo>
                <a:cubicBezTo>
                  <a:pt x="29865" y="1965"/>
                  <a:pt x="29865" y="1905"/>
                  <a:pt x="29825" y="1884"/>
                </a:cubicBezTo>
                <a:cubicBezTo>
                  <a:pt x="29805" y="1824"/>
                  <a:pt x="29805" y="1763"/>
                  <a:pt x="29805" y="1702"/>
                </a:cubicBezTo>
                <a:cubicBezTo>
                  <a:pt x="29825" y="1662"/>
                  <a:pt x="29825" y="1601"/>
                  <a:pt x="29805" y="1540"/>
                </a:cubicBezTo>
                <a:cubicBezTo>
                  <a:pt x="29805" y="1520"/>
                  <a:pt x="29805" y="1479"/>
                  <a:pt x="29805" y="1479"/>
                </a:cubicBezTo>
                <a:cubicBezTo>
                  <a:pt x="29825" y="1358"/>
                  <a:pt x="29825" y="1256"/>
                  <a:pt x="29784" y="1155"/>
                </a:cubicBezTo>
                <a:cubicBezTo>
                  <a:pt x="29744" y="993"/>
                  <a:pt x="29724" y="831"/>
                  <a:pt x="29724" y="689"/>
                </a:cubicBezTo>
                <a:cubicBezTo>
                  <a:pt x="29724" y="588"/>
                  <a:pt x="29703" y="507"/>
                  <a:pt x="29663" y="426"/>
                </a:cubicBezTo>
                <a:cubicBezTo>
                  <a:pt x="29622" y="365"/>
                  <a:pt x="29582" y="304"/>
                  <a:pt x="29582" y="223"/>
                </a:cubicBezTo>
                <a:cubicBezTo>
                  <a:pt x="29582" y="102"/>
                  <a:pt x="29562" y="102"/>
                  <a:pt x="29440" y="82"/>
                </a:cubicBezTo>
                <a:cubicBezTo>
                  <a:pt x="29400" y="82"/>
                  <a:pt x="29339" y="61"/>
                  <a:pt x="29278" y="21"/>
                </a:cubicBezTo>
                <a:cubicBezTo>
                  <a:pt x="29258" y="1"/>
                  <a:pt x="29237" y="1"/>
                  <a:pt x="29217"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grpSp>
        <p:nvGrpSpPr>
          <p:cNvPr id="2520" name="Google Shape;2520;p64"/>
          <p:cNvGrpSpPr/>
          <p:nvPr/>
        </p:nvGrpSpPr>
        <p:grpSpPr>
          <a:xfrm>
            <a:off x="6948296" y="-252452"/>
            <a:ext cx="933537" cy="619054"/>
            <a:chOff x="4748050" y="3506475"/>
            <a:chExt cx="809800" cy="537000"/>
          </a:xfrm>
        </p:grpSpPr>
        <p:sp>
          <p:nvSpPr>
            <p:cNvPr id="2521" name="Google Shape;2521;p64"/>
            <p:cNvSpPr/>
            <p:nvPr/>
          </p:nvSpPr>
          <p:spPr>
            <a:xfrm>
              <a:off x="4890900" y="3565775"/>
              <a:ext cx="21300" cy="60300"/>
            </a:xfrm>
            <a:custGeom>
              <a:avLst/>
              <a:gdLst/>
              <a:ahLst/>
              <a:cxnLst/>
              <a:rect l="l" t="t" r="r" b="b"/>
              <a:pathLst>
                <a:path w="852" h="2412" extrusionOk="0">
                  <a:moveTo>
                    <a:pt x="381" y="0"/>
                  </a:moveTo>
                  <a:cubicBezTo>
                    <a:pt x="233" y="0"/>
                    <a:pt x="88" y="84"/>
                    <a:pt x="41" y="281"/>
                  </a:cubicBezTo>
                  <a:cubicBezTo>
                    <a:pt x="0" y="423"/>
                    <a:pt x="20" y="544"/>
                    <a:pt x="61" y="666"/>
                  </a:cubicBezTo>
                  <a:cubicBezTo>
                    <a:pt x="81" y="868"/>
                    <a:pt x="101" y="1051"/>
                    <a:pt x="101" y="1233"/>
                  </a:cubicBezTo>
                  <a:cubicBezTo>
                    <a:pt x="101" y="1415"/>
                    <a:pt x="101" y="1597"/>
                    <a:pt x="122" y="1780"/>
                  </a:cubicBezTo>
                  <a:cubicBezTo>
                    <a:pt x="142" y="1901"/>
                    <a:pt x="182" y="2023"/>
                    <a:pt x="203" y="2165"/>
                  </a:cubicBezTo>
                  <a:cubicBezTo>
                    <a:pt x="215" y="2319"/>
                    <a:pt x="345" y="2411"/>
                    <a:pt x="476" y="2411"/>
                  </a:cubicBezTo>
                  <a:cubicBezTo>
                    <a:pt x="568" y="2411"/>
                    <a:pt x="659" y="2366"/>
                    <a:pt x="709" y="2266"/>
                  </a:cubicBezTo>
                  <a:cubicBezTo>
                    <a:pt x="831" y="2023"/>
                    <a:pt x="750" y="1679"/>
                    <a:pt x="770" y="1395"/>
                  </a:cubicBezTo>
                  <a:cubicBezTo>
                    <a:pt x="770" y="1233"/>
                    <a:pt x="790" y="1071"/>
                    <a:pt x="770" y="889"/>
                  </a:cubicBezTo>
                  <a:lnTo>
                    <a:pt x="770" y="666"/>
                  </a:lnTo>
                  <a:cubicBezTo>
                    <a:pt x="770" y="666"/>
                    <a:pt x="770" y="480"/>
                    <a:pt x="746" y="480"/>
                  </a:cubicBezTo>
                  <a:cubicBezTo>
                    <a:pt x="742" y="480"/>
                    <a:pt x="737" y="486"/>
                    <a:pt x="731" y="500"/>
                  </a:cubicBezTo>
                  <a:lnTo>
                    <a:pt x="731" y="500"/>
                  </a:lnTo>
                  <a:cubicBezTo>
                    <a:pt x="851" y="205"/>
                    <a:pt x="613" y="0"/>
                    <a:pt x="381"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522" name="Google Shape;2522;p64"/>
            <p:cNvSpPr/>
            <p:nvPr/>
          </p:nvSpPr>
          <p:spPr>
            <a:xfrm>
              <a:off x="4782025" y="3622825"/>
              <a:ext cx="18750" cy="54550"/>
            </a:xfrm>
            <a:custGeom>
              <a:avLst/>
              <a:gdLst/>
              <a:ahLst/>
              <a:cxnLst/>
              <a:rect l="l" t="t" r="r" b="b"/>
              <a:pathLst>
                <a:path w="750" h="2182" extrusionOk="0">
                  <a:moveTo>
                    <a:pt x="339" y="1"/>
                  </a:moveTo>
                  <a:cubicBezTo>
                    <a:pt x="224" y="1"/>
                    <a:pt x="115" y="56"/>
                    <a:pt x="61" y="187"/>
                  </a:cubicBezTo>
                  <a:cubicBezTo>
                    <a:pt x="0" y="328"/>
                    <a:pt x="0" y="490"/>
                    <a:pt x="61" y="632"/>
                  </a:cubicBezTo>
                  <a:cubicBezTo>
                    <a:pt x="81" y="774"/>
                    <a:pt x="101" y="936"/>
                    <a:pt x="122" y="1078"/>
                  </a:cubicBezTo>
                  <a:cubicBezTo>
                    <a:pt x="162" y="1402"/>
                    <a:pt x="243" y="1726"/>
                    <a:pt x="263" y="2030"/>
                  </a:cubicBezTo>
                  <a:cubicBezTo>
                    <a:pt x="263" y="2123"/>
                    <a:pt x="334" y="2181"/>
                    <a:pt x="411" y="2181"/>
                  </a:cubicBezTo>
                  <a:cubicBezTo>
                    <a:pt x="450" y="2181"/>
                    <a:pt x="492" y="2166"/>
                    <a:pt x="527" y="2131"/>
                  </a:cubicBezTo>
                  <a:lnTo>
                    <a:pt x="547" y="2131"/>
                  </a:lnTo>
                  <a:cubicBezTo>
                    <a:pt x="729" y="1929"/>
                    <a:pt x="709" y="1564"/>
                    <a:pt x="729" y="1301"/>
                  </a:cubicBezTo>
                  <a:cubicBezTo>
                    <a:pt x="750" y="1118"/>
                    <a:pt x="750" y="936"/>
                    <a:pt x="750" y="754"/>
                  </a:cubicBezTo>
                  <a:cubicBezTo>
                    <a:pt x="750" y="632"/>
                    <a:pt x="729" y="450"/>
                    <a:pt x="729" y="349"/>
                  </a:cubicBezTo>
                  <a:cubicBezTo>
                    <a:pt x="729" y="147"/>
                    <a:pt x="527" y="1"/>
                    <a:pt x="339"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523" name="Google Shape;2523;p64"/>
            <p:cNvSpPr/>
            <p:nvPr/>
          </p:nvSpPr>
          <p:spPr>
            <a:xfrm>
              <a:off x="4808850" y="3538125"/>
              <a:ext cx="21575" cy="48350"/>
            </a:xfrm>
            <a:custGeom>
              <a:avLst/>
              <a:gdLst/>
              <a:ahLst/>
              <a:cxnLst/>
              <a:rect l="l" t="t" r="r" b="b"/>
              <a:pathLst>
                <a:path w="863" h="1934" extrusionOk="0">
                  <a:moveTo>
                    <a:pt x="433" y="0"/>
                  </a:moveTo>
                  <a:cubicBezTo>
                    <a:pt x="286" y="0"/>
                    <a:pt x="143" y="82"/>
                    <a:pt x="102" y="273"/>
                  </a:cubicBezTo>
                  <a:cubicBezTo>
                    <a:pt x="1" y="556"/>
                    <a:pt x="102" y="941"/>
                    <a:pt x="102" y="1245"/>
                  </a:cubicBezTo>
                  <a:cubicBezTo>
                    <a:pt x="102" y="1468"/>
                    <a:pt x="82" y="1893"/>
                    <a:pt x="385" y="1934"/>
                  </a:cubicBezTo>
                  <a:lnTo>
                    <a:pt x="406" y="1934"/>
                  </a:lnTo>
                  <a:cubicBezTo>
                    <a:pt x="507" y="1934"/>
                    <a:pt x="608" y="1873"/>
                    <a:pt x="649" y="1792"/>
                  </a:cubicBezTo>
                  <a:cubicBezTo>
                    <a:pt x="710" y="1569"/>
                    <a:pt x="750" y="1326"/>
                    <a:pt x="750" y="1103"/>
                  </a:cubicBezTo>
                  <a:cubicBezTo>
                    <a:pt x="770" y="880"/>
                    <a:pt x="750" y="658"/>
                    <a:pt x="791" y="435"/>
                  </a:cubicBezTo>
                  <a:cubicBezTo>
                    <a:pt x="862" y="171"/>
                    <a:pt x="644" y="0"/>
                    <a:pt x="433"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524" name="Google Shape;2524;p64"/>
            <p:cNvSpPr/>
            <p:nvPr/>
          </p:nvSpPr>
          <p:spPr>
            <a:xfrm>
              <a:off x="4944850" y="3519175"/>
              <a:ext cx="18475" cy="50825"/>
            </a:xfrm>
            <a:custGeom>
              <a:avLst/>
              <a:gdLst/>
              <a:ahLst/>
              <a:cxnLst/>
              <a:rect l="l" t="t" r="r" b="b"/>
              <a:pathLst>
                <a:path w="739" h="2033" extrusionOk="0">
                  <a:moveTo>
                    <a:pt x="419" y="0"/>
                  </a:moveTo>
                  <a:cubicBezTo>
                    <a:pt x="220" y="0"/>
                    <a:pt x="1" y="179"/>
                    <a:pt x="91" y="423"/>
                  </a:cubicBezTo>
                  <a:cubicBezTo>
                    <a:pt x="151" y="626"/>
                    <a:pt x="151" y="848"/>
                    <a:pt x="131" y="1071"/>
                  </a:cubicBezTo>
                  <a:cubicBezTo>
                    <a:pt x="131" y="1335"/>
                    <a:pt x="151" y="1618"/>
                    <a:pt x="192" y="1861"/>
                  </a:cubicBezTo>
                  <a:cubicBezTo>
                    <a:pt x="205" y="1969"/>
                    <a:pt x="300" y="2032"/>
                    <a:pt x="391" y="2032"/>
                  </a:cubicBezTo>
                  <a:cubicBezTo>
                    <a:pt x="437" y="2032"/>
                    <a:pt x="482" y="2017"/>
                    <a:pt x="516" y="1983"/>
                  </a:cubicBezTo>
                  <a:cubicBezTo>
                    <a:pt x="739" y="1780"/>
                    <a:pt x="678" y="1355"/>
                    <a:pt x="698" y="1071"/>
                  </a:cubicBezTo>
                  <a:cubicBezTo>
                    <a:pt x="739" y="788"/>
                    <a:pt x="739" y="484"/>
                    <a:pt x="678" y="200"/>
                  </a:cubicBezTo>
                  <a:cubicBezTo>
                    <a:pt x="641" y="59"/>
                    <a:pt x="533" y="0"/>
                    <a:pt x="419"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525" name="Google Shape;2525;p64"/>
            <p:cNvSpPr/>
            <p:nvPr/>
          </p:nvSpPr>
          <p:spPr>
            <a:xfrm>
              <a:off x="4748050" y="3506475"/>
              <a:ext cx="18800" cy="50725"/>
            </a:xfrm>
            <a:custGeom>
              <a:avLst/>
              <a:gdLst/>
              <a:ahLst/>
              <a:cxnLst/>
              <a:rect l="l" t="t" r="r" b="b"/>
              <a:pathLst>
                <a:path w="752" h="2029" extrusionOk="0">
                  <a:moveTo>
                    <a:pt x="415" y="1"/>
                  </a:moveTo>
                  <a:cubicBezTo>
                    <a:pt x="213" y="1"/>
                    <a:pt x="1" y="174"/>
                    <a:pt x="103" y="404"/>
                  </a:cubicBezTo>
                  <a:cubicBezTo>
                    <a:pt x="144" y="627"/>
                    <a:pt x="164" y="850"/>
                    <a:pt x="144" y="1073"/>
                  </a:cubicBezTo>
                  <a:cubicBezTo>
                    <a:pt x="144" y="1336"/>
                    <a:pt x="164" y="1600"/>
                    <a:pt x="184" y="1863"/>
                  </a:cubicBezTo>
                  <a:cubicBezTo>
                    <a:pt x="197" y="1966"/>
                    <a:pt x="284" y="2028"/>
                    <a:pt x="377" y="2028"/>
                  </a:cubicBezTo>
                  <a:cubicBezTo>
                    <a:pt x="430" y="2028"/>
                    <a:pt x="484" y="2008"/>
                    <a:pt x="529" y="1964"/>
                  </a:cubicBezTo>
                  <a:cubicBezTo>
                    <a:pt x="751" y="1762"/>
                    <a:pt x="691" y="1336"/>
                    <a:pt x="711" y="1073"/>
                  </a:cubicBezTo>
                  <a:cubicBezTo>
                    <a:pt x="751" y="789"/>
                    <a:pt x="751" y="485"/>
                    <a:pt x="691" y="202"/>
                  </a:cubicBezTo>
                  <a:cubicBezTo>
                    <a:pt x="646" y="60"/>
                    <a:pt x="532" y="1"/>
                    <a:pt x="415"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526" name="Google Shape;2526;p64"/>
            <p:cNvSpPr/>
            <p:nvPr/>
          </p:nvSpPr>
          <p:spPr>
            <a:xfrm>
              <a:off x="5009400" y="3536825"/>
              <a:ext cx="16725" cy="46750"/>
            </a:xfrm>
            <a:custGeom>
              <a:avLst/>
              <a:gdLst/>
              <a:ahLst/>
              <a:cxnLst/>
              <a:rect l="l" t="t" r="r" b="b"/>
              <a:pathLst>
                <a:path w="669" h="1870" extrusionOk="0">
                  <a:moveTo>
                    <a:pt x="324" y="1"/>
                  </a:moveTo>
                  <a:cubicBezTo>
                    <a:pt x="162" y="1"/>
                    <a:pt x="20" y="142"/>
                    <a:pt x="20" y="304"/>
                  </a:cubicBezTo>
                  <a:cubicBezTo>
                    <a:pt x="0" y="527"/>
                    <a:pt x="20" y="770"/>
                    <a:pt x="41" y="993"/>
                  </a:cubicBezTo>
                  <a:cubicBezTo>
                    <a:pt x="20" y="1236"/>
                    <a:pt x="41" y="1459"/>
                    <a:pt x="81" y="1702"/>
                  </a:cubicBezTo>
                  <a:cubicBezTo>
                    <a:pt x="111" y="1814"/>
                    <a:pt x="213" y="1869"/>
                    <a:pt x="317" y="1869"/>
                  </a:cubicBezTo>
                  <a:cubicBezTo>
                    <a:pt x="420" y="1869"/>
                    <a:pt x="527" y="1814"/>
                    <a:pt x="567" y="1702"/>
                  </a:cubicBezTo>
                  <a:cubicBezTo>
                    <a:pt x="668" y="1257"/>
                    <a:pt x="587" y="770"/>
                    <a:pt x="648" y="304"/>
                  </a:cubicBezTo>
                  <a:cubicBezTo>
                    <a:pt x="648" y="142"/>
                    <a:pt x="506" y="1"/>
                    <a:pt x="324"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527" name="Google Shape;2527;p64"/>
            <p:cNvSpPr/>
            <p:nvPr/>
          </p:nvSpPr>
          <p:spPr>
            <a:xfrm>
              <a:off x="5041475" y="3605100"/>
              <a:ext cx="21100" cy="56850"/>
            </a:xfrm>
            <a:custGeom>
              <a:avLst/>
              <a:gdLst/>
              <a:ahLst/>
              <a:cxnLst/>
              <a:rect l="l" t="t" r="r" b="b"/>
              <a:pathLst>
                <a:path w="844" h="2274" extrusionOk="0">
                  <a:moveTo>
                    <a:pt x="432" y="0"/>
                  </a:moveTo>
                  <a:cubicBezTo>
                    <a:pt x="215" y="0"/>
                    <a:pt x="0" y="159"/>
                    <a:pt x="54" y="450"/>
                  </a:cubicBezTo>
                  <a:cubicBezTo>
                    <a:pt x="94" y="612"/>
                    <a:pt x="94" y="754"/>
                    <a:pt x="135" y="896"/>
                  </a:cubicBezTo>
                  <a:cubicBezTo>
                    <a:pt x="175" y="1078"/>
                    <a:pt x="216" y="1260"/>
                    <a:pt x="236" y="1422"/>
                  </a:cubicBezTo>
                  <a:cubicBezTo>
                    <a:pt x="277" y="1706"/>
                    <a:pt x="257" y="2070"/>
                    <a:pt x="500" y="2253"/>
                  </a:cubicBezTo>
                  <a:cubicBezTo>
                    <a:pt x="532" y="2267"/>
                    <a:pt x="566" y="2273"/>
                    <a:pt x="598" y="2273"/>
                  </a:cubicBezTo>
                  <a:cubicBezTo>
                    <a:pt x="707" y="2273"/>
                    <a:pt x="803" y="2200"/>
                    <a:pt x="803" y="2091"/>
                  </a:cubicBezTo>
                  <a:cubicBezTo>
                    <a:pt x="803" y="1523"/>
                    <a:pt x="844" y="956"/>
                    <a:pt x="824" y="389"/>
                  </a:cubicBezTo>
                  <a:cubicBezTo>
                    <a:pt x="814" y="123"/>
                    <a:pt x="623" y="0"/>
                    <a:pt x="432"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528" name="Google Shape;2528;p64"/>
            <p:cNvSpPr/>
            <p:nvPr/>
          </p:nvSpPr>
          <p:spPr>
            <a:xfrm>
              <a:off x="4982500" y="3695125"/>
              <a:ext cx="21850" cy="46600"/>
            </a:xfrm>
            <a:custGeom>
              <a:avLst/>
              <a:gdLst/>
              <a:ahLst/>
              <a:cxnLst/>
              <a:rect l="l" t="t" r="r" b="b"/>
              <a:pathLst>
                <a:path w="874" h="1864" extrusionOk="0">
                  <a:moveTo>
                    <a:pt x="474" y="0"/>
                  </a:moveTo>
                  <a:cubicBezTo>
                    <a:pt x="248" y="0"/>
                    <a:pt x="1" y="205"/>
                    <a:pt x="104" y="475"/>
                  </a:cubicBezTo>
                  <a:cubicBezTo>
                    <a:pt x="286" y="900"/>
                    <a:pt x="43" y="1488"/>
                    <a:pt x="387" y="1812"/>
                  </a:cubicBezTo>
                  <a:cubicBezTo>
                    <a:pt x="423" y="1847"/>
                    <a:pt x="470" y="1863"/>
                    <a:pt x="519" y="1863"/>
                  </a:cubicBezTo>
                  <a:cubicBezTo>
                    <a:pt x="581" y="1863"/>
                    <a:pt x="646" y="1837"/>
                    <a:pt x="691" y="1791"/>
                  </a:cubicBezTo>
                  <a:cubicBezTo>
                    <a:pt x="813" y="1548"/>
                    <a:pt x="873" y="1265"/>
                    <a:pt x="833" y="1001"/>
                  </a:cubicBezTo>
                  <a:cubicBezTo>
                    <a:pt x="853" y="738"/>
                    <a:pt x="833" y="475"/>
                    <a:pt x="772" y="232"/>
                  </a:cubicBezTo>
                  <a:cubicBezTo>
                    <a:pt x="728" y="69"/>
                    <a:pt x="605" y="0"/>
                    <a:pt x="474"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529" name="Google Shape;2529;p64"/>
            <p:cNvSpPr/>
            <p:nvPr/>
          </p:nvSpPr>
          <p:spPr>
            <a:xfrm>
              <a:off x="4952925" y="3800700"/>
              <a:ext cx="25500" cy="48125"/>
            </a:xfrm>
            <a:custGeom>
              <a:avLst/>
              <a:gdLst/>
              <a:ahLst/>
              <a:cxnLst/>
              <a:rect l="l" t="t" r="r" b="b"/>
              <a:pathLst>
                <a:path w="1020" h="1925" extrusionOk="0">
                  <a:moveTo>
                    <a:pt x="393" y="0"/>
                  </a:moveTo>
                  <a:cubicBezTo>
                    <a:pt x="200" y="0"/>
                    <a:pt x="0" y="147"/>
                    <a:pt x="71" y="384"/>
                  </a:cubicBezTo>
                  <a:cubicBezTo>
                    <a:pt x="213" y="769"/>
                    <a:pt x="294" y="1073"/>
                    <a:pt x="436" y="1417"/>
                  </a:cubicBezTo>
                  <a:cubicBezTo>
                    <a:pt x="517" y="1620"/>
                    <a:pt x="558" y="1863"/>
                    <a:pt x="821" y="1923"/>
                  </a:cubicBezTo>
                  <a:cubicBezTo>
                    <a:pt x="828" y="1924"/>
                    <a:pt x="834" y="1925"/>
                    <a:pt x="840" y="1925"/>
                  </a:cubicBezTo>
                  <a:cubicBezTo>
                    <a:pt x="968" y="1925"/>
                    <a:pt x="1020" y="1736"/>
                    <a:pt x="942" y="1640"/>
                  </a:cubicBezTo>
                  <a:lnTo>
                    <a:pt x="938" y="1640"/>
                  </a:lnTo>
                  <a:cubicBezTo>
                    <a:pt x="948" y="1612"/>
                    <a:pt x="922" y="1490"/>
                    <a:pt x="922" y="1458"/>
                  </a:cubicBezTo>
                  <a:cubicBezTo>
                    <a:pt x="902" y="1336"/>
                    <a:pt x="882" y="1214"/>
                    <a:pt x="841" y="1073"/>
                  </a:cubicBezTo>
                  <a:cubicBezTo>
                    <a:pt x="780" y="789"/>
                    <a:pt x="760" y="506"/>
                    <a:pt x="699" y="242"/>
                  </a:cubicBezTo>
                  <a:cubicBezTo>
                    <a:pt x="666" y="74"/>
                    <a:pt x="531" y="0"/>
                    <a:pt x="393"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530" name="Google Shape;2530;p64"/>
            <p:cNvSpPr/>
            <p:nvPr/>
          </p:nvSpPr>
          <p:spPr>
            <a:xfrm>
              <a:off x="4895950" y="3832575"/>
              <a:ext cx="23725" cy="47500"/>
            </a:xfrm>
            <a:custGeom>
              <a:avLst/>
              <a:gdLst/>
              <a:ahLst/>
              <a:cxnLst/>
              <a:rect l="l" t="t" r="r" b="b"/>
              <a:pathLst>
                <a:path w="949" h="1900" extrusionOk="0">
                  <a:moveTo>
                    <a:pt x="854" y="584"/>
                  </a:moveTo>
                  <a:cubicBezTo>
                    <a:pt x="853" y="591"/>
                    <a:pt x="852" y="599"/>
                    <a:pt x="851" y="608"/>
                  </a:cubicBezTo>
                  <a:cubicBezTo>
                    <a:pt x="851" y="600"/>
                    <a:pt x="852" y="592"/>
                    <a:pt x="854" y="584"/>
                  </a:cubicBezTo>
                  <a:close/>
                  <a:moveTo>
                    <a:pt x="581" y="1"/>
                  </a:moveTo>
                  <a:cubicBezTo>
                    <a:pt x="535" y="1"/>
                    <a:pt x="490" y="13"/>
                    <a:pt x="446" y="41"/>
                  </a:cubicBezTo>
                  <a:cubicBezTo>
                    <a:pt x="1" y="284"/>
                    <a:pt x="264" y="831"/>
                    <a:pt x="284" y="1236"/>
                  </a:cubicBezTo>
                  <a:cubicBezTo>
                    <a:pt x="284" y="1325"/>
                    <a:pt x="347" y="1899"/>
                    <a:pt x="555" y="1899"/>
                  </a:cubicBezTo>
                  <a:cubicBezTo>
                    <a:pt x="583" y="1899"/>
                    <a:pt x="615" y="1888"/>
                    <a:pt x="649" y="1864"/>
                  </a:cubicBezTo>
                  <a:cubicBezTo>
                    <a:pt x="811" y="1742"/>
                    <a:pt x="811" y="1378"/>
                    <a:pt x="831" y="1195"/>
                  </a:cubicBezTo>
                  <a:cubicBezTo>
                    <a:pt x="851" y="1033"/>
                    <a:pt x="851" y="892"/>
                    <a:pt x="872" y="729"/>
                  </a:cubicBezTo>
                  <a:cubicBezTo>
                    <a:pt x="872" y="729"/>
                    <a:pt x="872" y="580"/>
                    <a:pt x="865" y="554"/>
                  </a:cubicBezTo>
                  <a:lnTo>
                    <a:pt x="865" y="554"/>
                  </a:lnTo>
                  <a:cubicBezTo>
                    <a:pt x="884" y="510"/>
                    <a:pt x="918" y="462"/>
                    <a:pt x="932" y="405"/>
                  </a:cubicBezTo>
                  <a:cubicBezTo>
                    <a:pt x="949" y="210"/>
                    <a:pt x="768" y="1"/>
                    <a:pt x="581"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531" name="Google Shape;2531;p64"/>
            <p:cNvSpPr/>
            <p:nvPr/>
          </p:nvSpPr>
          <p:spPr>
            <a:xfrm>
              <a:off x="4813925" y="3908050"/>
              <a:ext cx="23225" cy="47475"/>
            </a:xfrm>
            <a:custGeom>
              <a:avLst/>
              <a:gdLst/>
              <a:ahLst/>
              <a:cxnLst/>
              <a:rect l="l" t="t" r="r" b="b"/>
              <a:pathLst>
                <a:path w="929" h="1899" extrusionOk="0">
                  <a:moveTo>
                    <a:pt x="832" y="592"/>
                  </a:moveTo>
                  <a:cubicBezTo>
                    <a:pt x="832" y="597"/>
                    <a:pt x="831" y="602"/>
                    <a:pt x="831" y="607"/>
                  </a:cubicBezTo>
                  <a:cubicBezTo>
                    <a:pt x="831" y="602"/>
                    <a:pt x="831" y="597"/>
                    <a:pt x="832" y="592"/>
                  </a:cubicBezTo>
                  <a:close/>
                  <a:moveTo>
                    <a:pt x="560" y="0"/>
                  </a:moveTo>
                  <a:cubicBezTo>
                    <a:pt x="515" y="0"/>
                    <a:pt x="469" y="12"/>
                    <a:pt x="426" y="40"/>
                  </a:cubicBezTo>
                  <a:cubicBezTo>
                    <a:pt x="0" y="283"/>
                    <a:pt x="243" y="830"/>
                    <a:pt x="264" y="1235"/>
                  </a:cubicBezTo>
                  <a:cubicBezTo>
                    <a:pt x="264" y="1324"/>
                    <a:pt x="342" y="1898"/>
                    <a:pt x="540" y="1898"/>
                  </a:cubicBezTo>
                  <a:cubicBezTo>
                    <a:pt x="567" y="1898"/>
                    <a:pt x="596" y="1887"/>
                    <a:pt x="628" y="1863"/>
                  </a:cubicBezTo>
                  <a:cubicBezTo>
                    <a:pt x="790" y="1741"/>
                    <a:pt x="790" y="1377"/>
                    <a:pt x="831" y="1195"/>
                  </a:cubicBezTo>
                  <a:cubicBezTo>
                    <a:pt x="851" y="1012"/>
                    <a:pt x="851" y="891"/>
                    <a:pt x="851" y="729"/>
                  </a:cubicBezTo>
                  <a:cubicBezTo>
                    <a:pt x="851" y="729"/>
                    <a:pt x="851" y="601"/>
                    <a:pt x="846" y="556"/>
                  </a:cubicBezTo>
                  <a:lnTo>
                    <a:pt x="846" y="556"/>
                  </a:lnTo>
                  <a:cubicBezTo>
                    <a:pt x="869" y="511"/>
                    <a:pt x="912" y="463"/>
                    <a:pt x="912" y="405"/>
                  </a:cubicBezTo>
                  <a:cubicBezTo>
                    <a:pt x="928" y="209"/>
                    <a:pt x="747" y="0"/>
                    <a:pt x="560"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532" name="Google Shape;2532;p64"/>
            <p:cNvSpPr/>
            <p:nvPr/>
          </p:nvSpPr>
          <p:spPr>
            <a:xfrm>
              <a:off x="4919750" y="3729775"/>
              <a:ext cx="17750" cy="49775"/>
            </a:xfrm>
            <a:custGeom>
              <a:avLst/>
              <a:gdLst/>
              <a:ahLst/>
              <a:cxnLst/>
              <a:rect l="l" t="t" r="r" b="b"/>
              <a:pathLst>
                <a:path w="710" h="1991" extrusionOk="0">
                  <a:moveTo>
                    <a:pt x="401" y="0"/>
                  </a:moveTo>
                  <a:cubicBezTo>
                    <a:pt x="261" y="0"/>
                    <a:pt x="122" y="86"/>
                    <a:pt x="102" y="264"/>
                  </a:cubicBezTo>
                  <a:cubicBezTo>
                    <a:pt x="82" y="446"/>
                    <a:pt x="102" y="608"/>
                    <a:pt x="102" y="790"/>
                  </a:cubicBezTo>
                  <a:cubicBezTo>
                    <a:pt x="102" y="973"/>
                    <a:pt x="82" y="1195"/>
                    <a:pt x="82" y="1378"/>
                  </a:cubicBezTo>
                  <a:cubicBezTo>
                    <a:pt x="61" y="1580"/>
                    <a:pt x="1" y="1904"/>
                    <a:pt x="244" y="1985"/>
                  </a:cubicBezTo>
                  <a:cubicBezTo>
                    <a:pt x="258" y="1989"/>
                    <a:pt x="272" y="1991"/>
                    <a:pt x="285" y="1991"/>
                  </a:cubicBezTo>
                  <a:cubicBezTo>
                    <a:pt x="350" y="1991"/>
                    <a:pt x="406" y="1951"/>
                    <a:pt x="406" y="1884"/>
                  </a:cubicBezTo>
                  <a:lnTo>
                    <a:pt x="386" y="1884"/>
                  </a:lnTo>
                  <a:cubicBezTo>
                    <a:pt x="406" y="1823"/>
                    <a:pt x="446" y="1763"/>
                    <a:pt x="467" y="1702"/>
                  </a:cubicBezTo>
                  <a:cubicBezTo>
                    <a:pt x="527" y="1540"/>
                    <a:pt x="568" y="1357"/>
                    <a:pt x="588" y="1195"/>
                  </a:cubicBezTo>
                  <a:cubicBezTo>
                    <a:pt x="669" y="892"/>
                    <a:pt x="710" y="588"/>
                    <a:pt x="710" y="284"/>
                  </a:cubicBezTo>
                  <a:cubicBezTo>
                    <a:pt x="699" y="96"/>
                    <a:pt x="550" y="0"/>
                    <a:pt x="401"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533" name="Google Shape;2533;p64"/>
            <p:cNvSpPr/>
            <p:nvPr/>
          </p:nvSpPr>
          <p:spPr>
            <a:xfrm>
              <a:off x="4852900" y="3777225"/>
              <a:ext cx="17750" cy="38650"/>
            </a:xfrm>
            <a:custGeom>
              <a:avLst/>
              <a:gdLst/>
              <a:ahLst/>
              <a:cxnLst/>
              <a:rect l="l" t="t" r="r" b="b"/>
              <a:pathLst>
                <a:path w="710" h="1546" extrusionOk="0">
                  <a:moveTo>
                    <a:pt x="413" y="0"/>
                  </a:moveTo>
                  <a:cubicBezTo>
                    <a:pt x="339" y="0"/>
                    <a:pt x="263" y="27"/>
                    <a:pt x="203" y="87"/>
                  </a:cubicBezTo>
                  <a:cubicBezTo>
                    <a:pt x="1" y="290"/>
                    <a:pt x="62" y="553"/>
                    <a:pt x="122" y="796"/>
                  </a:cubicBezTo>
                  <a:cubicBezTo>
                    <a:pt x="163" y="1060"/>
                    <a:pt x="244" y="1303"/>
                    <a:pt x="366" y="1526"/>
                  </a:cubicBezTo>
                  <a:cubicBezTo>
                    <a:pt x="386" y="1539"/>
                    <a:pt x="411" y="1546"/>
                    <a:pt x="435" y="1546"/>
                  </a:cubicBezTo>
                  <a:cubicBezTo>
                    <a:pt x="485" y="1546"/>
                    <a:pt x="534" y="1519"/>
                    <a:pt x="548" y="1465"/>
                  </a:cubicBezTo>
                  <a:cubicBezTo>
                    <a:pt x="588" y="1262"/>
                    <a:pt x="629" y="1039"/>
                    <a:pt x="629" y="837"/>
                  </a:cubicBezTo>
                  <a:cubicBezTo>
                    <a:pt x="629" y="655"/>
                    <a:pt x="690" y="472"/>
                    <a:pt x="710" y="290"/>
                  </a:cubicBezTo>
                  <a:cubicBezTo>
                    <a:pt x="710" y="113"/>
                    <a:pt x="564" y="0"/>
                    <a:pt x="413"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534" name="Google Shape;2534;p64"/>
            <p:cNvSpPr/>
            <p:nvPr/>
          </p:nvSpPr>
          <p:spPr>
            <a:xfrm>
              <a:off x="5096500" y="3799800"/>
              <a:ext cx="17750" cy="49075"/>
            </a:xfrm>
            <a:custGeom>
              <a:avLst/>
              <a:gdLst/>
              <a:ahLst/>
              <a:cxnLst/>
              <a:rect l="l" t="t" r="r" b="b"/>
              <a:pathLst>
                <a:path w="710" h="1963" extrusionOk="0">
                  <a:moveTo>
                    <a:pt x="285" y="1"/>
                  </a:moveTo>
                  <a:cubicBezTo>
                    <a:pt x="249" y="1"/>
                    <a:pt x="213" y="12"/>
                    <a:pt x="182" y="35"/>
                  </a:cubicBezTo>
                  <a:lnTo>
                    <a:pt x="203" y="35"/>
                  </a:lnTo>
                  <a:cubicBezTo>
                    <a:pt x="122" y="116"/>
                    <a:pt x="81" y="217"/>
                    <a:pt x="81" y="319"/>
                  </a:cubicBezTo>
                  <a:cubicBezTo>
                    <a:pt x="61" y="501"/>
                    <a:pt x="41" y="683"/>
                    <a:pt x="20" y="866"/>
                  </a:cubicBezTo>
                  <a:cubicBezTo>
                    <a:pt x="0" y="1149"/>
                    <a:pt x="20" y="1433"/>
                    <a:pt x="61" y="1716"/>
                  </a:cubicBezTo>
                  <a:cubicBezTo>
                    <a:pt x="81" y="1886"/>
                    <a:pt x="209" y="1962"/>
                    <a:pt x="345" y="1962"/>
                  </a:cubicBezTo>
                  <a:cubicBezTo>
                    <a:pt x="487" y="1962"/>
                    <a:pt x="637" y="1881"/>
                    <a:pt x="689" y="1737"/>
                  </a:cubicBezTo>
                  <a:cubicBezTo>
                    <a:pt x="709" y="1615"/>
                    <a:pt x="709" y="1494"/>
                    <a:pt x="648" y="1392"/>
                  </a:cubicBezTo>
                  <a:cubicBezTo>
                    <a:pt x="608" y="1230"/>
                    <a:pt x="588" y="1088"/>
                    <a:pt x="588" y="926"/>
                  </a:cubicBezTo>
                  <a:cubicBezTo>
                    <a:pt x="588" y="643"/>
                    <a:pt x="547" y="359"/>
                    <a:pt x="446" y="96"/>
                  </a:cubicBezTo>
                  <a:cubicBezTo>
                    <a:pt x="408" y="33"/>
                    <a:pt x="346" y="1"/>
                    <a:pt x="285"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535" name="Google Shape;2535;p64"/>
            <p:cNvSpPr/>
            <p:nvPr/>
          </p:nvSpPr>
          <p:spPr>
            <a:xfrm>
              <a:off x="5067625" y="3914375"/>
              <a:ext cx="17750" cy="48925"/>
            </a:xfrm>
            <a:custGeom>
              <a:avLst/>
              <a:gdLst/>
              <a:ahLst/>
              <a:cxnLst/>
              <a:rect l="l" t="t" r="r" b="b"/>
              <a:pathLst>
                <a:path w="710" h="1957" extrusionOk="0">
                  <a:moveTo>
                    <a:pt x="288" y="0"/>
                  </a:moveTo>
                  <a:cubicBezTo>
                    <a:pt x="248" y="0"/>
                    <a:pt x="208" y="16"/>
                    <a:pt x="183" y="50"/>
                  </a:cubicBezTo>
                  <a:lnTo>
                    <a:pt x="183" y="30"/>
                  </a:lnTo>
                  <a:cubicBezTo>
                    <a:pt x="122" y="111"/>
                    <a:pt x="82" y="212"/>
                    <a:pt x="82" y="314"/>
                  </a:cubicBezTo>
                  <a:cubicBezTo>
                    <a:pt x="61" y="496"/>
                    <a:pt x="41" y="678"/>
                    <a:pt x="21" y="861"/>
                  </a:cubicBezTo>
                  <a:cubicBezTo>
                    <a:pt x="0" y="1144"/>
                    <a:pt x="21" y="1428"/>
                    <a:pt x="61" y="1711"/>
                  </a:cubicBezTo>
                  <a:cubicBezTo>
                    <a:pt x="71" y="1881"/>
                    <a:pt x="199" y="1957"/>
                    <a:pt x="336" y="1957"/>
                  </a:cubicBezTo>
                  <a:cubicBezTo>
                    <a:pt x="477" y="1957"/>
                    <a:pt x="628" y="1876"/>
                    <a:pt x="669" y="1732"/>
                  </a:cubicBezTo>
                  <a:cubicBezTo>
                    <a:pt x="709" y="1630"/>
                    <a:pt x="689" y="1488"/>
                    <a:pt x="649" y="1387"/>
                  </a:cubicBezTo>
                  <a:cubicBezTo>
                    <a:pt x="608" y="1245"/>
                    <a:pt x="568" y="1083"/>
                    <a:pt x="568" y="921"/>
                  </a:cubicBezTo>
                  <a:cubicBezTo>
                    <a:pt x="588" y="638"/>
                    <a:pt x="547" y="354"/>
                    <a:pt x="426" y="91"/>
                  </a:cubicBezTo>
                  <a:cubicBezTo>
                    <a:pt x="402" y="32"/>
                    <a:pt x="344" y="0"/>
                    <a:pt x="28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536" name="Google Shape;2536;p64"/>
            <p:cNvSpPr/>
            <p:nvPr/>
          </p:nvSpPr>
          <p:spPr>
            <a:xfrm>
              <a:off x="5113700" y="3942225"/>
              <a:ext cx="17750" cy="49250"/>
            </a:xfrm>
            <a:custGeom>
              <a:avLst/>
              <a:gdLst/>
              <a:ahLst/>
              <a:cxnLst/>
              <a:rect l="l" t="t" r="r" b="b"/>
              <a:pathLst>
                <a:path w="710" h="1970" extrusionOk="0">
                  <a:moveTo>
                    <a:pt x="298" y="0"/>
                  </a:moveTo>
                  <a:cubicBezTo>
                    <a:pt x="258" y="0"/>
                    <a:pt x="217" y="17"/>
                    <a:pt x="183" y="50"/>
                  </a:cubicBezTo>
                  <a:cubicBezTo>
                    <a:pt x="122" y="131"/>
                    <a:pt x="82" y="233"/>
                    <a:pt x="82" y="334"/>
                  </a:cubicBezTo>
                  <a:cubicBezTo>
                    <a:pt x="62" y="516"/>
                    <a:pt x="41" y="678"/>
                    <a:pt x="21" y="861"/>
                  </a:cubicBezTo>
                  <a:cubicBezTo>
                    <a:pt x="1" y="1144"/>
                    <a:pt x="21" y="1448"/>
                    <a:pt x="62" y="1732"/>
                  </a:cubicBezTo>
                  <a:cubicBezTo>
                    <a:pt x="82" y="1894"/>
                    <a:pt x="213" y="1970"/>
                    <a:pt x="350" y="1970"/>
                  </a:cubicBezTo>
                  <a:cubicBezTo>
                    <a:pt x="487" y="1970"/>
                    <a:pt x="629" y="1894"/>
                    <a:pt x="669" y="1752"/>
                  </a:cubicBezTo>
                  <a:cubicBezTo>
                    <a:pt x="710" y="1630"/>
                    <a:pt x="689" y="1509"/>
                    <a:pt x="649" y="1408"/>
                  </a:cubicBezTo>
                  <a:cubicBezTo>
                    <a:pt x="608" y="1245"/>
                    <a:pt x="588" y="1083"/>
                    <a:pt x="588" y="921"/>
                  </a:cubicBezTo>
                  <a:cubicBezTo>
                    <a:pt x="588" y="638"/>
                    <a:pt x="548" y="354"/>
                    <a:pt x="446" y="91"/>
                  </a:cubicBezTo>
                  <a:cubicBezTo>
                    <a:pt x="411" y="32"/>
                    <a:pt x="355" y="0"/>
                    <a:pt x="29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537" name="Google Shape;2537;p64"/>
            <p:cNvSpPr/>
            <p:nvPr/>
          </p:nvSpPr>
          <p:spPr>
            <a:xfrm>
              <a:off x="5084850" y="3697525"/>
              <a:ext cx="17750" cy="49050"/>
            </a:xfrm>
            <a:custGeom>
              <a:avLst/>
              <a:gdLst/>
              <a:ahLst/>
              <a:cxnLst/>
              <a:rect l="l" t="t" r="r" b="b"/>
              <a:pathLst>
                <a:path w="710" h="1962" extrusionOk="0">
                  <a:moveTo>
                    <a:pt x="275" y="0"/>
                  </a:moveTo>
                  <a:cubicBezTo>
                    <a:pt x="239" y="0"/>
                    <a:pt x="205" y="12"/>
                    <a:pt x="183" y="34"/>
                  </a:cubicBezTo>
                  <a:cubicBezTo>
                    <a:pt x="122" y="115"/>
                    <a:pt x="81" y="217"/>
                    <a:pt x="81" y="318"/>
                  </a:cubicBezTo>
                  <a:cubicBezTo>
                    <a:pt x="61" y="500"/>
                    <a:pt x="20" y="683"/>
                    <a:pt x="20" y="865"/>
                  </a:cubicBezTo>
                  <a:cubicBezTo>
                    <a:pt x="0" y="1148"/>
                    <a:pt x="20" y="1432"/>
                    <a:pt x="61" y="1716"/>
                  </a:cubicBezTo>
                  <a:cubicBezTo>
                    <a:pt x="71" y="1885"/>
                    <a:pt x="199" y="1961"/>
                    <a:pt x="335" y="1961"/>
                  </a:cubicBezTo>
                  <a:cubicBezTo>
                    <a:pt x="477" y="1961"/>
                    <a:pt x="627" y="1880"/>
                    <a:pt x="669" y="1736"/>
                  </a:cubicBezTo>
                  <a:cubicBezTo>
                    <a:pt x="709" y="1614"/>
                    <a:pt x="689" y="1493"/>
                    <a:pt x="628" y="1392"/>
                  </a:cubicBezTo>
                  <a:cubicBezTo>
                    <a:pt x="608" y="1229"/>
                    <a:pt x="567" y="1088"/>
                    <a:pt x="567" y="926"/>
                  </a:cubicBezTo>
                  <a:cubicBezTo>
                    <a:pt x="588" y="642"/>
                    <a:pt x="527" y="358"/>
                    <a:pt x="426" y="95"/>
                  </a:cubicBezTo>
                  <a:cubicBezTo>
                    <a:pt x="400" y="32"/>
                    <a:pt x="335" y="0"/>
                    <a:pt x="275"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538" name="Google Shape;2538;p64"/>
            <p:cNvSpPr/>
            <p:nvPr/>
          </p:nvSpPr>
          <p:spPr>
            <a:xfrm>
              <a:off x="5032175" y="3794725"/>
              <a:ext cx="18525" cy="45850"/>
            </a:xfrm>
            <a:custGeom>
              <a:avLst/>
              <a:gdLst/>
              <a:ahLst/>
              <a:cxnLst/>
              <a:rect l="l" t="t" r="r" b="b"/>
              <a:pathLst>
                <a:path w="741" h="1834" extrusionOk="0">
                  <a:moveTo>
                    <a:pt x="477" y="0"/>
                  </a:moveTo>
                  <a:cubicBezTo>
                    <a:pt x="451" y="0"/>
                    <a:pt x="426" y="5"/>
                    <a:pt x="406" y="15"/>
                  </a:cubicBezTo>
                  <a:cubicBezTo>
                    <a:pt x="244" y="157"/>
                    <a:pt x="163" y="360"/>
                    <a:pt x="122" y="562"/>
                  </a:cubicBezTo>
                  <a:cubicBezTo>
                    <a:pt x="41" y="866"/>
                    <a:pt x="1" y="1190"/>
                    <a:pt x="1" y="1494"/>
                  </a:cubicBezTo>
                  <a:cubicBezTo>
                    <a:pt x="1" y="1722"/>
                    <a:pt x="185" y="1833"/>
                    <a:pt x="366" y="1833"/>
                  </a:cubicBezTo>
                  <a:cubicBezTo>
                    <a:pt x="555" y="1833"/>
                    <a:pt x="741" y="1712"/>
                    <a:pt x="710" y="1474"/>
                  </a:cubicBezTo>
                  <a:cubicBezTo>
                    <a:pt x="669" y="1170"/>
                    <a:pt x="649" y="866"/>
                    <a:pt x="669" y="562"/>
                  </a:cubicBezTo>
                  <a:cubicBezTo>
                    <a:pt x="669" y="400"/>
                    <a:pt x="689" y="137"/>
                    <a:pt x="547" y="15"/>
                  </a:cubicBezTo>
                  <a:cubicBezTo>
                    <a:pt x="527" y="5"/>
                    <a:pt x="502" y="0"/>
                    <a:pt x="477"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539" name="Google Shape;2539;p64"/>
            <p:cNvSpPr/>
            <p:nvPr/>
          </p:nvSpPr>
          <p:spPr>
            <a:xfrm>
              <a:off x="4996225" y="3876825"/>
              <a:ext cx="24950" cy="45975"/>
            </a:xfrm>
            <a:custGeom>
              <a:avLst/>
              <a:gdLst/>
              <a:ahLst/>
              <a:cxnLst/>
              <a:rect l="l" t="t" r="r" b="b"/>
              <a:pathLst>
                <a:path w="998" h="1839" extrusionOk="0">
                  <a:moveTo>
                    <a:pt x="319" y="1"/>
                  </a:moveTo>
                  <a:cubicBezTo>
                    <a:pt x="254" y="1"/>
                    <a:pt x="186" y="32"/>
                    <a:pt x="142" y="94"/>
                  </a:cubicBezTo>
                  <a:cubicBezTo>
                    <a:pt x="0" y="276"/>
                    <a:pt x="61" y="600"/>
                    <a:pt x="41" y="823"/>
                  </a:cubicBezTo>
                  <a:cubicBezTo>
                    <a:pt x="0" y="1066"/>
                    <a:pt x="0" y="1309"/>
                    <a:pt x="61" y="1532"/>
                  </a:cubicBezTo>
                  <a:cubicBezTo>
                    <a:pt x="112" y="1752"/>
                    <a:pt x="264" y="1839"/>
                    <a:pt x="422" y="1839"/>
                  </a:cubicBezTo>
                  <a:cubicBezTo>
                    <a:pt x="700" y="1839"/>
                    <a:pt x="997" y="1566"/>
                    <a:pt x="790" y="1269"/>
                  </a:cubicBezTo>
                  <a:cubicBezTo>
                    <a:pt x="709" y="1127"/>
                    <a:pt x="649" y="945"/>
                    <a:pt x="649" y="783"/>
                  </a:cubicBezTo>
                  <a:cubicBezTo>
                    <a:pt x="628" y="681"/>
                    <a:pt x="628" y="560"/>
                    <a:pt x="608" y="458"/>
                  </a:cubicBezTo>
                  <a:cubicBezTo>
                    <a:pt x="588" y="357"/>
                    <a:pt x="527" y="256"/>
                    <a:pt x="507" y="155"/>
                  </a:cubicBezTo>
                  <a:cubicBezTo>
                    <a:pt x="484" y="52"/>
                    <a:pt x="404" y="1"/>
                    <a:pt x="319"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540" name="Google Shape;2540;p64"/>
            <p:cNvSpPr/>
            <p:nvPr/>
          </p:nvSpPr>
          <p:spPr>
            <a:xfrm>
              <a:off x="4812400" y="3816975"/>
              <a:ext cx="22275" cy="48175"/>
            </a:xfrm>
            <a:custGeom>
              <a:avLst/>
              <a:gdLst/>
              <a:ahLst/>
              <a:cxnLst/>
              <a:rect l="l" t="t" r="r" b="b"/>
              <a:pathLst>
                <a:path w="891" h="1927" extrusionOk="0">
                  <a:moveTo>
                    <a:pt x="488" y="1"/>
                  </a:moveTo>
                  <a:cubicBezTo>
                    <a:pt x="265" y="1"/>
                    <a:pt x="30" y="148"/>
                    <a:pt x="41" y="442"/>
                  </a:cubicBezTo>
                  <a:cubicBezTo>
                    <a:pt x="41" y="685"/>
                    <a:pt x="61" y="928"/>
                    <a:pt x="81" y="1171"/>
                  </a:cubicBezTo>
                  <a:cubicBezTo>
                    <a:pt x="102" y="1434"/>
                    <a:pt x="0" y="1617"/>
                    <a:pt x="142" y="1799"/>
                  </a:cubicBezTo>
                  <a:cubicBezTo>
                    <a:pt x="209" y="1885"/>
                    <a:pt x="303" y="1926"/>
                    <a:pt x="395" y="1926"/>
                  </a:cubicBezTo>
                  <a:cubicBezTo>
                    <a:pt x="497" y="1926"/>
                    <a:pt x="595" y="1875"/>
                    <a:pt x="649" y="1779"/>
                  </a:cubicBezTo>
                  <a:lnTo>
                    <a:pt x="669" y="1779"/>
                  </a:lnTo>
                  <a:cubicBezTo>
                    <a:pt x="750" y="1576"/>
                    <a:pt x="811" y="1374"/>
                    <a:pt x="831" y="1151"/>
                  </a:cubicBezTo>
                  <a:cubicBezTo>
                    <a:pt x="851" y="888"/>
                    <a:pt x="871" y="645"/>
                    <a:pt x="871" y="381"/>
                  </a:cubicBezTo>
                  <a:cubicBezTo>
                    <a:pt x="891" y="128"/>
                    <a:pt x="694" y="1"/>
                    <a:pt x="488"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541" name="Google Shape;2541;p64"/>
            <p:cNvSpPr/>
            <p:nvPr/>
          </p:nvSpPr>
          <p:spPr>
            <a:xfrm>
              <a:off x="4781000" y="3724100"/>
              <a:ext cx="21800" cy="45900"/>
            </a:xfrm>
            <a:custGeom>
              <a:avLst/>
              <a:gdLst/>
              <a:ahLst/>
              <a:cxnLst/>
              <a:rect l="l" t="t" r="r" b="b"/>
              <a:pathLst>
                <a:path w="872" h="1836" extrusionOk="0">
                  <a:moveTo>
                    <a:pt x="406" y="1"/>
                  </a:moveTo>
                  <a:cubicBezTo>
                    <a:pt x="208" y="1"/>
                    <a:pt x="10" y="119"/>
                    <a:pt x="1" y="369"/>
                  </a:cubicBezTo>
                  <a:cubicBezTo>
                    <a:pt x="1" y="491"/>
                    <a:pt x="21" y="612"/>
                    <a:pt x="61" y="734"/>
                  </a:cubicBezTo>
                  <a:cubicBezTo>
                    <a:pt x="82" y="855"/>
                    <a:pt x="102" y="997"/>
                    <a:pt x="122" y="1139"/>
                  </a:cubicBezTo>
                  <a:cubicBezTo>
                    <a:pt x="142" y="1402"/>
                    <a:pt x="264" y="1625"/>
                    <a:pt x="466" y="1807"/>
                  </a:cubicBezTo>
                  <a:cubicBezTo>
                    <a:pt x="505" y="1827"/>
                    <a:pt x="545" y="1835"/>
                    <a:pt x="583" y="1835"/>
                  </a:cubicBezTo>
                  <a:cubicBezTo>
                    <a:pt x="706" y="1835"/>
                    <a:pt x="816" y="1744"/>
                    <a:pt x="831" y="1605"/>
                  </a:cubicBezTo>
                  <a:cubicBezTo>
                    <a:pt x="831" y="1402"/>
                    <a:pt x="872" y="1220"/>
                    <a:pt x="851" y="997"/>
                  </a:cubicBezTo>
                  <a:cubicBezTo>
                    <a:pt x="811" y="815"/>
                    <a:pt x="811" y="612"/>
                    <a:pt x="811" y="410"/>
                  </a:cubicBezTo>
                  <a:cubicBezTo>
                    <a:pt x="843" y="144"/>
                    <a:pt x="624" y="1"/>
                    <a:pt x="406"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542" name="Google Shape;2542;p64"/>
            <p:cNvSpPr/>
            <p:nvPr/>
          </p:nvSpPr>
          <p:spPr>
            <a:xfrm>
              <a:off x="4946950" y="3616025"/>
              <a:ext cx="19425" cy="54150"/>
            </a:xfrm>
            <a:custGeom>
              <a:avLst/>
              <a:gdLst/>
              <a:ahLst/>
              <a:cxnLst/>
              <a:rect l="l" t="t" r="r" b="b"/>
              <a:pathLst>
                <a:path w="777" h="2166" extrusionOk="0">
                  <a:moveTo>
                    <a:pt x="418" y="1"/>
                  </a:moveTo>
                  <a:cubicBezTo>
                    <a:pt x="214" y="1"/>
                    <a:pt x="0" y="203"/>
                    <a:pt x="108" y="459"/>
                  </a:cubicBezTo>
                  <a:cubicBezTo>
                    <a:pt x="108" y="540"/>
                    <a:pt x="108" y="600"/>
                    <a:pt x="108" y="681"/>
                  </a:cubicBezTo>
                  <a:cubicBezTo>
                    <a:pt x="108" y="864"/>
                    <a:pt x="128" y="1046"/>
                    <a:pt x="148" y="1228"/>
                  </a:cubicBezTo>
                  <a:cubicBezTo>
                    <a:pt x="169" y="1471"/>
                    <a:pt x="67" y="1795"/>
                    <a:pt x="209" y="2038"/>
                  </a:cubicBezTo>
                  <a:cubicBezTo>
                    <a:pt x="247" y="2125"/>
                    <a:pt x="326" y="2166"/>
                    <a:pt x="405" y="2166"/>
                  </a:cubicBezTo>
                  <a:cubicBezTo>
                    <a:pt x="494" y="2166"/>
                    <a:pt x="582" y="2114"/>
                    <a:pt x="614" y="2018"/>
                  </a:cubicBezTo>
                  <a:lnTo>
                    <a:pt x="634" y="2018"/>
                  </a:lnTo>
                  <a:cubicBezTo>
                    <a:pt x="716" y="1714"/>
                    <a:pt x="776" y="1390"/>
                    <a:pt x="756" y="1066"/>
                  </a:cubicBezTo>
                  <a:cubicBezTo>
                    <a:pt x="776" y="762"/>
                    <a:pt x="736" y="459"/>
                    <a:pt x="675" y="175"/>
                  </a:cubicBezTo>
                  <a:cubicBezTo>
                    <a:pt x="621" y="52"/>
                    <a:pt x="520" y="1"/>
                    <a:pt x="418"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543" name="Google Shape;2543;p64"/>
            <p:cNvSpPr/>
            <p:nvPr/>
          </p:nvSpPr>
          <p:spPr>
            <a:xfrm>
              <a:off x="4858975" y="3678750"/>
              <a:ext cx="16750" cy="47225"/>
            </a:xfrm>
            <a:custGeom>
              <a:avLst/>
              <a:gdLst/>
              <a:ahLst/>
              <a:cxnLst/>
              <a:rect l="l" t="t" r="r" b="b"/>
              <a:pathLst>
                <a:path w="670" h="1889" extrusionOk="0">
                  <a:moveTo>
                    <a:pt x="351" y="0"/>
                  </a:moveTo>
                  <a:cubicBezTo>
                    <a:pt x="206" y="0"/>
                    <a:pt x="61" y="92"/>
                    <a:pt x="41" y="279"/>
                  </a:cubicBezTo>
                  <a:cubicBezTo>
                    <a:pt x="1" y="603"/>
                    <a:pt x="41" y="927"/>
                    <a:pt x="123" y="1231"/>
                  </a:cubicBezTo>
                  <a:cubicBezTo>
                    <a:pt x="183" y="1454"/>
                    <a:pt x="204" y="1798"/>
                    <a:pt x="426" y="1879"/>
                  </a:cubicBezTo>
                  <a:cubicBezTo>
                    <a:pt x="445" y="1885"/>
                    <a:pt x="464" y="1888"/>
                    <a:pt x="481" y="1888"/>
                  </a:cubicBezTo>
                  <a:cubicBezTo>
                    <a:pt x="576" y="1888"/>
                    <a:pt x="646" y="1803"/>
                    <a:pt x="629" y="1717"/>
                  </a:cubicBezTo>
                  <a:cubicBezTo>
                    <a:pt x="609" y="1616"/>
                    <a:pt x="629" y="1515"/>
                    <a:pt x="649" y="1413"/>
                  </a:cubicBezTo>
                  <a:cubicBezTo>
                    <a:pt x="649" y="1292"/>
                    <a:pt x="649" y="1170"/>
                    <a:pt x="629" y="1049"/>
                  </a:cubicBezTo>
                  <a:cubicBezTo>
                    <a:pt x="609" y="806"/>
                    <a:pt x="669" y="542"/>
                    <a:pt x="669" y="299"/>
                  </a:cubicBezTo>
                  <a:cubicBezTo>
                    <a:pt x="659" y="102"/>
                    <a:pt x="505" y="0"/>
                    <a:pt x="351"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544" name="Google Shape;2544;p64"/>
            <p:cNvSpPr/>
            <p:nvPr/>
          </p:nvSpPr>
          <p:spPr>
            <a:xfrm>
              <a:off x="4911650" y="3897425"/>
              <a:ext cx="19275" cy="43600"/>
            </a:xfrm>
            <a:custGeom>
              <a:avLst/>
              <a:gdLst/>
              <a:ahLst/>
              <a:cxnLst/>
              <a:rect l="l" t="t" r="r" b="b"/>
              <a:pathLst>
                <a:path w="771" h="1744" extrusionOk="0">
                  <a:moveTo>
                    <a:pt x="430" y="0"/>
                  </a:moveTo>
                  <a:cubicBezTo>
                    <a:pt x="363" y="0"/>
                    <a:pt x="298" y="33"/>
                    <a:pt x="264" y="100"/>
                  </a:cubicBezTo>
                  <a:cubicBezTo>
                    <a:pt x="122" y="364"/>
                    <a:pt x="61" y="667"/>
                    <a:pt x="41" y="971"/>
                  </a:cubicBezTo>
                  <a:cubicBezTo>
                    <a:pt x="1" y="1275"/>
                    <a:pt x="41" y="1640"/>
                    <a:pt x="385" y="1741"/>
                  </a:cubicBezTo>
                  <a:cubicBezTo>
                    <a:pt x="399" y="1743"/>
                    <a:pt x="413" y="1744"/>
                    <a:pt x="427" y="1744"/>
                  </a:cubicBezTo>
                  <a:cubicBezTo>
                    <a:pt x="574" y="1744"/>
                    <a:pt x="711" y="1646"/>
                    <a:pt x="730" y="1498"/>
                  </a:cubicBezTo>
                  <a:cubicBezTo>
                    <a:pt x="770" y="1376"/>
                    <a:pt x="730" y="1295"/>
                    <a:pt x="689" y="1174"/>
                  </a:cubicBezTo>
                  <a:cubicBezTo>
                    <a:pt x="689" y="1073"/>
                    <a:pt x="669" y="992"/>
                    <a:pt x="669" y="911"/>
                  </a:cubicBezTo>
                  <a:lnTo>
                    <a:pt x="669" y="566"/>
                  </a:lnTo>
                  <a:cubicBezTo>
                    <a:pt x="669" y="445"/>
                    <a:pt x="649" y="303"/>
                    <a:pt x="629" y="181"/>
                  </a:cubicBezTo>
                  <a:cubicBezTo>
                    <a:pt x="617" y="63"/>
                    <a:pt x="522" y="0"/>
                    <a:pt x="430"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545" name="Google Shape;2545;p64"/>
            <p:cNvSpPr/>
            <p:nvPr/>
          </p:nvSpPr>
          <p:spPr>
            <a:xfrm>
              <a:off x="4879750" y="3980425"/>
              <a:ext cx="19275" cy="43650"/>
            </a:xfrm>
            <a:custGeom>
              <a:avLst/>
              <a:gdLst/>
              <a:ahLst/>
              <a:cxnLst/>
              <a:rect l="l" t="t" r="r" b="b"/>
              <a:pathLst>
                <a:path w="771" h="1746" extrusionOk="0">
                  <a:moveTo>
                    <a:pt x="434" y="1"/>
                  </a:moveTo>
                  <a:cubicBezTo>
                    <a:pt x="366" y="1"/>
                    <a:pt x="298" y="33"/>
                    <a:pt x="264" y="102"/>
                  </a:cubicBezTo>
                  <a:lnTo>
                    <a:pt x="244" y="102"/>
                  </a:lnTo>
                  <a:cubicBezTo>
                    <a:pt x="122" y="366"/>
                    <a:pt x="61" y="670"/>
                    <a:pt x="41" y="973"/>
                  </a:cubicBezTo>
                  <a:cubicBezTo>
                    <a:pt x="0" y="1277"/>
                    <a:pt x="41" y="1642"/>
                    <a:pt x="385" y="1743"/>
                  </a:cubicBezTo>
                  <a:cubicBezTo>
                    <a:pt x="399" y="1745"/>
                    <a:pt x="413" y="1746"/>
                    <a:pt x="426" y="1746"/>
                  </a:cubicBezTo>
                  <a:cubicBezTo>
                    <a:pt x="571" y="1746"/>
                    <a:pt x="693" y="1648"/>
                    <a:pt x="730" y="1500"/>
                  </a:cubicBezTo>
                  <a:cubicBezTo>
                    <a:pt x="770" y="1358"/>
                    <a:pt x="730" y="1297"/>
                    <a:pt x="689" y="1176"/>
                  </a:cubicBezTo>
                  <a:cubicBezTo>
                    <a:pt x="689" y="1075"/>
                    <a:pt x="669" y="994"/>
                    <a:pt x="669" y="892"/>
                  </a:cubicBezTo>
                  <a:lnTo>
                    <a:pt x="669" y="568"/>
                  </a:lnTo>
                  <a:cubicBezTo>
                    <a:pt x="669" y="447"/>
                    <a:pt x="649" y="305"/>
                    <a:pt x="628" y="163"/>
                  </a:cubicBezTo>
                  <a:cubicBezTo>
                    <a:pt x="617" y="59"/>
                    <a:pt x="526" y="1"/>
                    <a:pt x="434"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546" name="Google Shape;2546;p64"/>
            <p:cNvSpPr/>
            <p:nvPr/>
          </p:nvSpPr>
          <p:spPr>
            <a:xfrm>
              <a:off x="5246900" y="3585550"/>
              <a:ext cx="21125" cy="60050"/>
            </a:xfrm>
            <a:custGeom>
              <a:avLst/>
              <a:gdLst/>
              <a:ahLst/>
              <a:cxnLst/>
              <a:rect l="l" t="t" r="r" b="b"/>
              <a:pathLst>
                <a:path w="845" h="2402" extrusionOk="0">
                  <a:moveTo>
                    <a:pt x="378" y="0"/>
                  </a:moveTo>
                  <a:cubicBezTo>
                    <a:pt x="231" y="0"/>
                    <a:pt x="88" y="84"/>
                    <a:pt x="41" y="280"/>
                  </a:cubicBezTo>
                  <a:cubicBezTo>
                    <a:pt x="0" y="422"/>
                    <a:pt x="20" y="543"/>
                    <a:pt x="61" y="665"/>
                  </a:cubicBezTo>
                  <a:cubicBezTo>
                    <a:pt x="81" y="867"/>
                    <a:pt x="101" y="1050"/>
                    <a:pt x="101" y="1232"/>
                  </a:cubicBezTo>
                  <a:cubicBezTo>
                    <a:pt x="101" y="1414"/>
                    <a:pt x="101" y="1596"/>
                    <a:pt x="122" y="1779"/>
                  </a:cubicBezTo>
                  <a:cubicBezTo>
                    <a:pt x="142" y="1900"/>
                    <a:pt x="162" y="2042"/>
                    <a:pt x="182" y="2164"/>
                  </a:cubicBezTo>
                  <a:cubicBezTo>
                    <a:pt x="206" y="2317"/>
                    <a:pt x="333" y="2402"/>
                    <a:pt x="458" y="2402"/>
                  </a:cubicBezTo>
                  <a:cubicBezTo>
                    <a:pt x="548" y="2402"/>
                    <a:pt x="638" y="2358"/>
                    <a:pt x="689" y="2265"/>
                  </a:cubicBezTo>
                  <a:cubicBezTo>
                    <a:pt x="810" y="2022"/>
                    <a:pt x="750" y="1678"/>
                    <a:pt x="750" y="1394"/>
                  </a:cubicBezTo>
                  <a:cubicBezTo>
                    <a:pt x="750" y="1232"/>
                    <a:pt x="770" y="1070"/>
                    <a:pt x="770" y="888"/>
                  </a:cubicBezTo>
                  <a:lnTo>
                    <a:pt x="770" y="665"/>
                  </a:lnTo>
                  <a:cubicBezTo>
                    <a:pt x="770" y="665"/>
                    <a:pt x="770" y="491"/>
                    <a:pt x="748" y="491"/>
                  </a:cubicBezTo>
                  <a:cubicBezTo>
                    <a:pt x="745" y="491"/>
                    <a:pt x="741" y="495"/>
                    <a:pt x="736" y="506"/>
                  </a:cubicBezTo>
                  <a:lnTo>
                    <a:pt x="736" y="506"/>
                  </a:lnTo>
                  <a:cubicBezTo>
                    <a:pt x="845" y="204"/>
                    <a:pt x="607" y="0"/>
                    <a:pt x="37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547" name="Google Shape;2547;p64"/>
            <p:cNvSpPr/>
            <p:nvPr/>
          </p:nvSpPr>
          <p:spPr>
            <a:xfrm>
              <a:off x="5137500" y="3642950"/>
              <a:ext cx="18775" cy="54325"/>
            </a:xfrm>
            <a:custGeom>
              <a:avLst/>
              <a:gdLst/>
              <a:ahLst/>
              <a:cxnLst/>
              <a:rect l="l" t="t" r="r" b="b"/>
              <a:pathLst>
                <a:path w="751" h="2173" extrusionOk="0">
                  <a:moveTo>
                    <a:pt x="347" y="1"/>
                  </a:moveTo>
                  <a:cubicBezTo>
                    <a:pt x="230" y="1"/>
                    <a:pt x="117" y="58"/>
                    <a:pt x="62" y="192"/>
                  </a:cubicBezTo>
                  <a:cubicBezTo>
                    <a:pt x="1" y="313"/>
                    <a:pt x="1" y="475"/>
                    <a:pt x="62" y="617"/>
                  </a:cubicBezTo>
                  <a:cubicBezTo>
                    <a:pt x="102" y="759"/>
                    <a:pt x="102" y="941"/>
                    <a:pt x="122" y="1083"/>
                  </a:cubicBezTo>
                  <a:cubicBezTo>
                    <a:pt x="163" y="1387"/>
                    <a:pt x="244" y="1711"/>
                    <a:pt x="264" y="2015"/>
                  </a:cubicBezTo>
                  <a:cubicBezTo>
                    <a:pt x="264" y="2113"/>
                    <a:pt x="342" y="2173"/>
                    <a:pt x="431" y="2173"/>
                  </a:cubicBezTo>
                  <a:cubicBezTo>
                    <a:pt x="470" y="2173"/>
                    <a:pt x="511" y="2161"/>
                    <a:pt x="548" y="2136"/>
                  </a:cubicBezTo>
                  <a:cubicBezTo>
                    <a:pt x="730" y="1934"/>
                    <a:pt x="710" y="1549"/>
                    <a:pt x="730" y="1286"/>
                  </a:cubicBezTo>
                  <a:cubicBezTo>
                    <a:pt x="750" y="1103"/>
                    <a:pt x="750" y="921"/>
                    <a:pt x="750" y="739"/>
                  </a:cubicBezTo>
                  <a:cubicBezTo>
                    <a:pt x="750" y="617"/>
                    <a:pt x="730" y="435"/>
                    <a:pt x="730" y="354"/>
                  </a:cubicBezTo>
                  <a:cubicBezTo>
                    <a:pt x="730" y="143"/>
                    <a:pt x="533" y="1"/>
                    <a:pt x="347"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548" name="Google Shape;2548;p64"/>
            <p:cNvSpPr/>
            <p:nvPr/>
          </p:nvSpPr>
          <p:spPr>
            <a:xfrm>
              <a:off x="5164350" y="3557600"/>
              <a:ext cx="21575" cy="48625"/>
            </a:xfrm>
            <a:custGeom>
              <a:avLst/>
              <a:gdLst/>
              <a:ahLst/>
              <a:cxnLst/>
              <a:rect l="l" t="t" r="r" b="b"/>
              <a:pathLst>
                <a:path w="863" h="1945" extrusionOk="0">
                  <a:moveTo>
                    <a:pt x="432" y="1"/>
                  </a:moveTo>
                  <a:cubicBezTo>
                    <a:pt x="286" y="1"/>
                    <a:pt x="143" y="82"/>
                    <a:pt x="102" y="263"/>
                  </a:cubicBezTo>
                  <a:cubicBezTo>
                    <a:pt x="0" y="567"/>
                    <a:pt x="102" y="952"/>
                    <a:pt x="102" y="1256"/>
                  </a:cubicBezTo>
                  <a:cubicBezTo>
                    <a:pt x="102" y="1479"/>
                    <a:pt x="81" y="1904"/>
                    <a:pt x="385" y="1945"/>
                  </a:cubicBezTo>
                  <a:lnTo>
                    <a:pt x="406" y="1945"/>
                  </a:lnTo>
                  <a:cubicBezTo>
                    <a:pt x="507" y="1945"/>
                    <a:pt x="608" y="1884"/>
                    <a:pt x="649" y="1803"/>
                  </a:cubicBezTo>
                  <a:cubicBezTo>
                    <a:pt x="730" y="1580"/>
                    <a:pt x="750" y="1337"/>
                    <a:pt x="750" y="1114"/>
                  </a:cubicBezTo>
                  <a:cubicBezTo>
                    <a:pt x="770" y="891"/>
                    <a:pt x="750" y="669"/>
                    <a:pt x="790" y="446"/>
                  </a:cubicBezTo>
                  <a:cubicBezTo>
                    <a:pt x="862" y="170"/>
                    <a:pt x="643" y="1"/>
                    <a:pt x="432"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549" name="Google Shape;2549;p64"/>
            <p:cNvSpPr/>
            <p:nvPr/>
          </p:nvSpPr>
          <p:spPr>
            <a:xfrm>
              <a:off x="5300050" y="3538900"/>
              <a:ext cx="19275" cy="50700"/>
            </a:xfrm>
            <a:custGeom>
              <a:avLst/>
              <a:gdLst/>
              <a:ahLst/>
              <a:cxnLst/>
              <a:rect l="l" t="t" r="r" b="b"/>
              <a:pathLst>
                <a:path w="771" h="2028" extrusionOk="0">
                  <a:moveTo>
                    <a:pt x="428" y="0"/>
                  </a:moveTo>
                  <a:cubicBezTo>
                    <a:pt x="221" y="0"/>
                    <a:pt x="0" y="174"/>
                    <a:pt x="102" y="404"/>
                  </a:cubicBezTo>
                  <a:cubicBezTo>
                    <a:pt x="163" y="627"/>
                    <a:pt x="183" y="849"/>
                    <a:pt x="163" y="1072"/>
                  </a:cubicBezTo>
                  <a:cubicBezTo>
                    <a:pt x="163" y="1336"/>
                    <a:pt x="183" y="1599"/>
                    <a:pt x="204" y="1862"/>
                  </a:cubicBezTo>
                  <a:cubicBezTo>
                    <a:pt x="217" y="1966"/>
                    <a:pt x="303" y="2028"/>
                    <a:pt x="391" y="2028"/>
                  </a:cubicBezTo>
                  <a:cubicBezTo>
                    <a:pt x="441" y="2028"/>
                    <a:pt x="491" y="2008"/>
                    <a:pt x="528" y="1964"/>
                  </a:cubicBezTo>
                  <a:cubicBezTo>
                    <a:pt x="771" y="1761"/>
                    <a:pt x="710" y="1336"/>
                    <a:pt x="710" y="1072"/>
                  </a:cubicBezTo>
                  <a:cubicBezTo>
                    <a:pt x="771" y="789"/>
                    <a:pt x="751" y="485"/>
                    <a:pt x="710" y="201"/>
                  </a:cubicBezTo>
                  <a:cubicBezTo>
                    <a:pt x="665" y="59"/>
                    <a:pt x="549" y="0"/>
                    <a:pt x="42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550" name="Google Shape;2550;p64"/>
            <p:cNvSpPr/>
            <p:nvPr/>
          </p:nvSpPr>
          <p:spPr>
            <a:xfrm>
              <a:off x="5103550" y="3526225"/>
              <a:ext cx="18800" cy="50725"/>
            </a:xfrm>
            <a:custGeom>
              <a:avLst/>
              <a:gdLst/>
              <a:ahLst/>
              <a:cxnLst/>
              <a:rect l="l" t="t" r="r" b="b"/>
              <a:pathLst>
                <a:path w="752" h="2029" extrusionOk="0">
                  <a:moveTo>
                    <a:pt x="414" y="1"/>
                  </a:moveTo>
                  <a:cubicBezTo>
                    <a:pt x="213" y="1"/>
                    <a:pt x="1" y="174"/>
                    <a:pt x="103" y="404"/>
                  </a:cubicBezTo>
                  <a:cubicBezTo>
                    <a:pt x="143" y="627"/>
                    <a:pt x="164" y="850"/>
                    <a:pt x="143" y="1073"/>
                  </a:cubicBezTo>
                  <a:cubicBezTo>
                    <a:pt x="143" y="1316"/>
                    <a:pt x="164" y="1600"/>
                    <a:pt x="184" y="1863"/>
                  </a:cubicBezTo>
                  <a:cubicBezTo>
                    <a:pt x="197" y="1966"/>
                    <a:pt x="284" y="2028"/>
                    <a:pt x="377" y="2028"/>
                  </a:cubicBezTo>
                  <a:cubicBezTo>
                    <a:pt x="430" y="2028"/>
                    <a:pt x="484" y="2008"/>
                    <a:pt x="528" y="1964"/>
                  </a:cubicBezTo>
                  <a:cubicBezTo>
                    <a:pt x="751" y="1762"/>
                    <a:pt x="690" y="1336"/>
                    <a:pt x="711" y="1053"/>
                  </a:cubicBezTo>
                  <a:cubicBezTo>
                    <a:pt x="751" y="769"/>
                    <a:pt x="751" y="485"/>
                    <a:pt x="690" y="202"/>
                  </a:cubicBezTo>
                  <a:cubicBezTo>
                    <a:pt x="646" y="60"/>
                    <a:pt x="532" y="1"/>
                    <a:pt x="414"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551" name="Google Shape;2551;p64"/>
            <p:cNvSpPr/>
            <p:nvPr/>
          </p:nvSpPr>
          <p:spPr>
            <a:xfrm>
              <a:off x="5365400" y="3556075"/>
              <a:ext cx="16225" cy="47250"/>
            </a:xfrm>
            <a:custGeom>
              <a:avLst/>
              <a:gdLst/>
              <a:ahLst/>
              <a:cxnLst/>
              <a:rect l="l" t="t" r="r" b="b"/>
              <a:pathLst>
                <a:path w="649" h="1890" extrusionOk="0">
                  <a:moveTo>
                    <a:pt x="324" y="0"/>
                  </a:moveTo>
                  <a:cubicBezTo>
                    <a:pt x="142" y="21"/>
                    <a:pt x="0" y="142"/>
                    <a:pt x="0" y="324"/>
                  </a:cubicBezTo>
                  <a:cubicBezTo>
                    <a:pt x="0" y="547"/>
                    <a:pt x="0" y="770"/>
                    <a:pt x="20" y="1013"/>
                  </a:cubicBezTo>
                  <a:cubicBezTo>
                    <a:pt x="0" y="1236"/>
                    <a:pt x="20" y="1479"/>
                    <a:pt x="61" y="1722"/>
                  </a:cubicBezTo>
                  <a:cubicBezTo>
                    <a:pt x="101" y="1834"/>
                    <a:pt x="203" y="1889"/>
                    <a:pt x="304" y="1889"/>
                  </a:cubicBezTo>
                  <a:cubicBezTo>
                    <a:pt x="405" y="1889"/>
                    <a:pt x="506" y="1834"/>
                    <a:pt x="547" y="1722"/>
                  </a:cubicBezTo>
                  <a:cubicBezTo>
                    <a:pt x="648" y="1256"/>
                    <a:pt x="567" y="790"/>
                    <a:pt x="628" y="324"/>
                  </a:cubicBezTo>
                  <a:cubicBezTo>
                    <a:pt x="628" y="142"/>
                    <a:pt x="486" y="21"/>
                    <a:pt x="324"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552" name="Google Shape;2552;p64"/>
            <p:cNvSpPr/>
            <p:nvPr/>
          </p:nvSpPr>
          <p:spPr>
            <a:xfrm>
              <a:off x="5397475" y="3625225"/>
              <a:ext cx="20600" cy="56675"/>
            </a:xfrm>
            <a:custGeom>
              <a:avLst/>
              <a:gdLst/>
              <a:ahLst/>
              <a:cxnLst/>
              <a:rect l="l" t="t" r="r" b="b"/>
              <a:pathLst>
                <a:path w="824" h="2267" extrusionOk="0">
                  <a:moveTo>
                    <a:pt x="430" y="0"/>
                  </a:moveTo>
                  <a:cubicBezTo>
                    <a:pt x="216" y="0"/>
                    <a:pt x="0" y="154"/>
                    <a:pt x="54" y="435"/>
                  </a:cubicBezTo>
                  <a:cubicBezTo>
                    <a:pt x="74" y="597"/>
                    <a:pt x="74" y="739"/>
                    <a:pt x="115" y="880"/>
                  </a:cubicBezTo>
                  <a:cubicBezTo>
                    <a:pt x="176" y="1063"/>
                    <a:pt x="196" y="1245"/>
                    <a:pt x="216" y="1427"/>
                  </a:cubicBezTo>
                  <a:cubicBezTo>
                    <a:pt x="257" y="1691"/>
                    <a:pt x="257" y="2055"/>
                    <a:pt x="500" y="2238"/>
                  </a:cubicBezTo>
                  <a:cubicBezTo>
                    <a:pt x="529" y="2258"/>
                    <a:pt x="562" y="2266"/>
                    <a:pt x="594" y="2266"/>
                  </a:cubicBezTo>
                  <a:cubicBezTo>
                    <a:pt x="691" y="2266"/>
                    <a:pt x="783" y="2183"/>
                    <a:pt x="783" y="2076"/>
                  </a:cubicBezTo>
                  <a:cubicBezTo>
                    <a:pt x="783" y="1508"/>
                    <a:pt x="824" y="941"/>
                    <a:pt x="803" y="374"/>
                  </a:cubicBezTo>
                  <a:cubicBezTo>
                    <a:pt x="803" y="119"/>
                    <a:pt x="618" y="0"/>
                    <a:pt x="430"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553" name="Google Shape;2553;p64"/>
            <p:cNvSpPr/>
            <p:nvPr/>
          </p:nvSpPr>
          <p:spPr>
            <a:xfrm>
              <a:off x="5338000" y="3714875"/>
              <a:ext cx="21850" cy="46600"/>
            </a:xfrm>
            <a:custGeom>
              <a:avLst/>
              <a:gdLst/>
              <a:ahLst/>
              <a:cxnLst/>
              <a:rect l="l" t="t" r="r" b="b"/>
              <a:pathLst>
                <a:path w="874" h="1864" extrusionOk="0">
                  <a:moveTo>
                    <a:pt x="474" y="0"/>
                  </a:moveTo>
                  <a:cubicBezTo>
                    <a:pt x="248" y="0"/>
                    <a:pt x="1" y="205"/>
                    <a:pt x="104" y="475"/>
                  </a:cubicBezTo>
                  <a:cubicBezTo>
                    <a:pt x="286" y="920"/>
                    <a:pt x="43" y="1488"/>
                    <a:pt x="387" y="1812"/>
                  </a:cubicBezTo>
                  <a:cubicBezTo>
                    <a:pt x="432" y="1847"/>
                    <a:pt x="480" y="1863"/>
                    <a:pt x="527" y="1863"/>
                  </a:cubicBezTo>
                  <a:cubicBezTo>
                    <a:pt x="587" y="1863"/>
                    <a:pt x="645" y="1837"/>
                    <a:pt x="691" y="1791"/>
                  </a:cubicBezTo>
                  <a:cubicBezTo>
                    <a:pt x="812" y="1548"/>
                    <a:pt x="873" y="1265"/>
                    <a:pt x="833" y="1001"/>
                  </a:cubicBezTo>
                  <a:cubicBezTo>
                    <a:pt x="853" y="738"/>
                    <a:pt x="833" y="475"/>
                    <a:pt x="772" y="232"/>
                  </a:cubicBezTo>
                  <a:cubicBezTo>
                    <a:pt x="727" y="69"/>
                    <a:pt x="604" y="0"/>
                    <a:pt x="474"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554" name="Google Shape;2554;p64"/>
            <p:cNvSpPr/>
            <p:nvPr/>
          </p:nvSpPr>
          <p:spPr>
            <a:xfrm>
              <a:off x="5308425" y="3819925"/>
              <a:ext cx="25500" cy="48150"/>
            </a:xfrm>
            <a:custGeom>
              <a:avLst/>
              <a:gdLst/>
              <a:ahLst/>
              <a:cxnLst/>
              <a:rect l="l" t="t" r="r" b="b"/>
              <a:pathLst>
                <a:path w="1020" h="1926" extrusionOk="0">
                  <a:moveTo>
                    <a:pt x="393" y="1"/>
                  </a:moveTo>
                  <a:cubicBezTo>
                    <a:pt x="199" y="1"/>
                    <a:pt x="0" y="148"/>
                    <a:pt x="71" y="385"/>
                  </a:cubicBezTo>
                  <a:cubicBezTo>
                    <a:pt x="213" y="770"/>
                    <a:pt x="294" y="1073"/>
                    <a:pt x="436" y="1418"/>
                  </a:cubicBezTo>
                  <a:cubicBezTo>
                    <a:pt x="517" y="1620"/>
                    <a:pt x="557" y="1884"/>
                    <a:pt x="821" y="1924"/>
                  </a:cubicBezTo>
                  <a:cubicBezTo>
                    <a:pt x="827" y="1925"/>
                    <a:pt x="834" y="1926"/>
                    <a:pt x="840" y="1926"/>
                  </a:cubicBezTo>
                  <a:cubicBezTo>
                    <a:pt x="968" y="1926"/>
                    <a:pt x="1019" y="1738"/>
                    <a:pt x="942" y="1661"/>
                  </a:cubicBezTo>
                  <a:lnTo>
                    <a:pt x="942" y="1641"/>
                  </a:lnTo>
                  <a:cubicBezTo>
                    <a:pt x="944" y="1645"/>
                    <a:pt x="946" y="1647"/>
                    <a:pt x="947" y="1647"/>
                  </a:cubicBezTo>
                  <a:cubicBezTo>
                    <a:pt x="958" y="1647"/>
                    <a:pt x="942" y="1512"/>
                    <a:pt x="942" y="1458"/>
                  </a:cubicBezTo>
                  <a:cubicBezTo>
                    <a:pt x="922" y="1337"/>
                    <a:pt x="881" y="1215"/>
                    <a:pt x="841" y="1073"/>
                  </a:cubicBezTo>
                  <a:cubicBezTo>
                    <a:pt x="780" y="790"/>
                    <a:pt x="760" y="527"/>
                    <a:pt x="699" y="243"/>
                  </a:cubicBezTo>
                  <a:cubicBezTo>
                    <a:pt x="665" y="75"/>
                    <a:pt x="531" y="1"/>
                    <a:pt x="393"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555" name="Google Shape;2555;p64"/>
            <p:cNvSpPr/>
            <p:nvPr/>
          </p:nvSpPr>
          <p:spPr>
            <a:xfrm>
              <a:off x="5251950" y="3852125"/>
              <a:ext cx="23225" cy="47675"/>
            </a:xfrm>
            <a:custGeom>
              <a:avLst/>
              <a:gdLst/>
              <a:ahLst/>
              <a:cxnLst/>
              <a:rect l="l" t="t" r="r" b="b"/>
              <a:pathLst>
                <a:path w="929" h="1907" extrusionOk="0">
                  <a:moveTo>
                    <a:pt x="836" y="578"/>
                  </a:moveTo>
                  <a:lnTo>
                    <a:pt x="836" y="578"/>
                  </a:lnTo>
                  <a:cubicBezTo>
                    <a:pt x="834" y="588"/>
                    <a:pt x="833" y="600"/>
                    <a:pt x="831" y="616"/>
                  </a:cubicBezTo>
                  <a:cubicBezTo>
                    <a:pt x="831" y="603"/>
                    <a:pt x="833" y="590"/>
                    <a:pt x="836" y="578"/>
                  </a:cubicBezTo>
                  <a:close/>
                  <a:moveTo>
                    <a:pt x="568" y="1"/>
                  </a:moveTo>
                  <a:cubicBezTo>
                    <a:pt x="520" y="1"/>
                    <a:pt x="472" y="15"/>
                    <a:pt x="426" y="49"/>
                  </a:cubicBezTo>
                  <a:cubicBezTo>
                    <a:pt x="1" y="292"/>
                    <a:pt x="244" y="839"/>
                    <a:pt x="264" y="1244"/>
                  </a:cubicBezTo>
                  <a:cubicBezTo>
                    <a:pt x="264" y="1315"/>
                    <a:pt x="327" y="1906"/>
                    <a:pt x="536" y="1906"/>
                  </a:cubicBezTo>
                  <a:cubicBezTo>
                    <a:pt x="564" y="1906"/>
                    <a:pt x="595" y="1896"/>
                    <a:pt x="629" y="1872"/>
                  </a:cubicBezTo>
                  <a:cubicBezTo>
                    <a:pt x="791" y="1730"/>
                    <a:pt x="791" y="1386"/>
                    <a:pt x="831" y="1203"/>
                  </a:cubicBezTo>
                  <a:cubicBezTo>
                    <a:pt x="851" y="1001"/>
                    <a:pt x="851" y="879"/>
                    <a:pt x="851" y="737"/>
                  </a:cubicBezTo>
                  <a:cubicBezTo>
                    <a:pt x="851" y="737"/>
                    <a:pt x="851" y="567"/>
                    <a:pt x="844" y="551"/>
                  </a:cubicBezTo>
                  <a:lnTo>
                    <a:pt x="844" y="551"/>
                  </a:lnTo>
                  <a:cubicBezTo>
                    <a:pt x="863" y="499"/>
                    <a:pt x="898" y="451"/>
                    <a:pt x="912" y="393"/>
                  </a:cubicBezTo>
                  <a:cubicBezTo>
                    <a:pt x="928" y="216"/>
                    <a:pt x="753" y="1"/>
                    <a:pt x="568"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556" name="Google Shape;2556;p64"/>
            <p:cNvSpPr/>
            <p:nvPr/>
          </p:nvSpPr>
          <p:spPr>
            <a:xfrm>
              <a:off x="5169400" y="3927600"/>
              <a:ext cx="23225" cy="47675"/>
            </a:xfrm>
            <a:custGeom>
              <a:avLst/>
              <a:gdLst/>
              <a:ahLst/>
              <a:cxnLst/>
              <a:rect l="l" t="t" r="r" b="b"/>
              <a:pathLst>
                <a:path w="929" h="1907" extrusionOk="0">
                  <a:moveTo>
                    <a:pt x="576" y="0"/>
                  </a:moveTo>
                  <a:cubicBezTo>
                    <a:pt x="527" y="0"/>
                    <a:pt x="476" y="15"/>
                    <a:pt x="426" y="48"/>
                  </a:cubicBezTo>
                  <a:cubicBezTo>
                    <a:pt x="1" y="291"/>
                    <a:pt x="244" y="838"/>
                    <a:pt x="264" y="1243"/>
                  </a:cubicBezTo>
                  <a:cubicBezTo>
                    <a:pt x="264" y="1332"/>
                    <a:pt x="343" y="1906"/>
                    <a:pt x="540" y="1906"/>
                  </a:cubicBezTo>
                  <a:cubicBezTo>
                    <a:pt x="568" y="1906"/>
                    <a:pt x="597" y="1895"/>
                    <a:pt x="629" y="1871"/>
                  </a:cubicBezTo>
                  <a:cubicBezTo>
                    <a:pt x="791" y="1729"/>
                    <a:pt x="811" y="1385"/>
                    <a:pt x="831" y="1182"/>
                  </a:cubicBezTo>
                  <a:cubicBezTo>
                    <a:pt x="852" y="1040"/>
                    <a:pt x="852" y="878"/>
                    <a:pt x="852" y="737"/>
                  </a:cubicBezTo>
                  <a:cubicBezTo>
                    <a:pt x="852" y="737"/>
                    <a:pt x="852" y="669"/>
                    <a:pt x="852" y="615"/>
                  </a:cubicBezTo>
                  <a:cubicBezTo>
                    <a:pt x="852" y="554"/>
                    <a:pt x="912" y="473"/>
                    <a:pt x="912" y="392"/>
                  </a:cubicBezTo>
                  <a:cubicBezTo>
                    <a:pt x="929" y="215"/>
                    <a:pt x="766" y="0"/>
                    <a:pt x="576"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557" name="Google Shape;2557;p64"/>
            <p:cNvSpPr/>
            <p:nvPr/>
          </p:nvSpPr>
          <p:spPr>
            <a:xfrm>
              <a:off x="5275250" y="3749525"/>
              <a:ext cx="17750" cy="49750"/>
            </a:xfrm>
            <a:custGeom>
              <a:avLst/>
              <a:gdLst/>
              <a:ahLst/>
              <a:cxnLst/>
              <a:rect l="l" t="t" r="r" b="b"/>
              <a:pathLst>
                <a:path w="710" h="1990" extrusionOk="0">
                  <a:moveTo>
                    <a:pt x="409" y="0"/>
                  </a:moveTo>
                  <a:cubicBezTo>
                    <a:pt x="271" y="0"/>
                    <a:pt x="131" y="86"/>
                    <a:pt x="102" y="264"/>
                  </a:cubicBezTo>
                  <a:cubicBezTo>
                    <a:pt x="82" y="426"/>
                    <a:pt x="102" y="608"/>
                    <a:pt x="102" y="790"/>
                  </a:cubicBezTo>
                  <a:cubicBezTo>
                    <a:pt x="102" y="973"/>
                    <a:pt x="82" y="1175"/>
                    <a:pt x="82" y="1378"/>
                  </a:cubicBezTo>
                  <a:cubicBezTo>
                    <a:pt x="61" y="1580"/>
                    <a:pt x="0" y="1904"/>
                    <a:pt x="244" y="1985"/>
                  </a:cubicBezTo>
                  <a:cubicBezTo>
                    <a:pt x="254" y="1988"/>
                    <a:pt x="265" y="1989"/>
                    <a:pt x="275" y="1989"/>
                  </a:cubicBezTo>
                  <a:cubicBezTo>
                    <a:pt x="344" y="1989"/>
                    <a:pt x="406" y="1934"/>
                    <a:pt x="406" y="1864"/>
                  </a:cubicBezTo>
                  <a:lnTo>
                    <a:pt x="406" y="1884"/>
                  </a:lnTo>
                  <a:cubicBezTo>
                    <a:pt x="426" y="1823"/>
                    <a:pt x="446" y="1763"/>
                    <a:pt x="466" y="1702"/>
                  </a:cubicBezTo>
                  <a:cubicBezTo>
                    <a:pt x="527" y="1540"/>
                    <a:pt x="568" y="1357"/>
                    <a:pt x="608" y="1195"/>
                  </a:cubicBezTo>
                  <a:cubicBezTo>
                    <a:pt x="669" y="892"/>
                    <a:pt x="709" y="588"/>
                    <a:pt x="709" y="284"/>
                  </a:cubicBezTo>
                  <a:cubicBezTo>
                    <a:pt x="699" y="96"/>
                    <a:pt x="555" y="0"/>
                    <a:pt x="409"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558" name="Google Shape;2558;p64"/>
            <p:cNvSpPr/>
            <p:nvPr/>
          </p:nvSpPr>
          <p:spPr>
            <a:xfrm>
              <a:off x="5208400" y="3796800"/>
              <a:ext cx="17750" cy="38700"/>
            </a:xfrm>
            <a:custGeom>
              <a:avLst/>
              <a:gdLst/>
              <a:ahLst/>
              <a:cxnLst/>
              <a:rect l="l" t="t" r="r" b="b"/>
              <a:pathLst>
                <a:path w="710" h="1548" extrusionOk="0">
                  <a:moveTo>
                    <a:pt x="400" y="1"/>
                  </a:moveTo>
                  <a:cubicBezTo>
                    <a:pt x="330" y="1"/>
                    <a:pt x="260" y="24"/>
                    <a:pt x="203" y="74"/>
                  </a:cubicBezTo>
                  <a:cubicBezTo>
                    <a:pt x="1" y="277"/>
                    <a:pt x="61" y="560"/>
                    <a:pt x="122" y="803"/>
                  </a:cubicBezTo>
                  <a:cubicBezTo>
                    <a:pt x="163" y="1046"/>
                    <a:pt x="244" y="1289"/>
                    <a:pt x="365" y="1512"/>
                  </a:cubicBezTo>
                  <a:cubicBezTo>
                    <a:pt x="389" y="1536"/>
                    <a:pt x="420" y="1548"/>
                    <a:pt x="449" y="1548"/>
                  </a:cubicBezTo>
                  <a:cubicBezTo>
                    <a:pt x="493" y="1548"/>
                    <a:pt x="535" y="1521"/>
                    <a:pt x="548" y="1472"/>
                  </a:cubicBezTo>
                  <a:cubicBezTo>
                    <a:pt x="588" y="1269"/>
                    <a:pt x="629" y="1046"/>
                    <a:pt x="629" y="844"/>
                  </a:cubicBezTo>
                  <a:cubicBezTo>
                    <a:pt x="629" y="641"/>
                    <a:pt x="689" y="479"/>
                    <a:pt x="710" y="297"/>
                  </a:cubicBezTo>
                  <a:cubicBezTo>
                    <a:pt x="710" y="115"/>
                    <a:pt x="555" y="1"/>
                    <a:pt x="400"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559" name="Google Shape;2559;p64"/>
            <p:cNvSpPr/>
            <p:nvPr/>
          </p:nvSpPr>
          <p:spPr>
            <a:xfrm>
              <a:off x="5402350" y="3736475"/>
              <a:ext cx="17250" cy="49100"/>
            </a:xfrm>
            <a:custGeom>
              <a:avLst/>
              <a:gdLst/>
              <a:ahLst/>
              <a:cxnLst/>
              <a:rect l="l" t="t" r="r" b="b"/>
              <a:pathLst>
                <a:path w="690" h="1964" extrusionOk="0">
                  <a:moveTo>
                    <a:pt x="277" y="1"/>
                  </a:moveTo>
                  <a:cubicBezTo>
                    <a:pt x="236" y="1"/>
                    <a:pt x="195" y="12"/>
                    <a:pt x="163" y="36"/>
                  </a:cubicBezTo>
                  <a:lnTo>
                    <a:pt x="183" y="36"/>
                  </a:lnTo>
                  <a:cubicBezTo>
                    <a:pt x="102" y="117"/>
                    <a:pt x="62" y="218"/>
                    <a:pt x="82" y="320"/>
                  </a:cubicBezTo>
                  <a:cubicBezTo>
                    <a:pt x="62" y="502"/>
                    <a:pt x="21" y="684"/>
                    <a:pt x="1" y="867"/>
                  </a:cubicBezTo>
                  <a:cubicBezTo>
                    <a:pt x="1" y="1150"/>
                    <a:pt x="1" y="1434"/>
                    <a:pt x="41" y="1717"/>
                  </a:cubicBezTo>
                  <a:cubicBezTo>
                    <a:pt x="61" y="1887"/>
                    <a:pt x="189" y="1963"/>
                    <a:pt x="326" y="1963"/>
                  </a:cubicBezTo>
                  <a:cubicBezTo>
                    <a:pt x="467" y="1963"/>
                    <a:pt x="618" y="1882"/>
                    <a:pt x="669" y="1738"/>
                  </a:cubicBezTo>
                  <a:cubicBezTo>
                    <a:pt x="689" y="1616"/>
                    <a:pt x="689" y="1495"/>
                    <a:pt x="629" y="1393"/>
                  </a:cubicBezTo>
                  <a:cubicBezTo>
                    <a:pt x="588" y="1231"/>
                    <a:pt x="568" y="1089"/>
                    <a:pt x="568" y="927"/>
                  </a:cubicBezTo>
                  <a:cubicBezTo>
                    <a:pt x="588" y="644"/>
                    <a:pt x="527" y="340"/>
                    <a:pt x="426" y="77"/>
                  </a:cubicBezTo>
                  <a:cubicBezTo>
                    <a:pt x="402" y="28"/>
                    <a:pt x="340" y="1"/>
                    <a:pt x="277"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560" name="Google Shape;2560;p64"/>
            <p:cNvSpPr/>
            <p:nvPr/>
          </p:nvSpPr>
          <p:spPr>
            <a:xfrm>
              <a:off x="5388175" y="3814475"/>
              <a:ext cx="18275" cy="45850"/>
            </a:xfrm>
            <a:custGeom>
              <a:avLst/>
              <a:gdLst/>
              <a:ahLst/>
              <a:cxnLst/>
              <a:rect l="l" t="t" r="r" b="b"/>
              <a:pathLst>
                <a:path w="731" h="1834" extrusionOk="0">
                  <a:moveTo>
                    <a:pt x="456" y="0"/>
                  </a:moveTo>
                  <a:cubicBezTo>
                    <a:pt x="431" y="0"/>
                    <a:pt x="406" y="5"/>
                    <a:pt x="385" y="15"/>
                  </a:cubicBezTo>
                  <a:cubicBezTo>
                    <a:pt x="244" y="157"/>
                    <a:pt x="142" y="339"/>
                    <a:pt x="102" y="562"/>
                  </a:cubicBezTo>
                  <a:cubicBezTo>
                    <a:pt x="21" y="866"/>
                    <a:pt x="1" y="1190"/>
                    <a:pt x="1" y="1494"/>
                  </a:cubicBezTo>
                  <a:cubicBezTo>
                    <a:pt x="1" y="1722"/>
                    <a:pt x="180" y="1833"/>
                    <a:pt x="358" y="1833"/>
                  </a:cubicBezTo>
                  <a:cubicBezTo>
                    <a:pt x="545" y="1833"/>
                    <a:pt x="730" y="1712"/>
                    <a:pt x="710" y="1474"/>
                  </a:cubicBezTo>
                  <a:cubicBezTo>
                    <a:pt x="649" y="1170"/>
                    <a:pt x="649" y="866"/>
                    <a:pt x="649" y="562"/>
                  </a:cubicBezTo>
                  <a:cubicBezTo>
                    <a:pt x="649" y="400"/>
                    <a:pt x="669" y="137"/>
                    <a:pt x="527" y="15"/>
                  </a:cubicBezTo>
                  <a:cubicBezTo>
                    <a:pt x="507" y="5"/>
                    <a:pt x="482" y="0"/>
                    <a:pt x="456"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561" name="Google Shape;2561;p64"/>
            <p:cNvSpPr/>
            <p:nvPr/>
          </p:nvSpPr>
          <p:spPr>
            <a:xfrm>
              <a:off x="5351725" y="3896750"/>
              <a:ext cx="25125" cy="45800"/>
            </a:xfrm>
            <a:custGeom>
              <a:avLst/>
              <a:gdLst/>
              <a:ahLst/>
              <a:cxnLst/>
              <a:rect l="l" t="t" r="r" b="b"/>
              <a:pathLst>
                <a:path w="1005" h="1832" extrusionOk="0">
                  <a:moveTo>
                    <a:pt x="331" y="0"/>
                  </a:moveTo>
                  <a:cubicBezTo>
                    <a:pt x="268" y="0"/>
                    <a:pt x="205" y="28"/>
                    <a:pt x="162" y="87"/>
                  </a:cubicBezTo>
                  <a:cubicBezTo>
                    <a:pt x="20" y="269"/>
                    <a:pt x="61" y="593"/>
                    <a:pt x="41" y="816"/>
                  </a:cubicBezTo>
                  <a:cubicBezTo>
                    <a:pt x="0" y="1059"/>
                    <a:pt x="20" y="1302"/>
                    <a:pt x="61" y="1525"/>
                  </a:cubicBezTo>
                  <a:cubicBezTo>
                    <a:pt x="112" y="1745"/>
                    <a:pt x="264" y="1832"/>
                    <a:pt x="423" y="1832"/>
                  </a:cubicBezTo>
                  <a:cubicBezTo>
                    <a:pt x="703" y="1832"/>
                    <a:pt x="1004" y="1559"/>
                    <a:pt x="810" y="1262"/>
                  </a:cubicBezTo>
                  <a:cubicBezTo>
                    <a:pt x="729" y="1120"/>
                    <a:pt x="669" y="938"/>
                    <a:pt x="669" y="776"/>
                  </a:cubicBezTo>
                  <a:cubicBezTo>
                    <a:pt x="648" y="674"/>
                    <a:pt x="628" y="553"/>
                    <a:pt x="628" y="451"/>
                  </a:cubicBezTo>
                  <a:cubicBezTo>
                    <a:pt x="608" y="350"/>
                    <a:pt x="547" y="249"/>
                    <a:pt x="527" y="148"/>
                  </a:cubicBezTo>
                  <a:cubicBezTo>
                    <a:pt x="503" y="53"/>
                    <a:pt x="418" y="0"/>
                    <a:pt x="331"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562" name="Google Shape;2562;p64"/>
            <p:cNvSpPr/>
            <p:nvPr/>
          </p:nvSpPr>
          <p:spPr>
            <a:xfrm>
              <a:off x="5168400" y="3836675"/>
              <a:ext cx="22050" cy="48175"/>
            </a:xfrm>
            <a:custGeom>
              <a:avLst/>
              <a:gdLst/>
              <a:ahLst/>
              <a:cxnLst/>
              <a:rect l="l" t="t" r="r" b="b"/>
              <a:pathLst>
                <a:path w="882" h="1927" extrusionOk="0">
                  <a:moveTo>
                    <a:pt x="465" y="1"/>
                  </a:moveTo>
                  <a:cubicBezTo>
                    <a:pt x="241" y="1"/>
                    <a:pt x="10" y="142"/>
                    <a:pt x="21" y="424"/>
                  </a:cubicBezTo>
                  <a:cubicBezTo>
                    <a:pt x="21" y="687"/>
                    <a:pt x="61" y="930"/>
                    <a:pt x="61" y="1173"/>
                  </a:cubicBezTo>
                  <a:cubicBezTo>
                    <a:pt x="81" y="1416"/>
                    <a:pt x="0" y="1599"/>
                    <a:pt x="142" y="1801"/>
                  </a:cubicBezTo>
                  <a:cubicBezTo>
                    <a:pt x="198" y="1885"/>
                    <a:pt x="284" y="1926"/>
                    <a:pt x="373" y="1926"/>
                  </a:cubicBezTo>
                  <a:cubicBezTo>
                    <a:pt x="476" y="1926"/>
                    <a:pt x="583" y="1870"/>
                    <a:pt x="649" y="1761"/>
                  </a:cubicBezTo>
                  <a:cubicBezTo>
                    <a:pt x="730" y="1578"/>
                    <a:pt x="790" y="1355"/>
                    <a:pt x="811" y="1153"/>
                  </a:cubicBezTo>
                  <a:cubicBezTo>
                    <a:pt x="851" y="890"/>
                    <a:pt x="851" y="646"/>
                    <a:pt x="871" y="383"/>
                  </a:cubicBezTo>
                  <a:cubicBezTo>
                    <a:pt x="881" y="127"/>
                    <a:pt x="676" y="1"/>
                    <a:pt x="465"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563" name="Google Shape;2563;p64"/>
            <p:cNvSpPr/>
            <p:nvPr/>
          </p:nvSpPr>
          <p:spPr>
            <a:xfrm>
              <a:off x="5137000" y="3743625"/>
              <a:ext cx="21300" cy="45625"/>
            </a:xfrm>
            <a:custGeom>
              <a:avLst/>
              <a:gdLst/>
              <a:ahLst/>
              <a:cxnLst/>
              <a:rect l="l" t="t" r="r" b="b"/>
              <a:pathLst>
                <a:path w="852" h="1825" extrusionOk="0">
                  <a:moveTo>
                    <a:pt x="400" y="0"/>
                  </a:moveTo>
                  <a:cubicBezTo>
                    <a:pt x="201" y="0"/>
                    <a:pt x="1" y="122"/>
                    <a:pt x="1" y="378"/>
                  </a:cubicBezTo>
                  <a:cubicBezTo>
                    <a:pt x="1" y="500"/>
                    <a:pt x="1" y="621"/>
                    <a:pt x="41" y="722"/>
                  </a:cubicBezTo>
                  <a:cubicBezTo>
                    <a:pt x="82" y="864"/>
                    <a:pt x="82" y="1006"/>
                    <a:pt x="122" y="1148"/>
                  </a:cubicBezTo>
                  <a:cubicBezTo>
                    <a:pt x="183" y="1391"/>
                    <a:pt x="223" y="1654"/>
                    <a:pt x="446" y="1796"/>
                  </a:cubicBezTo>
                  <a:cubicBezTo>
                    <a:pt x="485" y="1816"/>
                    <a:pt x="526" y="1824"/>
                    <a:pt x="565" y="1824"/>
                  </a:cubicBezTo>
                  <a:cubicBezTo>
                    <a:pt x="687" y="1824"/>
                    <a:pt x="795" y="1737"/>
                    <a:pt x="811" y="1614"/>
                  </a:cubicBezTo>
                  <a:cubicBezTo>
                    <a:pt x="811" y="1411"/>
                    <a:pt x="851" y="1209"/>
                    <a:pt x="831" y="1006"/>
                  </a:cubicBezTo>
                  <a:cubicBezTo>
                    <a:pt x="811" y="803"/>
                    <a:pt x="791" y="601"/>
                    <a:pt x="791" y="398"/>
                  </a:cubicBezTo>
                  <a:cubicBezTo>
                    <a:pt x="822" y="138"/>
                    <a:pt x="612" y="0"/>
                    <a:pt x="400"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564" name="Google Shape;2564;p64"/>
            <p:cNvSpPr/>
            <p:nvPr/>
          </p:nvSpPr>
          <p:spPr>
            <a:xfrm>
              <a:off x="5302425" y="3635775"/>
              <a:ext cx="19450" cy="54150"/>
            </a:xfrm>
            <a:custGeom>
              <a:avLst/>
              <a:gdLst/>
              <a:ahLst/>
              <a:cxnLst/>
              <a:rect l="l" t="t" r="r" b="b"/>
              <a:pathLst>
                <a:path w="778" h="2166" extrusionOk="0">
                  <a:moveTo>
                    <a:pt x="418" y="1"/>
                  </a:moveTo>
                  <a:cubicBezTo>
                    <a:pt x="215" y="1"/>
                    <a:pt x="1" y="203"/>
                    <a:pt x="109" y="458"/>
                  </a:cubicBezTo>
                  <a:cubicBezTo>
                    <a:pt x="109" y="519"/>
                    <a:pt x="109" y="600"/>
                    <a:pt x="109" y="681"/>
                  </a:cubicBezTo>
                  <a:cubicBezTo>
                    <a:pt x="109" y="864"/>
                    <a:pt x="129" y="1046"/>
                    <a:pt x="149" y="1228"/>
                  </a:cubicBezTo>
                  <a:cubicBezTo>
                    <a:pt x="169" y="1471"/>
                    <a:pt x="68" y="1795"/>
                    <a:pt x="210" y="2038"/>
                  </a:cubicBezTo>
                  <a:cubicBezTo>
                    <a:pt x="248" y="2125"/>
                    <a:pt x="327" y="2165"/>
                    <a:pt x="408" y="2165"/>
                  </a:cubicBezTo>
                  <a:cubicBezTo>
                    <a:pt x="499" y="2165"/>
                    <a:pt x="592" y="2114"/>
                    <a:pt x="635" y="2018"/>
                  </a:cubicBezTo>
                  <a:cubicBezTo>
                    <a:pt x="737" y="1694"/>
                    <a:pt x="777" y="1370"/>
                    <a:pt x="757" y="1046"/>
                  </a:cubicBezTo>
                  <a:cubicBezTo>
                    <a:pt x="777" y="762"/>
                    <a:pt x="737" y="458"/>
                    <a:pt x="676" y="175"/>
                  </a:cubicBezTo>
                  <a:cubicBezTo>
                    <a:pt x="621" y="52"/>
                    <a:pt x="521" y="1"/>
                    <a:pt x="418"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565" name="Google Shape;2565;p64"/>
            <p:cNvSpPr/>
            <p:nvPr/>
          </p:nvSpPr>
          <p:spPr>
            <a:xfrm>
              <a:off x="5214475" y="3698500"/>
              <a:ext cx="17250" cy="47225"/>
            </a:xfrm>
            <a:custGeom>
              <a:avLst/>
              <a:gdLst/>
              <a:ahLst/>
              <a:cxnLst/>
              <a:rect l="l" t="t" r="r" b="b"/>
              <a:pathLst>
                <a:path w="690" h="1889" extrusionOk="0">
                  <a:moveTo>
                    <a:pt x="351" y="0"/>
                  </a:moveTo>
                  <a:cubicBezTo>
                    <a:pt x="206" y="0"/>
                    <a:pt x="61" y="92"/>
                    <a:pt x="41" y="279"/>
                  </a:cubicBezTo>
                  <a:cubicBezTo>
                    <a:pt x="1" y="603"/>
                    <a:pt x="41" y="927"/>
                    <a:pt x="122" y="1231"/>
                  </a:cubicBezTo>
                  <a:cubicBezTo>
                    <a:pt x="183" y="1454"/>
                    <a:pt x="203" y="1798"/>
                    <a:pt x="446" y="1879"/>
                  </a:cubicBezTo>
                  <a:cubicBezTo>
                    <a:pt x="462" y="1885"/>
                    <a:pt x="478" y="1888"/>
                    <a:pt x="493" y="1888"/>
                  </a:cubicBezTo>
                  <a:cubicBezTo>
                    <a:pt x="576" y="1888"/>
                    <a:pt x="646" y="1803"/>
                    <a:pt x="629" y="1717"/>
                  </a:cubicBezTo>
                  <a:cubicBezTo>
                    <a:pt x="629" y="1616"/>
                    <a:pt x="629" y="1494"/>
                    <a:pt x="649" y="1393"/>
                  </a:cubicBezTo>
                  <a:cubicBezTo>
                    <a:pt x="649" y="1292"/>
                    <a:pt x="649" y="1170"/>
                    <a:pt x="629" y="1049"/>
                  </a:cubicBezTo>
                  <a:cubicBezTo>
                    <a:pt x="629" y="806"/>
                    <a:pt x="689" y="542"/>
                    <a:pt x="669" y="299"/>
                  </a:cubicBezTo>
                  <a:cubicBezTo>
                    <a:pt x="659" y="102"/>
                    <a:pt x="504" y="0"/>
                    <a:pt x="351"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566" name="Google Shape;2566;p64"/>
            <p:cNvSpPr/>
            <p:nvPr/>
          </p:nvSpPr>
          <p:spPr>
            <a:xfrm>
              <a:off x="5267150" y="3917175"/>
              <a:ext cx="19275" cy="43600"/>
            </a:xfrm>
            <a:custGeom>
              <a:avLst/>
              <a:gdLst/>
              <a:ahLst/>
              <a:cxnLst/>
              <a:rect l="l" t="t" r="r" b="b"/>
              <a:pathLst>
                <a:path w="771" h="1744" extrusionOk="0">
                  <a:moveTo>
                    <a:pt x="438" y="0"/>
                  </a:moveTo>
                  <a:cubicBezTo>
                    <a:pt x="373" y="0"/>
                    <a:pt x="306" y="33"/>
                    <a:pt x="264" y="100"/>
                  </a:cubicBezTo>
                  <a:cubicBezTo>
                    <a:pt x="122" y="364"/>
                    <a:pt x="61" y="667"/>
                    <a:pt x="41" y="971"/>
                  </a:cubicBezTo>
                  <a:cubicBezTo>
                    <a:pt x="0" y="1275"/>
                    <a:pt x="41" y="1640"/>
                    <a:pt x="385" y="1741"/>
                  </a:cubicBezTo>
                  <a:cubicBezTo>
                    <a:pt x="399" y="1743"/>
                    <a:pt x="413" y="1744"/>
                    <a:pt x="427" y="1744"/>
                  </a:cubicBezTo>
                  <a:cubicBezTo>
                    <a:pt x="574" y="1744"/>
                    <a:pt x="711" y="1646"/>
                    <a:pt x="730" y="1498"/>
                  </a:cubicBezTo>
                  <a:cubicBezTo>
                    <a:pt x="770" y="1356"/>
                    <a:pt x="730" y="1295"/>
                    <a:pt x="689" y="1174"/>
                  </a:cubicBezTo>
                  <a:cubicBezTo>
                    <a:pt x="689" y="1073"/>
                    <a:pt x="669" y="992"/>
                    <a:pt x="689" y="911"/>
                  </a:cubicBezTo>
                  <a:lnTo>
                    <a:pt x="689" y="566"/>
                  </a:lnTo>
                  <a:cubicBezTo>
                    <a:pt x="669" y="445"/>
                    <a:pt x="649" y="303"/>
                    <a:pt x="628" y="181"/>
                  </a:cubicBezTo>
                  <a:cubicBezTo>
                    <a:pt x="617" y="63"/>
                    <a:pt x="529" y="0"/>
                    <a:pt x="43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567" name="Google Shape;2567;p64"/>
            <p:cNvSpPr/>
            <p:nvPr/>
          </p:nvSpPr>
          <p:spPr>
            <a:xfrm>
              <a:off x="5235250" y="4000175"/>
              <a:ext cx="18750" cy="43300"/>
            </a:xfrm>
            <a:custGeom>
              <a:avLst/>
              <a:gdLst/>
              <a:ahLst/>
              <a:cxnLst/>
              <a:rect l="l" t="t" r="r" b="b"/>
              <a:pathLst>
                <a:path w="750" h="1732" extrusionOk="0">
                  <a:moveTo>
                    <a:pt x="434" y="1"/>
                  </a:moveTo>
                  <a:cubicBezTo>
                    <a:pt x="366" y="1"/>
                    <a:pt x="298" y="33"/>
                    <a:pt x="264" y="102"/>
                  </a:cubicBezTo>
                  <a:cubicBezTo>
                    <a:pt x="122" y="366"/>
                    <a:pt x="61" y="669"/>
                    <a:pt x="41" y="973"/>
                  </a:cubicBezTo>
                  <a:cubicBezTo>
                    <a:pt x="0" y="1277"/>
                    <a:pt x="41" y="1642"/>
                    <a:pt x="385" y="1723"/>
                  </a:cubicBezTo>
                  <a:cubicBezTo>
                    <a:pt x="409" y="1729"/>
                    <a:pt x="433" y="1732"/>
                    <a:pt x="457" y="1732"/>
                  </a:cubicBezTo>
                  <a:cubicBezTo>
                    <a:pt x="592" y="1732"/>
                    <a:pt x="712" y="1638"/>
                    <a:pt x="729" y="1500"/>
                  </a:cubicBezTo>
                  <a:cubicBezTo>
                    <a:pt x="750" y="1378"/>
                    <a:pt x="750" y="1277"/>
                    <a:pt x="689" y="1176"/>
                  </a:cubicBezTo>
                  <a:cubicBezTo>
                    <a:pt x="689" y="1075"/>
                    <a:pt x="669" y="994"/>
                    <a:pt x="689" y="892"/>
                  </a:cubicBezTo>
                  <a:lnTo>
                    <a:pt x="689" y="568"/>
                  </a:lnTo>
                  <a:cubicBezTo>
                    <a:pt x="669" y="447"/>
                    <a:pt x="648" y="305"/>
                    <a:pt x="628" y="163"/>
                  </a:cubicBezTo>
                  <a:cubicBezTo>
                    <a:pt x="617" y="59"/>
                    <a:pt x="525" y="1"/>
                    <a:pt x="434"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568" name="Google Shape;2568;p64"/>
            <p:cNvSpPr/>
            <p:nvPr/>
          </p:nvSpPr>
          <p:spPr>
            <a:xfrm>
              <a:off x="5463625" y="3652200"/>
              <a:ext cx="18775" cy="54550"/>
            </a:xfrm>
            <a:custGeom>
              <a:avLst/>
              <a:gdLst/>
              <a:ahLst/>
              <a:cxnLst/>
              <a:rect l="l" t="t" r="r" b="b"/>
              <a:pathLst>
                <a:path w="751" h="2182" extrusionOk="0">
                  <a:moveTo>
                    <a:pt x="339" y="1"/>
                  </a:moveTo>
                  <a:cubicBezTo>
                    <a:pt x="225" y="1"/>
                    <a:pt x="115" y="56"/>
                    <a:pt x="62" y="186"/>
                  </a:cubicBezTo>
                  <a:cubicBezTo>
                    <a:pt x="1" y="328"/>
                    <a:pt x="1" y="490"/>
                    <a:pt x="62" y="632"/>
                  </a:cubicBezTo>
                  <a:cubicBezTo>
                    <a:pt x="102" y="774"/>
                    <a:pt x="102" y="936"/>
                    <a:pt x="122" y="1078"/>
                  </a:cubicBezTo>
                  <a:cubicBezTo>
                    <a:pt x="163" y="1402"/>
                    <a:pt x="244" y="1726"/>
                    <a:pt x="264" y="2030"/>
                  </a:cubicBezTo>
                  <a:cubicBezTo>
                    <a:pt x="264" y="2123"/>
                    <a:pt x="343" y="2181"/>
                    <a:pt x="426" y="2181"/>
                  </a:cubicBezTo>
                  <a:cubicBezTo>
                    <a:pt x="469" y="2181"/>
                    <a:pt x="513" y="2166"/>
                    <a:pt x="548" y="2131"/>
                  </a:cubicBezTo>
                  <a:cubicBezTo>
                    <a:pt x="730" y="1928"/>
                    <a:pt x="710" y="1564"/>
                    <a:pt x="730" y="1300"/>
                  </a:cubicBezTo>
                  <a:cubicBezTo>
                    <a:pt x="750" y="1118"/>
                    <a:pt x="730" y="936"/>
                    <a:pt x="750" y="754"/>
                  </a:cubicBezTo>
                  <a:cubicBezTo>
                    <a:pt x="750" y="612"/>
                    <a:pt x="730" y="450"/>
                    <a:pt x="730" y="348"/>
                  </a:cubicBezTo>
                  <a:cubicBezTo>
                    <a:pt x="730" y="147"/>
                    <a:pt x="527" y="1"/>
                    <a:pt x="339"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569" name="Google Shape;2569;p64"/>
            <p:cNvSpPr/>
            <p:nvPr/>
          </p:nvSpPr>
          <p:spPr>
            <a:xfrm>
              <a:off x="5490475" y="3567700"/>
              <a:ext cx="21250" cy="48150"/>
            </a:xfrm>
            <a:custGeom>
              <a:avLst/>
              <a:gdLst/>
              <a:ahLst/>
              <a:cxnLst/>
              <a:rect l="l" t="t" r="r" b="b"/>
              <a:pathLst>
                <a:path w="850" h="1926" extrusionOk="0">
                  <a:moveTo>
                    <a:pt x="438" y="1"/>
                  </a:moveTo>
                  <a:cubicBezTo>
                    <a:pt x="295" y="1"/>
                    <a:pt x="152" y="81"/>
                    <a:pt x="102" y="265"/>
                  </a:cubicBezTo>
                  <a:cubicBezTo>
                    <a:pt x="0" y="548"/>
                    <a:pt x="102" y="933"/>
                    <a:pt x="102" y="1237"/>
                  </a:cubicBezTo>
                  <a:cubicBezTo>
                    <a:pt x="102" y="1460"/>
                    <a:pt x="81" y="1885"/>
                    <a:pt x="385" y="1926"/>
                  </a:cubicBezTo>
                  <a:lnTo>
                    <a:pt x="405" y="1926"/>
                  </a:lnTo>
                  <a:cubicBezTo>
                    <a:pt x="507" y="1926"/>
                    <a:pt x="608" y="1865"/>
                    <a:pt x="649" y="1784"/>
                  </a:cubicBezTo>
                  <a:cubicBezTo>
                    <a:pt x="730" y="1561"/>
                    <a:pt x="750" y="1318"/>
                    <a:pt x="750" y="1095"/>
                  </a:cubicBezTo>
                  <a:cubicBezTo>
                    <a:pt x="770" y="872"/>
                    <a:pt x="750" y="649"/>
                    <a:pt x="790" y="427"/>
                  </a:cubicBezTo>
                  <a:cubicBezTo>
                    <a:pt x="850" y="165"/>
                    <a:pt x="643" y="1"/>
                    <a:pt x="438"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570" name="Google Shape;2570;p64"/>
            <p:cNvSpPr/>
            <p:nvPr/>
          </p:nvSpPr>
          <p:spPr>
            <a:xfrm>
              <a:off x="5429675" y="3535850"/>
              <a:ext cx="19300" cy="50725"/>
            </a:xfrm>
            <a:custGeom>
              <a:avLst/>
              <a:gdLst/>
              <a:ahLst/>
              <a:cxnLst/>
              <a:rect l="l" t="t" r="r" b="b"/>
              <a:pathLst>
                <a:path w="772" h="2029" extrusionOk="0">
                  <a:moveTo>
                    <a:pt x="428" y="0"/>
                  </a:moveTo>
                  <a:cubicBezTo>
                    <a:pt x="221" y="0"/>
                    <a:pt x="1" y="174"/>
                    <a:pt x="103" y="404"/>
                  </a:cubicBezTo>
                  <a:cubicBezTo>
                    <a:pt x="164" y="627"/>
                    <a:pt x="184" y="850"/>
                    <a:pt x="143" y="1073"/>
                  </a:cubicBezTo>
                  <a:cubicBezTo>
                    <a:pt x="143" y="1336"/>
                    <a:pt x="164" y="1599"/>
                    <a:pt x="204" y="1863"/>
                  </a:cubicBezTo>
                  <a:cubicBezTo>
                    <a:pt x="217" y="1966"/>
                    <a:pt x="304" y="2028"/>
                    <a:pt x="392" y="2028"/>
                  </a:cubicBezTo>
                  <a:cubicBezTo>
                    <a:pt x="441" y="2028"/>
                    <a:pt x="492" y="2008"/>
                    <a:pt x="528" y="1964"/>
                  </a:cubicBezTo>
                  <a:cubicBezTo>
                    <a:pt x="771" y="1761"/>
                    <a:pt x="711" y="1336"/>
                    <a:pt x="711" y="1073"/>
                  </a:cubicBezTo>
                  <a:cubicBezTo>
                    <a:pt x="771" y="789"/>
                    <a:pt x="751" y="485"/>
                    <a:pt x="711" y="202"/>
                  </a:cubicBezTo>
                  <a:cubicBezTo>
                    <a:pt x="666" y="60"/>
                    <a:pt x="549" y="0"/>
                    <a:pt x="42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571" name="Google Shape;2571;p64"/>
            <p:cNvSpPr/>
            <p:nvPr/>
          </p:nvSpPr>
          <p:spPr>
            <a:xfrm>
              <a:off x="5495525" y="3937400"/>
              <a:ext cx="23225" cy="47500"/>
            </a:xfrm>
            <a:custGeom>
              <a:avLst/>
              <a:gdLst/>
              <a:ahLst/>
              <a:cxnLst/>
              <a:rect l="l" t="t" r="r" b="b"/>
              <a:pathLst>
                <a:path w="929" h="1900" extrusionOk="0">
                  <a:moveTo>
                    <a:pt x="854" y="587"/>
                  </a:moveTo>
                  <a:cubicBezTo>
                    <a:pt x="853" y="593"/>
                    <a:pt x="852" y="600"/>
                    <a:pt x="852" y="608"/>
                  </a:cubicBezTo>
                  <a:cubicBezTo>
                    <a:pt x="852" y="601"/>
                    <a:pt x="852" y="594"/>
                    <a:pt x="854" y="587"/>
                  </a:cubicBezTo>
                  <a:close/>
                  <a:moveTo>
                    <a:pt x="579" y="1"/>
                  </a:moveTo>
                  <a:cubicBezTo>
                    <a:pt x="535" y="1"/>
                    <a:pt x="490" y="13"/>
                    <a:pt x="447" y="41"/>
                  </a:cubicBezTo>
                  <a:cubicBezTo>
                    <a:pt x="1" y="284"/>
                    <a:pt x="244" y="831"/>
                    <a:pt x="284" y="1236"/>
                  </a:cubicBezTo>
                  <a:cubicBezTo>
                    <a:pt x="284" y="1325"/>
                    <a:pt x="347" y="1899"/>
                    <a:pt x="541" y="1899"/>
                  </a:cubicBezTo>
                  <a:cubicBezTo>
                    <a:pt x="568" y="1899"/>
                    <a:pt x="597" y="1888"/>
                    <a:pt x="629" y="1864"/>
                  </a:cubicBezTo>
                  <a:cubicBezTo>
                    <a:pt x="791" y="1742"/>
                    <a:pt x="811" y="1378"/>
                    <a:pt x="831" y="1195"/>
                  </a:cubicBezTo>
                  <a:cubicBezTo>
                    <a:pt x="852" y="1013"/>
                    <a:pt x="852" y="892"/>
                    <a:pt x="872" y="729"/>
                  </a:cubicBezTo>
                  <a:cubicBezTo>
                    <a:pt x="872" y="729"/>
                    <a:pt x="872" y="586"/>
                    <a:pt x="866" y="550"/>
                  </a:cubicBezTo>
                  <a:lnTo>
                    <a:pt x="866" y="550"/>
                  </a:lnTo>
                  <a:cubicBezTo>
                    <a:pt x="884" y="507"/>
                    <a:pt x="912" y="461"/>
                    <a:pt x="912" y="405"/>
                  </a:cubicBezTo>
                  <a:cubicBezTo>
                    <a:pt x="929" y="210"/>
                    <a:pt x="761" y="1"/>
                    <a:pt x="579"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572" name="Google Shape;2572;p64"/>
            <p:cNvSpPr/>
            <p:nvPr/>
          </p:nvSpPr>
          <p:spPr>
            <a:xfrm>
              <a:off x="5356275" y="3986025"/>
              <a:ext cx="23225" cy="47475"/>
            </a:xfrm>
            <a:custGeom>
              <a:avLst/>
              <a:gdLst/>
              <a:ahLst/>
              <a:cxnLst/>
              <a:rect l="l" t="t" r="r" b="b"/>
              <a:pathLst>
                <a:path w="929" h="1899" extrusionOk="0">
                  <a:moveTo>
                    <a:pt x="568" y="0"/>
                  </a:moveTo>
                  <a:cubicBezTo>
                    <a:pt x="521" y="0"/>
                    <a:pt x="473" y="13"/>
                    <a:pt x="426" y="40"/>
                  </a:cubicBezTo>
                  <a:cubicBezTo>
                    <a:pt x="0" y="283"/>
                    <a:pt x="244" y="830"/>
                    <a:pt x="264" y="1235"/>
                  </a:cubicBezTo>
                  <a:cubicBezTo>
                    <a:pt x="264" y="1325"/>
                    <a:pt x="342" y="1899"/>
                    <a:pt x="540" y="1899"/>
                  </a:cubicBezTo>
                  <a:cubicBezTo>
                    <a:pt x="567" y="1899"/>
                    <a:pt x="597" y="1888"/>
                    <a:pt x="628" y="1863"/>
                  </a:cubicBezTo>
                  <a:cubicBezTo>
                    <a:pt x="790" y="1722"/>
                    <a:pt x="811" y="1377"/>
                    <a:pt x="831" y="1195"/>
                  </a:cubicBezTo>
                  <a:cubicBezTo>
                    <a:pt x="851" y="1013"/>
                    <a:pt x="851" y="891"/>
                    <a:pt x="851" y="729"/>
                  </a:cubicBezTo>
                  <a:cubicBezTo>
                    <a:pt x="851" y="729"/>
                    <a:pt x="851" y="662"/>
                    <a:pt x="851" y="608"/>
                  </a:cubicBezTo>
                  <a:cubicBezTo>
                    <a:pt x="851" y="547"/>
                    <a:pt x="912" y="486"/>
                    <a:pt x="912" y="405"/>
                  </a:cubicBezTo>
                  <a:cubicBezTo>
                    <a:pt x="928" y="209"/>
                    <a:pt x="761" y="0"/>
                    <a:pt x="56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573" name="Google Shape;2573;p64"/>
            <p:cNvSpPr/>
            <p:nvPr/>
          </p:nvSpPr>
          <p:spPr>
            <a:xfrm>
              <a:off x="5412475" y="3956650"/>
              <a:ext cx="23725" cy="47475"/>
            </a:xfrm>
            <a:custGeom>
              <a:avLst/>
              <a:gdLst/>
              <a:ahLst/>
              <a:cxnLst/>
              <a:rect l="l" t="t" r="r" b="b"/>
              <a:pathLst>
                <a:path w="949" h="1899" extrusionOk="0">
                  <a:moveTo>
                    <a:pt x="854" y="587"/>
                  </a:moveTo>
                  <a:cubicBezTo>
                    <a:pt x="853" y="593"/>
                    <a:pt x="852" y="600"/>
                    <a:pt x="852" y="608"/>
                  </a:cubicBezTo>
                  <a:cubicBezTo>
                    <a:pt x="852" y="601"/>
                    <a:pt x="852" y="594"/>
                    <a:pt x="854" y="587"/>
                  </a:cubicBezTo>
                  <a:close/>
                  <a:moveTo>
                    <a:pt x="581" y="1"/>
                  </a:moveTo>
                  <a:cubicBezTo>
                    <a:pt x="536" y="1"/>
                    <a:pt x="490" y="13"/>
                    <a:pt x="447" y="41"/>
                  </a:cubicBezTo>
                  <a:cubicBezTo>
                    <a:pt x="1" y="284"/>
                    <a:pt x="264" y="831"/>
                    <a:pt x="284" y="1236"/>
                  </a:cubicBezTo>
                  <a:cubicBezTo>
                    <a:pt x="284" y="1325"/>
                    <a:pt x="347" y="1899"/>
                    <a:pt x="541" y="1899"/>
                  </a:cubicBezTo>
                  <a:cubicBezTo>
                    <a:pt x="568" y="1899"/>
                    <a:pt x="597" y="1888"/>
                    <a:pt x="629" y="1864"/>
                  </a:cubicBezTo>
                  <a:cubicBezTo>
                    <a:pt x="791" y="1742"/>
                    <a:pt x="811" y="1377"/>
                    <a:pt x="831" y="1195"/>
                  </a:cubicBezTo>
                  <a:cubicBezTo>
                    <a:pt x="852" y="1013"/>
                    <a:pt x="852" y="891"/>
                    <a:pt x="872" y="729"/>
                  </a:cubicBezTo>
                  <a:cubicBezTo>
                    <a:pt x="872" y="729"/>
                    <a:pt x="872" y="589"/>
                    <a:pt x="866" y="551"/>
                  </a:cubicBezTo>
                  <a:lnTo>
                    <a:pt x="866" y="551"/>
                  </a:lnTo>
                  <a:cubicBezTo>
                    <a:pt x="885" y="507"/>
                    <a:pt x="919" y="461"/>
                    <a:pt x="933" y="405"/>
                  </a:cubicBezTo>
                  <a:cubicBezTo>
                    <a:pt x="949" y="209"/>
                    <a:pt x="768" y="1"/>
                    <a:pt x="581"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574" name="Google Shape;2574;p64"/>
            <p:cNvSpPr/>
            <p:nvPr/>
          </p:nvSpPr>
          <p:spPr>
            <a:xfrm>
              <a:off x="5535025" y="3806600"/>
              <a:ext cx="17250" cy="38650"/>
            </a:xfrm>
            <a:custGeom>
              <a:avLst/>
              <a:gdLst/>
              <a:ahLst/>
              <a:cxnLst/>
              <a:rect l="l" t="t" r="r" b="b"/>
              <a:pathLst>
                <a:path w="690" h="1546" extrusionOk="0">
                  <a:moveTo>
                    <a:pt x="401" y="0"/>
                  </a:moveTo>
                  <a:cubicBezTo>
                    <a:pt x="327" y="0"/>
                    <a:pt x="250" y="27"/>
                    <a:pt x="183" y="87"/>
                  </a:cubicBezTo>
                  <a:cubicBezTo>
                    <a:pt x="1" y="290"/>
                    <a:pt x="41" y="553"/>
                    <a:pt x="122" y="796"/>
                  </a:cubicBezTo>
                  <a:cubicBezTo>
                    <a:pt x="143" y="1060"/>
                    <a:pt x="224" y="1303"/>
                    <a:pt x="345" y="1525"/>
                  </a:cubicBezTo>
                  <a:cubicBezTo>
                    <a:pt x="365" y="1539"/>
                    <a:pt x="390" y="1546"/>
                    <a:pt x="415" y="1546"/>
                  </a:cubicBezTo>
                  <a:cubicBezTo>
                    <a:pt x="464" y="1546"/>
                    <a:pt x="514" y="1519"/>
                    <a:pt x="528" y="1465"/>
                  </a:cubicBezTo>
                  <a:cubicBezTo>
                    <a:pt x="588" y="1262"/>
                    <a:pt x="609" y="1039"/>
                    <a:pt x="609" y="837"/>
                  </a:cubicBezTo>
                  <a:cubicBezTo>
                    <a:pt x="609" y="654"/>
                    <a:pt x="690" y="472"/>
                    <a:pt x="690" y="290"/>
                  </a:cubicBezTo>
                  <a:cubicBezTo>
                    <a:pt x="690" y="113"/>
                    <a:pt x="553" y="0"/>
                    <a:pt x="401"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575" name="Google Shape;2575;p64"/>
            <p:cNvSpPr/>
            <p:nvPr/>
          </p:nvSpPr>
          <p:spPr>
            <a:xfrm>
              <a:off x="5494525" y="3846350"/>
              <a:ext cx="22050" cy="48150"/>
            </a:xfrm>
            <a:custGeom>
              <a:avLst/>
              <a:gdLst/>
              <a:ahLst/>
              <a:cxnLst/>
              <a:rect l="l" t="t" r="r" b="b"/>
              <a:pathLst>
                <a:path w="882" h="1926" extrusionOk="0">
                  <a:moveTo>
                    <a:pt x="477" y="1"/>
                  </a:moveTo>
                  <a:cubicBezTo>
                    <a:pt x="255" y="1"/>
                    <a:pt x="21" y="148"/>
                    <a:pt x="21" y="442"/>
                  </a:cubicBezTo>
                  <a:cubicBezTo>
                    <a:pt x="21" y="685"/>
                    <a:pt x="61" y="928"/>
                    <a:pt x="61" y="1171"/>
                  </a:cubicBezTo>
                  <a:cubicBezTo>
                    <a:pt x="81" y="1434"/>
                    <a:pt x="0" y="1617"/>
                    <a:pt x="142" y="1799"/>
                  </a:cubicBezTo>
                  <a:cubicBezTo>
                    <a:pt x="200" y="1885"/>
                    <a:pt x="293" y="1926"/>
                    <a:pt x="387" y="1926"/>
                  </a:cubicBezTo>
                  <a:cubicBezTo>
                    <a:pt x="491" y="1926"/>
                    <a:pt x="595" y="1875"/>
                    <a:pt x="649" y="1779"/>
                  </a:cubicBezTo>
                  <a:cubicBezTo>
                    <a:pt x="730" y="1576"/>
                    <a:pt x="790" y="1353"/>
                    <a:pt x="811" y="1151"/>
                  </a:cubicBezTo>
                  <a:cubicBezTo>
                    <a:pt x="851" y="887"/>
                    <a:pt x="851" y="644"/>
                    <a:pt x="871" y="381"/>
                  </a:cubicBezTo>
                  <a:cubicBezTo>
                    <a:pt x="881" y="127"/>
                    <a:pt x="684" y="1"/>
                    <a:pt x="477"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576" name="Google Shape;2576;p64"/>
            <p:cNvSpPr/>
            <p:nvPr/>
          </p:nvSpPr>
          <p:spPr>
            <a:xfrm>
              <a:off x="5437300" y="3870600"/>
              <a:ext cx="22050" cy="48175"/>
            </a:xfrm>
            <a:custGeom>
              <a:avLst/>
              <a:gdLst/>
              <a:ahLst/>
              <a:cxnLst/>
              <a:rect l="l" t="t" r="r" b="b"/>
              <a:pathLst>
                <a:path w="882" h="1927" extrusionOk="0">
                  <a:moveTo>
                    <a:pt x="465" y="1"/>
                  </a:moveTo>
                  <a:cubicBezTo>
                    <a:pt x="241" y="1"/>
                    <a:pt x="10" y="143"/>
                    <a:pt x="21" y="424"/>
                  </a:cubicBezTo>
                  <a:cubicBezTo>
                    <a:pt x="21" y="687"/>
                    <a:pt x="61" y="930"/>
                    <a:pt x="61" y="1173"/>
                  </a:cubicBezTo>
                  <a:cubicBezTo>
                    <a:pt x="81" y="1416"/>
                    <a:pt x="0" y="1599"/>
                    <a:pt x="142" y="1801"/>
                  </a:cubicBezTo>
                  <a:cubicBezTo>
                    <a:pt x="198" y="1885"/>
                    <a:pt x="284" y="1926"/>
                    <a:pt x="373" y="1926"/>
                  </a:cubicBezTo>
                  <a:cubicBezTo>
                    <a:pt x="476" y="1926"/>
                    <a:pt x="583" y="1870"/>
                    <a:pt x="649" y="1761"/>
                  </a:cubicBezTo>
                  <a:cubicBezTo>
                    <a:pt x="730" y="1558"/>
                    <a:pt x="790" y="1356"/>
                    <a:pt x="811" y="1153"/>
                  </a:cubicBezTo>
                  <a:cubicBezTo>
                    <a:pt x="851" y="890"/>
                    <a:pt x="851" y="647"/>
                    <a:pt x="871" y="383"/>
                  </a:cubicBezTo>
                  <a:cubicBezTo>
                    <a:pt x="881" y="127"/>
                    <a:pt x="676" y="1"/>
                    <a:pt x="465"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577" name="Google Shape;2577;p64"/>
            <p:cNvSpPr/>
            <p:nvPr/>
          </p:nvSpPr>
          <p:spPr>
            <a:xfrm>
              <a:off x="5463125" y="3753250"/>
              <a:ext cx="21300" cy="45850"/>
            </a:xfrm>
            <a:custGeom>
              <a:avLst/>
              <a:gdLst/>
              <a:ahLst/>
              <a:cxnLst/>
              <a:rect l="l" t="t" r="r" b="b"/>
              <a:pathLst>
                <a:path w="852" h="1834" extrusionOk="0">
                  <a:moveTo>
                    <a:pt x="408" y="0"/>
                  </a:moveTo>
                  <a:cubicBezTo>
                    <a:pt x="211" y="0"/>
                    <a:pt x="10" y="122"/>
                    <a:pt x="0" y="378"/>
                  </a:cubicBezTo>
                  <a:cubicBezTo>
                    <a:pt x="0" y="499"/>
                    <a:pt x="21" y="621"/>
                    <a:pt x="41" y="743"/>
                  </a:cubicBezTo>
                  <a:cubicBezTo>
                    <a:pt x="82" y="864"/>
                    <a:pt x="82" y="1006"/>
                    <a:pt x="122" y="1148"/>
                  </a:cubicBezTo>
                  <a:cubicBezTo>
                    <a:pt x="183" y="1411"/>
                    <a:pt x="223" y="1654"/>
                    <a:pt x="466" y="1816"/>
                  </a:cubicBezTo>
                  <a:cubicBezTo>
                    <a:pt x="495" y="1828"/>
                    <a:pt x="526" y="1834"/>
                    <a:pt x="557" y="1834"/>
                  </a:cubicBezTo>
                  <a:cubicBezTo>
                    <a:pt x="682" y="1834"/>
                    <a:pt x="815" y="1743"/>
                    <a:pt x="831" y="1614"/>
                  </a:cubicBezTo>
                  <a:cubicBezTo>
                    <a:pt x="831" y="1411"/>
                    <a:pt x="851" y="1208"/>
                    <a:pt x="851" y="1006"/>
                  </a:cubicBezTo>
                  <a:cubicBezTo>
                    <a:pt x="811" y="824"/>
                    <a:pt x="790" y="621"/>
                    <a:pt x="790" y="398"/>
                  </a:cubicBezTo>
                  <a:cubicBezTo>
                    <a:pt x="822" y="138"/>
                    <a:pt x="617" y="0"/>
                    <a:pt x="40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578" name="Google Shape;2578;p64"/>
            <p:cNvSpPr/>
            <p:nvPr/>
          </p:nvSpPr>
          <p:spPr>
            <a:xfrm>
              <a:off x="5541100" y="3707350"/>
              <a:ext cx="16750" cy="48325"/>
            </a:xfrm>
            <a:custGeom>
              <a:avLst/>
              <a:gdLst/>
              <a:ahLst/>
              <a:cxnLst/>
              <a:rect l="l" t="t" r="r" b="b"/>
              <a:pathLst>
                <a:path w="670" h="1933" extrusionOk="0">
                  <a:moveTo>
                    <a:pt x="339" y="1"/>
                  </a:moveTo>
                  <a:cubicBezTo>
                    <a:pt x="186" y="1"/>
                    <a:pt x="31" y="102"/>
                    <a:pt x="21" y="310"/>
                  </a:cubicBezTo>
                  <a:cubicBezTo>
                    <a:pt x="1" y="634"/>
                    <a:pt x="21" y="958"/>
                    <a:pt x="122" y="1262"/>
                  </a:cubicBezTo>
                  <a:cubicBezTo>
                    <a:pt x="163" y="1485"/>
                    <a:pt x="183" y="1829"/>
                    <a:pt x="426" y="1930"/>
                  </a:cubicBezTo>
                  <a:cubicBezTo>
                    <a:pt x="435" y="1932"/>
                    <a:pt x="444" y="1933"/>
                    <a:pt x="453" y="1933"/>
                  </a:cubicBezTo>
                  <a:cubicBezTo>
                    <a:pt x="544" y="1933"/>
                    <a:pt x="627" y="1840"/>
                    <a:pt x="609" y="1748"/>
                  </a:cubicBezTo>
                  <a:cubicBezTo>
                    <a:pt x="609" y="1647"/>
                    <a:pt x="609" y="1545"/>
                    <a:pt x="629" y="1444"/>
                  </a:cubicBezTo>
                  <a:cubicBezTo>
                    <a:pt x="629" y="1323"/>
                    <a:pt x="629" y="1201"/>
                    <a:pt x="609" y="1080"/>
                  </a:cubicBezTo>
                  <a:cubicBezTo>
                    <a:pt x="609" y="836"/>
                    <a:pt x="669" y="573"/>
                    <a:pt x="649" y="330"/>
                  </a:cubicBezTo>
                  <a:cubicBezTo>
                    <a:pt x="659" y="112"/>
                    <a:pt x="500" y="1"/>
                    <a:pt x="339"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grpSp>
      <p:sp>
        <p:nvSpPr>
          <p:cNvPr id="2579" name="Google Shape;2579;p64"/>
          <p:cNvSpPr/>
          <p:nvPr/>
        </p:nvSpPr>
        <p:spPr>
          <a:xfrm>
            <a:off x="-410426" y="4300825"/>
            <a:ext cx="1922744" cy="1279194"/>
          </a:xfrm>
          <a:custGeom>
            <a:avLst/>
            <a:gdLst/>
            <a:ahLst/>
            <a:cxnLst/>
            <a:rect l="l" t="t" r="r" b="b"/>
            <a:pathLst>
              <a:path w="37212" h="24757" extrusionOk="0">
                <a:moveTo>
                  <a:pt x="18954" y="681"/>
                </a:moveTo>
                <a:lnTo>
                  <a:pt x="18954" y="681"/>
                </a:lnTo>
                <a:cubicBezTo>
                  <a:pt x="19009" y="692"/>
                  <a:pt x="19072" y="692"/>
                  <a:pt x="19123" y="692"/>
                </a:cubicBezTo>
                <a:cubicBezTo>
                  <a:pt x="19082" y="712"/>
                  <a:pt x="19041" y="753"/>
                  <a:pt x="19001" y="773"/>
                </a:cubicBezTo>
                <a:cubicBezTo>
                  <a:pt x="19021" y="753"/>
                  <a:pt x="19021" y="733"/>
                  <a:pt x="19001" y="712"/>
                </a:cubicBezTo>
                <a:lnTo>
                  <a:pt x="18954" y="681"/>
                </a:lnTo>
                <a:close/>
                <a:moveTo>
                  <a:pt x="26070" y="1968"/>
                </a:moveTo>
                <a:cubicBezTo>
                  <a:pt x="26070" y="1968"/>
                  <a:pt x="26070" y="1968"/>
                  <a:pt x="26070" y="1989"/>
                </a:cubicBezTo>
                <a:cubicBezTo>
                  <a:pt x="25989" y="2009"/>
                  <a:pt x="25929" y="2009"/>
                  <a:pt x="25868" y="2009"/>
                </a:cubicBezTo>
                <a:cubicBezTo>
                  <a:pt x="25929" y="1989"/>
                  <a:pt x="25989" y="1989"/>
                  <a:pt x="26070" y="1968"/>
                </a:cubicBezTo>
                <a:close/>
                <a:moveTo>
                  <a:pt x="18087" y="2486"/>
                </a:moveTo>
                <a:cubicBezTo>
                  <a:pt x="18142" y="2519"/>
                  <a:pt x="18197" y="2537"/>
                  <a:pt x="18252" y="2556"/>
                </a:cubicBezTo>
                <a:cubicBezTo>
                  <a:pt x="18195" y="2631"/>
                  <a:pt x="18279" y="2760"/>
                  <a:pt x="18043" y="2760"/>
                </a:cubicBezTo>
                <a:cubicBezTo>
                  <a:pt x="18026" y="2760"/>
                  <a:pt x="18008" y="2760"/>
                  <a:pt x="17988" y="2758"/>
                </a:cubicBezTo>
                <a:cubicBezTo>
                  <a:pt x="18123" y="2662"/>
                  <a:pt x="18074" y="2565"/>
                  <a:pt x="18087" y="2486"/>
                </a:cubicBezTo>
                <a:close/>
                <a:moveTo>
                  <a:pt x="9481" y="3427"/>
                </a:moveTo>
                <a:cubicBezTo>
                  <a:pt x="9460" y="3568"/>
                  <a:pt x="9258" y="3609"/>
                  <a:pt x="9157" y="3690"/>
                </a:cubicBezTo>
                <a:cubicBezTo>
                  <a:pt x="8994" y="3771"/>
                  <a:pt x="8954" y="3913"/>
                  <a:pt x="8731" y="3933"/>
                </a:cubicBezTo>
                <a:cubicBezTo>
                  <a:pt x="8670" y="3953"/>
                  <a:pt x="8605" y="3963"/>
                  <a:pt x="8541" y="3963"/>
                </a:cubicBezTo>
                <a:cubicBezTo>
                  <a:pt x="8478" y="3963"/>
                  <a:pt x="8417" y="3953"/>
                  <a:pt x="8367" y="3933"/>
                </a:cubicBezTo>
                <a:cubicBezTo>
                  <a:pt x="8508" y="3852"/>
                  <a:pt x="8650" y="3751"/>
                  <a:pt x="8569" y="3609"/>
                </a:cubicBezTo>
                <a:lnTo>
                  <a:pt x="8569" y="3609"/>
                </a:lnTo>
                <a:cubicBezTo>
                  <a:pt x="8589" y="3619"/>
                  <a:pt x="8615" y="3624"/>
                  <a:pt x="8640" y="3624"/>
                </a:cubicBezTo>
                <a:cubicBezTo>
                  <a:pt x="8665" y="3624"/>
                  <a:pt x="8691" y="3619"/>
                  <a:pt x="8711" y="3609"/>
                </a:cubicBezTo>
                <a:cubicBezTo>
                  <a:pt x="8772" y="3589"/>
                  <a:pt x="8812" y="3548"/>
                  <a:pt x="8853" y="3508"/>
                </a:cubicBezTo>
                <a:lnTo>
                  <a:pt x="8893" y="3528"/>
                </a:lnTo>
                <a:cubicBezTo>
                  <a:pt x="8947" y="3543"/>
                  <a:pt x="9004" y="3550"/>
                  <a:pt x="9063" y="3550"/>
                </a:cubicBezTo>
                <a:cubicBezTo>
                  <a:pt x="9159" y="3550"/>
                  <a:pt x="9259" y="3533"/>
                  <a:pt x="9359" y="3508"/>
                </a:cubicBezTo>
                <a:cubicBezTo>
                  <a:pt x="9400" y="3508"/>
                  <a:pt x="9440" y="3467"/>
                  <a:pt x="9460" y="3427"/>
                </a:cubicBezTo>
                <a:close/>
                <a:moveTo>
                  <a:pt x="22546" y="3953"/>
                </a:moveTo>
                <a:cubicBezTo>
                  <a:pt x="22546" y="3994"/>
                  <a:pt x="22546" y="4014"/>
                  <a:pt x="22546" y="4055"/>
                </a:cubicBezTo>
                <a:cubicBezTo>
                  <a:pt x="22505" y="4034"/>
                  <a:pt x="22485" y="4034"/>
                  <a:pt x="22445" y="4034"/>
                </a:cubicBezTo>
                <a:lnTo>
                  <a:pt x="22424" y="4034"/>
                </a:lnTo>
                <a:cubicBezTo>
                  <a:pt x="22485" y="4014"/>
                  <a:pt x="22505" y="3974"/>
                  <a:pt x="22546" y="3953"/>
                </a:cubicBezTo>
                <a:close/>
                <a:moveTo>
                  <a:pt x="30182" y="4440"/>
                </a:moveTo>
                <a:cubicBezTo>
                  <a:pt x="30223" y="4440"/>
                  <a:pt x="30304" y="4460"/>
                  <a:pt x="30223" y="4500"/>
                </a:cubicBezTo>
                <a:lnTo>
                  <a:pt x="30203" y="4500"/>
                </a:lnTo>
                <a:lnTo>
                  <a:pt x="30182" y="4440"/>
                </a:lnTo>
                <a:close/>
                <a:moveTo>
                  <a:pt x="11689" y="3933"/>
                </a:moveTo>
                <a:cubicBezTo>
                  <a:pt x="11749" y="3933"/>
                  <a:pt x="11810" y="3953"/>
                  <a:pt x="11709" y="4034"/>
                </a:cubicBezTo>
                <a:cubicBezTo>
                  <a:pt x="11466" y="4237"/>
                  <a:pt x="11790" y="4257"/>
                  <a:pt x="11851" y="4358"/>
                </a:cubicBezTo>
                <a:cubicBezTo>
                  <a:pt x="11689" y="4419"/>
                  <a:pt x="11506" y="4460"/>
                  <a:pt x="11324" y="4521"/>
                </a:cubicBezTo>
                <a:cubicBezTo>
                  <a:pt x="11324" y="4419"/>
                  <a:pt x="11283" y="4338"/>
                  <a:pt x="11182" y="4277"/>
                </a:cubicBezTo>
                <a:cubicBezTo>
                  <a:pt x="11364" y="4217"/>
                  <a:pt x="11506" y="4115"/>
                  <a:pt x="11628" y="3994"/>
                </a:cubicBezTo>
                <a:lnTo>
                  <a:pt x="11689" y="3933"/>
                </a:lnTo>
                <a:close/>
                <a:moveTo>
                  <a:pt x="4194" y="4075"/>
                </a:moveTo>
                <a:lnTo>
                  <a:pt x="4194" y="4115"/>
                </a:lnTo>
                <a:cubicBezTo>
                  <a:pt x="4214" y="4318"/>
                  <a:pt x="3890" y="4399"/>
                  <a:pt x="3809" y="4561"/>
                </a:cubicBezTo>
                <a:cubicBezTo>
                  <a:pt x="3773" y="4615"/>
                  <a:pt x="3753" y="4669"/>
                  <a:pt x="3720" y="4724"/>
                </a:cubicBezTo>
                <a:lnTo>
                  <a:pt x="3720" y="4724"/>
                </a:lnTo>
                <a:cubicBezTo>
                  <a:pt x="3729" y="4702"/>
                  <a:pt x="3733" y="4672"/>
                  <a:pt x="3748" y="4642"/>
                </a:cubicBezTo>
                <a:cubicBezTo>
                  <a:pt x="3748" y="4561"/>
                  <a:pt x="3829" y="4460"/>
                  <a:pt x="3748" y="4399"/>
                </a:cubicBezTo>
                <a:cubicBezTo>
                  <a:pt x="3809" y="4358"/>
                  <a:pt x="3849" y="4338"/>
                  <a:pt x="3870" y="4277"/>
                </a:cubicBezTo>
                <a:lnTo>
                  <a:pt x="3870" y="4237"/>
                </a:lnTo>
                <a:cubicBezTo>
                  <a:pt x="3971" y="4217"/>
                  <a:pt x="4093" y="4156"/>
                  <a:pt x="4194" y="4075"/>
                </a:cubicBezTo>
                <a:close/>
                <a:moveTo>
                  <a:pt x="8529" y="4845"/>
                </a:moveTo>
                <a:cubicBezTo>
                  <a:pt x="8589" y="4845"/>
                  <a:pt x="8630" y="4865"/>
                  <a:pt x="8670" y="4905"/>
                </a:cubicBezTo>
                <a:lnTo>
                  <a:pt x="8529" y="4845"/>
                </a:lnTo>
                <a:close/>
                <a:moveTo>
                  <a:pt x="7617" y="4905"/>
                </a:moveTo>
                <a:cubicBezTo>
                  <a:pt x="7617" y="4905"/>
                  <a:pt x="7617" y="4926"/>
                  <a:pt x="7617" y="4926"/>
                </a:cubicBezTo>
                <a:lnTo>
                  <a:pt x="7597" y="4926"/>
                </a:lnTo>
                <a:lnTo>
                  <a:pt x="7617" y="4905"/>
                </a:lnTo>
                <a:close/>
                <a:moveTo>
                  <a:pt x="30122" y="4723"/>
                </a:moveTo>
                <a:cubicBezTo>
                  <a:pt x="30122" y="4743"/>
                  <a:pt x="30142" y="4764"/>
                  <a:pt x="30162" y="4764"/>
                </a:cubicBezTo>
                <a:cubicBezTo>
                  <a:pt x="30081" y="4824"/>
                  <a:pt x="30000" y="4885"/>
                  <a:pt x="29899" y="4946"/>
                </a:cubicBezTo>
                <a:cubicBezTo>
                  <a:pt x="29899" y="4926"/>
                  <a:pt x="29879" y="4926"/>
                  <a:pt x="29879" y="4926"/>
                </a:cubicBezTo>
                <a:lnTo>
                  <a:pt x="29879" y="4804"/>
                </a:lnTo>
                <a:lnTo>
                  <a:pt x="29899" y="4804"/>
                </a:lnTo>
                <a:cubicBezTo>
                  <a:pt x="29980" y="4784"/>
                  <a:pt x="30041" y="4764"/>
                  <a:pt x="30122" y="4723"/>
                </a:cubicBezTo>
                <a:close/>
                <a:moveTo>
                  <a:pt x="21411" y="4662"/>
                </a:moveTo>
                <a:cubicBezTo>
                  <a:pt x="21452" y="4703"/>
                  <a:pt x="21513" y="4743"/>
                  <a:pt x="21574" y="4764"/>
                </a:cubicBezTo>
                <a:cubicBezTo>
                  <a:pt x="21744" y="4863"/>
                  <a:pt x="21934" y="4912"/>
                  <a:pt x="22123" y="4912"/>
                </a:cubicBezTo>
                <a:cubicBezTo>
                  <a:pt x="22204" y="4912"/>
                  <a:pt x="22284" y="4903"/>
                  <a:pt x="22363" y="4885"/>
                </a:cubicBezTo>
                <a:lnTo>
                  <a:pt x="22505" y="4966"/>
                </a:lnTo>
                <a:cubicBezTo>
                  <a:pt x="22485" y="4986"/>
                  <a:pt x="22465" y="5007"/>
                  <a:pt x="22465" y="5027"/>
                </a:cubicBezTo>
                <a:cubicBezTo>
                  <a:pt x="22424" y="5108"/>
                  <a:pt x="22465" y="5189"/>
                  <a:pt x="22627" y="5209"/>
                </a:cubicBezTo>
                <a:lnTo>
                  <a:pt x="22667" y="5209"/>
                </a:lnTo>
                <a:cubicBezTo>
                  <a:pt x="22586" y="5311"/>
                  <a:pt x="22586" y="5371"/>
                  <a:pt x="22688" y="5452"/>
                </a:cubicBezTo>
                <a:cubicBezTo>
                  <a:pt x="22384" y="5392"/>
                  <a:pt x="22080" y="5290"/>
                  <a:pt x="21796" y="5169"/>
                </a:cubicBezTo>
                <a:cubicBezTo>
                  <a:pt x="21666" y="5091"/>
                  <a:pt x="21528" y="5055"/>
                  <a:pt x="21387" y="5055"/>
                </a:cubicBezTo>
                <a:cubicBezTo>
                  <a:pt x="21308" y="5055"/>
                  <a:pt x="21228" y="5066"/>
                  <a:pt x="21148" y="5088"/>
                </a:cubicBezTo>
                <a:cubicBezTo>
                  <a:pt x="21209" y="4986"/>
                  <a:pt x="21168" y="4905"/>
                  <a:pt x="21047" y="4865"/>
                </a:cubicBezTo>
                <a:cubicBezTo>
                  <a:pt x="21087" y="4804"/>
                  <a:pt x="21108" y="4784"/>
                  <a:pt x="21128" y="4743"/>
                </a:cubicBezTo>
                <a:cubicBezTo>
                  <a:pt x="21209" y="4723"/>
                  <a:pt x="21310" y="4683"/>
                  <a:pt x="21411" y="4662"/>
                </a:cubicBezTo>
                <a:close/>
                <a:moveTo>
                  <a:pt x="19406" y="4723"/>
                </a:moveTo>
                <a:cubicBezTo>
                  <a:pt x="19548" y="4804"/>
                  <a:pt x="19730" y="4865"/>
                  <a:pt x="19892" y="4885"/>
                </a:cubicBezTo>
                <a:cubicBezTo>
                  <a:pt x="20014" y="5047"/>
                  <a:pt x="19892" y="5250"/>
                  <a:pt x="20054" y="5412"/>
                </a:cubicBezTo>
                <a:cubicBezTo>
                  <a:pt x="19973" y="5432"/>
                  <a:pt x="19913" y="5452"/>
                  <a:pt x="19852" y="5493"/>
                </a:cubicBezTo>
                <a:cubicBezTo>
                  <a:pt x="19806" y="5538"/>
                  <a:pt x="19749" y="5561"/>
                  <a:pt x="19689" y="5561"/>
                </a:cubicBezTo>
                <a:cubicBezTo>
                  <a:pt x="19669" y="5561"/>
                  <a:pt x="19649" y="5559"/>
                  <a:pt x="19629" y="5554"/>
                </a:cubicBezTo>
                <a:cubicBezTo>
                  <a:pt x="19325" y="5469"/>
                  <a:pt x="19021" y="5427"/>
                  <a:pt x="18706" y="5427"/>
                </a:cubicBezTo>
                <a:cubicBezTo>
                  <a:pt x="18643" y="5427"/>
                  <a:pt x="18579" y="5429"/>
                  <a:pt x="18515" y="5432"/>
                </a:cubicBezTo>
                <a:cubicBezTo>
                  <a:pt x="18495" y="5452"/>
                  <a:pt x="18474" y="5452"/>
                  <a:pt x="18474" y="5473"/>
                </a:cubicBezTo>
                <a:lnTo>
                  <a:pt x="18191" y="5452"/>
                </a:lnTo>
                <a:lnTo>
                  <a:pt x="18231" y="5371"/>
                </a:lnTo>
                <a:cubicBezTo>
                  <a:pt x="18089" y="5148"/>
                  <a:pt x="17826" y="5007"/>
                  <a:pt x="17360" y="5007"/>
                </a:cubicBezTo>
                <a:lnTo>
                  <a:pt x="17502" y="4865"/>
                </a:lnTo>
                <a:cubicBezTo>
                  <a:pt x="17563" y="4845"/>
                  <a:pt x="17603" y="4845"/>
                  <a:pt x="17644" y="4845"/>
                </a:cubicBezTo>
                <a:cubicBezTo>
                  <a:pt x="17767" y="4833"/>
                  <a:pt x="17887" y="4830"/>
                  <a:pt x="18005" y="4830"/>
                </a:cubicBezTo>
                <a:cubicBezTo>
                  <a:pt x="18197" y="4830"/>
                  <a:pt x="18383" y="4839"/>
                  <a:pt x="18571" y="4839"/>
                </a:cubicBezTo>
                <a:cubicBezTo>
                  <a:pt x="18686" y="4839"/>
                  <a:pt x="18802" y="4836"/>
                  <a:pt x="18920" y="4824"/>
                </a:cubicBezTo>
                <a:cubicBezTo>
                  <a:pt x="19001" y="4824"/>
                  <a:pt x="19082" y="4804"/>
                  <a:pt x="19163" y="4784"/>
                </a:cubicBezTo>
                <a:cubicBezTo>
                  <a:pt x="19244" y="4764"/>
                  <a:pt x="19325" y="4743"/>
                  <a:pt x="19406" y="4723"/>
                </a:cubicBezTo>
                <a:close/>
                <a:moveTo>
                  <a:pt x="5976" y="5574"/>
                </a:moveTo>
                <a:lnTo>
                  <a:pt x="5956" y="5594"/>
                </a:lnTo>
                <a:lnTo>
                  <a:pt x="5956" y="5574"/>
                </a:lnTo>
                <a:close/>
                <a:moveTo>
                  <a:pt x="5166" y="4743"/>
                </a:moveTo>
                <a:lnTo>
                  <a:pt x="5227" y="4764"/>
                </a:lnTo>
                <a:cubicBezTo>
                  <a:pt x="5227" y="4784"/>
                  <a:pt x="5227" y="4824"/>
                  <a:pt x="5247" y="4845"/>
                </a:cubicBezTo>
                <a:cubicBezTo>
                  <a:pt x="5326" y="4923"/>
                  <a:pt x="5406" y="4951"/>
                  <a:pt x="5487" y="4951"/>
                </a:cubicBezTo>
                <a:cubicBezTo>
                  <a:pt x="5669" y="4951"/>
                  <a:pt x="5854" y="4813"/>
                  <a:pt x="6033" y="4813"/>
                </a:cubicBezTo>
                <a:cubicBezTo>
                  <a:pt x="6062" y="4813"/>
                  <a:pt x="6090" y="4816"/>
                  <a:pt x="6118" y="4824"/>
                </a:cubicBezTo>
                <a:cubicBezTo>
                  <a:pt x="6300" y="4905"/>
                  <a:pt x="6260" y="5067"/>
                  <a:pt x="6321" y="5189"/>
                </a:cubicBezTo>
                <a:cubicBezTo>
                  <a:pt x="6321" y="5209"/>
                  <a:pt x="6321" y="5209"/>
                  <a:pt x="6341" y="5209"/>
                </a:cubicBezTo>
                <a:cubicBezTo>
                  <a:pt x="6280" y="5230"/>
                  <a:pt x="6240" y="5250"/>
                  <a:pt x="6199" y="5270"/>
                </a:cubicBezTo>
                <a:lnTo>
                  <a:pt x="6037" y="4946"/>
                </a:lnTo>
                <a:cubicBezTo>
                  <a:pt x="5612" y="5067"/>
                  <a:pt x="5247" y="5230"/>
                  <a:pt x="5348" y="5614"/>
                </a:cubicBezTo>
                <a:lnTo>
                  <a:pt x="5409" y="5614"/>
                </a:lnTo>
                <a:lnTo>
                  <a:pt x="5389" y="5635"/>
                </a:lnTo>
                <a:cubicBezTo>
                  <a:pt x="5326" y="5610"/>
                  <a:pt x="5264" y="5592"/>
                  <a:pt x="5201" y="5592"/>
                </a:cubicBezTo>
                <a:cubicBezTo>
                  <a:pt x="5162" y="5592"/>
                  <a:pt x="5124" y="5599"/>
                  <a:pt x="5085" y="5614"/>
                </a:cubicBezTo>
                <a:cubicBezTo>
                  <a:pt x="5085" y="5594"/>
                  <a:pt x="5085" y="5594"/>
                  <a:pt x="5085" y="5574"/>
                </a:cubicBezTo>
                <a:cubicBezTo>
                  <a:pt x="5065" y="5554"/>
                  <a:pt x="5045" y="5513"/>
                  <a:pt x="5024" y="5493"/>
                </a:cubicBezTo>
                <a:lnTo>
                  <a:pt x="5105" y="5493"/>
                </a:lnTo>
                <a:cubicBezTo>
                  <a:pt x="5166" y="5432"/>
                  <a:pt x="5186" y="5351"/>
                  <a:pt x="5186" y="5270"/>
                </a:cubicBezTo>
                <a:cubicBezTo>
                  <a:pt x="5227" y="5230"/>
                  <a:pt x="5267" y="5189"/>
                  <a:pt x="5267" y="5148"/>
                </a:cubicBezTo>
                <a:cubicBezTo>
                  <a:pt x="5348" y="5007"/>
                  <a:pt x="5186" y="4885"/>
                  <a:pt x="5166" y="4764"/>
                </a:cubicBezTo>
                <a:lnTo>
                  <a:pt x="5166" y="4743"/>
                </a:lnTo>
                <a:close/>
                <a:moveTo>
                  <a:pt x="26822" y="5757"/>
                </a:moveTo>
                <a:lnTo>
                  <a:pt x="26901" y="5797"/>
                </a:lnTo>
                <a:cubicBezTo>
                  <a:pt x="26872" y="5797"/>
                  <a:pt x="26843" y="5776"/>
                  <a:pt x="26822" y="5757"/>
                </a:cubicBezTo>
                <a:close/>
                <a:moveTo>
                  <a:pt x="21310" y="1442"/>
                </a:moveTo>
                <a:lnTo>
                  <a:pt x="21310" y="1442"/>
                </a:lnTo>
                <a:cubicBezTo>
                  <a:pt x="21348" y="1632"/>
                  <a:pt x="21154" y="1911"/>
                  <a:pt x="21717" y="1911"/>
                </a:cubicBezTo>
                <a:cubicBezTo>
                  <a:pt x="21753" y="1911"/>
                  <a:pt x="21793" y="1910"/>
                  <a:pt x="21837" y="1907"/>
                </a:cubicBezTo>
                <a:cubicBezTo>
                  <a:pt x="21898" y="1887"/>
                  <a:pt x="21938" y="1887"/>
                  <a:pt x="21979" y="1887"/>
                </a:cubicBezTo>
                <a:lnTo>
                  <a:pt x="22019" y="1705"/>
                </a:lnTo>
                <a:cubicBezTo>
                  <a:pt x="22080" y="1624"/>
                  <a:pt x="22222" y="1624"/>
                  <a:pt x="22343" y="1604"/>
                </a:cubicBezTo>
                <a:cubicBezTo>
                  <a:pt x="22354" y="1603"/>
                  <a:pt x="22365" y="1603"/>
                  <a:pt x="22375" y="1603"/>
                </a:cubicBezTo>
                <a:cubicBezTo>
                  <a:pt x="22685" y="1603"/>
                  <a:pt x="22513" y="1874"/>
                  <a:pt x="22799" y="1874"/>
                </a:cubicBezTo>
                <a:cubicBezTo>
                  <a:pt x="22826" y="1874"/>
                  <a:pt x="22856" y="1872"/>
                  <a:pt x="22890" y="1867"/>
                </a:cubicBezTo>
                <a:cubicBezTo>
                  <a:pt x="22890" y="1826"/>
                  <a:pt x="22910" y="1806"/>
                  <a:pt x="22931" y="1766"/>
                </a:cubicBezTo>
                <a:cubicBezTo>
                  <a:pt x="22971" y="1806"/>
                  <a:pt x="23012" y="1826"/>
                  <a:pt x="23052" y="1847"/>
                </a:cubicBezTo>
                <a:cubicBezTo>
                  <a:pt x="23052" y="1867"/>
                  <a:pt x="23032" y="1867"/>
                  <a:pt x="23032" y="1887"/>
                </a:cubicBezTo>
                <a:cubicBezTo>
                  <a:pt x="23210" y="2113"/>
                  <a:pt x="23493" y="2164"/>
                  <a:pt x="23810" y="2164"/>
                </a:cubicBezTo>
                <a:cubicBezTo>
                  <a:pt x="24034" y="2164"/>
                  <a:pt x="24276" y="2139"/>
                  <a:pt x="24511" y="2130"/>
                </a:cubicBezTo>
                <a:cubicBezTo>
                  <a:pt x="24511" y="2130"/>
                  <a:pt x="24511" y="2110"/>
                  <a:pt x="24511" y="2090"/>
                </a:cubicBezTo>
                <a:cubicBezTo>
                  <a:pt x="24713" y="2191"/>
                  <a:pt x="24916" y="2232"/>
                  <a:pt x="25139" y="2232"/>
                </a:cubicBezTo>
                <a:cubicBezTo>
                  <a:pt x="24774" y="2373"/>
                  <a:pt x="24977" y="2454"/>
                  <a:pt x="25179" y="2535"/>
                </a:cubicBezTo>
                <a:cubicBezTo>
                  <a:pt x="25297" y="2571"/>
                  <a:pt x="25421" y="2592"/>
                  <a:pt x="25545" y="2592"/>
                </a:cubicBezTo>
                <a:cubicBezTo>
                  <a:pt x="25634" y="2592"/>
                  <a:pt x="25722" y="2581"/>
                  <a:pt x="25807" y="2556"/>
                </a:cubicBezTo>
                <a:cubicBezTo>
                  <a:pt x="26212" y="2657"/>
                  <a:pt x="26597" y="2819"/>
                  <a:pt x="26941" y="3022"/>
                </a:cubicBezTo>
                <a:cubicBezTo>
                  <a:pt x="27144" y="3123"/>
                  <a:pt x="27367" y="3163"/>
                  <a:pt x="27590" y="3163"/>
                </a:cubicBezTo>
                <a:cubicBezTo>
                  <a:pt x="27610" y="3305"/>
                  <a:pt x="27873" y="3325"/>
                  <a:pt x="28096" y="3366"/>
                </a:cubicBezTo>
                <a:cubicBezTo>
                  <a:pt x="28076" y="3386"/>
                  <a:pt x="28076" y="3427"/>
                  <a:pt x="28096" y="3447"/>
                </a:cubicBezTo>
                <a:cubicBezTo>
                  <a:pt x="28054" y="3572"/>
                  <a:pt x="28155" y="3602"/>
                  <a:pt x="28300" y="3602"/>
                </a:cubicBezTo>
                <a:cubicBezTo>
                  <a:pt x="28368" y="3602"/>
                  <a:pt x="28444" y="3595"/>
                  <a:pt x="28521" y="3589"/>
                </a:cubicBezTo>
                <a:lnTo>
                  <a:pt x="28521" y="3589"/>
                </a:lnTo>
                <a:lnTo>
                  <a:pt x="28481" y="3629"/>
                </a:lnTo>
                <a:cubicBezTo>
                  <a:pt x="28420" y="3751"/>
                  <a:pt x="28461" y="3893"/>
                  <a:pt x="28582" y="3953"/>
                </a:cubicBezTo>
                <a:cubicBezTo>
                  <a:pt x="28704" y="4005"/>
                  <a:pt x="28829" y="4031"/>
                  <a:pt x="28952" y="4031"/>
                </a:cubicBezTo>
                <a:cubicBezTo>
                  <a:pt x="29115" y="4031"/>
                  <a:pt x="29274" y="3985"/>
                  <a:pt x="29413" y="3893"/>
                </a:cubicBezTo>
                <a:lnTo>
                  <a:pt x="29413" y="3913"/>
                </a:lnTo>
                <a:lnTo>
                  <a:pt x="29473" y="3913"/>
                </a:lnTo>
                <a:cubicBezTo>
                  <a:pt x="29473" y="4075"/>
                  <a:pt x="29595" y="4196"/>
                  <a:pt x="29858" y="4257"/>
                </a:cubicBezTo>
                <a:cubicBezTo>
                  <a:pt x="29706" y="4359"/>
                  <a:pt x="29510" y="4404"/>
                  <a:pt x="29320" y="4404"/>
                </a:cubicBezTo>
                <a:cubicBezTo>
                  <a:pt x="29283" y="4404"/>
                  <a:pt x="29246" y="4402"/>
                  <a:pt x="29210" y="4399"/>
                </a:cubicBezTo>
                <a:lnTo>
                  <a:pt x="29210" y="4399"/>
                </a:lnTo>
                <a:cubicBezTo>
                  <a:pt x="28926" y="4683"/>
                  <a:pt x="29170" y="5169"/>
                  <a:pt x="29676" y="5351"/>
                </a:cubicBezTo>
                <a:lnTo>
                  <a:pt x="29656" y="5351"/>
                </a:lnTo>
                <a:cubicBezTo>
                  <a:pt x="29716" y="5594"/>
                  <a:pt x="29311" y="5736"/>
                  <a:pt x="29089" y="5918"/>
                </a:cubicBezTo>
                <a:lnTo>
                  <a:pt x="29068" y="5918"/>
                </a:lnTo>
                <a:cubicBezTo>
                  <a:pt x="29027" y="5923"/>
                  <a:pt x="28991" y="5925"/>
                  <a:pt x="28959" y="5925"/>
                </a:cubicBezTo>
                <a:cubicBezTo>
                  <a:pt x="28695" y="5925"/>
                  <a:pt x="28733" y="5786"/>
                  <a:pt x="28643" y="5695"/>
                </a:cubicBezTo>
                <a:cubicBezTo>
                  <a:pt x="28623" y="5695"/>
                  <a:pt x="28602" y="5675"/>
                  <a:pt x="28562" y="5675"/>
                </a:cubicBezTo>
                <a:cubicBezTo>
                  <a:pt x="28504" y="5670"/>
                  <a:pt x="28447" y="5668"/>
                  <a:pt x="28390" y="5668"/>
                </a:cubicBezTo>
                <a:cubicBezTo>
                  <a:pt x="28204" y="5668"/>
                  <a:pt x="28018" y="5694"/>
                  <a:pt x="27833" y="5756"/>
                </a:cubicBezTo>
                <a:cubicBezTo>
                  <a:pt x="27709" y="5715"/>
                  <a:pt x="27573" y="5704"/>
                  <a:pt x="27431" y="5704"/>
                </a:cubicBezTo>
                <a:cubicBezTo>
                  <a:pt x="27265" y="5704"/>
                  <a:pt x="27092" y="5719"/>
                  <a:pt x="26925" y="5719"/>
                </a:cubicBezTo>
                <a:cubicBezTo>
                  <a:pt x="26883" y="5719"/>
                  <a:pt x="26841" y="5718"/>
                  <a:pt x="26800" y="5716"/>
                </a:cubicBezTo>
                <a:cubicBezTo>
                  <a:pt x="26779" y="5635"/>
                  <a:pt x="26800" y="5554"/>
                  <a:pt x="26617" y="5513"/>
                </a:cubicBezTo>
                <a:cubicBezTo>
                  <a:pt x="26514" y="5418"/>
                  <a:pt x="26417" y="5381"/>
                  <a:pt x="26322" y="5381"/>
                </a:cubicBezTo>
                <a:cubicBezTo>
                  <a:pt x="26176" y="5381"/>
                  <a:pt x="26036" y="5468"/>
                  <a:pt x="25888" y="5554"/>
                </a:cubicBezTo>
                <a:lnTo>
                  <a:pt x="25382" y="5695"/>
                </a:lnTo>
                <a:cubicBezTo>
                  <a:pt x="25301" y="5614"/>
                  <a:pt x="25199" y="5533"/>
                  <a:pt x="25341" y="5432"/>
                </a:cubicBezTo>
                <a:cubicBezTo>
                  <a:pt x="25301" y="5392"/>
                  <a:pt x="25260" y="5351"/>
                  <a:pt x="25199" y="5351"/>
                </a:cubicBezTo>
                <a:cubicBezTo>
                  <a:pt x="25220" y="5331"/>
                  <a:pt x="25240" y="5331"/>
                  <a:pt x="25240" y="5331"/>
                </a:cubicBezTo>
                <a:cubicBezTo>
                  <a:pt x="25321" y="5209"/>
                  <a:pt x="25321" y="5067"/>
                  <a:pt x="25240" y="4966"/>
                </a:cubicBezTo>
                <a:cubicBezTo>
                  <a:pt x="24997" y="4683"/>
                  <a:pt x="25280" y="4217"/>
                  <a:pt x="24349" y="4156"/>
                </a:cubicBezTo>
                <a:cubicBezTo>
                  <a:pt x="24207" y="4156"/>
                  <a:pt x="24065" y="4176"/>
                  <a:pt x="23943" y="4217"/>
                </a:cubicBezTo>
                <a:cubicBezTo>
                  <a:pt x="23478" y="4136"/>
                  <a:pt x="23397" y="3872"/>
                  <a:pt x="23214" y="3650"/>
                </a:cubicBezTo>
                <a:cubicBezTo>
                  <a:pt x="23082" y="3650"/>
                  <a:pt x="23098" y="3797"/>
                  <a:pt x="22966" y="3797"/>
                </a:cubicBezTo>
                <a:cubicBezTo>
                  <a:pt x="22936" y="3797"/>
                  <a:pt x="22898" y="3790"/>
                  <a:pt x="22850" y="3771"/>
                </a:cubicBezTo>
                <a:cubicBezTo>
                  <a:pt x="22813" y="3753"/>
                  <a:pt x="22773" y="3743"/>
                  <a:pt x="22734" y="3743"/>
                </a:cubicBezTo>
                <a:cubicBezTo>
                  <a:pt x="22686" y="3743"/>
                  <a:pt x="22640" y="3758"/>
                  <a:pt x="22607" y="3791"/>
                </a:cubicBezTo>
                <a:lnTo>
                  <a:pt x="22607" y="3751"/>
                </a:lnTo>
                <a:cubicBezTo>
                  <a:pt x="22627" y="3629"/>
                  <a:pt x="22505" y="3548"/>
                  <a:pt x="22323" y="3508"/>
                </a:cubicBezTo>
                <a:cubicBezTo>
                  <a:pt x="22282" y="3487"/>
                  <a:pt x="22222" y="3487"/>
                  <a:pt x="22181" y="3487"/>
                </a:cubicBezTo>
                <a:cubicBezTo>
                  <a:pt x="22181" y="3447"/>
                  <a:pt x="22181" y="3427"/>
                  <a:pt x="22161" y="3406"/>
                </a:cubicBezTo>
                <a:cubicBezTo>
                  <a:pt x="22149" y="3407"/>
                  <a:pt x="22137" y="3408"/>
                  <a:pt x="22125" y="3408"/>
                </a:cubicBezTo>
                <a:cubicBezTo>
                  <a:pt x="21884" y="3408"/>
                  <a:pt x="21802" y="3235"/>
                  <a:pt x="21572" y="3235"/>
                </a:cubicBezTo>
                <a:cubicBezTo>
                  <a:pt x="21541" y="3235"/>
                  <a:pt x="21508" y="3238"/>
                  <a:pt x="21472" y="3244"/>
                </a:cubicBezTo>
                <a:cubicBezTo>
                  <a:pt x="21452" y="3265"/>
                  <a:pt x="21452" y="3285"/>
                  <a:pt x="21452" y="3305"/>
                </a:cubicBezTo>
                <a:lnTo>
                  <a:pt x="21128" y="3528"/>
                </a:lnTo>
                <a:lnTo>
                  <a:pt x="20946" y="3346"/>
                </a:lnTo>
                <a:cubicBezTo>
                  <a:pt x="20946" y="3184"/>
                  <a:pt x="20824" y="3103"/>
                  <a:pt x="20500" y="3103"/>
                </a:cubicBezTo>
                <a:cubicBezTo>
                  <a:pt x="20237" y="3103"/>
                  <a:pt x="20196" y="3143"/>
                  <a:pt x="20237" y="3265"/>
                </a:cubicBezTo>
                <a:lnTo>
                  <a:pt x="19892" y="3082"/>
                </a:lnTo>
                <a:cubicBezTo>
                  <a:pt x="19733" y="2989"/>
                  <a:pt x="19547" y="2940"/>
                  <a:pt x="19358" y="2940"/>
                </a:cubicBezTo>
                <a:cubicBezTo>
                  <a:pt x="19259" y="2940"/>
                  <a:pt x="19159" y="2953"/>
                  <a:pt x="19062" y="2981"/>
                </a:cubicBezTo>
                <a:cubicBezTo>
                  <a:pt x="19082" y="2941"/>
                  <a:pt x="19102" y="2880"/>
                  <a:pt x="19143" y="2839"/>
                </a:cubicBezTo>
                <a:lnTo>
                  <a:pt x="19224" y="2839"/>
                </a:lnTo>
                <a:cubicBezTo>
                  <a:pt x="19406" y="2819"/>
                  <a:pt x="19568" y="2779"/>
                  <a:pt x="19730" y="2718"/>
                </a:cubicBezTo>
                <a:lnTo>
                  <a:pt x="20601" y="2394"/>
                </a:lnTo>
                <a:cubicBezTo>
                  <a:pt x="20682" y="2373"/>
                  <a:pt x="20702" y="2333"/>
                  <a:pt x="20723" y="2272"/>
                </a:cubicBezTo>
                <a:cubicBezTo>
                  <a:pt x="20723" y="2272"/>
                  <a:pt x="20702" y="2252"/>
                  <a:pt x="20702" y="2252"/>
                </a:cubicBezTo>
                <a:cubicBezTo>
                  <a:pt x="20966" y="2090"/>
                  <a:pt x="20723" y="1887"/>
                  <a:pt x="20784" y="1745"/>
                </a:cubicBezTo>
                <a:lnTo>
                  <a:pt x="20804" y="1624"/>
                </a:lnTo>
                <a:lnTo>
                  <a:pt x="21310" y="1442"/>
                </a:lnTo>
                <a:close/>
                <a:moveTo>
                  <a:pt x="27752" y="6891"/>
                </a:moveTo>
                <a:lnTo>
                  <a:pt x="27691" y="6931"/>
                </a:lnTo>
                <a:cubicBezTo>
                  <a:pt x="27655" y="6926"/>
                  <a:pt x="27619" y="6923"/>
                  <a:pt x="27581" y="6923"/>
                </a:cubicBezTo>
                <a:cubicBezTo>
                  <a:pt x="27469" y="6923"/>
                  <a:pt x="27352" y="6946"/>
                  <a:pt x="27245" y="6992"/>
                </a:cubicBezTo>
                <a:lnTo>
                  <a:pt x="27225" y="6992"/>
                </a:lnTo>
                <a:cubicBezTo>
                  <a:pt x="27387" y="6931"/>
                  <a:pt x="27569" y="6891"/>
                  <a:pt x="27752" y="6891"/>
                </a:cubicBezTo>
                <a:close/>
                <a:moveTo>
                  <a:pt x="30203" y="6911"/>
                </a:moveTo>
                <a:cubicBezTo>
                  <a:pt x="30102" y="6971"/>
                  <a:pt x="30001" y="7032"/>
                  <a:pt x="30000" y="7093"/>
                </a:cubicBezTo>
                <a:lnTo>
                  <a:pt x="30000" y="7093"/>
                </a:lnTo>
                <a:cubicBezTo>
                  <a:pt x="29906" y="7088"/>
                  <a:pt x="29812" y="7051"/>
                  <a:pt x="29737" y="7032"/>
                </a:cubicBezTo>
                <a:cubicBezTo>
                  <a:pt x="29777" y="7012"/>
                  <a:pt x="29797" y="6972"/>
                  <a:pt x="29818" y="6951"/>
                </a:cubicBezTo>
                <a:cubicBezTo>
                  <a:pt x="29939" y="6951"/>
                  <a:pt x="30061" y="6931"/>
                  <a:pt x="30203" y="6911"/>
                </a:cubicBezTo>
                <a:close/>
                <a:moveTo>
                  <a:pt x="23417" y="7599"/>
                </a:moveTo>
                <a:cubicBezTo>
                  <a:pt x="23417" y="7681"/>
                  <a:pt x="23457" y="7741"/>
                  <a:pt x="23538" y="7802"/>
                </a:cubicBezTo>
                <a:cubicBezTo>
                  <a:pt x="23397" y="7782"/>
                  <a:pt x="23295" y="7741"/>
                  <a:pt x="23174" y="7681"/>
                </a:cubicBezTo>
                <a:cubicBezTo>
                  <a:pt x="23255" y="7660"/>
                  <a:pt x="23356" y="7620"/>
                  <a:pt x="23417" y="7599"/>
                </a:cubicBezTo>
                <a:close/>
                <a:moveTo>
                  <a:pt x="29554" y="8086"/>
                </a:moveTo>
                <a:lnTo>
                  <a:pt x="29514" y="8106"/>
                </a:lnTo>
                <a:lnTo>
                  <a:pt x="29514" y="8086"/>
                </a:lnTo>
                <a:close/>
                <a:moveTo>
                  <a:pt x="23356" y="8126"/>
                </a:moveTo>
                <a:cubicBezTo>
                  <a:pt x="23464" y="8180"/>
                  <a:pt x="23581" y="8207"/>
                  <a:pt x="23701" y="8207"/>
                </a:cubicBezTo>
                <a:cubicBezTo>
                  <a:pt x="23761" y="8207"/>
                  <a:pt x="23822" y="8200"/>
                  <a:pt x="23883" y="8187"/>
                </a:cubicBezTo>
                <a:cubicBezTo>
                  <a:pt x="23903" y="8207"/>
                  <a:pt x="23923" y="8248"/>
                  <a:pt x="23943" y="8268"/>
                </a:cubicBezTo>
                <a:cubicBezTo>
                  <a:pt x="23862" y="8268"/>
                  <a:pt x="23781" y="8288"/>
                  <a:pt x="23721" y="8329"/>
                </a:cubicBezTo>
                <a:lnTo>
                  <a:pt x="23619" y="8531"/>
                </a:lnTo>
                <a:lnTo>
                  <a:pt x="24065" y="8410"/>
                </a:lnTo>
                <a:lnTo>
                  <a:pt x="24106" y="8470"/>
                </a:lnTo>
                <a:cubicBezTo>
                  <a:pt x="24166" y="8511"/>
                  <a:pt x="24227" y="8552"/>
                  <a:pt x="24288" y="8552"/>
                </a:cubicBezTo>
                <a:cubicBezTo>
                  <a:pt x="24268" y="8572"/>
                  <a:pt x="24268" y="8592"/>
                  <a:pt x="24288" y="8633"/>
                </a:cubicBezTo>
                <a:cubicBezTo>
                  <a:pt x="24045" y="8653"/>
                  <a:pt x="23822" y="8795"/>
                  <a:pt x="23559" y="8795"/>
                </a:cubicBezTo>
                <a:cubicBezTo>
                  <a:pt x="23484" y="8765"/>
                  <a:pt x="23410" y="8746"/>
                  <a:pt x="23336" y="8746"/>
                </a:cubicBezTo>
                <a:cubicBezTo>
                  <a:pt x="23309" y="8746"/>
                  <a:pt x="23282" y="8749"/>
                  <a:pt x="23255" y="8754"/>
                </a:cubicBezTo>
                <a:lnTo>
                  <a:pt x="23093" y="8957"/>
                </a:lnTo>
                <a:lnTo>
                  <a:pt x="23113" y="8997"/>
                </a:lnTo>
                <a:lnTo>
                  <a:pt x="23032" y="8936"/>
                </a:lnTo>
                <a:lnTo>
                  <a:pt x="22951" y="8936"/>
                </a:lnTo>
                <a:cubicBezTo>
                  <a:pt x="22991" y="8633"/>
                  <a:pt x="22404" y="8754"/>
                  <a:pt x="22141" y="8693"/>
                </a:cubicBezTo>
                <a:cubicBezTo>
                  <a:pt x="22019" y="8633"/>
                  <a:pt x="21918" y="8572"/>
                  <a:pt x="21817" y="8491"/>
                </a:cubicBezTo>
                <a:cubicBezTo>
                  <a:pt x="21979" y="8470"/>
                  <a:pt x="22161" y="8430"/>
                  <a:pt x="22323" y="8369"/>
                </a:cubicBezTo>
                <a:cubicBezTo>
                  <a:pt x="22343" y="8369"/>
                  <a:pt x="22363" y="8349"/>
                  <a:pt x="22363" y="8349"/>
                </a:cubicBezTo>
                <a:cubicBezTo>
                  <a:pt x="22435" y="8363"/>
                  <a:pt x="22507" y="8378"/>
                  <a:pt x="22571" y="8378"/>
                </a:cubicBezTo>
                <a:cubicBezTo>
                  <a:pt x="22598" y="8378"/>
                  <a:pt x="22623" y="8375"/>
                  <a:pt x="22647" y="8369"/>
                </a:cubicBezTo>
                <a:lnTo>
                  <a:pt x="22850" y="8167"/>
                </a:lnTo>
                <a:lnTo>
                  <a:pt x="23356" y="8126"/>
                </a:lnTo>
                <a:close/>
                <a:moveTo>
                  <a:pt x="33909" y="9585"/>
                </a:moveTo>
                <a:cubicBezTo>
                  <a:pt x="33889" y="9645"/>
                  <a:pt x="33849" y="9686"/>
                  <a:pt x="33828" y="9747"/>
                </a:cubicBezTo>
                <a:cubicBezTo>
                  <a:pt x="33788" y="9706"/>
                  <a:pt x="33727" y="9686"/>
                  <a:pt x="33666" y="9666"/>
                </a:cubicBezTo>
                <a:lnTo>
                  <a:pt x="33808" y="9585"/>
                </a:lnTo>
                <a:close/>
                <a:moveTo>
                  <a:pt x="34436" y="9828"/>
                </a:moveTo>
                <a:cubicBezTo>
                  <a:pt x="34456" y="9828"/>
                  <a:pt x="34477" y="9848"/>
                  <a:pt x="34497" y="9848"/>
                </a:cubicBezTo>
                <a:cubicBezTo>
                  <a:pt x="34416" y="9909"/>
                  <a:pt x="34558" y="9929"/>
                  <a:pt x="34578" y="9969"/>
                </a:cubicBezTo>
                <a:lnTo>
                  <a:pt x="34477" y="9969"/>
                </a:lnTo>
                <a:lnTo>
                  <a:pt x="34396" y="9990"/>
                </a:lnTo>
                <a:cubicBezTo>
                  <a:pt x="34416" y="9929"/>
                  <a:pt x="34396" y="9868"/>
                  <a:pt x="34436" y="9828"/>
                </a:cubicBezTo>
                <a:close/>
                <a:moveTo>
                  <a:pt x="2877" y="9605"/>
                </a:moveTo>
                <a:lnTo>
                  <a:pt x="2877" y="9605"/>
                </a:lnTo>
                <a:cubicBezTo>
                  <a:pt x="2816" y="9767"/>
                  <a:pt x="2796" y="9929"/>
                  <a:pt x="3019" y="10050"/>
                </a:cubicBezTo>
                <a:cubicBezTo>
                  <a:pt x="2987" y="10063"/>
                  <a:pt x="2956" y="10067"/>
                  <a:pt x="2926" y="10067"/>
                </a:cubicBezTo>
                <a:cubicBezTo>
                  <a:pt x="2807" y="10067"/>
                  <a:pt x="2707" y="9990"/>
                  <a:pt x="2594" y="9990"/>
                </a:cubicBezTo>
                <a:lnTo>
                  <a:pt x="2573" y="9625"/>
                </a:lnTo>
                <a:lnTo>
                  <a:pt x="2573" y="9625"/>
                </a:lnTo>
                <a:cubicBezTo>
                  <a:pt x="2615" y="9633"/>
                  <a:pt x="2657" y="9638"/>
                  <a:pt x="2699" y="9638"/>
                </a:cubicBezTo>
                <a:cubicBezTo>
                  <a:pt x="2758" y="9638"/>
                  <a:pt x="2818" y="9629"/>
                  <a:pt x="2877" y="9605"/>
                </a:cubicBezTo>
                <a:close/>
                <a:moveTo>
                  <a:pt x="20824" y="10273"/>
                </a:moveTo>
                <a:cubicBezTo>
                  <a:pt x="20865" y="10334"/>
                  <a:pt x="20925" y="10395"/>
                  <a:pt x="20986" y="10435"/>
                </a:cubicBezTo>
                <a:cubicBezTo>
                  <a:pt x="20966" y="10456"/>
                  <a:pt x="20925" y="10476"/>
                  <a:pt x="20905" y="10496"/>
                </a:cubicBezTo>
                <a:lnTo>
                  <a:pt x="20885" y="10496"/>
                </a:lnTo>
                <a:cubicBezTo>
                  <a:pt x="20885" y="10476"/>
                  <a:pt x="20885" y="10476"/>
                  <a:pt x="20885" y="10456"/>
                </a:cubicBezTo>
                <a:cubicBezTo>
                  <a:pt x="20905" y="10395"/>
                  <a:pt x="20824" y="10334"/>
                  <a:pt x="20824" y="10273"/>
                </a:cubicBezTo>
                <a:close/>
                <a:moveTo>
                  <a:pt x="30344" y="10476"/>
                </a:moveTo>
                <a:cubicBezTo>
                  <a:pt x="30385" y="10557"/>
                  <a:pt x="30405" y="10638"/>
                  <a:pt x="30527" y="10699"/>
                </a:cubicBezTo>
                <a:lnTo>
                  <a:pt x="30486" y="10699"/>
                </a:lnTo>
                <a:cubicBezTo>
                  <a:pt x="30457" y="10669"/>
                  <a:pt x="30416" y="10650"/>
                  <a:pt x="30373" y="10650"/>
                </a:cubicBezTo>
                <a:cubicBezTo>
                  <a:pt x="30357" y="10650"/>
                  <a:pt x="30340" y="10653"/>
                  <a:pt x="30324" y="10658"/>
                </a:cubicBezTo>
                <a:cubicBezTo>
                  <a:pt x="30324" y="10638"/>
                  <a:pt x="30344" y="10618"/>
                  <a:pt x="30344" y="10597"/>
                </a:cubicBezTo>
                <a:lnTo>
                  <a:pt x="30344" y="10476"/>
                </a:lnTo>
                <a:close/>
                <a:moveTo>
                  <a:pt x="23700" y="10719"/>
                </a:moveTo>
                <a:lnTo>
                  <a:pt x="23680" y="10739"/>
                </a:lnTo>
                <a:lnTo>
                  <a:pt x="23680" y="10719"/>
                </a:lnTo>
                <a:close/>
                <a:moveTo>
                  <a:pt x="30898" y="10538"/>
                </a:moveTo>
                <a:cubicBezTo>
                  <a:pt x="30874" y="10609"/>
                  <a:pt x="30890" y="10684"/>
                  <a:pt x="30871" y="10759"/>
                </a:cubicBezTo>
                <a:lnTo>
                  <a:pt x="30770" y="10678"/>
                </a:lnTo>
                <a:lnTo>
                  <a:pt x="30790" y="10678"/>
                </a:lnTo>
                <a:cubicBezTo>
                  <a:pt x="30843" y="10631"/>
                  <a:pt x="30875" y="10585"/>
                  <a:pt x="30898" y="10538"/>
                </a:cubicBezTo>
                <a:close/>
                <a:moveTo>
                  <a:pt x="20934" y="11027"/>
                </a:moveTo>
                <a:cubicBezTo>
                  <a:pt x="21009" y="11161"/>
                  <a:pt x="21016" y="11321"/>
                  <a:pt x="20925" y="11448"/>
                </a:cubicBezTo>
                <a:cubicBezTo>
                  <a:pt x="20871" y="11321"/>
                  <a:pt x="20947" y="11161"/>
                  <a:pt x="20934" y="11027"/>
                </a:cubicBezTo>
                <a:close/>
                <a:moveTo>
                  <a:pt x="19204" y="11367"/>
                </a:moveTo>
                <a:cubicBezTo>
                  <a:pt x="19204" y="11410"/>
                  <a:pt x="19204" y="11443"/>
                  <a:pt x="19211" y="11480"/>
                </a:cubicBezTo>
                <a:lnTo>
                  <a:pt x="19211" y="11480"/>
                </a:lnTo>
                <a:cubicBezTo>
                  <a:pt x="19193" y="11453"/>
                  <a:pt x="19157" y="11435"/>
                  <a:pt x="19102" y="11408"/>
                </a:cubicBezTo>
                <a:cubicBezTo>
                  <a:pt x="19143" y="11408"/>
                  <a:pt x="19163" y="11387"/>
                  <a:pt x="19204" y="11367"/>
                </a:cubicBezTo>
                <a:close/>
                <a:moveTo>
                  <a:pt x="25466" y="11344"/>
                </a:moveTo>
                <a:cubicBezTo>
                  <a:pt x="25519" y="11344"/>
                  <a:pt x="25573" y="11347"/>
                  <a:pt x="25625" y="11347"/>
                </a:cubicBezTo>
                <a:cubicBezTo>
                  <a:pt x="25442" y="11428"/>
                  <a:pt x="25240" y="11509"/>
                  <a:pt x="25301" y="11630"/>
                </a:cubicBezTo>
                <a:cubicBezTo>
                  <a:pt x="25260" y="11590"/>
                  <a:pt x="25199" y="11549"/>
                  <a:pt x="25139" y="11509"/>
                </a:cubicBezTo>
                <a:cubicBezTo>
                  <a:pt x="25211" y="11364"/>
                  <a:pt x="25335" y="11344"/>
                  <a:pt x="25466" y="11344"/>
                </a:cubicBezTo>
                <a:close/>
                <a:moveTo>
                  <a:pt x="19224" y="11549"/>
                </a:moveTo>
                <a:cubicBezTo>
                  <a:pt x="19224" y="11590"/>
                  <a:pt x="19224" y="11630"/>
                  <a:pt x="19204" y="11671"/>
                </a:cubicBezTo>
                <a:lnTo>
                  <a:pt x="19183" y="11651"/>
                </a:lnTo>
                <a:cubicBezTo>
                  <a:pt x="19204" y="11630"/>
                  <a:pt x="19204" y="11590"/>
                  <a:pt x="19224" y="11549"/>
                </a:cubicBezTo>
                <a:close/>
                <a:moveTo>
                  <a:pt x="1297" y="12142"/>
                </a:moveTo>
                <a:lnTo>
                  <a:pt x="1297" y="12177"/>
                </a:lnTo>
                <a:cubicBezTo>
                  <a:pt x="1267" y="12187"/>
                  <a:pt x="1231" y="12193"/>
                  <a:pt x="1196" y="12193"/>
                </a:cubicBezTo>
                <a:cubicBezTo>
                  <a:pt x="1160" y="12193"/>
                  <a:pt x="1125" y="12187"/>
                  <a:pt x="1095" y="12177"/>
                </a:cubicBezTo>
                <a:cubicBezTo>
                  <a:pt x="1150" y="12177"/>
                  <a:pt x="1223" y="12160"/>
                  <a:pt x="1297" y="12142"/>
                </a:cubicBezTo>
                <a:close/>
                <a:moveTo>
                  <a:pt x="35935" y="12279"/>
                </a:moveTo>
                <a:cubicBezTo>
                  <a:pt x="35955" y="12299"/>
                  <a:pt x="35976" y="12319"/>
                  <a:pt x="35976" y="12360"/>
                </a:cubicBezTo>
                <a:lnTo>
                  <a:pt x="35955" y="12360"/>
                </a:lnTo>
                <a:cubicBezTo>
                  <a:pt x="35955" y="12339"/>
                  <a:pt x="35935" y="12299"/>
                  <a:pt x="35935" y="12279"/>
                </a:cubicBezTo>
                <a:close/>
                <a:moveTo>
                  <a:pt x="8934" y="12420"/>
                </a:moveTo>
                <a:lnTo>
                  <a:pt x="8934" y="12420"/>
                </a:lnTo>
                <a:cubicBezTo>
                  <a:pt x="8954" y="12441"/>
                  <a:pt x="8913" y="12461"/>
                  <a:pt x="8873" y="12481"/>
                </a:cubicBezTo>
                <a:lnTo>
                  <a:pt x="8873" y="12461"/>
                </a:lnTo>
                <a:lnTo>
                  <a:pt x="8934" y="12420"/>
                </a:lnTo>
                <a:close/>
                <a:moveTo>
                  <a:pt x="4660" y="10820"/>
                </a:moveTo>
                <a:cubicBezTo>
                  <a:pt x="4720" y="11043"/>
                  <a:pt x="5024" y="11124"/>
                  <a:pt x="5186" y="11286"/>
                </a:cubicBezTo>
                <a:lnTo>
                  <a:pt x="5207" y="11306"/>
                </a:lnTo>
                <a:cubicBezTo>
                  <a:pt x="4964" y="11671"/>
                  <a:pt x="4984" y="12157"/>
                  <a:pt x="5288" y="12461"/>
                </a:cubicBezTo>
                <a:cubicBezTo>
                  <a:pt x="5297" y="12481"/>
                  <a:pt x="5307" y="12496"/>
                  <a:pt x="5320" y="12506"/>
                </a:cubicBezTo>
                <a:lnTo>
                  <a:pt x="5320" y="12506"/>
                </a:lnTo>
                <a:cubicBezTo>
                  <a:pt x="5277" y="12494"/>
                  <a:pt x="5234" y="12489"/>
                  <a:pt x="5191" y="12489"/>
                </a:cubicBezTo>
                <a:cubicBezTo>
                  <a:pt x="4981" y="12489"/>
                  <a:pt x="4779" y="12620"/>
                  <a:pt x="4700" y="12826"/>
                </a:cubicBezTo>
                <a:cubicBezTo>
                  <a:pt x="4700" y="12846"/>
                  <a:pt x="4700" y="12866"/>
                  <a:pt x="4720" y="12886"/>
                </a:cubicBezTo>
                <a:cubicBezTo>
                  <a:pt x="4700" y="12886"/>
                  <a:pt x="4680" y="12886"/>
                  <a:pt x="4660" y="12907"/>
                </a:cubicBezTo>
                <a:cubicBezTo>
                  <a:pt x="4376" y="12745"/>
                  <a:pt x="4153" y="12522"/>
                  <a:pt x="3748" y="12501"/>
                </a:cubicBezTo>
                <a:cubicBezTo>
                  <a:pt x="3732" y="12501"/>
                  <a:pt x="3715" y="12501"/>
                  <a:pt x="3699" y="12512"/>
                </a:cubicBezTo>
                <a:lnTo>
                  <a:pt x="3699" y="12512"/>
                </a:lnTo>
                <a:cubicBezTo>
                  <a:pt x="4162" y="12131"/>
                  <a:pt x="4677" y="11748"/>
                  <a:pt x="4315" y="11246"/>
                </a:cubicBezTo>
                <a:lnTo>
                  <a:pt x="4275" y="11246"/>
                </a:lnTo>
                <a:cubicBezTo>
                  <a:pt x="4295" y="11205"/>
                  <a:pt x="4315" y="11144"/>
                  <a:pt x="4295" y="11104"/>
                </a:cubicBezTo>
                <a:lnTo>
                  <a:pt x="4315" y="11084"/>
                </a:lnTo>
                <a:cubicBezTo>
                  <a:pt x="4417" y="11023"/>
                  <a:pt x="4518" y="10921"/>
                  <a:pt x="4599" y="10820"/>
                </a:cubicBezTo>
                <a:close/>
                <a:moveTo>
                  <a:pt x="27319" y="11302"/>
                </a:moveTo>
                <a:cubicBezTo>
                  <a:pt x="27390" y="11302"/>
                  <a:pt x="27460" y="11309"/>
                  <a:pt x="27529" y="11327"/>
                </a:cubicBezTo>
                <a:cubicBezTo>
                  <a:pt x="27590" y="11347"/>
                  <a:pt x="27671" y="11347"/>
                  <a:pt x="27731" y="11347"/>
                </a:cubicBezTo>
                <a:cubicBezTo>
                  <a:pt x="27630" y="11408"/>
                  <a:pt x="27590" y="11509"/>
                  <a:pt x="27630" y="11630"/>
                </a:cubicBezTo>
                <a:cubicBezTo>
                  <a:pt x="27684" y="11684"/>
                  <a:pt x="27801" y="11693"/>
                  <a:pt x="27933" y="11693"/>
                </a:cubicBezTo>
                <a:cubicBezTo>
                  <a:pt x="27999" y="11693"/>
                  <a:pt x="28069" y="11691"/>
                  <a:pt x="28136" y="11691"/>
                </a:cubicBezTo>
                <a:lnTo>
                  <a:pt x="28218" y="11691"/>
                </a:lnTo>
                <a:cubicBezTo>
                  <a:pt x="28258" y="11833"/>
                  <a:pt x="28380" y="11975"/>
                  <a:pt x="28177" y="12177"/>
                </a:cubicBezTo>
                <a:cubicBezTo>
                  <a:pt x="28055" y="12076"/>
                  <a:pt x="28035" y="11934"/>
                  <a:pt x="27752" y="11914"/>
                </a:cubicBezTo>
                <a:lnTo>
                  <a:pt x="27752" y="11914"/>
                </a:lnTo>
                <a:cubicBezTo>
                  <a:pt x="27529" y="12117"/>
                  <a:pt x="27873" y="12177"/>
                  <a:pt x="27792" y="12339"/>
                </a:cubicBezTo>
                <a:lnTo>
                  <a:pt x="27488" y="12441"/>
                </a:lnTo>
                <a:lnTo>
                  <a:pt x="27468" y="12582"/>
                </a:lnTo>
                <a:cubicBezTo>
                  <a:pt x="27468" y="12684"/>
                  <a:pt x="27346" y="12724"/>
                  <a:pt x="27225" y="12745"/>
                </a:cubicBezTo>
                <a:cubicBezTo>
                  <a:pt x="27199" y="12736"/>
                  <a:pt x="27171" y="12733"/>
                  <a:pt x="27141" y="12733"/>
                </a:cubicBezTo>
                <a:cubicBezTo>
                  <a:pt x="27059" y="12733"/>
                  <a:pt x="26965" y="12756"/>
                  <a:pt x="26884" y="12756"/>
                </a:cubicBezTo>
                <a:cubicBezTo>
                  <a:pt x="26854" y="12756"/>
                  <a:pt x="26825" y="12753"/>
                  <a:pt x="26800" y="12745"/>
                </a:cubicBezTo>
                <a:cubicBezTo>
                  <a:pt x="26496" y="12745"/>
                  <a:pt x="26232" y="12886"/>
                  <a:pt x="25929" y="12947"/>
                </a:cubicBezTo>
                <a:lnTo>
                  <a:pt x="25523" y="12846"/>
                </a:lnTo>
                <a:lnTo>
                  <a:pt x="25280" y="12339"/>
                </a:lnTo>
                <a:cubicBezTo>
                  <a:pt x="25078" y="12339"/>
                  <a:pt x="24896" y="12339"/>
                  <a:pt x="24693" y="12360"/>
                </a:cubicBezTo>
                <a:cubicBezTo>
                  <a:pt x="24774" y="12319"/>
                  <a:pt x="24814" y="12279"/>
                  <a:pt x="24875" y="12218"/>
                </a:cubicBezTo>
                <a:cubicBezTo>
                  <a:pt x="24956" y="12036"/>
                  <a:pt x="25260" y="12117"/>
                  <a:pt x="25402" y="12036"/>
                </a:cubicBezTo>
                <a:cubicBezTo>
                  <a:pt x="25544" y="11894"/>
                  <a:pt x="25564" y="11793"/>
                  <a:pt x="25422" y="11711"/>
                </a:cubicBezTo>
                <a:lnTo>
                  <a:pt x="25483" y="11711"/>
                </a:lnTo>
                <a:cubicBezTo>
                  <a:pt x="25685" y="11711"/>
                  <a:pt x="25888" y="11651"/>
                  <a:pt x="26050" y="11549"/>
                </a:cubicBezTo>
                <a:lnTo>
                  <a:pt x="26192" y="11448"/>
                </a:lnTo>
                <a:cubicBezTo>
                  <a:pt x="26243" y="11458"/>
                  <a:pt x="26298" y="11463"/>
                  <a:pt x="26354" y="11463"/>
                </a:cubicBezTo>
                <a:cubicBezTo>
                  <a:pt x="26410" y="11463"/>
                  <a:pt x="26465" y="11458"/>
                  <a:pt x="26516" y="11448"/>
                </a:cubicBezTo>
                <a:cubicBezTo>
                  <a:pt x="26787" y="11400"/>
                  <a:pt x="27058" y="11302"/>
                  <a:pt x="27319" y="11302"/>
                </a:cubicBezTo>
                <a:close/>
                <a:moveTo>
                  <a:pt x="5146" y="13089"/>
                </a:moveTo>
                <a:lnTo>
                  <a:pt x="5267" y="13129"/>
                </a:lnTo>
                <a:lnTo>
                  <a:pt x="5267" y="13170"/>
                </a:lnTo>
                <a:cubicBezTo>
                  <a:pt x="5247" y="13433"/>
                  <a:pt x="4943" y="13413"/>
                  <a:pt x="4700" y="13474"/>
                </a:cubicBezTo>
                <a:lnTo>
                  <a:pt x="4680" y="13474"/>
                </a:lnTo>
                <a:cubicBezTo>
                  <a:pt x="4700" y="13393"/>
                  <a:pt x="4761" y="13332"/>
                  <a:pt x="4781" y="13251"/>
                </a:cubicBezTo>
                <a:cubicBezTo>
                  <a:pt x="4903" y="13210"/>
                  <a:pt x="5024" y="13150"/>
                  <a:pt x="5146" y="13089"/>
                </a:cubicBezTo>
                <a:close/>
                <a:moveTo>
                  <a:pt x="23984" y="14264"/>
                </a:moveTo>
                <a:lnTo>
                  <a:pt x="24126" y="14325"/>
                </a:lnTo>
                <a:cubicBezTo>
                  <a:pt x="24126" y="14325"/>
                  <a:pt x="24126" y="14325"/>
                  <a:pt x="24126" y="14345"/>
                </a:cubicBezTo>
                <a:cubicBezTo>
                  <a:pt x="24126" y="14385"/>
                  <a:pt x="24146" y="14426"/>
                  <a:pt x="24166" y="14446"/>
                </a:cubicBezTo>
                <a:lnTo>
                  <a:pt x="24207" y="14466"/>
                </a:lnTo>
                <a:cubicBezTo>
                  <a:pt x="24126" y="14568"/>
                  <a:pt x="23984" y="14608"/>
                  <a:pt x="23862" y="14608"/>
                </a:cubicBezTo>
                <a:lnTo>
                  <a:pt x="23802" y="14588"/>
                </a:lnTo>
                <a:lnTo>
                  <a:pt x="23883" y="14527"/>
                </a:lnTo>
                <a:cubicBezTo>
                  <a:pt x="23964" y="14446"/>
                  <a:pt x="23984" y="14385"/>
                  <a:pt x="23883" y="14325"/>
                </a:cubicBezTo>
                <a:cubicBezTo>
                  <a:pt x="23923" y="14325"/>
                  <a:pt x="23943" y="14304"/>
                  <a:pt x="23984" y="14264"/>
                </a:cubicBezTo>
                <a:close/>
                <a:moveTo>
                  <a:pt x="8488" y="14223"/>
                </a:moveTo>
                <a:lnTo>
                  <a:pt x="8448" y="14264"/>
                </a:lnTo>
                <a:cubicBezTo>
                  <a:pt x="8529" y="14345"/>
                  <a:pt x="8873" y="14365"/>
                  <a:pt x="8468" y="14527"/>
                </a:cubicBezTo>
                <a:cubicBezTo>
                  <a:pt x="8346" y="14568"/>
                  <a:pt x="8286" y="14689"/>
                  <a:pt x="8326" y="14811"/>
                </a:cubicBezTo>
                <a:lnTo>
                  <a:pt x="8265" y="14811"/>
                </a:lnTo>
                <a:cubicBezTo>
                  <a:pt x="8265" y="14790"/>
                  <a:pt x="8265" y="14790"/>
                  <a:pt x="8286" y="14770"/>
                </a:cubicBezTo>
                <a:cubicBezTo>
                  <a:pt x="8326" y="14608"/>
                  <a:pt x="8387" y="14426"/>
                  <a:pt x="8427" y="14243"/>
                </a:cubicBezTo>
                <a:lnTo>
                  <a:pt x="8468" y="14223"/>
                </a:lnTo>
                <a:close/>
                <a:moveTo>
                  <a:pt x="8204" y="14892"/>
                </a:moveTo>
                <a:cubicBezTo>
                  <a:pt x="8204" y="14892"/>
                  <a:pt x="8184" y="14912"/>
                  <a:pt x="8184" y="14932"/>
                </a:cubicBezTo>
                <a:lnTo>
                  <a:pt x="8144" y="14912"/>
                </a:lnTo>
                <a:cubicBezTo>
                  <a:pt x="8164" y="14912"/>
                  <a:pt x="8184" y="14892"/>
                  <a:pt x="8204" y="14892"/>
                </a:cubicBezTo>
                <a:close/>
                <a:moveTo>
                  <a:pt x="27691" y="13697"/>
                </a:moveTo>
                <a:cubicBezTo>
                  <a:pt x="27711" y="13717"/>
                  <a:pt x="27731" y="13737"/>
                  <a:pt x="27752" y="13737"/>
                </a:cubicBezTo>
                <a:cubicBezTo>
                  <a:pt x="27752" y="13757"/>
                  <a:pt x="27752" y="13757"/>
                  <a:pt x="27752" y="13757"/>
                </a:cubicBezTo>
                <a:cubicBezTo>
                  <a:pt x="27691" y="13818"/>
                  <a:pt x="27671" y="13899"/>
                  <a:pt x="27671" y="13980"/>
                </a:cubicBezTo>
                <a:cubicBezTo>
                  <a:pt x="27488" y="14061"/>
                  <a:pt x="27326" y="14203"/>
                  <a:pt x="27245" y="14385"/>
                </a:cubicBezTo>
                <a:cubicBezTo>
                  <a:pt x="27262" y="14286"/>
                  <a:pt x="27292" y="14187"/>
                  <a:pt x="27082" y="14187"/>
                </a:cubicBezTo>
                <a:cubicBezTo>
                  <a:pt x="27035" y="14187"/>
                  <a:pt x="26975" y="14192"/>
                  <a:pt x="26901" y="14203"/>
                </a:cubicBezTo>
                <a:cubicBezTo>
                  <a:pt x="26921" y="14264"/>
                  <a:pt x="26881" y="14325"/>
                  <a:pt x="26739" y="14385"/>
                </a:cubicBezTo>
                <a:cubicBezTo>
                  <a:pt x="26924" y="14552"/>
                  <a:pt x="27178" y="14651"/>
                  <a:pt x="27421" y="14651"/>
                </a:cubicBezTo>
                <a:cubicBezTo>
                  <a:pt x="27444" y="14651"/>
                  <a:pt x="27466" y="14650"/>
                  <a:pt x="27488" y="14649"/>
                </a:cubicBezTo>
                <a:lnTo>
                  <a:pt x="27529" y="14649"/>
                </a:lnTo>
                <a:cubicBezTo>
                  <a:pt x="27265" y="14831"/>
                  <a:pt x="27083" y="15033"/>
                  <a:pt x="26698" y="15094"/>
                </a:cubicBezTo>
                <a:lnTo>
                  <a:pt x="26698" y="15054"/>
                </a:lnTo>
                <a:cubicBezTo>
                  <a:pt x="26739" y="14811"/>
                  <a:pt x="26901" y="14527"/>
                  <a:pt x="26678" y="14325"/>
                </a:cubicBezTo>
                <a:cubicBezTo>
                  <a:pt x="26557" y="14223"/>
                  <a:pt x="26394" y="14122"/>
                  <a:pt x="26232" y="14081"/>
                </a:cubicBezTo>
                <a:cubicBezTo>
                  <a:pt x="26293" y="14081"/>
                  <a:pt x="26334" y="14061"/>
                  <a:pt x="26374" y="14041"/>
                </a:cubicBezTo>
                <a:cubicBezTo>
                  <a:pt x="26496" y="14087"/>
                  <a:pt x="26617" y="14109"/>
                  <a:pt x="26739" y="14109"/>
                </a:cubicBezTo>
                <a:cubicBezTo>
                  <a:pt x="26779" y="14109"/>
                  <a:pt x="26820" y="14107"/>
                  <a:pt x="26860" y="14102"/>
                </a:cubicBezTo>
                <a:cubicBezTo>
                  <a:pt x="26921" y="13838"/>
                  <a:pt x="27407" y="13859"/>
                  <a:pt x="27630" y="13717"/>
                </a:cubicBezTo>
                <a:lnTo>
                  <a:pt x="27691" y="13697"/>
                </a:lnTo>
                <a:close/>
                <a:moveTo>
                  <a:pt x="24875" y="14628"/>
                </a:moveTo>
                <a:lnTo>
                  <a:pt x="24896" y="14669"/>
                </a:lnTo>
                <a:cubicBezTo>
                  <a:pt x="24794" y="14750"/>
                  <a:pt x="24835" y="14811"/>
                  <a:pt x="24875" y="14871"/>
                </a:cubicBezTo>
                <a:lnTo>
                  <a:pt x="24794" y="14912"/>
                </a:lnTo>
                <a:cubicBezTo>
                  <a:pt x="24693" y="14952"/>
                  <a:pt x="24612" y="15033"/>
                  <a:pt x="24531" y="15115"/>
                </a:cubicBezTo>
                <a:cubicBezTo>
                  <a:pt x="24551" y="15013"/>
                  <a:pt x="24531" y="14932"/>
                  <a:pt x="24490" y="14851"/>
                </a:cubicBezTo>
                <a:cubicBezTo>
                  <a:pt x="24652" y="14831"/>
                  <a:pt x="24774" y="14750"/>
                  <a:pt x="24875" y="14628"/>
                </a:cubicBezTo>
                <a:close/>
                <a:moveTo>
                  <a:pt x="18474" y="15256"/>
                </a:moveTo>
                <a:lnTo>
                  <a:pt x="18474" y="15256"/>
                </a:lnTo>
                <a:cubicBezTo>
                  <a:pt x="18515" y="15277"/>
                  <a:pt x="18565" y="15287"/>
                  <a:pt x="18619" y="15287"/>
                </a:cubicBezTo>
                <a:cubicBezTo>
                  <a:pt x="18657" y="15287"/>
                  <a:pt x="18696" y="15281"/>
                  <a:pt x="18734" y="15271"/>
                </a:cubicBezTo>
                <a:lnTo>
                  <a:pt x="18734" y="15271"/>
                </a:lnTo>
                <a:cubicBezTo>
                  <a:pt x="18682" y="15302"/>
                  <a:pt x="18629" y="15320"/>
                  <a:pt x="18576" y="15337"/>
                </a:cubicBezTo>
                <a:cubicBezTo>
                  <a:pt x="18535" y="15317"/>
                  <a:pt x="18495" y="15297"/>
                  <a:pt x="18474" y="15256"/>
                </a:cubicBezTo>
                <a:close/>
                <a:moveTo>
                  <a:pt x="10372" y="14770"/>
                </a:moveTo>
                <a:lnTo>
                  <a:pt x="10372" y="14790"/>
                </a:lnTo>
                <a:cubicBezTo>
                  <a:pt x="10129" y="14912"/>
                  <a:pt x="10028" y="15115"/>
                  <a:pt x="9724" y="15155"/>
                </a:cubicBezTo>
                <a:cubicBezTo>
                  <a:pt x="9622" y="15216"/>
                  <a:pt x="9521" y="15297"/>
                  <a:pt x="9420" y="15378"/>
                </a:cubicBezTo>
                <a:cubicBezTo>
                  <a:pt x="9420" y="15337"/>
                  <a:pt x="9400" y="15297"/>
                  <a:pt x="9359" y="15277"/>
                </a:cubicBezTo>
                <a:cubicBezTo>
                  <a:pt x="9460" y="15256"/>
                  <a:pt x="9541" y="15216"/>
                  <a:pt x="9602" y="15115"/>
                </a:cubicBezTo>
                <a:cubicBezTo>
                  <a:pt x="9643" y="15054"/>
                  <a:pt x="9663" y="14952"/>
                  <a:pt x="9663" y="14871"/>
                </a:cubicBezTo>
                <a:cubicBezTo>
                  <a:pt x="9865" y="14871"/>
                  <a:pt x="10088" y="14831"/>
                  <a:pt x="10311" y="14770"/>
                </a:cubicBezTo>
                <a:close/>
                <a:moveTo>
                  <a:pt x="13329" y="15742"/>
                </a:moveTo>
                <a:lnTo>
                  <a:pt x="13329" y="15763"/>
                </a:lnTo>
                <a:lnTo>
                  <a:pt x="13289" y="15783"/>
                </a:lnTo>
                <a:cubicBezTo>
                  <a:pt x="13309" y="15763"/>
                  <a:pt x="13309" y="15742"/>
                  <a:pt x="13329" y="15742"/>
                </a:cubicBezTo>
                <a:close/>
                <a:moveTo>
                  <a:pt x="27164" y="15823"/>
                </a:moveTo>
                <a:cubicBezTo>
                  <a:pt x="27184" y="15844"/>
                  <a:pt x="27225" y="15844"/>
                  <a:pt x="27245" y="15844"/>
                </a:cubicBezTo>
                <a:lnTo>
                  <a:pt x="27286" y="15844"/>
                </a:lnTo>
                <a:cubicBezTo>
                  <a:pt x="27225" y="15884"/>
                  <a:pt x="27164" y="15925"/>
                  <a:pt x="27124" y="15986"/>
                </a:cubicBezTo>
                <a:lnTo>
                  <a:pt x="27103" y="15986"/>
                </a:lnTo>
                <a:lnTo>
                  <a:pt x="27103" y="15905"/>
                </a:lnTo>
                <a:lnTo>
                  <a:pt x="27103" y="15844"/>
                </a:lnTo>
                <a:lnTo>
                  <a:pt x="27164" y="15823"/>
                </a:lnTo>
                <a:close/>
                <a:moveTo>
                  <a:pt x="30993" y="8167"/>
                </a:moveTo>
                <a:cubicBezTo>
                  <a:pt x="31033" y="8227"/>
                  <a:pt x="31074" y="8268"/>
                  <a:pt x="31134" y="8308"/>
                </a:cubicBezTo>
                <a:lnTo>
                  <a:pt x="31236" y="8308"/>
                </a:lnTo>
                <a:cubicBezTo>
                  <a:pt x="31377" y="8430"/>
                  <a:pt x="31236" y="8592"/>
                  <a:pt x="31256" y="8734"/>
                </a:cubicBezTo>
                <a:cubicBezTo>
                  <a:pt x="31337" y="8703"/>
                  <a:pt x="31423" y="8688"/>
                  <a:pt x="31509" y="8688"/>
                </a:cubicBezTo>
                <a:cubicBezTo>
                  <a:pt x="31595" y="8688"/>
                  <a:pt x="31681" y="8703"/>
                  <a:pt x="31762" y="8734"/>
                </a:cubicBezTo>
                <a:cubicBezTo>
                  <a:pt x="31762" y="8754"/>
                  <a:pt x="31762" y="8754"/>
                  <a:pt x="31783" y="8774"/>
                </a:cubicBezTo>
                <a:cubicBezTo>
                  <a:pt x="31823" y="8795"/>
                  <a:pt x="31864" y="8835"/>
                  <a:pt x="31924" y="8835"/>
                </a:cubicBezTo>
                <a:lnTo>
                  <a:pt x="31783" y="9098"/>
                </a:lnTo>
                <a:cubicBezTo>
                  <a:pt x="31854" y="9113"/>
                  <a:pt x="31931" y="9120"/>
                  <a:pt x="32009" y="9120"/>
                </a:cubicBezTo>
                <a:cubicBezTo>
                  <a:pt x="32152" y="9120"/>
                  <a:pt x="32300" y="9097"/>
                  <a:pt x="32431" y="9058"/>
                </a:cubicBezTo>
                <a:cubicBezTo>
                  <a:pt x="32532" y="9038"/>
                  <a:pt x="32613" y="8997"/>
                  <a:pt x="32714" y="8957"/>
                </a:cubicBezTo>
                <a:lnTo>
                  <a:pt x="32714" y="8957"/>
                </a:lnTo>
                <a:cubicBezTo>
                  <a:pt x="32654" y="9017"/>
                  <a:pt x="32674" y="9098"/>
                  <a:pt x="32735" y="9139"/>
                </a:cubicBezTo>
                <a:cubicBezTo>
                  <a:pt x="32775" y="9179"/>
                  <a:pt x="32816" y="9200"/>
                  <a:pt x="32876" y="9200"/>
                </a:cubicBezTo>
                <a:cubicBezTo>
                  <a:pt x="32856" y="9402"/>
                  <a:pt x="32917" y="9605"/>
                  <a:pt x="33079" y="9747"/>
                </a:cubicBezTo>
                <a:lnTo>
                  <a:pt x="33241" y="9868"/>
                </a:lnTo>
                <a:cubicBezTo>
                  <a:pt x="33221" y="9909"/>
                  <a:pt x="33201" y="9949"/>
                  <a:pt x="33180" y="9990"/>
                </a:cubicBezTo>
                <a:cubicBezTo>
                  <a:pt x="33201" y="10091"/>
                  <a:pt x="33241" y="10192"/>
                  <a:pt x="33322" y="10253"/>
                </a:cubicBezTo>
                <a:lnTo>
                  <a:pt x="33565" y="10597"/>
                </a:lnTo>
                <a:cubicBezTo>
                  <a:pt x="33342" y="10678"/>
                  <a:pt x="33545" y="10699"/>
                  <a:pt x="33606" y="10719"/>
                </a:cubicBezTo>
                <a:cubicBezTo>
                  <a:pt x="33565" y="10739"/>
                  <a:pt x="33545" y="10759"/>
                  <a:pt x="33525" y="10759"/>
                </a:cubicBezTo>
                <a:cubicBezTo>
                  <a:pt x="33423" y="10901"/>
                  <a:pt x="33444" y="11023"/>
                  <a:pt x="33687" y="11063"/>
                </a:cubicBezTo>
                <a:cubicBezTo>
                  <a:pt x="33747" y="11043"/>
                  <a:pt x="33808" y="11043"/>
                  <a:pt x="33869" y="11023"/>
                </a:cubicBezTo>
                <a:lnTo>
                  <a:pt x="34031" y="11023"/>
                </a:lnTo>
                <a:cubicBezTo>
                  <a:pt x="34173" y="11063"/>
                  <a:pt x="34173" y="11185"/>
                  <a:pt x="34375" y="11185"/>
                </a:cubicBezTo>
                <a:lnTo>
                  <a:pt x="34335" y="11225"/>
                </a:lnTo>
                <a:cubicBezTo>
                  <a:pt x="34335" y="11246"/>
                  <a:pt x="34355" y="11266"/>
                  <a:pt x="34375" y="11266"/>
                </a:cubicBezTo>
                <a:cubicBezTo>
                  <a:pt x="34335" y="11306"/>
                  <a:pt x="34315" y="11367"/>
                  <a:pt x="34335" y="11408"/>
                </a:cubicBezTo>
                <a:lnTo>
                  <a:pt x="34416" y="11448"/>
                </a:lnTo>
                <a:cubicBezTo>
                  <a:pt x="34367" y="11485"/>
                  <a:pt x="34311" y="11514"/>
                  <a:pt x="34261" y="11514"/>
                </a:cubicBezTo>
                <a:cubicBezTo>
                  <a:pt x="34228" y="11514"/>
                  <a:pt x="34197" y="11501"/>
                  <a:pt x="34173" y="11468"/>
                </a:cubicBezTo>
                <a:cubicBezTo>
                  <a:pt x="34106" y="11418"/>
                  <a:pt x="34178" y="11312"/>
                  <a:pt x="34054" y="11312"/>
                </a:cubicBezTo>
                <a:cubicBezTo>
                  <a:pt x="34029" y="11312"/>
                  <a:pt x="33995" y="11316"/>
                  <a:pt x="33950" y="11327"/>
                </a:cubicBezTo>
                <a:cubicBezTo>
                  <a:pt x="33828" y="11347"/>
                  <a:pt x="33727" y="11448"/>
                  <a:pt x="33727" y="11570"/>
                </a:cubicBezTo>
                <a:cubicBezTo>
                  <a:pt x="34102" y="11629"/>
                  <a:pt x="33786" y="11976"/>
                  <a:pt x="34254" y="11976"/>
                </a:cubicBezTo>
                <a:cubicBezTo>
                  <a:pt x="34267" y="11976"/>
                  <a:pt x="34280" y="11975"/>
                  <a:pt x="34294" y="11975"/>
                </a:cubicBezTo>
                <a:lnTo>
                  <a:pt x="34294" y="11975"/>
                </a:lnTo>
                <a:cubicBezTo>
                  <a:pt x="34294" y="12015"/>
                  <a:pt x="34274" y="12056"/>
                  <a:pt x="34294" y="12076"/>
                </a:cubicBezTo>
                <a:cubicBezTo>
                  <a:pt x="33606" y="12380"/>
                  <a:pt x="34011" y="12542"/>
                  <a:pt x="34173" y="12724"/>
                </a:cubicBezTo>
                <a:cubicBezTo>
                  <a:pt x="34234" y="12765"/>
                  <a:pt x="34213" y="12886"/>
                  <a:pt x="34254" y="12947"/>
                </a:cubicBezTo>
                <a:cubicBezTo>
                  <a:pt x="34173" y="12947"/>
                  <a:pt x="34092" y="12967"/>
                  <a:pt x="34031" y="13008"/>
                </a:cubicBezTo>
                <a:cubicBezTo>
                  <a:pt x="33788" y="13190"/>
                  <a:pt x="33930" y="13291"/>
                  <a:pt x="33930" y="13433"/>
                </a:cubicBezTo>
                <a:cubicBezTo>
                  <a:pt x="33990" y="13393"/>
                  <a:pt x="34051" y="13372"/>
                  <a:pt x="34132" y="13352"/>
                </a:cubicBezTo>
                <a:lnTo>
                  <a:pt x="34132" y="13352"/>
                </a:lnTo>
                <a:cubicBezTo>
                  <a:pt x="34072" y="13372"/>
                  <a:pt x="33990" y="13413"/>
                  <a:pt x="33930" y="13433"/>
                </a:cubicBezTo>
                <a:cubicBezTo>
                  <a:pt x="33849" y="13494"/>
                  <a:pt x="33768" y="13575"/>
                  <a:pt x="33930" y="13575"/>
                </a:cubicBezTo>
                <a:lnTo>
                  <a:pt x="33990" y="13798"/>
                </a:lnTo>
                <a:lnTo>
                  <a:pt x="33707" y="13960"/>
                </a:lnTo>
                <a:lnTo>
                  <a:pt x="33727" y="14223"/>
                </a:lnTo>
                <a:lnTo>
                  <a:pt x="33707" y="14223"/>
                </a:lnTo>
                <a:cubicBezTo>
                  <a:pt x="33403" y="14385"/>
                  <a:pt x="33221" y="14588"/>
                  <a:pt x="33241" y="14770"/>
                </a:cubicBezTo>
                <a:cubicBezTo>
                  <a:pt x="33201" y="14770"/>
                  <a:pt x="33180" y="14790"/>
                  <a:pt x="33160" y="14811"/>
                </a:cubicBezTo>
                <a:cubicBezTo>
                  <a:pt x="33079" y="14851"/>
                  <a:pt x="33018" y="14932"/>
                  <a:pt x="33018" y="15013"/>
                </a:cubicBezTo>
                <a:lnTo>
                  <a:pt x="32937" y="15033"/>
                </a:lnTo>
                <a:cubicBezTo>
                  <a:pt x="32735" y="15074"/>
                  <a:pt x="32552" y="15155"/>
                  <a:pt x="32350" y="15236"/>
                </a:cubicBezTo>
                <a:cubicBezTo>
                  <a:pt x="32228" y="15317"/>
                  <a:pt x="32127" y="15398"/>
                  <a:pt x="32026" y="15520"/>
                </a:cubicBezTo>
                <a:cubicBezTo>
                  <a:pt x="31945" y="15520"/>
                  <a:pt x="31864" y="15540"/>
                  <a:pt x="31783" y="15560"/>
                </a:cubicBezTo>
                <a:cubicBezTo>
                  <a:pt x="31377" y="15702"/>
                  <a:pt x="30932" y="15823"/>
                  <a:pt x="30668" y="16067"/>
                </a:cubicBezTo>
                <a:lnTo>
                  <a:pt x="30648" y="16067"/>
                </a:lnTo>
                <a:cubicBezTo>
                  <a:pt x="30648" y="16006"/>
                  <a:pt x="30668" y="15965"/>
                  <a:pt x="30587" y="15925"/>
                </a:cubicBezTo>
                <a:cubicBezTo>
                  <a:pt x="30541" y="15934"/>
                  <a:pt x="30502" y="15939"/>
                  <a:pt x="30466" y="15939"/>
                </a:cubicBezTo>
                <a:cubicBezTo>
                  <a:pt x="30241" y="15939"/>
                  <a:pt x="30202" y="15769"/>
                  <a:pt x="29966" y="15769"/>
                </a:cubicBezTo>
                <a:cubicBezTo>
                  <a:pt x="29928" y="15769"/>
                  <a:pt x="29886" y="15773"/>
                  <a:pt x="29838" y="15783"/>
                </a:cubicBezTo>
                <a:lnTo>
                  <a:pt x="29797" y="15823"/>
                </a:lnTo>
                <a:cubicBezTo>
                  <a:pt x="29631" y="15845"/>
                  <a:pt x="29474" y="15851"/>
                  <a:pt x="29319" y="15851"/>
                </a:cubicBezTo>
                <a:cubicBezTo>
                  <a:pt x="29134" y="15851"/>
                  <a:pt x="28954" y="15842"/>
                  <a:pt x="28769" y="15842"/>
                </a:cubicBezTo>
                <a:cubicBezTo>
                  <a:pt x="28526" y="15842"/>
                  <a:pt x="28274" y="15857"/>
                  <a:pt x="27995" y="15925"/>
                </a:cubicBezTo>
                <a:lnTo>
                  <a:pt x="27893" y="15925"/>
                </a:lnTo>
                <a:lnTo>
                  <a:pt x="27974" y="15905"/>
                </a:lnTo>
                <a:cubicBezTo>
                  <a:pt x="28285" y="15634"/>
                  <a:pt x="28082" y="15625"/>
                  <a:pt x="27859" y="15625"/>
                </a:cubicBezTo>
                <a:cubicBezTo>
                  <a:pt x="27843" y="15625"/>
                  <a:pt x="27827" y="15625"/>
                  <a:pt x="27811" y="15625"/>
                </a:cubicBezTo>
                <a:cubicBezTo>
                  <a:pt x="27715" y="15625"/>
                  <a:pt x="27621" y="15624"/>
                  <a:pt x="27569" y="15601"/>
                </a:cubicBezTo>
                <a:cubicBezTo>
                  <a:pt x="27610" y="15540"/>
                  <a:pt x="27650" y="15479"/>
                  <a:pt x="27691" y="15439"/>
                </a:cubicBezTo>
                <a:cubicBezTo>
                  <a:pt x="28177" y="14851"/>
                  <a:pt x="29271" y="14365"/>
                  <a:pt x="29311" y="13757"/>
                </a:cubicBezTo>
                <a:cubicBezTo>
                  <a:pt x="29635" y="13494"/>
                  <a:pt x="29939" y="13231"/>
                  <a:pt x="30284" y="12967"/>
                </a:cubicBezTo>
                <a:cubicBezTo>
                  <a:pt x="30466" y="12846"/>
                  <a:pt x="30365" y="12785"/>
                  <a:pt x="30324" y="12704"/>
                </a:cubicBezTo>
                <a:lnTo>
                  <a:pt x="30324" y="12704"/>
                </a:lnTo>
                <a:cubicBezTo>
                  <a:pt x="30345" y="12706"/>
                  <a:pt x="30365" y="12706"/>
                  <a:pt x="30384" y="12706"/>
                </a:cubicBezTo>
                <a:cubicBezTo>
                  <a:pt x="30617" y="12706"/>
                  <a:pt x="30673" y="12595"/>
                  <a:pt x="30729" y="12501"/>
                </a:cubicBezTo>
                <a:lnTo>
                  <a:pt x="30709" y="12339"/>
                </a:lnTo>
                <a:lnTo>
                  <a:pt x="30628" y="12177"/>
                </a:lnTo>
                <a:cubicBezTo>
                  <a:pt x="30648" y="12157"/>
                  <a:pt x="30648" y="12137"/>
                  <a:pt x="30648" y="12096"/>
                </a:cubicBezTo>
                <a:cubicBezTo>
                  <a:pt x="31195" y="11975"/>
                  <a:pt x="31621" y="11468"/>
                  <a:pt x="31357" y="11205"/>
                </a:cubicBezTo>
                <a:cubicBezTo>
                  <a:pt x="31324" y="11197"/>
                  <a:pt x="31287" y="11192"/>
                  <a:pt x="31248" y="11192"/>
                </a:cubicBezTo>
                <a:cubicBezTo>
                  <a:pt x="31192" y="11192"/>
                  <a:pt x="31133" y="11202"/>
                  <a:pt x="31074" y="11225"/>
                </a:cubicBezTo>
                <a:cubicBezTo>
                  <a:pt x="31074" y="11225"/>
                  <a:pt x="31053" y="11246"/>
                  <a:pt x="31033" y="11246"/>
                </a:cubicBezTo>
                <a:cubicBezTo>
                  <a:pt x="31053" y="11225"/>
                  <a:pt x="31053" y="11205"/>
                  <a:pt x="31033" y="11185"/>
                </a:cubicBezTo>
                <a:lnTo>
                  <a:pt x="31175" y="11023"/>
                </a:lnTo>
                <a:cubicBezTo>
                  <a:pt x="31702" y="10982"/>
                  <a:pt x="31722" y="10780"/>
                  <a:pt x="31803" y="10618"/>
                </a:cubicBezTo>
                <a:lnTo>
                  <a:pt x="31783" y="10476"/>
                </a:lnTo>
                <a:cubicBezTo>
                  <a:pt x="31762" y="10334"/>
                  <a:pt x="31438" y="10375"/>
                  <a:pt x="31256" y="10314"/>
                </a:cubicBezTo>
                <a:cubicBezTo>
                  <a:pt x="31040" y="10370"/>
                  <a:pt x="30950" y="10435"/>
                  <a:pt x="30912" y="10505"/>
                </a:cubicBezTo>
                <a:lnTo>
                  <a:pt x="30912" y="10505"/>
                </a:lnTo>
                <a:cubicBezTo>
                  <a:pt x="30952" y="10403"/>
                  <a:pt x="30955" y="10303"/>
                  <a:pt x="31033" y="10213"/>
                </a:cubicBezTo>
                <a:cubicBezTo>
                  <a:pt x="30709" y="10172"/>
                  <a:pt x="30405" y="10091"/>
                  <a:pt x="30122" y="9949"/>
                </a:cubicBezTo>
                <a:cubicBezTo>
                  <a:pt x="30122" y="9949"/>
                  <a:pt x="30101" y="9969"/>
                  <a:pt x="30081" y="9990"/>
                </a:cubicBezTo>
                <a:lnTo>
                  <a:pt x="30081" y="10010"/>
                </a:lnTo>
                <a:cubicBezTo>
                  <a:pt x="30041" y="10010"/>
                  <a:pt x="30000" y="10010"/>
                  <a:pt x="29960" y="10030"/>
                </a:cubicBezTo>
                <a:cubicBezTo>
                  <a:pt x="29858" y="9909"/>
                  <a:pt x="29879" y="9747"/>
                  <a:pt x="30000" y="9666"/>
                </a:cubicBezTo>
                <a:cubicBezTo>
                  <a:pt x="29898" y="9622"/>
                  <a:pt x="29818" y="9537"/>
                  <a:pt x="29683" y="9537"/>
                </a:cubicBezTo>
                <a:cubicBezTo>
                  <a:pt x="29630" y="9537"/>
                  <a:pt x="29568" y="9550"/>
                  <a:pt x="29494" y="9585"/>
                </a:cubicBezTo>
                <a:cubicBezTo>
                  <a:pt x="29494" y="9524"/>
                  <a:pt x="29514" y="9463"/>
                  <a:pt x="29696" y="9382"/>
                </a:cubicBezTo>
                <a:cubicBezTo>
                  <a:pt x="29980" y="9301"/>
                  <a:pt x="30041" y="9179"/>
                  <a:pt x="29980" y="9078"/>
                </a:cubicBezTo>
                <a:cubicBezTo>
                  <a:pt x="30101" y="9078"/>
                  <a:pt x="30182" y="9038"/>
                  <a:pt x="30203" y="8977"/>
                </a:cubicBezTo>
                <a:lnTo>
                  <a:pt x="30223" y="8977"/>
                </a:lnTo>
                <a:cubicBezTo>
                  <a:pt x="30405" y="8977"/>
                  <a:pt x="30567" y="8936"/>
                  <a:pt x="30709" y="8835"/>
                </a:cubicBezTo>
                <a:lnTo>
                  <a:pt x="30689" y="8774"/>
                </a:lnTo>
                <a:cubicBezTo>
                  <a:pt x="30527" y="8693"/>
                  <a:pt x="30466" y="8592"/>
                  <a:pt x="30486" y="8470"/>
                </a:cubicBezTo>
                <a:cubicBezTo>
                  <a:pt x="30709" y="8389"/>
                  <a:pt x="30750" y="8227"/>
                  <a:pt x="30993" y="8167"/>
                </a:cubicBezTo>
                <a:close/>
                <a:moveTo>
                  <a:pt x="3546" y="15459"/>
                </a:moveTo>
                <a:lnTo>
                  <a:pt x="3546" y="15459"/>
                </a:lnTo>
                <a:cubicBezTo>
                  <a:pt x="3282" y="15742"/>
                  <a:pt x="3404" y="15986"/>
                  <a:pt x="3728" y="16168"/>
                </a:cubicBezTo>
                <a:cubicBezTo>
                  <a:pt x="3667" y="16188"/>
                  <a:pt x="3606" y="16229"/>
                  <a:pt x="3586" y="16289"/>
                </a:cubicBezTo>
                <a:cubicBezTo>
                  <a:pt x="3539" y="16266"/>
                  <a:pt x="3484" y="16256"/>
                  <a:pt x="3431" y="16256"/>
                </a:cubicBezTo>
                <a:cubicBezTo>
                  <a:pt x="3393" y="16256"/>
                  <a:pt x="3356" y="16261"/>
                  <a:pt x="3323" y="16269"/>
                </a:cubicBezTo>
                <a:cubicBezTo>
                  <a:pt x="3323" y="16269"/>
                  <a:pt x="3323" y="16269"/>
                  <a:pt x="3323" y="16249"/>
                </a:cubicBezTo>
                <a:cubicBezTo>
                  <a:pt x="3262" y="15986"/>
                  <a:pt x="3080" y="15702"/>
                  <a:pt x="3546" y="15459"/>
                </a:cubicBezTo>
                <a:close/>
                <a:moveTo>
                  <a:pt x="3971" y="16431"/>
                </a:moveTo>
                <a:lnTo>
                  <a:pt x="4032" y="16472"/>
                </a:lnTo>
                <a:lnTo>
                  <a:pt x="3991" y="16472"/>
                </a:lnTo>
                <a:lnTo>
                  <a:pt x="3971" y="16431"/>
                </a:lnTo>
                <a:close/>
                <a:moveTo>
                  <a:pt x="27873" y="16715"/>
                </a:moveTo>
                <a:cubicBezTo>
                  <a:pt x="27812" y="16715"/>
                  <a:pt x="27752" y="16715"/>
                  <a:pt x="27691" y="16735"/>
                </a:cubicBezTo>
                <a:cubicBezTo>
                  <a:pt x="27691" y="16735"/>
                  <a:pt x="27691" y="16726"/>
                  <a:pt x="27696" y="16715"/>
                </a:cubicBezTo>
                <a:close/>
                <a:moveTo>
                  <a:pt x="29656" y="16249"/>
                </a:moveTo>
                <a:cubicBezTo>
                  <a:pt x="29676" y="16370"/>
                  <a:pt x="29757" y="16451"/>
                  <a:pt x="29858" y="16492"/>
                </a:cubicBezTo>
                <a:lnTo>
                  <a:pt x="29899" y="16492"/>
                </a:lnTo>
                <a:cubicBezTo>
                  <a:pt x="29797" y="16573"/>
                  <a:pt x="29696" y="16654"/>
                  <a:pt x="29615" y="16755"/>
                </a:cubicBezTo>
                <a:lnTo>
                  <a:pt x="29615" y="16776"/>
                </a:lnTo>
                <a:cubicBezTo>
                  <a:pt x="29575" y="16715"/>
                  <a:pt x="29575" y="16634"/>
                  <a:pt x="29413" y="16634"/>
                </a:cubicBezTo>
                <a:lnTo>
                  <a:pt x="29453" y="16613"/>
                </a:lnTo>
                <a:lnTo>
                  <a:pt x="29494" y="16613"/>
                </a:lnTo>
                <a:cubicBezTo>
                  <a:pt x="29534" y="16532"/>
                  <a:pt x="29494" y="16492"/>
                  <a:pt x="29413" y="16451"/>
                </a:cubicBezTo>
                <a:cubicBezTo>
                  <a:pt x="29514" y="16411"/>
                  <a:pt x="29595" y="16350"/>
                  <a:pt x="29656" y="16249"/>
                </a:cubicBezTo>
                <a:close/>
                <a:moveTo>
                  <a:pt x="26678" y="16715"/>
                </a:moveTo>
                <a:cubicBezTo>
                  <a:pt x="26536" y="16917"/>
                  <a:pt x="26719" y="17019"/>
                  <a:pt x="26941" y="17079"/>
                </a:cubicBezTo>
                <a:lnTo>
                  <a:pt x="26941" y="17100"/>
                </a:lnTo>
                <a:cubicBezTo>
                  <a:pt x="26891" y="17130"/>
                  <a:pt x="26845" y="17140"/>
                  <a:pt x="26801" y="17140"/>
                </a:cubicBezTo>
                <a:cubicBezTo>
                  <a:pt x="26714" y="17140"/>
                  <a:pt x="26634" y="17100"/>
                  <a:pt x="26537" y="17100"/>
                </a:cubicBezTo>
                <a:cubicBezTo>
                  <a:pt x="26488" y="17100"/>
                  <a:pt x="26435" y="17110"/>
                  <a:pt x="26374" y="17140"/>
                </a:cubicBezTo>
                <a:cubicBezTo>
                  <a:pt x="26354" y="17120"/>
                  <a:pt x="26313" y="17100"/>
                  <a:pt x="26293" y="17100"/>
                </a:cubicBezTo>
                <a:cubicBezTo>
                  <a:pt x="26415" y="17039"/>
                  <a:pt x="26516" y="16938"/>
                  <a:pt x="26577" y="16796"/>
                </a:cubicBezTo>
                <a:cubicBezTo>
                  <a:pt x="26577" y="16776"/>
                  <a:pt x="26597" y="16755"/>
                  <a:pt x="26597" y="16755"/>
                </a:cubicBezTo>
                <a:lnTo>
                  <a:pt x="26678" y="16715"/>
                </a:lnTo>
                <a:close/>
                <a:moveTo>
                  <a:pt x="3667" y="16796"/>
                </a:moveTo>
                <a:lnTo>
                  <a:pt x="3809" y="16836"/>
                </a:lnTo>
                <a:cubicBezTo>
                  <a:pt x="3647" y="16978"/>
                  <a:pt x="3687" y="17181"/>
                  <a:pt x="3586" y="17363"/>
                </a:cubicBezTo>
                <a:cubicBezTo>
                  <a:pt x="3566" y="17302"/>
                  <a:pt x="3485" y="17241"/>
                  <a:pt x="3323" y="17201"/>
                </a:cubicBezTo>
                <a:cubicBezTo>
                  <a:pt x="3343" y="17201"/>
                  <a:pt x="3363" y="17181"/>
                  <a:pt x="3384" y="17160"/>
                </a:cubicBezTo>
                <a:cubicBezTo>
                  <a:pt x="3505" y="17059"/>
                  <a:pt x="3586" y="16938"/>
                  <a:pt x="3667" y="16796"/>
                </a:cubicBezTo>
                <a:close/>
                <a:moveTo>
                  <a:pt x="28764" y="16917"/>
                </a:moveTo>
                <a:lnTo>
                  <a:pt x="28825" y="17079"/>
                </a:lnTo>
                <a:cubicBezTo>
                  <a:pt x="28683" y="17221"/>
                  <a:pt x="28906" y="17201"/>
                  <a:pt x="29007" y="17241"/>
                </a:cubicBezTo>
                <a:lnTo>
                  <a:pt x="28967" y="17262"/>
                </a:lnTo>
                <a:cubicBezTo>
                  <a:pt x="28866" y="17322"/>
                  <a:pt x="28785" y="17383"/>
                  <a:pt x="28704" y="17464"/>
                </a:cubicBezTo>
                <a:cubicBezTo>
                  <a:pt x="28663" y="17424"/>
                  <a:pt x="28602" y="17424"/>
                  <a:pt x="28562" y="17424"/>
                </a:cubicBezTo>
                <a:lnTo>
                  <a:pt x="28542" y="17424"/>
                </a:lnTo>
                <a:cubicBezTo>
                  <a:pt x="28683" y="17262"/>
                  <a:pt x="28623" y="17181"/>
                  <a:pt x="28380" y="17160"/>
                </a:cubicBezTo>
                <a:lnTo>
                  <a:pt x="28278" y="17160"/>
                </a:lnTo>
                <a:lnTo>
                  <a:pt x="28258" y="17140"/>
                </a:lnTo>
                <a:lnTo>
                  <a:pt x="28400" y="16998"/>
                </a:lnTo>
                <a:lnTo>
                  <a:pt x="28764" y="16917"/>
                </a:lnTo>
                <a:close/>
                <a:moveTo>
                  <a:pt x="17123" y="15777"/>
                </a:moveTo>
                <a:cubicBezTo>
                  <a:pt x="17266" y="15777"/>
                  <a:pt x="17353" y="15805"/>
                  <a:pt x="17117" y="15986"/>
                </a:cubicBezTo>
                <a:cubicBezTo>
                  <a:pt x="16996" y="16087"/>
                  <a:pt x="17056" y="16148"/>
                  <a:pt x="17198" y="16168"/>
                </a:cubicBezTo>
                <a:cubicBezTo>
                  <a:pt x="17346" y="16109"/>
                  <a:pt x="17516" y="16071"/>
                  <a:pt x="17684" y="16071"/>
                </a:cubicBezTo>
                <a:cubicBezTo>
                  <a:pt x="17746" y="16071"/>
                  <a:pt x="17807" y="16076"/>
                  <a:pt x="17867" y="16087"/>
                </a:cubicBezTo>
                <a:lnTo>
                  <a:pt x="17806" y="16148"/>
                </a:lnTo>
                <a:cubicBezTo>
                  <a:pt x="17745" y="16370"/>
                  <a:pt x="18069" y="16411"/>
                  <a:pt x="18170" y="16573"/>
                </a:cubicBezTo>
                <a:cubicBezTo>
                  <a:pt x="17765" y="16573"/>
                  <a:pt x="17522" y="16694"/>
                  <a:pt x="17502" y="16958"/>
                </a:cubicBezTo>
                <a:cubicBezTo>
                  <a:pt x="17482" y="17079"/>
                  <a:pt x="17543" y="17201"/>
                  <a:pt x="17239" y="17262"/>
                </a:cubicBezTo>
                <a:cubicBezTo>
                  <a:pt x="16712" y="17383"/>
                  <a:pt x="16206" y="17667"/>
                  <a:pt x="15659" y="17687"/>
                </a:cubicBezTo>
                <a:cubicBezTo>
                  <a:pt x="15557" y="17626"/>
                  <a:pt x="15335" y="17647"/>
                  <a:pt x="15335" y="17566"/>
                </a:cubicBezTo>
                <a:lnTo>
                  <a:pt x="15355" y="17566"/>
                </a:lnTo>
                <a:cubicBezTo>
                  <a:pt x="15659" y="17505"/>
                  <a:pt x="15598" y="17363"/>
                  <a:pt x="15598" y="17241"/>
                </a:cubicBezTo>
                <a:cubicBezTo>
                  <a:pt x="15598" y="17059"/>
                  <a:pt x="15497" y="16917"/>
                  <a:pt x="15598" y="16735"/>
                </a:cubicBezTo>
                <a:lnTo>
                  <a:pt x="15699" y="16593"/>
                </a:lnTo>
                <a:cubicBezTo>
                  <a:pt x="15720" y="16553"/>
                  <a:pt x="15740" y="16532"/>
                  <a:pt x="15760" y="16512"/>
                </a:cubicBezTo>
                <a:cubicBezTo>
                  <a:pt x="15902" y="16431"/>
                  <a:pt x="15983" y="16289"/>
                  <a:pt x="16125" y="16229"/>
                </a:cubicBezTo>
                <a:cubicBezTo>
                  <a:pt x="16145" y="16229"/>
                  <a:pt x="16185" y="16229"/>
                  <a:pt x="16206" y="16249"/>
                </a:cubicBezTo>
                <a:cubicBezTo>
                  <a:pt x="16250" y="16257"/>
                  <a:pt x="16292" y="16261"/>
                  <a:pt x="16330" y="16261"/>
                </a:cubicBezTo>
                <a:cubicBezTo>
                  <a:pt x="16482" y="16261"/>
                  <a:pt x="16582" y="16196"/>
                  <a:pt x="16631" y="16067"/>
                </a:cubicBezTo>
                <a:cubicBezTo>
                  <a:pt x="16550" y="15925"/>
                  <a:pt x="16672" y="15823"/>
                  <a:pt x="16915" y="15783"/>
                </a:cubicBezTo>
                <a:cubicBezTo>
                  <a:pt x="16979" y="15783"/>
                  <a:pt x="17057" y="15777"/>
                  <a:pt x="17123" y="15777"/>
                </a:cubicBezTo>
                <a:close/>
                <a:moveTo>
                  <a:pt x="21800" y="15652"/>
                </a:moveTo>
                <a:cubicBezTo>
                  <a:pt x="21876" y="15652"/>
                  <a:pt x="21940" y="15702"/>
                  <a:pt x="21979" y="15844"/>
                </a:cubicBezTo>
                <a:cubicBezTo>
                  <a:pt x="21979" y="15905"/>
                  <a:pt x="22019" y="15965"/>
                  <a:pt x="21999" y="16026"/>
                </a:cubicBezTo>
                <a:cubicBezTo>
                  <a:pt x="21898" y="16330"/>
                  <a:pt x="22667" y="16350"/>
                  <a:pt x="22282" y="16735"/>
                </a:cubicBezTo>
                <a:cubicBezTo>
                  <a:pt x="22141" y="16796"/>
                  <a:pt x="22060" y="16938"/>
                  <a:pt x="22080" y="17079"/>
                </a:cubicBezTo>
                <a:lnTo>
                  <a:pt x="22060" y="17079"/>
                </a:lnTo>
                <a:cubicBezTo>
                  <a:pt x="21796" y="17079"/>
                  <a:pt x="21533" y="17181"/>
                  <a:pt x="21371" y="17383"/>
                </a:cubicBezTo>
                <a:lnTo>
                  <a:pt x="21351" y="17383"/>
                </a:lnTo>
                <a:cubicBezTo>
                  <a:pt x="21351" y="17383"/>
                  <a:pt x="21351" y="17403"/>
                  <a:pt x="21351" y="17403"/>
                </a:cubicBezTo>
                <a:cubicBezTo>
                  <a:pt x="21027" y="17505"/>
                  <a:pt x="20723" y="17647"/>
                  <a:pt x="20439" y="17829"/>
                </a:cubicBezTo>
                <a:cubicBezTo>
                  <a:pt x="20378" y="17687"/>
                  <a:pt x="20075" y="17667"/>
                  <a:pt x="19994" y="17525"/>
                </a:cubicBezTo>
                <a:lnTo>
                  <a:pt x="20014" y="17505"/>
                </a:lnTo>
                <a:cubicBezTo>
                  <a:pt x="20014" y="17484"/>
                  <a:pt x="20034" y="17464"/>
                  <a:pt x="20034" y="17424"/>
                </a:cubicBezTo>
                <a:cubicBezTo>
                  <a:pt x="20297" y="17241"/>
                  <a:pt x="20480" y="17059"/>
                  <a:pt x="20399" y="16857"/>
                </a:cubicBezTo>
                <a:cubicBezTo>
                  <a:pt x="21108" y="16613"/>
                  <a:pt x="21027" y="16229"/>
                  <a:pt x="21249" y="15905"/>
                </a:cubicBezTo>
                <a:cubicBezTo>
                  <a:pt x="21415" y="15877"/>
                  <a:pt x="21637" y="15652"/>
                  <a:pt x="21800" y="15652"/>
                </a:cubicBezTo>
                <a:close/>
                <a:moveTo>
                  <a:pt x="25787" y="17890"/>
                </a:moveTo>
                <a:cubicBezTo>
                  <a:pt x="25807" y="17910"/>
                  <a:pt x="25848" y="17930"/>
                  <a:pt x="25868" y="17930"/>
                </a:cubicBezTo>
                <a:cubicBezTo>
                  <a:pt x="25726" y="17971"/>
                  <a:pt x="25584" y="18052"/>
                  <a:pt x="25463" y="18133"/>
                </a:cubicBezTo>
                <a:cubicBezTo>
                  <a:pt x="25463" y="18052"/>
                  <a:pt x="25463" y="17991"/>
                  <a:pt x="25422" y="17930"/>
                </a:cubicBezTo>
                <a:lnTo>
                  <a:pt x="25463" y="17910"/>
                </a:lnTo>
                <a:lnTo>
                  <a:pt x="25767" y="17890"/>
                </a:lnTo>
                <a:close/>
                <a:moveTo>
                  <a:pt x="24328" y="17849"/>
                </a:moveTo>
                <a:cubicBezTo>
                  <a:pt x="24409" y="17849"/>
                  <a:pt x="24490" y="17890"/>
                  <a:pt x="24571" y="17910"/>
                </a:cubicBezTo>
                <a:cubicBezTo>
                  <a:pt x="24551" y="18072"/>
                  <a:pt x="24774" y="18072"/>
                  <a:pt x="24977" y="18092"/>
                </a:cubicBezTo>
                <a:cubicBezTo>
                  <a:pt x="24814" y="18112"/>
                  <a:pt x="24652" y="18173"/>
                  <a:pt x="24511" y="18254"/>
                </a:cubicBezTo>
                <a:cubicBezTo>
                  <a:pt x="24349" y="18153"/>
                  <a:pt x="24187" y="18092"/>
                  <a:pt x="23984" y="18072"/>
                </a:cubicBezTo>
                <a:cubicBezTo>
                  <a:pt x="24065" y="18031"/>
                  <a:pt x="24146" y="17971"/>
                  <a:pt x="24207" y="17930"/>
                </a:cubicBezTo>
                <a:cubicBezTo>
                  <a:pt x="24247" y="17890"/>
                  <a:pt x="24288" y="17869"/>
                  <a:pt x="24328" y="17849"/>
                </a:cubicBezTo>
                <a:close/>
                <a:moveTo>
                  <a:pt x="19710" y="18295"/>
                </a:moveTo>
                <a:cubicBezTo>
                  <a:pt x="19669" y="18315"/>
                  <a:pt x="19629" y="18315"/>
                  <a:pt x="19588" y="18335"/>
                </a:cubicBezTo>
                <a:lnTo>
                  <a:pt x="19609" y="18315"/>
                </a:lnTo>
                <a:cubicBezTo>
                  <a:pt x="19649" y="18295"/>
                  <a:pt x="19669" y="18295"/>
                  <a:pt x="19710" y="18295"/>
                </a:cubicBezTo>
                <a:close/>
                <a:moveTo>
                  <a:pt x="22120" y="18801"/>
                </a:moveTo>
                <a:lnTo>
                  <a:pt x="22120" y="18842"/>
                </a:lnTo>
                <a:lnTo>
                  <a:pt x="22060" y="18842"/>
                </a:lnTo>
                <a:lnTo>
                  <a:pt x="22120" y="18801"/>
                </a:lnTo>
                <a:close/>
                <a:moveTo>
                  <a:pt x="18089" y="18821"/>
                </a:moveTo>
                <a:lnTo>
                  <a:pt x="18089" y="18821"/>
                </a:lnTo>
                <a:cubicBezTo>
                  <a:pt x="18069" y="18842"/>
                  <a:pt x="18069" y="18842"/>
                  <a:pt x="18089" y="18862"/>
                </a:cubicBezTo>
                <a:cubicBezTo>
                  <a:pt x="17988" y="18902"/>
                  <a:pt x="17927" y="18963"/>
                  <a:pt x="17867" y="19044"/>
                </a:cubicBezTo>
                <a:cubicBezTo>
                  <a:pt x="17846" y="18983"/>
                  <a:pt x="17806" y="18923"/>
                  <a:pt x="17786" y="18882"/>
                </a:cubicBezTo>
                <a:lnTo>
                  <a:pt x="18089" y="18821"/>
                </a:lnTo>
                <a:close/>
                <a:moveTo>
                  <a:pt x="14362" y="19470"/>
                </a:moveTo>
                <a:lnTo>
                  <a:pt x="14362" y="19470"/>
                </a:lnTo>
                <a:cubicBezTo>
                  <a:pt x="14281" y="19591"/>
                  <a:pt x="14241" y="19713"/>
                  <a:pt x="14180" y="19834"/>
                </a:cubicBezTo>
                <a:cubicBezTo>
                  <a:pt x="14140" y="19794"/>
                  <a:pt x="14099" y="19753"/>
                  <a:pt x="14038" y="19733"/>
                </a:cubicBezTo>
                <a:cubicBezTo>
                  <a:pt x="14079" y="19591"/>
                  <a:pt x="14221" y="19490"/>
                  <a:pt x="14362" y="19470"/>
                </a:cubicBezTo>
                <a:close/>
                <a:moveTo>
                  <a:pt x="10757" y="16269"/>
                </a:moveTo>
                <a:lnTo>
                  <a:pt x="10777" y="16330"/>
                </a:lnTo>
                <a:cubicBezTo>
                  <a:pt x="10737" y="16350"/>
                  <a:pt x="10716" y="16411"/>
                  <a:pt x="10716" y="16472"/>
                </a:cubicBezTo>
                <a:lnTo>
                  <a:pt x="10797" y="16512"/>
                </a:lnTo>
                <a:lnTo>
                  <a:pt x="10797" y="16593"/>
                </a:lnTo>
                <a:cubicBezTo>
                  <a:pt x="10976" y="16821"/>
                  <a:pt x="10972" y="17193"/>
                  <a:pt x="11427" y="17193"/>
                </a:cubicBezTo>
                <a:cubicBezTo>
                  <a:pt x="11538" y="17193"/>
                  <a:pt x="11676" y="17171"/>
                  <a:pt x="11851" y="17120"/>
                </a:cubicBezTo>
                <a:cubicBezTo>
                  <a:pt x="11992" y="17039"/>
                  <a:pt x="12053" y="16938"/>
                  <a:pt x="12013" y="16836"/>
                </a:cubicBezTo>
                <a:lnTo>
                  <a:pt x="12013" y="16836"/>
                </a:lnTo>
                <a:cubicBezTo>
                  <a:pt x="12042" y="16842"/>
                  <a:pt x="12072" y="16845"/>
                  <a:pt x="12102" y="16845"/>
                </a:cubicBezTo>
                <a:cubicBezTo>
                  <a:pt x="12173" y="16845"/>
                  <a:pt x="12245" y="16830"/>
                  <a:pt x="12316" y="16816"/>
                </a:cubicBezTo>
                <a:lnTo>
                  <a:pt x="12316" y="16816"/>
                </a:lnTo>
                <a:cubicBezTo>
                  <a:pt x="12256" y="16877"/>
                  <a:pt x="12215" y="16958"/>
                  <a:pt x="12195" y="17039"/>
                </a:cubicBezTo>
                <a:cubicBezTo>
                  <a:pt x="12195" y="17039"/>
                  <a:pt x="12195" y="17059"/>
                  <a:pt x="12195" y="17079"/>
                </a:cubicBezTo>
                <a:cubicBezTo>
                  <a:pt x="12154" y="17160"/>
                  <a:pt x="12195" y="17262"/>
                  <a:pt x="12154" y="17343"/>
                </a:cubicBezTo>
                <a:lnTo>
                  <a:pt x="12418" y="17484"/>
                </a:lnTo>
                <a:lnTo>
                  <a:pt x="12438" y="17586"/>
                </a:lnTo>
                <a:cubicBezTo>
                  <a:pt x="11851" y="18031"/>
                  <a:pt x="12053" y="18315"/>
                  <a:pt x="12600" y="18497"/>
                </a:cubicBezTo>
                <a:cubicBezTo>
                  <a:pt x="12600" y="18214"/>
                  <a:pt x="12944" y="17910"/>
                  <a:pt x="12782" y="17626"/>
                </a:cubicBezTo>
                <a:cubicBezTo>
                  <a:pt x="12904" y="17464"/>
                  <a:pt x="13289" y="17282"/>
                  <a:pt x="12924" y="17181"/>
                </a:cubicBezTo>
                <a:cubicBezTo>
                  <a:pt x="13086" y="17079"/>
                  <a:pt x="13167" y="16917"/>
                  <a:pt x="13147" y="16735"/>
                </a:cubicBezTo>
                <a:lnTo>
                  <a:pt x="13147" y="16735"/>
                </a:lnTo>
                <a:cubicBezTo>
                  <a:pt x="13167" y="16755"/>
                  <a:pt x="13228" y="16755"/>
                  <a:pt x="13269" y="16776"/>
                </a:cubicBezTo>
                <a:cubicBezTo>
                  <a:pt x="13289" y="16765"/>
                  <a:pt x="13309" y="16760"/>
                  <a:pt x="13332" y="16760"/>
                </a:cubicBezTo>
                <a:cubicBezTo>
                  <a:pt x="13355" y="16760"/>
                  <a:pt x="13380" y="16765"/>
                  <a:pt x="13410" y="16776"/>
                </a:cubicBezTo>
                <a:cubicBezTo>
                  <a:pt x="13478" y="16830"/>
                  <a:pt x="13527" y="16920"/>
                  <a:pt x="13637" y="16920"/>
                </a:cubicBezTo>
                <a:cubicBezTo>
                  <a:pt x="13692" y="16920"/>
                  <a:pt x="13761" y="16897"/>
                  <a:pt x="13856" y="16836"/>
                </a:cubicBezTo>
                <a:cubicBezTo>
                  <a:pt x="13917" y="16816"/>
                  <a:pt x="13977" y="16776"/>
                  <a:pt x="14018" y="16735"/>
                </a:cubicBezTo>
                <a:lnTo>
                  <a:pt x="14079" y="16877"/>
                </a:lnTo>
                <a:cubicBezTo>
                  <a:pt x="14079" y="16917"/>
                  <a:pt x="14059" y="16958"/>
                  <a:pt x="14038" y="16998"/>
                </a:cubicBezTo>
                <a:cubicBezTo>
                  <a:pt x="14038" y="17079"/>
                  <a:pt x="14059" y="17140"/>
                  <a:pt x="14180" y="17181"/>
                </a:cubicBezTo>
                <a:lnTo>
                  <a:pt x="14099" y="17201"/>
                </a:lnTo>
                <a:cubicBezTo>
                  <a:pt x="14018" y="17282"/>
                  <a:pt x="14038" y="17424"/>
                  <a:pt x="14119" y="17505"/>
                </a:cubicBezTo>
                <a:lnTo>
                  <a:pt x="14160" y="17505"/>
                </a:lnTo>
                <a:cubicBezTo>
                  <a:pt x="14038" y="17525"/>
                  <a:pt x="13957" y="17586"/>
                  <a:pt x="13876" y="17687"/>
                </a:cubicBezTo>
                <a:cubicBezTo>
                  <a:pt x="13876" y="17910"/>
                  <a:pt x="13552" y="18153"/>
                  <a:pt x="13755" y="18355"/>
                </a:cubicBezTo>
                <a:cubicBezTo>
                  <a:pt x="13977" y="18335"/>
                  <a:pt x="13998" y="18133"/>
                  <a:pt x="14160" y="18092"/>
                </a:cubicBezTo>
                <a:cubicBezTo>
                  <a:pt x="14180" y="18133"/>
                  <a:pt x="14200" y="18193"/>
                  <a:pt x="14241" y="18234"/>
                </a:cubicBezTo>
                <a:cubicBezTo>
                  <a:pt x="14281" y="18254"/>
                  <a:pt x="14322" y="18274"/>
                  <a:pt x="14342" y="18295"/>
                </a:cubicBezTo>
                <a:lnTo>
                  <a:pt x="14261" y="18497"/>
                </a:lnTo>
                <a:cubicBezTo>
                  <a:pt x="14119" y="18639"/>
                  <a:pt x="14079" y="18862"/>
                  <a:pt x="14140" y="19044"/>
                </a:cubicBezTo>
                <a:cubicBezTo>
                  <a:pt x="14221" y="19247"/>
                  <a:pt x="14059" y="19389"/>
                  <a:pt x="13775" y="19470"/>
                </a:cubicBezTo>
                <a:cubicBezTo>
                  <a:pt x="13572" y="19530"/>
                  <a:pt x="13390" y="19611"/>
                  <a:pt x="13208" y="19733"/>
                </a:cubicBezTo>
                <a:cubicBezTo>
                  <a:pt x="13127" y="19753"/>
                  <a:pt x="13025" y="19773"/>
                  <a:pt x="12944" y="19773"/>
                </a:cubicBezTo>
                <a:cubicBezTo>
                  <a:pt x="12833" y="19692"/>
                  <a:pt x="12701" y="19652"/>
                  <a:pt x="12570" y="19652"/>
                </a:cubicBezTo>
                <a:cubicBezTo>
                  <a:pt x="12438" y="19652"/>
                  <a:pt x="12306" y="19692"/>
                  <a:pt x="12195" y="19773"/>
                </a:cubicBezTo>
                <a:cubicBezTo>
                  <a:pt x="12175" y="19794"/>
                  <a:pt x="12154" y="19834"/>
                  <a:pt x="12154" y="19875"/>
                </a:cubicBezTo>
                <a:cubicBezTo>
                  <a:pt x="12084" y="19900"/>
                  <a:pt x="12026" y="19914"/>
                  <a:pt x="11979" y="19914"/>
                </a:cubicBezTo>
                <a:cubicBezTo>
                  <a:pt x="11880" y="19914"/>
                  <a:pt x="11837" y="19851"/>
                  <a:pt x="11851" y="19713"/>
                </a:cubicBezTo>
                <a:cubicBezTo>
                  <a:pt x="11770" y="19692"/>
                  <a:pt x="11709" y="19672"/>
                  <a:pt x="11628" y="19672"/>
                </a:cubicBezTo>
                <a:cubicBezTo>
                  <a:pt x="11587" y="19692"/>
                  <a:pt x="11547" y="19713"/>
                  <a:pt x="11506" y="19713"/>
                </a:cubicBezTo>
                <a:cubicBezTo>
                  <a:pt x="11000" y="19672"/>
                  <a:pt x="10554" y="19571"/>
                  <a:pt x="10271" y="19287"/>
                </a:cubicBezTo>
                <a:cubicBezTo>
                  <a:pt x="10227" y="19299"/>
                  <a:pt x="10186" y="19304"/>
                  <a:pt x="10149" y="19304"/>
                </a:cubicBezTo>
                <a:cubicBezTo>
                  <a:pt x="9925" y="19304"/>
                  <a:pt x="9800" y="19128"/>
                  <a:pt x="9575" y="19128"/>
                </a:cubicBezTo>
                <a:cubicBezTo>
                  <a:pt x="9507" y="19128"/>
                  <a:pt x="9430" y="19144"/>
                  <a:pt x="9339" y="19186"/>
                </a:cubicBezTo>
                <a:cubicBezTo>
                  <a:pt x="9076" y="19186"/>
                  <a:pt x="9157" y="18963"/>
                  <a:pt x="9055" y="18862"/>
                </a:cubicBezTo>
                <a:cubicBezTo>
                  <a:pt x="9055" y="18842"/>
                  <a:pt x="9035" y="18801"/>
                  <a:pt x="9035" y="18761"/>
                </a:cubicBezTo>
                <a:cubicBezTo>
                  <a:pt x="8893" y="18538"/>
                  <a:pt x="8529" y="18518"/>
                  <a:pt x="8286" y="18376"/>
                </a:cubicBezTo>
                <a:cubicBezTo>
                  <a:pt x="8245" y="18376"/>
                  <a:pt x="8225" y="18355"/>
                  <a:pt x="8184" y="18335"/>
                </a:cubicBezTo>
                <a:lnTo>
                  <a:pt x="8225" y="18234"/>
                </a:lnTo>
                <a:cubicBezTo>
                  <a:pt x="8172" y="18195"/>
                  <a:pt x="8112" y="18172"/>
                  <a:pt x="8053" y="18172"/>
                </a:cubicBezTo>
                <a:cubicBezTo>
                  <a:pt x="8021" y="18172"/>
                  <a:pt x="7990" y="18179"/>
                  <a:pt x="7961" y="18193"/>
                </a:cubicBezTo>
                <a:cubicBezTo>
                  <a:pt x="7941" y="18173"/>
                  <a:pt x="7921" y="18173"/>
                  <a:pt x="7901" y="18153"/>
                </a:cubicBezTo>
                <a:cubicBezTo>
                  <a:pt x="7840" y="18133"/>
                  <a:pt x="7779" y="18133"/>
                  <a:pt x="7718" y="18133"/>
                </a:cubicBezTo>
                <a:cubicBezTo>
                  <a:pt x="7779" y="17849"/>
                  <a:pt x="8529" y="17687"/>
                  <a:pt x="8204" y="17363"/>
                </a:cubicBezTo>
                <a:lnTo>
                  <a:pt x="8164" y="17322"/>
                </a:lnTo>
                <a:lnTo>
                  <a:pt x="8245" y="17262"/>
                </a:lnTo>
                <a:cubicBezTo>
                  <a:pt x="8316" y="17252"/>
                  <a:pt x="8387" y="17236"/>
                  <a:pt x="8450" y="17236"/>
                </a:cubicBezTo>
                <a:cubicBezTo>
                  <a:pt x="8513" y="17236"/>
                  <a:pt x="8569" y="17252"/>
                  <a:pt x="8610" y="17302"/>
                </a:cubicBezTo>
                <a:cubicBezTo>
                  <a:pt x="8589" y="17343"/>
                  <a:pt x="8589" y="17383"/>
                  <a:pt x="8610" y="17424"/>
                </a:cubicBezTo>
                <a:cubicBezTo>
                  <a:pt x="8579" y="17560"/>
                  <a:pt x="8583" y="17697"/>
                  <a:pt x="8749" y="17697"/>
                </a:cubicBezTo>
                <a:cubicBezTo>
                  <a:pt x="8805" y="17697"/>
                  <a:pt x="8878" y="17682"/>
                  <a:pt x="8974" y="17647"/>
                </a:cubicBezTo>
                <a:lnTo>
                  <a:pt x="9136" y="17505"/>
                </a:lnTo>
                <a:cubicBezTo>
                  <a:pt x="9440" y="17403"/>
                  <a:pt x="9521" y="17282"/>
                  <a:pt x="9379" y="17100"/>
                </a:cubicBezTo>
                <a:cubicBezTo>
                  <a:pt x="9278" y="16938"/>
                  <a:pt x="9217" y="16776"/>
                  <a:pt x="9197" y="16593"/>
                </a:cubicBezTo>
                <a:cubicBezTo>
                  <a:pt x="9521" y="16391"/>
                  <a:pt x="9886" y="16512"/>
                  <a:pt x="10230" y="16370"/>
                </a:cubicBezTo>
                <a:cubicBezTo>
                  <a:pt x="10293" y="16440"/>
                  <a:pt x="10347" y="16466"/>
                  <a:pt x="10394" y="16466"/>
                </a:cubicBezTo>
                <a:cubicBezTo>
                  <a:pt x="10500" y="16466"/>
                  <a:pt x="10578" y="16339"/>
                  <a:pt x="10676" y="16269"/>
                </a:cubicBezTo>
                <a:cubicBezTo>
                  <a:pt x="10686" y="16279"/>
                  <a:pt x="10701" y="16284"/>
                  <a:pt x="10716" y="16284"/>
                </a:cubicBezTo>
                <a:cubicBezTo>
                  <a:pt x="10731" y="16284"/>
                  <a:pt x="10747" y="16279"/>
                  <a:pt x="10757" y="16269"/>
                </a:cubicBezTo>
                <a:close/>
                <a:moveTo>
                  <a:pt x="17583" y="20361"/>
                </a:moveTo>
                <a:lnTo>
                  <a:pt x="17583" y="20442"/>
                </a:lnTo>
                <a:cubicBezTo>
                  <a:pt x="17564" y="20447"/>
                  <a:pt x="17544" y="20449"/>
                  <a:pt x="17523" y="20449"/>
                </a:cubicBezTo>
                <a:cubicBezTo>
                  <a:pt x="17456" y="20449"/>
                  <a:pt x="17386" y="20423"/>
                  <a:pt x="17340" y="20361"/>
                </a:cubicBezTo>
                <a:lnTo>
                  <a:pt x="17340" y="20361"/>
                </a:lnTo>
                <a:cubicBezTo>
                  <a:pt x="17381" y="20381"/>
                  <a:pt x="17421" y="20391"/>
                  <a:pt x="17462" y="20391"/>
                </a:cubicBezTo>
                <a:cubicBezTo>
                  <a:pt x="17502" y="20391"/>
                  <a:pt x="17543" y="20381"/>
                  <a:pt x="17583" y="20361"/>
                </a:cubicBezTo>
                <a:close/>
                <a:moveTo>
                  <a:pt x="9157" y="20827"/>
                </a:moveTo>
                <a:cubicBezTo>
                  <a:pt x="9238" y="20928"/>
                  <a:pt x="8994" y="21131"/>
                  <a:pt x="9157" y="21232"/>
                </a:cubicBezTo>
                <a:cubicBezTo>
                  <a:pt x="9116" y="21272"/>
                  <a:pt x="9076" y="21333"/>
                  <a:pt x="9035" y="21414"/>
                </a:cubicBezTo>
                <a:cubicBezTo>
                  <a:pt x="8869" y="21348"/>
                  <a:pt x="8948" y="21064"/>
                  <a:pt x="8703" y="21064"/>
                </a:cubicBezTo>
                <a:cubicBezTo>
                  <a:pt x="8649" y="21064"/>
                  <a:pt x="8579" y="21077"/>
                  <a:pt x="8488" y="21110"/>
                </a:cubicBezTo>
                <a:lnTo>
                  <a:pt x="8468" y="21009"/>
                </a:lnTo>
                <a:cubicBezTo>
                  <a:pt x="8488" y="20989"/>
                  <a:pt x="8488" y="20989"/>
                  <a:pt x="8488" y="20969"/>
                </a:cubicBezTo>
                <a:cubicBezTo>
                  <a:pt x="8524" y="20972"/>
                  <a:pt x="8561" y="20974"/>
                  <a:pt x="8598" y="20974"/>
                </a:cubicBezTo>
                <a:cubicBezTo>
                  <a:pt x="8789" y="20974"/>
                  <a:pt x="8987" y="20929"/>
                  <a:pt x="9157" y="20827"/>
                </a:cubicBezTo>
                <a:close/>
                <a:moveTo>
                  <a:pt x="8306" y="21131"/>
                </a:moveTo>
                <a:lnTo>
                  <a:pt x="8549" y="21941"/>
                </a:lnTo>
                <a:lnTo>
                  <a:pt x="8610" y="22022"/>
                </a:lnTo>
                <a:lnTo>
                  <a:pt x="8569" y="22002"/>
                </a:lnTo>
                <a:cubicBezTo>
                  <a:pt x="8346" y="21981"/>
                  <a:pt x="8326" y="21779"/>
                  <a:pt x="8144" y="21698"/>
                </a:cubicBezTo>
                <a:cubicBezTo>
                  <a:pt x="8164" y="21657"/>
                  <a:pt x="8164" y="21596"/>
                  <a:pt x="8144" y="21536"/>
                </a:cubicBezTo>
                <a:cubicBezTo>
                  <a:pt x="8103" y="21455"/>
                  <a:pt x="8063" y="21374"/>
                  <a:pt x="8002" y="21293"/>
                </a:cubicBezTo>
                <a:lnTo>
                  <a:pt x="8002" y="21232"/>
                </a:lnTo>
                <a:cubicBezTo>
                  <a:pt x="8103" y="21232"/>
                  <a:pt x="8204" y="21191"/>
                  <a:pt x="8306" y="21131"/>
                </a:cubicBezTo>
                <a:close/>
                <a:moveTo>
                  <a:pt x="12803" y="21131"/>
                </a:moveTo>
                <a:lnTo>
                  <a:pt x="12803" y="21131"/>
                </a:lnTo>
                <a:cubicBezTo>
                  <a:pt x="12782" y="21191"/>
                  <a:pt x="12803" y="21272"/>
                  <a:pt x="12863" y="21293"/>
                </a:cubicBezTo>
                <a:lnTo>
                  <a:pt x="12904" y="21293"/>
                </a:lnTo>
                <a:lnTo>
                  <a:pt x="12985" y="21475"/>
                </a:lnTo>
                <a:lnTo>
                  <a:pt x="13046" y="21759"/>
                </a:lnTo>
                <a:cubicBezTo>
                  <a:pt x="12965" y="21819"/>
                  <a:pt x="12904" y="21900"/>
                  <a:pt x="12863" y="21981"/>
                </a:cubicBezTo>
                <a:cubicBezTo>
                  <a:pt x="12818" y="21924"/>
                  <a:pt x="12759" y="21886"/>
                  <a:pt x="12665" y="21886"/>
                </a:cubicBezTo>
                <a:cubicBezTo>
                  <a:pt x="12593" y="21886"/>
                  <a:pt x="12500" y="21908"/>
                  <a:pt x="12377" y="21961"/>
                </a:cubicBezTo>
                <a:cubicBezTo>
                  <a:pt x="12357" y="21981"/>
                  <a:pt x="12337" y="22022"/>
                  <a:pt x="12337" y="22042"/>
                </a:cubicBezTo>
                <a:lnTo>
                  <a:pt x="11952" y="21981"/>
                </a:lnTo>
                <a:cubicBezTo>
                  <a:pt x="12013" y="21961"/>
                  <a:pt x="12053" y="21941"/>
                  <a:pt x="12114" y="21921"/>
                </a:cubicBezTo>
                <a:cubicBezTo>
                  <a:pt x="12539" y="21637"/>
                  <a:pt x="12215" y="21495"/>
                  <a:pt x="12033" y="21313"/>
                </a:cubicBezTo>
                <a:cubicBezTo>
                  <a:pt x="12296" y="21272"/>
                  <a:pt x="12560" y="21212"/>
                  <a:pt x="12803" y="21131"/>
                </a:cubicBezTo>
                <a:close/>
                <a:moveTo>
                  <a:pt x="8731" y="22062"/>
                </a:moveTo>
                <a:lnTo>
                  <a:pt x="8731" y="22083"/>
                </a:lnTo>
                <a:lnTo>
                  <a:pt x="8691" y="22062"/>
                </a:lnTo>
                <a:close/>
                <a:moveTo>
                  <a:pt x="9825" y="20624"/>
                </a:moveTo>
                <a:lnTo>
                  <a:pt x="9845" y="20766"/>
                </a:lnTo>
                <a:lnTo>
                  <a:pt x="9724" y="20827"/>
                </a:lnTo>
                <a:cubicBezTo>
                  <a:pt x="9541" y="21353"/>
                  <a:pt x="10331" y="21333"/>
                  <a:pt x="10534" y="21617"/>
                </a:cubicBezTo>
                <a:cubicBezTo>
                  <a:pt x="10514" y="21637"/>
                  <a:pt x="10493" y="21678"/>
                  <a:pt x="10473" y="21698"/>
                </a:cubicBezTo>
                <a:cubicBezTo>
                  <a:pt x="10283" y="21646"/>
                  <a:pt x="10285" y="21388"/>
                  <a:pt x="10076" y="21388"/>
                </a:cubicBezTo>
                <a:cubicBezTo>
                  <a:pt x="10040" y="21388"/>
                  <a:pt x="9998" y="21396"/>
                  <a:pt x="9947" y="21414"/>
                </a:cubicBezTo>
                <a:cubicBezTo>
                  <a:pt x="9541" y="21576"/>
                  <a:pt x="9764" y="21799"/>
                  <a:pt x="9784" y="22002"/>
                </a:cubicBezTo>
                <a:cubicBezTo>
                  <a:pt x="9784" y="22042"/>
                  <a:pt x="9784" y="22062"/>
                  <a:pt x="9784" y="22103"/>
                </a:cubicBezTo>
                <a:cubicBezTo>
                  <a:pt x="9764" y="22042"/>
                  <a:pt x="9724" y="22002"/>
                  <a:pt x="9683" y="21981"/>
                </a:cubicBezTo>
                <a:cubicBezTo>
                  <a:pt x="9643" y="21961"/>
                  <a:pt x="9582" y="21961"/>
                  <a:pt x="9541" y="21961"/>
                </a:cubicBezTo>
                <a:cubicBezTo>
                  <a:pt x="9379" y="21698"/>
                  <a:pt x="9926" y="21252"/>
                  <a:pt x="9420" y="21050"/>
                </a:cubicBezTo>
                <a:lnTo>
                  <a:pt x="9521" y="20806"/>
                </a:lnTo>
                <a:lnTo>
                  <a:pt x="9784" y="20624"/>
                </a:lnTo>
                <a:close/>
                <a:moveTo>
                  <a:pt x="9339" y="22488"/>
                </a:moveTo>
                <a:cubicBezTo>
                  <a:pt x="9339" y="22508"/>
                  <a:pt x="9339" y="22508"/>
                  <a:pt x="9339" y="22528"/>
                </a:cubicBezTo>
                <a:lnTo>
                  <a:pt x="9319" y="22528"/>
                </a:lnTo>
                <a:lnTo>
                  <a:pt x="9339" y="22488"/>
                </a:lnTo>
                <a:close/>
                <a:moveTo>
                  <a:pt x="10635" y="22386"/>
                </a:moveTo>
                <a:cubicBezTo>
                  <a:pt x="10635" y="22447"/>
                  <a:pt x="10615" y="22508"/>
                  <a:pt x="10615" y="22569"/>
                </a:cubicBezTo>
                <a:cubicBezTo>
                  <a:pt x="10574" y="22569"/>
                  <a:pt x="10534" y="22549"/>
                  <a:pt x="10514" y="22549"/>
                </a:cubicBezTo>
                <a:cubicBezTo>
                  <a:pt x="10554" y="22508"/>
                  <a:pt x="10595" y="22447"/>
                  <a:pt x="10635" y="22386"/>
                </a:cubicBezTo>
                <a:close/>
                <a:moveTo>
                  <a:pt x="9217" y="22792"/>
                </a:moveTo>
                <a:lnTo>
                  <a:pt x="9217" y="22812"/>
                </a:lnTo>
                <a:lnTo>
                  <a:pt x="9217" y="22893"/>
                </a:lnTo>
                <a:cubicBezTo>
                  <a:pt x="9197" y="22873"/>
                  <a:pt x="9157" y="22873"/>
                  <a:pt x="9136" y="22852"/>
                </a:cubicBezTo>
                <a:cubicBezTo>
                  <a:pt x="9157" y="22852"/>
                  <a:pt x="9197" y="22832"/>
                  <a:pt x="9217" y="22792"/>
                </a:cubicBezTo>
                <a:close/>
                <a:moveTo>
                  <a:pt x="20172" y="1"/>
                </a:moveTo>
                <a:cubicBezTo>
                  <a:pt x="20054" y="1"/>
                  <a:pt x="20255" y="228"/>
                  <a:pt x="20147" y="228"/>
                </a:cubicBezTo>
                <a:cubicBezTo>
                  <a:pt x="20109" y="228"/>
                  <a:pt x="20033" y="200"/>
                  <a:pt x="19892" y="125"/>
                </a:cubicBezTo>
                <a:cubicBezTo>
                  <a:pt x="19837" y="97"/>
                  <a:pt x="19763" y="23"/>
                  <a:pt x="19715" y="23"/>
                </a:cubicBezTo>
                <a:cubicBezTo>
                  <a:pt x="19693" y="23"/>
                  <a:pt x="19676" y="39"/>
                  <a:pt x="19669" y="84"/>
                </a:cubicBezTo>
                <a:cubicBezTo>
                  <a:pt x="19652" y="229"/>
                  <a:pt x="19603" y="274"/>
                  <a:pt x="19538" y="274"/>
                </a:cubicBezTo>
                <a:cubicBezTo>
                  <a:pt x="19449" y="274"/>
                  <a:pt x="19329" y="189"/>
                  <a:pt x="19224" y="165"/>
                </a:cubicBezTo>
                <a:cubicBezTo>
                  <a:pt x="19170" y="157"/>
                  <a:pt x="19128" y="153"/>
                  <a:pt x="19093" y="153"/>
                </a:cubicBezTo>
                <a:cubicBezTo>
                  <a:pt x="18880" y="153"/>
                  <a:pt x="18995" y="298"/>
                  <a:pt x="18960" y="368"/>
                </a:cubicBezTo>
                <a:lnTo>
                  <a:pt x="18920" y="671"/>
                </a:lnTo>
                <a:lnTo>
                  <a:pt x="18920" y="671"/>
                </a:lnTo>
                <a:cubicBezTo>
                  <a:pt x="18881" y="666"/>
                  <a:pt x="18833" y="652"/>
                  <a:pt x="18798" y="652"/>
                </a:cubicBezTo>
                <a:lnTo>
                  <a:pt x="18738" y="490"/>
                </a:lnTo>
                <a:cubicBezTo>
                  <a:pt x="18586" y="398"/>
                  <a:pt x="18422" y="353"/>
                  <a:pt x="18256" y="353"/>
                </a:cubicBezTo>
                <a:cubicBezTo>
                  <a:pt x="18201" y="353"/>
                  <a:pt x="18145" y="358"/>
                  <a:pt x="18089" y="368"/>
                </a:cubicBezTo>
                <a:lnTo>
                  <a:pt x="18029" y="793"/>
                </a:lnTo>
                <a:cubicBezTo>
                  <a:pt x="18008" y="796"/>
                  <a:pt x="17990" y="798"/>
                  <a:pt x="17974" y="798"/>
                </a:cubicBezTo>
                <a:cubicBezTo>
                  <a:pt x="17799" y="798"/>
                  <a:pt x="17876" y="636"/>
                  <a:pt x="17762" y="636"/>
                </a:cubicBezTo>
                <a:cubicBezTo>
                  <a:pt x="17742" y="636"/>
                  <a:pt x="17717" y="641"/>
                  <a:pt x="17684" y="652"/>
                </a:cubicBezTo>
                <a:cubicBezTo>
                  <a:pt x="17462" y="712"/>
                  <a:pt x="17644" y="854"/>
                  <a:pt x="17664" y="955"/>
                </a:cubicBezTo>
                <a:cubicBezTo>
                  <a:pt x="17664" y="1155"/>
                  <a:pt x="17518" y="1193"/>
                  <a:pt x="17340" y="1193"/>
                </a:cubicBezTo>
                <a:cubicBezTo>
                  <a:pt x="17229" y="1193"/>
                  <a:pt x="17105" y="1178"/>
                  <a:pt x="16996" y="1178"/>
                </a:cubicBezTo>
                <a:lnTo>
                  <a:pt x="16793" y="1381"/>
                </a:lnTo>
                <a:cubicBezTo>
                  <a:pt x="16631" y="1523"/>
                  <a:pt x="16591" y="1644"/>
                  <a:pt x="16773" y="1786"/>
                </a:cubicBezTo>
                <a:cubicBezTo>
                  <a:pt x="16700" y="1807"/>
                  <a:pt x="16636" y="1817"/>
                  <a:pt x="16580" y="1817"/>
                </a:cubicBezTo>
                <a:cubicBezTo>
                  <a:pt x="16420" y="1817"/>
                  <a:pt x="16327" y="1734"/>
                  <a:pt x="16266" y="1583"/>
                </a:cubicBezTo>
                <a:cubicBezTo>
                  <a:pt x="15983" y="1624"/>
                  <a:pt x="16064" y="1806"/>
                  <a:pt x="15902" y="1907"/>
                </a:cubicBezTo>
                <a:cubicBezTo>
                  <a:pt x="15853" y="1920"/>
                  <a:pt x="15799" y="1924"/>
                  <a:pt x="15742" y="1924"/>
                </a:cubicBezTo>
                <a:cubicBezTo>
                  <a:pt x="15628" y="1924"/>
                  <a:pt x="15503" y="1907"/>
                  <a:pt x="15390" y="1907"/>
                </a:cubicBezTo>
                <a:cubicBezTo>
                  <a:pt x="15277" y="1907"/>
                  <a:pt x="15177" y="1924"/>
                  <a:pt x="15112" y="1989"/>
                </a:cubicBezTo>
                <a:cubicBezTo>
                  <a:pt x="15007" y="1898"/>
                  <a:pt x="14946" y="1775"/>
                  <a:pt x="14765" y="1775"/>
                </a:cubicBezTo>
                <a:cubicBezTo>
                  <a:pt x="14702" y="1775"/>
                  <a:pt x="14624" y="1790"/>
                  <a:pt x="14524" y="1826"/>
                </a:cubicBezTo>
                <a:cubicBezTo>
                  <a:pt x="14077" y="1985"/>
                  <a:pt x="13608" y="2072"/>
                  <a:pt x="13141" y="2072"/>
                </a:cubicBezTo>
                <a:cubicBezTo>
                  <a:pt x="12953" y="2072"/>
                  <a:pt x="12766" y="2058"/>
                  <a:pt x="12580" y="2029"/>
                </a:cubicBezTo>
                <a:cubicBezTo>
                  <a:pt x="12164" y="1863"/>
                  <a:pt x="11789" y="1628"/>
                  <a:pt x="11287" y="1628"/>
                </a:cubicBezTo>
                <a:cubicBezTo>
                  <a:pt x="11177" y="1628"/>
                  <a:pt x="11062" y="1639"/>
                  <a:pt x="10939" y="1664"/>
                </a:cubicBezTo>
                <a:lnTo>
                  <a:pt x="10818" y="1563"/>
                </a:lnTo>
                <a:cubicBezTo>
                  <a:pt x="10765" y="1560"/>
                  <a:pt x="10714" y="1557"/>
                  <a:pt x="10665" y="1557"/>
                </a:cubicBezTo>
                <a:cubicBezTo>
                  <a:pt x="10438" y="1557"/>
                  <a:pt x="10278" y="1609"/>
                  <a:pt x="10311" y="1826"/>
                </a:cubicBezTo>
                <a:cubicBezTo>
                  <a:pt x="10148" y="1736"/>
                  <a:pt x="9994" y="1703"/>
                  <a:pt x="9846" y="1703"/>
                </a:cubicBezTo>
                <a:cubicBezTo>
                  <a:pt x="9461" y="1703"/>
                  <a:pt x="9117" y="1930"/>
                  <a:pt x="8751" y="1989"/>
                </a:cubicBezTo>
                <a:cubicBezTo>
                  <a:pt x="8694" y="1983"/>
                  <a:pt x="8636" y="1980"/>
                  <a:pt x="8580" y="1980"/>
                </a:cubicBezTo>
                <a:cubicBezTo>
                  <a:pt x="8130" y="1980"/>
                  <a:pt x="7700" y="2145"/>
                  <a:pt x="7251" y="2145"/>
                </a:cubicBezTo>
                <a:cubicBezTo>
                  <a:pt x="7178" y="2145"/>
                  <a:pt x="7104" y="2141"/>
                  <a:pt x="7030" y="2130"/>
                </a:cubicBezTo>
                <a:lnTo>
                  <a:pt x="7030" y="2130"/>
                </a:lnTo>
                <a:cubicBezTo>
                  <a:pt x="6726" y="2272"/>
                  <a:pt x="7090" y="2454"/>
                  <a:pt x="6949" y="2616"/>
                </a:cubicBezTo>
                <a:cubicBezTo>
                  <a:pt x="6880" y="2598"/>
                  <a:pt x="6809" y="2589"/>
                  <a:pt x="6738" y="2589"/>
                </a:cubicBezTo>
                <a:cubicBezTo>
                  <a:pt x="6581" y="2589"/>
                  <a:pt x="6426" y="2634"/>
                  <a:pt x="6300" y="2718"/>
                </a:cubicBezTo>
                <a:lnTo>
                  <a:pt x="6280" y="2718"/>
                </a:lnTo>
                <a:cubicBezTo>
                  <a:pt x="6238" y="2709"/>
                  <a:pt x="6196" y="2705"/>
                  <a:pt x="6154" y="2705"/>
                </a:cubicBezTo>
                <a:cubicBezTo>
                  <a:pt x="5995" y="2705"/>
                  <a:pt x="5841" y="2763"/>
                  <a:pt x="5713" y="2860"/>
                </a:cubicBezTo>
                <a:lnTo>
                  <a:pt x="5754" y="2900"/>
                </a:lnTo>
                <a:cubicBezTo>
                  <a:pt x="5328" y="3082"/>
                  <a:pt x="4781" y="2941"/>
                  <a:pt x="4376" y="3184"/>
                </a:cubicBezTo>
                <a:cubicBezTo>
                  <a:pt x="4275" y="3386"/>
                  <a:pt x="4032" y="3447"/>
                  <a:pt x="3809" y="3548"/>
                </a:cubicBezTo>
                <a:cubicBezTo>
                  <a:pt x="3721" y="3681"/>
                  <a:pt x="3596" y="3711"/>
                  <a:pt x="3458" y="3711"/>
                </a:cubicBezTo>
                <a:cubicBezTo>
                  <a:pt x="3344" y="3711"/>
                  <a:pt x="3220" y="3690"/>
                  <a:pt x="3100" y="3690"/>
                </a:cubicBezTo>
                <a:lnTo>
                  <a:pt x="2715" y="3953"/>
                </a:lnTo>
                <a:lnTo>
                  <a:pt x="2816" y="3953"/>
                </a:lnTo>
                <a:cubicBezTo>
                  <a:pt x="2634" y="4156"/>
                  <a:pt x="1702" y="4358"/>
                  <a:pt x="2735" y="4581"/>
                </a:cubicBezTo>
                <a:cubicBezTo>
                  <a:pt x="2735" y="4723"/>
                  <a:pt x="2796" y="4865"/>
                  <a:pt x="2918" y="4946"/>
                </a:cubicBezTo>
                <a:cubicBezTo>
                  <a:pt x="2918" y="4986"/>
                  <a:pt x="2897" y="5027"/>
                  <a:pt x="2877" y="5067"/>
                </a:cubicBezTo>
                <a:cubicBezTo>
                  <a:pt x="2371" y="5108"/>
                  <a:pt x="2087" y="5432"/>
                  <a:pt x="1662" y="5614"/>
                </a:cubicBezTo>
                <a:cubicBezTo>
                  <a:pt x="1581" y="5776"/>
                  <a:pt x="1540" y="5959"/>
                  <a:pt x="1723" y="6101"/>
                </a:cubicBezTo>
                <a:lnTo>
                  <a:pt x="1905" y="6161"/>
                </a:lnTo>
                <a:cubicBezTo>
                  <a:pt x="1844" y="6425"/>
                  <a:pt x="1358" y="6587"/>
                  <a:pt x="1358" y="6870"/>
                </a:cubicBezTo>
                <a:cubicBezTo>
                  <a:pt x="1297" y="6870"/>
                  <a:pt x="1236" y="6911"/>
                  <a:pt x="1196" y="6931"/>
                </a:cubicBezTo>
                <a:cubicBezTo>
                  <a:pt x="1115" y="7032"/>
                  <a:pt x="1014" y="7113"/>
                  <a:pt x="892" y="7113"/>
                </a:cubicBezTo>
                <a:cubicBezTo>
                  <a:pt x="912" y="7316"/>
                  <a:pt x="811" y="7498"/>
                  <a:pt x="649" y="7620"/>
                </a:cubicBezTo>
                <a:cubicBezTo>
                  <a:pt x="588" y="7701"/>
                  <a:pt x="608" y="7822"/>
                  <a:pt x="710" y="7883"/>
                </a:cubicBezTo>
                <a:cubicBezTo>
                  <a:pt x="840" y="7939"/>
                  <a:pt x="782" y="8131"/>
                  <a:pt x="991" y="8131"/>
                </a:cubicBezTo>
                <a:cubicBezTo>
                  <a:pt x="1010" y="8131"/>
                  <a:pt x="1031" y="8129"/>
                  <a:pt x="1054" y="8126"/>
                </a:cubicBezTo>
                <a:cubicBezTo>
                  <a:pt x="1054" y="8146"/>
                  <a:pt x="1054" y="8167"/>
                  <a:pt x="1054" y="8207"/>
                </a:cubicBezTo>
                <a:lnTo>
                  <a:pt x="1034" y="8207"/>
                </a:lnTo>
                <a:cubicBezTo>
                  <a:pt x="710" y="8288"/>
                  <a:pt x="771" y="8470"/>
                  <a:pt x="750" y="8653"/>
                </a:cubicBezTo>
                <a:cubicBezTo>
                  <a:pt x="892" y="8896"/>
                  <a:pt x="710" y="9058"/>
                  <a:pt x="406" y="9200"/>
                </a:cubicBezTo>
                <a:cubicBezTo>
                  <a:pt x="430" y="9346"/>
                  <a:pt x="498" y="9397"/>
                  <a:pt x="588" y="9397"/>
                </a:cubicBezTo>
                <a:cubicBezTo>
                  <a:pt x="648" y="9397"/>
                  <a:pt x="718" y="9374"/>
                  <a:pt x="791" y="9342"/>
                </a:cubicBezTo>
                <a:lnTo>
                  <a:pt x="791" y="9342"/>
                </a:lnTo>
                <a:cubicBezTo>
                  <a:pt x="710" y="9463"/>
                  <a:pt x="669" y="9585"/>
                  <a:pt x="629" y="9726"/>
                </a:cubicBezTo>
                <a:lnTo>
                  <a:pt x="608" y="9949"/>
                </a:lnTo>
                <a:cubicBezTo>
                  <a:pt x="224" y="10354"/>
                  <a:pt x="527" y="10739"/>
                  <a:pt x="548" y="11144"/>
                </a:cubicBezTo>
                <a:cubicBezTo>
                  <a:pt x="527" y="11225"/>
                  <a:pt x="608" y="11327"/>
                  <a:pt x="446" y="11408"/>
                </a:cubicBezTo>
                <a:cubicBezTo>
                  <a:pt x="325" y="11590"/>
                  <a:pt x="669" y="11711"/>
                  <a:pt x="446" y="11894"/>
                </a:cubicBezTo>
                <a:cubicBezTo>
                  <a:pt x="1" y="12258"/>
                  <a:pt x="305" y="12400"/>
                  <a:pt x="710" y="12522"/>
                </a:cubicBezTo>
                <a:cubicBezTo>
                  <a:pt x="831" y="12603"/>
                  <a:pt x="852" y="12805"/>
                  <a:pt x="750" y="12907"/>
                </a:cubicBezTo>
                <a:cubicBezTo>
                  <a:pt x="669" y="13069"/>
                  <a:pt x="852" y="13190"/>
                  <a:pt x="771" y="13332"/>
                </a:cubicBezTo>
                <a:lnTo>
                  <a:pt x="892" y="13535"/>
                </a:lnTo>
                <a:cubicBezTo>
                  <a:pt x="730" y="13879"/>
                  <a:pt x="1135" y="14102"/>
                  <a:pt x="1176" y="14406"/>
                </a:cubicBezTo>
                <a:lnTo>
                  <a:pt x="1155" y="13535"/>
                </a:lnTo>
                <a:lnTo>
                  <a:pt x="1439" y="13494"/>
                </a:lnTo>
                <a:lnTo>
                  <a:pt x="1439" y="13494"/>
                </a:lnTo>
                <a:cubicBezTo>
                  <a:pt x="1500" y="13737"/>
                  <a:pt x="1236" y="14041"/>
                  <a:pt x="1581" y="14223"/>
                </a:cubicBezTo>
                <a:cubicBezTo>
                  <a:pt x="1621" y="14426"/>
                  <a:pt x="1155" y="14689"/>
                  <a:pt x="1621" y="14851"/>
                </a:cubicBezTo>
                <a:lnTo>
                  <a:pt x="1500" y="16634"/>
                </a:lnTo>
                <a:lnTo>
                  <a:pt x="1885" y="17869"/>
                </a:lnTo>
                <a:lnTo>
                  <a:pt x="1844" y="18416"/>
                </a:lnTo>
                <a:lnTo>
                  <a:pt x="1702" y="18720"/>
                </a:lnTo>
                <a:lnTo>
                  <a:pt x="1763" y="18902"/>
                </a:lnTo>
                <a:lnTo>
                  <a:pt x="2107" y="18963"/>
                </a:lnTo>
                <a:cubicBezTo>
                  <a:pt x="2173" y="19095"/>
                  <a:pt x="2274" y="19158"/>
                  <a:pt x="2409" y="19158"/>
                </a:cubicBezTo>
                <a:cubicBezTo>
                  <a:pt x="2481" y="19158"/>
                  <a:pt x="2563" y="19140"/>
                  <a:pt x="2654" y="19105"/>
                </a:cubicBezTo>
                <a:cubicBezTo>
                  <a:pt x="2816" y="19206"/>
                  <a:pt x="2756" y="19449"/>
                  <a:pt x="3039" y="19449"/>
                </a:cubicBezTo>
                <a:lnTo>
                  <a:pt x="2958" y="19834"/>
                </a:lnTo>
                <a:cubicBezTo>
                  <a:pt x="3014" y="19901"/>
                  <a:pt x="3082" y="19931"/>
                  <a:pt x="3152" y="19931"/>
                </a:cubicBezTo>
                <a:cubicBezTo>
                  <a:pt x="3209" y="19931"/>
                  <a:pt x="3268" y="19911"/>
                  <a:pt x="3323" y="19875"/>
                </a:cubicBezTo>
                <a:cubicBezTo>
                  <a:pt x="3951" y="19956"/>
                  <a:pt x="4336" y="20381"/>
                  <a:pt x="4923" y="20503"/>
                </a:cubicBezTo>
                <a:cubicBezTo>
                  <a:pt x="4969" y="20525"/>
                  <a:pt x="5020" y="20537"/>
                  <a:pt x="5071" y="20537"/>
                </a:cubicBezTo>
                <a:cubicBezTo>
                  <a:pt x="5158" y="20537"/>
                  <a:pt x="5245" y="20505"/>
                  <a:pt x="5308" y="20442"/>
                </a:cubicBezTo>
                <a:cubicBezTo>
                  <a:pt x="5612" y="20563"/>
                  <a:pt x="5571" y="20928"/>
                  <a:pt x="5895" y="21050"/>
                </a:cubicBezTo>
                <a:cubicBezTo>
                  <a:pt x="5955" y="21154"/>
                  <a:pt x="6070" y="21215"/>
                  <a:pt x="6192" y="21215"/>
                </a:cubicBezTo>
                <a:cubicBezTo>
                  <a:pt x="6235" y="21215"/>
                  <a:pt x="6278" y="21207"/>
                  <a:pt x="6321" y="21191"/>
                </a:cubicBezTo>
                <a:cubicBezTo>
                  <a:pt x="6351" y="21197"/>
                  <a:pt x="6380" y="21200"/>
                  <a:pt x="6410" y="21200"/>
                </a:cubicBezTo>
                <a:cubicBezTo>
                  <a:pt x="6564" y="21200"/>
                  <a:pt x="6708" y="21121"/>
                  <a:pt x="6785" y="20991"/>
                </a:cubicBezTo>
                <a:lnTo>
                  <a:pt x="6785" y="20991"/>
                </a:lnTo>
                <a:cubicBezTo>
                  <a:pt x="6787" y="21016"/>
                  <a:pt x="6804" y="21046"/>
                  <a:pt x="6827" y="21070"/>
                </a:cubicBezTo>
                <a:cubicBezTo>
                  <a:pt x="6665" y="21191"/>
                  <a:pt x="6645" y="21414"/>
                  <a:pt x="6766" y="21576"/>
                </a:cubicBezTo>
                <a:lnTo>
                  <a:pt x="6564" y="22083"/>
                </a:lnTo>
                <a:cubicBezTo>
                  <a:pt x="6661" y="22152"/>
                  <a:pt x="6767" y="22183"/>
                  <a:pt x="6876" y="22183"/>
                </a:cubicBezTo>
                <a:cubicBezTo>
                  <a:pt x="6927" y="22183"/>
                  <a:pt x="6978" y="22176"/>
                  <a:pt x="7030" y="22164"/>
                </a:cubicBezTo>
                <a:cubicBezTo>
                  <a:pt x="7070" y="22143"/>
                  <a:pt x="7131" y="22103"/>
                  <a:pt x="7171" y="22062"/>
                </a:cubicBezTo>
                <a:lnTo>
                  <a:pt x="7171" y="22062"/>
                </a:lnTo>
                <a:cubicBezTo>
                  <a:pt x="7212" y="22164"/>
                  <a:pt x="7111" y="22326"/>
                  <a:pt x="7252" y="22407"/>
                </a:cubicBezTo>
                <a:cubicBezTo>
                  <a:pt x="7131" y="22447"/>
                  <a:pt x="7009" y="22488"/>
                  <a:pt x="6969" y="22609"/>
                </a:cubicBezTo>
                <a:cubicBezTo>
                  <a:pt x="7037" y="22594"/>
                  <a:pt x="7095" y="22587"/>
                  <a:pt x="7144" y="22587"/>
                </a:cubicBezTo>
                <a:cubicBezTo>
                  <a:pt x="7417" y="22587"/>
                  <a:pt x="7433" y="22799"/>
                  <a:pt x="7536" y="22954"/>
                </a:cubicBezTo>
                <a:lnTo>
                  <a:pt x="7475" y="22994"/>
                </a:lnTo>
                <a:cubicBezTo>
                  <a:pt x="7678" y="23176"/>
                  <a:pt x="7779" y="23440"/>
                  <a:pt x="8164" y="23480"/>
                </a:cubicBezTo>
                <a:lnTo>
                  <a:pt x="8022" y="22974"/>
                </a:lnTo>
                <a:cubicBezTo>
                  <a:pt x="7990" y="22879"/>
                  <a:pt x="7909" y="22846"/>
                  <a:pt x="7806" y="22846"/>
                </a:cubicBezTo>
                <a:cubicBezTo>
                  <a:pt x="7778" y="22846"/>
                  <a:pt x="7749" y="22848"/>
                  <a:pt x="7718" y="22852"/>
                </a:cubicBezTo>
                <a:cubicBezTo>
                  <a:pt x="7698" y="22852"/>
                  <a:pt x="7658" y="22873"/>
                  <a:pt x="7637" y="22873"/>
                </a:cubicBezTo>
                <a:cubicBezTo>
                  <a:pt x="7678" y="22751"/>
                  <a:pt x="7779" y="22630"/>
                  <a:pt x="7921" y="22589"/>
                </a:cubicBezTo>
                <a:lnTo>
                  <a:pt x="8265" y="22690"/>
                </a:lnTo>
                <a:lnTo>
                  <a:pt x="8346" y="22711"/>
                </a:lnTo>
                <a:cubicBezTo>
                  <a:pt x="8549" y="22766"/>
                  <a:pt x="8618" y="22939"/>
                  <a:pt x="8858" y="22939"/>
                </a:cubicBezTo>
                <a:cubicBezTo>
                  <a:pt x="8881" y="22939"/>
                  <a:pt x="8906" y="22937"/>
                  <a:pt x="8934" y="22933"/>
                </a:cubicBezTo>
                <a:lnTo>
                  <a:pt x="8934" y="22933"/>
                </a:lnTo>
                <a:lnTo>
                  <a:pt x="8853" y="23460"/>
                </a:lnTo>
                <a:lnTo>
                  <a:pt x="8934" y="23683"/>
                </a:lnTo>
                <a:cubicBezTo>
                  <a:pt x="8952" y="23686"/>
                  <a:pt x="8971" y="23687"/>
                  <a:pt x="8989" y="23687"/>
                </a:cubicBezTo>
                <a:cubicBezTo>
                  <a:pt x="9107" y="23687"/>
                  <a:pt x="9210" y="23632"/>
                  <a:pt x="9298" y="23561"/>
                </a:cubicBezTo>
                <a:cubicBezTo>
                  <a:pt x="9331" y="23463"/>
                  <a:pt x="9394" y="23447"/>
                  <a:pt x="9460" y="23447"/>
                </a:cubicBezTo>
                <a:cubicBezTo>
                  <a:pt x="9491" y="23447"/>
                  <a:pt x="9523" y="23450"/>
                  <a:pt x="9553" y="23450"/>
                </a:cubicBezTo>
                <a:cubicBezTo>
                  <a:pt x="9578" y="23450"/>
                  <a:pt x="9601" y="23448"/>
                  <a:pt x="9622" y="23440"/>
                </a:cubicBezTo>
                <a:cubicBezTo>
                  <a:pt x="9656" y="23434"/>
                  <a:pt x="9686" y="23432"/>
                  <a:pt x="9711" y="23432"/>
                </a:cubicBezTo>
                <a:cubicBezTo>
                  <a:pt x="10046" y="23432"/>
                  <a:pt x="9696" y="23870"/>
                  <a:pt x="10024" y="23870"/>
                </a:cubicBezTo>
                <a:cubicBezTo>
                  <a:pt x="10043" y="23870"/>
                  <a:pt x="10065" y="23868"/>
                  <a:pt x="10088" y="23865"/>
                </a:cubicBezTo>
                <a:cubicBezTo>
                  <a:pt x="10392" y="23723"/>
                  <a:pt x="9947" y="23359"/>
                  <a:pt x="10554" y="23318"/>
                </a:cubicBezTo>
                <a:cubicBezTo>
                  <a:pt x="10959" y="23298"/>
                  <a:pt x="10737" y="23055"/>
                  <a:pt x="10899" y="22954"/>
                </a:cubicBezTo>
                <a:lnTo>
                  <a:pt x="10899" y="22954"/>
                </a:lnTo>
                <a:lnTo>
                  <a:pt x="11162" y="23095"/>
                </a:lnTo>
                <a:cubicBezTo>
                  <a:pt x="11216" y="23351"/>
                  <a:pt x="11350" y="23508"/>
                  <a:pt x="11617" y="23508"/>
                </a:cubicBezTo>
                <a:cubicBezTo>
                  <a:pt x="11753" y="23508"/>
                  <a:pt x="11923" y="23468"/>
                  <a:pt x="12134" y="23379"/>
                </a:cubicBezTo>
                <a:cubicBezTo>
                  <a:pt x="12134" y="23237"/>
                  <a:pt x="12114" y="23116"/>
                  <a:pt x="11911" y="23095"/>
                </a:cubicBezTo>
                <a:cubicBezTo>
                  <a:pt x="11883" y="23051"/>
                  <a:pt x="11841" y="23035"/>
                  <a:pt x="11792" y="23035"/>
                </a:cubicBezTo>
                <a:cubicBezTo>
                  <a:pt x="11686" y="23035"/>
                  <a:pt x="11547" y="23106"/>
                  <a:pt x="11444" y="23106"/>
                </a:cubicBezTo>
                <a:cubicBezTo>
                  <a:pt x="11423" y="23106"/>
                  <a:pt x="11403" y="23103"/>
                  <a:pt x="11385" y="23095"/>
                </a:cubicBezTo>
                <a:cubicBezTo>
                  <a:pt x="11628" y="22974"/>
                  <a:pt x="11871" y="22873"/>
                  <a:pt x="12114" y="22771"/>
                </a:cubicBezTo>
                <a:cubicBezTo>
                  <a:pt x="12134" y="22731"/>
                  <a:pt x="12175" y="22711"/>
                  <a:pt x="12215" y="22690"/>
                </a:cubicBezTo>
                <a:lnTo>
                  <a:pt x="12316" y="22731"/>
                </a:lnTo>
                <a:lnTo>
                  <a:pt x="12884" y="22690"/>
                </a:lnTo>
                <a:cubicBezTo>
                  <a:pt x="13106" y="22690"/>
                  <a:pt x="13390" y="22690"/>
                  <a:pt x="13350" y="22467"/>
                </a:cubicBezTo>
                <a:cubicBezTo>
                  <a:pt x="13292" y="22124"/>
                  <a:pt x="13477" y="22074"/>
                  <a:pt x="13719" y="22074"/>
                </a:cubicBezTo>
                <a:cubicBezTo>
                  <a:pt x="13820" y="22074"/>
                  <a:pt x="13931" y="22083"/>
                  <a:pt x="14038" y="22083"/>
                </a:cubicBezTo>
                <a:cubicBezTo>
                  <a:pt x="14221" y="22062"/>
                  <a:pt x="14484" y="22062"/>
                  <a:pt x="14221" y="21900"/>
                </a:cubicBezTo>
                <a:cubicBezTo>
                  <a:pt x="14059" y="21799"/>
                  <a:pt x="13815" y="21759"/>
                  <a:pt x="14018" y="21536"/>
                </a:cubicBezTo>
                <a:lnTo>
                  <a:pt x="14018" y="21536"/>
                </a:lnTo>
                <a:lnTo>
                  <a:pt x="14241" y="21596"/>
                </a:lnTo>
                <a:lnTo>
                  <a:pt x="14666" y="21799"/>
                </a:lnTo>
                <a:cubicBezTo>
                  <a:pt x="14791" y="21692"/>
                  <a:pt x="14838" y="21505"/>
                  <a:pt x="15070" y="21505"/>
                </a:cubicBezTo>
                <a:cubicBezTo>
                  <a:pt x="15101" y="21505"/>
                  <a:pt x="15135" y="21508"/>
                  <a:pt x="15173" y="21515"/>
                </a:cubicBezTo>
                <a:lnTo>
                  <a:pt x="15578" y="21495"/>
                </a:lnTo>
                <a:lnTo>
                  <a:pt x="15578" y="21495"/>
                </a:lnTo>
                <a:cubicBezTo>
                  <a:pt x="15527" y="21605"/>
                  <a:pt x="15596" y="21623"/>
                  <a:pt x="15690" y="21623"/>
                </a:cubicBezTo>
                <a:cubicBezTo>
                  <a:pt x="15736" y="21623"/>
                  <a:pt x="15787" y="21619"/>
                  <a:pt x="15833" y="21619"/>
                </a:cubicBezTo>
                <a:cubicBezTo>
                  <a:pt x="15919" y="21619"/>
                  <a:pt x="15986" y="21634"/>
                  <a:pt x="15963" y="21718"/>
                </a:cubicBezTo>
                <a:lnTo>
                  <a:pt x="15841" y="21819"/>
                </a:lnTo>
                <a:cubicBezTo>
                  <a:pt x="15760" y="21819"/>
                  <a:pt x="15699" y="21880"/>
                  <a:pt x="15659" y="21941"/>
                </a:cubicBezTo>
                <a:cubicBezTo>
                  <a:pt x="15476" y="22204"/>
                  <a:pt x="15882" y="22326"/>
                  <a:pt x="15740" y="22569"/>
                </a:cubicBezTo>
                <a:lnTo>
                  <a:pt x="16287" y="22974"/>
                </a:lnTo>
                <a:cubicBezTo>
                  <a:pt x="16307" y="22954"/>
                  <a:pt x="16327" y="22933"/>
                  <a:pt x="16347" y="22893"/>
                </a:cubicBezTo>
                <a:lnTo>
                  <a:pt x="16368" y="22913"/>
                </a:lnTo>
                <a:lnTo>
                  <a:pt x="16287" y="22974"/>
                </a:lnTo>
                <a:cubicBezTo>
                  <a:pt x="16428" y="23278"/>
                  <a:pt x="16449" y="23622"/>
                  <a:pt x="17036" y="23622"/>
                </a:cubicBezTo>
                <a:cubicBezTo>
                  <a:pt x="16834" y="23865"/>
                  <a:pt x="17137" y="23885"/>
                  <a:pt x="17218" y="24007"/>
                </a:cubicBezTo>
                <a:cubicBezTo>
                  <a:pt x="17158" y="24432"/>
                  <a:pt x="17806" y="24473"/>
                  <a:pt x="17968" y="24756"/>
                </a:cubicBezTo>
                <a:cubicBezTo>
                  <a:pt x="18049" y="24574"/>
                  <a:pt x="18292" y="24372"/>
                  <a:pt x="18191" y="24210"/>
                </a:cubicBezTo>
                <a:lnTo>
                  <a:pt x="18333" y="24149"/>
                </a:lnTo>
                <a:cubicBezTo>
                  <a:pt x="18778" y="24108"/>
                  <a:pt x="19062" y="24027"/>
                  <a:pt x="18879" y="23703"/>
                </a:cubicBezTo>
                <a:cubicBezTo>
                  <a:pt x="18839" y="23561"/>
                  <a:pt x="18819" y="23420"/>
                  <a:pt x="18839" y="23298"/>
                </a:cubicBezTo>
                <a:lnTo>
                  <a:pt x="18495" y="22873"/>
                </a:lnTo>
                <a:cubicBezTo>
                  <a:pt x="19305" y="22690"/>
                  <a:pt x="18960" y="22386"/>
                  <a:pt x="19001" y="22143"/>
                </a:cubicBezTo>
                <a:lnTo>
                  <a:pt x="19001" y="22143"/>
                </a:lnTo>
                <a:cubicBezTo>
                  <a:pt x="18920" y="22184"/>
                  <a:pt x="18819" y="22204"/>
                  <a:pt x="18717" y="22204"/>
                </a:cubicBezTo>
                <a:cubicBezTo>
                  <a:pt x="18819" y="22184"/>
                  <a:pt x="18900" y="22123"/>
                  <a:pt x="18981" y="22062"/>
                </a:cubicBezTo>
                <a:lnTo>
                  <a:pt x="18839" y="21678"/>
                </a:lnTo>
                <a:lnTo>
                  <a:pt x="18900" y="21455"/>
                </a:lnTo>
                <a:lnTo>
                  <a:pt x="19183" y="21576"/>
                </a:lnTo>
                <a:cubicBezTo>
                  <a:pt x="19325" y="21495"/>
                  <a:pt x="19568" y="21434"/>
                  <a:pt x="19609" y="21353"/>
                </a:cubicBezTo>
                <a:cubicBezTo>
                  <a:pt x="19659" y="21262"/>
                  <a:pt x="19593" y="21252"/>
                  <a:pt x="19505" y="21252"/>
                </a:cubicBezTo>
                <a:cubicBezTo>
                  <a:pt x="19480" y="21252"/>
                  <a:pt x="19452" y="21253"/>
                  <a:pt x="19426" y="21253"/>
                </a:cubicBezTo>
                <a:cubicBezTo>
                  <a:pt x="19358" y="21253"/>
                  <a:pt x="19293" y="21248"/>
                  <a:pt x="19264" y="21212"/>
                </a:cubicBezTo>
                <a:cubicBezTo>
                  <a:pt x="19327" y="21085"/>
                  <a:pt x="19329" y="20897"/>
                  <a:pt x="19528" y="20897"/>
                </a:cubicBezTo>
                <a:cubicBezTo>
                  <a:pt x="19584" y="20897"/>
                  <a:pt x="19657" y="20913"/>
                  <a:pt x="19750" y="20948"/>
                </a:cubicBezTo>
                <a:cubicBezTo>
                  <a:pt x="19710" y="20827"/>
                  <a:pt x="19791" y="20685"/>
                  <a:pt x="20054" y="20644"/>
                </a:cubicBezTo>
                <a:lnTo>
                  <a:pt x="20054" y="20644"/>
                </a:lnTo>
                <a:cubicBezTo>
                  <a:pt x="20013" y="20826"/>
                  <a:pt x="20052" y="20886"/>
                  <a:pt x="20131" y="20886"/>
                </a:cubicBezTo>
                <a:cubicBezTo>
                  <a:pt x="20246" y="20886"/>
                  <a:pt x="20445" y="20757"/>
                  <a:pt x="20601" y="20685"/>
                </a:cubicBezTo>
                <a:cubicBezTo>
                  <a:pt x="20723" y="20584"/>
                  <a:pt x="20763" y="20503"/>
                  <a:pt x="20702" y="20422"/>
                </a:cubicBezTo>
                <a:lnTo>
                  <a:pt x="20621" y="19956"/>
                </a:lnTo>
                <a:lnTo>
                  <a:pt x="20743" y="19895"/>
                </a:lnTo>
                <a:lnTo>
                  <a:pt x="20824" y="19875"/>
                </a:lnTo>
                <a:lnTo>
                  <a:pt x="20925" y="19854"/>
                </a:lnTo>
                <a:cubicBezTo>
                  <a:pt x="21027" y="19490"/>
                  <a:pt x="21472" y="19389"/>
                  <a:pt x="21898" y="19267"/>
                </a:cubicBezTo>
                <a:lnTo>
                  <a:pt x="21958" y="19247"/>
                </a:lnTo>
                <a:lnTo>
                  <a:pt x="22019" y="19227"/>
                </a:lnTo>
                <a:cubicBezTo>
                  <a:pt x="22106" y="19250"/>
                  <a:pt x="22194" y="19261"/>
                  <a:pt x="22283" y="19261"/>
                </a:cubicBezTo>
                <a:cubicBezTo>
                  <a:pt x="22503" y="19261"/>
                  <a:pt x="22722" y="19189"/>
                  <a:pt x="22910" y="19044"/>
                </a:cubicBezTo>
                <a:lnTo>
                  <a:pt x="22890" y="18943"/>
                </a:lnTo>
                <a:cubicBezTo>
                  <a:pt x="23093" y="18781"/>
                  <a:pt x="23052" y="18700"/>
                  <a:pt x="22829" y="18659"/>
                </a:cubicBezTo>
                <a:cubicBezTo>
                  <a:pt x="22688" y="18599"/>
                  <a:pt x="22546" y="18558"/>
                  <a:pt x="22546" y="18437"/>
                </a:cubicBezTo>
                <a:cubicBezTo>
                  <a:pt x="22708" y="18173"/>
                  <a:pt x="23133" y="18254"/>
                  <a:pt x="23376" y="18092"/>
                </a:cubicBezTo>
                <a:cubicBezTo>
                  <a:pt x="23400" y="18086"/>
                  <a:pt x="23426" y="18084"/>
                  <a:pt x="23452" y="18084"/>
                </a:cubicBezTo>
                <a:cubicBezTo>
                  <a:pt x="23515" y="18084"/>
                  <a:pt x="23582" y="18098"/>
                  <a:pt x="23640" y="18112"/>
                </a:cubicBezTo>
                <a:cubicBezTo>
                  <a:pt x="23579" y="18133"/>
                  <a:pt x="23559" y="18173"/>
                  <a:pt x="23599" y="18234"/>
                </a:cubicBezTo>
                <a:cubicBezTo>
                  <a:pt x="23405" y="18544"/>
                  <a:pt x="22914" y="18966"/>
                  <a:pt x="23708" y="18966"/>
                </a:cubicBezTo>
                <a:cubicBezTo>
                  <a:pt x="23743" y="18966"/>
                  <a:pt x="23781" y="18965"/>
                  <a:pt x="23822" y="18963"/>
                </a:cubicBezTo>
                <a:lnTo>
                  <a:pt x="24166" y="18862"/>
                </a:lnTo>
                <a:cubicBezTo>
                  <a:pt x="24369" y="18740"/>
                  <a:pt x="24673" y="18740"/>
                  <a:pt x="24794" y="18558"/>
                </a:cubicBezTo>
                <a:cubicBezTo>
                  <a:pt x="24855" y="18558"/>
                  <a:pt x="24916" y="18558"/>
                  <a:pt x="24956" y="18538"/>
                </a:cubicBezTo>
                <a:cubicBezTo>
                  <a:pt x="25118" y="18538"/>
                  <a:pt x="25280" y="18457"/>
                  <a:pt x="25382" y="18355"/>
                </a:cubicBezTo>
                <a:cubicBezTo>
                  <a:pt x="25382" y="18396"/>
                  <a:pt x="25422" y="18416"/>
                  <a:pt x="25523" y="18437"/>
                </a:cubicBezTo>
                <a:lnTo>
                  <a:pt x="25868" y="18437"/>
                </a:lnTo>
                <a:lnTo>
                  <a:pt x="26111" y="18538"/>
                </a:lnTo>
                <a:cubicBezTo>
                  <a:pt x="26313" y="18416"/>
                  <a:pt x="26394" y="18295"/>
                  <a:pt x="26354" y="18153"/>
                </a:cubicBezTo>
                <a:cubicBezTo>
                  <a:pt x="26379" y="18145"/>
                  <a:pt x="26400" y="18142"/>
                  <a:pt x="26420" y="18142"/>
                </a:cubicBezTo>
                <a:cubicBezTo>
                  <a:pt x="26543" y="18142"/>
                  <a:pt x="26561" y="18281"/>
                  <a:pt x="26673" y="18281"/>
                </a:cubicBezTo>
                <a:cubicBezTo>
                  <a:pt x="26726" y="18281"/>
                  <a:pt x="26802" y="18248"/>
                  <a:pt x="26921" y="18153"/>
                </a:cubicBezTo>
                <a:cubicBezTo>
                  <a:pt x="26962" y="18153"/>
                  <a:pt x="27022" y="18153"/>
                  <a:pt x="27083" y="18133"/>
                </a:cubicBezTo>
                <a:cubicBezTo>
                  <a:pt x="27448" y="18011"/>
                  <a:pt x="27671" y="17768"/>
                  <a:pt x="28055" y="17647"/>
                </a:cubicBezTo>
                <a:lnTo>
                  <a:pt x="28136" y="17647"/>
                </a:lnTo>
                <a:cubicBezTo>
                  <a:pt x="28096" y="17667"/>
                  <a:pt x="28055" y="17667"/>
                  <a:pt x="28015" y="17667"/>
                </a:cubicBezTo>
                <a:cubicBezTo>
                  <a:pt x="27974" y="18011"/>
                  <a:pt x="27812" y="18315"/>
                  <a:pt x="27569" y="18558"/>
                </a:cubicBezTo>
                <a:cubicBezTo>
                  <a:pt x="27691" y="18619"/>
                  <a:pt x="27772" y="18700"/>
                  <a:pt x="27974" y="18700"/>
                </a:cubicBezTo>
                <a:lnTo>
                  <a:pt x="28096" y="18457"/>
                </a:lnTo>
                <a:cubicBezTo>
                  <a:pt x="28380" y="18274"/>
                  <a:pt x="28785" y="18092"/>
                  <a:pt x="28845" y="17849"/>
                </a:cubicBezTo>
                <a:cubicBezTo>
                  <a:pt x="29068" y="17809"/>
                  <a:pt x="29007" y="17606"/>
                  <a:pt x="29291" y="17586"/>
                </a:cubicBezTo>
                <a:cubicBezTo>
                  <a:pt x="30162" y="17545"/>
                  <a:pt x="30162" y="17545"/>
                  <a:pt x="30101" y="17019"/>
                </a:cubicBezTo>
                <a:lnTo>
                  <a:pt x="30263" y="16978"/>
                </a:lnTo>
                <a:lnTo>
                  <a:pt x="30223" y="16978"/>
                </a:lnTo>
                <a:lnTo>
                  <a:pt x="30243" y="16958"/>
                </a:lnTo>
                <a:lnTo>
                  <a:pt x="30263" y="16978"/>
                </a:lnTo>
                <a:cubicBezTo>
                  <a:pt x="30321" y="17017"/>
                  <a:pt x="30389" y="17031"/>
                  <a:pt x="30463" y="17031"/>
                </a:cubicBezTo>
                <a:cubicBezTo>
                  <a:pt x="30623" y="17031"/>
                  <a:pt x="30813" y="16965"/>
                  <a:pt x="30993" y="16938"/>
                </a:cubicBezTo>
                <a:cubicBezTo>
                  <a:pt x="31945" y="16776"/>
                  <a:pt x="32289" y="16168"/>
                  <a:pt x="33099" y="15945"/>
                </a:cubicBezTo>
                <a:lnTo>
                  <a:pt x="33221" y="15823"/>
                </a:lnTo>
                <a:lnTo>
                  <a:pt x="33221" y="15661"/>
                </a:lnTo>
                <a:cubicBezTo>
                  <a:pt x="33484" y="15540"/>
                  <a:pt x="33930" y="15499"/>
                  <a:pt x="33990" y="15297"/>
                </a:cubicBezTo>
                <a:cubicBezTo>
                  <a:pt x="34051" y="15033"/>
                  <a:pt x="34477" y="14790"/>
                  <a:pt x="34740" y="14568"/>
                </a:cubicBezTo>
                <a:cubicBezTo>
                  <a:pt x="34762" y="14568"/>
                  <a:pt x="34782" y="14569"/>
                  <a:pt x="34802" y="14569"/>
                </a:cubicBezTo>
                <a:cubicBezTo>
                  <a:pt x="35247" y="14569"/>
                  <a:pt x="35253" y="14359"/>
                  <a:pt x="35408" y="14223"/>
                </a:cubicBezTo>
                <a:lnTo>
                  <a:pt x="35368" y="14142"/>
                </a:lnTo>
                <a:cubicBezTo>
                  <a:pt x="35449" y="13940"/>
                  <a:pt x="35733" y="13717"/>
                  <a:pt x="35651" y="13555"/>
                </a:cubicBezTo>
                <a:cubicBezTo>
                  <a:pt x="35915" y="13372"/>
                  <a:pt x="36360" y="13332"/>
                  <a:pt x="36583" y="13129"/>
                </a:cubicBezTo>
                <a:cubicBezTo>
                  <a:pt x="36624" y="12907"/>
                  <a:pt x="36198" y="12684"/>
                  <a:pt x="36705" y="12461"/>
                </a:cubicBezTo>
                <a:cubicBezTo>
                  <a:pt x="37211" y="12218"/>
                  <a:pt x="36988" y="12258"/>
                  <a:pt x="36786" y="12198"/>
                </a:cubicBezTo>
                <a:cubicBezTo>
                  <a:pt x="36644" y="12157"/>
                  <a:pt x="36441" y="12117"/>
                  <a:pt x="36644" y="11995"/>
                </a:cubicBezTo>
                <a:cubicBezTo>
                  <a:pt x="36847" y="11853"/>
                  <a:pt x="36907" y="11833"/>
                  <a:pt x="36847" y="11752"/>
                </a:cubicBezTo>
                <a:cubicBezTo>
                  <a:pt x="36557" y="11752"/>
                  <a:pt x="36626" y="11522"/>
                  <a:pt x="36316" y="11522"/>
                </a:cubicBezTo>
                <a:cubicBezTo>
                  <a:pt x="36258" y="11522"/>
                  <a:pt x="36187" y="11530"/>
                  <a:pt x="36097" y="11549"/>
                </a:cubicBezTo>
                <a:lnTo>
                  <a:pt x="36036" y="11570"/>
                </a:lnTo>
                <a:cubicBezTo>
                  <a:pt x="36036" y="11489"/>
                  <a:pt x="36219" y="11367"/>
                  <a:pt x="36198" y="11266"/>
                </a:cubicBezTo>
                <a:cubicBezTo>
                  <a:pt x="36907" y="11043"/>
                  <a:pt x="36320" y="10901"/>
                  <a:pt x="36462" y="10719"/>
                </a:cubicBezTo>
                <a:cubicBezTo>
                  <a:pt x="36443" y="10606"/>
                  <a:pt x="36442" y="10494"/>
                  <a:pt x="36152" y="10494"/>
                </a:cubicBezTo>
                <a:cubicBezTo>
                  <a:pt x="36129" y="10494"/>
                  <a:pt x="36104" y="10495"/>
                  <a:pt x="36077" y="10496"/>
                </a:cubicBezTo>
                <a:cubicBezTo>
                  <a:pt x="35895" y="10476"/>
                  <a:pt x="36097" y="10354"/>
                  <a:pt x="36036" y="10294"/>
                </a:cubicBezTo>
                <a:cubicBezTo>
                  <a:pt x="35906" y="10245"/>
                  <a:pt x="36168" y="10026"/>
                  <a:pt x="35929" y="10026"/>
                </a:cubicBezTo>
                <a:cubicBezTo>
                  <a:pt x="35871" y="10026"/>
                  <a:pt x="35783" y="10039"/>
                  <a:pt x="35651" y="10071"/>
                </a:cubicBezTo>
                <a:lnTo>
                  <a:pt x="35429" y="9969"/>
                </a:lnTo>
                <a:cubicBezTo>
                  <a:pt x="35368" y="9868"/>
                  <a:pt x="35692" y="9787"/>
                  <a:pt x="35712" y="9686"/>
                </a:cubicBezTo>
                <a:lnTo>
                  <a:pt x="35793" y="9666"/>
                </a:lnTo>
                <a:cubicBezTo>
                  <a:pt x="36097" y="9483"/>
                  <a:pt x="36077" y="9342"/>
                  <a:pt x="36036" y="9179"/>
                </a:cubicBezTo>
                <a:cubicBezTo>
                  <a:pt x="36036" y="9159"/>
                  <a:pt x="36036" y="9119"/>
                  <a:pt x="36036" y="9098"/>
                </a:cubicBezTo>
                <a:lnTo>
                  <a:pt x="35874" y="9119"/>
                </a:lnTo>
                <a:lnTo>
                  <a:pt x="35651" y="8936"/>
                </a:lnTo>
                <a:lnTo>
                  <a:pt x="35105" y="8896"/>
                </a:lnTo>
                <a:cubicBezTo>
                  <a:pt x="34943" y="8896"/>
                  <a:pt x="34943" y="8815"/>
                  <a:pt x="34902" y="8774"/>
                </a:cubicBezTo>
                <a:cubicBezTo>
                  <a:pt x="34878" y="8751"/>
                  <a:pt x="34813" y="8741"/>
                  <a:pt x="34734" y="8741"/>
                </a:cubicBezTo>
                <a:cubicBezTo>
                  <a:pt x="34679" y="8741"/>
                  <a:pt x="34616" y="8746"/>
                  <a:pt x="34558" y="8754"/>
                </a:cubicBezTo>
                <a:cubicBezTo>
                  <a:pt x="34485" y="8754"/>
                  <a:pt x="34390" y="8776"/>
                  <a:pt x="34321" y="8776"/>
                </a:cubicBezTo>
                <a:cubicBezTo>
                  <a:pt x="34276" y="8776"/>
                  <a:pt x="34242" y="8766"/>
                  <a:pt x="34234" y="8734"/>
                </a:cubicBezTo>
                <a:cubicBezTo>
                  <a:pt x="34112" y="8653"/>
                  <a:pt x="33970" y="8572"/>
                  <a:pt x="33990" y="8450"/>
                </a:cubicBezTo>
                <a:lnTo>
                  <a:pt x="33990" y="8227"/>
                </a:lnTo>
                <a:lnTo>
                  <a:pt x="33970" y="8146"/>
                </a:lnTo>
                <a:lnTo>
                  <a:pt x="33990" y="8065"/>
                </a:lnTo>
                <a:cubicBezTo>
                  <a:pt x="33866" y="7941"/>
                  <a:pt x="33711" y="7879"/>
                  <a:pt x="33539" y="7879"/>
                </a:cubicBezTo>
                <a:cubicBezTo>
                  <a:pt x="33514" y="7879"/>
                  <a:pt x="33489" y="7881"/>
                  <a:pt x="33464" y="7883"/>
                </a:cubicBezTo>
                <a:cubicBezTo>
                  <a:pt x="33464" y="7863"/>
                  <a:pt x="33444" y="7863"/>
                  <a:pt x="33423" y="7843"/>
                </a:cubicBezTo>
                <a:cubicBezTo>
                  <a:pt x="33160" y="7539"/>
                  <a:pt x="32492" y="7478"/>
                  <a:pt x="31945" y="7336"/>
                </a:cubicBezTo>
                <a:cubicBezTo>
                  <a:pt x="31884" y="7336"/>
                  <a:pt x="31823" y="7336"/>
                  <a:pt x="31762" y="7356"/>
                </a:cubicBezTo>
                <a:cubicBezTo>
                  <a:pt x="31641" y="7255"/>
                  <a:pt x="30891" y="7356"/>
                  <a:pt x="31377" y="7032"/>
                </a:cubicBezTo>
                <a:cubicBezTo>
                  <a:pt x="31661" y="6992"/>
                  <a:pt x="31945" y="6931"/>
                  <a:pt x="31945" y="6749"/>
                </a:cubicBezTo>
                <a:cubicBezTo>
                  <a:pt x="32066" y="6668"/>
                  <a:pt x="32046" y="6587"/>
                  <a:pt x="31904" y="6526"/>
                </a:cubicBezTo>
                <a:cubicBezTo>
                  <a:pt x="32066" y="6384"/>
                  <a:pt x="32532" y="6263"/>
                  <a:pt x="32208" y="6101"/>
                </a:cubicBezTo>
                <a:cubicBezTo>
                  <a:pt x="32026" y="6101"/>
                  <a:pt x="31864" y="6060"/>
                  <a:pt x="31702" y="5979"/>
                </a:cubicBezTo>
                <a:lnTo>
                  <a:pt x="31864" y="5675"/>
                </a:lnTo>
                <a:cubicBezTo>
                  <a:pt x="32046" y="5574"/>
                  <a:pt x="32107" y="5473"/>
                  <a:pt x="31864" y="5412"/>
                </a:cubicBezTo>
                <a:cubicBezTo>
                  <a:pt x="31924" y="5331"/>
                  <a:pt x="31783" y="5311"/>
                  <a:pt x="31641" y="5290"/>
                </a:cubicBezTo>
                <a:cubicBezTo>
                  <a:pt x="31613" y="5292"/>
                  <a:pt x="31588" y="5293"/>
                  <a:pt x="31565" y="5293"/>
                </a:cubicBezTo>
                <a:cubicBezTo>
                  <a:pt x="31373" y="5293"/>
                  <a:pt x="31353" y="5221"/>
                  <a:pt x="31317" y="5148"/>
                </a:cubicBezTo>
                <a:cubicBezTo>
                  <a:pt x="31681" y="4946"/>
                  <a:pt x="31337" y="4764"/>
                  <a:pt x="31479" y="4561"/>
                </a:cubicBezTo>
                <a:lnTo>
                  <a:pt x="31641" y="4500"/>
                </a:lnTo>
                <a:cubicBezTo>
                  <a:pt x="31499" y="4217"/>
                  <a:pt x="31296" y="3994"/>
                  <a:pt x="31074" y="3791"/>
                </a:cubicBezTo>
                <a:lnTo>
                  <a:pt x="31074" y="3650"/>
                </a:lnTo>
                <a:cubicBezTo>
                  <a:pt x="30978" y="3539"/>
                  <a:pt x="30842" y="3506"/>
                  <a:pt x="30690" y="3506"/>
                </a:cubicBezTo>
                <a:cubicBezTo>
                  <a:pt x="30465" y="3506"/>
                  <a:pt x="30205" y="3577"/>
                  <a:pt x="29982" y="3577"/>
                </a:cubicBezTo>
                <a:cubicBezTo>
                  <a:pt x="29939" y="3577"/>
                  <a:pt x="29898" y="3575"/>
                  <a:pt x="29858" y="3568"/>
                </a:cubicBezTo>
                <a:lnTo>
                  <a:pt x="29534" y="3305"/>
                </a:lnTo>
                <a:cubicBezTo>
                  <a:pt x="29534" y="3285"/>
                  <a:pt x="29534" y="3265"/>
                  <a:pt x="29534" y="3244"/>
                </a:cubicBezTo>
                <a:cubicBezTo>
                  <a:pt x="29593" y="3244"/>
                  <a:pt x="29651" y="3245"/>
                  <a:pt x="29709" y="3245"/>
                </a:cubicBezTo>
                <a:cubicBezTo>
                  <a:pt x="29910" y="3245"/>
                  <a:pt x="30097" y="3233"/>
                  <a:pt x="30223" y="3123"/>
                </a:cubicBezTo>
                <a:cubicBezTo>
                  <a:pt x="30314" y="3143"/>
                  <a:pt x="30410" y="3153"/>
                  <a:pt x="30506" y="3153"/>
                </a:cubicBezTo>
                <a:cubicBezTo>
                  <a:pt x="30603" y="3153"/>
                  <a:pt x="30699" y="3143"/>
                  <a:pt x="30790" y="3123"/>
                </a:cubicBezTo>
                <a:cubicBezTo>
                  <a:pt x="31195" y="2961"/>
                  <a:pt x="30689" y="2839"/>
                  <a:pt x="30750" y="2697"/>
                </a:cubicBezTo>
                <a:lnTo>
                  <a:pt x="30750" y="2697"/>
                </a:lnTo>
                <a:cubicBezTo>
                  <a:pt x="30425" y="2779"/>
                  <a:pt x="30709" y="2961"/>
                  <a:pt x="30425" y="3042"/>
                </a:cubicBezTo>
                <a:cubicBezTo>
                  <a:pt x="30385" y="2941"/>
                  <a:pt x="30284" y="2839"/>
                  <a:pt x="30061" y="2799"/>
                </a:cubicBezTo>
                <a:cubicBezTo>
                  <a:pt x="30030" y="2845"/>
                  <a:pt x="30058" y="2927"/>
                  <a:pt x="29983" y="2927"/>
                </a:cubicBezTo>
                <a:cubicBezTo>
                  <a:pt x="29960" y="2927"/>
                  <a:pt x="29926" y="2919"/>
                  <a:pt x="29879" y="2900"/>
                </a:cubicBezTo>
                <a:cubicBezTo>
                  <a:pt x="29635" y="2819"/>
                  <a:pt x="29413" y="2697"/>
                  <a:pt x="29190" y="2556"/>
                </a:cubicBezTo>
                <a:lnTo>
                  <a:pt x="29210" y="2495"/>
                </a:lnTo>
                <a:cubicBezTo>
                  <a:pt x="28683" y="2333"/>
                  <a:pt x="28623" y="1928"/>
                  <a:pt x="27914" y="1826"/>
                </a:cubicBezTo>
                <a:cubicBezTo>
                  <a:pt x="28096" y="1583"/>
                  <a:pt x="27184" y="1604"/>
                  <a:pt x="27468" y="1340"/>
                </a:cubicBezTo>
                <a:lnTo>
                  <a:pt x="27144" y="1300"/>
                </a:lnTo>
                <a:lnTo>
                  <a:pt x="27103" y="1259"/>
                </a:lnTo>
                <a:cubicBezTo>
                  <a:pt x="26982" y="1239"/>
                  <a:pt x="26881" y="1199"/>
                  <a:pt x="26779" y="1158"/>
                </a:cubicBezTo>
                <a:cubicBezTo>
                  <a:pt x="26673" y="1177"/>
                  <a:pt x="26562" y="1201"/>
                  <a:pt x="26469" y="1201"/>
                </a:cubicBezTo>
                <a:cubicBezTo>
                  <a:pt x="26366" y="1201"/>
                  <a:pt x="26284" y="1172"/>
                  <a:pt x="26253" y="1077"/>
                </a:cubicBezTo>
                <a:cubicBezTo>
                  <a:pt x="26273" y="1057"/>
                  <a:pt x="26313" y="1036"/>
                  <a:pt x="26334" y="1016"/>
                </a:cubicBezTo>
                <a:cubicBezTo>
                  <a:pt x="26334" y="1016"/>
                  <a:pt x="26334" y="976"/>
                  <a:pt x="26313" y="976"/>
                </a:cubicBezTo>
                <a:cubicBezTo>
                  <a:pt x="25645" y="935"/>
                  <a:pt x="25179" y="652"/>
                  <a:pt x="24551" y="591"/>
                </a:cubicBezTo>
                <a:cubicBezTo>
                  <a:pt x="24312" y="591"/>
                  <a:pt x="24357" y="842"/>
                  <a:pt x="24108" y="842"/>
                </a:cubicBezTo>
                <a:cubicBezTo>
                  <a:pt x="24084" y="842"/>
                  <a:pt x="24056" y="839"/>
                  <a:pt x="24024" y="834"/>
                </a:cubicBezTo>
                <a:cubicBezTo>
                  <a:pt x="23978" y="694"/>
                  <a:pt x="23864" y="641"/>
                  <a:pt x="23706" y="641"/>
                </a:cubicBezTo>
                <a:cubicBezTo>
                  <a:pt x="23589" y="641"/>
                  <a:pt x="23450" y="670"/>
                  <a:pt x="23295" y="712"/>
                </a:cubicBezTo>
                <a:cubicBezTo>
                  <a:pt x="23255" y="712"/>
                  <a:pt x="23194" y="692"/>
                  <a:pt x="23153" y="692"/>
                </a:cubicBezTo>
                <a:lnTo>
                  <a:pt x="23153" y="631"/>
                </a:lnTo>
                <a:lnTo>
                  <a:pt x="23235" y="631"/>
                </a:lnTo>
                <a:cubicBezTo>
                  <a:pt x="23304" y="605"/>
                  <a:pt x="23390" y="598"/>
                  <a:pt x="23483" y="598"/>
                </a:cubicBezTo>
                <a:cubicBezTo>
                  <a:pt x="23606" y="598"/>
                  <a:pt x="23740" y="611"/>
                  <a:pt x="23860" y="611"/>
                </a:cubicBezTo>
                <a:cubicBezTo>
                  <a:pt x="24070" y="611"/>
                  <a:pt x="24237" y="571"/>
                  <a:pt x="24227" y="348"/>
                </a:cubicBezTo>
                <a:cubicBezTo>
                  <a:pt x="23967" y="139"/>
                  <a:pt x="23647" y="35"/>
                  <a:pt x="23318" y="35"/>
                </a:cubicBezTo>
                <a:cubicBezTo>
                  <a:pt x="23263" y="35"/>
                  <a:pt x="23208" y="38"/>
                  <a:pt x="23153" y="44"/>
                </a:cubicBezTo>
                <a:cubicBezTo>
                  <a:pt x="22809" y="84"/>
                  <a:pt x="22607" y="186"/>
                  <a:pt x="22607" y="388"/>
                </a:cubicBezTo>
                <a:cubicBezTo>
                  <a:pt x="22627" y="409"/>
                  <a:pt x="22627" y="449"/>
                  <a:pt x="22627" y="469"/>
                </a:cubicBezTo>
                <a:cubicBezTo>
                  <a:pt x="22262" y="429"/>
                  <a:pt x="22424" y="165"/>
                  <a:pt x="22201" y="84"/>
                </a:cubicBezTo>
                <a:cubicBezTo>
                  <a:pt x="21918" y="125"/>
                  <a:pt x="21999" y="307"/>
                  <a:pt x="21796" y="368"/>
                </a:cubicBezTo>
                <a:cubicBezTo>
                  <a:pt x="21742" y="384"/>
                  <a:pt x="21700" y="390"/>
                  <a:pt x="21669" y="390"/>
                </a:cubicBezTo>
                <a:cubicBezTo>
                  <a:pt x="21539" y="390"/>
                  <a:pt x="21586" y="275"/>
                  <a:pt x="21553" y="226"/>
                </a:cubicBezTo>
                <a:lnTo>
                  <a:pt x="21411" y="206"/>
                </a:lnTo>
                <a:lnTo>
                  <a:pt x="21229" y="206"/>
                </a:lnTo>
                <a:cubicBezTo>
                  <a:pt x="21153" y="171"/>
                  <a:pt x="21070" y="161"/>
                  <a:pt x="20985" y="161"/>
                </a:cubicBezTo>
                <a:cubicBezTo>
                  <a:pt x="20879" y="161"/>
                  <a:pt x="20769" y="176"/>
                  <a:pt x="20665" y="176"/>
                </a:cubicBezTo>
                <a:cubicBezTo>
                  <a:pt x="20562" y="176"/>
                  <a:pt x="20464" y="162"/>
                  <a:pt x="20378" y="105"/>
                </a:cubicBezTo>
                <a:lnTo>
                  <a:pt x="20196" y="3"/>
                </a:lnTo>
                <a:cubicBezTo>
                  <a:pt x="20187" y="2"/>
                  <a:pt x="20179" y="1"/>
                  <a:pt x="20172"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theme" Target="../theme/theme1.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name="simple-light-2">
    <p:bg>
      <p:bgPr>
        <a:solidFill>
          <a:schemeClr val="lt1"/>
        </a:solidFill>
        <a:effectLst/>
      </p:bgPr>
    </p:bg>
    <p:spTree>
      <p:nvGrpSpPr>
        <p:cNvPr id="1" name="Shape 5"/>
        <p:cNvGrpSpPr/>
        <p:nvPr/>
      </p:nvGrpSpPr>
      <p:grpSpPr>
        <a:xfrm>
          <a:off x="0" y="0"/>
          <a:ext cx="0" cy="0"/>
          <a:chOff x="0" y="0"/>
          <a:chExt cx="0" cy="0"/>
        </a:xfrm>
      </p:grpSpPr>
      <p:sp>
        <p:nvSpPr>
          <p:cNvPr id="6" name="Google Shape;6;p1"/>
          <p:cNvSpPr txBox="1">
            <a:spLocks noGrp="1"/>
          </p:cNvSpPr>
          <p:nvPr>
            <p:ph type="title"/>
          </p:nvPr>
        </p:nvSpPr>
        <p:spPr>
          <a:xfrm>
            <a:off x="714300" y="539100"/>
            <a:ext cx="7715400" cy="767100"/>
          </a:xfrm>
          <a:prstGeom prst="rect">
            <a:avLst/>
          </a:prstGeom>
          <a:noFill/>
          <a:ln>
            <a:noFill/>
          </a:ln>
        </p:spPr>
        <p:txBody>
          <a:bodyPr spcFirstLastPara="1" wrap="square" lIns="91425" tIns="91425" rIns="91425" bIns="91425" anchor="t" anchorCtr="0">
            <a:noAutofit/>
          </a:bodyPr>
          <a:lstStyle>
            <a:lvl1pPr lvl="0">
              <a:spcBef>
                <a:spcPts val="0"/>
              </a:spcBef>
              <a:spcAft>
                <a:spcPts val="0"/>
              </a:spcAft>
              <a:buClr>
                <a:schemeClr val="dk1"/>
              </a:buClr>
              <a:buSzPts val="2400"/>
              <a:buFont typeface="Barrio"/>
              <a:buNone/>
              <a:defRPr sz="2400">
                <a:solidFill>
                  <a:schemeClr val="dk1"/>
                </a:solidFill>
                <a:latin typeface="Barrio"/>
                <a:ea typeface="Barrio"/>
                <a:cs typeface="Barrio"/>
                <a:sym typeface="Barrio"/>
              </a:defRPr>
            </a:lvl1pPr>
            <a:lvl2pPr lvl="1">
              <a:spcBef>
                <a:spcPts val="0"/>
              </a:spcBef>
              <a:spcAft>
                <a:spcPts val="0"/>
              </a:spcAft>
              <a:buClr>
                <a:schemeClr val="dk1"/>
              </a:buClr>
              <a:buSzPts val="2400"/>
              <a:buFont typeface="Barrio"/>
              <a:buNone/>
              <a:defRPr sz="2400">
                <a:solidFill>
                  <a:schemeClr val="dk1"/>
                </a:solidFill>
                <a:latin typeface="Barrio"/>
                <a:ea typeface="Barrio"/>
                <a:cs typeface="Barrio"/>
                <a:sym typeface="Barrio"/>
              </a:defRPr>
            </a:lvl2pPr>
            <a:lvl3pPr lvl="2">
              <a:spcBef>
                <a:spcPts val="0"/>
              </a:spcBef>
              <a:spcAft>
                <a:spcPts val="0"/>
              </a:spcAft>
              <a:buClr>
                <a:schemeClr val="dk1"/>
              </a:buClr>
              <a:buSzPts val="2400"/>
              <a:buFont typeface="Barrio"/>
              <a:buNone/>
              <a:defRPr sz="2400">
                <a:solidFill>
                  <a:schemeClr val="dk1"/>
                </a:solidFill>
                <a:latin typeface="Barrio"/>
                <a:ea typeface="Barrio"/>
                <a:cs typeface="Barrio"/>
                <a:sym typeface="Barrio"/>
              </a:defRPr>
            </a:lvl3pPr>
            <a:lvl4pPr lvl="3">
              <a:spcBef>
                <a:spcPts val="0"/>
              </a:spcBef>
              <a:spcAft>
                <a:spcPts val="0"/>
              </a:spcAft>
              <a:buClr>
                <a:schemeClr val="dk1"/>
              </a:buClr>
              <a:buSzPts val="2400"/>
              <a:buFont typeface="Barrio"/>
              <a:buNone/>
              <a:defRPr sz="2400">
                <a:solidFill>
                  <a:schemeClr val="dk1"/>
                </a:solidFill>
                <a:latin typeface="Barrio"/>
                <a:ea typeface="Barrio"/>
                <a:cs typeface="Barrio"/>
                <a:sym typeface="Barrio"/>
              </a:defRPr>
            </a:lvl4pPr>
            <a:lvl5pPr lvl="4">
              <a:spcBef>
                <a:spcPts val="0"/>
              </a:spcBef>
              <a:spcAft>
                <a:spcPts val="0"/>
              </a:spcAft>
              <a:buClr>
                <a:schemeClr val="dk1"/>
              </a:buClr>
              <a:buSzPts val="2400"/>
              <a:buFont typeface="Barrio"/>
              <a:buNone/>
              <a:defRPr sz="2400">
                <a:solidFill>
                  <a:schemeClr val="dk1"/>
                </a:solidFill>
                <a:latin typeface="Barrio"/>
                <a:ea typeface="Barrio"/>
                <a:cs typeface="Barrio"/>
                <a:sym typeface="Barrio"/>
              </a:defRPr>
            </a:lvl5pPr>
            <a:lvl6pPr lvl="5">
              <a:spcBef>
                <a:spcPts val="0"/>
              </a:spcBef>
              <a:spcAft>
                <a:spcPts val="0"/>
              </a:spcAft>
              <a:buClr>
                <a:schemeClr val="dk1"/>
              </a:buClr>
              <a:buSzPts val="2400"/>
              <a:buFont typeface="Barrio"/>
              <a:buNone/>
              <a:defRPr sz="2400">
                <a:solidFill>
                  <a:schemeClr val="dk1"/>
                </a:solidFill>
                <a:latin typeface="Barrio"/>
                <a:ea typeface="Barrio"/>
                <a:cs typeface="Barrio"/>
                <a:sym typeface="Barrio"/>
              </a:defRPr>
            </a:lvl6pPr>
            <a:lvl7pPr lvl="6">
              <a:spcBef>
                <a:spcPts val="0"/>
              </a:spcBef>
              <a:spcAft>
                <a:spcPts val="0"/>
              </a:spcAft>
              <a:buClr>
                <a:schemeClr val="dk1"/>
              </a:buClr>
              <a:buSzPts val="2400"/>
              <a:buFont typeface="Barrio"/>
              <a:buNone/>
              <a:defRPr sz="2400">
                <a:solidFill>
                  <a:schemeClr val="dk1"/>
                </a:solidFill>
                <a:latin typeface="Barrio"/>
                <a:ea typeface="Barrio"/>
                <a:cs typeface="Barrio"/>
                <a:sym typeface="Barrio"/>
              </a:defRPr>
            </a:lvl7pPr>
            <a:lvl8pPr lvl="7">
              <a:spcBef>
                <a:spcPts val="0"/>
              </a:spcBef>
              <a:spcAft>
                <a:spcPts val="0"/>
              </a:spcAft>
              <a:buClr>
                <a:schemeClr val="dk1"/>
              </a:buClr>
              <a:buSzPts val="2400"/>
              <a:buFont typeface="Barrio"/>
              <a:buNone/>
              <a:defRPr sz="2400">
                <a:solidFill>
                  <a:schemeClr val="dk1"/>
                </a:solidFill>
                <a:latin typeface="Barrio"/>
                <a:ea typeface="Barrio"/>
                <a:cs typeface="Barrio"/>
                <a:sym typeface="Barrio"/>
              </a:defRPr>
            </a:lvl8pPr>
            <a:lvl9pPr lvl="8">
              <a:spcBef>
                <a:spcPts val="0"/>
              </a:spcBef>
              <a:spcAft>
                <a:spcPts val="0"/>
              </a:spcAft>
              <a:buClr>
                <a:schemeClr val="dk1"/>
              </a:buClr>
              <a:buSzPts val="2400"/>
              <a:buFont typeface="Barrio"/>
              <a:buNone/>
              <a:defRPr sz="2400">
                <a:solidFill>
                  <a:schemeClr val="dk1"/>
                </a:solidFill>
                <a:latin typeface="Barrio"/>
                <a:ea typeface="Barrio"/>
                <a:cs typeface="Barrio"/>
                <a:sym typeface="Barrio"/>
              </a:defRPr>
            </a:lvl9pPr>
          </a:lstStyle>
          <a:p>
            <a:endParaRPr/>
          </a:p>
        </p:txBody>
      </p:sp>
      <p:sp>
        <p:nvSpPr>
          <p:cNvPr id="7" name="Google Shape;7;p1"/>
          <p:cNvSpPr txBox="1">
            <a:spLocks noGrp="1"/>
          </p:cNvSpPr>
          <p:nvPr>
            <p:ph type="body" idx="1"/>
          </p:nvPr>
        </p:nvSpPr>
        <p:spPr>
          <a:xfrm>
            <a:off x="714300" y="1152475"/>
            <a:ext cx="7715400" cy="3416400"/>
          </a:xfrm>
          <a:prstGeom prst="rect">
            <a:avLst/>
          </a:prstGeom>
          <a:noFill/>
          <a:ln>
            <a:noFill/>
          </a:ln>
        </p:spPr>
        <p:txBody>
          <a:bodyPr spcFirstLastPara="1" wrap="square" lIns="91425" tIns="91425" rIns="91425" bIns="91425" anchor="t" anchorCtr="0">
            <a:noAutofit/>
          </a:bodyPr>
          <a:lstStyle>
            <a:lvl1pPr marL="457200" lvl="0" indent="-298450">
              <a:lnSpc>
                <a:spcPct val="115000"/>
              </a:lnSpc>
              <a:spcBef>
                <a:spcPts val="0"/>
              </a:spcBef>
              <a:spcAft>
                <a:spcPts val="0"/>
              </a:spcAft>
              <a:buClr>
                <a:schemeClr val="dk1"/>
              </a:buClr>
              <a:buSzPts val="1100"/>
              <a:buFont typeface="Barlow Light"/>
              <a:buChar char="●"/>
              <a:defRPr sz="1100">
                <a:solidFill>
                  <a:schemeClr val="dk1"/>
                </a:solidFill>
                <a:latin typeface="Barlow Light"/>
                <a:ea typeface="Barlow Light"/>
                <a:cs typeface="Barlow Light"/>
                <a:sym typeface="Barlow Light"/>
              </a:defRPr>
            </a:lvl1pPr>
            <a:lvl2pPr marL="914400" lvl="1" indent="-298450">
              <a:lnSpc>
                <a:spcPct val="115000"/>
              </a:lnSpc>
              <a:spcBef>
                <a:spcPts val="1600"/>
              </a:spcBef>
              <a:spcAft>
                <a:spcPts val="0"/>
              </a:spcAft>
              <a:buClr>
                <a:schemeClr val="dk1"/>
              </a:buClr>
              <a:buSzPts val="1100"/>
              <a:buFont typeface="Barlow Light"/>
              <a:buChar char="○"/>
              <a:defRPr sz="1100">
                <a:solidFill>
                  <a:schemeClr val="dk1"/>
                </a:solidFill>
                <a:latin typeface="Barlow Light"/>
                <a:ea typeface="Barlow Light"/>
                <a:cs typeface="Barlow Light"/>
                <a:sym typeface="Barlow Light"/>
              </a:defRPr>
            </a:lvl2pPr>
            <a:lvl3pPr marL="1371600" lvl="2" indent="-298450">
              <a:lnSpc>
                <a:spcPct val="115000"/>
              </a:lnSpc>
              <a:spcBef>
                <a:spcPts val="1600"/>
              </a:spcBef>
              <a:spcAft>
                <a:spcPts val="0"/>
              </a:spcAft>
              <a:buClr>
                <a:schemeClr val="dk1"/>
              </a:buClr>
              <a:buSzPts val="1100"/>
              <a:buFont typeface="Barlow Light"/>
              <a:buChar char="■"/>
              <a:defRPr sz="1100">
                <a:solidFill>
                  <a:schemeClr val="dk1"/>
                </a:solidFill>
                <a:latin typeface="Barlow Light"/>
                <a:ea typeface="Barlow Light"/>
                <a:cs typeface="Barlow Light"/>
                <a:sym typeface="Barlow Light"/>
              </a:defRPr>
            </a:lvl3pPr>
            <a:lvl4pPr marL="1828800" lvl="3" indent="-298450">
              <a:lnSpc>
                <a:spcPct val="115000"/>
              </a:lnSpc>
              <a:spcBef>
                <a:spcPts val="1600"/>
              </a:spcBef>
              <a:spcAft>
                <a:spcPts val="0"/>
              </a:spcAft>
              <a:buClr>
                <a:schemeClr val="dk1"/>
              </a:buClr>
              <a:buSzPts val="1100"/>
              <a:buFont typeface="Barlow Light"/>
              <a:buChar char="●"/>
              <a:defRPr sz="1100">
                <a:solidFill>
                  <a:schemeClr val="dk1"/>
                </a:solidFill>
                <a:latin typeface="Barlow Light"/>
                <a:ea typeface="Barlow Light"/>
                <a:cs typeface="Barlow Light"/>
                <a:sym typeface="Barlow Light"/>
              </a:defRPr>
            </a:lvl4pPr>
            <a:lvl5pPr marL="2286000" lvl="4" indent="-298450">
              <a:lnSpc>
                <a:spcPct val="115000"/>
              </a:lnSpc>
              <a:spcBef>
                <a:spcPts val="1600"/>
              </a:spcBef>
              <a:spcAft>
                <a:spcPts val="0"/>
              </a:spcAft>
              <a:buClr>
                <a:schemeClr val="dk1"/>
              </a:buClr>
              <a:buSzPts val="1100"/>
              <a:buFont typeface="Barlow Light"/>
              <a:buChar char="○"/>
              <a:defRPr sz="1100">
                <a:solidFill>
                  <a:schemeClr val="dk1"/>
                </a:solidFill>
                <a:latin typeface="Barlow Light"/>
                <a:ea typeface="Barlow Light"/>
                <a:cs typeface="Barlow Light"/>
                <a:sym typeface="Barlow Light"/>
              </a:defRPr>
            </a:lvl5pPr>
            <a:lvl6pPr marL="2743200" lvl="5" indent="-298450">
              <a:lnSpc>
                <a:spcPct val="115000"/>
              </a:lnSpc>
              <a:spcBef>
                <a:spcPts val="1600"/>
              </a:spcBef>
              <a:spcAft>
                <a:spcPts val="0"/>
              </a:spcAft>
              <a:buClr>
                <a:schemeClr val="dk1"/>
              </a:buClr>
              <a:buSzPts val="1100"/>
              <a:buFont typeface="Barlow Light"/>
              <a:buChar char="■"/>
              <a:defRPr sz="1100">
                <a:solidFill>
                  <a:schemeClr val="dk1"/>
                </a:solidFill>
                <a:latin typeface="Barlow Light"/>
                <a:ea typeface="Barlow Light"/>
                <a:cs typeface="Barlow Light"/>
                <a:sym typeface="Barlow Light"/>
              </a:defRPr>
            </a:lvl6pPr>
            <a:lvl7pPr marL="3200400" lvl="6" indent="-298450">
              <a:lnSpc>
                <a:spcPct val="115000"/>
              </a:lnSpc>
              <a:spcBef>
                <a:spcPts val="1600"/>
              </a:spcBef>
              <a:spcAft>
                <a:spcPts val="0"/>
              </a:spcAft>
              <a:buClr>
                <a:schemeClr val="dk1"/>
              </a:buClr>
              <a:buSzPts val="1100"/>
              <a:buFont typeface="Barlow Light"/>
              <a:buChar char="●"/>
              <a:defRPr sz="1100">
                <a:solidFill>
                  <a:schemeClr val="dk1"/>
                </a:solidFill>
                <a:latin typeface="Barlow Light"/>
                <a:ea typeface="Barlow Light"/>
                <a:cs typeface="Barlow Light"/>
                <a:sym typeface="Barlow Light"/>
              </a:defRPr>
            </a:lvl7pPr>
            <a:lvl8pPr marL="3657600" lvl="7" indent="-298450">
              <a:lnSpc>
                <a:spcPct val="115000"/>
              </a:lnSpc>
              <a:spcBef>
                <a:spcPts val="1600"/>
              </a:spcBef>
              <a:spcAft>
                <a:spcPts val="0"/>
              </a:spcAft>
              <a:buClr>
                <a:schemeClr val="dk1"/>
              </a:buClr>
              <a:buSzPts val="1100"/>
              <a:buFont typeface="Barlow Light"/>
              <a:buChar char="○"/>
              <a:defRPr sz="1100">
                <a:solidFill>
                  <a:schemeClr val="dk1"/>
                </a:solidFill>
                <a:latin typeface="Barlow Light"/>
                <a:ea typeface="Barlow Light"/>
                <a:cs typeface="Barlow Light"/>
                <a:sym typeface="Barlow Light"/>
              </a:defRPr>
            </a:lvl8pPr>
            <a:lvl9pPr marL="4114800" lvl="8" indent="-298450">
              <a:lnSpc>
                <a:spcPct val="115000"/>
              </a:lnSpc>
              <a:spcBef>
                <a:spcPts val="1600"/>
              </a:spcBef>
              <a:spcAft>
                <a:spcPts val="1600"/>
              </a:spcAft>
              <a:buClr>
                <a:schemeClr val="dk1"/>
              </a:buClr>
              <a:buSzPts val="1100"/>
              <a:buFont typeface="Barlow Light"/>
              <a:buChar char="■"/>
              <a:defRPr sz="1100">
                <a:solidFill>
                  <a:schemeClr val="dk1"/>
                </a:solidFill>
                <a:latin typeface="Barlow Light"/>
                <a:ea typeface="Barlow Light"/>
                <a:cs typeface="Barlow Light"/>
                <a:sym typeface="Barlow Light"/>
              </a:defRPr>
            </a:lvl9pPr>
          </a:lstStyle>
          <a:p>
            <a:endParaRPr/>
          </a:p>
        </p:txBody>
      </p:sp>
      <p:sp>
        <p:nvSpPr>
          <p:cNvPr id="8" name="Google Shape;8;p1"/>
          <p:cNvSpPr txBox="1">
            <a:spLocks noGrp="1"/>
          </p:cNvSpPr>
          <p:nvPr>
            <p:ph type="sldNum" idx="12"/>
          </p:nvPr>
        </p:nvSpPr>
        <p:spPr>
          <a:xfrm>
            <a:off x="8472458" y="4663217"/>
            <a:ext cx="548700" cy="393600"/>
          </a:xfrm>
          <a:prstGeom prst="rect">
            <a:avLst/>
          </a:prstGeom>
          <a:noFill/>
          <a:ln>
            <a:noFill/>
          </a:ln>
        </p:spPr>
        <p:txBody>
          <a:bodyPr spcFirstLastPara="1" wrap="square" lIns="91425" tIns="91425" rIns="91425" bIns="91425" anchor="ctr" anchorCtr="0">
            <a:noAutofit/>
          </a:bodyPr>
          <a:lstStyle>
            <a:lvl1pPr lvl="0" algn="r">
              <a:buNone/>
              <a:defRPr sz="1000">
                <a:solidFill>
                  <a:schemeClr val="dk2"/>
                </a:solidFill>
              </a:defRPr>
            </a:lvl1pPr>
            <a:lvl2pPr lvl="1" algn="r">
              <a:buNone/>
              <a:defRPr sz="1000">
                <a:solidFill>
                  <a:schemeClr val="dk2"/>
                </a:solidFill>
              </a:defRPr>
            </a:lvl2pPr>
            <a:lvl3pPr lvl="2" algn="r">
              <a:buNone/>
              <a:defRPr sz="1000">
                <a:solidFill>
                  <a:schemeClr val="dk2"/>
                </a:solidFill>
              </a:defRPr>
            </a:lvl3pPr>
            <a:lvl4pPr lvl="3" algn="r">
              <a:buNone/>
              <a:defRPr sz="1000">
                <a:solidFill>
                  <a:schemeClr val="dk2"/>
                </a:solidFill>
              </a:defRPr>
            </a:lvl4pPr>
            <a:lvl5pPr lvl="4" algn="r">
              <a:buNone/>
              <a:defRPr sz="1000">
                <a:solidFill>
                  <a:schemeClr val="dk2"/>
                </a:solidFill>
              </a:defRPr>
            </a:lvl5pPr>
            <a:lvl6pPr lvl="5" algn="r">
              <a:buNone/>
              <a:defRPr sz="1000">
                <a:solidFill>
                  <a:schemeClr val="dk2"/>
                </a:solidFill>
              </a:defRPr>
            </a:lvl6pPr>
            <a:lvl7pPr lvl="6" algn="r">
              <a:buNone/>
              <a:defRPr sz="1000">
                <a:solidFill>
                  <a:schemeClr val="dk2"/>
                </a:solidFill>
              </a:defRPr>
            </a:lvl7pPr>
            <a:lvl8pPr lvl="7" algn="r">
              <a:buNone/>
              <a:defRPr sz="1000">
                <a:solidFill>
                  <a:schemeClr val="dk2"/>
                </a:solidFill>
              </a:defRPr>
            </a:lvl8pPr>
            <a:lvl9pPr lvl="8" algn="r">
              <a:buNone/>
              <a:defRPr sz="1000">
                <a:solidFill>
                  <a:schemeClr val="dk2"/>
                </a:solidFill>
              </a:defRPr>
            </a:lvl9pPr>
          </a:lstStyle>
          <a:p>
            <a:pPr marL="0" lvl="0" indent="0" algn="r" rtl="0">
              <a:spcBef>
                <a:spcPts val="0"/>
              </a:spcBef>
              <a:spcAft>
                <a:spcPts val="0"/>
              </a:spcAft>
              <a:buNone/>
            </a:pPr>
            <a:fld id="{00000000-1234-1234-1234-123412341234}" type="slidenum">
              <a:rPr lang="en"/>
              <a:t>‹#›</a:t>
            </a:fld>
            <a:endParaRPr dirty="0"/>
          </a:p>
        </p:txBody>
      </p:sp>
    </p:spTree>
  </p:cSld>
  <p:clrMap bg1="lt1" tx1="dk1" bg2="dk2" tx2="lt2" accent1="accent1" accent2="accent2" accent3="accent3" accent4="accent4" accent5="accent5" accent6="accent6" hlink="hlink" folHlink="folHlink"/>
  <p:sldLayoutIdLst>
    <p:sldLayoutId id="2147483648" r:id="rId1"/>
    <p:sldLayoutId id="2147483655" r:id="rId2"/>
    <p:sldLayoutId id="2147483658" r:id="rId3"/>
    <p:sldLayoutId id="2147483659" r:id="rId4"/>
    <p:sldLayoutId id="2147483660" r:id="rId5"/>
    <p:sldLayoutId id="2147483662" r:id="rId6"/>
    <p:sldLayoutId id="2147483675" r:id="rId7"/>
    <p:sldLayoutId id="2147483676" r:id="rId8"/>
    <p:sldLayoutId id="2147483677" r:id="rId9"/>
    <p:sldLayoutId id="2147483678" r:id="rId10"/>
    <p:sldLayoutId id="2147483679" r:id="rId11"/>
    <p:sldLayoutId id="2147483682" r:id="rId12"/>
    <p:sldLayoutId id="2147483695" r:id="rId13"/>
    <p:sldLayoutId id="2147483710" r:id="rId14"/>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extLst>
    <p:ext uri="{27BBF7A9-308A-43DC-89C8-2F10F3537804}">
      <p15:sldGuideLst xmlns:p15="http://schemas.microsoft.com/office/powerpoint/2012/main">
        <p15:guide id="1" orient="horz" pos="340">
          <p15:clr>
            <a:srgbClr val="EA4335"/>
          </p15:clr>
        </p15:guide>
        <p15:guide id="2" orient="horz" pos="2900">
          <p15:clr>
            <a:srgbClr val="EA4335"/>
          </p15:clr>
        </p15:guide>
        <p15:guide id="3" pos="5310">
          <p15:clr>
            <a:srgbClr val="EA4335"/>
          </p15:clr>
        </p15:guide>
        <p15:guide id="4" pos="450">
          <p15:clr>
            <a:srgbClr val="EA4335"/>
          </p15:clr>
        </p15:guide>
        <p15:guide id="5" pos="2880">
          <p15:clr>
            <a:srgbClr val="EA4335"/>
          </p15:clr>
        </p15:guide>
      </p15:sldGuideLst>
    </p:ext>
  </p:extLst>
</p:sldMaster>
</file>

<file path=ppt/slides/_rels/slide1.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8.xml"/></Relationships>
</file>

<file path=ppt/slides/_rels/slide3.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4.xml"/><Relationship Id="rId1" Type="http://schemas.openxmlformats.org/officeDocument/2006/relationships/slideLayout" Target="../slideLayouts/slideLayout10.xml"/></Relationships>
</file>

<file path=ppt/slides/_rels/slide5.xml.rels><?xml version="1.0" encoding="UTF-8" standalone="yes"?>
<Relationships xmlns="http://schemas.openxmlformats.org/package/2006/relationships"><Relationship Id="rId3" Type="http://schemas.openxmlformats.org/officeDocument/2006/relationships/image" Target="../media/image4.jpg"/><Relationship Id="rId2" Type="http://schemas.openxmlformats.org/officeDocument/2006/relationships/notesSlide" Target="../notesSlides/notesSlide5.xml"/><Relationship Id="rId1" Type="http://schemas.openxmlformats.org/officeDocument/2006/relationships/slideLayout" Target="../slideLayouts/slideLayout6.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3" Type="http://schemas.openxmlformats.org/officeDocument/2006/relationships/image" Target="../media/image5.jpg"/><Relationship Id="rId2" Type="http://schemas.openxmlformats.org/officeDocument/2006/relationships/notesSlide" Target="../notesSlides/notesSlide7.xml"/><Relationship Id="rId1" Type="http://schemas.openxmlformats.org/officeDocument/2006/relationships/slideLayout" Target="../slideLayouts/slideLayout9.xml"/></Relationships>
</file>

<file path=ppt/slides/_rels/slide8.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image" Target="../media/image5.jpg"/><Relationship Id="rId7" Type="http://schemas.openxmlformats.org/officeDocument/2006/relationships/diagramColors" Target="../diagrams/colors1.xml"/><Relationship Id="rId2" Type="http://schemas.openxmlformats.org/officeDocument/2006/relationships/notesSlide" Target="../notesSlides/notesSlide8.xml"/><Relationship Id="rId1" Type="http://schemas.openxmlformats.org/officeDocument/2006/relationships/slideLayout" Target="../slideLayouts/slideLayout9.xml"/><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s>
</file>

<file path=ppt/slides/_rels/slide9.xml.rels><?xml version="1.0" encoding="UTF-8" standalone="yes"?>
<Relationships xmlns="http://schemas.openxmlformats.org/package/2006/relationships"><Relationship Id="rId3" Type="http://schemas.openxmlformats.org/officeDocument/2006/relationships/image" Target="../media/image6.jpg"/><Relationship Id="rId2" Type="http://schemas.openxmlformats.org/officeDocument/2006/relationships/notesSlide" Target="../notesSlides/notesSlide9.xml"/><Relationship Id="rId1" Type="http://schemas.openxmlformats.org/officeDocument/2006/relationships/slideLayout" Target="../slideLayouts/slideLayout5.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13.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1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11.xml"/></Relationships>
</file>

<file path=ppt/slides/_rels/slide13.xml.rels><?xml version="1.0" encoding="UTF-8" standalone="yes"?>
<Relationships xmlns="http://schemas.openxmlformats.org/package/2006/relationships"><Relationship Id="rId3" Type="http://schemas.openxmlformats.org/officeDocument/2006/relationships/image" Target="../media/image7.jpg"/><Relationship Id="rId2" Type="http://schemas.openxmlformats.org/officeDocument/2006/relationships/notesSlide" Target="../notesSlides/notesSlide13.xml"/><Relationship Id="rId1" Type="http://schemas.openxmlformats.org/officeDocument/2006/relationships/slideLayout" Target="../slideLayouts/slideLayout14.xm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a:blip r:embed="rId3">
            <a:alphaModFix/>
          </a:blip>
          <a:stretch>
            <a:fillRect/>
          </a:stretch>
        </a:blipFill>
        <a:effectLst/>
      </p:bgPr>
    </p:bg>
    <p:spTree>
      <p:nvGrpSpPr>
        <p:cNvPr id="1" name="Shape 2591"/>
        <p:cNvGrpSpPr/>
        <p:nvPr/>
      </p:nvGrpSpPr>
      <p:grpSpPr>
        <a:xfrm>
          <a:off x="0" y="0"/>
          <a:ext cx="0" cy="0"/>
          <a:chOff x="0" y="0"/>
          <a:chExt cx="0" cy="0"/>
        </a:xfrm>
      </p:grpSpPr>
      <p:sp>
        <p:nvSpPr>
          <p:cNvPr id="2592" name="Google Shape;2592;p69"/>
          <p:cNvSpPr/>
          <p:nvPr/>
        </p:nvSpPr>
        <p:spPr>
          <a:xfrm>
            <a:off x="440794" y="705651"/>
            <a:ext cx="1140195" cy="174613"/>
          </a:xfrm>
          <a:custGeom>
            <a:avLst/>
            <a:gdLst/>
            <a:ahLst/>
            <a:cxnLst/>
            <a:rect l="l" t="t" r="r" b="b"/>
            <a:pathLst>
              <a:path w="25465" h="3900" extrusionOk="0">
                <a:moveTo>
                  <a:pt x="273" y="1"/>
                </a:moveTo>
                <a:cubicBezTo>
                  <a:pt x="181" y="1"/>
                  <a:pt x="91" y="50"/>
                  <a:pt x="1" y="140"/>
                </a:cubicBezTo>
                <a:cubicBezTo>
                  <a:pt x="1" y="341"/>
                  <a:pt x="201" y="566"/>
                  <a:pt x="201" y="867"/>
                </a:cubicBezTo>
                <a:cubicBezTo>
                  <a:pt x="402" y="1394"/>
                  <a:pt x="502" y="2020"/>
                  <a:pt x="627" y="2546"/>
                </a:cubicBezTo>
                <a:cubicBezTo>
                  <a:pt x="828" y="3173"/>
                  <a:pt x="1128" y="3699"/>
                  <a:pt x="1755" y="3900"/>
                </a:cubicBezTo>
                <a:cubicBezTo>
                  <a:pt x="2181" y="3800"/>
                  <a:pt x="2382" y="3474"/>
                  <a:pt x="2507" y="3073"/>
                </a:cubicBezTo>
                <a:cubicBezTo>
                  <a:pt x="2607" y="2647"/>
                  <a:pt x="2607" y="2120"/>
                  <a:pt x="2707" y="1719"/>
                </a:cubicBezTo>
                <a:cubicBezTo>
                  <a:pt x="2707" y="1494"/>
                  <a:pt x="2808" y="1293"/>
                  <a:pt x="3008" y="1193"/>
                </a:cubicBezTo>
                <a:cubicBezTo>
                  <a:pt x="3133" y="1394"/>
                  <a:pt x="3234" y="1494"/>
                  <a:pt x="3234" y="1719"/>
                </a:cubicBezTo>
                <a:cubicBezTo>
                  <a:pt x="3534" y="2221"/>
                  <a:pt x="3760" y="2647"/>
                  <a:pt x="3961" y="3173"/>
                </a:cubicBezTo>
                <a:cubicBezTo>
                  <a:pt x="4061" y="3373"/>
                  <a:pt x="4387" y="3474"/>
                  <a:pt x="4487" y="3599"/>
                </a:cubicBezTo>
                <a:cubicBezTo>
                  <a:pt x="5013" y="3474"/>
                  <a:pt x="5113" y="3273"/>
                  <a:pt x="5214" y="2847"/>
                </a:cubicBezTo>
                <a:cubicBezTo>
                  <a:pt x="5214" y="2546"/>
                  <a:pt x="5314" y="2221"/>
                  <a:pt x="5314" y="1820"/>
                </a:cubicBezTo>
                <a:cubicBezTo>
                  <a:pt x="5414" y="1594"/>
                  <a:pt x="5514" y="1394"/>
                  <a:pt x="5840" y="1093"/>
                </a:cubicBezTo>
                <a:cubicBezTo>
                  <a:pt x="5941" y="1494"/>
                  <a:pt x="6141" y="1820"/>
                  <a:pt x="6266" y="2120"/>
                </a:cubicBezTo>
                <a:cubicBezTo>
                  <a:pt x="6467" y="2546"/>
                  <a:pt x="6567" y="2972"/>
                  <a:pt x="6768" y="3273"/>
                </a:cubicBezTo>
                <a:cubicBezTo>
                  <a:pt x="6888" y="3501"/>
                  <a:pt x="7058" y="3607"/>
                  <a:pt x="7225" y="3607"/>
                </a:cubicBezTo>
                <a:cubicBezTo>
                  <a:pt x="7371" y="3607"/>
                  <a:pt x="7515" y="3525"/>
                  <a:pt x="7620" y="3373"/>
                </a:cubicBezTo>
                <a:cubicBezTo>
                  <a:pt x="7820" y="2847"/>
                  <a:pt x="7920" y="2221"/>
                  <a:pt x="8021" y="1719"/>
                </a:cubicBezTo>
                <a:cubicBezTo>
                  <a:pt x="8246" y="1494"/>
                  <a:pt x="8447" y="1193"/>
                  <a:pt x="8547" y="967"/>
                </a:cubicBezTo>
                <a:cubicBezTo>
                  <a:pt x="8973" y="1093"/>
                  <a:pt x="9073" y="1394"/>
                  <a:pt x="9073" y="1719"/>
                </a:cubicBezTo>
                <a:cubicBezTo>
                  <a:pt x="9274" y="2120"/>
                  <a:pt x="9274" y="2446"/>
                  <a:pt x="9399" y="2847"/>
                </a:cubicBezTo>
                <a:cubicBezTo>
                  <a:pt x="9499" y="3173"/>
                  <a:pt x="9700" y="3373"/>
                  <a:pt x="10026" y="3599"/>
                </a:cubicBezTo>
                <a:cubicBezTo>
                  <a:pt x="10226" y="3474"/>
                  <a:pt x="10327" y="3373"/>
                  <a:pt x="10427" y="3273"/>
                </a:cubicBezTo>
                <a:cubicBezTo>
                  <a:pt x="10853" y="2546"/>
                  <a:pt x="10853" y="1594"/>
                  <a:pt x="11580" y="867"/>
                </a:cubicBezTo>
                <a:cubicBezTo>
                  <a:pt x="11680" y="1594"/>
                  <a:pt x="11905" y="2346"/>
                  <a:pt x="12006" y="2972"/>
                </a:cubicBezTo>
                <a:cubicBezTo>
                  <a:pt x="12206" y="3073"/>
                  <a:pt x="12306" y="3273"/>
                  <a:pt x="12532" y="3373"/>
                </a:cubicBezTo>
                <a:cubicBezTo>
                  <a:pt x="12733" y="3173"/>
                  <a:pt x="12933" y="3073"/>
                  <a:pt x="12933" y="2847"/>
                </a:cubicBezTo>
                <a:cubicBezTo>
                  <a:pt x="13159" y="2446"/>
                  <a:pt x="13259" y="2020"/>
                  <a:pt x="13459" y="1594"/>
                </a:cubicBezTo>
                <a:cubicBezTo>
                  <a:pt x="13560" y="1293"/>
                  <a:pt x="13660" y="967"/>
                  <a:pt x="14086" y="767"/>
                </a:cubicBezTo>
                <a:cubicBezTo>
                  <a:pt x="14412" y="1494"/>
                  <a:pt x="14512" y="2346"/>
                  <a:pt x="14713" y="3273"/>
                </a:cubicBezTo>
                <a:lnTo>
                  <a:pt x="15239" y="3800"/>
                </a:lnTo>
                <a:cubicBezTo>
                  <a:pt x="15665" y="3599"/>
                  <a:pt x="15765" y="3273"/>
                  <a:pt x="15865" y="2847"/>
                </a:cubicBezTo>
                <a:cubicBezTo>
                  <a:pt x="15966" y="2446"/>
                  <a:pt x="16166" y="2020"/>
                  <a:pt x="16392" y="1494"/>
                </a:cubicBezTo>
                <a:cubicBezTo>
                  <a:pt x="16492" y="1293"/>
                  <a:pt x="16692" y="1093"/>
                  <a:pt x="17119" y="967"/>
                </a:cubicBezTo>
                <a:cubicBezTo>
                  <a:pt x="17219" y="1193"/>
                  <a:pt x="17319" y="1293"/>
                  <a:pt x="17419" y="1494"/>
                </a:cubicBezTo>
                <a:cubicBezTo>
                  <a:pt x="17545" y="1920"/>
                  <a:pt x="17645" y="2346"/>
                  <a:pt x="17845" y="2747"/>
                </a:cubicBezTo>
                <a:cubicBezTo>
                  <a:pt x="17946" y="3073"/>
                  <a:pt x="18171" y="3373"/>
                  <a:pt x="18472" y="3474"/>
                </a:cubicBezTo>
                <a:cubicBezTo>
                  <a:pt x="19199" y="3073"/>
                  <a:pt x="19098" y="2120"/>
                  <a:pt x="19424" y="1494"/>
                </a:cubicBezTo>
                <a:cubicBezTo>
                  <a:pt x="19725" y="1293"/>
                  <a:pt x="20051" y="1193"/>
                  <a:pt x="20251" y="967"/>
                </a:cubicBezTo>
                <a:cubicBezTo>
                  <a:pt x="20878" y="1193"/>
                  <a:pt x="21078" y="1719"/>
                  <a:pt x="21304" y="2120"/>
                </a:cubicBezTo>
                <a:cubicBezTo>
                  <a:pt x="21404" y="2647"/>
                  <a:pt x="21505" y="3073"/>
                  <a:pt x="22031" y="3273"/>
                </a:cubicBezTo>
                <a:cubicBezTo>
                  <a:pt x="22557" y="3073"/>
                  <a:pt x="22657" y="2647"/>
                  <a:pt x="22758" y="2120"/>
                </a:cubicBezTo>
                <a:cubicBezTo>
                  <a:pt x="22858" y="2020"/>
                  <a:pt x="22858" y="1719"/>
                  <a:pt x="22958" y="1594"/>
                </a:cubicBezTo>
                <a:cubicBezTo>
                  <a:pt x="23079" y="1379"/>
                  <a:pt x="23222" y="1279"/>
                  <a:pt x="23378" y="1279"/>
                </a:cubicBezTo>
                <a:cubicBezTo>
                  <a:pt x="23513" y="1279"/>
                  <a:pt x="23659" y="1354"/>
                  <a:pt x="23810" y="1494"/>
                </a:cubicBezTo>
                <a:cubicBezTo>
                  <a:pt x="23911" y="1594"/>
                  <a:pt x="24111" y="1820"/>
                  <a:pt x="24211" y="2020"/>
                </a:cubicBezTo>
                <a:cubicBezTo>
                  <a:pt x="24437" y="2346"/>
                  <a:pt x="24637" y="2546"/>
                  <a:pt x="25063" y="2647"/>
                </a:cubicBezTo>
                <a:cubicBezTo>
                  <a:pt x="25264" y="2446"/>
                  <a:pt x="25464" y="2221"/>
                  <a:pt x="25464" y="1920"/>
                </a:cubicBezTo>
                <a:cubicBezTo>
                  <a:pt x="25063" y="1920"/>
                  <a:pt x="24838" y="1820"/>
                  <a:pt x="24637" y="1494"/>
                </a:cubicBezTo>
                <a:cubicBezTo>
                  <a:pt x="24312" y="1093"/>
                  <a:pt x="24011" y="767"/>
                  <a:pt x="23484" y="667"/>
                </a:cubicBezTo>
                <a:cubicBezTo>
                  <a:pt x="23284" y="767"/>
                  <a:pt x="22958" y="867"/>
                  <a:pt x="22858" y="967"/>
                </a:cubicBezTo>
                <a:cubicBezTo>
                  <a:pt x="22432" y="1293"/>
                  <a:pt x="22231" y="1594"/>
                  <a:pt x="21931" y="1920"/>
                </a:cubicBezTo>
                <a:cubicBezTo>
                  <a:pt x="21505" y="1193"/>
                  <a:pt x="21304" y="466"/>
                  <a:pt x="20352" y="341"/>
                </a:cubicBezTo>
                <a:cubicBezTo>
                  <a:pt x="20198" y="341"/>
                  <a:pt x="20104" y="531"/>
                  <a:pt x="19967" y="531"/>
                </a:cubicBezTo>
                <a:cubicBezTo>
                  <a:pt x="19925" y="531"/>
                  <a:pt x="19878" y="513"/>
                  <a:pt x="19825" y="466"/>
                </a:cubicBezTo>
                <a:cubicBezTo>
                  <a:pt x="19199" y="867"/>
                  <a:pt x="18898" y="1494"/>
                  <a:pt x="18271" y="2020"/>
                </a:cubicBezTo>
                <a:cubicBezTo>
                  <a:pt x="18171" y="1719"/>
                  <a:pt x="17946" y="1394"/>
                  <a:pt x="17845" y="967"/>
                </a:cubicBezTo>
                <a:cubicBezTo>
                  <a:pt x="17845" y="767"/>
                  <a:pt x="17645" y="466"/>
                  <a:pt x="17219" y="466"/>
                </a:cubicBezTo>
                <a:cubicBezTo>
                  <a:pt x="17069" y="422"/>
                  <a:pt x="16935" y="394"/>
                  <a:pt x="16809" y="394"/>
                </a:cubicBezTo>
                <a:cubicBezTo>
                  <a:pt x="16578" y="394"/>
                  <a:pt x="16377" y="491"/>
                  <a:pt x="16166" y="767"/>
                </a:cubicBezTo>
                <a:cubicBezTo>
                  <a:pt x="15865" y="1193"/>
                  <a:pt x="15540" y="1594"/>
                  <a:pt x="15139" y="2020"/>
                </a:cubicBezTo>
                <a:cubicBezTo>
                  <a:pt x="14913" y="1394"/>
                  <a:pt x="15038" y="566"/>
                  <a:pt x="14412" y="140"/>
                </a:cubicBezTo>
                <a:cubicBezTo>
                  <a:pt x="13986" y="140"/>
                  <a:pt x="13660" y="241"/>
                  <a:pt x="13459" y="566"/>
                </a:cubicBezTo>
                <a:cubicBezTo>
                  <a:pt x="13359" y="767"/>
                  <a:pt x="13259" y="867"/>
                  <a:pt x="13159" y="1093"/>
                </a:cubicBezTo>
                <a:cubicBezTo>
                  <a:pt x="12933" y="1394"/>
                  <a:pt x="12733" y="1719"/>
                  <a:pt x="12532" y="2120"/>
                </a:cubicBezTo>
                <a:cubicBezTo>
                  <a:pt x="12407" y="1820"/>
                  <a:pt x="12407" y="1719"/>
                  <a:pt x="12306" y="1494"/>
                </a:cubicBezTo>
                <a:cubicBezTo>
                  <a:pt x="12306" y="1293"/>
                  <a:pt x="12206" y="1193"/>
                  <a:pt x="12206" y="967"/>
                </a:cubicBezTo>
                <a:cubicBezTo>
                  <a:pt x="12053" y="585"/>
                  <a:pt x="11885" y="421"/>
                  <a:pt x="11535" y="421"/>
                </a:cubicBezTo>
                <a:cubicBezTo>
                  <a:pt x="11427" y="421"/>
                  <a:pt x="11302" y="437"/>
                  <a:pt x="11154" y="466"/>
                </a:cubicBezTo>
                <a:cubicBezTo>
                  <a:pt x="10753" y="1193"/>
                  <a:pt x="10327" y="1920"/>
                  <a:pt x="9900" y="2747"/>
                </a:cubicBezTo>
                <a:cubicBezTo>
                  <a:pt x="9800" y="2346"/>
                  <a:pt x="9800" y="2120"/>
                  <a:pt x="9700" y="1920"/>
                </a:cubicBezTo>
                <a:cubicBezTo>
                  <a:pt x="9600" y="1494"/>
                  <a:pt x="9399" y="1193"/>
                  <a:pt x="9174" y="767"/>
                </a:cubicBezTo>
                <a:cubicBezTo>
                  <a:pt x="9100" y="620"/>
                  <a:pt x="8852" y="527"/>
                  <a:pt x="8646" y="527"/>
                </a:cubicBezTo>
                <a:cubicBezTo>
                  <a:pt x="8570" y="527"/>
                  <a:pt x="8501" y="540"/>
                  <a:pt x="8447" y="566"/>
                </a:cubicBezTo>
                <a:cubicBezTo>
                  <a:pt x="8246" y="767"/>
                  <a:pt x="7920" y="967"/>
                  <a:pt x="7820" y="1293"/>
                </a:cubicBezTo>
                <a:cubicBezTo>
                  <a:pt x="7519" y="1719"/>
                  <a:pt x="7394" y="2120"/>
                  <a:pt x="7093" y="2647"/>
                </a:cubicBezTo>
                <a:cubicBezTo>
                  <a:pt x="6893" y="2221"/>
                  <a:pt x="6768" y="1920"/>
                  <a:pt x="6667" y="1594"/>
                </a:cubicBezTo>
                <a:cubicBezTo>
                  <a:pt x="6467" y="1193"/>
                  <a:pt x="6266" y="767"/>
                  <a:pt x="5840" y="667"/>
                </a:cubicBezTo>
                <a:cubicBezTo>
                  <a:pt x="5640" y="667"/>
                  <a:pt x="5414" y="767"/>
                  <a:pt x="5214" y="867"/>
                </a:cubicBezTo>
                <a:cubicBezTo>
                  <a:pt x="4888" y="1494"/>
                  <a:pt x="4687" y="2120"/>
                  <a:pt x="4387" y="2747"/>
                </a:cubicBezTo>
                <a:cubicBezTo>
                  <a:pt x="4161" y="2546"/>
                  <a:pt x="3860" y="1820"/>
                  <a:pt x="3760" y="1394"/>
                </a:cubicBezTo>
                <a:cubicBezTo>
                  <a:pt x="3672" y="883"/>
                  <a:pt x="3448" y="632"/>
                  <a:pt x="3106" y="632"/>
                </a:cubicBezTo>
                <a:cubicBezTo>
                  <a:pt x="2960" y="632"/>
                  <a:pt x="2794" y="677"/>
                  <a:pt x="2607" y="767"/>
                </a:cubicBezTo>
                <a:cubicBezTo>
                  <a:pt x="2507" y="967"/>
                  <a:pt x="2281" y="1193"/>
                  <a:pt x="2281" y="1394"/>
                </a:cubicBezTo>
                <a:lnTo>
                  <a:pt x="1981" y="2972"/>
                </a:lnTo>
                <a:cubicBezTo>
                  <a:pt x="1880" y="3073"/>
                  <a:pt x="1755" y="3173"/>
                  <a:pt x="1655" y="3373"/>
                </a:cubicBezTo>
                <a:cubicBezTo>
                  <a:pt x="1354" y="3173"/>
                  <a:pt x="1128" y="2847"/>
                  <a:pt x="1028" y="2446"/>
                </a:cubicBezTo>
                <a:cubicBezTo>
                  <a:pt x="1028" y="2020"/>
                  <a:pt x="928" y="1594"/>
                  <a:pt x="828" y="1193"/>
                </a:cubicBezTo>
                <a:cubicBezTo>
                  <a:pt x="828" y="867"/>
                  <a:pt x="727" y="566"/>
                  <a:pt x="627" y="241"/>
                </a:cubicBezTo>
                <a:cubicBezTo>
                  <a:pt x="503" y="75"/>
                  <a:pt x="386" y="1"/>
                  <a:pt x="273"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593" name="Google Shape;2593;p69"/>
          <p:cNvSpPr/>
          <p:nvPr/>
        </p:nvSpPr>
        <p:spPr>
          <a:xfrm>
            <a:off x="435197" y="891050"/>
            <a:ext cx="1033586" cy="190104"/>
          </a:xfrm>
          <a:custGeom>
            <a:avLst/>
            <a:gdLst/>
            <a:ahLst/>
            <a:cxnLst/>
            <a:rect l="l" t="t" r="r" b="b"/>
            <a:pathLst>
              <a:path w="23084" h="4246" extrusionOk="0">
                <a:moveTo>
                  <a:pt x="11279" y="1739"/>
                </a:moveTo>
                <a:lnTo>
                  <a:pt x="11279" y="1839"/>
                </a:lnTo>
                <a:lnTo>
                  <a:pt x="11178" y="1839"/>
                </a:lnTo>
                <a:cubicBezTo>
                  <a:pt x="11178" y="1739"/>
                  <a:pt x="11178" y="1739"/>
                  <a:pt x="11279" y="1739"/>
                </a:cubicBezTo>
                <a:close/>
                <a:moveTo>
                  <a:pt x="276" y="0"/>
                </a:moveTo>
                <a:cubicBezTo>
                  <a:pt x="169" y="0"/>
                  <a:pt x="72" y="56"/>
                  <a:pt x="0" y="185"/>
                </a:cubicBezTo>
                <a:cubicBezTo>
                  <a:pt x="126" y="285"/>
                  <a:pt x="326" y="486"/>
                  <a:pt x="326" y="586"/>
                </a:cubicBezTo>
                <a:cubicBezTo>
                  <a:pt x="426" y="912"/>
                  <a:pt x="527" y="1112"/>
                  <a:pt x="527" y="1438"/>
                </a:cubicBezTo>
                <a:cubicBezTo>
                  <a:pt x="627" y="2065"/>
                  <a:pt x="752" y="2691"/>
                  <a:pt x="953" y="3217"/>
                </a:cubicBezTo>
                <a:cubicBezTo>
                  <a:pt x="1053" y="3618"/>
                  <a:pt x="1253" y="3844"/>
                  <a:pt x="1579" y="3844"/>
                </a:cubicBezTo>
                <a:cubicBezTo>
                  <a:pt x="1780" y="3844"/>
                  <a:pt x="2005" y="3518"/>
                  <a:pt x="2005" y="3092"/>
                </a:cubicBezTo>
                <a:cubicBezTo>
                  <a:pt x="2005" y="2892"/>
                  <a:pt x="2005" y="2591"/>
                  <a:pt x="2106" y="2265"/>
                </a:cubicBezTo>
                <a:cubicBezTo>
                  <a:pt x="2206" y="1839"/>
                  <a:pt x="2306" y="1438"/>
                  <a:pt x="2632" y="1012"/>
                </a:cubicBezTo>
                <a:cubicBezTo>
                  <a:pt x="2832" y="1338"/>
                  <a:pt x="2933" y="1538"/>
                  <a:pt x="2933" y="1739"/>
                </a:cubicBezTo>
                <a:cubicBezTo>
                  <a:pt x="3133" y="2165"/>
                  <a:pt x="3133" y="2466"/>
                  <a:pt x="3359" y="2892"/>
                </a:cubicBezTo>
                <a:cubicBezTo>
                  <a:pt x="3559" y="3318"/>
                  <a:pt x="3659" y="3844"/>
                  <a:pt x="4286" y="4045"/>
                </a:cubicBezTo>
                <a:cubicBezTo>
                  <a:pt x="4386" y="3944"/>
                  <a:pt x="4612" y="3844"/>
                  <a:pt x="4612" y="3719"/>
                </a:cubicBezTo>
                <a:lnTo>
                  <a:pt x="4913" y="2791"/>
                </a:lnTo>
                <a:cubicBezTo>
                  <a:pt x="5013" y="2365"/>
                  <a:pt x="4913" y="2065"/>
                  <a:pt x="5013" y="1638"/>
                </a:cubicBezTo>
                <a:cubicBezTo>
                  <a:pt x="5013" y="1338"/>
                  <a:pt x="5238" y="1012"/>
                  <a:pt x="5639" y="912"/>
                </a:cubicBezTo>
                <a:lnTo>
                  <a:pt x="5965" y="1212"/>
                </a:lnTo>
                <a:cubicBezTo>
                  <a:pt x="6391" y="1964"/>
                  <a:pt x="6492" y="2691"/>
                  <a:pt x="6592" y="3418"/>
                </a:cubicBezTo>
                <a:cubicBezTo>
                  <a:pt x="6692" y="3844"/>
                  <a:pt x="6792" y="4045"/>
                  <a:pt x="7218" y="4245"/>
                </a:cubicBezTo>
                <a:cubicBezTo>
                  <a:pt x="7419" y="3944"/>
                  <a:pt x="7644" y="3719"/>
                  <a:pt x="7845" y="3418"/>
                </a:cubicBezTo>
                <a:lnTo>
                  <a:pt x="7745" y="3418"/>
                </a:lnTo>
                <a:cubicBezTo>
                  <a:pt x="7845" y="3217"/>
                  <a:pt x="7845" y="3092"/>
                  <a:pt x="7945" y="2892"/>
                </a:cubicBezTo>
                <a:cubicBezTo>
                  <a:pt x="7945" y="2265"/>
                  <a:pt x="8371" y="1338"/>
                  <a:pt x="8998" y="1112"/>
                </a:cubicBezTo>
                <a:lnTo>
                  <a:pt x="9299" y="1739"/>
                </a:lnTo>
                <a:lnTo>
                  <a:pt x="9624" y="2992"/>
                </a:lnTo>
                <a:cubicBezTo>
                  <a:pt x="9725" y="3518"/>
                  <a:pt x="9925" y="3944"/>
                  <a:pt x="10452" y="4145"/>
                </a:cubicBezTo>
                <a:cubicBezTo>
                  <a:pt x="10777" y="3944"/>
                  <a:pt x="10777" y="3518"/>
                  <a:pt x="10978" y="3217"/>
                </a:cubicBezTo>
                <a:lnTo>
                  <a:pt x="10978" y="2265"/>
                </a:lnTo>
                <a:cubicBezTo>
                  <a:pt x="11078" y="2365"/>
                  <a:pt x="11078" y="2365"/>
                  <a:pt x="11178" y="2466"/>
                </a:cubicBezTo>
                <a:cubicBezTo>
                  <a:pt x="11279" y="1964"/>
                  <a:pt x="11404" y="1538"/>
                  <a:pt x="11805" y="1212"/>
                </a:cubicBezTo>
                <a:cubicBezTo>
                  <a:pt x="11905" y="1538"/>
                  <a:pt x="12030" y="1839"/>
                  <a:pt x="12131" y="2065"/>
                </a:cubicBezTo>
                <a:cubicBezTo>
                  <a:pt x="12231" y="2365"/>
                  <a:pt x="12231" y="2691"/>
                  <a:pt x="12331" y="2992"/>
                </a:cubicBezTo>
                <a:cubicBezTo>
                  <a:pt x="12431" y="3418"/>
                  <a:pt x="12657" y="3618"/>
                  <a:pt x="12958" y="3719"/>
                </a:cubicBezTo>
                <a:cubicBezTo>
                  <a:pt x="13685" y="3418"/>
                  <a:pt x="13910" y="2591"/>
                  <a:pt x="14211" y="1964"/>
                </a:cubicBezTo>
                <a:cubicBezTo>
                  <a:pt x="14311" y="1739"/>
                  <a:pt x="14311" y="1538"/>
                  <a:pt x="14411" y="1338"/>
                </a:cubicBezTo>
                <a:lnTo>
                  <a:pt x="14537" y="1338"/>
                </a:lnTo>
                <a:lnTo>
                  <a:pt x="14537" y="1438"/>
                </a:lnTo>
                <a:cubicBezTo>
                  <a:pt x="14737" y="1212"/>
                  <a:pt x="14938" y="1112"/>
                  <a:pt x="15163" y="811"/>
                </a:cubicBezTo>
                <a:cubicBezTo>
                  <a:pt x="15564" y="1739"/>
                  <a:pt x="15564" y="2691"/>
                  <a:pt x="15990" y="3518"/>
                </a:cubicBezTo>
                <a:cubicBezTo>
                  <a:pt x="16147" y="3674"/>
                  <a:pt x="16318" y="3907"/>
                  <a:pt x="16576" y="3907"/>
                </a:cubicBezTo>
                <a:cubicBezTo>
                  <a:pt x="16649" y="3907"/>
                  <a:pt x="16729" y="3888"/>
                  <a:pt x="16817" y="3844"/>
                </a:cubicBezTo>
                <a:cubicBezTo>
                  <a:pt x="16918" y="3217"/>
                  <a:pt x="17043" y="2466"/>
                  <a:pt x="17143" y="1839"/>
                </a:cubicBezTo>
                <a:cubicBezTo>
                  <a:pt x="17344" y="1638"/>
                  <a:pt x="17444" y="1538"/>
                  <a:pt x="17670" y="1338"/>
                </a:cubicBezTo>
                <a:cubicBezTo>
                  <a:pt x="17770" y="1638"/>
                  <a:pt x="17970" y="1964"/>
                  <a:pt x="18071" y="2365"/>
                </a:cubicBezTo>
                <a:cubicBezTo>
                  <a:pt x="18071" y="2892"/>
                  <a:pt x="18296" y="3217"/>
                  <a:pt x="18597" y="3618"/>
                </a:cubicBezTo>
                <a:cubicBezTo>
                  <a:pt x="18697" y="3719"/>
                  <a:pt x="18797" y="3719"/>
                  <a:pt x="18923" y="3719"/>
                </a:cubicBezTo>
                <a:cubicBezTo>
                  <a:pt x="19123" y="3618"/>
                  <a:pt x="19223" y="3518"/>
                  <a:pt x="19324" y="3418"/>
                </a:cubicBezTo>
                <a:cubicBezTo>
                  <a:pt x="19549" y="2892"/>
                  <a:pt x="19750" y="2365"/>
                  <a:pt x="19850" y="1964"/>
                </a:cubicBezTo>
                <a:cubicBezTo>
                  <a:pt x="19950" y="1538"/>
                  <a:pt x="20176" y="1338"/>
                  <a:pt x="20577" y="1112"/>
                </a:cubicBezTo>
                <a:cubicBezTo>
                  <a:pt x="20577" y="1338"/>
                  <a:pt x="20677" y="1438"/>
                  <a:pt x="20677" y="1538"/>
                </a:cubicBezTo>
                <a:cubicBezTo>
                  <a:pt x="20802" y="1739"/>
                  <a:pt x="20903" y="2065"/>
                  <a:pt x="20802" y="2265"/>
                </a:cubicBezTo>
                <a:cubicBezTo>
                  <a:pt x="20802" y="2791"/>
                  <a:pt x="21103" y="2992"/>
                  <a:pt x="21529" y="3217"/>
                </a:cubicBezTo>
                <a:cubicBezTo>
                  <a:pt x="21830" y="3092"/>
                  <a:pt x="21930" y="2892"/>
                  <a:pt x="22056" y="2691"/>
                </a:cubicBezTo>
                <a:cubicBezTo>
                  <a:pt x="22156" y="2365"/>
                  <a:pt x="22156" y="2065"/>
                  <a:pt x="22457" y="1839"/>
                </a:cubicBezTo>
                <a:cubicBezTo>
                  <a:pt x="22557" y="2065"/>
                  <a:pt x="22682" y="2265"/>
                  <a:pt x="22682" y="2591"/>
                </a:cubicBezTo>
                <a:cubicBezTo>
                  <a:pt x="23083" y="2265"/>
                  <a:pt x="22983" y="1839"/>
                  <a:pt x="23083" y="1438"/>
                </a:cubicBezTo>
                <a:cubicBezTo>
                  <a:pt x="22883" y="1338"/>
                  <a:pt x="22682" y="1212"/>
                  <a:pt x="22457" y="1112"/>
                </a:cubicBezTo>
                <a:lnTo>
                  <a:pt x="22457" y="1212"/>
                </a:lnTo>
                <a:cubicBezTo>
                  <a:pt x="22156" y="1212"/>
                  <a:pt x="21830" y="1338"/>
                  <a:pt x="21529" y="1438"/>
                </a:cubicBezTo>
                <a:cubicBezTo>
                  <a:pt x="21304" y="912"/>
                  <a:pt x="21103" y="586"/>
                  <a:pt x="20376" y="586"/>
                </a:cubicBezTo>
                <a:cubicBezTo>
                  <a:pt x="19650" y="1112"/>
                  <a:pt x="19324" y="1964"/>
                  <a:pt x="18797" y="2691"/>
                </a:cubicBezTo>
                <a:cubicBezTo>
                  <a:pt x="18797" y="2591"/>
                  <a:pt x="18697" y="2466"/>
                  <a:pt x="18697" y="2365"/>
                </a:cubicBezTo>
                <a:cubicBezTo>
                  <a:pt x="18597" y="1964"/>
                  <a:pt x="18497" y="1538"/>
                  <a:pt x="18296" y="1212"/>
                </a:cubicBezTo>
                <a:cubicBezTo>
                  <a:pt x="18171" y="912"/>
                  <a:pt x="17970" y="711"/>
                  <a:pt x="17670" y="711"/>
                </a:cubicBezTo>
                <a:cubicBezTo>
                  <a:pt x="17244" y="811"/>
                  <a:pt x="17143" y="912"/>
                  <a:pt x="16918" y="1338"/>
                </a:cubicBezTo>
                <a:cubicBezTo>
                  <a:pt x="16817" y="1739"/>
                  <a:pt x="16717" y="2065"/>
                  <a:pt x="16291" y="2265"/>
                </a:cubicBezTo>
                <a:lnTo>
                  <a:pt x="15990" y="1338"/>
                </a:lnTo>
                <a:cubicBezTo>
                  <a:pt x="15890" y="486"/>
                  <a:pt x="15564" y="385"/>
                  <a:pt x="14938" y="385"/>
                </a:cubicBezTo>
                <a:cubicBezTo>
                  <a:pt x="14838" y="486"/>
                  <a:pt x="14637" y="586"/>
                  <a:pt x="14537" y="711"/>
                </a:cubicBezTo>
                <a:cubicBezTo>
                  <a:pt x="14010" y="1438"/>
                  <a:pt x="13484" y="2065"/>
                  <a:pt x="12958" y="2791"/>
                </a:cubicBezTo>
                <a:cubicBezTo>
                  <a:pt x="12958" y="2591"/>
                  <a:pt x="12858" y="2466"/>
                  <a:pt x="12858" y="2365"/>
                </a:cubicBezTo>
                <a:cubicBezTo>
                  <a:pt x="12757" y="2065"/>
                  <a:pt x="12757" y="1739"/>
                  <a:pt x="12657" y="1438"/>
                </a:cubicBezTo>
                <a:cubicBezTo>
                  <a:pt x="12469" y="999"/>
                  <a:pt x="12228" y="786"/>
                  <a:pt x="11848" y="786"/>
                </a:cubicBezTo>
                <a:cubicBezTo>
                  <a:pt x="11772" y="786"/>
                  <a:pt x="11692" y="795"/>
                  <a:pt x="11604" y="811"/>
                </a:cubicBezTo>
                <a:cubicBezTo>
                  <a:pt x="11279" y="1012"/>
                  <a:pt x="11078" y="1338"/>
                  <a:pt x="10978" y="1638"/>
                </a:cubicBezTo>
                <a:cubicBezTo>
                  <a:pt x="10777" y="2165"/>
                  <a:pt x="10552" y="2691"/>
                  <a:pt x="10251" y="3217"/>
                </a:cubicBezTo>
                <a:cubicBezTo>
                  <a:pt x="10151" y="2992"/>
                  <a:pt x="10025" y="2892"/>
                  <a:pt x="10025" y="2791"/>
                </a:cubicBezTo>
                <a:cubicBezTo>
                  <a:pt x="9925" y="2466"/>
                  <a:pt x="9925" y="2065"/>
                  <a:pt x="9825" y="1739"/>
                </a:cubicBezTo>
                <a:cubicBezTo>
                  <a:pt x="9725" y="1212"/>
                  <a:pt x="9524" y="811"/>
                  <a:pt x="8998" y="586"/>
                </a:cubicBezTo>
                <a:cubicBezTo>
                  <a:pt x="8672" y="586"/>
                  <a:pt x="8472" y="711"/>
                  <a:pt x="8271" y="1012"/>
                </a:cubicBezTo>
                <a:cubicBezTo>
                  <a:pt x="8146" y="1338"/>
                  <a:pt x="7945" y="1638"/>
                  <a:pt x="7745" y="1964"/>
                </a:cubicBezTo>
                <a:cubicBezTo>
                  <a:pt x="7519" y="2365"/>
                  <a:pt x="7419" y="2691"/>
                  <a:pt x="7218" y="3092"/>
                </a:cubicBezTo>
                <a:cubicBezTo>
                  <a:pt x="7118" y="2892"/>
                  <a:pt x="7118" y="2791"/>
                  <a:pt x="7118" y="2791"/>
                </a:cubicBezTo>
                <a:cubicBezTo>
                  <a:pt x="6792" y="2165"/>
                  <a:pt x="6592" y="1638"/>
                  <a:pt x="6391" y="1012"/>
                </a:cubicBezTo>
                <a:cubicBezTo>
                  <a:pt x="6170" y="687"/>
                  <a:pt x="5896" y="504"/>
                  <a:pt x="5623" y="504"/>
                </a:cubicBezTo>
                <a:cubicBezTo>
                  <a:pt x="5369" y="504"/>
                  <a:pt x="5118" y="662"/>
                  <a:pt x="4913" y="1012"/>
                </a:cubicBezTo>
                <a:cubicBezTo>
                  <a:pt x="4913" y="1112"/>
                  <a:pt x="4812" y="1212"/>
                  <a:pt x="4812" y="1338"/>
                </a:cubicBezTo>
                <a:cubicBezTo>
                  <a:pt x="4612" y="1964"/>
                  <a:pt x="4286" y="2466"/>
                  <a:pt x="4086" y="3092"/>
                </a:cubicBezTo>
                <a:cubicBezTo>
                  <a:pt x="3559" y="2365"/>
                  <a:pt x="3559" y="1438"/>
                  <a:pt x="3133" y="711"/>
                </a:cubicBezTo>
                <a:cubicBezTo>
                  <a:pt x="2933" y="711"/>
                  <a:pt x="2632" y="586"/>
                  <a:pt x="2406" y="586"/>
                </a:cubicBezTo>
                <a:cubicBezTo>
                  <a:pt x="1680" y="1212"/>
                  <a:pt x="1680" y="2265"/>
                  <a:pt x="1253" y="3217"/>
                </a:cubicBezTo>
                <a:cubicBezTo>
                  <a:pt x="1253" y="2992"/>
                  <a:pt x="1153" y="2791"/>
                  <a:pt x="1153" y="2691"/>
                </a:cubicBezTo>
                <a:cubicBezTo>
                  <a:pt x="1153" y="2265"/>
                  <a:pt x="1153" y="1839"/>
                  <a:pt x="1053" y="1338"/>
                </a:cubicBezTo>
                <a:cubicBezTo>
                  <a:pt x="1053" y="912"/>
                  <a:pt x="953" y="385"/>
                  <a:pt x="527" y="85"/>
                </a:cubicBezTo>
                <a:cubicBezTo>
                  <a:pt x="441" y="31"/>
                  <a:pt x="355" y="0"/>
                  <a:pt x="276"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594" name="Google Shape;2594;p69"/>
          <p:cNvSpPr/>
          <p:nvPr/>
        </p:nvSpPr>
        <p:spPr>
          <a:xfrm>
            <a:off x="454271" y="539100"/>
            <a:ext cx="1038064" cy="159390"/>
          </a:xfrm>
          <a:custGeom>
            <a:avLst/>
            <a:gdLst/>
            <a:ahLst/>
            <a:cxnLst/>
            <a:rect l="l" t="t" r="r" b="b"/>
            <a:pathLst>
              <a:path w="23184" h="3560" extrusionOk="0">
                <a:moveTo>
                  <a:pt x="10752" y="1"/>
                </a:moveTo>
                <a:cubicBezTo>
                  <a:pt x="10351" y="101"/>
                  <a:pt x="10126" y="527"/>
                  <a:pt x="9925" y="828"/>
                </a:cubicBezTo>
                <a:cubicBezTo>
                  <a:pt x="9599" y="1354"/>
                  <a:pt x="9399" y="1880"/>
                  <a:pt x="9198" y="2407"/>
                </a:cubicBezTo>
                <a:cubicBezTo>
                  <a:pt x="9098" y="2607"/>
                  <a:pt x="8973" y="2707"/>
                  <a:pt x="8873" y="2933"/>
                </a:cubicBezTo>
                <a:cubicBezTo>
                  <a:pt x="8772" y="2707"/>
                  <a:pt x="8672" y="2507"/>
                  <a:pt x="8572" y="2407"/>
                </a:cubicBezTo>
                <a:cubicBezTo>
                  <a:pt x="8572" y="2181"/>
                  <a:pt x="8572" y="2081"/>
                  <a:pt x="8472" y="1981"/>
                </a:cubicBezTo>
                <a:cubicBezTo>
                  <a:pt x="8346" y="1555"/>
                  <a:pt x="8246" y="1154"/>
                  <a:pt x="8146" y="828"/>
                </a:cubicBezTo>
                <a:cubicBezTo>
                  <a:pt x="8000" y="536"/>
                  <a:pt x="7788" y="337"/>
                  <a:pt x="7606" y="337"/>
                </a:cubicBezTo>
                <a:cubicBezTo>
                  <a:pt x="7538" y="337"/>
                  <a:pt x="7474" y="365"/>
                  <a:pt x="7419" y="427"/>
                </a:cubicBezTo>
                <a:cubicBezTo>
                  <a:pt x="7218" y="627"/>
                  <a:pt x="7093" y="728"/>
                  <a:pt x="6993" y="928"/>
                </a:cubicBezTo>
                <a:lnTo>
                  <a:pt x="6692" y="1880"/>
                </a:lnTo>
                <a:cubicBezTo>
                  <a:pt x="6467" y="2181"/>
                  <a:pt x="6366" y="2507"/>
                  <a:pt x="6266" y="2707"/>
                </a:cubicBezTo>
                <a:cubicBezTo>
                  <a:pt x="5840" y="1981"/>
                  <a:pt x="5965" y="1053"/>
                  <a:pt x="5439" y="301"/>
                </a:cubicBezTo>
                <a:cubicBezTo>
                  <a:pt x="5300" y="269"/>
                  <a:pt x="5195" y="247"/>
                  <a:pt x="5111" y="247"/>
                </a:cubicBezTo>
                <a:cubicBezTo>
                  <a:pt x="4937" y="247"/>
                  <a:pt x="4847" y="340"/>
                  <a:pt x="4712" y="627"/>
                </a:cubicBezTo>
                <a:cubicBezTo>
                  <a:pt x="4487" y="1053"/>
                  <a:pt x="4286" y="1555"/>
                  <a:pt x="4086" y="1981"/>
                </a:cubicBezTo>
                <a:cubicBezTo>
                  <a:pt x="3860" y="2306"/>
                  <a:pt x="3760" y="2507"/>
                  <a:pt x="3559" y="2808"/>
                </a:cubicBezTo>
                <a:lnTo>
                  <a:pt x="3459" y="2808"/>
                </a:lnTo>
                <a:cubicBezTo>
                  <a:pt x="3459" y="2607"/>
                  <a:pt x="3334" y="2407"/>
                  <a:pt x="3233" y="2306"/>
                </a:cubicBezTo>
                <a:cubicBezTo>
                  <a:pt x="3133" y="1780"/>
                  <a:pt x="3133" y="1354"/>
                  <a:pt x="3033" y="928"/>
                </a:cubicBezTo>
                <a:cubicBezTo>
                  <a:pt x="2933" y="627"/>
                  <a:pt x="2832" y="301"/>
                  <a:pt x="2832" y="101"/>
                </a:cubicBezTo>
                <a:cubicBezTo>
                  <a:pt x="2306" y="101"/>
                  <a:pt x="2081" y="201"/>
                  <a:pt x="1980" y="527"/>
                </a:cubicBezTo>
                <a:lnTo>
                  <a:pt x="1354" y="2407"/>
                </a:lnTo>
                <a:lnTo>
                  <a:pt x="1053" y="3033"/>
                </a:lnTo>
                <a:lnTo>
                  <a:pt x="953" y="3033"/>
                </a:lnTo>
                <a:cubicBezTo>
                  <a:pt x="827" y="2808"/>
                  <a:pt x="827" y="2607"/>
                  <a:pt x="727" y="2407"/>
                </a:cubicBezTo>
                <a:cubicBezTo>
                  <a:pt x="727" y="2081"/>
                  <a:pt x="727" y="1780"/>
                  <a:pt x="627" y="1454"/>
                </a:cubicBezTo>
                <a:cubicBezTo>
                  <a:pt x="627" y="1154"/>
                  <a:pt x="527" y="928"/>
                  <a:pt x="201" y="627"/>
                </a:cubicBezTo>
                <a:cubicBezTo>
                  <a:pt x="101" y="728"/>
                  <a:pt x="0" y="728"/>
                  <a:pt x="0" y="828"/>
                </a:cubicBezTo>
                <a:cubicBezTo>
                  <a:pt x="0" y="1154"/>
                  <a:pt x="101" y="1354"/>
                  <a:pt x="101" y="1680"/>
                </a:cubicBezTo>
                <a:cubicBezTo>
                  <a:pt x="201" y="1981"/>
                  <a:pt x="326" y="2306"/>
                  <a:pt x="426" y="2707"/>
                </a:cubicBezTo>
                <a:cubicBezTo>
                  <a:pt x="527" y="3033"/>
                  <a:pt x="627" y="3434"/>
                  <a:pt x="1053" y="3560"/>
                </a:cubicBezTo>
                <a:cubicBezTo>
                  <a:pt x="1579" y="3434"/>
                  <a:pt x="1780" y="3033"/>
                  <a:pt x="1880" y="2607"/>
                </a:cubicBezTo>
                <a:cubicBezTo>
                  <a:pt x="2081" y="2081"/>
                  <a:pt x="2206" y="1555"/>
                  <a:pt x="2306" y="1053"/>
                </a:cubicBezTo>
                <a:lnTo>
                  <a:pt x="2507" y="828"/>
                </a:lnTo>
                <a:cubicBezTo>
                  <a:pt x="2507" y="1154"/>
                  <a:pt x="2607" y="1354"/>
                  <a:pt x="2607" y="1555"/>
                </a:cubicBezTo>
                <a:cubicBezTo>
                  <a:pt x="2707" y="1981"/>
                  <a:pt x="2832" y="2407"/>
                  <a:pt x="3033" y="2808"/>
                </a:cubicBezTo>
                <a:cubicBezTo>
                  <a:pt x="3133" y="3134"/>
                  <a:pt x="3334" y="3434"/>
                  <a:pt x="3760" y="3434"/>
                </a:cubicBezTo>
                <a:cubicBezTo>
                  <a:pt x="3760" y="3334"/>
                  <a:pt x="3860" y="3334"/>
                  <a:pt x="3860" y="3334"/>
                </a:cubicBezTo>
                <a:cubicBezTo>
                  <a:pt x="4286" y="2808"/>
                  <a:pt x="4587" y="2306"/>
                  <a:pt x="4712" y="1780"/>
                </a:cubicBezTo>
                <a:cubicBezTo>
                  <a:pt x="4812" y="1354"/>
                  <a:pt x="4913" y="1053"/>
                  <a:pt x="5113" y="728"/>
                </a:cubicBezTo>
                <a:cubicBezTo>
                  <a:pt x="5213" y="1053"/>
                  <a:pt x="5213" y="1254"/>
                  <a:pt x="5339" y="1454"/>
                </a:cubicBezTo>
                <a:cubicBezTo>
                  <a:pt x="5539" y="1981"/>
                  <a:pt x="5640" y="2507"/>
                  <a:pt x="5840" y="3033"/>
                </a:cubicBezTo>
                <a:cubicBezTo>
                  <a:pt x="5903" y="3296"/>
                  <a:pt x="6116" y="3428"/>
                  <a:pt x="6326" y="3428"/>
                </a:cubicBezTo>
                <a:cubicBezTo>
                  <a:pt x="6536" y="3428"/>
                  <a:pt x="6742" y="3296"/>
                  <a:pt x="6792" y="3033"/>
                </a:cubicBezTo>
                <a:cubicBezTo>
                  <a:pt x="6993" y="2607"/>
                  <a:pt x="7093" y="2181"/>
                  <a:pt x="7218" y="1880"/>
                </a:cubicBezTo>
                <a:lnTo>
                  <a:pt x="7519" y="928"/>
                </a:lnTo>
                <a:lnTo>
                  <a:pt x="7619" y="928"/>
                </a:lnTo>
                <a:cubicBezTo>
                  <a:pt x="7619" y="1053"/>
                  <a:pt x="7720" y="1154"/>
                  <a:pt x="7720" y="1354"/>
                </a:cubicBezTo>
                <a:cubicBezTo>
                  <a:pt x="7845" y="1555"/>
                  <a:pt x="7845" y="1880"/>
                  <a:pt x="7945" y="2081"/>
                </a:cubicBezTo>
                <a:cubicBezTo>
                  <a:pt x="8146" y="2507"/>
                  <a:pt x="8246" y="2933"/>
                  <a:pt x="8472" y="3134"/>
                </a:cubicBezTo>
                <a:cubicBezTo>
                  <a:pt x="8563" y="3329"/>
                  <a:pt x="8702" y="3408"/>
                  <a:pt x="8855" y="3408"/>
                </a:cubicBezTo>
                <a:cubicBezTo>
                  <a:pt x="9036" y="3408"/>
                  <a:pt x="9236" y="3297"/>
                  <a:pt x="9399" y="3134"/>
                </a:cubicBezTo>
                <a:cubicBezTo>
                  <a:pt x="9725" y="2707"/>
                  <a:pt x="9925" y="2181"/>
                  <a:pt x="10026" y="1780"/>
                </a:cubicBezTo>
                <a:cubicBezTo>
                  <a:pt x="10126" y="1454"/>
                  <a:pt x="10226" y="1154"/>
                  <a:pt x="10452" y="828"/>
                </a:cubicBezTo>
                <a:cubicBezTo>
                  <a:pt x="10452" y="728"/>
                  <a:pt x="10652" y="627"/>
                  <a:pt x="10652" y="527"/>
                </a:cubicBezTo>
                <a:lnTo>
                  <a:pt x="10853" y="527"/>
                </a:lnTo>
                <a:cubicBezTo>
                  <a:pt x="10978" y="828"/>
                  <a:pt x="11078" y="1154"/>
                  <a:pt x="11078" y="1555"/>
                </a:cubicBezTo>
                <a:cubicBezTo>
                  <a:pt x="11178" y="1981"/>
                  <a:pt x="11379" y="2507"/>
                  <a:pt x="11604" y="2933"/>
                </a:cubicBezTo>
                <a:cubicBezTo>
                  <a:pt x="11805" y="3234"/>
                  <a:pt x="12005" y="3334"/>
                  <a:pt x="12432" y="3334"/>
                </a:cubicBezTo>
                <a:cubicBezTo>
                  <a:pt x="12532" y="3134"/>
                  <a:pt x="12732" y="2933"/>
                  <a:pt x="12858" y="2707"/>
                </a:cubicBezTo>
                <a:cubicBezTo>
                  <a:pt x="13058" y="2306"/>
                  <a:pt x="13158" y="1780"/>
                  <a:pt x="13359" y="1354"/>
                </a:cubicBezTo>
                <a:cubicBezTo>
                  <a:pt x="13584" y="1053"/>
                  <a:pt x="13685" y="728"/>
                  <a:pt x="13985" y="527"/>
                </a:cubicBezTo>
                <a:cubicBezTo>
                  <a:pt x="14111" y="828"/>
                  <a:pt x="14311" y="1053"/>
                  <a:pt x="14311" y="1254"/>
                </a:cubicBezTo>
                <a:cubicBezTo>
                  <a:pt x="14512" y="1680"/>
                  <a:pt x="14612" y="2181"/>
                  <a:pt x="14737" y="2607"/>
                </a:cubicBezTo>
                <a:cubicBezTo>
                  <a:pt x="14938" y="3033"/>
                  <a:pt x="15239" y="3334"/>
                  <a:pt x="15865" y="3434"/>
                </a:cubicBezTo>
                <a:cubicBezTo>
                  <a:pt x="16091" y="3234"/>
                  <a:pt x="16391" y="3033"/>
                  <a:pt x="16492" y="2707"/>
                </a:cubicBezTo>
                <a:cubicBezTo>
                  <a:pt x="16818" y="2306"/>
                  <a:pt x="16918" y="1780"/>
                  <a:pt x="17118" y="1254"/>
                </a:cubicBezTo>
                <a:cubicBezTo>
                  <a:pt x="17344" y="1053"/>
                  <a:pt x="17444" y="828"/>
                  <a:pt x="17645" y="627"/>
                </a:cubicBezTo>
                <a:lnTo>
                  <a:pt x="17745" y="627"/>
                </a:lnTo>
                <a:lnTo>
                  <a:pt x="18071" y="1254"/>
                </a:lnTo>
                <a:cubicBezTo>
                  <a:pt x="18271" y="1680"/>
                  <a:pt x="18371" y="2081"/>
                  <a:pt x="18497" y="2507"/>
                </a:cubicBezTo>
                <a:cubicBezTo>
                  <a:pt x="18671" y="2966"/>
                  <a:pt x="19017" y="3253"/>
                  <a:pt x="19435" y="3253"/>
                </a:cubicBezTo>
                <a:cubicBezTo>
                  <a:pt x="19497" y="3253"/>
                  <a:pt x="19560" y="3247"/>
                  <a:pt x="19625" y="3234"/>
                </a:cubicBezTo>
                <a:cubicBezTo>
                  <a:pt x="20051" y="3033"/>
                  <a:pt x="20376" y="2707"/>
                  <a:pt x="20477" y="2181"/>
                </a:cubicBezTo>
                <a:cubicBezTo>
                  <a:pt x="20477" y="1880"/>
                  <a:pt x="20777" y="1555"/>
                  <a:pt x="20878" y="1154"/>
                </a:cubicBezTo>
                <a:cubicBezTo>
                  <a:pt x="21003" y="828"/>
                  <a:pt x="21204" y="627"/>
                  <a:pt x="21630" y="527"/>
                </a:cubicBezTo>
                <a:cubicBezTo>
                  <a:pt x="21630" y="627"/>
                  <a:pt x="21730" y="828"/>
                  <a:pt x="21830" y="928"/>
                </a:cubicBezTo>
                <a:cubicBezTo>
                  <a:pt x="22031" y="1354"/>
                  <a:pt x="22131" y="1780"/>
                  <a:pt x="22356" y="2181"/>
                </a:cubicBezTo>
                <a:cubicBezTo>
                  <a:pt x="22457" y="2507"/>
                  <a:pt x="22657" y="2808"/>
                  <a:pt x="23083" y="2933"/>
                </a:cubicBezTo>
                <a:cubicBezTo>
                  <a:pt x="23083" y="2808"/>
                  <a:pt x="23183" y="2808"/>
                  <a:pt x="23183" y="2707"/>
                </a:cubicBezTo>
                <a:cubicBezTo>
                  <a:pt x="23083" y="2407"/>
                  <a:pt x="22983" y="2081"/>
                  <a:pt x="22757" y="1780"/>
                </a:cubicBezTo>
                <a:cubicBezTo>
                  <a:pt x="22657" y="1254"/>
                  <a:pt x="22457" y="828"/>
                  <a:pt x="22256" y="427"/>
                </a:cubicBezTo>
                <a:cubicBezTo>
                  <a:pt x="22131" y="101"/>
                  <a:pt x="21830" y="1"/>
                  <a:pt x="21504" y="1"/>
                </a:cubicBezTo>
                <a:cubicBezTo>
                  <a:pt x="21003" y="1"/>
                  <a:pt x="20777" y="427"/>
                  <a:pt x="20477" y="728"/>
                </a:cubicBezTo>
                <a:cubicBezTo>
                  <a:pt x="20151" y="1254"/>
                  <a:pt x="19850" y="1880"/>
                  <a:pt x="19524" y="2407"/>
                </a:cubicBezTo>
                <a:cubicBezTo>
                  <a:pt x="19424" y="2407"/>
                  <a:pt x="19424" y="2507"/>
                  <a:pt x="19324" y="2607"/>
                </a:cubicBezTo>
                <a:cubicBezTo>
                  <a:pt x="19123" y="2407"/>
                  <a:pt x="18998" y="2181"/>
                  <a:pt x="18898" y="1981"/>
                </a:cubicBezTo>
                <a:cubicBezTo>
                  <a:pt x="18797" y="1680"/>
                  <a:pt x="18697" y="1254"/>
                  <a:pt x="18597" y="828"/>
                </a:cubicBezTo>
                <a:cubicBezTo>
                  <a:pt x="18497" y="427"/>
                  <a:pt x="18171" y="101"/>
                  <a:pt x="17745" y="1"/>
                </a:cubicBezTo>
                <a:cubicBezTo>
                  <a:pt x="17645" y="101"/>
                  <a:pt x="17444" y="101"/>
                  <a:pt x="17244" y="201"/>
                </a:cubicBezTo>
                <a:cubicBezTo>
                  <a:pt x="16717" y="1053"/>
                  <a:pt x="16191" y="1880"/>
                  <a:pt x="15665" y="2808"/>
                </a:cubicBezTo>
                <a:cubicBezTo>
                  <a:pt x="15364" y="2607"/>
                  <a:pt x="15239" y="2407"/>
                  <a:pt x="15138" y="2081"/>
                </a:cubicBezTo>
                <a:lnTo>
                  <a:pt x="14838" y="828"/>
                </a:lnTo>
                <a:cubicBezTo>
                  <a:pt x="14612" y="527"/>
                  <a:pt x="14412" y="101"/>
                  <a:pt x="13885" y="101"/>
                </a:cubicBezTo>
                <a:cubicBezTo>
                  <a:pt x="13685" y="101"/>
                  <a:pt x="13584" y="201"/>
                  <a:pt x="13359" y="301"/>
                </a:cubicBezTo>
                <a:cubicBezTo>
                  <a:pt x="12958" y="1053"/>
                  <a:pt x="12532" y="1880"/>
                  <a:pt x="12106" y="2607"/>
                </a:cubicBezTo>
                <a:lnTo>
                  <a:pt x="12005" y="2607"/>
                </a:lnTo>
                <a:cubicBezTo>
                  <a:pt x="11905" y="2407"/>
                  <a:pt x="11805" y="2081"/>
                  <a:pt x="11705" y="1880"/>
                </a:cubicBezTo>
                <a:cubicBezTo>
                  <a:pt x="11604" y="1454"/>
                  <a:pt x="11604" y="1154"/>
                  <a:pt x="11379" y="728"/>
                </a:cubicBezTo>
                <a:cubicBezTo>
                  <a:pt x="11279" y="427"/>
                  <a:pt x="11178" y="101"/>
                  <a:pt x="10752"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grpSp>
        <p:nvGrpSpPr>
          <p:cNvPr id="2595" name="Google Shape;2595;p69"/>
          <p:cNvGrpSpPr/>
          <p:nvPr/>
        </p:nvGrpSpPr>
        <p:grpSpPr>
          <a:xfrm rot="382729">
            <a:off x="4533347" y="-17341"/>
            <a:ext cx="4485151" cy="4771097"/>
            <a:chOff x="4206493" y="229246"/>
            <a:chExt cx="4489258" cy="4775465"/>
          </a:xfrm>
        </p:grpSpPr>
        <p:sp>
          <p:nvSpPr>
            <p:cNvPr id="2596" name="Google Shape;2596;p69"/>
            <p:cNvSpPr/>
            <p:nvPr/>
          </p:nvSpPr>
          <p:spPr>
            <a:xfrm rot="-827965">
              <a:off x="5418090" y="3591684"/>
              <a:ext cx="19634" cy="47493"/>
            </a:xfrm>
            <a:custGeom>
              <a:avLst/>
              <a:gdLst/>
              <a:ahLst/>
              <a:cxnLst/>
              <a:rect l="l" t="t" r="r" b="b"/>
              <a:pathLst>
                <a:path w="117" h="283" extrusionOk="0">
                  <a:moveTo>
                    <a:pt x="9" y="1"/>
                  </a:moveTo>
                  <a:cubicBezTo>
                    <a:pt x="6" y="1"/>
                    <a:pt x="3" y="2"/>
                    <a:pt x="1" y="5"/>
                  </a:cubicBezTo>
                  <a:lnTo>
                    <a:pt x="77" y="283"/>
                  </a:lnTo>
                  <a:cubicBezTo>
                    <a:pt x="84" y="214"/>
                    <a:pt x="117" y="193"/>
                    <a:pt x="80" y="48"/>
                  </a:cubicBezTo>
                  <a:lnTo>
                    <a:pt x="80" y="48"/>
                  </a:lnTo>
                  <a:cubicBezTo>
                    <a:pt x="76" y="57"/>
                    <a:pt x="71" y="61"/>
                    <a:pt x="67" y="61"/>
                  </a:cubicBezTo>
                  <a:cubicBezTo>
                    <a:pt x="48" y="61"/>
                    <a:pt x="27" y="1"/>
                    <a:pt x="9"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597" name="Google Shape;2597;p69"/>
            <p:cNvSpPr/>
            <p:nvPr/>
          </p:nvSpPr>
          <p:spPr>
            <a:xfrm rot="-827965">
              <a:off x="5118481" y="3984697"/>
              <a:ext cx="15607" cy="31886"/>
            </a:xfrm>
            <a:custGeom>
              <a:avLst/>
              <a:gdLst/>
              <a:ahLst/>
              <a:cxnLst/>
              <a:rect l="l" t="t" r="r" b="b"/>
              <a:pathLst>
                <a:path w="93" h="190" extrusionOk="0">
                  <a:moveTo>
                    <a:pt x="20" y="0"/>
                  </a:moveTo>
                  <a:cubicBezTo>
                    <a:pt x="2" y="0"/>
                    <a:pt x="1" y="28"/>
                    <a:pt x="23" y="143"/>
                  </a:cubicBezTo>
                  <a:cubicBezTo>
                    <a:pt x="42" y="176"/>
                    <a:pt x="57" y="190"/>
                    <a:pt x="67" y="190"/>
                  </a:cubicBezTo>
                  <a:cubicBezTo>
                    <a:pt x="92" y="190"/>
                    <a:pt x="93" y="109"/>
                    <a:pt x="70" y="17"/>
                  </a:cubicBezTo>
                  <a:cubicBezTo>
                    <a:pt x="48" y="10"/>
                    <a:pt x="31" y="0"/>
                    <a:pt x="20"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598" name="Google Shape;2598;p69"/>
            <p:cNvSpPr/>
            <p:nvPr/>
          </p:nvSpPr>
          <p:spPr>
            <a:xfrm rot="-827965">
              <a:off x="5362932" y="3065949"/>
              <a:ext cx="34737" cy="69645"/>
            </a:xfrm>
            <a:custGeom>
              <a:avLst/>
              <a:gdLst/>
              <a:ahLst/>
              <a:cxnLst/>
              <a:rect l="l" t="t" r="r" b="b"/>
              <a:pathLst>
                <a:path w="207" h="415" extrusionOk="0">
                  <a:moveTo>
                    <a:pt x="134" y="1"/>
                  </a:moveTo>
                  <a:lnTo>
                    <a:pt x="134" y="1"/>
                  </a:lnTo>
                  <a:cubicBezTo>
                    <a:pt x="146" y="91"/>
                    <a:pt x="134" y="115"/>
                    <a:pt x="112" y="115"/>
                  </a:cubicBezTo>
                  <a:cubicBezTo>
                    <a:pt x="88" y="115"/>
                    <a:pt x="52" y="84"/>
                    <a:pt x="28" y="84"/>
                  </a:cubicBezTo>
                  <a:cubicBezTo>
                    <a:pt x="12" y="84"/>
                    <a:pt x="0" y="98"/>
                    <a:pt x="0" y="141"/>
                  </a:cubicBezTo>
                  <a:cubicBezTo>
                    <a:pt x="7" y="138"/>
                    <a:pt x="12" y="137"/>
                    <a:pt x="17" y="137"/>
                  </a:cubicBezTo>
                  <a:cubicBezTo>
                    <a:pt x="77" y="137"/>
                    <a:pt x="41" y="338"/>
                    <a:pt x="98" y="412"/>
                  </a:cubicBezTo>
                  <a:cubicBezTo>
                    <a:pt x="106" y="414"/>
                    <a:pt x="113" y="414"/>
                    <a:pt x="120" y="414"/>
                  </a:cubicBezTo>
                  <a:cubicBezTo>
                    <a:pt x="151" y="414"/>
                    <a:pt x="174" y="396"/>
                    <a:pt x="191" y="375"/>
                  </a:cubicBezTo>
                  <a:cubicBezTo>
                    <a:pt x="195" y="314"/>
                    <a:pt x="198" y="253"/>
                    <a:pt x="198" y="189"/>
                  </a:cubicBezTo>
                  <a:cubicBezTo>
                    <a:pt x="188" y="159"/>
                    <a:pt x="181" y="131"/>
                    <a:pt x="191" y="106"/>
                  </a:cubicBezTo>
                  <a:lnTo>
                    <a:pt x="191" y="106"/>
                  </a:lnTo>
                  <a:cubicBezTo>
                    <a:pt x="195" y="113"/>
                    <a:pt x="198" y="119"/>
                    <a:pt x="203" y="127"/>
                  </a:cubicBezTo>
                  <a:cubicBezTo>
                    <a:pt x="203" y="102"/>
                    <a:pt x="203" y="76"/>
                    <a:pt x="206" y="55"/>
                  </a:cubicBezTo>
                  <a:cubicBezTo>
                    <a:pt x="181" y="26"/>
                    <a:pt x="159" y="4"/>
                    <a:pt x="134"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599" name="Google Shape;2599;p69"/>
            <p:cNvSpPr/>
            <p:nvPr/>
          </p:nvSpPr>
          <p:spPr>
            <a:xfrm rot="-827965">
              <a:off x="5451701" y="3691490"/>
              <a:ext cx="15942" cy="55884"/>
            </a:xfrm>
            <a:custGeom>
              <a:avLst/>
              <a:gdLst/>
              <a:ahLst/>
              <a:cxnLst/>
              <a:rect l="l" t="t" r="r" b="b"/>
              <a:pathLst>
                <a:path w="95" h="333" extrusionOk="0">
                  <a:moveTo>
                    <a:pt x="37" y="1"/>
                  </a:moveTo>
                  <a:cubicBezTo>
                    <a:pt x="12" y="1"/>
                    <a:pt x="4" y="28"/>
                    <a:pt x="0" y="71"/>
                  </a:cubicBezTo>
                  <a:cubicBezTo>
                    <a:pt x="20" y="169"/>
                    <a:pt x="79" y="333"/>
                    <a:pt x="91" y="333"/>
                  </a:cubicBezTo>
                  <a:cubicBezTo>
                    <a:pt x="94" y="333"/>
                    <a:pt x="94" y="319"/>
                    <a:pt x="87" y="284"/>
                  </a:cubicBezTo>
                  <a:cubicBezTo>
                    <a:pt x="40" y="230"/>
                    <a:pt x="55" y="64"/>
                    <a:pt x="51" y="3"/>
                  </a:cubicBezTo>
                  <a:cubicBezTo>
                    <a:pt x="46" y="1"/>
                    <a:pt x="42" y="1"/>
                    <a:pt x="37"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600" name="Google Shape;2600;p69"/>
            <p:cNvSpPr/>
            <p:nvPr/>
          </p:nvSpPr>
          <p:spPr>
            <a:xfrm rot="-827965">
              <a:off x="5459032" y="3679030"/>
              <a:ext cx="36919" cy="35242"/>
            </a:xfrm>
            <a:custGeom>
              <a:avLst/>
              <a:gdLst/>
              <a:ahLst/>
              <a:cxnLst/>
              <a:rect l="l" t="t" r="r" b="b"/>
              <a:pathLst>
                <a:path w="220" h="210" extrusionOk="0">
                  <a:moveTo>
                    <a:pt x="144" y="0"/>
                  </a:moveTo>
                  <a:cubicBezTo>
                    <a:pt x="113" y="0"/>
                    <a:pt x="83" y="44"/>
                    <a:pt x="52" y="44"/>
                  </a:cubicBezTo>
                  <a:cubicBezTo>
                    <a:pt x="46" y="44"/>
                    <a:pt x="39" y="42"/>
                    <a:pt x="32" y="37"/>
                  </a:cubicBezTo>
                  <a:lnTo>
                    <a:pt x="32" y="37"/>
                  </a:lnTo>
                  <a:cubicBezTo>
                    <a:pt x="57" y="141"/>
                    <a:pt x="0" y="83"/>
                    <a:pt x="35" y="210"/>
                  </a:cubicBezTo>
                  <a:cubicBezTo>
                    <a:pt x="103" y="182"/>
                    <a:pt x="107" y="93"/>
                    <a:pt x="161" y="93"/>
                  </a:cubicBezTo>
                  <a:cubicBezTo>
                    <a:pt x="176" y="93"/>
                    <a:pt x="195" y="100"/>
                    <a:pt x="220" y="116"/>
                  </a:cubicBezTo>
                  <a:cubicBezTo>
                    <a:pt x="193" y="26"/>
                    <a:pt x="169" y="0"/>
                    <a:pt x="144"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601" name="Google Shape;2601;p69"/>
            <p:cNvSpPr/>
            <p:nvPr/>
          </p:nvSpPr>
          <p:spPr>
            <a:xfrm rot="-827965">
              <a:off x="5319449" y="3002506"/>
              <a:ext cx="17620" cy="21816"/>
            </a:xfrm>
            <a:custGeom>
              <a:avLst/>
              <a:gdLst/>
              <a:ahLst/>
              <a:cxnLst/>
              <a:rect l="l" t="t" r="r" b="b"/>
              <a:pathLst>
                <a:path w="105" h="130" extrusionOk="0">
                  <a:moveTo>
                    <a:pt x="42" y="1"/>
                  </a:moveTo>
                  <a:cubicBezTo>
                    <a:pt x="19" y="1"/>
                    <a:pt x="0" y="37"/>
                    <a:pt x="11" y="81"/>
                  </a:cubicBezTo>
                  <a:cubicBezTo>
                    <a:pt x="32" y="118"/>
                    <a:pt x="53" y="130"/>
                    <a:pt x="72" y="130"/>
                  </a:cubicBezTo>
                  <a:cubicBezTo>
                    <a:pt x="84" y="130"/>
                    <a:pt x="94" y="126"/>
                    <a:pt x="105" y="121"/>
                  </a:cubicBezTo>
                  <a:cubicBezTo>
                    <a:pt x="93" y="33"/>
                    <a:pt x="65" y="1"/>
                    <a:pt x="42"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602" name="Google Shape;2602;p69"/>
            <p:cNvSpPr/>
            <p:nvPr/>
          </p:nvSpPr>
          <p:spPr>
            <a:xfrm rot="-827965">
              <a:off x="5327715" y="3096394"/>
              <a:ext cx="24501" cy="67966"/>
            </a:xfrm>
            <a:custGeom>
              <a:avLst/>
              <a:gdLst/>
              <a:ahLst/>
              <a:cxnLst/>
              <a:rect l="l" t="t" r="r" b="b"/>
              <a:pathLst>
                <a:path w="146" h="405" extrusionOk="0">
                  <a:moveTo>
                    <a:pt x="51" y="0"/>
                  </a:moveTo>
                  <a:cubicBezTo>
                    <a:pt x="1" y="48"/>
                    <a:pt x="4" y="188"/>
                    <a:pt x="19" y="354"/>
                  </a:cubicBezTo>
                  <a:cubicBezTo>
                    <a:pt x="21" y="352"/>
                    <a:pt x="24" y="351"/>
                    <a:pt x="27" y="351"/>
                  </a:cubicBezTo>
                  <a:cubicBezTo>
                    <a:pt x="51" y="351"/>
                    <a:pt x="96" y="404"/>
                    <a:pt x="122" y="404"/>
                  </a:cubicBezTo>
                  <a:cubicBezTo>
                    <a:pt x="137" y="404"/>
                    <a:pt x="146" y="387"/>
                    <a:pt x="141" y="332"/>
                  </a:cubicBezTo>
                  <a:cubicBezTo>
                    <a:pt x="102" y="314"/>
                    <a:pt x="51" y="40"/>
                    <a:pt x="51"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603" name="Google Shape;2603;p69"/>
            <p:cNvSpPr/>
            <p:nvPr/>
          </p:nvSpPr>
          <p:spPr>
            <a:xfrm rot="-827965">
              <a:off x="5352748" y="3096493"/>
              <a:ext cx="25172" cy="52024"/>
            </a:xfrm>
            <a:custGeom>
              <a:avLst/>
              <a:gdLst/>
              <a:ahLst/>
              <a:cxnLst/>
              <a:rect l="l" t="t" r="r" b="b"/>
              <a:pathLst>
                <a:path w="150" h="310" extrusionOk="0">
                  <a:moveTo>
                    <a:pt x="12" y="1"/>
                  </a:moveTo>
                  <a:cubicBezTo>
                    <a:pt x="10" y="1"/>
                    <a:pt x="8" y="1"/>
                    <a:pt x="6" y="2"/>
                  </a:cubicBezTo>
                  <a:cubicBezTo>
                    <a:pt x="1" y="70"/>
                    <a:pt x="104" y="310"/>
                    <a:pt x="137" y="310"/>
                  </a:cubicBezTo>
                  <a:cubicBezTo>
                    <a:pt x="145" y="310"/>
                    <a:pt x="149" y="296"/>
                    <a:pt x="147" y="265"/>
                  </a:cubicBezTo>
                  <a:cubicBezTo>
                    <a:pt x="126" y="255"/>
                    <a:pt x="122" y="205"/>
                    <a:pt x="119" y="154"/>
                  </a:cubicBezTo>
                  <a:cubicBezTo>
                    <a:pt x="118" y="154"/>
                    <a:pt x="117" y="154"/>
                    <a:pt x="116" y="154"/>
                  </a:cubicBezTo>
                  <a:cubicBezTo>
                    <a:pt x="83" y="154"/>
                    <a:pt x="46" y="1"/>
                    <a:pt x="12"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604" name="Google Shape;2604;p69"/>
            <p:cNvSpPr/>
            <p:nvPr/>
          </p:nvSpPr>
          <p:spPr>
            <a:xfrm rot="-827965">
              <a:off x="5237758" y="2823781"/>
              <a:ext cx="16110" cy="28026"/>
            </a:xfrm>
            <a:custGeom>
              <a:avLst/>
              <a:gdLst/>
              <a:ahLst/>
              <a:cxnLst/>
              <a:rect l="l" t="t" r="r" b="b"/>
              <a:pathLst>
                <a:path w="96" h="167" extrusionOk="0">
                  <a:moveTo>
                    <a:pt x="0" y="1"/>
                  </a:moveTo>
                  <a:lnTo>
                    <a:pt x="43" y="167"/>
                  </a:lnTo>
                  <a:cubicBezTo>
                    <a:pt x="49" y="140"/>
                    <a:pt x="57" y="134"/>
                    <a:pt x="65" y="134"/>
                  </a:cubicBezTo>
                  <a:cubicBezTo>
                    <a:pt x="72" y="134"/>
                    <a:pt x="79" y="139"/>
                    <a:pt x="84" y="139"/>
                  </a:cubicBezTo>
                  <a:cubicBezTo>
                    <a:pt x="93" y="139"/>
                    <a:pt x="96" y="124"/>
                    <a:pt x="83" y="44"/>
                  </a:cubicBezTo>
                  <a:cubicBezTo>
                    <a:pt x="66" y="22"/>
                    <a:pt x="58" y="16"/>
                    <a:pt x="52" y="16"/>
                  </a:cubicBezTo>
                  <a:cubicBezTo>
                    <a:pt x="47" y="16"/>
                    <a:pt x="44" y="22"/>
                    <a:pt x="36" y="22"/>
                  </a:cubicBezTo>
                  <a:cubicBezTo>
                    <a:pt x="29" y="22"/>
                    <a:pt x="19" y="17"/>
                    <a:pt x="0"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605" name="Google Shape;2605;p69"/>
            <p:cNvSpPr/>
            <p:nvPr/>
          </p:nvSpPr>
          <p:spPr>
            <a:xfrm rot="-827965">
              <a:off x="5497456" y="3651042"/>
              <a:ext cx="1846" cy="8727"/>
            </a:xfrm>
            <a:custGeom>
              <a:avLst/>
              <a:gdLst/>
              <a:ahLst/>
              <a:cxnLst/>
              <a:rect l="l" t="t" r="r" b="b"/>
              <a:pathLst>
                <a:path w="11" h="52" extrusionOk="0">
                  <a:moveTo>
                    <a:pt x="5" y="0"/>
                  </a:moveTo>
                  <a:cubicBezTo>
                    <a:pt x="1" y="0"/>
                    <a:pt x="1" y="26"/>
                    <a:pt x="4" y="52"/>
                  </a:cubicBezTo>
                  <a:cubicBezTo>
                    <a:pt x="4" y="37"/>
                    <a:pt x="7" y="19"/>
                    <a:pt x="11" y="5"/>
                  </a:cubicBezTo>
                  <a:lnTo>
                    <a:pt x="7" y="2"/>
                  </a:lnTo>
                  <a:cubicBezTo>
                    <a:pt x="7" y="1"/>
                    <a:pt x="6" y="0"/>
                    <a:pt x="5"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606" name="Google Shape;2606;p69"/>
            <p:cNvSpPr/>
            <p:nvPr/>
          </p:nvSpPr>
          <p:spPr>
            <a:xfrm rot="-827965">
              <a:off x="5485671" y="3751029"/>
              <a:ext cx="3188" cy="6713"/>
            </a:xfrm>
            <a:custGeom>
              <a:avLst/>
              <a:gdLst/>
              <a:ahLst/>
              <a:cxnLst/>
              <a:rect l="l" t="t" r="r" b="b"/>
              <a:pathLst>
                <a:path w="19" h="40" extrusionOk="0">
                  <a:moveTo>
                    <a:pt x="8" y="1"/>
                  </a:moveTo>
                  <a:lnTo>
                    <a:pt x="8" y="1"/>
                  </a:lnTo>
                  <a:cubicBezTo>
                    <a:pt x="11" y="18"/>
                    <a:pt x="8" y="29"/>
                    <a:pt x="0" y="40"/>
                  </a:cubicBezTo>
                  <a:cubicBezTo>
                    <a:pt x="8" y="33"/>
                    <a:pt x="15" y="22"/>
                    <a:pt x="18" y="14"/>
                  </a:cubicBezTo>
                  <a:cubicBezTo>
                    <a:pt x="15" y="11"/>
                    <a:pt x="11" y="4"/>
                    <a:pt x="8"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607" name="Google Shape;2607;p69"/>
            <p:cNvSpPr/>
            <p:nvPr/>
          </p:nvSpPr>
          <p:spPr>
            <a:xfrm rot="-827965">
              <a:off x="5485110" y="3704703"/>
              <a:ext cx="17453" cy="21313"/>
            </a:xfrm>
            <a:custGeom>
              <a:avLst/>
              <a:gdLst/>
              <a:ahLst/>
              <a:cxnLst/>
              <a:rect l="l" t="t" r="r" b="b"/>
              <a:pathLst>
                <a:path w="104" h="127" extrusionOk="0">
                  <a:moveTo>
                    <a:pt x="36" y="1"/>
                  </a:moveTo>
                  <a:cubicBezTo>
                    <a:pt x="12" y="1"/>
                    <a:pt x="0" y="22"/>
                    <a:pt x="32" y="127"/>
                  </a:cubicBezTo>
                  <a:cubicBezTo>
                    <a:pt x="39" y="116"/>
                    <a:pt x="50" y="116"/>
                    <a:pt x="65" y="116"/>
                  </a:cubicBezTo>
                  <a:cubicBezTo>
                    <a:pt x="79" y="83"/>
                    <a:pt x="90" y="48"/>
                    <a:pt x="104" y="5"/>
                  </a:cubicBezTo>
                  <a:lnTo>
                    <a:pt x="104" y="5"/>
                  </a:lnTo>
                  <a:cubicBezTo>
                    <a:pt x="100" y="9"/>
                    <a:pt x="94" y="10"/>
                    <a:pt x="88" y="10"/>
                  </a:cubicBezTo>
                  <a:cubicBezTo>
                    <a:pt x="72" y="10"/>
                    <a:pt x="51" y="1"/>
                    <a:pt x="36"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608" name="Google Shape;2608;p69"/>
            <p:cNvSpPr/>
            <p:nvPr/>
          </p:nvSpPr>
          <p:spPr>
            <a:xfrm rot="-827965">
              <a:off x="5381241" y="3525355"/>
              <a:ext cx="27857" cy="19803"/>
            </a:xfrm>
            <a:custGeom>
              <a:avLst/>
              <a:gdLst/>
              <a:ahLst/>
              <a:cxnLst/>
              <a:rect l="l" t="t" r="r" b="b"/>
              <a:pathLst>
                <a:path w="166" h="118" extrusionOk="0">
                  <a:moveTo>
                    <a:pt x="155" y="19"/>
                  </a:moveTo>
                  <a:cubicBezTo>
                    <a:pt x="130" y="37"/>
                    <a:pt x="0" y="1"/>
                    <a:pt x="65" y="94"/>
                  </a:cubicBezTo>
                  <a:cubicBezTo>
                    <a:pt x="70" y="91"/>
                    <a:pt x="75" y="89"/>
                    <a:pt x="81" y="89"/>
                  </a:cubicBezTo>
                  <a:cubicBezTo>
                    <a:pt x="105" y="89"/>
                    <a:pt x="131" y="117"/>
                    <a:pt x="147" y="117"/>
                  </a:cubicBezTo>
                  <a:cubicBezTo>
                    <a:pt x="160" y="117"/>
                    <a:pt x="166" y="97"/>
                    <a:pt x="155" y="19"/>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609" name="Google Shape;2609;p69"/>
            <p:cNvSpPr/>
            <p:nvPr/>
          </p:nvSpPr>
          <p:spPr>
            <a:xfrm rot="-827965">
              <a:off x="5411380" y="3500777"/>
              <a:ext cx="67629" cy="18292"/>
            </a:xfrm>
            <a:custGeom>
              <a:avLst/>
              <a:gdLst/>
              <a:ahLst/>
              <a:cxnLst/>
              <a:rect l="l" t="t" r="r" b="b"/>
              <a:pathLst>
                <a:path w="403" h="109" extrusionOk="0">
                  <a:moveTo>
                    <a:pt x="402" y="0"/>
                  </a:moveTo>
                  <a:lnTo>
                    <a:pt x="402" y="0"/>
                  </a:lnTo>
                  <a:cubicBezTo>
                    <a:pt x="308" y="40"/>
                    <a:pt x="135" y="25"/>
                    <a:pt x="56" y="68"/>
                  </a:cubicBezTo>
                  <a:cubicBezTo>
                    <a:pt x="0" y="96"/>
                    <a:pt x="32" y="105"/>
                    <a:pt x="84" y="105"/>
                  </a:cubicBezTo>
                  <a:cubicBezTo>
                    <a:pt x="133" y="105"/>
                    <a:pt x="199" y="97"/>
                    <a:pt x="229" y="90"/>
                  </a:cubicBezTo>
                  <a:cubicBezTo>
                    <a:pt x="301" y="75"/>
                    <a:pt x="380" y="108"/>
                    <a:pt x="402"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610" name="Google Shape;2610;p69"/>
            <p:cNvSpPr/>
            <p:nvPr/>
          </p:nvSpPr>
          <p:spPr>
            <a:xfrm rot="-827965">
              <a:off x="5390456" y="3080320"/>
              <a:ext cx="3692" cy="14097"/>
            </a:xfrm>
            <a:custGeom>
              <a:avLst/>
              <a:gdLst/>
              <a:ahLst/>
              <a:cxnLst/>
              <a:rect l="l" t="t" r="r" b="b"/>
              <a:pathLst>
                <a:path w="22" h="84" extrusionOk="0">
                  <a:moveTo>
                    <a:pt x="10" y="1"/>
                  </a:moveTo>
                  <a:lnTo>
                    <a:pt x="10" y="1"/>
                  </a:lnTo>
                  <a:cubicBezTo>
                    <a:pt x="0" y="26"/>
                    <a:pt x="7" y="54"/>
                    <a:pt x="17" y="84"/>
                  </a:cubicBezTo>
                  <a:cubicBezTo>
                    <a:pt x="17" y="62"/>
                    <a:pt x="22" y="44"/>
                    <a:pt x="22" y="22"/>
                  </a:cubicBezTo>
                  <a:cubicBezTo>
                    <a:pt x="17" y="14"/>
                    <a:pt x="14" y="8"/>
                    <a:pt x="10"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611" name="Google Shape;2611;p69"/>
            <p:cNvSpPr/>
            <p:nvPr/>
          </p:nvSpPr>
          <p:spPr>
            <a:xfrm rot="-827965">
              <a:off x="4634035" y="604583"/>
              <a:ext cx="3634172" cy="4024791"/>
            </a:xfrm>
            <a:custGeom>
              <a:avLst/>
              <a:gdLst/>
              <a:ahLst/>
              <a:cxnLst/>
              <a:rect l="l" t="t" r="r" b="b"/>
              <a:pathLst>
                <a:path w="21656" h="23983" extrusionOk="0">
                  <a:moveTo>
                    <a:pt x="3358" y="16280"/>
                  </a:moveTo>
                  <a:cubicBezTo>
                    <a:pt x="3412" y="16363"/>
                    <a:pt x="3419" y="16432"/>
                    <a:pt x="3405" y="16503"/>
                  </a:cubicBezTo>
                  <a:cubicBezTo>
                    <a:pt x="3398" y="16543"/>
                    <a:pt x="3386" y="16579"/>
                    <a:pt x="3368" y="16618"/>
                  </a:cubicBezTo>
                  <a:cubicBezTo>
                    <a:pt x="3354" y="16658"/>
                    <a:pt x="3336" y="16698"/>
                    <a:pt x="3315" y="16741"/>
                  </a:cubicBezTo>
                  <a:cubicBezTo>
                    <a:pt x="3318" y="16687"/>
                    <a:pt x="3311" y="16593"/>
                    <a:pt x="3311" y="16503"/>
                  </a:cubicBezTo>
                  <a:cubicBezTo>
                    <a:pt x="3311" y="16413"/>
                    <a:pt x="3322" y="16327"/>
                    <a:pt x="3358" y="16280"/>
                  </a:cubicBezTo>
                  <a:close/>
                  <a:moveTo>
                    <a:pt x="11500" y="17364"/>
                  </a:moveTo>
                  <a:cubicBezTo>
                    <a:pt x="11504" y="17656"/>
                    <a:pt x="11500" y="17948"/>
                    <a:pt x="11496" y="18236"/>
                  </a:cubicBezTo>
                  <a:cubicBezTo>
                    <a:pt x="11489" y="18326"/>
                    <a:pt x="11482" y="18442"/>
                    <a:pt x="11474" y="18572"/>
                  </a:cubicBezTo>
                  <a:cubicBezTo>
                    <a:pt x="11464" y="18795"/>
                    <a:pt x="11457" y="19061"/>
                    <a:pt x="11453" y="19350"/>
                  </a:cubicBezTo>
                  <a:cubicBezTo>
                    <a:pt x="11417" y="19313"/>
                    <a:pt x="11384" y="19260"/>
                    <a:pt x="11356" y="19187"/>
                  </a:cubicBezTo>
                  <a:cubicBezTo>
                    <a:pt x="11363" y="18936"/>
                    <a:pt x="11374" y="18683"/>
                    <a:pt x="11392" y="18431"/>
                  </a:cubicBezTo>
                  <a:cubicBezTo>
                    <a:pt x="11417" y="18074"/>
                    <a:pt x="11449" y="17721"/>
                    <a:pt x="11500" y="17364"/>
                  </a:cubicBezTo>
                  <a:close/>
                  <a:moveTo>
                    <a:pt x="10055" y="19415"/>
                  </a:moveTo>
                  <a:cubicBezTo>
                    <a:pt x="10084" y="19465"/>
                    <a:pt x="10117" y="19523"/>
                    <a:pt x="10145" y="19576"/>
                  </a:cubicBezTo>
                  <a:cubicBezTo>
                    <a:pt x="10174" y="19631"/>
                    <a:pt x="10207" y="19688"/>
                    <a:pt x="10235" y="19746"/>
                  </a:cubicBezTo>
                  <a:cubicBezTo>
                    <a:pt x="10246" y="19850"/>
                    <a:pt x="10260" y="19955"/>
                    <a:pt x="10268" y="20063"/>
                  </a:cubicBezTo>
                  <a:cubicBezTo>
                    <a:pt x="10261" y="20068"/>
                    <a:pt x="10253" y="20070"/>
                    <a:pt x="10245" y="20070"/>
                  </a:cubicBezTo>
                  <a:cubicBezTo>
                    <a:pt x="10212" y="20070"/>
                    <a:pt x="10171" y="20033"/>
                    <a:pt x="10131" y="19987"/>
                  </a:cubicBezTo>
                  <a:cubicBezTo>
                    <a:pt x="10112" y="19825"/>
                    <a:pt x="10091" y="19663"/>
                    <a:pt x="10066" y="19501"/>
                  </a:cubicBezTo>
                  <a:cubicBezTo>
                    <a:pt x="10062" y="19472"/>
                    <a:pt x="10059" y="19443"/>
                    <a:pt x="10055" y="19415"/>
                  </a:cubicBezTo>
                  <a:close/>
                  <a:moveTo>
                    <a:pt x="10664" y="21756"/>
                  </a:moveTo>
                  <a:lnTo>
                    <a:pt x="10663" y="21759"/>
                  </a:lnTo>
                  <a:lnTo>
                    <a:pt x="10663" y="21759"/>
                  </a:lnTo>
                  <a:cubicBezTo>
                    <a:pt x="10663" y="21758"/>
                    <a:pt x="10664" y="21757"/>
                    <a:pt x="10664" y="21756"/>
                  </a:cubicBezTo>
                  <a:close/>
                  <a:moveTo>
                    <a:pt x="16648" y="17930"/>
                  </a:moveTo>
                  <a:lnTo>
                    <a:pt x="16648" y="17930"/>
                  </a:lnTo>
                  <a:cubicBezTo>
                    <a:pt x="16623" y="18103"/>
                    <a:pt x="16587" y="18276"/>
                    <a:pt x="16554" y="18449"/>
                  </a:cubicBezTo>
                  <a:cubicBezTo>
                    <a:pt x="16522" y="18622"/>
                    <a:pt x="16479" y="18795"/>
                    <a:pt x="16442" y="18968"/>
                  </a:cubicBezTo>
                  <a:cubicBezTo>
                    <a:pt x="16364" y="19310"/>
                    <a:pt x="16273" y="19652"/>
                    <a:pt x="16173" y="19990"/>
                  </a:cubicBezTo>
                  <a:cubicBezTo>
                    <a:pt x="16068" y="20326"/>
                    <a:pt x="15960" y="20665"/>
                    <a:pt x="15823" y="20989"/>
                  </a:cubicBezTo>
                  <a:cubicBezTo>
                    <a:pt x="15754" y="21154"/>
                    <a:pt x="15686" y="21317"/>
                    <a:pt x="15603" y="21475"/>
                  </a:cubicBezTo>
                  <a:cubicBezTo>
                    <a:pt x="15560" y="21551"/>
                    <a:pt x="15516" y="21630"/>
                    <a:pt x="15470" y="21702"/>
                  </a:cubicBezTo>
                  <a:cubicBezTo>
                    <a:pt x="15426" y="21763"/>
                    <a:pt x="15387" y="21828"/>
                    <a:pt x="15330" y="21875"/>
                  </a:cubicBezTo>
                  <a:cubicBezTo>
                    <a:pt x="15333" y="21867"/>
                    <a:pt x="15336" y="21861"/>
                    <a:pt x="15340" y="21849"/>
                  </a:cubicBezTo>
                  <a:cubicBezTo>
                    <a:pt x="15380" y="21799"/>
                    <a:pt x="15408" y="21741"/>
                    <a:pt x="15438" y="21684"/>
                  </a:cubicBezTo>
                  <a:cubicBezTo>
                    <a:pt x="15477" y="21608"/>
                    <a:pt x="15513" y="21525"/>
                    <a:pt x="15546" y="21446"/>
                  </a:cubicBezTo>
                  <a:cubicBezTo>
                    <a:pt x="15581" y="21356"/>
                    <a:pt x="15614" y="21270"/>
                    <a:pt x="15646" y="21179"/>
                  </a:cubicBezTo>
                  <a:cubicBezTo>
                    <a:pt x="15654" y="21169"/>
                    <a:pt x="15661" y="21158"/>
                    <a:pt x="15668" y="21147"/>
                  </a:cubicBezTo>
                  <a:cubicBezTo>
                    <a:pt x="15668" y="21133"/>
                    <a:pt x="15672" y="21122"/>
                    <a:pt x="15672" y="21111"/>
                  </a:cubicBezTo>
                  <a:cubicBezTo>
                    <a:pt x="15689" y="21057"/>
                    <a:pt x="15707" y="21006"/>
                    <a:pt x="15726" y="20953"/>
                  </a:cubicBezTo>
                  <a:cubicBezTo>
                    <a:pt x="15776" y="20805"/>
                    <a:pt x="15823" y="20657"/>
                    <a:pt x="15870" y="20509"/>
                  </a:cubicBezTo>
                  <a:cubicBezTo>
                    <a:pt x="15877" y="20495"/>
                    <a:pt x="15884" y="20481"/>
                    <a:pt x="15892" y="20462"/>
                  </a:cubicBezTo>
                  <a:cubicBezTo>
                    <a:pt x="15892" y="20452"/>
                    <a:pt x="15895" y="20441"/>
                    <a:pt x="15895" y="20430"/>
                  </a:cubicBezTo>
                  <a:cubicBezTo>
                    <a:pt x="15945" y="20268"/>
                    <a:pt x="15996" y="20110"/>
                    <a:pt x="16043" y="19951"/>
                  </a:cubicBezTo>
                  <a:cubicBezTo>
                    <a:pt x="16093" y="19782"/>
                    <a:pt x="16143" y="19616"/>
                    <a:pt x="16191" y="19447"/>
                  </a:cubicBezTo>
                  <a:lnTo>
                    <a:pt x="16342" y="18939"/>
                  </a:lnTo>
                  <a:cubicBezTo>
                    <a:pt x="16442" y="18604"/>
                    <a:pt x="16537" y="18265"/>
                    <a:pt x="16648" y="17930"/>
                  </a:cubicBezTo>
                  <a:close/>
                  <a:moveTo>
                    <a:pt x="15509" y="22109"/>
                  </a:moveTo>
                  <a:cubicBezTo>
                    <a:pt x="15524" y="22123"/>
                    <a:pt x="15538" y="22135"/>
                    <a:pt x="15553" y="22148"/>
                  </a:cubicBezTo>
                  <a:cubicBezTo>
                    <a:pt x="15538" y="22156"/>
                    <a:pt x="15528" y="22167"/>
                    <a:pt x="15516" y="22178"/>
                  </a:cubicBezTo>
                  <a:cubicBezTo>
                    <a:pt x="15509" y="22181"/>
                    <a:pt x="15506" y="22185"/>
                    <a:pt x="15499" y="22188"/>
                  </a:cubicBezTo>
                  <a:lnTo>
                    <a:pt x="15509" y="22109"/>
                  </a:lnTo>
                  <a:close/>
                  <a:moveTo>
                    <a:pt x="4778" y="23460"/>
                  </a:moveTo>
                  <a:lnTo>
                    <a:pt x="4778" y="23460"/>
                  </a:lnTo>
                  <a:cubicBezTo>
                    <a:pt x="4691" y="23532"/>
                    <a:pt x="4525" y="23572"/>
                    <a:pt x="4334" y="23590"/>
                  </a:cubicBezTo>
                  <a:cubicBezTo>
                    <a:pt x="4460" y="23540"/>
                    <a:pt x="4608" y="23492"/>
                    <a:pt x="4778" y="23460"/>
                  </a:cubicBezTo>
                  <a:close/>
                  <a:moveTo>
                    <a:pt x="15790" y="0"/>
                  </a:moveTo>
                  <a:cubicBezTo>
                    <a:pt x="15704" y="0"/>
                    <a:pt x="15657" y="11"/>
                    <a:pt x="15639" y="29"/>
                  </a:cubicBezTo>
                  <a:cubicBezTo>
                    <a:pt x="15624" y="43"/>
                    <a:pt x="15636" y="65"/>
                    <a:pt x="15672" y="87"/>
                  </a:cubicBezTo>
                  <a:cubicBezTo>
                    <a:pt x="15732" y="130"/>
                    <a:pt x="15877" y="187"/>
                    <a:pt x="16013" y="263"/>
                  </a:cubicBezTo>
                  <a:cubicBezTo>
                    <a:pt x="16158" y="338"/>
                    <a:pt x="16299" y="428"/>
                    <a:pt x="16385" y="490"/>
                  </a:cubicBezTo>
                  <a:cubicBezTo>
                    <a:pt x="16441" y="536"/>
                    <a:pt x="16476" y="564"/>
                    <a:pt x="16469" y="564"/>
                  </a:cubicBezTo>
                  <a:cubicBezTo>
                    <a:pt x="16465" y="564"/>
                    <a:pt x="16453" y="558"/>
                    <a:pt x="16428" y="544"/>
                  </a:cubicBezTo>
                  <a:lnTo>
                    <a:pt x="16428" y="544"/>
                  </a:lnTo>
                  <a:cubicBezTo>
                    <a:pt x="16466" y="594"/>
                    <a:pt x="16465" y="614"/>
                    <a:pt x="16436" y="614"/>
                  </a:cubicBezTo>
                  <a:cubicBezTo>
                    <a:pt x="16432" y="614"/>
                    <a:pt x="16426" y="613"/>
                    <a:pt x="16421" y="612"/>
                  </a:cubicBezTo>
                  <a:cubicBezTo>
                    <a:pt x="16399" y="609"/>
                    <a:pt x="16367" y="598"/>
                    <a:pt x="16334" y="584"/>
                  </a:cubicBezTo>
                  <a:cubicBezTo>
                    <a:pt x="16299" y="566"/>
                    <a:pt x="16256" y="548"/>
                    <a:pt x="16208" y="526"/>
                  </a:cubicBezTo>
                  <a:cubicBezTo>
                    <a:pt x="16025" y="443"/>
                    <a:pt x="15765" y="342"/>
                    <a:pt x="15581" y="277"/>
                  </a:cubicBezTo>
                  <a:cubicBezTo>
                    <a:pt x="15534" y="267"/>
                    <a:pt x="15491" y="245"/>
                    <a:pt x="15445" y="230"/>
                  </a:cubicBezTo>
                  <a:cubicBezTo>
                    <a:pt x="15423" y="220"/>
                    <a:pt x="15401" y="209"/>
                    <a:pt x="15376" y="198"/>
                  </a:cubicBezTo>
                  <a:cubicBezTo>
                    <a:pt x="15355" y="190"/>
                    <a:pt x="15333" y="180"/>
                    <a:pt x="15308" y="169"/>
                  </a:cubicBezTo>
                  <a:cubicBezTo>
                    <a:pt x="15261" y="144"/>
                    <a:pt x="15210" y="126"/>
                    <a:pt x="15157" y="100"/>
                  </a:cubicBezTo>
                  <a:cubicBezTo>
                    <a:pt x="15132" y="94"/>
                    <a:pt x="15102" y="82"/>
                    <a:pt x="15070" y="72"/>
                  </a:cubicBezTo>
                  <a:cubicBezTo>
                    <a:pt x="15055" y="69"/>
                    <a:pt x="15041" y="61"/>
                    <a:pt x="15023" y="57"/>
                  </a:cubicBezTo>
                  <a:cubicBezTo>
                    <a:pt x="15009" y="54"/>
                    <a:pt x="14991" y="47"/>
                    <a:pt x="14976" y="43"/>
                  </a:cubicBezTo>
                  <a:cubicBezTo>
                    <a:pt x="14890" y="23"/>
                    <a:pt x="14791" y="6"/>
                    <a:pt x="14678" y="6"/>
                  </a:cubicBezTo>
                  <a:cubicBezTo>
                    <a:pt x="14611" y="6"/>
                    <a:pt x="14539" y="12"/>
                    <a:pt x="14461" y="25"/>
                  </a:cubicBezTo>
                  <a:cubicBezTo>
                    <a:pt x="14436" y="32"/>
                    <a:pt x="14410" y="36"/>
                    <a:pt x="14382" y="43"/>
                  </a:cubicBezTo>
                  <a:cubicBezTo>
                    <a:pt x="14353" y="50"/>
                    <a:pt x="14327" y="61"/>
                    <a:pt x="14299" y="69"/>
                  </a:cubicBezTo>
                  <a:cubicBezTo>
                    <a:pt x="14241" y="87"/>
                    <a:pt x="14184" y="115"/>
                    <a:pt x="14123" y="144"/>
                  </a:cubicBezTo>
                  <a:cubicBezTo>
                    <a:pt x="14094" y="158"/>
                    <a:pt x="14061" y="180"/>
                    <a:pt x="14033" y="198"/>
                  </a:cubicBezTo>
                  <a:cubicBezTo>
                    <a:pt x="14018" y="205"/>
                    <a:pt x="14000" y="216"/>
                    <a:pt x="13986" y="227"/>
                  </a:cubicBezTo>
                  <a:cubicBezTo>
                    <a:pt x="13975" y="238"/>
                    <a:pt x="13960" y="248"/>
                    <a:pt x="13946" y="255"/>
                  </a:cubicBezTo>
                  <a:cubicBezTo>
                    <a:pt x="13921" y="277"/>
                    <a:pt x="13892" y="298"/>
                    <a:pt x="13863" y="324"/>
                  </a:cubicBezTo>
                  <a:lnTo>
                    <a:pt x="13842" y="342"/>
                  </a:lnTo>
                  <a:lnTo>
                    <a:pt x="13823" y="360"/>
                  </a:lnTo>
                  <a:cubicBezTo>
                    <a:pt x="13809" y="375"/>
                    <a:pt x="13798" y="385"/>
                    <a:pt x="13784" y="400"/>
                  </a:cubicBezTo>
                  <a:cubicBezTo>
                    <a:pt x="13827" y="356"/>
                    <a:pt x="13845" y="331"/>
                    <a:pt x="13870" y="310"/>
                  </a:cubicBezTo>
                  <a:cubicBezTo>
                    <a:pt x="13892" y="285"/>
                    <a:pt x="13913" y="260"/>
                    <a:pt x="13960" y="223"/>
                  </a:cubicBezTo>
                  <a:lnTo>
                    <a:pt x="13960" y="223"/>
                  </a:lnTo>
                  <a:cubicBezTo>
                    <a:pt x="13910" y="252"/>
                    <a:pt x="13863" y="288"/>
                    <a:pt x="13820" y="324"/>
                  </a:cubicBezTo>
                  <a:cubicBezTo>
                    <a:pt x="13780" y="360"/>
                    <a:pt x="13737" y="400"/>
                    <a:pt x="13701" y="443"/>
                  </a:cubicBezTo>
                  <a:cubicBezTo>
                    <a:pt x="13665" y="486"/>
                    <a:pt x="13632" y="533"/>
                    <a:pt x="13597" y="580"/>
                  </a:cubicBezTo>
                  <a:cubicBezTo>
                    <a:pt x="13567" y="627"/>
                    <a:pt x="13539" y="674"/>
                    <a:pt x="13510" y="724"/>
                  </a:cubicBezTo>
                  <a:cubicBezTo>
                    <a:pt x="13398" y="922"/>
                    <a:pt x="13316" y="1131"/>
                    <a:pt x="13196" y="1358"/>
                  </a:cubicBezTo>
                  <a:cubicBezTo>
                    <a:pt x="13196" y="1369"/>
                    <a:pt x="13200" y="1376"/>
                    <a:pt x="13200" y="1387"/>
                  </a:cubicBezTo>
                  <a:lnTo>
                    <a:pt x="13203" y="1401"/>
                  </a:lnTo>
                  <a:lnTo>
                    <a:pt x="13203" y="1409"/>
                  </a:lnTo>
                  <a:lnTo>
                    <a:pt x="13203" y="1412"/>
                  </a:lnTo>
                  <a:cubicBezTo>
                    <a:pt x="13211" y="1419"/>
                    <a:pt x="13211" y="1430"/>
                    <a:pt x="13215" y="1437"/>
                  </a:cubicBezTo>
                  <a:cubicBezTo>
                    <a:pt x="13222" y="1455"/>
                    <a:pt x="13222" y="1477"/>
                    <a:pt x="13222" y="1495"/>
                  </a:cubicBezTo>
                  <a:cubicBezTo>
                    <a:pt x="13222" y="1531"/>
                    <a:pt x="13215" y="1567"/>
                    <a:pt x="13211" y="1600"/>
                  </a:cubicBezTo>
                  <a:cubicBezTo>
                    <a:pt x="13203" y="1660"/>
                    <a:pt x="13208" y="1718"/>
                    <a:pt x="13280" y="1823"/>
                  </a:cubicBezTo>
                  <a:cubicBezTo>
                    <a:pt x="13283" y="1725"/>
                    <a:pt x="13290" y="1628"/>
                    <a:pt x="13305" y="1538"/>
                  </a:cubicBezTo>
                  <a:lnTo>
                    <a:pt x="13316" y="1474"/>
                  </a:lnTo>
                  <a:lnTo>
                    <a:pt x="13323" y="1441"/>
                  </a:lnTo>
                  <a:lnTo>
                    <a:pt x="13337" y="1379"/>
                  </a:lnTo>
                  <a:cubicBezTo>
                    <a:pt x="13344" y="1344"/>
                    <a:pt x="13359" y="1304"/>
                    <a:pt x="13369" y="1264"/>
                  </a:cubicBezTo>
                  <a:cubicBezTo>
                    <a:pt x="13381" y="1225"/>
                    <a:pt x="13394" y="1189"/>
                    <a:pt x="13409" y="1149"/>
                  </a:cubicBezTo>
                  <a:lnTo>
                    <a:pt x="13409" y="1149"/>
                  </a:lnTo>
                  <a:cubicBezTo>
                    <a:pt x="13402" y="1171"/>
                    <a:pt x="13394" y="1196"/>
                    <a:pt x="13388" y="1218"/>
                  </a:cubicBezTo>
                  <a:cubicBezTo>
                    <a:pt x="13384" y="1239"/>
                    <a:pt x="13376" y="1261"/>
                    <a:pt x="13373" y="1286"/>
                  </a:cubicBezTo>
                  <a:cubicBezTo>
                    <a:pt x="13363" y="1329"/>
                    <a:pt x="13355" y="1376"/>
                    <a:pt x="13351" y="1423"/>
                  </a:cubicBezTo>
                  <a:lnTo>
                    <a:pt x="13348" y="1441"/>
                  </a:lnTo>
                  <a:lnTo>
                    <a:pt x="13348" y="1455"/>
                  </a:lnTo>
                  <a:lnTo>
                    <a:pt x="13348" y="1474"/>
                  </a:lnTo>
                  <a:lnTo>
                    <a:pt x="13348" y="1520"/>
                  </a:lnTo>
                  <a:cubicBezTo>
                    <a:pt x="13351" y="1549"/>
                    <a:pt x="13351" y="1582"/>
                    <a:pt x="13351" y="1614"/>
                  </a:cubicBezTo>
                  <a:cubicBezTo>
                    <a:pt x="13363" y="1751"/>
                    <a:pt x="13369" y="1920"/>
                    <a:pt x="13381" y="2107"/>
                  </a:cubicBezTo>
                  <a:lnTo>
                    <a:pt x="13381" y="2125"/>
                  </a:lnTo>
                  <a:cubicBezTo>
                    <a:pt x="13381" y="2128"/>
                    <a:pt x="13383" y="2137"/>
                    <a:pt x="13379" y="2137"/>
                  </a:cubicBezTo>
                  <a:cubicBezTo>
                    <a:pt x="13379" y="2137"/>
                    <a:pt x="13378" y="2137"/>
                    <a:pt x="13376" y="2136"/>
                  </a:cubicBezTo>
                  <a:cubicBezTo>
                    <a:pt x="13366" y="2132"/>
                    <a:pt x="13359" y="2132"/>
                    <a:pt x="13348" y="2129"/>
                  </a:cubicBezTo>
                  <a:cubicBezTo>
                    <a:pt x="13330" y="2125"/>
                    <a:pt x="13311" y="2122"/>
                    <a:pt x="13290" y="2119"/>
                  </a:cubicBezTo>
                  <a:cubicBezTo>
                    <a:pt x="13251" y="2107"/>
                    <a:pt x="13208" y="2097"/>
                    <a:pt x="13165" y="2086"/>
                  </a:cubicBezTo>
                  <a:cubicBezTo>
                    <a:pt x="13117" y="2075"/>
                    <a:pt x="13070" y="2061"/>
                    <a:pt x="13024" y="2046"/>
                  </a:cubicBezTo>
                  <a:cubicBezTo>
                    <a:pt x="12973" y="2032"/>
                    <a:pt x="12922" y="2014"/>
                    <a:pt x="12872" y="1996"/>
                  </a:cubicBezTo>
                  <a:cubicBezTo>
                    <a:pt x="12894" y="1981"/>
                    <a:pt x="12948" y="1971"/>
                    <a:pt x="13002" y="1963"/>
                  </a:cubicBezTo>
                  <a:cubicBezTo>
                    <a:pt x="13056" y="1956"/>
                    <a:pt x="13113" y="1949"/>
                    <a:pt x="13157" y="1949"/>
                  </a:cubicBezTo>
                  <a:cubicBezTo>
                    <a:pt x="13113" y="1924"/>
                    <a:pt x="13074" y="1909"/>
                    <a:pt x="13038" y="1902"/>
                  </a:cubicBezTo>
                  <a:cubicBezTo>
                    <a:pt x="13024" y="1898"/>
                    <a:pt x="13005" y="1895"/>
                    <a:pt x="12987" y="1891"/>
                  </a:cubicBezTo>
                  <a:cubicBezTo>
                    <a:pt x="12970" y="1891"/>
                    <a:pt x="12955" y="1888"/>
                    <a:pt x="12937" y="1888"/>
                  </a:cubicBezTo>
                  <a:cubicBezTo>
                    <a:pt x="12901" y="1888"/>
                    <a:pt x="12865" y="1881"/>
                    <a:pt x="12826" y="1876"/>
                  </a:cubicBezTo>
                  <a:cubicBezTo>
                    <a:pt x="12789" y="1870"/>
                    <a:pt x="12746" y="1859"/>
                    <a:pt x="12711" y="1841"/>
                  </a:cubicBezTo>
                  <a:cubicBezTo>
                    <a:pt x="12721" y="1812"/>
                    <a:pt x="12746" y="1794"/>
                    <a:pt x="12775" y="1783"/>
                  </a:cubicBezTo>
                  <a:cubicBezTo>
                    <a:pt x="12807" y="1773"/>
                    <a:pt x="12847" y="1773"/>
                    <a:pt x="12890" y="1773"/>
                  </a:cubicBezTo>
                  <a:cubicBezTo>
                    <a:pt x="12909" y="1776"/>
                    <a:pt x="12934" y="1776"/>
                    <a:pt x="12955" y="1780"/>
                  </a:cubicBezTo>
                  <a:cubicBezTo>
                    <a:pt x="12980" y="1783"/>
                    <a:pt x="13002" y="1790"/>
                    <a:pt x="13027" y="1794"/>
                  </a:cubicBezTo>
                  <a:cubicBezTo>
                    <a:pt x="13052" y="1798"/>
                    <a:pt x="13082" y="1805"/>
                    <a:pt x="13107" y="1812"/>
                  </a:cubicBezTo>
                  <a:cubicBezTo>
                    <a:pt x="13117" y="1816"/>
                    <a:pt x="13132" y="1819"/>
                    <a:pt x="13143" y="1823"/>
                  </a:cubicBezTo>
                  <a:lnTo>
                    <a:pt x="13165" y="1826"/>
                  </a:lnTo>
                  <a:lnTo>
                    <a:pt x="13168" y="1826"/>
                  </a:lnTo>
                  <a:lnTo>
                    <a:pt x="13168" y="1823"/>
                  </a:lnTo>
                  <a:lnTo>
                    <a:pt x="13168" y="1812"/>
                  </a:lnTo>
                  <a:cubicBezTo>
                    <a:pt x="13168" y="1686"/>
                    <a:pt x="13175" y="1549"/>
                    <a:pt x="13150" y="1452"/>
                  </a:cubicBezTo>
                  <a:cubicBezTo>
                    <a:pt x="13121" y="1474"/>
                    <a:pt x="13113" y="1520"/>
                    <a:pt x="13117" y="1578"/>
                  </a:cubicBezTo>
                  <a:cubicBezTo>
                    <a:pt x="13117" y="1635"/>
                    <a:pt x="13128" y="1711"/>
                    <a:pt x="13128" y="1758"/>
                  </a:cubicBezTo>
                  <a:cubicBezTo>
                    <a:pt x="13128" y="1761"/>
                    <a:pt x="13132" y="1765"/>
                    <a:pt x="13132" y="1768"/>
                  </a:cubicBezTo>
                  <a:cubicBezTo>
                    <a:pt x="13132" y="1768"/>
                    <a:pt x="13132" y="1773"/>
                    <a:pt x="13128" y="1773"/>
                  </a:cubicBezTo>
                  <a:lnTo>
                    <a:pt x="13125" y="1773"/>
                  </a:lnTo>
                  <a:cubicBezTo>
                    <a:pt x="13121" y="1768"/>
                    <a:pt x="13113" y="1768"/>
                    <a:pt x="13110" y="1765"/>
                  </a:cubicBezTo>
                  <a:cubicBezTo>
                    <a:pt x="13100" y="1761"/>
                    <a:pt x="13092" y="1755"/>
                    <a:pt x="13082" y="1747"/>
                  </a:cubicBezTo>
                  <a:cubicBezTo>
                    <a:pt x="13067" y="1729"/>
                    <a:pt x="13056" y="1708"/>
                    <a:pt x="13045" y="1665"/>
                  </a:cubicBezTo>
                  <a:lnTo>
                    <a:pt x="13045" y="1665"/>
                  </a:lnTo>
                  <a:cubicBezTo>
                    <a:pt x="13060" y="1729"/>
                    <a:pt x="13030" y="1747"/>
                    <a:pt x="12980" y="1751"/>
                  </a:cubicBezTo>
                  <a:cubicBezTo>
                    <a:pt x="12959" y="1747"/>
                    <a:pt x="12930" y="1743"/>
                    <a:pt x="12901" y="1736"/>
                  </a:cubicBezTo>
                  <a:cubicBezTo>
                    <a:pt x="12872" y="1733"/>
                    <a:pt x="12844" y="1722"/>
                    <a:pt x="12807" y="1715"/>
                  </a:cubicBezTo>
                  <a:cubicBezTo>
                    <a:pt x="12793" y="1708"/>
                    <a:pt x="12775" y="1704"/>
                    <a:pt x="12757" y="1700"/>
                  </a:cubicBezTo>
                  <a:cubicBezTo>
                    <a:pt x="12739" y="1693"/>
                    <a:pt x="12732" y="1690"/>
                    <a:pt x="12689" y="1686"/>
                  </a:cubicBezTo>
                  <a:cubicBezTo>
                    <a:pt x="12616" y="1675"/>
                    <a:pt x="12541" y="1660"/>
                    <a:pt x="12462" y="1657"/>
                  </a:cubicBezTo>
                  <a:cubicBezTo>
                    <a:pt x="12418" y="1655"/>
                    <a:pt x="12373" y="1653"/>
                    <a:pt x="12328" y="1653"/>
                  </a:cubicBezTo>
                  <a:cubicBezTo>
                    <a:pt x="12294" y="1653"/>
                    <a:pt x="12261" y="1654"/>
                    <a:pt x="12227" y="1657"/>
                  </a:cubicBezTo>
                  <a:cubicBezTo>
                    <a:pt x="12144" y="1660"/>
                    <a:pt x="12062" y="1675"/>
                    <a:pt x="11979" y="1693"/>
                  </a:cubicBezTo>
                  <a:lnTo>
                    <a:pt x="12029" y="1589"/>
                  </a:lnTo>
                  <a:lnTo>
                    <a:pt x="12029" y="1589"/>
                  </a:lnTo>
                  <a:cubicBezTo>
                    <a:pt x="11976" y="1592"/>
                    <a:pt x="11893" y="1610"/>
                    <a:pt x="11803" y="1621"/>
                  </a:cubicBezTo>
                  <a:cubicBezTo>
                    <a:pt x="11708" y="1632"/>
                    <a:pt x="11608" y="1646"/>
                    <a:pt x="11514" y="1646"/>
                  </a:cubicBezTo>
                  <a:cubicBezTo>
                    <a:pt x="11625" y="1600"/>
                    <a:pt x="11745" y="1549"/>
                    <a:pt x="11863" y="1509"/>
                  </a:cubicBezTo>
                  <a:lnTo>
                    <a:pt x="11863" y="1509"/>
                  </a:lnTo>
                  <a:cubicBezTo>
                    <a:pt x="11730" y="1534"/>
                    <a:pt x="11601" y="1542"/>
                    <a:pt x="11473" y="1542"/>
                  </a:cubicBezTo>
                  <a:cubicBezTo>
                    <a:pt x="11340" y="1542"/>
                    <a:pt x="11208" y="1533"/>
                    <a:pt x="11075" y="1524"/>
                  </a:cubicBezTo>
                  <a:cubicBezTo>
                    <a:pt x="10962" y="1516"/>
                    <a:pt x="10849" y="1509"/>
                    <a:pt x="10736" y="1509"/>
                  </a:cubicBezTo>
                  <a:cubicBezTo>
                    <a:pt x="10592" y="1509"/>
                    <a:pt x="10448" y="1520"/>
                    <a:pt x="10307" y="1557"/>
                  </a:cubicBezTo>
                  <a:cubicBezTo>
                    <a:pt x="10376" y="1549"/>
                    <a:pt x="10433" y="1542"/>
                    <a:pt x="10488" y="1535"/>
                  </a:cubicBezTo>
                  <a:cubicBezTo>
                    <a:pt x="10541" y="1531"/>
                    <a:pt x="10584" y="1527"/>
                    <a:pt x="10628" y="1524"/>
                  </a:cubicBezTo>
                  <a:cubicBezTo>
                    <a:pt x="10667" y="1522"/>
                    <a:pt x="10702" y="1521"/>
                    <a:pt x="10732" y="1521"/>
                  </a:cubicBezTo>
                  <a:cubicBezTo>
                    <a:pt x="10761" y="1521"/>
                    <a:pt x="10787" y="1522"/>
                    <a:pt x="10808" y="1524"/>
                  </a:cubicBezTo>
                  <a:cubicBezTo>
                    <a:pt x="10887" y="1531"/>
                    <a:pt x="10902" y="1549"/>
                    <a:pt x="10895" y="1570"/>
                  </a:cubicBezTo>
                  <a:cubicBezTo>
                    <a:pt x="10880" y="1614"/>
                    <a:pt x="10790" y="1675"/>
                    <a:pt x="11017" y="1697"/>
                  </a:cubicBezTo>
                  <a:cubicBezTo>
                    <a:pt x="10855" y="1725"/>
                    <a:pt x="10722" y="1747"/>
                    <a:pt x="10610" y="1761"/>
                  </a:cubicBezTo>
                  <a:cubicBezTo>
                    <a:pt x="10498" y="1773"/>
                    <a:pt x="10408" y="1783"/>
                    <a:pt x="10333" y="1783"/>
                  </a:cubicBezTo>
                  <a:cubicBezTo>
                    <a:pt x="10253" y="1783"/>
                    <a:pt x="10188" y="1776"/>
                    <a:pt x="10131" y="1768"/>
                  </a:cubicBezTo>
                  <a:cubicBezTo>
                    <a:pt x="10073" y="1761"/>
                    <a:pt x="10019" y="1751"/>
                    <a:pt x="9965" y="1736"/>
                  </a:cubicBezTo>
                  <a:cubicBezTo>
                    <a:pt x="9860" y="1716"/>
                    <a:pt x="9752" y="1693"/>
                    <a:pt x="9594" y="1693"/>
                  </a:cubicBezTo>
                  <a:cubicBezTo>
                    <a:pt x="9584" y="1693"/>
                    <a:pt x="9573" y="1693"/>
                    <a:pt x="9562" y="1693"/>
                  </a:cubicBezTo>
                  <a:cubicBezTo>
                    <a:pt x="9392" y="1697"/>
                    <a:pt x="9166" y="1725"/>
                    <a:pt x="8841" y="1819"/>
                  </a:cubicBezTo>
                  <a:cubicBezTo>
                    <a:pt x="8880" y="1808"/>
                    <a:pt x="8928" y="1801"/>
                    <a:pt x="8975" y="1790"/>
                  </a:cubicBezTo>
                  <a:cubicBezTo>
                    <a:pt x="9050" y="1780"/>
                    <a:pt x="9129" y="1773"/>
                    <a:pt x="9191" y="1768"/>
                  </a:cubicBezTo>
                  <a:cubicBezTo>
                    <a:pt x="9199" y="1768"/>
                    <a:pt x="9208" y="1768"/>
                    <a:pt x="9216" y="1768"/>
                  </a:cubicBezTo>
                  <a:cubicBezTo>
                    <a:pt x="9325" y="1768"/>
                    <a:pt x="9372" y="1790"/>
                    <a:pt x="9234" y="1844"/>
                  </a:cubicBezTo>
                  <a:cubicBezTo>
                    <a:pt x="9166" y="1855"/>
                    <a:pt x="9090" y="1866"/>
                    <a:pt x="9014" y="1876"/>
                  </a:cubicBezTo>
                  <a:cubicBezTo>
                    <a:pt x="8938" y="1884"/>
                    <a:pt x="8859" y="1898"/>
                    <a:pt x="8783" y="1906"/>
                  </a:cubicBezTo>
                  <a:cubicBezTo>
                    <a:pt x="8712" y="1913"/>
                    <a:pt x="8639" y="1924"/>
                    <a:pt x="8574" y="1931"/>
                  </a:cubicBezTo>
                  <a:cubicBezTo>
                    <a:pt x="8509" y="1934"/>
                    <a:pt x="8452" y="1938"/>
                    <a:pt x="8405" y="1938"/>
                  </a:cubicBezTo>
                  <a:cubicBezTo>
                    <a:pt x="8290" y="1974"/>
                    <a:pt x="8203" y="2006"/>
                    <a:pt x="8145" y="2032"/>
                  </a:cubicBezTo>
                  <a:cubicBezTo>
                    <a:pt x="8085" y="2054"/>
                    <a:pt x="8052" y="2071"/>
                    <a:pt x="8034" y="2082"/>
                  </a:cubicBezTo>
                  <a:cubicBezTo>
                    <a:pt x="8002" y="2107"/>
                    <a:pt x="8042" y="2111"/>
                    <a:pt x="8099" y="2111"/>
                  </a:cubicBezTo>
                  <a:cubicBezTo>
                    <a:pt x="8133" y="2110"/>
                    <a:pt x="8175" y="2107"/>
                    <a:pt x="8209" y="2107"/>
                  </a:cubicBezTo>
                  <a:cubicBezTo>
                    <a:pt x="8287" y="2107"/>
                    <a:pt x="8333" y="2119"/>
                    <a:pt x="8203" y="2187"/>
                  </a:cubicBezTo>
                  <a:cubicBezTo>
                    <a:pt x="8184" y="2185"/>
                    <a:pt x="8165" y="2184"/>
                    <a:pt x="8147" y="2184"/>
                  </a:cubicBezTo>
                  <a:cubicBezTo>
                    <a:pt x="8002" y="2184"/>
                    <a:pt x="7903" y="2235"/>
                    <a:pt x="7804" y="2305"/>
                  </a:cubicBezTo>
                  <a:cubicBezTo>
                    <a:pt x="7749" y="2345"/>
                    <a:pt x="7691" y="2388"/>
                    <a:pt x="7627" y="2435"/>
                  </a:cubicBezTo>
                  <a:cubicBezTo>
                    <a:pt x="7562" y="2486"/>
                    <a:pt x="7487" y="2536"/>
                    <a:pt x="7393" y="2586"/>
                  </a:cubicBezTo>
                  <a:lnTo>
                    <a:pt x="7346" y="2486"/>
                  </a:lnTo>
                  <a:cubicBezTo>
                    <a:pt x="7281" y="2511"/>
                    <a:pt x="7224" y="2529"/>
                    <a:pt x="7173" y="2551"/>
                  </a:cubicBezTo>
                  <a:cubicBezTo>
                    <a:pt x="7123" y="2572"/>
                    <a:pt x="7076" y="2590"/>
                    <a:pt x="7039" y="2611"/>
                  </a:cubicBezTo>
                  <a:cubicBezTo>
                    <a:pt x="7018" y="2619"/>
                    <a:pt x="7000" y="2630"/>
                    <a:pt x="6982" y="2637"/>
                  </a:cubicBezTo>
                  <a:lnTo>
                    <a:pt x="6978" y="2641"/>
                  </a:lnTo>
                  <a:lnTo>
                    <a:pt x="6975" y="2641"/>
                  </a:lnTo>
                  <a:lnTo>
                    <a:pt x="6968" y="2644"/>
                  </a:lnTo>
                  <a:cubicBezTo>
                    <a:pt x="6964" y="2648"/>
                    <a:pt x="6961" y="2651"/>
                    <a:pt x="6956" y="2651"/>
                  </a:cubicBezTo>
                  <a:cubicBezTo>
                    <a:pt x="6946" y="2662"/>
                    <a:pt x="6935" y="2669"/>
                    <a:pt x="6925" y="2681"/>
                  </a:cubicBezTo>
                  <a:cubicBezTo>
                    <a:pt x="6885" y="2716"/>
                    <a:pt x="6878" y="2752"/>
                    <a:pt x="6870" y="2784"/>
                  </a:cubicBezTo>
                  <a:cubicBezTo>
                    <a:pt x="6860" y="2821"/>
                    <a:pt x="6853" y="2857"/>
                    <a:pt x="6813" y="2892"/>
                  </a:cubicBezTo>
                  <a:cubicBezTo>
                    <a:pt x="6795" y="2914"/>
                    <a:pt x="6766" y="2932"/>
                    <a:pt x="6730" y="2954"/>
                  </a:cubicBezTo>
                  <a:cubicBezTo>
                    <a:pt x="6712" y="2965"/>
                    <a:pt x="6690" y="2975"/>
                    <a:pt x="6669" y="2990"/>
                  </a:cubicBezTo>
                  <a:cubicBezTo>
                    <a:pt x="6654" y="2994"/>
                    <a:pt x="6643" y="3000"/>
                    <a:pt x="6629" y="3005"/>
                  </a:cubicBezTo>
                  <a:cubicBezTo>
                    <a:pt x="6625" y="3008"/>
                    <a:pt x="6618" y="3012"/>
                    <a:pt x="6611" y="3015"/>
                  </a:cubicBezTo>
                  <a:cubicBezTo>
                    <a:pt x="6607" y="3015"/>
                    <a:pt x="6607" y="3012"/>
                    <a:pt x="6607" y="3012"/>
                  </a:cubicBezTo>
                  <a:lnTo>
                    <a:pt x="6604" y="3005"/>
                  </a:lnTo>
                  <a:cubicBezTo>
                    <a:pt x="6604" y="3000"/>
                    <a:pt x="6600" y="2997"/>
                    <a:pt x="6600" y="2990"/>
                  </a:cubicBezTo>
                  <a:cubicBezTo>
                    <a:pt x="6597" y="2983"/>
                    <a:pt x="6593" y="2975"/>
                    <a:pt x="6593" y="2965"/>
                  </a:cubicBezTo>
                  <a:lnTo>
                    <a:pt x="6593" y="2965"/>
                  </a:lnTo>
                  <a:cubicBezTo>
                    <a:pt x="6597" y="2968"/>
                    <a:pt x="6600" y="2968"/>
                    <a:pt x="6607" y="2968"/>
                  </a:cubicBezTo>
                  <a:lnTo>
                    <a:pt x="6618" y="2968"/>
                  </a:lnTo>
                  <a:lnTo>
                    <a:pt x="6622" y="2972"/>
                  </a:lnTo>
                  <a:lnTo>
                    <a:pt x="6622" y="2968"/>
                  </a:lnTo>
                  <a:lnTo>
                    <a:pt x="6625" y="2965"/>
                  </a:lnTo>
                  <a:lnTo>
                    <a:pt x="6654" y="2929"/>
                  </a:lnTo>
                  <a:cubicBezTo>
                    <a:pt x="6672" y="2904"/>
                    <a:pt x="6687" y="2882"/>
                    <a:pt x="6705" y="2860"/>
                  </a:cubicBezTo>
                  <a:cubicBezTo>
                    <a:pt x="6733" y="2817"/>
                    <a:pt x="6762" y="2774"/>
                    <a:pt x="6788" y="2734"/>
                  </a:cubicBezTo>
                  <a:lnTo>
                    <a:pt x="6788" y="2734"/>
                  </a:lnTo>
                  <a:cubicBezTo>
                    <a:pt x="6762" y="2756"/>
                    <a:pt x="6737" y="2774"/>
                    <a:pt x="6715" y="2792"/>
                  </a:cubicBezTo>
                  <a:lnTo>
                    <a:pt x="6675" y="2824"/>
                  </a:lnTo>
                  <a:lnTo>
                    <a:pt x="6658" y="2839"/>
                  </a:lnTo>
                  <a:lnTo>
                    <a:pt x="6654" y="2842"/>
                  </a:lnTo>
                  <a:lnTo>
                    <a:pt x="6650" y="2839"/>
                  </a:lnTo>
                  <a:lnTo>
                    <a:pt x="6643" y="2828"/>
                  </a:lnTo>
                  <a:cubicBezTo>
                    <a:pt x="6637" y="2817"/>
                    <a:pt x="6625" y="2802"/>
                    <a:pt x="6611" y="2789"/>
                  </a:cubicBezTo>
                  <a:cubicBezTo>
                    <a:pt x="6637" y="2752"/>
                    <a:pt x="6662" y="2716"/>
                    <a:pt x="6680" y="2676"/>
                  </a:cubicBezTo>
                  <a:cubicBezTo>
                    <a:pt x="6650" y="2662"/>
                    <a:pt x="6622" y="2641"/>
                    <a:pt x="6593" y="2619"/>
                  </a:cubicBezTo>
                  <a:cubicBezTo>
                    <a:pt x="6582" y="2604"/>
                    <a:pt x="6567" y="2594"/>
                    <a:pt x="6554" y="2579"/>
                  </a:cubicBezTo>
                  <a:cubicBezTo>
                    <a:pt x="6546" y="2576"/>
                    <a:pt x="6542" y="2568"/>
                    <a:pt x="6535" y="2561"/>
                  </a:cubicBezTo>
                  <a:cubicBezTo>
                    <a:pt x="6524" y="2551"/>
                    <a:pt x="6517" y="2540"/>
                    <a:pt x="6507" y="2529"/>
                  </a:cubicBezTo>
                  <a:lnTo>
                    <a:pt x="6499" y="2521"/>
                  </a:lnTo>
                  <a:lnTo>
                    <a:pt x="6496" y="2515"/>
                  </a:lnTo>
                  <a:lnTo>
                    <a:pt x="6489" y="2508"/>
                  </a:lnTo>
                  <a:lnTo>
                    <a:pt x="6459" y="2475"/>
                  </a:lnTo>
                  <a:cubicBezTo>
                    <a:pt x="6442" y="2457"/>
                    <a:pt x="6424" y="2435"/>
                    <a:pt x="6402" y="2413"/>
                  </a:cubicBezTo>
                  <a:cubicBezTo>
                    <a:pt x="6381" y="2392"/>
                    <a:pt x="6362" y="2370"/>
                    <a:pt x="6341" y="2349"/>
                  </a:cubicBezTo>
                  <a:cubicBezTo>
                    <a:pt x="6319" y="2327"/>
                    <a:pt x="6294" y="2305"/>
                    <a:pt x="6273" y="2284"/>
                  </a:cubicBezTo>
                  <a:cubicBezTo>
                    <a:pt x="6178" y="2197"/>
                    <a:pt x="6063" y="2100"/>
                    <a:pt x="5909" y="2006"/>
                  </a:cubicBezTo>
                  <a:lnTo>
                    <a:pt x="5909" y="2006"/>
                  </a:lnTo>
                  <a:cubicBezTo>
                    <a:pt x="5937" y="2042"/>
                    <a:pt x="5937" y="2071"/>
                    <a:pt x="5915" y="2086"/>
                  </a:cubicBezTo>
                  <a:cubicBezTo>
                    <a:pt x="5904" y="2093"/>
                    <a:pt x="5882" y="2097"/>
                    <a:pt x="5853" y="2097"/>
                  </a:cubicBezTo>
                  <a:cubicBezTo>
                    <a:pt x="5836" y="2097"/>
                    <a:pt x="5816" y="2095"/>
                    <a:pt x="5794" y="2093"/>
                  </a:cubicBezTo>
                  <a:cubicBezTo>
                    <a:pt x="5761" y="2086"/>
                    <a:pt x="5724" y="2082"/>
                    <a:pt x="5685" y="2075"/>
                  </a:cubicBezTo>
                  <a:cubicBezTo>
                    <a:pt x="5664" y="2068"/>
                    <a:pt x="5642" y="2064"/>
                    <a:pt x="5621" y="2061"/>
                  </a:cubicBezTo>
                  <a:cubicBezTo>
                    <a:pt x="5595" y="2057"/>
                    <a:pt x="5570" y="2049"/>
                    <a:pt x="5541" y="2046"/>
                  </a:cubicBezTo>
                  <a:cubicBezTo>
                    <a:pt x="5526" y="2042"/>
                    <a:pt x="5513" y="2039"/>
                    <a:pt x="5498" y="2036"/>
                  </a:cubicBezTo>
                  <a:cubicBezTo>
                    <a:pt x="5483" y="2032"/>
                    <a:pt x="5469" y="2032"/>
                    <a:pt x="5455" y="2028"/>
                  </a:cubicBezTo>
                  <a:cubicBezTo>
                    <a:pt x="5426" y="2024"/>
                    <a:pt x="5393" y="2021"/>
                    <a:pt x="5361" y="2014"/>
                  </a:cubicBezTo>
                  <a:cubicBezTo>
                    <a:pt x="5328" y="2010"/>
                    <a:pt x="5296" y="2006"/>
                    <a:pt x="5260" y="2003"/>
                  </a:cubicBezTo>
                  <a:lnTo>
                    <a:pt x="5232" y="2003"/>
                  </a:lnTo>
                  <a:cubicBezTo>
                    <a:pt x="5224" y="2003"/>
                    <a:pt x="5213" y="1999"/>
                    <a:pt x="5206" y="1999"/>
                  </a:cubicBezTo>
                  <a:lnTo>
                    <a:pt x="5149" y="1999"/>
                  </a:lnTo>
                  <a:cubicBezTo>
                    <a:pt x="5098" y="1985"/>
                    <a:pt x="5062" y="1981"/>
                    <a:pt x="5040" y="1974"/>
                  </a:cubicBezTo>
                  <a:cubicBezTo>
                    <a:pt x="5015" y="1967"/>
                    <a:pt x="5004" y="1959"/>
                    <a:pt x="4997" y="1956"/>
                  </a:cubicBezTo>
                  <a:cubicBezTo>
                    <a:pt x="4986" y="1941"/>
                    <a:pt x="5001" y="1931"/>
                    <a:pt x="5001" y="1924"/>
                  </a:cubicBezTo>
                  <a:cubicBezTo>
                    <a:pt x="5001" y="1918"/>
                    <a:pt x="4991" y="1912"/>
                    <a:pt x="4952" y="1912"/>
                  </a:cubicBezTo>
                  <a:cubicBezTo>
                    <a:pt x="4943" y="1912"/>
                    <a:pt x="4933" y="1912"/>
                    <a:pt x="4921" y="1913"/>
                  </a:cubicBezTo>
                  <a:cubicBezTo>
                    <a:pt x="4886" y="1916"/>
                    <a:pt x="4838" y="1920"/>
                    <a:pt x="4773" y="1931"/>
                  </a:cubicBezTo>
                  <a:cubicBezTo>
                    <a:pt x="4708" y="1941"/>
                    <a:pt x="4626" y="1963"/>
                    <a:pt x="4529" y="1996"/>
                  </a:cubicBezTo>
                  <a:cubicBezTo>
                    <a:pt x="4608" y="1934"/>
                    <a:pt x="4698" y="1873"/>
                    <a:pt x="4828" y="1833"/>
                  </a:cubicBezTo>
                  <a:cubicBezTo>
                    <a:pt x="4881" y="1822"/>
                    <a:pt x="4939" y="1810"/>
                    <a:pt x="5005" y="1810"/>
                  </a:cubicBezTo>
                  <a:cubicBezTo>
                    <a:pt x="5019" y="1810"/>
                    <a:pt x="5033" y="1810"/>
                    <a:pt x="5047" y="1812"/>
                  </a:cubicBezTo>
                  <a:cubicBezTo>
                    <a:pt x="5069" y="1812"/>
                    <a:pt x="5091" y="1812"/>
                    <a:pt x="5112" y="1816"/>
                  </a:cubicBezTo>
                  <a:cubicBezTo>
                    <a:pt x="5134" y="1819"/>
                    <a:pt x="5155" y="1823"/>
                    <a:pt x="5177" y="1826"/>
                  </a:cubicBezTo>
                  <a:cubicBezTo>
                    <a:pt x="5202" y="1833"/>
                    <a:pt x="5224" y="1838"/>
                    <a:pt x="5249" y="1844"/>
                  </a:cubicBezTo>
                  <a:cubicBezTo>
                    <a:pt x="5275" y="1851"/>
                    <a:pt x="5296" y="1863"/>
                    <a:pt x="5321" y="1873"/>
                  </a:cubicBezTo>
                  <a:cubicBezTo>
                    <a:pt x="5335" y="1866"/>
                    <a:pt x="5353" y="1859"/>
                    <a:pt x="5379" y="1851"/>
                  </a:cubicBezTo>
                  <a:cubicBezTo>
                    <a:pt x="5400" y="1848"/>
                    <a:pt x="5430" y="1848"/>
                    <a:pt x="5458" y="1844"/>
                  </a:cubicBezTo>
                  <a:cubicBezTo>
                    <a:pt x="5491" y="1841"/>
                    <a:pt x="5519" y="1841"/>
                    <a:pt x="5545" y="1838"/>
                  </a:cubicBezTo>
                  <a:cubicBezTo>
                    <a:pt x="5570" y="1838"/>
                    <a:pt x="5591" y="1833"/>
                    <a:pt x="5606" y="1830"/>
                  </a:cubicBezTo>
                  <a:cubicBezTo>
                    <a:pt x="5448" y="1751"/>
                    <a:pt x="5246" y="1714"/>
                    <a:pt x="5047" y="1714"/>
                  </a:cubicBezTo>
                  <a:cubicBezTo>
                    <a:pt x="4938" y="1714"/>
                    <a:pt x="4830" y="1725"/>
                    <a:pt x="4730" y="1747"/>
                  </a:cubicBezTo>
                  <a:cubicBezTo>
                    <a:pt x="4442" y="1801"/>
                    <a:pt x="4216" y="1920"/>
                    <a:pt x="4075" y="1992"/>
                  </a:cubicBezTo>
                  <a:cubicBezTo>
                    <a:pt x="4103" y="1978"/>
                    <a:pt x="4133" y="1967"/>
                    <a:pt x="4161" y="1953"/>
                  </a:cubicBezTo>
                  <a:cubicBezTo>
                    <a:pt x="4190" y="1941"/>
                    <a:pt x="4223" y="1931"/>
                    <a:pt x="4251" y="1920"/>
                  </a:cubicBezTo>
                  <a:cubicBezTo>
                    <a:pt x="4309" y="1898"/>
                    <a:pt x="4363" y="1884"/>
                    <a:pt x="4402" y="1881"/>
                  </a:cubicBezTo>
                  <a:lnTo>
                    <a:pt x="4402" y="1881"/>
                  </a:lnTo>
                  <a:cubicBezTo>
                    <a:pt x="4208" y="1974"/>
                    <a:pt x="4035" y="2093"/>
                    <a:pt x="3884" y="2222"/>
                  </a:cubicBezTo>
                  <a:cubicBezTo>
                    <a:pt x="3729" y="2356"/>
                    <a:pt x="3596" y="2500"/>
                    <a:pt x="3484" y="2659"/>
                  </a:cubicBezTo>
                  <a:cubicBezTo>
                    <a:pt x="3443" y="2685"/>
                    <a:pt x="3417" y="2697"/>
                    <a:pt x="3404" y="2697"/>
                  </a:cubicBezTo>
                  <a:cubicBezTo>
                    <a:pt x="3391" y="2697"/>
                    <a:pt x="3389" y="2687"/>
                    <a:pt x="3394" y="2669"/>
                  </a:cubicBezTo>
                  <a:cubicBezTo>
                    <a:pt x="3401" y="2637"/>
                    <a:pt x="3441" y="2568"/>
                    <a:pt x="3484" y="2508"/>
                  </a:cubicBezTo>
                  <a:lnTo>
                    <a:pt x="3484" y="2508"/>
                  </a:lnTo>
                  <a:cubicBezTo>
                    <a:pt x="3398" y="2598"/>
                    <a:pt x="3343" y="2684"/>
                    <a:pt x="3278" y="2784"/>
                  </a:cubicBezTo>
                  <a:cubicBezTo>
                    <a:pt x="3221" y="2885"/>
                    <a:pt x="3156" y="2997"/>
                    <a:pt x="3073" y="3152"/>
                  </a:cubicBezTo>
                  <a:cubicBezTo>
                    <a:pt x="3059" y="3091"/>
                    <a:pt x="3027" y="3055"/>
                    <a:pt x="3030" y="2972"/>
                  </a:cubicBezTo>
                  <a:cubicBezTo>
                    <a:pt x="3034" y="2932"/>
                    <a:pt x="3044" y="2879"/>
                    <a:pt x="3077" y="2810"/>
                  </a:cubicBezTo>
                  <a:cubicBezTo>
                    <a:pt x="3092" y="2774"/>
                    <a:pt x="3109" y="2734"/>
                    <a:pt x="3135" y="2691"/>
                  </a:cubicBezTo>
                  <a:cubicBezTo>
                    <a:pt x="3163" y="2648"/>
                    <a:pt x="3195" y="2598"/>
                    <a:pt x="3235" y="2543"/>
                  </a:cubicBezTo>
                  <a:lnTo>
                    <a:pt x="3235" y="2543"/>
                  </a:lnTo>
                  <a:cubicBezTo>
                    <a:pt x="2990" y="2867"/>
                    <a:pt x="2814" y="3243"/>
                    <a:pt x="2738" y="3645"/>
                  </a:cubicBezTo>
                  <a:cubicBezTo>
                    <a:pt x="2728" y="3653"/>
                    <a:pt x="2720" y="3667"/>
                    <a:pt x="2709" y="3689"/>
                  </a:cubicBezTo>
                  <a:cubicBezTo>
                    <a:pt x="2695" y="3710"/>
                    <a:pt x="2684" y="3735"/>
                    <a:pt x="2673" y="3765"/>
                  </a:cubicBezTo>
                  <a:cubicBezTo>
                    <a:pt x="2659" y="3793"/>
                    <a:pt x="2648" y="3826"/>
                    <a:pt x="2633" y="3858"/>
                  </a:cubicBezTo>
                  <a:lnTo>
                    <a:pt x="2601" y="3956"/>
                  </a:lnTo>
                  <a:cubicBezTo>
                    <a:pt x="2576" y="4021"/>
                    <a:pt x="2562" y="4078"/>
                    <a:pt x="2547" y="4111"/>
                  </a:cubicBezTo>
                  <a:cubicBezTo>
                    <a:pt x="2542" y="4126"/>
                    <a:pt x="2537" y="4135"/>
                    <a:pt x="2532" y="4135"/>
                  </a:cubicBezTo>
                  <a:cubicBezTo>
                    <a:pt x="2527" y="4135"/>
                    <a:pt x="2522" y="4125"/>
                    <a:pt x="2518" y="4103"/>
                  </a:cubicBezTo>
                  <a:lnTo>
                    <a:pt x="2518" y="4103"/>
                  </a:lnTo>
                  <a:cubicBezTo>
                    <a:pt x="2493" y="4284"/>
                    <a:pt x="2504" y="4496"/>
                    <a:pt x="2558" y="4705"/>
                  </a:cubicBezTo>
                  <a:cubicBezTo>
                    <a:pt x="2587" y="4816"/>
                    <a:pt x="2626" y="4932"/>
                    <a:pt x="2681" y="5047"/>
                  </a:cubicBezTo>
                  <a:cubicBezTo>
                    <a:pt x="2735" y="5159"/>
                    <a:pt x="2803" y="5274"/>
                    <a:pt x="2882" y="5378"/>
                  </a:cubicBezTo>
                  <a:cubicBezTo>
                    <a:pt x="2965" y="5483"/>
                    <a:pt x="3055" y="5577"/>
                    <a:pt x="3152" y="5664"/>
                  </a:cubicBezTo>
                  <a:cubicBezTo>
                    <a:pt x="3246" y="5746"/>
                    <a:pt x="3351" y="5822"/>
                    <a:pt x="3451" y="5883"/>
                  </a:cubicBezTo>
                  <a:cubicBezTo>
                    <a:pt x="3556" y="5948"/>
                    <a:pt x="3657" y="6005"/>
                    <a:pt x="3762" y="6056"/>
                  </a:cubicBezTo>
                  <a:lnTo>
                    <a:pt x="3837" y="6091"/>
                  </a:lnTo>
                  <a:cubicBezTo>
                    <a:pt x="3862" y="6103"/>
                    <a:pt x="3887" y="6113"/>
                    <a:pt x="3913" y="6124"/>
                  </a:cubicBezTo>
                  <a:cubicBezTo>
                    <a:pt x="3935" y="6139"/>
                    <a:pt x="3942" y="6143"/>
                    <a:pt x="3948" y="6149"/>
                  </a:cubicBezTo>
                  <a:cubicBezTo>
                    <a:pt x="3967" y="6141"/>
                    <a:pt x="3990" y="6134"/>
                    <a:pt x="4031" y="6134"/>
                  </a:cubicBezTo>
                  <a:cubicBezTo>
                    <a:pt x="4039" y="6134"/>
                    <a:pt x="4047" y="6134"/>
                    <a:pt x="4057" y="6135"/>
                  </a:cubicBezTo>
                  <a:cubicBezTo>
                    <a:pt x="4093" y="6146"/>
                    <a:pt x="4121" y="6161"/>
                    <a:pt x="4151" y="6168"/>
                  </a:cubicBezTo>
                  <a:lnTo>
                    <a:pt x="4161" y="6175"/>
                  </a:lnTo>
                  <a:cubicBezTo>
                    <a:pt x="4161" y="6178"/>
                    <a:pt x="4158" y="6186"/>
                    <a:pt x="4154" y="6189"/>
                  </a:cubicBezTo>
                  <a:lnTo>
                    <a:pt x="4136" y="6221"/>
                  </a:lnTo>
                  <a:cubicBezTo>
                    <a:pt x="4129" y="6243"/>
                    <a:pt x="4118" y="6261"/>
                    <a:pt x="4108" y="6283"/>
                  </a:cubicBezTo>
                  <a:cubicBezTo>
                    <a:pt x="4089" y="6322"/>
                    <a:pt x="4071" y="6355"/>
                    <a:pt x="4060" y="6387"/>
                  </a:cubicBezTo>
                  <a:cubicBezTo>
                    <a:pt x="4060" y="6398"/>
                    <a:pt x="4057" y="6405"/>
                    <a:pt x="4053" y="6416"/>
                  </a:cubicBezTo>
                  <a:cubicBezTo>
                    <a:pt x="4050" y="6442"/>
                    <a:pt x="4043" y="6467"/>
                    <a:pt x="4038" y="6492"/>
                  </a:cubicBezTo>
                  <a:cubicBezTo>
                    <a:pt x="4021" y="6560"/>
                    <a:pt x="4013" y="6628"/>
                    <a:pt x="4003" y="6701"/>
                  </a:cubicBezTo>
                  <a:cubicBezTo>
                    <a:pt x="3992" y="6773"/>
                    <a:pt x="3981" y="6848"/>
                    <a:pt x="3974" y="6924"/>
                  </a:cubicBezTo>
                  <a:cubicBezTo>
                    <a:pt x="3970" y="6999"/>
                    <a:pt x="3967" y="7079"/>
                    <a:pt x="3963" y="7158"/>
                  </a:cubicBezTo>
                  <a:cubicBezTo>
                    <a:pt x="3923" y="7227"/>
                    <a:pt x="3884" y="7295"/>
                    <a:pt x="3848" y="7363"/>
                  </a:cubicBezTo>
                  <a:lnTo>
                    <a:pt x="3732" y="7569"/>
                  </a:lnTo>
                  <a:cubicBezTo>
                    <a:pt x="3721" y="7709"/>
                    <a:pt x="3730" y="7755"/>
                    <a:pt x="3749" y="7755"/>
                  </a:cubicBezTo>
                  <a:cubicBezTo>
                    <a:pt x="3772" y="7755"/>
                    <a:pt x="3809" y="7691"/>
                    <a:pt x="3844" y="7644"/>
                  </a:cubicBezTo>
                  <a:cubicBezTo>
                    <a:pt x="3867" y="7614"/>
                    <a:pt x="3889" y="7589"/>
                    <a:pt x="3907" y="7589"/>
                  </a:cubicBezTo>
                  <a:cubicBezTo>
                    <a:pt x="3942" y="7589"/>
                    <a:pt x="3959" y="7685"/>
                    <a:pt x="3930" y="8020"/>
                  </a:cubicBezTo>
                  <a:cubicBezTo>
                    <a:pt x="3920" y="8196"/>
                    <a:pt x="3905" y="8301"/>
                    <a:pt x="3887" y="8358"/>
                  </a:cubicBezTo>
                  <a:cubicBezTo>
                    <a:pt x="3870" y="8419"/>
                    <a:pt x="3844" y="8437"/>
                    <a:pt x="3822" y="8437"/>
                  </a:cubicBezTo>
                  <a:cubicBezTo>
                    <a:pt x="3821" y="8437"/>
                    <a:pt x="3819" y="8437"/>
                    <a:pt x="3818" y="8437"/>
                  </a:cubicBezTo>
                  <a:cubicBezTo>
                    <a:pt x="3797" y="8437"/>
                    <a:pt x="3775" y="8427"/>
                    <a:pt x="3755" y="8427"/>
                  </a:cubicBezTo>
                  <a:cubicBezTo>
                    <a:pt x="3730" y="8427"/>
                    <a:pt x="3706" y="8441"/>
                    <a:pt x="3686" y="8506"/>
                  </a:cubicBezTo>
                  <a:cubicBezTo>
                    <a:pt x="3707" y="8685"/>
                    <a:pt x="3740" y="8934"/>
                    <a:pt x="3747" y="9212"/>
                  </a:cubicBezTo>
                  <a:cubicBezTo>
                    <a:pt x="3754" y="9352"/>
                    <a:pt x="3750" y="9500"/>
                    <a:pt x="3736" y="9655"/>
                  </a:cubicBezTo>
                  <a:cubicBezTo>
                    <a:pt x="3729" y="9731"/>
                    <a:pt x="3718" y="9809"/>
                    <a:pt x="3704" y="9885"/>
                  </a:cubicBezTo>
                  <a:cubicBezTo>
                    <a:pt x="3689" y="9965"/>
                    <a:pt x="3671" y="10044"/>
                    <a:pt x="3649" y="10123"/>
                  </a:cubicBezTo>
                  <a:cubicBezTo>
                    <a:pt x="3635" y="9907"/>
                    <a:pt x="3671" y="9741"/>
                    <a:pt x="3679" y="9540"/>
                  </a:cubicBezTo>
                  <a:lnTo>
                    <a:pt x="3679" y="9540"/>
                  </a:lnTo>
                  <a:lnTo>
                    <a:pt x="3549" y="10026"/>
                  </a:lnTo>
                  <a:cubicBezTo>
                    <a:pt x="3480" y="9596"/>
                    <a:pt x="3507" y="9253"/>
                    <a:pt x="3468" y="9253"/>
                  </a:cubicBezTo>
                  <a:cubicBezTo>
                    <a:pt x="3452" y="9253"/>
                    <a:pt x="3425" y="9310"/>
                    <a:pt x="3376" y="9442"/>
                  </a:cubicBezTo>
                  <a:cubicBezTo>
                    <a:pt x="3527" y="9493"/>
                    <a:pt x="3491" y="9975"/>
                    <a:pt x="3469" y="10454"/>
                  </a:cubicBezTo>
                  <a:cubicBezTo>
                    <a:pt x="3444" y="10933"/>
                    <a:pt x="3426" y="11409"/>
                    <a:pt x="3578" y="11452"/>
                  </a:cubicBezTo>
                  <a:lnTo>
                    <a:pt x="3502" y="11773"/>
                  </a:lnTo>
                  <a:cubicBezTo>
                    <a:pt x="3509" y="11680"/>
                    <a:pt x="3491" y="11665"/>
                    <a:pt x="3498" y="11572"/>
                  </a:cubicBezTo>
                  <a:lnTo>
                    <a:pt x="3498" y="11572"/>
                  </a:lnTo>
                  <a:cubicBezTo>
                    <a:pt x="3322" y="12195"/>
                    <a:pt x="3700" y="12051"/>
                    <a:pt x="3621" y="12854"/>
                  </a:cubicBezTo>
                  <a:cubicBezTo>
                    <a:pt x="3595" y="13057"/>
                    <a:pt x="3561" y="13215"/>
                    <a:pt x="3534" y="13215"/>
                  </a:cubicBezTo>
                  <a:cubicBezTo>
                    <a:pt x="3523" y="13215"/>
                    <a:pt x="3514" y="13191"/>
                    <a:pt x="3506" y="13138"/>
                  </a:cubicBezTo>
                  <a:lnTo>
                    <a:pt x="3506" y="13138"/>
                  </a:lnTo>
                  <a:lnTo>
                    <a:pt x="3556" y="13765"/>
                  </a:lnTo>
                  <a:cubicBezTo>
                    <a:pt x="3550" y="13844"/>
                    <a:pt x="3537" y="13880"/>
                    <a:pt x="3526" y="13880"/>
                  </a:cubicBezTo>
                  <a:cubicBezTo>
                    <a:pt x="3516" y="13880"/>
                    <a:pt x="3507" y="13853"/>
                    <a:pt x="3506" y="13805"/>
                  </a:cubicBezTo>
                  <a:lnTo>
                    <a:pt x="3495" y="14669"/>
                  </a:lnTo>
                  <a:lnTo>
                    <a:pt x="3484" y="14663"/>
                  </a:lnTo>
                  <a:lnTo>
                    <a:pt x="3484" y="14663"/>
                  </a:lnTo>
                  <a:cubicBezTo>
                    <a:pt x="3506" y="14731"/>
                    <a:pt x="3534" y="14842"/>
                    <a:pt x="3556" y="14958"/>
                  </a:cubicBezTo>
                  <a:cubicBezTo>
                    <a:pt x="3581" y="15070"/>
                    <a:pt x="3599" y="15185"/>
                    <a:pt x="3614" y="15261"/>
                  </a:cubicBezTo>
                  <a:cubicBezTo>
                    <a:pt x="3598" y="15320"/>
                    <a:pt x="3589" y="15341"/>
                    <a:pt x="3583" y="15341"/>
                  </a:cubicBezTo>
                  <a:cubicBezTo>
                    <a:pt x="3566" y="15341"/>
                    <a:pt x="3573" y="15192"/>
                    <a:pt x="3554" y="15192"/>
                  </a:cubicBezTo>
                  <a:cubicBezTo>
                    <a:pt x="3551" y="15192"/>
                    <a:pt x="3549" y="15194"/>
                    <a:pt x="3546" y="15199"/>
                  </a:cubicBezTo>
                  <a:lnTo>
                    <a:pt x="3589" y="15722"/>
                  </a:lnTo>
                  <a:cubicBezTo>
                    <a:pt x="3572" y="15758"/>
                    <a:pt x="3557" y="15774"/>
                    <a:pt x="3543" y="15774"/>
                  </a:cubicBezTo>
                  <a:cubicBezTo>
                    <a:pt x="3479" y="15774"/>
                    <a:pt x="3450" y="15428"/>
                    <a:pt x="3476" y="15135"/>
                  </a:cubicBezTo>
                  <a:lnTo>
                    <a:pt x="3476" y="15135"/>
                  </a:lnTo>
                  <a:cubicBezTo>
                    <a:pt x="3308" y="15369"/>
                    <a:pt x="3322" y="15477"/>
                    <a:pt x="3347" y="15657"/>
                  </a:cubicBezTo>
                  <a:cubicBezTo>
                    <a:pt x="3354" y="15700"/>
                    <a:pt x="3358" y="15750"/>
                    <a:pt x="3365" y="15805"/>
                  </a:cubicBezTo>
                  <a:cubicBezTo>
                    <a:pt x="3368" y="15862"/>
                    <a:pt x="3373" y="15927"/>
                    <a:pt x="3368" y="16003"/>
                  </a:cubicBezTo>
                  <a:cubicBezTo>
                    <a:pt x="3368" y="16074"/>
                    <a:pt x="3358" y="16157"/>
                    <a:pt x="3340" y="16251"/>
                  </a:cubicBezTo>
                  <a:cubicBezTo>
                    <a:pt x="3322" y="16345"/>
                    <a:pt x="3297" y="16450"/>
                    <a:pt x="3257" y="16558"/>
                  </a:cubicBezTo>
                  <a:cubicBezTo>
                    <a:pt x="3268" y="16417"/>
                    <a:pt x="3271" y="16262"/>
                    <a:pt x="3271" y="16104"/>
                  </a:cubicBezTo>
                  <a:lnTo>
                    <a:pt x="3271" y="16104"/>
                  </a:lnTo>
                  <a:cubicBezTo>
                    <a:pt x="3221" y="16176"/>
                    <a:pt x="3185" y="16251"/>
                    <a:pt x="3156" y="16327"/>
                  </a:cubicBezTo>
                  <a:cubicBezTo>
                    <a:pt x="3124" y="16406"/>
                    <a:pt x="3102" y="16489"/>
                    <a:pt x="3077" y="16568"/>
                  </a:cubicBezTo>
                  <a:cubicBezTo>
                    <a:pt x="3066" y="16604"/>
                    <a:pt x="3052" y="16644"/>
                    <a:pt x="3041" y="16676"/>
                  </a:cubicBezTo>
                  <a:cubicBezTo>
                    <a:pt x="3037" y="16683"/>
                    <a:pt x="3034" y="16691"/>
                    <a:pt x="3030" y="16698"/>
                  </a:cubicBezTo>
                  <a:lnTo>
                    <a:pt x="3027" y="16705"/>
                  </a:lnTo>
                  <a:cubicBezTo>
                    <a:pt x="3022" y="16705"/>
                    <a:pt x="3019" y="16709"/>
                    <a:pt x="3016" y="16709"/>
                  </a:cubicBezTo>
                  <a:cubicBezTo>
                    <a:pt x="3012" y="16713"/>
                    <a:pt x="3005" y="16713"/>
                    <a:pt x="3001" y="16713"/>
                  </a:cubicBezTo>
                  <a:lnTo>
                    <a:pt x="2994" y="16709"/>
                  </a:lnTo>
                  <a:lnTo>
                    <a:pt x="2990" y="16713"/>
                  </a:lnTo>
                  <a:lnTo>
                    <a:pt x="2984" y="16719"/>
                  </a:lnTo>
                  <a:cubicBezTo>
                    <a:pt x="2972" y="16726"/>
                    <a:pt x="2954" y="16741"/>
                    <a:pt x="2936" y="16752"/>
                  </a:cubicBezTo>
                  <a:cubicBezTo>
                    <a:pt x="2929" y="16756"/>
                    <a:pt x="2922" y="16763"/>
                    <a:pt x="2911" y="16770"/>
                  </a:cubicBezTo>
                  <a:cubicBezTo>
                    <a:pt x="2904" y="16774"/>
                    <a:pt x="2897" y="16781"/>
                    <a:pt x="2886" y="16784"/>
                  </a:cubicBezTo>
                  <a:cubicBezTo>
                    <a:pt x="2901" y="16781"/>
                    <a:pt x="2914" y="16777"/>
                    <a:pt x="2940" y="16766"/>
                  </a:cubicBezTo>
                  <a:cubicBezTo>
                    <a:pt x="2962" y="16756"/>
                    <a:pt x="2987" y="16745"/>
                    <a:pt x="3016" y="16731"/>
                  </a:cubicBezTo>
                  <a:lnTo>
                    <a:pt x="3030" y="16731"/>
                  </a:lnTo>
                  <a:cubicBezTo>
                    <a:pt x="3034" y="16731"/>
                    <a:pt x="3037" y="16734"/>
                    <a:pt x="3041" y="16734"/>
                  </a:cubicBezTo>
                  <a:lnTo>
                    <a:pt x="3070" y="16734"/>
                  </a:lnTo>
                  <a:cubicBezTo>
                    <a:pt x="3080" y="16734"/>
                    <a:pt x="3087" y="16734"/>
                    <a:pt x="3099" y="16731"/>
                  </a:cubicBezTo>
                  <a:cubicBezTo>
                    <a:pt x="3101" y="16731"/>
                    <a:pt x="3105" y="16729"/>
                    <a:pt x="3108" y="16729"/>
                  </a:cubicBezTo>
                  <a:cubicBezTo>
                    <a:pt x="3110" y="16729"/>
                    <a:pt x="3112" y="16729"/>
                    <a:pt x="3113" y="16731"/>
                  </a:cubicBezTo>
                  <a:cubicBezTo>
                    <a:pt x="3120" y="16723"/>
                    <a:pt x="3124" y="16719"/>
                    <a:pt x="3131" y="16713"/>
                  </a:cubicBezTo>
                  <a:cubicBezTo>
                    <a:pt x="3182" y="16662"/>
                    <a:pt x="3228" y="16604"/>
                    <a:pt x="3260" y="16601"/>
                  </a:cubicBezTo>
                  <a:cubicBezTo>
                    <a:pt x="3263" y="16600"/>
                    <a:pt x="3266" y="16600"/>
                    <a:pt x="3269" y="16600"/>
                  </a:cubicBezTo>
                  <a:cubicBezTo>
                    <a:pt x="3283" y="16600"/>
                    <a:pt x="3294" y="16609"/>
                    <a:pt x="3300" y="16630"/>
                  </a:cubicBezTo>
                  <a:cubicBezTo>
                    <a:pt x="3311" y="16655"/>
                    <a:pt x="3315" y="16698"/>
                    <a:pt x="3311" y="16748"/>
                  </a:cubicBezTo>
                  <a:cubicBezTo>
                    <a:pt x="3308" y="16756"/>
                    <a:pt x="3303" y="16763"/>
                    <a:pt x="3300" y="16770"/>
                  </a:cubicBezTo>
                  <a:lnTo>
                    <a:pt x="3297" y="16781"/>
                  </a:lnTo>
                  <a:cubicBezTo>
                    <a:pt x="3295" y="16783"/>
                    <a:pt x="3294" y="16783"/>
                    <a:pt x="3294" y="16783"/>
                  </a:cubicBezTo>
                  <a:cubicBezTo>
                    <a:pt x="3293" y="16783"/>
                    <a:pt x="3293" y="16783"/>
                    <a:pt x="3293" y="16784"/>
                  </a:cubicBezTo>
                  <a:cubicBezTo>
                    <a:pt x="3290" y="16791"/>
                    <a:pt x="3282" y="16802"/>
                    <a:pt x="3278" y="16809"/>
                  </a:cubicBezTo>
                  <a:cubicBezTo>
                    <a:pt x="3271" y="16821"/>
                    <a:pt x="3268" y="16828"/>
                    <a:pt x="3265" y="16839"/>
                  </a:cubicBezTo>
                  <a:cubicBezTo>
                    <a:pt x="3257" y="16846"/>
                    <a:pt x="3250" y="16856"/>
                    <a:pt x="3246" y="16864"/>
                  </a:cubicBezTo>
                  <a:cubicBezTo>
                    <a:pt x="3243" y="16871"/>
                    <a:pt x="3232" y="16889"/>
                    <a:pt x="3221" y="16907"/>
                  </a:cubicBezTo>
                  <a:cubicBezTo>
                    <a:pt x="3210" y="16925"/>
                    <a:pt x="3195" y="16943"/>
                    <a:pt x="3185" y="16964"/>
                  </a:cubicBezTo>
                  <a:cubicBezTo>
                    <a:pt x="3174" y="16986"/>
                    <a:pt x="3163" y="17007"/>
                    <a:pt x="3145" y="17033"/>
                  </a:cubicBezTo>
                  <a:cubicBezTo>
                    <a:pt x="3131" y="17058"/>
                    <a:pt x="3117" y="17083"/>
                    <a:pt x="3099" y="17112"/>
                  </a:cubicBezTo>
                  <a:cubicBezTo>
                    <a:pt x="3087" y="17102"/>
                    <a:pt x="3074" y="17097"/>
                    <a:pt x="3059" y="17097"/>
                  </a:cubicBezTo>
                  <a:cubicBezTo>
                    <a:pt x="3023" y="17097"/>
                    <a:pt x="2977" y="17125"/>
                    <a:pt x="2919" y="17173"/>
                  </a:cubicBezTo>
                  <a:cubicBezTo>
                    <a:pt x="2836" y="17238"/>
                    <a:pt x="2724" y="17346"/>
                    <a:pt x="2583" y="17458"/>
                  </a:cubicBezTo>
                  <a:lnTo>
                    <a:pt x="2515" y="17328"/>
                  </a:lnTo>
                  <a:cubicBezTo>
                    <a:pt x="2374" y="17461"/>
                    <a:pt x="2317" y="17537"/>
                    <a:pt x="2281" y="17606"/>
                  </a:cubicBezTo>
                  <a:cubicBezTo>
                    <a:pt x="2241" y="17674"/>
                    <a:pt x="2223" y="17732"/>
                    <a:pt x="2144" y="17833"/>
                  </a:cubicBezTo>
                  <a:cubicBezTo>
                    <a:pt x="1850" y="18031"/>
                    <a:pt x="1696" y="18060"/>
                    <a:pt x="1572" y="18060"/>
                  </a:cubicBezTo>
                  <a:cubicBezTo>
                    <a:pt x="1537" y="18060"/>
                    <a:pt x="1503" y="18058"/>
                    <a:pt x="1470" y="18056"/>
                  </a:cubicBezTo>
                  <a:cubicBezTo>
                    <a:pt x="1394" y="18114"/>
                    <a:pt x="1344" y="18153"/>
                    <a:pt x="1315" y="18182"/>
                  </a:cubicBezTo>
                  <a:cubicBezTo>
                    <a:pt x="1283" y="18211"/>
                    <a:pt x="1276" y="18226"/>
                    <a:pt x="1279" y="18233"/>
                  </a:cubicBezTo>
                  <a:cubicBezTo>
                    <a:pt x="1282" y="18235"/>
                    <a:pt x="1286" y="18236"/>
                    <a:pt x="1293" y="18236"/>
                  </a:cubicBezTo>
                  <a:cubicBezTo>
                    <a:pt x="1317" y="18236"/>
                    <a:pt x="1368" y="18222"/>
                    <a:pt x="1416" y="18208"/>
                  </a:cubicBezTo>
                  <a:cubicBezTo>
                    <a:pt x="1449" y="18200"/>
                    <a:pt x="1481" y="18193"/>
                    <a:pt x="1504" y="18193"/>
                  </a:cubicBezTo>
                  <a:cubicBezTo>
                    <a:pt x="1523" y="18193"/>
                    <a:pt x="1535" y="18198"/>
                    <a:pt x="1535" y="18211"/>
                  </a:cubicBezTo>
                  <a:cubicBezTo>
                    <a:pt x="1535" y="18240"/>
                    <a:pt x="1477" y="18304"/>
                    <a:pt x="1304" y="18456"/>
                  </a:cubicBezTo>
                  <a:cubicBezTo>
                    <a:pt x="1171" y="18550"/>
                    <a:pt x="1052" y="18647"/>
                    <a:pt x="940" y="18751"/>
                  </a:cubicBezTo>
                  <a:cubicBezTo>
                    <a:pt x="832" y="18856"/>
                    <a:pt x="731" y="18968"/>
                    <a:pt x="634" y="19094"/>
                  </a:cubicBezTo>
                  <a:cubicBezTo>
                    <a:pt x="541" y="19220"/>
                    <a:pt x="450" y="19360"/>
                    <a:pt x="368" y="19526"/>
                  </a:cubicBezTo>
                  <a:cubicBezTo>
                    <a:pt x="285" y="19688"/>
                    <a:pt x="209" y="19879"/>
                    <a:pt x="166" y="20106"/>
                  </a:cubicBezTo>
                  <a:cubicBezTo>
                    <a:pt x="112" y="20232"/>
                    <a:pt x="94" y="20290"/>
                    <a:pt x="79" y="20308"/>
                  </a:cubicBezTo>
                  <a:cubicBezTo>
                    <a:pt x="75" y="20312"/>
                    <a:pt x="72" y="20314"/>
                    <a:pt x="69" y="20314"/>
                  </a:cubicBezTo>
                  <a:cubicBezTo>
                    <a:pt x="60" y="20314"/>
                    <a:pt x="57" y="20292"/>
                    <a:pt x="54" y="20264"/>
                  </a:cubicBezTo>
                  <a:cubicBezTo>
                    <a:pt x="51" y="20246"/>
                    <a:pt x="51" y="20225"/>
                    <a:pt x="51" y="20207"/>
                  </a:cubicBezTo>
                  <a:cubicBezTo>
                    <a:pt x="47" y="20185"/>
                    <a:pt x="47" y="20168"/>
                    <a:pt x="47" y="20156"/>
                  </a:cubicBezTo>
                  <a:cubicBezTo>
                    <a:pt x="46" y="20142"/>
                    <a:pt x="43" y="20133"/>
                    <a:pt x="38" y="20133"/>
                  </a:cubicBezTo>
                  <a:cubicBezTo>
                    <a:pt x="32" y="20133"/>
                    <a:pt x="24" y="20143"/>
                    <a:pt x="11" y="20168"/>
                  </a:cubicBezTo>
                  <a:lnTo>
                    <a:pt x="11" y="20301"/>
                  </a:lnTo>
                  <a:lnTo>
                    <a:pt x="14" y="20362"/>
                  </a:lnTo>
                  <a:lnTo>
                    <a:pt x="22" y="20423"/>
                  </a:lnTo>
                  <a:lnTo>
                    <a:pt x="36" y="20545"/>
                  </a:lnTo>
                  <a:lnTo>
                    <a:pt x="58" y="20660"/>
                  </a:lnTo>
                  <a:cubicBezTo>
                    <a:pt x="54" y="20718"/>
                    <a:pt x="47" y="20737"/>
                    <a:pt x="36" y="20740"/>
                  </a:cubicBezTo>
                  <a:cubicBezTo>
                    <a:pt x="35" y="20740"/>
                    <a:pt x="33" y="20741"/>
                    <a:pt x="32" y="20741"/>
                  </a:cubicBezTo>
                  <a:cubicBezTo>
                    <a:pt x="20" y="20741"/>
                    <a:pt x="10" y="20728"/>
                    <a:pt x="1" y="20718"/>
                  </a:cubicBezTo>
                  <a:lnTo>
                    <a:pt x="1" y="20718"/>
                  </a:lnTo>
                  <a:cubicBezTo>
                    <a:pt x="14" y="20820"/>
                    <a:pt x="29" y="20870"/>
                    <a:pt x="47" y="20898"/>
                  </a:cubicBezTo>
                  <a:cubicBezTo>
                    <a:pt x="65" y="20928"/>
                    <a:pt x="83" y="20938"/>
                    <a:pt x="104" y="20953"/>
                  </a:cubicBezTo>
                  <a:cubicBezTo>
                    <a:pt x="144" y="20985"/>
                    <a:pt x="174" y="21046"/>
                    <a:pt x="252" y="21320"/>
                  </a:cubicBezTo>
                  <a:cubicBezTo>
                    <a:pt x="277" y="21335"/>
                    <a:pt x="295" y="21363"/>
                    <a:pt x="314" y="21403"/>
                  </a:cubicBezTo>
                  <a:cubicBezTo>
                    <a:pt x="328" y="21443"/>
                    <a:pt x="342" y="21497"/>
                    <a:pt x="357" y="21554"/>
                  </a:cubicBezTo>
                  <a:cubicBezTo>
                    <a:pt x="385" y="21676"/>
                    <a:pt x="418" y="21835"/>
                    <a:pt x="476" y="22005"/>
                  </a:cubicBezTo>
                  <a:cubicBezTo>
                    <a:pt x="533" y="22178"/>
                    <a:pt x="613" y="22358"/>
                    <a:pt x="717" y="22516"/>
                  </a:cubicBezTo>
                  <a:cubicBezTo>
                    <a:pt x="825" y="22678"/>
                    <a:pt x="959" y="22819"/>
                    <a:pt x="1106" y="22908"/>
                  </a:cubicBezTo>
                  <a:cubicBezTo>
                    <a:pt x="1138" y="22962"/>
                    <a:pt x="1131" y="22978"/>
                    <a:pt x="1109" y="22978"/>
                  </a:cubicBezTo>
                  <a:cubicBezTo>
                    <a:pt x="1101" y="22978"/>
                    <a:pt x="1091" y="22976"/>
                    <a:pt x="1081" y="22973"/>
                  </a:cubicBezTo>
                  <a:cubicBezTo>
                    <a:pt x="1059" y="22970"/>
                    <a:pt x="1034" y="22963"/>
                    <a:pt x="1014" y="22963"/>
                  </a:cubicBezTo>
                  <a:cubicBezTo>
                    <a:pt x="996" y="22963"/>
                    <a:pt x="984" y="22969"/>
                    <a:pt x="984" y="22988"/>
                  </a:cubicBezTo>
                  <a:cubicBezTo>
                    <a:pt x="1168" y="23139"/>
                    <a:pt x="1308" y="23233"/>
                    <a:pt x="1419" y="23305"/>
                  </a:cubicBezTo>
                  <a:cubicBezTo>
                    <a:pt x="1477" y="23341"/>
                    <a:pt x="1528" y="23370"/>
                    <a:pt x="1571" y="23399"/>
                  </a:cubicBezTo>
                  <a:cubicBezTo>
                    <a:pt x="1617" y="23424"/>
                    <a:pt x="1657" y="23445"/>
                    <a:pt x="1697" y="23467"/>
                  </a:cubicBezTo>
                  <a:cubicBezTo>
                    <a:pt x="1740" y="23489"/>
                    <a:pt x="1780" y="23507"/>
                    <a:pt x="1823" y="23525"/>
                  </a:cubicBezTo>
                  <a:cubicBezTo>
                    <a:pt x="1863" y="23543"/>
                    <a:pt x="1910" y="23561"/>
                    <a:pt x="1963" y="23583"/>
                  </a:cubicBezTo>
                  <a:cubicBezTo>
                    <a:pt x="2068" y="23618"/>
                    <a:pt x="2198" y="23665"/>
                    <a:pt x="2389" y="23708"/>
                  </a:cubicBezTo>
                  <a:cubicBezTo>
                    <a:pt x="2435" y="23734"/>
                    <a:pt x="2482" y="23766"/>
                    <a:pt x="2533" y="23791"/>
                  </a:cubicBezTo>
                  <a:cubicBezTo>
                    <a:pt x="2558" y="23806"/>
                    <a:pt x="2583" y="23821"/>
                    <a:pt x="2608" y="23831"/>
                  </a:cubicBezTo>
                  <a:lnTo>
                    <a:pt x="2684" y="23867"/>
                  </a:lnTo>
                  <a:cubicBezTo>
                    <a:pt x="2713" y="23881"/>
                    <a:pt x="2738" y="23892"/>
                    <a:pt x="2767" y="23903"/>
                  </a:cubicBezTo>
                  <a:lnTo>
                    <a:pt x="2806" y="23921"/>
                  </a:lnTo>
                  <a:cubicBezTo>
                    <a:pt x="2814" y="23921"/>
                    <a:pt x="2821" y="23924"/>
                    <a:pt x="2828" y="23929"/>
                  </a:cubicBezTo>
                  <a:lnTo>
                    <a:pt x="2854" y="23936"/>
                  </a:lnTo>
                  <a:cubicBezTo>
                    <a:pt x="2886" y="23946"/>
                    <a:pt x="2919" y="23954"/>
                    <a:pt x="2951" y="23964"/>
                  </a:cubicBezTo>
                  <a:cubicBezTo>
                    <a:pt x="2981" y="23971"/>
                    <a:pt x="3010" y="23975"/>
                    <a:pt x="3040" y="23981"/>
                  </a:cubicBezTo>
                  <a:lnTo>
                    <a:pt x="3040" y="23981"/>
                  </a:lnTo>
                  <a:cubicBezTo>
                    <a:pt x="3008" y="23974"/>
                    <a:pt x="2982" y="23964"/>
                    <a:pt x="2958" y="23957"/>
                  </a:cubicBezTo>
                  <a:cubicBezTo>
                    <a:pt x="2933" y="23946"/>
                    <a:pt x="2911" y="23936"/>
                    <a:pt x="2897" y="23924"/>
                  </a:cubicBezTo>
                  <a:cubicBezTo>
                    <a:pt x="2864" y="23903"/>
                    <a:pt x="2850" y="23889"/>
                    <a:pt x="2854" y="23874"/>
                  </a:cubicBezTo>
                  <a:cubicBezTo>
                    <a:pt x="2857" y="23860"/>
                    <a:pt x="2871" y="23846"/>
                    <a:pt x="2901" y="23838"/>
                  </a:cubicBezTo>
                  <a:cubicBezTo>
                    <a:pt x="2914" y="23831"/>
                    <a:pt x="2929" y="23828"/>
                    <a:pt x="2947" y="23824"/>
                  </a:cubicBezTo>
                  <a:cubicBezTo>
                    <a:pt x="2965" y="23816"/>
                    <a:pt x="2987" y="23813"/>
                    <a:pt x="3009" y="23806"/>
                  </a:cubicBezTo>
                  <a:cubicBezTo>
                    <a:pt x="3030" y="23803"/>
                    <a:pt x="3052" y="23795"/>
                    <a:pt x="3077" y="23788"/>
                  </a:cubicBezTo>
                  <a:cubicBezTo>
                    <a:pt x="3092" y="23784"/>
                    <a:pt x="3102" y="23784"/>
                    <a:pt x="3117" y="23781"/>
                  </a:cubicBezTo>
                  <a:cubicBezTo>
                    <a:pt x="3127" y="23777"/>
                    <a:pt x="3142" y="23773"/>
                    <a:pt x="3156" y="23770"/>
                  </a:cubicBezTo>
                  <a:cubicBezTo>
                    <a:pt x="3182" y="23759"/>
                    <a:pt x="3210" y="23751"/>
                    <a:pt x="3239" y="23745"/>
                  </a:cubicBezTo>
                  <a:cubicBezTo>
                    <a:pt x="3265" y="23738"/>
                    <a:pt x="3293" y="23726"/>
                    <a:pt x="3322" y="23716"/>
                  </a:cubicBezTo>
                  <a:cubicBezTo>
                    <a:pt x="3441" y="23680"/>
                    <a:pt x="3559" y="23630"/>
                    <a:pt x="3675" y="23579"/>
                  </a:cubicBezTo>
                  <a:cubicBezTo>
                    <a:pt x="3654" y="23575"/>
                    <a:pt x="3628" y="23572"/>
                    <a:pt x="3606" y="23568"/>
                  </a:cubicBezTo>
                  <a:cubicBezTo>
                    <a:pt x="3661" y="23557"/>
                    <a:pt x="3714" y="23547"/>
                    <a:pt x="3769" y="23532"/>
                  </a:cubicBezTo>
                  <a:lnTo>
                    <a:pt x="3769" y="23532"/>
                  </a:lnTo>
                  <a:cubicBezTo>
                    <a:pt x="3740" y="23547"/>
                    <a:pt x="3707" y="23561"/>
                    <a:pt x="3675" y="23579"/>
                  </a:cubicBezTo>
                  <a:cubicBezTo>
                    <a:pt x="3704" y="23579"/>
                    <a:pt x="3736" y="23583"/>
                    <a:pt x="3769" y="23586"/>
                  </a:cubicBezTo>
                  <a:cubicBezTo>
                    <a:pt x="3801" y="23561"/>
                    <a:pt x="3833" y="23535"/>
                    <a:pt x="3865" y="23510"/>
                  </a:cubicBezTo>
                  <a:cubicBezTo>
                    <a:pt x="3985" y="23478"/>
                    <a:pt x="4111" y="23442"/>
                    <a:pt x="4237" y="23402"/>
                  </a:cubicBezTo>
                  <a:lnTo>
                    <a:pt x="4237" y="23424"/>
                  </a:lnTo>
                  <a:cubicBezTo>
                    <a:pt x="4223" y="23467"/>
                    <a:pt x="4154" y="23535"/>
                    <a:pt x="4064" y="23600"/>
                  </a:cubicBezTo>
                  <a:lnTo>
                    <a:pt x="3992" y="23600"/>
                  </a:lnTo>
                  <a:cubicBezTo>
                    <a:pt x="3967" y="23600"/>
                    <a:pt x="3942" y="23597"/>
                    <a:pt x="3916" y="23597"/>
                  </a:cubicBezTo>
                  <a:cubicBezTo>
                    <a:pt x="3865" y="23593"/>
                    <a:pt x="3815" y="23593"/>
                    <a:pt x="3769" y="23586"/>
                  </a:cubicBezTo>
                  <a:cubicBezTo>
                    <a:pt x="3682" y="23655"/>
                    <a:pt x="3599" y="23716"/>
                    <a:pt x="3538" y="23773"/>
                  </a:cubicBezTo>
                  <a:cubicBezTo>
                    <a:pt x="3481" y="23828"/>
                    <a:pt x="3448" y="23878"/>
                    <a:pt x="3473" y="23918"/>
                  </a:cubicBezTo>
                  <a:cubicBezTo>
                    <a:pt x="3502" y="23907"/>
                    <a:pt x="3541" y="23892"/>
                    <a:pt x="3584" y="23878"/>
                  </a:cubicBezTo>
                  <a:cubicBezTo>
                    <a:pt x="3632" y="23864"/>
                    <a:pt x="3686" y="23849"/>
                    <a:pt x="3740" y="23831"/>
                  </a:cubicBezTo>
                  <a:lnTo>
                    <a:pt x="3740" y="23831"/>
                  </a:lnTo>
                  <a:cubicBezTo>
                    <a:pt x="3693" y="23867"/>
                    <a:pt x="3661" y="23892"/>
                    <a:pt x="3689" y="23903"/>
                  </a:cubicBezTo>
                  <a:cubicBezTo>
                    <a:pt x="3692" y="23903"/>
                    <a:pt x="3694" y="23904"/>
                    <a:pt x="3697" y="23904"/>
                  </a:cubicBezTo>
                  <a:cubicBezTo>
                    <a:pt x="3715" y="23904"/>
                    <a:pt x="3738" y="23893"/>
                    <a:pt x="3772" y="23878"/>
                  </a:cubicBezTo>
                  <a:cubicBezTo>
                    <a:pt x="3812" y="23856"/>
                    <a:pt x="3862" y="23831"/>
                    <a:pt x="3923" y="23795"/>
                  </a:cubicBezTo>
                  <a:cubicBezTo>
                    <a:pt x="3995" y="23831"/>
                    <a:pt x="4071" y="23867"/>
                    <a:pt x="4146" y="23899"/>
                  </a:cubicBezTo>
                  <a:lnTo>
                    <a:pt x="4172" y="23828"/>
                  </a:lnTo>
                  <a:cubicBezTo>
                    <a:pt x="4349" y="23791"/>
                    <a:pt x="4522" y="23751"/>
                    <a:pt x="4695" y="23708"/>
                  </a:cubicBezTo>
                  <a:cubicBezTo>
                    <a:pt x="4868" y="23662"/>
                    <a:pt x="5037" y="23615"/>
                    <a:pt x="5206" y="23565"/>
                  </a:cubicBezTo>
                  <a:cubicBezTo>
                    <a:pt x="5343" y="23470"/>
                    <a:pt x="5476" y="23370"/>
                    <a:pt x="5606" y="23266"/>
                  </a:cubicBezTo>
                  <a:cubicBezTo>
                    <a:pt x="5671" y="23215"/>
                    <a:pt x="5736" y="23164"/>
                    <a:pt x="5804" y="23111"/>
                  </a:cubicBezTo>
                  <a:cubicBezTo>
                    <a:pt x="5837" y="23086"/>
                    <a:pt x="5869" y="23056"/>
                    <a:pt x="5902" y="23031"/>
                  </a:cubicBezTo>
                  <a:cubicBezTo>
                    <a:pt x="5919" y="23017"/>
                    <a:pt x="5937" y="23003"/>
                    <a:pt x="5952" y="22991"/>
                  </a:cubicBezTo>
                  <a:cubicBezTo>
                    <a:pt x="5962" y="22985"/>
                    <a:pt x="5970" y="22978"/>
                    <a:pt x="5980" y="22970"/>
                  </a:cubicBezTo>
                  <a:lnTo>
                    <a:pt x="6013" y="22945"/>
                  </a:lnTo>
                  <a:cubicBezTo>
                    <a:pt x="6190" y="22819"/>
                    <a:pt x="6356" y="22692"/>
                    <a:pt x="6517" y="22570"/>
                  </a:cubicBezTo>
                  <a:cubicBezTo>
                    <a:pt x="6550" y="22545"/>
                    <a:pt x="6582" y="22524"/>
                    <a:pt x="6615" y="22498"/>
                  </a:cubicBezTo>
                  <a:cubicBezTo>
                    <a:pt x="6632" y="22524"/>
                    <a:pt x="6654" y="22549"/>
                    <a:pt x="6683" y="22574"/>
                  </a:cubicBezTo>
                  <a:cubicBezTo>
                    <a:pt x="6705" y="22595"/>
                    <a:pt x="6727" y="22617"/>
                    <a:pt x="6755" y="22642"/>
                  </a:cubicBezTo>
                  <a:cubicBezTo>
                    <a:pt x="6766" y="22653"/>
                    <a:pt x="6777" y="22664"/>
                    <a:pt x="6791" y="22675"/>
                  </a:cubicBezTo>
                  <a:cubicBezTo>
                    <a:pt x="6694" y="22740"/>
                    <a:pt x="6586" y="22805"/>
                    <a:pt x="6471" y="22870"/>
                  </a:cubicBezTo>
                  <a:cubicBezTo>
                    <a:pt x="6341" y="22941"/>
                    <a:pt x="6200" y="23013"/>
                    <a:pt x="6056" y="23074"/>
                  </a:cubicBezTo>
                  <a:cubicBezTo>
                    <a:pt x="6240" y="22997"/>
                    <a:pt x="6335" y="22969"/>
                    <a:pt x="6376" y="22969"/>
                  </a:cubicBezTo>
                  <a:cubicBezTo>
                    <a:pt x="6380" y="22969"/>
                    <a:pt x="6384" y="22969"/>
                    <a:pt x="6388" y="22970"/>
                  </a:cubicBezTo>
                  <a:cubicBezTo>
                    <a:pt x="6416" y="22981"/>
                    <a:pt x="6384" y="23024"/>
                    <a:pt x="6334" y="23060"/>
                  </a:cubicBezTo>
                  <a:cubicBezTo>
                    <a:pt x="6521" y="22948"/>
                    <a:pt x="6694" y="22840"/>
                    <a:pt x="6860" y="22732"/>
                  </a:cubicBezTo>
                  <a:cubicBezTo>
                    <a:pt x="6881" y="22750"/>
                    <a:pt x="6906" y="22768"/>
                    <a:pt x="6931" y="22790"/>
                  </a:cubicBezTo>
                  <a:cubicBezTo>
                    <a:pt x="6961" y="22812"/>
                    <a:pt x="6989" y="22833"/>
                    <a:pt x="7021" y="22858"/>
                  </a:cubicBezTo>
                  <a:cubicBezTo>
                    <a:pt x="6943" y="22793"/>
                    <a:pt x="6986" y="22740"/>
                    <a:pt x="7083" y="22714"/>
                  </a:cubicBezTo>
                  <a:cubicBezTo>
                    <a:pt x="7125" y="22705"/>
                    <a:pt x="7178" y="22699"/>
                    <a:pt x="7238" y="22699"/>
                  </a:cubicBezTo>
                  <a:cubicBezTo>
                    <a:pt x="7251" y="22699"/>
                    <a:pt x="7264" y="22699"/>
                    <a:pt x="7277" y="22700"/>
                  </a:cubicBezTo>
                  <a:cubicBezTo>
                    <a:pt x="7314" y="22700"/>
                    <a:pt x="7353" y="22704"/>
                    <a:pt x="7393" y="22710"/>
                  </a:cubicBezTo>
                  <a:cubicBezTo>
                    <a:pt x="7415" y="22710"/>
                    <a:pt x="7436" y="22718"/>
                    <a:pt x="7458" y="22722"/>
                  </a:cubicBezTo>
                  <a:cubicBezTo>
                    <a:pt x="7475" y="22725"/>
                    <a:pt x="7497" y="22729"/>
                    <a:pt x="7518" y="22736"/>
                  </a:cubicBezTo>
                  <a:cubicBezTo>
                    <a:pt x="7487" y="22747"/>
                    <a:pt x="7480" y="22812"/>
                    <a:pt x="7461" y="22873"/>
                  </a:cubicBezTo>
                  <a:cubicBezTo>
                    <a:pt x="7444" y="22926"/>
                    <a:pt x="7418" y="22981"/>
                    <a:pt x="7353" y="22982"/>
                  </a:cubicBezTo>
                  <a:lnTo>
                    <a:pt x="7353" y="22982"/>
                  </a:lnTo>
                  <a:cubicBezTo>
                    <a:pt x="7348" y="22981"/>
                    <a:pt x="7343" y="22981"/>
                    <a:pt x="7339" y="22981"/>
                  </a:cubicBezTo>
                  <a:lnTo>
                    <a:pt x="7339" y="22981"/>
                  </a:lnTo>
                  <a:cubicBezTo>
                    <a:pt x="7343" y="22981"/>
                    <a:pt x="7347" y="22982"/>
                    <a:pt x="7351" y="22982"/>
                  </a:cubicBezTo>
                  <a:cubicBezTo>
                    <a:pt x="7351" y="22982"/>
                    <a:pt x="7352" y="22982"/>
                    <a:pt x="7353" y="22982"/>
                  </a:cubicBezTo>
                  <a:lnTo>
                    <a:pt x="7353" y="22982"/>
                  </a:lnTo>
                  <a:cubicBezTo>
                    <a:pt x="7384" y="22983"/>
                    <a:pt x="7415" y="22983"/>
                    <a:pt x="7446" y="22983"/>
                  </a:cubicBezTo>
                  <a:cubicBezTo>
                    <a:pt x="7734" y="22983"/>
                    <a:pt x="8003" y="22935"/>
                    <a:pt x="8250" y="22855"/>
                  </a:cubicBezTo>
                  <a:lnTo>
                    <a:pt x="8250" y="22855"/>
                  </a:lnTo>
                  <a:cubicBezTo>
                    <a:pt x="8178" y="22883"/>
                    <a:pt x="8178" y="22930"/>
                    <a:pt x="8215" y="22978"/>
                  </a:cubicBezTo>
                  <a:cubicBezTo>
                    <a:pt x="8240" y="23006"/>
                    <a:pt x="8275" y="23035"/>
                    <a:pt x="8323" y="23060"/>
                  </a:cubicBezTo>
                  <a:cubicBezTo>
                    <a:pt x="8344" y="23071"/>
                    <a:pt x="8369" y="23081"/>
                    <a:pt x="8394" y="23093"/>
                  </a:cubicBezTo>
                  <a:cubicBezTo>
                    <a:pt x="8419" y="23103"/>
                    <a:pt x="8448" y="23111"/>
                    <a:pt x="8477" y="23118"/>
                  </a:cubicBezTo>
                  <a:cubicBezTo>
                    <a:pt x="8448" y="23107"/>
                    <a:pt x="8488" y="23096"/>
                    <a:pt x="8564" y="23086"/>
                  </a:cubicBezTo>
                  <a:cubicBezTo>
                    <a:pt x="8639" y="23078"/>
                    <a:pt x="8751" y="23056"/>
                    <a:pt x="8873" y="23035"/>
                  </a:cubicBezTo>
                  <a:cubicBezTo>
                    <a:pt x="8888" y="23031"/>
                    <a:pt x="8902" y="23028"/>
                    <a:pt x="8917" y="23024"/>
                  </a:cubicBezTo>
                  <a:cubicBezTo>
                    <a:pt x="8935" y="23021"/>
                    <a:pt x="8949" y="23017"/>
                    <a:pt x="8963" y="23013"/>
                  </a:cubicBezTo>
                  <a:cubicBezTo>
                    <a:pt x="8993" y="23006"/>
                    <a:pt x="9025" y="22999"/>
                    <a:pt x="9053" y="22991"/>
                  </a:cubicBezTo>
                  <a:cubicBezTo>
                    <a:pt x="9115" y="22978"/>
                    <a:pt x="9176" y="22963"/>
                    <a:pt x="9234" y="22945"/>
                  </a:cubicBezTo>
                  <a:cubicBezTo>
                    <a:pt x="9288" y="22927"/>
                    <a:pt x="9342" y="22908"/>
                    <a:pt x="9389" y="22891"/>
                  </a:cubicBezTo>
                  <a:cubicBezTo>
                    <a:pt x="9435" y="22873"/>
                    <a:pt x="9472" y="22855"/>
                    <a:pt x="9500" y="22840"/>
                  </a:cubicBezTo>
                  <a:lnTo>
                    <a:pt x="9500" y="22840"/>
                  </a:lnTo>
                  <a:lnTo>
                    <a:pt x="9403" y="22862"/>
                  </a:lnTo>
                  <a:cubicBezTo>
                    <a:pt x="9367" y="22873"/>
                    <a:pt x="9334" y="22876"/>
                    <a:pt x="9302" y="22883"/>
                  </a:cubicBezTo>
                  <a:lnTo>
                    <a:pt x="9205" y="22898"/>
                  </a:lnTo>
                  <a:lnTo>
                    <a:pt x="9154" y="22908"/>
                  </a:lnTo>
                  <a:lnTo>
                    <a:pt x="9108" y="22913"/>
                  </a:lnTo>
                  <a:cubicBezTo>
                    <a:pt x="9122" y="22908"/>
                    <a:pt x="9136" y="22905"/>
                    <a:pt x="9147" y="22902"/>
                  </a:cubicBezTo>
                  <a:cubicBezTo>
                    <a:pt x="9161" y="22898"/>
                    <a:pt x="9176" y="22895"/>
                    <a:pt x="9187" y="22891"/>
                  </a:cubicBezTo>
                  <a:cubicBezTo>
                    <a:pt x="9216" y="22883"/>
                    <a:pt x="9241" y="22876"/>
                    <a:pt x="9262" y="22865"/>
                  </a:cubicBezTo>
                  <a:cubicBezTo>
                    <a:pt x="9288" y="22858"/>
                    <a:pt x="9313" y="22851"/>
                    <a:pt x="9334" y="22840"/>
                  </a:cubicBezTo>
                  <a:cubicBezTo>
                    <a:pt x="9356" y="22833"/>
                    <a:pt x="9382" y="22826"/>
                    <a:pt x="9403" y="22815"/>
                  </a:cubicBezTo>
                  <a:cubicBezTo>
                    <a:pt x="9442" y="22793"/>
                    <a:pt x="9482" y="22772"/>
                    <a:pt x="9522" y="22754"/>
                  </a:cubicBezTo>
                  <a:cubicBezTo>
                    <a:pt x="9540" y="22743"/>
                    <a:pt x="9558" y="22732"/>
                    <a:pt x="9576" y="22722"/>
                  </a:cubicBezTo>
                  <a:cubicBezTo>
                    <a:pt x="9590" y="22710"/>
                    <a:pt x="9608" y="22700"/>
                    <a:pt x="9626" y="22689"/>
                  </a:cubicBezTo>
                  <a:cubicBezTo>
                    <a:pt x="9655" y="22664"/>
                    <a:pt x="9688" y="22642"/>
                    <a:pt x="9713" y="22621"/>
                  </a:cubicBezTo>
                  <a:cubicBezTo>
                    <a:pt x="9741" y="22595"/>
                    <a:pt x="9767" y="22570"/>
                    <a:pt x="9792" y="22549"/>
                  </a:cubicBezTo>
                  <a:cubicBezTo>
                    <a:pt x="9814" y="22524"/>
                    <a:pt x="9839" y="22498"/>
                    <a:pt x="9857" y="22473"/>
                  </a:cubicBezTo>
                  <a:cubicBezTo>
                    <a:pt x="9879" y="22448"/>
                    <a:pt x="9896" y="22423"/>
                    <a:pt x="9914" y="22397"/>
                  </a:cubicBezTo>
                  <a:cubicBezTo>
                    <a:pt x="9990" y="22296"/>
                    <a:pt x="10044" y="22188"/>
                    <a:pt x="10102" y="22073"/>
                  </a:cubicBezTo>
                  <a:cubicBezTo>
                    <a:pt x="10131" y="22012"/>
                    <a:pt x="10156" y="21950"/>
                    <a:pt x="10185" y="21882"/>
                  </a:cubicBezTo>
                  <a:cubicBezTo>
                    <a:pt x="10188" y="21864"/>
                    <a:pt x="10195" y="21846"/>
                    <a:pt x="10203" y="21828"/>
                  </a:cubicBezTo>
                  <a:cubicBezTo>
                    <a:pt x="10210" y="21814"/>
                    <a:pt x="10214" y="21796"/>
                    <a:pt x="10220" y="21781"/>
                  </a:cubicBezTo>
                  <a:cubicBezTo>
                    <a:pt x="10253" y="21767"/>
                    <a:pt x="10293" y="21752"/>
                    <a:pt x="10336" y="21738"/>
                  </a:cubicBezTo>
                  <a:cubicBezTo>
                    <a:pt x="10372" y="21727"/>
                    <a:pt x="10408" y="21713"/>
                    <a:pt x="10444" y="21702"/>
                  </a:cubicBezTo>
                  <a:cubicBezTo>
                    <a:pt x="10484" y="21691"/>
                    <a:pt x="10523" y="21681"/>
                    <a:pt x="10563" y="21666"/>
                  </a:cubicBezTo>
                  <a:cubicBezTo>
                    <a:pt x="10574" y="21666"/>
                    <a:pt x="10581" y="21663"/>
                    <a:pt x="10588" y="21659"/>
                  </a:cubicBezTo>
                  <a:cubicBezTo>
                    <a:pt x="10617" y="21663"/>
                    <a:pt x="10642" y="21663"/>
                    <a:pt x="10671" y="21663"/>
                  </a:cubicBezTo>
                  <a:lnTo>
                    <a:pt x="10689" y="21695"/>
                  </a:lnTo>
                  <a:cubicBezTo>
                    <a:pt x="10679" y="21720"/>
                    <a:pt x="10667" y="21749"/>
                    <a:pt x="10657" y="21778"/>
                  </a:cubicBezTo>
                  <a:lnTo>
                    <a:pt x="10663" y="21759"/>
                  </a:lnTo>
                  <a:lnTo>
                    <a:pt x="10663" y="21759"/>
                  </a:lnTo>
                  <a:cubicBezTo>
                    <a:pt x="10660" y="21769"/>
                    <a:pt x="10657" y="21775"/>
                    <a:pt x="10653" y="21784"/>
                  </a:cubicBezTo>
                  <a:cubicBezTo>
                    <a:pt x="10649" y="21803"/>
                    <a:pt x="10642" y="21814"/>
                    <a:pt x="10639" y="21828"/>
                  </a:cubicBezTo>
                  <a:cubicBezTo>
                    <a:pt x="10631" y="21839"/>
                    <a:pt x="10628" y="21854"/>
                    <a:pt x="10621" y="21864"/>
                  </a:cubicBezTo>
                  <a:cubicBezTo>
                    <a:pt x="10617" y="21875"/>
                    <a:pt x="10610" y="21886"/>
                    <a:pt x="10606" y="21897"/>
                  </a:cubicBezTo>
                  <a:cubicBezTo>
                    <a:pt x="10584" y="21944"/>
                    <a:pt x="10563" y="21976"/>
                    <a:pt x="10545" y="22001"/>
                  </a:cubicBezTo>
                  <a:cubicBezTo>
                    <a:pt x="10526" y="22026"/>
                    <a:pt x="10512" y="22041"/>
                    <a:pt x="10506" y="22041"/>
                  </a:cubicBezTo>
                  <a:cubicBezTo>
                    <a:pt x="10500" y="22041"/>
                    <a:pt x="10501" y="22030"/>
                    <a:pt x="10509" y="22005"/>
                  </a:cubicBezTo>
                  <a:lnTo>
                    <a:pt x="10509" y="22005"/>
                  </a:lnTo>
                  <a:cubicBezTo>
                    <a:pt x="10455" y="22130"/>
                    <a:pt x="10390" y="22225"/>
                    <a:pt x="10333" y="22300"/>
                  </a:cubicBezTo>
                  <a:cubicBezTo>
                    <a:pt x="10303" y="22336"/>
                    <a:pt x="10278" y="22365"/>
                    <a:pt x="10253" y="22394"/>
                  </a:cubicBezTo>
                  <a:cubicBezTo>
                    <a:pt x="10242" y="22408"/>
                    <a:pt x="10232" y="22419"/>
                    <a:pt x="10225" y="22433"/>
                  </a:cubicBezTo>
                  <a:cubicBezTo>
                    <a:pt x="10214" y="22444"/>
                    <a:pt x="10203" y="22451"/>
                    <a:pt x="10195" y="22462"/>
                  </a:cubicBezTo>
                  <a:cubicBezTo>
                    <a:pt x="10145" y="22524"/>
                    <a:pt x="10144" y="22557"/>
                    <a:pt x="10220" y="22557"/>
                  </a:cubicBezTo>
                  <a:cubicBezTo>
                    <a:pt x="10237" y="22557"/>
                    <a:pt x="10257" y="22556"/>
                    <a:pt x="10282" y="22552"/>
                  </a:cubicBezTo>
                  <a:cubicBezTo>
                    <a:pt x="10322" y="22524"/>
                    <a:pt x="10358" y="22491"/>
                    <a:pt x="10386" y="22462"/>
                  </a:cubicBezTo>
                  <a:cubicBezTo>
                    <a:pt x="10401" y="22451"/>
                    <a:pt x="10415" y="22437"/>
                    <a:pt x="10430" y="22423"/>
                  </a:cubicBezTo>
                  <a:cubicBezTo>
                    <a:pt x="10441" y="22411"/>
                    <a:pt x="10455" y="22397"/>
                    <a:pt x="10466" y="22383"/>
                  </a:cubicBezTo>
                  <a:cubicBezTo>
                    <a:pt x="10488" y="22358"/>
                    <a:pt x="10506" y="22336"/>
                    <a:pt x="10523" y="22314"/>
                  </a:cubicBezTo>
                  <a:cubicBezTo>
                    <a:pt x="10538" y="22293"/>
                    <a:pt x="10552" y="22271"/>
                    <a:pt x="10563" y="22257"/>
                  </a:cubicBezTo>
                  <a:cubicBezTo>
                    <a:pt x="10606" y="22185"/>
                    <a:pt x="10610" y="22145"/>
                    <a:pt x="10610" y="22116"/>
                  </a:cubicBezTo>
                  <a:cubicBezTo>
                    <a:pt x="10610" y="22087"/>
                    <a:pt x="10603" y="22070"/>
                    <a:pt x="10614" y="22027"/>
                  </a:cubicBezTo>
                  <a:cubicBezTo>
                    <a:pt x="10617" y="22015"/>
                    <a:pt x="10621" y="22001"/>
                    <a:pt x="10624" y="21987"/>
                  </a:cubicBezTo>
                  <a:cubicBezTo>
                    <a:pt x="10628" y="21972"/>
                    <a:pt x="10635" y="21957"/>
                    <a:pt x="10642" y="21936"/>
                  </a:cubicBezTo>
                  <a:cubicBezTo>
                    <a:pt x="10646" y="21925"/>
                    <a:pt x="10649" y="21914"/>
                    <a:pt x="10657" y="21904"/>
                  </a:cubicBezTo>
                  <a:cubicBezTo>
                    <a:pt x="10661" y="21889"/>
                    <a:pt x="10664" y="21879"/>
                    <a:pt x="10671" y="21864"/>
                  </a:cubicBezTo>
                  <a:cubicBezTo>
                    <a:pt x="10674" y="21846"/>
                    <a:pt x="10682" y="21832"/>
                    <a:pt x="10689" y="21814"/>
                  </a:cubicBezTo>
                  <a:cubicBezTo>
                    <a:pt x="10689" y="21803"/>
                    <a:pt x="10693" y="21792"/>
                    <a:pt x="10696" y="21784"/>
                  </a:cubicBezTo>
                  <a:lnTo>
                    <a:pt x="10696" y="21789"/>
                  </a:lnTo>
                  <a:cubicBezTo>
                    <a:pt x="10700" y="21774"/>
                    <a:pt x="10704" y="21759"/>
                    <a:pt x="10711" y="21741"/>
                  </a:cubicBezTo>
                  <a:lnTo>
                    <a:pt x="10837" y="22008"/>
                  </a:lnTo>
                  <a:cubicBezTo>
                    <a:pt x="10895" y="21911"/>
                    <a:pt x="10934" y="21814"/>
                    <a:pt x="10960" y="21731"/>
                  </a:cubicBezTo>
                  <a:cubicBezTo>
                    <a:pt x="10967" y="21706"/>
                    <a:pt x="10974" y="21681"/>
                    <a:pt x="10977" y="21659"/>
                  </a:cubicBezTo>
                  <a:cubicBezTo>
                    <a:pt x="11042" y="21659"/>
                    <a:pt x="11100" y="21655"/>
                    <a:pt x="11158" y="21655"/>
                  </a:cubicBezTo>
                  <a:cubicBezTo>
                    <a:pt x="11172" y="21659"/>
                    <a:pt x="11186" y="21663"/>
                    <a:pt x="11197" y="21666"/>
                  </a:cubicBezTo>
                  <a:cubicBezTo>
                    <a:pt x="11301" y="21663"/>
                    <a:pt x="11402" y="21663"/>
                    <a:pt x="11496" y="21659"/>
                  </a:cubicBezTo>
                  <a:cubicBezTo>
                    <a:pt x="11522" y="21659"/>
                    <a:pt x="11543" y="21659"/>
                    <a:pt x="11568" y="21655"/>
                  </a:cubicBezTo>
                  <a:lnTo>
                    <a:pt x="11597" y="21655"/>
                  </a:lnTo>
                  <a:cubicBezTo>
                    <a:pt x="11600" y="21659"/>
                    <a:pt x="11600" y="21659"/>
                    <a:pt x="11604" y="21663"/>
                  </a:cubicBezTo>
                  <a:cubicBezTo>
                    <a:pt x="11712" y="21889"/>
                    <a:pt x="12066" y="22268"/>
                    <a:pt x="13092" y="22376"/>
                  </a:cubicBezTo>
                  <a:cubicBezTo>
                    <a:pt x="13309" y="22399"/>
                    <a:pt x="13506" y="22409"/>
                    <a:pt x="13684" y="22409"/>
                  </a:cubicBezTo>
                  <a:cubicBezTo>
                    <a:pt x="14206" y="22409"/>
                    <a:pt x="14571" y="22323"/>
                    <a:pt x="14818" y="22221"/>
                  </a:cubicBezTo>
                  <a:cubicBezTo>
                    <a:pt x="14818" y="22238"/>
                    <a:pt x="14821" y="22257"/>
                    <a:pt x="14843" y="22268"/>
                  </a:cubicBezTo>
                  <a:cubicBezTo>
                    <a:pt x="14976" y="22195"/>
                    <a:pt x="15102" y="22105"/>
                    <a:pt x="15203" y="21997"/>
                  </a:cubicBezTo>
                  <a:cubicBezTo>
                    <a:pt x="15218" y="21983"/>
                    <a:pt x="15232" y="21969"/>
                    <a:pt x="15247" y="21957"/>
                  </a:cubicBezTo>
                  <a:lnTo>
                    <a:pt x="15247" y="21957"/>
                  </a:lnTo>
                  <a:cubicBezTo>
                    <a:pt x="15250" y="21972"/>
                    <a:pt x="15232" y="22005"/>
                    <a:pt x="15225" y="22030"/>
                  </a:cubicBezTo>
                  <a:cubicBezTo>
                    <a:pt x="15218" y="22048"/>
                    <a:pt x="15214" y="22059"/>
                    <a:pt x="15221" y="22062"/>
                  </a:cubicBezTo>
                  <a:cubicBezTo>
                    <a:pt x="15223" y="22063"/>
                    <a:pt x="15225" y="22063"/>
                    <a:pt x="15227" y="22063"/>
                  </a:cubicBezTo>
                  <a:cubicBezTo>
                    <a:pt x="15237" y="22063"/>
                    <a:pt x="15253" y="22057"/>
                    <a:pt x="15279" y="22040"/>
                  </a:cubicBezTo>
                  <a:cubicBezTo>
                    <a:pt x="15272" y="22019"/>
                    <a:pt x="15286" y="21979"/>
                    <a:pt x="15308" y="21918"/>
                  </a:cubicBezTo>
                  <a:cubicBezTo>
                    <a:pt x="15336" y="21944"/>
                    <a:pt x="15398" y="22008"/>
                    <a:pt x="15499" y="22102"/>
                  </a:cubicBezTo>
                  <a:lnTo>
                    <a:pt x="15488" y="22199"/>
                  </a:lnTo>
                  <a:cubicBezTo>
                    <a:pt x="15491" y="22195"/>
                    <a:pt x="15495" y="22192"/>
                    <a:pt x="15499" y="22188"/>
                  </a:cubicBezTo>
                  <a:lnTo>
                    <a:pt x="15499" y="22188"/>
                  </a:lnTo>
                  <a:lnTo>
                    <a:pt x="15495" y="22217"/>
                  </a:lnTo>
                  <a:cubicBezTo>
                    <a:pt x="15521" y="22195"/>
                    <a:pt x="15542" y="22178"/>
                    <a:pt x="15564" y="22160"/>
                  </a:cubicBezTo>
                  <a:cubicBezTo>
                    <a:pt x="15942" y="22494"/>
                    <a:pt x="16713" y="23093"/>
                    <a:pt x="17757" y="23507"/>
                  </a:cubicBezTo>
                  <a:cubicBezTo>
                    <a:pt x="17912" y="23568"/>
                    <a:pt x="18075" y="23626"/>
                    <a:pt x="18240" y="23676"/>
                  </a:cubicBezTo>
                  <a:cubicBezTo>
                    <a:pt x="18261" y="23683"/>
                    <a:pt x="18283" y="23691"/>
                    <a:pt x="18309" y="23698"/>
                  </a:cubicBezTo>
                  <a:cubicBezTo>
                    <a:pt x="18503" y="23755"/>
                    <a:pt x="18698" y="23782"/>
                    <a:pt x="18890" y="23782"/>
                  </a:cubicBezTo>
                  <a:cubicBezTo>
                    <a:pt x="19001" y="23782"/>
                    <a:pt x="19111" y="23773"/>
                    <a:pt x="19220" y="23756"/>
                  </a:cubicBezTo>
                  <a:cubicBezTo>
                    <a:pt x="19660" y="23683"/>
                    <a:pt x="20077" y="23482"/>
                    <a:pt x="20441" y="23204"/>
                  </a:cubicBezTo>
                  <a:cubicBezTo>
                    <a:pt x="21058" y="22729"/>
                    <a:pt x="21512" y="22033"/>
                    <a:pt x="21627" y="21395"/>
                  </a:cubicBezTo>
                  <a:cubicBezTo>
                    <a:pt x="21655" y="21244"/>
                    <a:pt x="21630" y="21071"/>
                    <a:pt x="21569" y="20881"/>
                  </a:cubicBezTo>
                  <a:cubicBezTo>
                    <a:pt x="21497" y="20660"/>
                    <a:pt x="21374" y="20419"/>
                    <a:pt x="21212" y="20163"/>
                  </a:cubicBezTo>
                  <a:cubicBezTo>
                    <a:pt x="21166" y="20088"/>
                    <a:pt x="21119" y="20016"/>
                    <a:pt x="21065" y="19940"/>
                  </a:cubicBezTo>
                  <a:cubicBezTo>
                    <a:pt x="21050" y="19847"/>
                    <a:pt x="21033" y="19749"/>
                    <a:pt x="21025" y="19666"/>
                  </a:cubicBezTo>
                  <a:cubicBezTo>
                    <a:pt x="21021" y="19616"/>
                    <a:pt x="21021" y="19573"/>
                    <a:pt x="21028" y="19536"/>
                  </a:cubicBezTo>
                  <a:cubicBezTo>
                    <a:pt x="21036" y="19504"/>
                    <a:pt x="21054" y="19479"/>
                    <a:pt x="21079" y="19468"/>
                  </a:cubicBezTo>
                  <a:cubicBezTo>
                    <a:pt x="20845" y="19317"/>
                    <a:pt x="20694" y="19007"/>
                    <a:pt x="20492" y="18672"/>
                  </a:cubicBezTo>
                  <a:cubicBezTo>
                    <a:pt x="20293" y="18341"/>
                    <a:pt x="20056" y="17988"/>
                    <a:pt x="19678" y="17760"/>
                  </a:cubicBezTo>
                  <a:cubicBezTo>
                    <a:pt x="19654" y="17714"/>
                    <a:pt x="19655" y="17698"/>
                    <a:pt x="19669" y="17698"/>
                  </a:cubicBezTo>
                  <a:cubicBezTo>
                    <a:pt x="19695" y="17698"/>
                    <a:pt x="19766" y="17754"/>
                    <a:pt x="19796" y="17754"/>
                  </a:cubicBezTo>
                  <a:cubicBezTo>
                    <a:pt x="19807" y="17754"/>
                    <a:pt x="19812" y="17746"/>
                    <a:pt x="19807" y="17725"/>
                  </a:cubicBezTo>
                  <a:cubicBezTo>
                    <a:pt x="19703" y="17677"/>
                    <a:pt x="19606" y="17606"/>
                    <a:pt x="19498" y="17501"/>
                  </a:cubicBezTo>
                  <a:cubicBezTo>
                    <a:pt x="19393" y="17393"/>
                    <a:pt x="19277" y="17253"/>
                    <a:pt x="19144" y="17058"/>
                  </a:cubicBezTo>
                  <a:lnTo>
                    <a:pt x="19144" y="17058"/>
                  </a:lnTo>
                  <a:lnTo>
                    <a:pt x="19199" y="17083"/>
                  </a:lnTo>
                  <a:cubicBezTo>
                    <a:pt x="18983" y="16834"/>
                    <a:pt x="18813" y="16611"/>
                    <a:pt x="18676" y="16406"/>
                  </a:cubicBezTo>
                  <a:cubicBezTo>
                    <a:pt x="18640" y="16352"/>
                    <a:pt x="18612" y="16302"/>
                    <a:pt x="18579" y="16251"/>
                  </a:cubicBezTo>
                  <a:cubicBezTo>
                    <a:pt x="18550" y="16201"/>
                    <a:pt x="18525" y="16154"/>
                    <a:pt x="18499" y="16104"/>
                  </a:cubicBezTo>
                  <a:lnTo>
                    <a:pt x="18478" y="16068"/>
                  </a:lnTo>
                  <a:cubicBezTo>
                    <a:pt x="18474" y="16056"/>
                    <a:pt x="18471" y="16049"/>
                    <a:pt x="18467" y="16042"/>
                  </a:cubicBezTo>
                  <a:cubicBezTo>
                    <a:pt x="18460" y="16024"/>
                    <a:pt x="18453" y="15999"/>
                    <a:pt x="18446" y="15981"/>
                  </a:cubicBezTo>
                  <a:cubicBezTo>
                    <a:pt x="18439" y="15959"/>
                    <a:pt x="18431" y="15931"/>
                    <a:pt x="18424" y="15909"/>
                  </a:cubicBezTo>
                  <a:cubicBezTo>
                    <a:pt x="18417" y="15883"/>
                    <a:pt x="18413" y="15855"/>
                    <a:pt x="18406" y="15830"/>
                  </a:cubicBezTo>
                  <a:cubicBezTo>
                    <a:pt x="18356" y="15614"/>
                    <a:pt x="18319" y="15369"/>
                    <a:pt x="18283" y="15095"/>
                  </a:cubicBezTo>
                  <a:cubicBezTo>
                    <a:pt x="18248" y="14817"/>
                    <a:pt x="18211" y="14508"/>
                    <a:pt x="18172" y="14137"/>
                  </a:cubicBezTo>
                  <a:lnTo>
                    <a:pt x="18082" y="14262"/>
                  </a:lnTo>
                  <a:cubicBezTo>
                    <a:pt x="18050" y="13942"/>
                    <a:pt x="18071" y="13870"/>
                    <a:pt x="18078" y="13718"/>
                  </a:cubicBezTo>
                  <a:cubicBezTo>
                    <a:pt x="18052" y="13677"/>
                    <a:pt x="18033" y="13659"/>
                    <a:pt x="18021" y="13659"/>
                  </a:cubicBezTo>
                  <a:cubicBezTo>
                    <a:pt x="17984" y="13659"/>
                    <a:pt x="18006" y="13828"/>
                    <a:pt x="18028" y="13999"/>
                  </a:cubicBezTo>
                  <a:cubicBezTo>
                    <a:pt x="18053" y="14176"/>
                    <a:pt x="18076" y="14354"/>
                    <a:pt x="18031" y="14354"/>
                  </a:cubicBezTo>
                  <a:cubicBezTo>
                    <a:pt x="18018" y="14354"/>
                    <a:pt x="17999" y="14339"/>
                    <a:pt x="17974" y="14305"/>
                  </a:cubicBezTo>
                  <a:cubicBezTo>
                    <a:pt x="18050" y="14079"/>
                    <a:pt x="17967" y="13520"/>
                    <a:pt x="17898" y="12973"/>
                  </a:cubicBezTo>
                  <a:cubicBezTo>
                    <a:pt x="17826" y="12425"/>
                    <a:pt x="17761" y="11896"/>
                    <a:pt x="17865" y="11733"/>
                  </a:cubicBezTo>
                  <a:cubicBezTo>
                    <a:pt x="17844" y="11579"/>
                    <a:pt x="17826" y="11537"/>
                    <a:pt x="17809" y="11537"/>
                  </a:cubicBezTo>
                  <a:cubicBezTo>
                    <a:pt x="17788" y="11537"/>
                    <a:pt x="17770" y="11598"/>
                    <a:pt x="17749" y="11598"/>
                  </a:cubicBezTo>
                  <a:cubicBezTo>
                    <a:pt x="17732" y="11598"/>
                    <a:pt x="17714" y="11556"/>
                    <a:pt x="17693" y="11402"/>
                  </a:cubicBezTo>
                  <a:lnTo>
                    <a:pt x="17743" y="11262"/>
                  </a:lnTo>
                  <a:lnTo>
                    <a:pt x="17639" y="11150"/>
                  </a:lnTo>
                  <a:cubicBezTo>
                    <a:pt x="17606" y="10822"/>
                    <a:pt x="17664" y="10649"/>
                    <a:pt x="17721" y="10627"/>
                  </a:cubicBezTo>
                  <a:cubicBezTo>
                    <a:pt x="17725" y="10707"/>
                    <a:pt x="17769" y="10847"/>
                    <a:pt x="17786" y="10933"/>
                  </a:cubicBezTo>
                  <a:cubicBezTo>
                    <a:pt x="17804" y="10530"/>
                    <a:pt x="17610" y="9849"/>
                    <a:pt x="17588" y="9641"/>
                  </a:cubicBezTo>
                  <a:lnTo>
                    <a:pt x="17588" y="9641"/>
                  </a:lnTo>
                  <a:lnTo>
                    <a:pt x="17617" y="10083"/>
                  </a:lnTo>
                  <a:cubicBezTo>
                    <a:pt x="17483" y="9413"/>
                    <a:pt x="17368" y="8664"/>
                    <a:pt x="17220" y="7922"/>
                  </a:cubicBezTo>
                  <a:cubicBezTo>
                    <a:pt x="17077" y="7180"/>
                    <a:pt x="16900" y="6445"/>
                    <a:pt x="16655" y="5815"/>
                  </a:cubicBezTo>
                  <a:lnTo>
                    <a:pt x="16633" y="5926"/>
                  </a:lnTo>
                  <a:cubicBezTo>
                    <a:pt x="16454" y="5447"/>
                    <a:pt x="16403" y="5248"/>
                    <a:pt x="16352" y="5037"/>
                  </a:cubicBezTo>
                  <a:cubicBezTo>
                    <a:pt x="16327" y="4929"/>
                    <a:pt x="16302" y="4816"/>
                    <a:pt x="16251" y="4669"/>
                  </a:cubicBezTo>
                  <a:cubicBezTo>
                    <a:pt x="16241" y="4629"/>
                    <a:pt x="16226" y="4590"/>
                    <a:pt x="16212" y="4546"/>
                  </a:cubicBezTo>
                  <a:cubicBezTo>
                    <a:pt x="16198" y="4507"/>
                    <a:pt x="16176" y="4460"/>
                    <a:pt x="16158" y="4410"/>
                  </a:cubicBezTo>
                  <a:cubicBezTo>
                    <a:pt x="16154" y="4399"/>
                    <a:pt x="16147" y="4384"/>
                    <a:pt x="16143" y="4373"/>
                  </a:cubicBezTo>
                  <a:cubicBezTo>
                    <a:pt x="16140" y="4367"/>
                    <a:pt x="16136" y="4362"/>
                    <a:pt x="16136" y="4355"/>
                  </a:cubicBezTo>
                  <a:lnTo>
                    <a:pt x="16129" y="4345"/>
                  </a:lnTo>
                  <a:cubicBezTo>
                    <a:pt x="16122" y="4330"/>
                    <a:pt x="16118" y="4316"/>
                    <a:pt x="16111" y="4297"/>
                  </a:cubicBezTo>
                  <a:cubicBezTo>
                    <a:pt x="16093" y="4265"/>
                    <a:pt x="16078" y="4233"/>
                    <a:pt x="16057" y="4197"/>
                  </a:cubicBezTo>
                  <a:lnTo>
                    <a:pt x="16057" y="4197"/>
                  </a:lnTo>
                  <a:lnTo>
                    <a:pt x="16078" y="4219"/>
                  </a:lnTo>
                  <a:cubicBezTo>
                    <a:pt x="16039" y="4175"/>
                    <a:pt x="15996" y="4124"/>
                    <a:pt x="15953" y="4064"/>
                  </a:cubicBezTo>
                  <a:cubicBezTo>
                    <a:pt x="15931" y="4035"/>
                    <a:pt x="15910" y="4003"/>
                    <a:pt x="15888" y="3970"/>
                  </a:cubicBezTo>
                  <a:cubicBezTo>
                    <a:pt x="15877" y="3956"/>
                    <a:pt x="15866" y="3941"/>
                    <a:pt x="15855" y="3923"/>
                  </a:cubicBezTo>
                  <a:lnTo>
                    <a:pt x="15841" y="3898"/>
                  </a:lnTo>
                  <a:lnTo>
                    <a:pt x="15834" y="3887"/>
                  </a:lnTo>
                  <a:lnTo>
                    <a:pt x="15845" y="3883"/>
                  </a:lnTo>
                  <a:cubicBezTo>
                    <a:pt x="15884" y="3869"/>
                    <a:pt x="15924" y="3855"/>
                    <a:pt x="15963" y="3840"/>
                  </a:cubicBezTo>
                  <a:lnTo>
                    <a:pt x="15963" y="3840"/>
                  </a:lnTo>
                  <a:cubicBezTo>
                    <a:pt x="15938" y="3862"/>
                    <a:pt x="15956" y="3869"/>
                    <a:pt x="15992" y="3873"/>
                  </a:cubicBezTo>
                  <a:cubicBezTo>
                    <a:pt x="15998" y="3874"/>
                    <a:pt x="16005" y="3874"/>
                    <a:pt x="16012" y="3874"/>
                  </a:cubicBezTo>
                  <a:cubicBezTo>
                    <a:pt x="16043" y="3874"/>
                    <a:pt x="16083" y="3869"/>
                    <a:pt x="16118" y="3865"/>
                  </a:cubicBezTo>
                  <a:cubicBezTo>
                    <a:pt x="16137" y="3864"/>
                    <a:pt x="16154" y="3863"/>
                    <a:pt x="16170" y="3863"/>
                  </a:cubicBezTo>
                  <a:cubicBezTo>
                    <a:pt x="16194" y="3863"/>
                    <a:pt x="16213" y="3865"/>
                    <a:pt x="16226" y="3869"/>
                  </a:cubicBezTo>
                  <a:cubicBezTo>
                    <a:pt x="16248" y="3873"/>
                    <a:pt x="16251" y="3891"/>
                    <a:pt x="16230" y="3916"/>
                  </a:cubicBezTo>
                  <a:cubicBezTo>
                    <a:pt x="16273" y="3883"/>
                    <a:pt x="16313" y="3855"/>
                    <a:pt x="16342" y="3826"/>
                  </a:cubicBezTo>
                  <a:cubicBezTo>
                    <a:pt x="16352" y="3818"/>
                    <a:pt x="16359" y="3811"/>
                    <a:pt x="16367" y="3805"/>
                  </a:cubicBezTo>
                  <a:lnTo>
                    <a:pt x="16371" y="3800"/>
                  </a:lnTo>
                  <a:lnTo>
                    <a:pt x="16374" y="3797"/>
                  </a:lnTo>
                  <a:lnTo>
                    <a:pt x="16377" y="3793"/>
                  </a:lnTo>
                  <a:cubicBezTo>
                    <a:pt x="16389" y="3786"/>
                    <a:pt x="16396" y="3779"/>
                    <a:pt x="16403" y="3775"/>
                  </a:cubicBezTo>
                  <a:cubicBezTo>
                    <a:pt x="16439" y="3750"/>
                    <a:pt x="16467" y="3725"/>
                    <a:pt x="16493" y="3703"/>
                  </a:cubicBezTo>
                  <a:cubicBezTo>
                    <a:pt x="16594" y="3617"/>
                    <a:pt x="16637" y="3567"/>
                    <a:pt x="16670" y="3524"/>
                  </a:cubicBezTo>
                  <a:cubicBezTo>
                    <a:pt x="16684" y="3498"/>
                    <a:pt x="16695" y="3476"/>
                    <a:pt x="16709" y="3454"/>
                  </a:cubicBezTo>
                  <a:cubicBezTo>
                    <a:pt x="16723" y="3429"/>
                    <a:pt x="16738" y="3401"/>
                    <a:pt x="16756" y="3364"/>
                  </a:cubicBezTo>
                  <a:cubicBezTo>
                    <a:pt x="16778" y="3329"/>
                    <a:pt x="16803" y="3286"/>
                    <a:pt x="16831" y="3224"/>
                  </a:cubicBezTo>
                  <a:cubicBezTo>
                    <a:pt x="16864" y="3163"/>
                    <a:pt x="16904" y="3091"/>
                    <a:pt x="16943" y="2990"/>
                  </a:cubicBezTo>
                  <a:cubicBezTo>
                    <a:pt x="16972" y="2972"/>
                    <a:pt x="17001" y="2950"/>
                    <a:pt x="17029" y="2932"/>
                  </a:cubicBezTo>
                  <a:cubicBezTo>
                    <a:pt x="17059" y="2911"/>
                    <a:pt x="17087" y="2885"/>
                    <a:pt x="17116" y="2864"/>
                  </a:cubicBezTo>
                  <a:cubicBezTo>
                    <a:pt x="17124" y="2824"/>
                    <a:pt x="17131" y="2792"/>
                    <a:pt x="17137" y="2759"/>
                  </a:cubicBezTo>
                  <a:cubicBezTo>
                    <a:pt x="17137" y="2727"/>
                    <a:pt x="17142" y="2698"/>
                    <a:pt x="17145" y="2669"/>
                  </a:cubicBezTo>
                  <a:cubicBezTo>
                    <a:pt x="17149" y="2611"/>
                    <a:pt x="17152" y="2561"/>
                    <a:pt x="17156" y="2500"/>
                  </a:cubicBezTo>
                  <a:cubicBezTo>
                    <a:pt x="17159" y="2468"/>
                    <a:pt x="17159" y="2432"/>
                    <a:pt x="17163" y="2395"/>
                  </a:cubicBezTo>
                  <a:lnTo>
                    <a:pt x="17163" y="2266"/>
                  </a:lnTo>
                  <a:cubicBezTo>
                    <a:pt x="17163" y="2244"/>
                    <a:pt x="17163" y="2219"/>
                    <a:pt x="17159" y="2190"/>
                  </a:cubicBezTo>
                  <a:cubicBezTo>
                    <a:pt x="17159" y="2165"/>
                    <a:pt x="17156" y="2136"/>
                    <a:pt x="17156" y="2104"/>
                  </a:cubicBezTo>
                  <a:cubicBezTo>
                    <a:pt x="17152" y="2075"/>
                    <a:pt x="17149" y="2042"/>
                    <a:pt x="17142" y="2010"/>
                  </a:cubicBezTo>
                  <a:cubicBezTo>
                    <a:pt x="17137" y="1978"/>
                    <a:pt x="17131" y="1941"/>
                    <a:pt x="17127" y="1902"/>
                  </a:cubicBezTo>
                  <a:lnTo>
                    <a:pt x="17127" y="1902"/>
                  </a:lnTo>
                  <a:cubicBezTo>
                    <a:pt x="17158" y="2019"/>
                    <a:pt x="17179" y="2057"/>
                    <a:pt x="17193" y="2057"/>
                  </a:cubicBezTo>
                  <a:cubicBezTo>
                    <a:pt x="17194" y="2057"/>
                    <a:pt x="17195" y="2057"/>
                    <a:pt x="17195" y="2057"/>
                  </a:cubicBezTo>
                  <a:cubicBezTo>
                    <a:pt x="17214" y="2049"/>
                    <a:pt x="17224" y="2003"/>
                    <a:pt x="17235" y="1953"/>
                  </a:cubicBezTo>
                  <a:cubicBezTo>
                    <a:pt x="17242" y="1927"/>
                    <a:pt x="17250" y="1906"/>
                    <a:pt x="17253" y="1888"/>
                  </a:cubicBezTo>
                  <a:cubicBezTo>
                    <a:pt x="17260" y="1870"/>
                    <a:pt x="17267" y="1855"/>
                    <a:pt x="17278" y="1855"/>
                  </a:cubicBezTo>
                  <a:cubicBezTo>
                    <a:pt x="17300" y="1855"/>
                    <a:pt x="17329" y="1902"/>
                    <a:pt x="17368" y="2061"/>
                  </a:cubicBezTo>
                  <a:cubicBezTo>
                    <a:pt x="17380" y="1876"/>
                    <a:pt x="17358" y="1708"/>
                    <a:pt x="17318" y="1552"/>
                  </a:cubicBezTo>
                  <a:cubicBezTo>
                    <a:pt x="17278" y="1397"/>
                    <a:pt x="17217" y="1261"/>
                    <a:pt x="17145" y="1138"/>
                  </a:cubicBezTo>
                  <a:cubicBezTo>
                    <a:pt x="17001" y="900"/>
                    <a:pt x="16828" y="731"/>
                    <a:pt x="16662" y="601"/>
                  </a:cubicBezTo>
                  <a:cubicBezTo>
                    <a:pt x="16497" y="476"/>
                    <a:pt x="16338" y="382"/>
                    <a:pt x="16194" y="292"/>
                  </a:cubicBezTo>
                  <a:cubicBezTo>
                    <a:pt x="16050" y="205"/>
                    <a:pt x="15920" y="115"/>
                    <a:pt x="15790" y="0"/>
                  </a:cubicBezTo>
                  <a:close/>
                  <a:moveTo>
                    <a:pt x="3040" y="23981"/>
                  </a:moveTo>
                  <a:cubicBezTo>
                    <a:pt x="3043" y="23981"/>
                    <a:pt x="3046" y="23982"/>
                    <a:pt x="3048" y="23982"/>
                  </a:cubicBezTo>
                  <a:cubicBezTo>
                    <a:pt x="3046" y="23982"/>
                    <a:pt x="3043" y="23981"/>
                    <a:pt x="3040" y="2398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r>
                <a:rPr lang="en"/>
                <a:t> </a:t>
              </a:r>
              <a:endParaRPr dirty="0"/>
            </a:p>
          </p:txBody>
        </p:sp>
        <p:sp>
          <p:nvSpPr>
            <p:cNvPr id="2612" name="Google Shape;2612;p69"/>
            <p:cNvSpPr/>
            <p:nvPr/>
          </p:nvSpPr>
          <p:spPr>
            <a:xfrm rot="-827965">
              <a:off x="5296432" y="3062662"/>
              <a:ext cx="3188" cy="35242"/>
            </a:xfrm>
            <a:custGeom>
              <a:avLst/>
              <a:gdLst/>
              <a:ahLst/>
              <a:cxnLst/>
              <a:rect l="l" t="t" r="r" b="b"/>
              <a:pathLst>
                <a:path w="19" h="210" extrusionOk="0">
                  <a:moveTo>
                    <a:pt x="1" y="1"/>
                  </a:moveTo>
                  <a:lnTo>
                    <a:pt x="1" y="1"/>
                  </a:lnTo>
                  <a:cubicBezTo>
                    <a:pt x="4" y="98"/>
                    <a:pt x="8" y="163"/>
                    <a:pt x="19" y="209"/>
                  </a:cubicBezTo>
                  <a:lnTo>
                    <a:pt x="1" y="1"/>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613" name="Google Shape;2613;p69"/>
            <p:cNvSpPr/>
            <p:nvPr/>
          </p:nvSpPr>
          <p:spPr>
            <a:xfrm rot="-827965">
              <a:off x="5352472" y="3335214"/>
              <a:ext cx="7552" cy="12083"/>
            </a:xfrm>
            <a:custGeom>
              <a:avLst/>
              <a:gdLst/>
              <a:ahLst/>
              <a:cxnLst/>
              <a:rect l="l" t="t" r="r" b="b"/>
              <a:pathLst>
                <a:path w="45" h="72" extrusionOk="0">
                  <a:moveTo>
                    <a:pt x="12" y="1"/>
                  </a:moveTo>
                  <a:cubicBezTo>
                    <a:pt x="7" y="1"/>
                    <a:pt x="3" y="10"/>
                    <a:pt x="1" y="32"/>
                  </a:cubicBezTo>
                  <a:lnTo>
                    <a:pt x="44" y="72"/>
                  </a:lnTo>
                  <a:cubicBezTo>
                    <a:pt x="31" y="28"/>
                    <a:pt x="20" y="1"/>
                    <a:pt x="12"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614" name="Google Shape;2614;p69"/>
            <p:cNvSpPr/>
            <p:nvPr/>
          </p:nvSpPr>
          <p:spPr>
            <a:xfrm rot="-827965">
              <a:off x="7543406" y="2165611"/>
              <a:ext cx="2517" cy="11747"/>
            </a:xfrm>
            <a:custGeom>
              <a:avLst/>
              <a:gdLst/>
              <a:ahLst/>
              <a:cxnLst/>
              <a:rect l="l" t="t" r="r" b="b"/>
              <a:pathLst>
                <a:path w="15" h="70" extrusionOk="0">
                  <a:moveTo>
                    <a:pt x="4" y="0"/>
                  </a:moveTo>
                  <a:cubicBezTo>
                    <a:pt x="0" y="22"/>
                    <a:pt x="4" y="48"/>
                    <a:pt x="0" y="70"/>
                  </a:cubicBezTo>
                  <a:cubicBezTo>
                    <a:pt x="1" y="70"/>
                    <a:pt x="2" y="70"/>
                    <a:pt x="3" y="70"/>
                  </a:cubicBezTo>
                  <a:cubicBezTo>
                    <a:pt x="15" y="70"/>
                    <a:pt x="11" y="41"/>
                    <a:pt x="4"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615" name="Google Shape;2615;p69"/>
            <p:cNvSpPr/>
            <p:nvPr/>
          </p:nvSpPr>
          <p:spPr>
            <a:xfrm rot="-827965">
              <a:off x="6896177" y="4178325"/>
              <a:ext cx="8894" cy="2182"/>
            </a:xfrm>
            <a:custGeom>
              <a:avLst/>
              <a:gdLst/>
              <a:ahLst/>
              <a:cxnLst/>
              <a:rect l="l" t="t" r="r" b="b"/>
              <a:pathLst>
                <a:path w="53" h="13" extrusionOk="0">
                  <a:moveTo>
                    <a:pt x="1" y="0"/>
                  </a:moveTo>
                  <a:cubicBezTo>
                    <a:pt x="35" y="9"/>
                    <a:pt x="50" y="12"/>
                    <a:pt x="51" y="12"/>
                  </a:cubicBezTo>
                  <a:cubicBezTo>
                    <a:pt x="53" y="12"/>
                    <a:pt x="38" y="8"/>
                    <a:pt x="15"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616" name="Google Shape;2616;p69"/>
            <p:cNvSpPr/>
            <p:nvPr/>
          </p:nvSpPr>
          <p:spPr>
            <a:xfrm rot="-827965">
              <a:off x="5328033" y="3191244"/>
              <a:ext cx="671" cy="14600"/>
            </a:xfrm>
            <a:custGeom>
              <a:avLst/>
              <a:gdLst/>
              <a:ahLst/>
              <a:cxnLst/>
              <a:rect l="l" t="t" r="r" b="b"/>
              <a:pathLst>
                <a:path w="4" h="87" extrusionOk="0">
                  <a:moveTo>
                    <a:pt x="4" y="0"/>
                  </a:moveTo>
                  <a:cubicBezTo>
                    <a:pt x="0" y="33"/>
                    <a:pt x="0" y="62"/>
                    <a:pt x="4" y="87"/>
                  </a:cubicBezTo>
                  <a:lnTo>
                    <a:pt x="4" y="0"/>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617" name="Google Shape;2617;p69"/>
            <p:cNvSpPr/>
            <p:nvPr/>
          </p:nvSpPr>
          <p:spPr>
            <a:xfrm rot="-827965">
              <a:off x="6265904" y="4539750"/>
              <a:ext cx="3692" cy="2685"/>
            </a:xfrm>
            <a:custGeom>
              <a:avLst/>
              <a:gdLst/>
              <a:ahLst/>
              <a:cxnLst/>
              <a:rect l="l" t="t" r="r" b="b"/>
              <a:pathLst>
                <a:path w="22" h="16" extrusionOk="0">
                  <a:moveTo>
                    <a:pt x="0" y="0"/>
                  </a:moveTo>
                  <a:cubicBezTo>
                    <a:pt x="8" y="4"/>
                    <a:pt x="15" y="12"/>
                    <a:pt x="22" y="15"/>
                  </a:cubicBezTo>
                  <a:cubicBezTo>
                    <a:pt x="15" y="12"/>
                    <a:pt x="8" y="4"/>
                    <a:pt x="0"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618" name="Google Shape;2618;p69"/>
            <p:cNvSpPr/>
            <p:nvPr/>
          </p:nvSpPr>
          <p:spPr>
            <a:xfrm rot="-827965">
              <a:off x="7457309" y="1957249"/>
              <a:ext cx="671" cy="6209"/>
            </a:xfrm>
            <a:custGeom>
              <a:avLst/>
              <a:gdLst/>
              <a:ahLst/>
              <a:cxnLst/>
              <a:rect l="l" t="t" r="r" b="b"/>
              <a:pathLst>
                <a:path w="4" h="37" extrusionOk="0">
                  <a:moveTo>
                    <a:pt x="0" y="0"/>
                  </a:moveTo>
                  <a:cubicBezTo>
                    <a:pt x="0" y="7"/>
                    <a:pt x="0" y="22"/>
                    <a:pt x="4" y="37"/>
                  </a:cubicBezTo>
                  <a:lnTo>
                    <a:pt x="0" y="0"/>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619" name="Google Shape;2619;p69"/>
            <p:cNvSpPr/>
            <p:nvPr/>
          </p:nvSpPr>
          <p:spPr>
            <a:xfrm rot="-827965">
              <a:off x="7198583" y="4213222"/>
              <a:ext cx="78201" cy="14097"/>
            </a:xfrm>
            <a:custGeom>
              <a:avLst/>
              <a:gdLst/>
              <a:ahLst/>
              <a:cxnLst/>
              <a:rect l="l" t="t" r="r" b="b"/>
              <a:pathLst>
                <a:path w="466" h="84" extrusionOk="0">
                  <a:moveTo>
                    <a:pt x="1" y="0"/>
                  </a:moveTo>
                  <a:cubicBezTo>
                    <a:pt x="41" y="12"/>
                    <a:pt x="76" y="19"/>
                    <a:pt x="116" y="26"/>
                  </a:cubicBezTo>
                  <a:cubicBezTo>
                    <a:pt x="156" y="33"/>
                    <a:pt x="192" y="40"/>
                    <a:pt x="232" y="48"/>
                  </a:cubicBezTo>
                  <a:lnTo>
                    <a:pt x="465" y="83"/>
                  </a:lnTo>
                  <a:lnTo>
                    <a:pt x="465" y="83"/>
                  </a:lnTo>
                  <a:lnTo>
                    <a:pt x="328" y="48"/>
                  </a:lnTo>
                  <a:cubicBezTo>
                    <a:pt x="275" y="44"/>
                    <a:pt x="220" y="37"/>
                    <a:pt x="162" y="30"/>
                  </a:cubicBezTo>
                  <a:cubicBezTo>
                    <a:pt x="109" y="19"/>
                    <a:pt x="54" y="15"/>
                    <a:pt x="1"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620" name="Google Shape;2620;p69"/>
            <p:cNvSpPr/>
            <p:nvPr/>
          </p:nvSpPr>
          <p:spPr>
            <a:xfrm rot="-827965">
              <a:off x="6814401" y="4207982"/>
              <a:ext cx="1846" cy="6713"/>
            </a:xfrm>
            <a:custGeom>
              <a:avLst/>
              <a:gdLst/>
              <a:ahLst/>
              <a:cxnLst/>
              <a:rect l="l" t="t" r="r" b="b"/>
              <a:pathLst>
                <a:path w="11" h="40" extrusionOk="0">
                  <a:moveTo>
                    <a:pt x="10" y="0"/>
                  </a:moveTo>
                  <a:cubicBezTo>
                    <a:pt x="5" y="14"/>
                    <a:pt x="4" y="23"/>
                    <a:pt x="2" y="32"/>
                  </a:cubicBezTo>
                  <a:lnTo>
                    <a:pt x="2" y="32"/>
                  </a:lnTo>
                  <a:lnTo>
                    <a:pt x="10" y="0"/>
                  </a:lnTo>
                  <a:close/>
                  <a:moveTo>
                    <a:pt x="2" y="32"/>
                  </a:moveTo>
                  <a:lnTo>
                    <a:pt x="0" y="40"/>
                  </a:lnTo>
                  <a:cubicBezTo>
                    <a:pt x="1" y="37"/>
                    <a:pt x="2" y="35"/>
                    <a:pt x="2" y="32"/>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621" name="Google Shape;2621;p69"/>
            <p:cNvSpPr/>
            <p:nvPr/>
          </p:nvSpPr>
          <p:spPr>
            <a:xfrm rot="-827965">
              <a:off x="6793668" y="4209807"/>
              <a:ext cx="14096" cy="50849"/>
            </a:xfrm>
            <a:custGeom>
              <a:avLst/>
              <a:gdLst/>
              <a:ahLst/>
              <a:cxnLst/>
              <a:rect l="l" t="t" r="r" b="b"/>
              <a:pathLst>
                <a:path w="84" h="303" extrusionOk="0">
                  <a:moveTo>
                    <a:pt x="79" y="0"/>
                  </a:moveTo>
                  <a:lnTo>
                    <a:pt x="79" y="18"/>
                  </a:lnTo>
                  <a:lnTo>
                    <a:pt x="75" y="32"/>
                  </a:lnTo>
                  <a:cubicBezTo>
                    <a:pt x="75" y="39"/>
                    <a:pt x="72" y="47"/>
                    <a:pt x="72" y="50"/>
                  </a:cubicBezTo>
                  <a:cubicBezTo>
                    <a:pt x="69" y="65"/>
                    <a:pt x="65" y="76"/>
                    <a:pt x="65" y="87"/>
                  </a:cubicBezTo>
                  <a:cubicBezTo>
                    <a:pt x="62" y="104"/>
                    <a:pt x="54" y="122"/>
                    <a:pt x="50" y="137"/>
                  </a:cubicBezTo>
                  <a:cubicBezTo>
                    <a:pt x="43" y="165"/>
                    <a:pt x="36" y="191"/>
                    <a:pt x="29" y="212"/>
                  </a:cubicBezTo>
                  <a:cubicBezTo>
                    <a:pt x="14" y="252"/>
                    <a:pt x="7" y="281"/>
                    <a:pt x="0" y="303"/>
                  </a:cubicBezTo>
                  <a:cubicBezTo>
                    <a:pt x="7" y="281"/>
                    <a:pt x="14" y="263"/>
                    <a:pt x="22" y="242"/>
                  </a:cubicBezTo>
                  <a:cubicBezTo>
                    <a:pt x="32" y="223"/>
                    <a:pt x="40" y="202"/>
                    <a:pt x="43" y="177"/>
                  </a:cubicBezTo>
                  <a:cubicBezTo>
                    <a:pt x="47" y="165"/>
                    <a:pt x="50" y="155"/>
                    <a:pt x="54" y="144"/>
                  </a:cubicBezTo>
                  <a:cubicBezTo>
                    <a:pt x="57" y="130"/>
                    <a:pt x="62" y="119"/>
                    <a:pt x="62" y="104"/>
                  </a:cubicBezTo>
                  <a:cubicBezTo>
                    <a:pt x="65" y="90"/>
                    <a:pt x="69" y="79"/>
                    <a:pt x="72" y="61"/>
                  </a:cubicBezTo>
                  <a:cubicBezTo>
                    <a:pt x="75" y="44"/>
                    <a:pt x="75" y="36"/>
                    <a:pt x="83"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622" name="Google Shape;2622;p69"/>
            <p:cNvSpPr/>
            <p:nvPr/>
          </p:nvSpPr>
          <p:spPr>
            <a:xfrm rot="-827965">
              <a:off x="6800480" y="4213925"/>
              <a:ext cx="671" cy="4028"/>
            </a:xfrm>
            <a:custGeom>
              <a:avLst/>
              <a:gdLst/>
              <a:ahLst/>
              <a:cxnLst/>
              <a:rect l="l" t="t" r="r" b="b"/>
              <a:pathLst>
                <a:path w="4" h="24" extrusionOk="0">
                  <a:moveTo>
                    <a:pt x="4" y="1"/>
                  </a:moveTo>
                  <a:cubicBezTo>
                    <a:pt x="3" y="7"/>
                    <a:pt x="2" y="13"/>
                    <a:pt x="1" y="17"/>
                  </a:cubicBezTo>
                  <a:lnTo>
                    <a:pt x="1" y="17"/>
                  </a:lnTo>
                  <a:cubicBezTo>
                    <a:pt x="2" y="11"/>
                    <a:pt x="4" y="6"/>
                    <a:pt x="4" y="1"/>
                  </a:cubicBezTo>
                  <a:close/>
                  <a:moveTo>
                    <a:pt x="1" y="17"/>
                  </a:moveTo>
                  <a:lnTo>
                    <a:pt x="1" y="17"/>
                  </a:lnTo>
                  <a:cubicBezTo>
                    <a:pt x="1" y="19"/>
                    <a:pt x="1" y="21"/>
                    <a:pt x="1" y="22"/>
                  </a:cubicBezTo>
                  <a:cubicBezTo>
                    <a:pt x="1" y="23"/>
                    <a:pt x="1" y="23"/>
                    <a:pt x="1" y="23"/>
                  </a:cubicBezTo>
                  <a:cubicBezTo>
                    <a:pt x="1" y="23"/>
                    <a:pt x="1" y="21"/>
                    <a:pt x="1" y="17"/>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623" name="Google Shape;2623;p69"/>
            <p:cNvSpPr/>
            <p:nvPr/>
          </p:nvSpPr>
          <p:spPr>
            <a:xfrm rot="-827965">
              <a:off x="6799871" y="4209056"/>
              <a:ext cx="2685" cy="8559"/>
            </a:xfrm>
            <a:custGeom>
              <a:avLst/>
              <a:gdLst/>
              <a:ahLst/>
              <a:cxnLst/>
              <a:rect l="l" t="t" r="r" b="b"/>
              <a:pathLst>
                <a:path w="16" h="51" extrusionOk="0">
                  <a:moveTo>
                    <a:pt x="11" y="0"/>
                  </a:moveTo>
                  <a:lnTo>
                    <a:pt x="1" y="50"/>
                  </a:lnTo>
                  <a:lnTo>
                    <a:pt x="15" y="0"/>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624" name="Google Shape;2624;p69"/>
            <p:cNvSpPr/>
            <p:nvPr/>
          </p:nvSpPr>
          <p:spPr>
            <a:xfrm rot="-827965">
              <a:off x="5319407" y="3754025"/>
              <a:ext cx="40611" cy="25508"/>
            </a:xfrm>
            <a:custGeom>
              <a:avLst/>
              <a:gdLst/>
              <a:ahLst/>
              <a:cxnLst/>
              <a:rect l="l" t="t" r="r" b="b"/>
              <a:pathLst>
                <a:path w="242" h="152" extrusionOk="0">
                  <a:moveTo>
                    <a:pt x="241" y="0"/>
                  </a:moveTo>
                  <a:lnTo>
                    <a:pt x="241" y="0"/>
                  </a:lnTo>
                  <a:cubicBezTo>
                    <a:pt x="165" y="36"/>
                    <a:pt x="83" y="72"/>
                    <a:pt x="0" y="104"/>
                  </a:cubicBezTo>
                  <a:lnTo>
                    <a:pt x="0" y="151"/>
                  </a:lnTo>
                  <a:cubicBezTo>
                    <a:pt x="32" y="147"/>
                    <a:pt x="68" y="133"/>
                    <a:pt x="105" y="108"/>
                  </a:cubicBezTo>
                  <a:cubicBezTo>
                    <a:pt x="122" y="97"/>
                    <a:pt x="144" y="82"/>
                    <a:pt x="170" y="61"/>
                  </a:cubicBezTo>
                  <a:cubicBezTo>
                    <a:pt x="191" y="43"/>
                    <a:pt x="213" y="25"/>
                    <a:pt x="241"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625" name="Google Shape;2625;p69"/>
            <p:cNvSpPr/>
            <p:nvPr/>
          </p:nvSpPr>
          <p:spPr>
            <a:xfrm rot="-827965">
              <a:off x="5261965" y="3005607"/>
              <a:ext cx="23662" cy="28026"/>
            </a:xfrm>
            <a:custGeom>
              <a:avLst/>
              <a:gdLst/>
              <a:ahLst/>
              <a:cxnLst/>
              <a:rect l="l" t="t" r="r" b="b"/>
              <a:pathLst>
                <a:path w="141" h="167" extrusionOk="0">
                  <a:moveTo>
                    <a:pt x="141" y="1"/>
                  </a:moveTo>
                  <a:lnTo>
                    <a:pt x="8" y="73"/>
                  </a:lnTo>
                  <a:lnTo>
                    <a:pt x="1" y="167"/>
                  </a:lnTo>
                  <a:lnTo>
                    <a:pt x="141" y="1"/>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626" name="Google Shape;2626;p69"/>
            <p:cNvSpPr/>
            <p:nvPr/>
          </p:nvSpPr>
          <p:spPr>
            <a:xfrm rot="-827965">
              <a:off x="5834824" y="3885918"/>
              <a:ext cx="310959" cy="606664"/>
            </a:xfrm>
            <a:custGeom>
              <a:avLst/>
              <a:gdLst/>
              <a:ahLst/>
              <a:cxnLst/>
              <a:rect l="l" t="t" r="r" b="b"/>
              <a:pathLst>
                <a:path w="1853" h="3615" extrusionOk="0">
                  <a:moveTo>
                    <a:pt x="1" y="1"/>
                  </a:moveTo>
                  <a:cubicBezTo>
                    <a:pt x="80" y="333"/>
                    <a:pt x="188" y="657"/>
                    <a:pt x="307" y="978"/>
                  </a:cubicBezTo>
                  <a:cubicBezTo>
                    <a:pt x="426" y="1298"/>
                    <a:pt x="559" y="1611"/>
                    <a:pt x="707" y="1921"/>
                  </a:cubicBezTo>
                  <a:cubicBezTo>
                    <a:pt x="858" y="2227"/>
                    <a:pt x="1020" y="2530"/>
                    <a:pt x="1208" y="2815"/>
                  </a:cubicBezTo>
                  <a:cubicBezTo>
                    <a:pt x="1399" y="3099"/>
                    <a:pt x="1604" y="3377"/>
                    <a:pt x="1853" y="3615"/>
                  </a:cubicBezTo>
                  <a:cubicBezTo>
                    <a:pt x="1802" y="3542"/>
                    <a:pt x="1752" y="3474"/>
                    <a:pt x="1701" y="3405"/>
                  </a:cubicBezTo>
                  <a:cubicBezTo>
                    <a:pt x="1650" y="3341"/>
                    <a:pt x="1607" y="3265"/>
                    <a:pt x="1560" y="3193"/>
                  </a:cubicBezTo>
                  <a:cubicBezTo>
                    <a:pt x="1514" y="3124"/>
                    <a:pt x="1467" y="3053"/>
                    <a:pt x="1427" y="2980"/>
                  </a:cubicBezTo>
                  <a:cubicBezTo>
                    <a:pt x="1384" y="2908"/>
                    <a:pt x="1337" y="2837"/>
                    <a:pt x="1298" y="2760"/>
                  </a:cubicBezTo>
                  <a:cubicBezTo>
                    <a:pt x="1132" y="2465"/>
                    <a:pt x="977" y="2166"/>
                    <a:pt x="829" y="1860"/>
                  </a:cubicBezTo>
                  <a:cubicBezTo>
                    <a:pt x="678" y="1557"/>
                    <a:pt x="545" y="1247"/>
                    <a:pt x="404" y="938"/>
                  </a:cubicBezTo>
                  <a:cubicBezTo>
                    <a:pt x="332" y="783"/>
                    <a:pt x="267" y="627"/>
                    <a:pt x="202" y="469"/>
                  </a:cubicBezTo>
                  <a:lnTo>
                    <a:pt x="1" y="1"/>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627" name="Google Shape;2627;p69"/>
            <p:cNvSpPr/>
            <p:nvPr/>
          </p:nvSpPr>
          <p:spPr>
            <a:xfrm rot="-827965">
              <a:off x="6576736" y="3513888"/>
              <a:ext cx="91291" cy="716585"/>
            </a:xfrm>
            <a:custGeom>
              <a:avLst/>
              <a:gdLst/>
              <a:ahLst/>
              <a:cxnLst/>
              <a:rect l="l" t="t" r="r" b="b"/>
              <a:pathLst>
                <a:path w="544" h="4270" extrusionOk="0">
                  <a:moveTo>
                    <a:pt x="0" y="0"/>
                  </a:moveTo>
                  <a:lnTo>
                    <a:pt x="0" y="0"/>
                  </a:lnTo>
                  <a:cubicBezTo>
                    <a:pt x="40" y="361"/>
                    <a:pt x="98" y="714"/>
                    <a:pt x="148" y="1070"/>
                  </a:cubicBezTo>
                  <a:cubicBezTo>
                    <a:pt x="202" y="1427"/>
                    <a:pt x="256" y="1780"/>
                    <a:pt x="303" y="2137"/>
                  </a:cubicBezTo>
                  <a:cubicBezTo>
                    <a:pt x="354" y="2490"/>
                    <a:pt x="400" y="2847"/>
                    <a:pt x="432" y="3203"/>
                  </a:cubicBezTo>
                  <a:cubicBezTo>
                    <a:pt x="454" y="3379"/>
                    <a:pt x="465" y="3556"/>
                    <a:pt x="469" y="3737"/>
                  </a:cubicBezTo>
                  <a:cubicBezTo>
                    <a:pt x="472" y="3913"/>
                    <a:pt x="483" y="4096"/>
                    <a:pt x="429" y="4269"/>
                  </a:cubicBezTo>
                  <a:cubicBezTo>
                    <a:pt x="476" y="4190"/>
                    <a:pt x="490" y="4096"/>
                    <a:pt x="505" y="4006"/>
                  </a:cubicBezTo>
                  <a:cubicBezTo>
                    <a:pt x="519" y="3920"/>
                    <a:pt x="527" y="3826"/>
                    <a:pt x="537" y="3737"/>
                  </a:cubicBezTo>
                  <a:cubicBezTo>
                    <a:pt x="544" y="3556"/>
                    <a:pt x="544" y="3376"/>
                    <a:pt x="537" y="3196"/>
                  </a:cubicBezTo>
                  <a:cubicBezTo>
                    <a:pt x="527" y="2832"/>
                    <a:pt x="487" y="2475"/>
                    <a:pt x="436" y="2115"/>
                  </a:cubicBezTo>
                  <a:cubicBezTo>
                    <a:pt x="386" y="1758"/>
                    <a:pt x="328" y="1406"/>
                    <a:pt x="253" y="1053"/>
                  </a:cubicBezTo>
                  <a:cubicBezTo>
                    <a:pt x="213" y="876"/>
                    <a:pt x="176" y="699"/>
                    <a:pt x="138" y="523"/>
                  </a:cubicBezTo>
                  <a:cubicBezTo>
                    <a:pt x="90" y="350"/>
                    <a:pt x="51" y="173"/>
                    <a:pt x="0"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628" name="Google Shape;2628;p69"/>
            <p:cNvSpPr/>
            <p:nvPr/>
          </p:nvSpPr>
          <p:spPr>
            <a:xfrm rot="-827965">
              <a:off x="6835766" y="3456410"/>
              <a:ext cx="41282" cy="716585"/>
            </a:xfrm>
            <a:custGeom>
              <a:avLst/>
              <a:gdLst/>
              <a:ahLst/>
              <a:cxnLst/>
              <a:rect l="l" t="t" r="r" b="b"/>
              <a:pathLst>
                <a:path w="246" h="4270" extrusionOk="0">
                  <a:moveTo>
                    <a:pt x="152" y="0"/>
                  </a:moveTo>
                  <a:lnTo>
                    <a:pt x="152" y="0"/>
                  </a:lnTo>
                  <a:cubicBezTo>
                    <a:pt x="101" y="357"/>
                    <a:pt x="69" y="710"/>
                    <a:pt x="44" y="1067"/>
                  </a:cubicBezTo>
                  <a:cubicBezTo>
                    <a:pt x="15" y="1424"/>
                    <a:pt x="4" y="1783"/>
                    <a:pt x="1" y="2140"/>
                  </a:cubicBezTo>
                  <a:cubicBezTo>
                    <a:pt x="1" y="2497"/>
                    <a:pt x="4" y="2857"/>
                    <a:pt x="33" y="3214"/>
                  </a:cubicBezTo>
                  <a:cubicBezTo>
                    <a:pt x="69" y="3571"/>
                    <a:pt x="105" y="3935"/>
                    <a:pt x="245" y="4269"/>
                  </a:cubicBezTo>
                  <a:cubicBezTo>
                    <a:pt x="202" y="4093"/>
                    <a:pt x="174" y="3920"/>
                    <a:pt x="166" y="3740"/>
                  </a:cubicBezTo>
                  <a:cubicBezTo>
                    <a:pt x="148" y="3564"/>
                    <a:pt x="144" y="3387"/>
                    <a:pt x="137" y="3210"/>
                  </a:cubicBezTo>
                  <a:cubicBezTo>
                    <a:pt x="130" y="2854"/>
                    <a:pt x="130" y="2497"/>
                    <a:pt x="134" y="2140"/>
                  </a:cubicBezTo>
                  <a:lnTo>
                    <a:pt x="148" y="1074"/>
                  </a:lnTo>
                  <a:cubicBezTo>
                    <a:pt x="152" y="717"/>
                    <a:pt x="156" y="361"/>
                    <a:pt x="152"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629" name="Google Shape;2629;p69"/>
            <p:cNvSpPr/>
            <p:nvPr/>
          </p:nvSpPr>
          <p:spPr>
            <a:xfrm rot="-827965">
              <a:off x="7492706" y="3369082"/>
              <a:ext cx="227555" cy="667079"/>
            </a:xfrm>
            <a:custGeom>
              <a:avLst/>
              <a:gdLst/>
              <a:ahLst/>
              <a:cxnLst/>
              <a:rect l="l" t="t" r="r" b="b"/>
              <a:pathLst>
                <a:path w="1356" h="3975" extrusionOk="0">
                  <a:moveTo>
                    <a:pt x="1355" y="1"/>
                  </a:moveTo>
                  <a:cubicBezTo>
                    <a:pt x="1244" y="336"/>
                    <a:pt x="1149" y="675"/>
                    <a:pt x="1049" y="1010"/>
                  </a:cubicBezTo>
                  <a:lnTo>
                    <a:pt x="898" y="1518"/>
                  </a:lnTo>
                  <a:cubicBezTo>
                    <a:pt x="850" y="1687"/>
                    <a:pt x="800" y="1853"/>
                    <a:pt x="750" y="2022"/>
                  </a:cubicBezTo>
                  <a:cubicBezTo>
                    <a:pt x="652" y="2357"/>
                    <a:pt x="544" y="2693"/>
                    <a:pt x="433" y="3024"/>
                  </a:cubicBezTo>
                  <a:cubicBezTo>
                    <a:pt x="379" y="3190"/>
                    <a:pt x="318" y="3355"/>
                    <a:pt x="253" y="3517"/>
                  </a:cubicBezTo>
                  <a:cubicBezTo>
                    <a:pt x="220" y="3596"/>
                    <a:pt x="184" y="3679"/>
                    <a:pt x="145" y="3755"/>
                  </a:cubicBezTo>
                  <a:cubicBezTo>
                    <a:pt x="105" y="3834"/>
                    <a:pt x="65" y="3913"/>
                    <a:pt x="0" y="3975"/>
                  </a:cubicBezTo>
                  <a:cubicBezTo>
                    <a:pt x="76" y="3925"/>
                    <a:pt x="126" y="3849"/>
                    <a:pt x="177" y="3773"/>
                  </a:cubicBezTo>
                  <a:cubicBezTo>
                    <a:pt x="223" y="3701"/>
                    <a:pt x="267" y="3622"/>
                    <a:pt x="310" y="3546"/>
                  </a:cubicBezTo>
                  <a:cubicBezTo>
                    <a:pt x="393" y="3388"/>
                    <a:pt x="461" y="3225"/>
                    <a:pt x="530" y="3060"/>
                  </a:cubicBezTo>
                  <a:cubicBezTo>
                    <a:pt x="667" y="2736"/>
                    <a:pt x="775" y="2397"/>
                    <a:pt x="880" y="2061"/>
                  </a:cubicBezTo>
                  <a:cubicBezTo>
                    <a:pt x="980" y="1723"/>
                    <a:pt x="1071" y="1381"/>
                    <a:pt x="1149" y="1039"/>
                  </a:cubicBezTo>
                  <a:cubicBezTo>
                    <a:pt x="1186" y="866"/>
                    <a:pt x="1229" y="693"/>
                    <a:pt x="1261" y="520"/>
                  </a:cubicBezTo>
                  <a:cubicBezTo>
                    <a:pt x="1294" y="347"/>
                    <a:pt x="1330" y="174"/>
                    <a:pt x="1355"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grpSp>
      <p:sp>
        <p:nvSpPr>
          <p:cNvPr id="2630" name="Google Shape;2630;p69"/>
          <p:cNvSpPr txBox="1">
            <a:spLocks noGrp="1"/>
          </p:cNvSpPr>
          <p:nvPr>
            <p:ph type="ctrTitle"/>
          </p:nvPr>
        </p:nvSpPr>
        <p:spPr>
          <a:xfrm>
            <a:off x="4017401" y="1227903"/>
            <a:ext cx="4721745" cy="2295813"/>
          </a:xfrm>
          <a:prstGeom prst="rect">
            <a:avLst/>
          </a:prstGeom>
        </p:spPr>
        <p:txBody>
          <a:bodyPr spcFirstLastPara="1" wrap="square" lIns="91425" tIns="91425" rIns="91425" bIns="91425" anchor="b" anchorCtr="0">
            <a:noAutofit/>
          </a:bodyPr>
          <a:lstStyle/>
          <a:p>
            <a:pPr marL="0" lvl="0" indent="0" algn="r" rtl="0">
              <a:spcBef>
                <a:spcPts val="0"/>
              </a:spcBef>
              <a:spcAft>
                <a:spcPts val="0"/>
              </a:spcAft>
              <a:buNone/>
            </a:pPr>
            <a:r>
              <a:rPr lang="en-US" sz="4800" dirty="0"/>
              <a:t>Managing Projects in the Workplace </a:t>
            </a:r>
            <a:endParaRPr sz="4800" dirty="0"/>
          </a:p>
        </p:txBody>
      </p:sp>
      <p:sp>
        <p:nvSpPr>
          <p:cNvPr id="2631" name="Google Shape;2631;p69"/>
          <p:cNvSpPr txBox="1">
            <a:spLocks noGrp="1"/>
          </p:cNvSpPr>
          <p:nvPr>
            <p:ph type="subTitle" idx="1"/>
          </p:nvPr>
        </p:nvSpPr>
        <p:spPr>
          <a:xfrm>
            <a:off x="5053575" y="3357400"/>
            <a:ext cx="3190500" cy="604800"/>
          </a:xfrm>
          <a:prstGeom prst="rect">
            <a:avLst/>
          </a:prstGeom>
        </p:spPr>
        <p:txBody>
          <a:bodyPr spcFirstLastPara="1" wrap="square" lIns="91425" tIns="91425" rIns="91425" bIns="91425" anchor="t" anchorCtr="0">
            <a:noAutofit/>
          </a:bodyPr>
          <a:lstStyle/>
          <a:p>
            <a:pPr marL="0" lvl="0" indent="0" algn="r" rtl="0">
              <a:spcBef>
                <a:spcPts val="0"/>
              </a:spcBef>
              <a:spcAft>
                <a:spcPts val="0"/>
              </a:spcAft>
              <a:buNone/>
            </a:pPr>
            <a:r>
              <a:rPr lang="en-GB" sz="2000" b="1" dirty="0"/>
              <a:t>Little Sprouts Nursery</a:t>
            </a:r>
            <a:endParaRPr sz="2000" b="1" dirty="0"/>
          </a:p>
        </p:txBody>
      </p:sp>
      <p:grpSp>
        <p:nvGrpSpPr>
          <p:cNvPr id="2632" name="Google Shape;2632;p69"/>
          <p:cNvGrpSpPr/>
          <p:nvPr/>
        </p:nvGrpSpPr>
        <p:grpSpPr>
          <a:xfrm>
            <a:off x="8034834" y="3776172"/>
            <a:ext cx="1004700" cy="997953"/>
            <a:chOff x="8034834" y="3776172"/>
            <a:chExt cx="1004700" cy="997953"/>
          </a:xfrm>
        </p:grpSpPr>
        <p:sp>
          <p:nvSpPr>
            <p:cNvPr id="2633" name="Google Shape;2633;p69"/>
            <p:cNvSpPr/>
            <p:nvPr/>
          </p:nvSpPr>
          <p:spPr>
            <a:xfrm>
              <a:off x="9026039" y="4027297"/>
              <a:ext cx="13495" cy="13495"/>
            </a:xfrm>
            <a:custGeom>
              <a:avLst/>
              <a:gdLst/>
              <a:ahLst/>
              <a:cxnLst/>
              <a:rect l="l" t="t" r="r" b="b"/>
              <a:pathLst>
                <a:path w="202" h="202" extrusionOk="0">
                  <a:moveTo>
                    <a:pt x="201" y="1"/>
                  </a:moveTo>
                  <a:cubicBezTo>
                    <a:pt x="101" y="101"/>
                    <a:pt x="101" y="101"/>
                    <a:pt x="1" y="101"/>
                  </a:cubicBezTo>
                  <a:cubicBezTo>
                    <a:pt x="1" y="201"/>
                    <a:pt x="1" y="201"/>
                    <a:pt x="101" y="201"/>
                  </a:cubicBezTo>
                  <a:lnTo>
                    <a:pt x="201" y="101"/>
                  </a:lnTo>
                  <a:lnTo>
                    <a:pt x="201"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634" name="Google Shape;2634;p69"/>
            <p:cNvSpPr/>
            <p:nvPr/>
          </p:nvSpPr>
          <p:spPr>
            <a:xfrm>
              <a:off x="8286026" y="4208141"/>
              <a:ext cx="21779" cy="6748"/>
            </a:xfrm>
            <a:custGeom>
              <a:avLst/>
              <a:gdLst/>
              <a:ahLst/>
              <a:cxnLst/>
              <a:rect l="l" t="t" r="r" b="b"/>
              <a:pathLst>
                <a:path w="326" h="101" extrusionOk="0">
                  <a:moveTo>
                    <a:pt x="0" y="0"/>
                  </a:moveTo>
                  <a:cubicBezTo>
                    <a:pt x="100" y="101"/>
                    <a:pt x="201" y="101"/>
                    <a:pt x="326" y="101"/>
                  </a:cubicBezTo>
                  <a:cubicBezTo>
                    <a:pt x="201" y="101"/>
                    <a:pt x="100" y="0"/>
                    <a:pt x="0"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635" name="Google Shape;2635;p69"/>
            <p:cNvSpPr/>
            <p:nvPr/>
          </p:nvSpPr>
          <p:spPr>
            <a:xfrm>
              <a:off x="8356306" y="4291850"/>
              <a:ext cx="13495" cy="6748"/>
            </a:xfrm>
            <a:custGeom>
              <a:avLst/>
              <a:gdLst/>
              <a:ahLst/>
              <a:cxnLst/>
              <a:rect l="l" t="t" r="r" b="b"/>
              <a:pathLst>
                <a:path w="202" h="101" extrusionOk="0">
                  <a:moveTo>
                    <a:pt x="101" y="0"/>
                  </a:moveTo>
                  <a:lnTo>
                    <a:pt x="1" y="101"/>
                  </a:lnTo>
                  <a:lnTo>
                    <a:pt x="201" y="101"/>
                  </a:lnTo>
                  <a:cubicBezTo>
                    <a:pt x="201" y="0"/>
                    <a:pt x="201" y="0"/>
                    <a:pt x="101"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636" name="Google Shape;2636;p69"/>
            <p:cNvSpPr/>
            <p:nvPr/>
          </p:nvSpPr>
          <p:spPr>
            <a:xfrm>
              <a:off x="8307738" y="4211883"/>
              <a:ext cx="6814" cy="3006"/>
            </a:xfrm>
            <a:custGeom>
              <a:avLst/>
              <a:gdLst/>
              <a:ahLst/>
              <a:cxnLst/>
              <a:rect l="l" t="t" r="r" b="b"/>
              <a:pathLst>
                <a:path w="102" h="45" extrusionOk="0">
                  <a:moveTo>
                    <a:pt x="98" y="0"/>
                  </a:moveTo>
                  <a:cubicBezTo>
                    <a:pt x="90" y="0"/>
                    <a:pt x="68" y="45"/>
                    <a:pt x="1" y="45"/>
                  </a:cubicBezTo>
                  <a:lnTo>
                    <a:pt x="101" y="45"/>
                  </a:lnTo>
                  <a:cubicBezTo>
                    <a:pt x="101" y="11"/>
                    <a:pt x="101" y="0"/>
                    <a:pt x="98"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637" name="Google Shape;2637;p69"/>
            <p:cNvSpPr/>
            <p:nvPr/>
          </p:nvSpPr>
          <p:spPr>
            <a:xfrm>
              <a:off x="8433334" y="4139465"/>
              <a:ext cx="6748" cy="6748"/>
            </a:xfrm>
            <a:custGeom>
              <a:avLst/>
              <a:gdLst/>
              <a:ahLst/>
              <a:cxnLst/>
              <a:rect l="l" t="t" r="r" b="b"/>
              <a:pathLst>
                <a:path w="101" h="101" extrusionOk="0">
                  <a:moveTo>
                    <a:pt x="1" y="101"/>
                  </a:moveTo>
                  <a:cubicBezTo>
                    <a:pt x="1" y="101"/>
                    <a:pt x="1" y="1"/>
                    <a:pt x="101" y="1"/>
                  </a:cubicBezTo>
                  <a:cubicBezTo>
                    <a:pt x="1" y="1"/>
                    <a:pt x="1" y="101"/>
                    <a:pt x="1" y="10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638" name="Google Shape;2638;p69"/>
            <p:cNvSpPr/>
            <p:nvPr/>
          </p:nvSpPr>
          <p:spPr>
            <a:xfrm>
              <a:off x="8488583" y="4326990"/>
              <a:ext cx="67" cy="67"/>
            </a:xfrm>
            <a:custGeom>
              <a:avLst/>
              <a:gdLst/>
              <a:ahLst/>
              <a:cxnLst/>
              <a:rect l="l" t="t" r="r" b="b"/>
              <a:pathLst>
                <a:path w="1" h="1" extrusionOk="0">
                  <a:moveTo>
                    <a:pt x="1" y="1"/>
                  </a:moveTo>
                  <a:lnTo>
                    <a:pt x="1"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639" name="Google Shape;2639;p69"/>
            <p:cNvSpPr/>
            <p:nvPr/>
          </p:nvSpPr>
          <p:spPr>
            <a:xfrm>
              <a:off x="8488583" y="4326990"/>
              <a:ext cx="67" cy="67"/>
            </a:xfrm>
            <a:custGeom>
              <a:avLst/>
              <a:gdLst/>
              <a:ahLst/>
              <a:cxnLst/>
              <a:rect l="l" t="t" r="r" b="b"/>
              <a:pathLst>
                <a:path w="1" h="1" extrusionOk="0">
                  <a:moveTo>
                    <a:pt x="1" y="1"/>
                  </a:moveTo>
                  <a:lnTo>
                    <a:pt x="1"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640" name="Google Shape;2640;p69"/>
            <p:cNvSpPr/>
            <p:nvPr/>
          </p:nvSpPr>
          <p:spPr>
            <a:xfrm>
              <a:off x="8034834" y="4172935"/>
              <a:ext cx="67" cy="67"/>
            </a:xfrm>
            <a:custGeom>
              <a:avLst/>
              <a:gdLst/>
              <a:ahLst/>
              <a:cxnLst/>
              <a:rect l="l" t="t" r="r" b="b"/>
              <a:pathLst>
                <a:path w="1" h="1" extrusionOk="0">
                  <a:moveTo>
                    <a:pt x="1" y="1"/>
                  </a:move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641" name="Google Shape;2641;p69"/>
            <p:cNvSpPr/>
            <p:nvPr/>
          </p:nvSpPr>
          <p:spPr>
            <a:xfrm>
              <a:off x="8105181" y="4172935"/>
              <a:ext cx="67" cy="67"/>
            </a:xfrm>
            <a:custGeom>
              <a:avLst/>
              <a:gdLst/>
              <a:ahLst/>
              <a:cxnLst/>
              <a:rect l="l" t="t" r="r" b="b"/>
              <a:pathLst>
                <a:path w="1" h="1" extrusionOk="0">
                  <a:moveTo>
                    <a:pt x="0" y="1"/>
                  </a:moveTo>
                  <a:lnTo>
                    <a:pt x="0"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642" name="Google Shape;2642;p69"/>
            <p:cNvSpPr/>
            <p:nvPr/>
          </p:nvSpPr>
          <p:spPr>
            <a:xfrm>
              <a:off x="8717996" y="3915797"/>
              <a:ext cx="118917" cy="131678"/>
            </a:xfrm>
            <a:custGeom>
              <a:avLst/>
              <a:gdLst/>
              <a:ahLst/>
              <a:cxnLst/>
              <a:rect l="l" t="t" r="r" b="b"/>
              <a:pathLst>
                <a:path w="1780" h="1971" extrusionOk="0">
                  <a:moveTo>
                    <a:pt x="899" y="1"/>
                  </a:moveTo>
                  <a:cubicBezTo>
                    <a:pt x="500" y="1"/>
                    <a:pt x="258" y="379"/>
                    <a:pt x="0" y="617"/>
                  </a:cubicBezTo>
                  <a:cubicBezTo>
                    <a:pt x="126" y="1870"/>
                    <a:pt x="226" y="1970"/>
                    <a:pt x="953" y="1970"/>
                  </a:cubicBezTo>
                  <a:cubicBezTo>
                    <a:pt x="1053" y="1770"/>
                    <a:pt x="1153" y="1670"/>
                    <a:pt x="1379" y="1344"/>
                  </a:cubicBezTo>
                  <a:cubicBezTo>
                    <a:pt x="1479" y="943"/>
                    <a:pt x="1780" y="416"/>
                    <a:pt x="1254" y="91"/>
                  </a:cubicBezTo>
                  <a:cubicBezTo>
                    <a:pt x="1122" y="27"/>
                    <a:pt x="1005" y="1"/>
                    <a:pt x="899"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643" name="Google Shape;2643;p69"/>
            <p:cNvSpPr/>
            <p:nvPr/>
          </p:nvSpPr>
          <p:spPr>
            <a:xfrm>
              <a:off x="8034834" y="3985409"/>
              <a:ext cx="112237" cy="145774"/>
            </a:xfrm>
            <a:custGeom>
              <a:avLst/>
              <a:gdLst/>
              <a:ahLst/>
              <a:cxnLst/>
              <a:rect l="l" t="t" r="r" b="b"/>
              <a:pathLst>
                <a:path w="1680" h="2182" extrusionOk="0">
                  <a:moveTo>
                    <a:pt x="1154" y="1"/>
                  </a:moveTo>
                  <a:cubicBezTo>
                    <a:pt x="828" y="201"/>
                    <a:pt x="427" y="427"/>
                    <a:pt x="1" y="628"/>
                  </a:cubicBezTo>
                  <a:cubicBezTo>
                    <a:pt x="101" y="1354"/>
                    <a:pt x="101" y="1981"/>
                    <a:pt x="953" y="2181"/>
                  </a:cubicBezTo>
                  <a:cubicBezTo>
                    <a:pt x="1154" y="1981"/>
                    <a:pt x="1354" y="1680"/>
                    <a:pt x="1580" y="1555"/>
                  </a:cubicBezTo>
                  <a:cubicBezTo>
                    <a:pt x="1680" y="928"/>
                    <a:pt x="1580" y="527"/>
                    <a:pt x="1154"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644" name="Google Shape;2644;p69"/>
            <p:cNvSpPr/>
            <p:nvPr/>
          </p:nvSpPr>
          <p:spPr>
            <a:xfrm>
              <a:off x="8257567" y="3981067"/>
              <a:ext cx="112237" cy="130007"/>
            </a:xfrm>
            <a:custGeom>
              <a:avLst/>
              <a:gdLst/>
              <a:ahLst/>
              <a:cxnLst/>
              <a:rect l="l" t="t" r="r" b="b"/>
              <a:pathLst>
                <a:path w="1680" h="1946" extrusionOk="0">
                  <a:moveTo>
                    <a:pt x="1026" y="0"/>
                  </a:moveTo>
                  <a:cubicBezTo>
                    <a:pt x="834" y="0"/>
                    <a:pt x="617" y="49"/>
                    <a:pt x="426" y="166"/>
                  </a:cubicBezTo>
                  <a:cubicBezTo>
                    <a:pt x="0" y="492"/>
                    <a:pt x="226" y="1520"/>
                    <a:pt x="1053" y="1946"/>
                  </a:cubicBezTo>
                  <a:cubicBezTo>
                    <a:pt x="1153" y="1745"/>
                    <a:pt x="1253" y="1520"/>
                    <a:pt x="1479" y="1319"/>
                  </a:cubicBezTo>
                  <a:cubicBezTo>
                    <a:pt x="1679" y="993"/>
                    <a:pt x="1679" y="266"/>
                    <a:pt x="1379" y="66"/>
                  </a:cubicBezTo>
                  <a:cubicBezTo>
                    <a:pt x="1285" y="24"/>
                    <a:pt x="1162" y="0"/>
                    <a:pt x="1026"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645" name="Google Shape;2645;p69"/>
            <p:cNvSpPr/>
            <p:nvPr/>
          </p:nvSpPr>
          <p:spPr>
            <a:xfrm>
              <a:off x="8286026" y="4439157"/>
              <a:ext cx="112237" cy="125665"/>
            </a:xfrm>
            <a:custGeom>
              <a:avLst/>
              <a:gdLst/>
              <a:ahLst/>
              <a:cxnLst/>
              <a:rect l="l" t="t" r="r" b="b"/>
              <a:pathLst>
                <a:path w="1680" h="1881" extrusionOk="0">
                  <a:moveTo>
                    <a:pt x="1253" y="1"/>
                  </a:moveTo>
                  <a:cubicBezTo>
                    <a:pt x="827" y="101"/>
                    <a:pt x="526" y="201"/>
                    <a:pt x="201" y="302"/>
                  </a:cubicBezTo>
                  <a:cubicBezTo>
                    <a:pt x="326" y="928"/>
                    <a:pt x="0" y="1555"/>
                    <a:pt x="827" y="1881"/>
                  </a:cubicBezTo>
                  <a:cubicBezTo>
                    <a:pt x="1354" y="1555"/>
                    <a:pt x="1679" y="1254"/>
                    <a:pt x="1579" y="527"/>
                  </a:cubicBezTo>
                  <a:cubicBezTo>
                    <a:pt x="1579" y="402"/>
                    <a:pt x="1354" y="302"/>
                    <a:pt x="1253"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646" name="Google Shape;2646;p69"/>
            <p:cNvSpPr/>
            <p:nvPr/>
          </p:nvSpPr>
          <p:spPr>
            <a:xfrm>
              <a:off x="8530470" y="4375558"/>
              <a:ext cx="112237" cy="125665"/>
            </a:xfrm>
            <a:custGeom>
              <a:avLst/>
              <a:gdLst/>
              <a:ahLst/>
              <a:cxnLst/>
              <a:rect l="l" t="t" r="r" b="b"/>
              <a:pathLst>
                <a:path w="1680" h="1881" extrusionOk="0">
                  <a:moveTo>
                    <a:pt x="1053" y="1"/>
                  </a:moveTo>
                  <a:cubicBezTo>
                    <a:pt x="827" y="101"/>
                    <a:pt x="527" y="226"/>
                    <a:pt x="201" y="326"/>
                  </a:cubicBezTo>
                  <a:cubicBezTo>
                    <a:pt x="201" y="853"/>
                    <a:pt x="0" y="1479"/>
                    <a:pt x="527" y="1880"/>
                  </a:cubicBezTo>
                  <a:cubicBezTo>
                    <a:pt x="1053" y="1780"/>
                    <a:pt x="1354" y="1354"/>
                    <a:pt x="1454" y="953"/>
                  </a:cubicBezTo>
                  <a:cubicBezTo>
                    <a:pt x="1680" y="527"/>
                    <a:pt x="1454" y="326"/>
                    <a:pt x="1053"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647" name="Google Shape;2647;p69"/>
            <p:cNvSpPr/>
            <p:nvPr/>
          </p:nvSpPr>
          <p:spPr>
            <a:xfrm>
              <a:off x="8620859" y="4138329"/>
              <a:ext cx="97205" cy="118450"/>
            </a:xfrm>
            <a:custGeom>
              <a:avLst/>
              <a:gdLst/>
              <a:ahLst/>
              <a:cxnLst/>
              <a:rect l="l" t="t" r="r" b="b"/>
              <a:pathLst>
                <a:path w="1455" h="1773" extrusionOk="0">
                  <a:moveTo>
                    <a:pt x="833" y="1"/>
                  </a:moveTo>
                  <a:cubicBezTo>
                    <a:pt x="473" y="1"/>
                    <a:pt x="244" y="295"/>
                    <a:pt x="1" y="519"/>
                  </a:cubicBezTo>
                  <a:cubicBezTo>
                    <a:pt x="1" y="1471"/>
                    <a:pt x="1" y="1471"/>
                    <a:pt x="427" y="1772"/>
                  </a:cubicBezTo>
                  <a:cubicBezTo>
                    <a:pt x="1254" y="1471"/>
                    <a:pt x="1454" y="1045"/>
                    <a:pt x="1254" y="118"/>
                  </a:cubicBezTo>
                  <a:cubicBezTo>
                    <a:pt x="1094" y="35"/>
                    <a:pt x="956" y="1"/>
                    <a:pt x="833"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648" name="Google Shape;2648;p69"/>
            <p:cNvSpPr/>
            <p:nvPr/>
          </p:nvSpPr>
          <p:spPr>
            <a:xfrm>
              <a:off x="8098501" y="4488060"/>
              <a:ext cx="103886" cy="111368"/>
            </a:xfrm>
            <a:custGeom>
              <a:avLst/>
              <a:gdLst/>
              <a:ahLst/>
              <a:cxnLst/>
              <a:rect l="l" t="t" r="r" b="b"/>
              <a:pathLst>
                <a:path w="1555" h="1667" extrusionOk="0">
                  <a:moveTo>
                    <a:pt x="782" y="0"/>
                  </a:moveTo>
                  <a:cubicBezTo>
                    <a:pt x="531" y="0"/>
                    <a:pt x="296" y="152"/>
                    <a:pt x="0" y="522"/>
                  </a:cubicBezTo>
                  <a:cubicBezTo>
                    <a:pt x="0" y="723"/>
                    <a:pt x="100" y="923"/>
                    <a:pt x="100" y="1149"/>
                  </a:cubicBezTo>
                  <a:lnTo>
                    <a:pt x="100" y="1249"/>
                  </a:lnTo>
                  <a:cubicBezTo>
                    <a:pt x="231" y="1528"/>
                    <a:pt x="416" y="1667"/>
                    <a:pt x="612" y="1667"/>
                  </a:cubicBezTo>
                  <a:cubicBezTo>
                    <a:pt x="716" y="1667"/>
                    <a:pt x="823" y="1628"/>
                    <a:pt x="927" y="1550"/>
                  </a:cubicBezTo>
                  <a:cubicBezTo>
                    <a:pt x="1454" y="1249"/>
                    <a:pt x="1554" y="823"/>
                    <a:pt x="1354" y="196"/>
                  </a:cubicBezTo>
                  <a:cubicBezTo>
                    <a:pt x="1138" y="73"/>
                    <a:pt x="956" y="0"/>
                    <a:pt x="782"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649" name="Google Shape;2649;p69"/>
            <p:cNvSpPr/>
            <p:nvPr/>
          </p:nvSpPr>
          <p:spPr>
            <a:xfrm>
              <a:off x="8198923" y="4215649"/>
              <a:ext cx="97205" cy="118917"/>
            </a:xfrm>
            <a:custGeom>
              <a:avLst/>
              <a:gdLst/>
              <a:ahLst/>
              <a:cxnLst/>
              <a:rect l="l" t="t" r="r" b="b"/>
              <a:pathLst>
                <a:path w="1455" h="1780" extrusionOk="0">
                  <a:moveTo>
                    <a:pt x="1254" y="0"/>
                  </a:moveTo>
                  <a:cubicBezTo>
                    <a:pt x="627" y="0"/>
                    <a:pt x="301" y="100"/>
                    <a:pt x="1" y="526"/>
                  </a:cubicBezTo>
                  <a:cubicBezTo>
                    <a:pt x="201" y="927"/>
                    <a:pt x="101" y="1554"/>
                    <a:pt x="727" y="1780"/>
                  </a:cubicBezTo>
                  <a:cubicBezTo>
                    <a:pt x="1254" y="1454"/>
                    <a:pt x="1354" y="1028"/>
                    <a:pt x="1454" y="526"/>
                  </a:cubicBezTo>
                  <a:cubicBezTo>
                    <a:pt x="1454" y="401"/>
                    <a:pt x="1354" y="301"/>
                    <a:pt x="1354" y="201"/>
                  </a:cubicBezTo>
                  <a:cubicBezTo>
                    <a:pt x="1354" y="201"/>
                    <a:pt x="1254" y="100"/>
                    <a:pt x="1254"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650" name="Google Shape;2650;p69"/>
            <p:cNvSpPr/>
            <p:nvPr/>
          </p:nvSpPr>
          <p:spPr>
            <a:xfrm>
              <a:off x="8669427" y="4564753"/>
              <a:ext cx="118917" cy="99810"/>
            </a:xfrm>
            <a:custGeom>
              <a:avLst/>
              <a:gdLst/>
              <a:ahLst/>
              <a:cxnLst/>
              <a:rect l="l" t="t" r="r" b="b"/>
              <a:pathLst>
                <a:path w="1780" h="1494" extrusionOk="0">
                  <a:moveTo>
                    <a:pt x="527" y="1"/>
                  </a:moveTo>
                  <a:cubicBezTo>
                    <a:pt x="427" y="101"/>
                    <a:pt x="226" y="301"/>
                    <a:pt x="1" y="402"/>
                  </a:cubicBezTo>
                  <a:cubicBezTo>
                    <a:pt x="101" y="728"/>
                    <a:pt x="226" y="1028"/>
                    <a:pt x="226" y="1354"/>
                  </a:cubicBezTo>
                  <a:cubicBezTo>
                    <a:pt x="451" y="1444"/>
                    <a:pt x="641" y="1494"/>
                    <a:pt x="809" y="1494"/>
                  </a:cubicBezTo>
                  <a:cubicBezTo>
                    <a:pt x="1015" y="1494"/>
                    <a:pt x="1188" y="1419"/>
                    <a:pt x="1354" y="1254"/>
                  </a:cubicBezTo>
                  <a:cubicBezTo>
                    <a:pt x="1680" y="928"/>
                    <a:pt x="1780" y="627"/>
                    <a:pt x="1479" y="101"/>
                  </a:cubicBezTo>
                  <a:cubicBezTo>
                    <a:pt x="1254" y="101"/>
                    <a:pt x="953" y="1"/>
                    <a:pt x="527"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651" name="Google Shape;2651;p69"/>
            <p:cNvSpPr/>
            <p:nvPr/>
          </p:nvSpPr>
          <p:spPr>
            <a:xfrm>
              <a:off x="8781595" y="4306948"/>
              <a:ext cx="103886" cy="110566"/>
            </a:xfrm>
            <a:custGeom>
              <a:avLst/>
              <a:gdLst/>
              <a:ahLst/>
              <a:cxnLst/>
              <a:rect l="l" t="t" r="r" b="b"/>
              <a:pathLst>
                <a:path w="1555" h="1655" extrusionOk="0">
                  <a:moveTo>
                    <a:pt x="527" y="0"/>
                  </a:moveTo>
                  <a:cubicBezTo>
                    <a:pt x="427" y="201"/>
                    <a:pt x="201" y="401"/>
                    <a:pt x="1" y="627"/>
                  </a:cubicBezTo>
                  <a:cubicBezTo>
                    <a:pt x="101" y="1128"/>
                    <a:pt x="201" y="1554"/>
                    <a:pt x="828" y="1654"/>
                  </a:cubicBezTo>
                  <a:cubicBezTo>
                    <a:pt x="1053" y="1353"/>
                    <a:pt x="1354" y="1028"/>
                    <a:pt x="1555" y="827"/>
                  </a:cubicBezTo>
                  <a:cubicBezTo>
                    <a:pt x="1354" y="100"/>
                    <a:pt x="1354" y="0"/>
                    <a:pt x="527"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652" name="Google Shape;2652;p69"/>
            <p:cNvSpPr/>
            <p:nvPr/>
          </p:nvSpPr>
          <p:spPr>
            <a:xfrm>
              <a:off x="8411555" y="3776172"/>
              <a:ext cx="97205" cy="112237"/>
            </a:xfrm>
            <a:custGeom>
              <a:avLst/>
              <a:gdLst/>
              <a:ahLst/>
              <a:cxnLst/>
              <a:rect l="l" t="t" r="r" b="b"/>
              <a:pathLst>
                <a:path w="1455" h="1680" extrusionOk="0">
                  <a:moveTo>
                    <a:pt x="627" y="0"/>
                  </a:moveTo>
                  <a:cubicBezTo>
                    <a:pt x="327" y="0"/>
                    <a:pt x="1" y="301"/>
                    <a:pt x="101" y="827"/>
                  </a:cubicBezTo>
                  <a:cubicBezTo>
                    <a:pt x="101" y="1153"/>
                    <a:pt x="201" y="1554"/>
                    <a:pt x="728" y="1679"/>
                  </a:cubicBezTo>
                  <a:cubicBezTo>
                    <a:pt x="953" y="1554"/>
                    <a:pt x="1054" y="1454"/>
                    <a:pt x="1254" y="1253"/>
                  </a:cubicBezTo>
                  <a:cubicBezTo>
                    <a:pt x="1254" y="1153"/>
                    <a:pt x="1354" y="927"/>
                    <a:pt x="1354" y="827"/>
                  </a:cubicBezTo>
                  <a:cubicBezTo>
                    <a:pt x="1455" y="426"/>
                    <a:pt x="1054" y="0"/>
                    <a:pt x="627"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653" name="Google Shape;2653;p69"/>
            <p:cNvSpPr/>
            <p:nvPr/>
          </p:nvSpPr>
          <p:spPr>
            <a:xfrm>
              <a:off x="8398194" y="4180083"/>
              <a:ext cx="103886" cy="105155"/>
            </a:xfrm>
            <a:custGeom>
              <a:avLst/>
              <a:gdLst/>
              <a:ahLst/>
              <a:cxnLst/>
              <a:rect l="l" t="t" r="r" b="b"/>
              <a:pathLst>
                <a:path w="1555" h="1574" extrusionOk="0">
                  <a:moveTo>
                    <a:pt x="702" y="1"/>
                  </a:moveTo>
                  <a:cubicBezTo>
                    <a:pt x="520" y="1"/>
                    <a:pt x="364" y="107"/>
                    <a:pt x="101" y="320"/>
                  </a:cubicBezTo>
                  <a:cubicBezTo>
                    <a:pt x="0" y="846"/>
                    <a:pt x="301" y="1272"/>
                    <a:pt x="627" y="1573"/>
                  </a:cubicBezTo>
                  <a:cubicBezTo>
                    <a:pt x="1354" y="1373"/>
                    <a:pt x="1554" y="1047"/>
                    <a:pt x="1454" y="320"/>
                  </a:cubicBezTo>
                  <a:cubicBezTo>
                    <a:pt x="1091" y="107"/>
                    <a:pt x="884" y="1"/>
                    <a:pt x="702"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654" name="Google Shape;2654;p69"/>
            <p:cNvSpPr/>
            <p:nvPr/>
          </p:nvSpPr>
          <p:spPr>
            <a:xfrm>
              <a:off x="8502011" y="3956950"/>
              <a:ext cx="105556" cy="118984"/>
            </a:xfrm>
            <a:custGeom>
              <a:avLst/>
              <a:gdLst/>
              <a:ahLst/>
              <a:cxnLst/>
              <a:rect l="l" t="t" r="r" b="b"/>
              <a:pathLst>
                <a:path w="1580" h="1781" extrusionOk="0">
                  <a:moveTo>
                    <a:pt x="953" y="1"/>
                  </a:moveTo>
                  <a:lnTo>
                    <a:pt x="953" y="1"/>
                  </a:lnTo>
                  <a:cubicBezTo>
                    <a:pt x="627" y="101"/>
                    <a:pt x="326" y="226"/>
                    <a:pt x="101" y="327"/>
                  </a:cubicBezTo>
                  <a:cubicBezTo>
                    <a:pt x="0" y="1254"/>
                    <a:pt x="0" y="1480"/>
                    <a:pt x="527" y="1780"/>
                  </a:cubicBezTo>
                  <a:cubicBezTo>
                    <a:pt x="1479" y="1154"/>
                    <a:pt x="1579" y="627"/>
                    <a:pt x="953"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655" name="Google Shape;2655;p69"/>
            <p:cNvSpPr/>
            <p:nvPr/>
          </p:nvSpPr>
          <p:spPr>
            <a:xfrm>
              <a:off x="8453443" y="4641781"/>
              <a:ext cx="105556" cy="97205"/>
            </a:xfrm>
            <a:custGeom>
              <a:avLst/>
              <a:gdLst/>
              <a:ahLst/>
              <a:cxnLst/>
              <a:rect l="l" t="t" r="r" b="b"/>
              <a:pathLst>
                <a:path w="1580" h="1455" extrusionOk="0">
                  <a:moveTo>
                    <a:pt x="1053" y="1"/>
                  </a:moveTo>
                  <a:cubicBezTo>
                    <a:pt x="727" y="101"/>
                    <a:pt x="527" y="101"/>
                    <a:pt x="326" y="101"/>
                  </a:cubicBezTo>
                  <a:cubicBezTo>
                    <a:pt x="201" y="201"/>
                    <a:pt x="101" y="402"/>
                    <a:pt x="0" y="502"/>
                  </a:cubicBezTo>
                  <a:cubicBezTo>
                    <a:pt x="201" y="928"/>
                    <a:pt x="201" y="1354"/>
                    <a:pt x="828" y="1454"/>
                  </a:cubicBezTo>
                  <a:cubicBezTo>
                    <a:pt x="1053" y="1254"/>
                    <a:pt x="1254" y="928"/>
                    <a:pt x="1579" y="627"/>
                  </a:cubicBezTo>
                  <a:cubicBezTo>
                    <a:pt x="1354" y="402"/>
                    <a:pt x="1153" y="201"/>
                    <a:pt x="1053"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656" name="Google Shape;2656;p69"/>
            <p:cNvSpPr/>
            <p:nvPr/>
          </p:nvSpPr>
          <p:spPr>
            <a:xfrm>
              <a:off x="8147002" y="3843379"/>
              <a:ext cx="97205" cy="86850"/>
            </a:xfrm>
            <a:custGeom>
              <a:avLst/>
              <a:gdLst/>
              <a:ahLst/>
              <a:cxnLst/>
              <a:rect l="l" t="t" r="r" b="b"/>
              <a:pathLst>
                <a:path w="1455" h="1300" extrusionOk="0">
                  <a:moveTo>
                    <a:pt x="704" y="0"/>
                  </a:moveTo>
                  <a:cubicBezTo>
                    <a:pt x="283" y="0"/>
                    <a:pt x="227" y="146"/>
                    <a:pt x="1" y="448"/>
                  </a:cubicBezTo>
                  <a:cubicBezTo>
                    <a:pt x="302" y="1300"/>
                    <a:pt x="302" y="1300"/>
                    <a:pt x="928" y="1300"/>
                  </a:cubicBezTo>
                  <a:cubicBezTo>
                    <a:pt x="1029" y="1175"/>
                    <a:pt x="1154" y="1074"/>
                    <a:pt x="1455" y="874"/>
                  </a:cubicBezTo>
                  <a:cubicBezTo>
                    <a:pt x="1354" y="548"/>
                    <a:pt x="1354" y="247"/>
                    <a:pt x="1254" y="47"/>
                  </a:cubicBezTo>
                  <a:cubicBezTo>
                    <a:pt x="1019" y="16"/>
                    <a:pt x="842" y="0"/>
                    <a:pt x="704"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657" name="Google Shape;2657;p69"/>
            <p:cNvSpPr/>
            <p:nvPr/>
          </p:nvSpPr>
          <p:spPr>
            <a:xfrm>
              <a:off x="8614179" y="3776172"/>
              <a:ext cx="90457" cy="97138"/>
            </a:xfrm>
            <a:custGeom>
              <a:avLst/>
              <a:gdLst/>
              <a:ahLst/>
              <a:cxnLst/>
              <a:rect l="l" t="t" r="r" b="b"/>
              <a:pathLst>
                <a:path w="1354" h="1454" extrusionOk="0">
                  <a:moveTo>
                    <a:pt x="1153" y="0"/>
                  </a:moveTo>
                  <a:cubicBezTo>
                    <a:pt x="727" y="0"/>
                    <a:pt x="527" y="100"/>
                    <a:pt x="201" y="100"/>
                  </a:cubicBezTo>
                  <a:cubicBezTo>
                    <a:pt x="0" y="927"/>
                    <a:pt x="101" y="1253"/>
                    <a:pt x="727" y="1454"/>
                  </a:cubicBezTo>
                  <a:cubicBezTo>
                    <a:pt x="928" y="1253"/>
                    <a:pt x="1153" y="1153"/>
                    <a:pt x="1354" y="927"/>
                  </a:cubicBezTo>
                  <a:cubicBezTo>
                    <a:pt x="1254" y="627"/>
                    <a:pt x="1254" y="301"/>
                    <a:pt x="1153"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658" name="Google Shape;2658;p69"/>
            <p:cNvSpPr/>
            <p:nvPr/>
          </p:nvSpPr>
          <p:spPr>
            <a:xfrm>
              <a:off x="8279279" y="4686608"/>
              <a:ext cx="83843" cy="87518"/>
            </a:xfrm>
            <a:custGeom>
              <a:avLst/>
              <a:gdLst/>
              <a:ahLst/>
              <a:cxnLst/>
              <a:rect l="l" t="t" r="r" b="b"/>
              <a:pathLst>
                <a:path w="1255" h="1310" extrusionOk="0">
                  <a:moveTo>
                    <a:pt x="732" y="1"/>
                  </a:moveTo>
                  <a:cubicBezTo>
                    <a:pt x="458" y="1"/>
                    <a:pt x="201" y="90"/>
                    <a:pt x="1" y="357"/>
                  </a:cubicBezTo>
                  <a:cubicBezTo>
                    <a:pt x="1" y="783"/>
                    <a:pt x="1" y="1084"/>
                    <a:pt x="527" y="1310"/>
                  </a:cubicBezTo>
                  <a:cubicBezTo>
                    <a:pt x="1154" y="883"/>
                    <a:pt x="1254" y="683"/>
                    <a:pt x="1154" y="56"/>
                  </a:cubicBezTo>
                  <a:cubicBezTo>
                    <a:pt x="1012" y="23"/>
                    <a:pt x="870" y="1"/>
                    <a:pt x="732"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grpSp>
      <p:sp>
        <p:nvSpPr>
          <p:cNvPr id="2" name="TextBox 1">
            <a:extLst>
              <a:ext uri="{FF2B5EF4-FFF2-40B4-BE49-F238E27FC236}">
                <a16:creationId xmlns:a16="http://schemas.microsoft.com/office/drawing/2014/main" id="{6F9FD47E-818A-7B1A-FB30-B660CD25299A}"/>
              </a:ext>
            </a:extLst>
          </p:cNvPr>
          <p:cNvSpPr txBox="1"/>
          <p:nvPr/>
        </p:nvSpPr>
        <p:spPr>
          <a:xfrm rot="10800000" flipV="1">
            <a:off x="4017401" y="-24411"/>
            <a:ext cx="3651626" cy="954107"/>
          </a:xfrm>
          <a:prstGeom prst="rect">
            <a:avLst/>
          </a:prstGeom>
          <a:noFill/>
        </p:spPr>
        <p:txBody>
          <a:bodyPr wrap="square" rtlCol="0">
            <a:spAutoFit/>
          </a:bodyPr>
          <a:lstStyle/>
          <a:p>
            <a:pPr algn="l"/>
            <a:r>
              <a:rPr lang="en-GB" dirty="0"/>
              <a:t>Mircea </a:t>
            </a:r>
            <a:r>
              <a:rPr lang="en-GB" dirty="0" err="1"/>
              <a:t>ilie</a:t>
            </a:r>
            <a:r>
              <a:rPr lang="en-GB"/>
              <a:t> 2213316</a:t>
            </a:r>
            <a:endParaRPr lang="en-GB" dirty="0"/>
          </a:p>
          <a:p>
            <a:pPr algn="l"/>
            <a:r>
              <a:rPr lang="en-GB" dirty="0"/>
              <a:t>Nicușor ionuț </a:t>
            </a:r>
            <a:r>
              <a:rPr lang="en-GB" dirty="0" err="1"/>
              <a:t>Aliu</a:t>
            </a:r>
            <a:r>
              <a:rPr lang="en-GB" dirty="0"/>
              <a:t> 2131114</a:t>
            </a:r>
          </a:p>
          <a:p>
            <a:pPr algn="l"/>
            <a:r>
              <a:rPr lang="en-GB" dirty="0"/>
              <a:t>Pavlina Pavlova 2133271 </a:t>
            </a:r>
          </a:p>
          <a:p>
            <a:pPr algn="l"/>
            <a:endParaRPr lang="en-US"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Shape 2683"/>
        <p:cNvGrpSpPr/>
        <p:nvPr/>
      </p:nvGrpSpPr>
      <p:grpSpPr>
        <a:xfrm>
          <a:off x="0" y="0"/>
          <a:ext cx="0" cy="0"/>
          <a:chOff x="0" y="0"/>
          <a:chExt cx="0" cy="0"/>
        </a:xfrm>
      </p:grpSpPr>
      <p:sp>
        <p:nvSpPr>
          <p:cNvPr id="2684" name="Google Shape;2684;p72"/>
          <p:cNvSpPr/>
          <p:nvPr/>
        </p:nvSpPr>
        <p:spPr>
          <a:xfrm rot="7200036">
            <a:off x="4237373" y="3312944"/>
            <a:ext cx="669258" cy="703544"/>
          </a:xfrm>
          <a:custGeom>
            <a:avLst/>
            <a:gdLst/>
            <a:ahLst/>
            <a:cxnLst/>
            <a:rect l="l" t="t" r="r" b="b"/>
            <a:pathLst>
              <a:path w="18596" h="19548" extrusionOk="0">
                <a:moveTo>
                  <a:pt x="18595" y="11992"/>
                </a:moveTo>
                <a:cubicBezTo>
                  <a:pt x="18555" y="11810"/>
                  <a:pt x="18535" y="11607"/>
                  <a:pt x="18535" y="11425"/>
                </a:cubicBezTo>
                <a:cubicBezTo>
                  <a:pt x="18373" y="11060"/>
                  <a:pt x="18210" y="10736"/>
                  <a:pt x="17927" y="10635"/>
                </a:cubicBezTo>
                <a:cubicBezTo>
                  <a:pt x="17927" y="10614"/>
                  <a:pt x="17927" y="10574"/>
                  <a:pt x="17907" y="10533"/>
                </a:cubicBezTo>
                <a:cubicBezTo>
                  <a:pt x="17724" y="10432"/>
                  <a:pt x="17623" y="10209"/>
                  <a:pt x="17441" y="10108"/>
                </a:cubicBezTo>
                <a:cubicBezTo>
                  <a:pt x="17299" y="10047"/>
                  <a:pt x="17198" y="9905"/>
                  <a:pt x="17036" y="9905"/>
                </a:cubicBezTo>
                <a:cubicBezTo>
                  <a:pt x="16752" y="9561"/>
                  <a:pt x="16286" y="9622"/>
                  <a:pt x="16003" y="9298"/>
                </a:cubicBezTo>
                <a:cubicBezTo>
                  <a:pt x="16387" y="9196"/>
                  <a:pt x="16833" y="9217"/>
                  <a:pt x="17177" y="9136"/>
                </a:cubicBezTo>
                <a:cubicBezTo>
                  <a:pt x="17238" y="8893"/>
                  <a:pt x="17380" y="8771"/>
                  <a:pt x="17339" y="8467"/>
                </a:cubicBezTo>
                <a:cubicBezTo>
                  <a:pt x="17319" y="8265"/>
                  <a:pt x="17238" y="8123"/>
                  <a:pt x="17218" y="7900"/>
                </a:cubicBezTo>
                <a:cubicBezTo>
                  <a:pt x="17137" y="7839"/>
                  <a:pt x="17056" y="7738"/>
                  <a:pt x="16995" y="7657"/>
                </a:cubicBezTo>
                <a:cubicBezTo>
                  <a:pt x="16853" y="7637"/>
                  <a:pt x="16712" y="7576"/>
                  <a:pt x="16590" y="7495"/>
                </a:cubicBezTo>
                <a:cubicBezTo>
                  <a:pt x="16631" y="7414"/>
                  <a:pt x="16772" y="7414"/>
                  <a:pt x="16874" y="7373"/>
                </a:cubicBezTo>
                <a:cubicBezTo>
                  <a:pt x="16955" y="7191"/>
                  <a:pt x="16995" y="6989"/>
                  <a:pt x="16975" y="6786"/>
                </a:cubicBezTo>
                <a:cubicBezTo>
                  <a:pt x="16894" y="6604"/>
                  <a:pt x="16894" y="6421"/>
                  <a:pt x="16813" y="6239"/>
                </a:cubicBezTo>
                <a:cubicBezTo>
                  <a:pt x="16772" y="6158"/>
                  <a:pt x="16671" y="6037"/>
                  <a:pt x="16631" y="5915"/>
                </a:cubicBezTo>
                <a:cubicBezTo>
                  <a:pt x="16590" y="5692"/>
                  <a:pt x="16509" y="5490"/>
                  <a:pt x="16387" y="5307"/>
                </a:cubicBezTo>
                <a:cubicBezTo>
                  <a:pt x="16266" y="5307"/>
                  <a:pt x="16165" y="5206"/>
                  <a:pt x="16063" y="5165"/>
                </a:cubicBezTo>
                <a:cubicBezTo>
                  <a:pt x="16104" y="5105"/>
                  <a:pt x="16124" y="5024"/>
                  <a:pt x="16104" y="4943"/>
                </a:cubicBezTo>
                <a:cubicBezTo>
                  <a:pt x="16084" y="4841"/>
                  <a:pt x="16063" y="4740"/>
                  <a:pt x="16003" y="4639"/>
                </a:cubicBezTo>
                <a:cubicBezTo>
                  <a:pt x="15962" y="4538"/>
                  <a:pt x="15901" y="4416"/>
                  <a:pt x="15861" y="4315"/>
                </a:cubicBezTo>
                <a:cubicBezTo>
                  <a:pt x="15800" y="4213"/>
                  <a:pt x="15760" y="4112"/>
                  <a:pt x="15739" y="4011"/>
                </a:cubicBezTo>
                <a:cubicBezTo>
                  <a:pt x="15577" y="3829"/>
                  <a:pt x="15334" y="3727"/>
                  <a:pt x="15091" y="3748"/>
                </a:cubicBezTo>
                <a:cubicBezTo>
                  <a:pt x="14888" y="3788"/>
                  <a:pt x="14686" y="3788"/>
                  <a:pt x="14483" y="3788"/>
                </a:cubicBezTo>
                <a:cubicBezTo>
                  <a:pt x="14362" y="3829"/>
                  <a:pt x="14382" y="3970"/>
                  <a:pt x="14321" y="3970"/>
                </a:cubicBezTo>
                <a:cubicBezTo>
                  <a:pt x="14261" y="3910"/>
                  <a:pt x="14402" y="3930"/>
                  <a:pt x="14321" y="3869"/>
                </a:cubicBezTo>
                <a:cubicBezTo>
                  <a:pt x="14220" y="3869"/>
                  <a:pt x="14139" y="3970"/>
                  <a:pt x="14038" y="3910"/>
                </a:cubicBezTo>
                <a:cubicBezTo>
                  <a:pt x="14099" y="3808"/>
                  <a:pt x="14058" y="3626"/>
                  <a:pt x="14159" y="3565"/>
                </a:cubicBezTo>
                <a:cubicBezTo>
                  <a:pt x="14119" y="3464"/>
                  <a:pt x="14058" y="3363"/>
                  <a:pt x="13997" y="3282"/>
                </a:cubicBezTo>
                <a:cubicBezTo>
                  <a:pt x="13936" y="3201"/>
                  <a:pt x="13855" y="3120"/>
                  <a:pt x="13815" y="3039"/>
                </a:cubicBezTo>
                <a:cubicBezTo>
                  <a:pt x="13653" y="2958"/>
                  <a:pt x="13491" y="2897"/>
                  <a:pt x="13349" y="2796"/>
                </a:cubicBezTo>
                <a:cubicBezTo>
                  <a:pt x="13126" y="2431"/>
                  <a:pt x="12741" y="2188"/>
                  <a:pt x="12316" y="2127"/>
                </a:cubicBezTo>
                <a:cubicBezTo>
                  <a:pt x="12215" y="2066"/>
                  <a:pt x="12174" y="1965"/>
                  <a:pt x="12093" y="1884"/>
                </a:cubicBezTo>
                <a:cubicBezTo>
                  <a:pt x="11627" y="1702"/>
                  <a:pt x="11141" y="1540"/>
                  <a:pt x="10817" y="1681"/>
                </a:cubicBezTo>
                <a:cubicBezTo>
                  <a:pt x="10797" y="1398"/>
                  <a:pt x="10574" y="1175"/>
                  <a:pt x="10311" y="1135"/>
                </a:cubicBezTo>
                <a:cubicBezTo>
                  <a:pt x="10149" y="1114"/>
                  <a:pt x="9946" y="1135"/>
                  <a:pt x="9784" y="1094"/>
                </a:cubicBezTo>
                <a:cubicBezTo>
                  <a:pt x="9662" y="1074"/>
                  <a:pt x="9581" y="952"/>
                  <a:pt x="9500" y="891"/>
                </a:cubicBezTo>
                <a:cubicBezTo>
                  <a:pt x="9298" y="891"/>
                  <a:pt x="9176" y="810"/>
                  <a:pt x="8994" y="851"/>
                </a:cubicBezTo>
                <a:cubicBezTo>
                  <a:pt x="8893" y="648"/>
                  <a:pt x="9034" y="486"/>
                  <a:pt x="8974" y="345"/>
                </a:cubicBezTo>
                <a:cubicBezTo>
                  <a:pt x="8893" y="81"/>
                  <a:pt x="8285" y="0"/>
                  <a:pt x="7961" y="101"/>
                </a:cubicBezTo>
                <a:cubicBezTo>
                  <a:pt x="7779" y="203"/>
                  <a:pt x="7758" y="446"/>
                  <a:pt x="7657" y="628"/>
                </a:cubicBezTo>
                <a:cubicBezTo>
                  <a:pt x="7637" y="831"/>
                  <a:pt x="7637" y="1155"/>
                  <a:pt x="7596" y="1317"/>
                </a:cubicBezTo>
                <a:cubicBezTo>
                  <a:pt x="7596" y="1236"/>
                  <a:pt x="7576" y="1155"/>
                  <a:pt x="7536" y="1094"/>
                </a:cubicBezTo>
                <a:cubicBezTo>
                  <a:pt x="7515" y="1074"/>
                  <a:pt x="7495" y="1033"/>
                  <a:pt x="7455" y="1013"/>
                </a:cubicBezTo>
                <a:cubicBezTo>
                  <a:pt x="7434" y="972"/>
                  <a:pt x="7394" y="952"/>
                  <a:pt x="7353" y="932"/>
                </a:cubicBezTo>
                <a:cubicBezTo>
                  <a:pt x="7151" y="810"/>
                  <a:pt x="6908" y="750"/>
                  <a:pt x="6665" y="770"/>
                </a:cubicBezTo>
                <a:cubicBezTo>
                  <a:pt x="6624" y="669"/>
                  <a:pt x="6563" y="567"/>
                  <a:pt x="6482" y="507"/>
                </a:cubicBezTo>
                <a:cubicBezTo>
                  <a:pt x="6259" y="466"/>
                  <a:pt x="6016" y="426"/>
                  <a:pt x="5773" y="426"/>
                </a:cubicBezTo>
                <a:cubicBezTo>
                  <a:pt x="5571" y="426"/>
                  <a:pt x="5348" y="486"/>
                  <a:pt x="5186" y="608"/>
                </a:cubicBezTo>
                <a:cubicBezTo>
                  <a:pt x="5024" y="790"/>
                  <a:pt x="5044" y="1053"/>
                  <a:pt x="5125" y="1317"/>
                </a:cubicBezTo>
                <a:cubicBezTo>
                  <a:pt x="5206" y="1560"/>
                  <a:pt x="5247" y="1823"/>
                  <a:pt x="5226" y="2066"/>
                </a:cubicBezTo>
                <a:cubicBezTo>
                  <a:pt x="5226" y="2147"/>
                  <a:pt x="5328" y="2087"/>
                  <a:pt x="5307" y="2147"/>
                </a:cubicBezTo>
                <a:cubicBezTo>
                  <a:pt x="5267" y="2147"/>
                  <a:pt x="5307" y="2208"/>
                  <a:pt x="5307" y="2249"/>
                </a:cubicBezTo>
                <a:cubicBezTo>
                  <a:pt x="5206" y="2309"/>
                  <a:pt x="5085" y="2350"/>
                  <a:pt x="4963" y="2350"/>
                </a:cubicBezTo>
                <a:cubicBezTo>
                  <a:pt x="4700" y="2168"/>
                  <a:pt x="4376" y="2127"/>
                  <a:pt x="4092" y="2208"/>
                </a:cubicBezTo>
                <a:cubicBezTo>
                  <a:pt x="4011" y="2107"/>
                  <a:pt x="4092" y="1965"/>
                  <a:pt x="4133" y="1864"/>
                </a:cubicBezTo>
                <a:cubicBezTo>
                  <a:pt x="4011" y="1864"/>
                  <a:pt x="3910" y="1783"/>
                  <a:pt x="3748" y="1823"/>
                </a:cubicBezTo>
                <a:cubicBezTo>
                  <a:pt x="3586" y="1864"/>
                  <a:pt x="3484" y="1985"/>
                  <a:pt x="3403" y="2046"/>
                </a:cubicBezTo>
                <a:cubicBezTo>
                  <a:pt x="3302" y="2087"/>
                  <a:pt x="3302" y="2046"/>
                  <a:pt x="3262" y="2087"/>
                </a:cubicBezTo>
                <a:cubicBezTo>
                  <a:pt x="3221" y="2107"/>
                  <a:pt x="3282" y="2127"/>
                  <a:pt x="3262" y="2147"/>
                </a:cubicBezTo>
                <a:cubicBezTo>
                  <a:pt x="3241" y="2168"/>
                  <a:pt x="3201" y="2147"/>
                  <a:pt x="3180" y="2147"/>
                </a:cubicBezTo>
                <a:cubicBezTo>
                  <a:pt x="3180" y="2147"/>
                  <a:pt x="3180" y="2228"/>
                  <a:pt x="3160" y="2269"/>
                </a:cubicBezTo>
                <a:cubicBezTo>
                  <a:pt x="3079" y="2370"/>
                  <a:pt x="2897" y="2431"/>
                  <a:pt x="2937" y="2512"/>
                </a:cubicBezTo>
                <a:cubicBezTo>
                  <a:pt x="2856" y="2532"/>
                  <a:pt x="2796" y="2552"/>
                  <a:pt x="2715" y="2593"/>
                </a:cubicBezTo>
                <a:cubicBezTo>
                  <a:pt x="2654" y="2694"/>
                  <a:pt x="2573" y="2796"/>
                  <a:pt x="2472" y="2877"/>
                </a:cubicBezTo>
                <a:cubicBezTo>
                  <a:pt x="2411" y="2877"/>
                  <a:pt x="2350" y="2877"/>
                  <a:pt x="2289" y="2877"/>
                </a:cubicBezTo>
                <a:cubicBezTo>
                  <a:pt x="2228" y="2937"/>
                  <a:pt x="2168" y="2998"/>
                  <a:pt x="2107" y="3039"/>
                </a:cubicBezTo>
                <a:cubicBezTo>
                  <a:pt x="2026" y="3079"/>
                  <a:pt x="1945" y="3099"/>
                  <a:pt x="1864" y="3160"/>
                </a:cubicBezTo>
                <a:cubicBezTo>
                  <a:pt x="1823" y="3221"/>
                  <a:pt x="1763" y="3282"/>
                  <a:pt x="1722" y="3342"/>
                </a:cubicBezTo>
                <a:cubicBezTo>
                  <a:pt x="1661" y="3403"/>
                  <a:pt x="1601" y="3464"/>
                  <a:pt x="1519" y="3525"/>
                </a:cubicBezTo>
                <a:cubicBezTo>
                  <a:pt x="1499" y="3727"/>
                  <a:pt x="1479" y="3930"/>
                  <a:pt x="1499" y="4132"/>
                </a:cubicBezTo>
                <a:cubicBezTo>
                  <a:pt x="1438" y="4173"/>
                  <a:pt x="1398" y="4132"/>
                  <a:pt x="1357" y="4132"/>
                </a:cubicBezTo>
                <a:cubicBezTo>
                  <a:pt x="1276" y="4173"/>
                  <a:pt x="1216" y="4234"/>
                  <a:pt x="1155" y="4274"/>
                </a:cubicBezTo>
                <a:cubicBezTo>
                  <a:pt x="1074" y="4355"/>
                  <a:pt x="1013" y="4416"/>
                  <a:pt x="952" y="4497"/>
                </a:cubicBezTo>
                <a:cubicBezTo>
                  <a:pt x="851" y="4619"/>
                  <a:pt x="750" y="4781"/>
                  <a:pt x="689" y="4963"/>
                </a:cubicBezTo>
                <a:cubicBezTo>
                  <a:pt x="547" y="5287"/>
                  <a:pt x="567" y="5591"/>
                  <a:pt x="770" y="5672"/>
                </a:cubicBezTo>
                <a:cubicBezTo>
                  <a:pt x="709" y="5793"/>
                  <a:pt x="770" y="5854"/>
                  <a:pt x="811" y="5955"/>
                </a:cubicBezTo>
                <a:cubicBezTo>
                  <a:pt x="365" y="7009"/>
                  <a:pt x="142" y="8143"/>
                  <a:pt x="102" y="9277"/>
                </a:cubicBezTo>
                <a:lnTo>
                  <a:pt x="102" y="9277"/>
                </a:lnTo>
                <a:cubicBezTo>
                  <a:pt x="81" y="9277"/>
                  <a:pt x="61" y="9277"/>
                  <a:pt x="41" y="9277"/>
                </a:cubicBezTo>
                <a:cubicBezTo>
                  <a:pt x="0" y="9723"/>
                  <a:pt x="21" y="10149"/>
                  <a:pt x="81" y="10574"/>
                </a:cubicBezTo>
                <a:cubicBezTo>
                  <a:pt x="102" y="10716"/>
                  <a:pt x="122" y="10857"/>
                  <a:pt x="162" y="10999"/>
                </a:cubicBezTo>
                <a:cubicBezTo>
                  <a:pt x="243" y="12073"/>
                  <a:pt x="567" y="13106"/>
                  <a:pt x="1094" y="14038"/>
                </a:cubicBezTo>
                <a:cubicBezTo>
                  <a:pt x="1844" y="15233"/>
                  <a:pt x="3079" y="15982"/>
                  <a:pt x="4295" y="16712"/>
                </a:cubicBezTo>
                <a:cubicBezTo>
                  <a:pt x="4862" y="17036"/>
                  <a:pt x="5449" y="17380"/>
                  <a:pt x="6037" y="17704"/>
                </a:cubicBezTo>
                <a:cubicBezTo>
                  <a:pt x="6077" y="17927"/>
                  <a:pt x="6037" y="18170"/>
                  <a:pt x="6199" y="18373"/>
                </a:cubicBezTo>
                <a:cubicBezTo>
                  <a:pt x="6401" y="18575"/>
                  <a:pt x="6644" y="18737"/>
                  <a:pt x="6908" y="18859"/>
                </a:cubicBezTo>
                <a:cubicBezTo>
                  <a:pt x="7171" y="18960"/>
                  <a:pt x="7455" y="19041"/>
                  <a:pt x="7738" y="19081"/>
                </a:cubicBezTo>
                <a:cubicBezTo>
                  <a:pt x="8143" y="19203"/>
                  <a:pt x="8569" y="19264"/>
                  <a:pt x="8994" y="19304"/>
                </a:cubicBezTo>
                <a:cubicBezTo>
                  <a:pt x="9500" y="19385"/>
                  <a:pt x="9966" y="19507"/>
                  <a:pt x="10432" y="19547"/>
                </a:cubicBezTo>
                <a:cubicBezTo>
                  <a:pt x="10756" y="19527"/>
                  <a:pt x="11101" y="19507"/>
                  <a:pt x="11425" y="19426"/>
                </a:cubicBezTo>
                <a:cubicBezTo>
                  <a:pt x="11567" y="19365"/>
                  <a:pt x="11708" y="19304"/>
                  <a:pt x="11850" y="19244"/>
                </a:cubicBezTo>
                <a:lnTo>
                  <a:pt x="11972" y="19223"/>
                </a:lnTo>
                <a:cubicBezTo>
                  <a:pt x="12134" y="19345"/>
                  <a:pt x="12336" y="19385"/>
                  <a:pt x="12539" y="19325"/>
                </a:cubicBezTo>
                <a:cubicBezTo>
                  <a:pt x="12681" y="19304"/>
                  <a:pt x="12802" y="19264"/>
                  <a:pt x="12924" y="19203"/>
                </a:cubicBezTo>
                <a:cubicBezTo>
                  <a:pt x="13025" y="19142"/>
                  <a:pt x="13146" y="19061"/>
                  <a:pt x="13248" y="18980"/>
                </a:cubicBezTo>
                <a:cubicBezTo>
                  <a:pt x="13207" y="18919"/>
                  <a:pt x="13207" y="18859"/>
                  <a:pt x="13207" y="18798"/>
                </a:cubicBezTo>
                <a:cubicBezTo>
                  <a:pt x="13612" y="18575"/>
                  <a:pt x="13977" y="18291"/>
                  <a:pt x="14281" y="17967"/>
                </a:cubicBezTo>
                <a:cubicBezTo>
                  <a:pt x="14504" y="17886"/>
                  <a:pt x="14726" y="17785"/>
                  <a:pt x="14949" y="17684"/>
                </a:cubicBezTo>
                <a:cubicBezTo>
                  <a:pt x="15111" y="17724"/>
                  <a:pt x="15273" y="17562"/>
                  <a:pt x="15435" y="17502"/>
                </a:cubicBezTo>
                <a:cubicBezTo>
                  <a:pt x="15537" y="17461"/>
                  <a:pt x="15658" y="17420"/>
                  <a:pt x="15760" y="17380"/>
                </a:cubicBezTo>
                <a:cubicBezTo>
                  <a:pt x="15780" y="17360"/>
                  <a:pt x="15800" y="17279"/>
                  <a:pt x="15820" y="17258"/>
                </a:cubicBezTo>
                <a:cubicBezTo>
                  <a:pt x="15901" y="17157"/>
                  <a:pt x="16043" y="17117"/>
                  <a:pt x="16144" y="16995"/>
                </a:cubicBezTo>
                <a:cubicBezTo>
                  <a:pt x="16266" y="16894"/>
                  <a:pt x="16327" y="16732"/>
                  <a:pt x="16408" y="16691"/>
                </a:cubicBezTo>
                <a:cubicBezTo>
                  <a:pt x="16489" y="16428"/>
                  <a:pt x="16631" y="16144"/>
                  <a:pt x="16691" y="15820"/>
                </a:cubicBezTo>
                <a:cubicBezTo>
                  <a:pt x="16671" y="15618"/>
                  <a:pt x="16671" y="15415"/>
                  <a:pt x="16691" y="15233"/>
                </a:cubicBezTo>
                <a:cubicBezTo>
                  <a:pt x="16651" y="15172"/>
                  <a:pt x="16671" y="15091"/>
                  <a:pt x="16610" y="15051"/>
                </a:cubicBezTo>
                <a:cubicBezTo>
                  <a:pt x="16590" y="14888"/>
                  <a:pt x="16549" y="14706"/>
                  <a:pt x="16489" y="14544"/>
                </a:cubicBezTo>
                <a:cubicBezTo>
                  <a:pt x="16428" y="14402"/>
                  <a:pt x="16347" y="14281"/>
                  <a:pt x="16246" y="14159"/>
                </a:cubicBezTo>
                <a:cubicBezTo>
                  <a:pt x="16185" y="13957"/>
                  <a:pt x="16063" y="13754"/>
                  <a:pt x="15901" y="13612"/>
                </a:cubicBezTo>
                <a:cubicBezTo>
                  <a:pt x="15922" y="13430"/>
                  <a:pt x="15922" y="13268"/>
                  <a:pt x="15922" y="13086"/>
                </a:cubicBezTo>
                <a:cubicBezTo>
                  <a:pt x="16104" y="13086"/>
                  <a:pt x="16306" y="13025"/>
                  <a:pt x="16489" y="13025"/>
                </a:cubicBezTo>
                <a:cubicBezTo>
                  <a:pt x="16934" y="13005"/>
                  <a:pt x="17421" y="13025"/>
                  <a:pt x="17967" y="12984"/>
                </a:cubicBezTo>
                <a:cubicBezTo>
                  <a:pt x="18008" y="12924"/>
                  <a:pt x="17947" y="12843"/>
                  <a:pt x="17988" y="12782"/>
                </a:cubicBezTo>
                <a:cubicBezTo>
                  <a:pt x="18089" y="13025"/>
                  <a:pt x="18190" y="12822"/>
                  <a:pt x="18352" y="12863"/>
                </a:cubicBezTo>
                <a:lnTo>
                  <a:pt x="18575" y="12539"/>
                </a:lnTo>
                <a:cubicBezTo>
                  <a:pt x="18494" y="12296"/>
                  <a:pt x="18595" y="12174"/>
                  <a:pt x="18595" y="11992"/>
                </a:cubicBezTo>
                <a:close/>
                <a:moveTo>
                  <a:pt x="16813" y="8933"/>
                </a:moveTo>
                <a:cubicBezTo>
                  <a:pt x="16833" y="8994"/>
                  <a:pt x="16853" y="9055"/>
                  <a:pt x="16793" y="9055"/>
                </a:cubicBezTo>
                <a:cubicBezTo>
                  <a:pt x="16752" y="9014"/>
                  <a:pt x="16772" y="8974"/>
                  <a:pt x="16813" y="8933"/>
                </a:cubicBezTo>
                <a:close/>
                <a:moveTo>
                  <a:pt x="3180" y="2654"/>
                </a:moveTo>
                <a:cubicBezTo>
                  <a:pt x="3120" y="2674"/>
                  <a:pt x="3079" y="2654"/>
                  <a:pt x="3059" y="2633"/>
                </a:cubicBezTo>
                <a:cubicBezTo>
                  <a:pt x="3099" y="2593"/>
                  <a:pt x="3140" y="2573"/>
                  <a:pt x="3180" y="2593"/>
                </a:cubicBezTo>
                <a:cubicBezTo>
                  <a:pt x="3201" y="2613"/>
                  <a:pt x="3180" y="2633"/>
                  <a:pt x="3180" y="2654"/>
                </a:cubicBezTo>
                <a:close/>
                <a:moveTo>
                  <a:pt x="17076" y="10007"/>
                </a:moveTo>
                <a:cubicBezTo>
                  <a:pt x="17076" y="10047"/>
                  <a:pt x="17056" y="10108"/>
                  <a:pt x="17015" y="10108"/>
                </a:cubicBezTo>
                <a:cubicBezTo>
                  <a:pt x="16995" y="10047"/>
                  <a:pt x="17015" y="10007"/>
                  <a:pt x="17076" y="10007"/>
                </a:cubicBezTo>
                <a:close/>
                <a:moveTo>
                  <a:pt x="16023" y="10392"/>
                </a:moveTo>
                <a:lnTo>
                  <a:pt x="16023" y="10452"/>
                </a:lnTo>
                <a:cubicBezTo>
                  <a:pt x="15982" y="10473"/>
                  <a:pt x="15962" y="10432"/>
                  <a:pt x="15962" y="10371"/>
                </a:cubicBezTo>
                <a:cubicBezTo>
                  <a:pt x="15982" y="10371"/>
                  <a:pt x="16003" y="10392"/>
                  <a:pt x="16023" y="10392"/>
                </a:cubicBezTo>
                <a:close/>
                <a:moveTo>
                  <a:pt x="15435" y="17279"/>
                </a:moveTo>
                <a:cubicBezTo>
                  <a:pt x="15476" y="17258"/>
                  <a:pt x="15496" y="17137"/>
                  <a:pt x="15537" y="17198"/>
                </a:cubicBezTo>
                <a:cubicBezTo>
                  <a:pt x="15577" y="17238"/>
                  <a:pt x="15476" y="17339"/>
                  <a:pt x="15435" y="17299"/>
                </a:cubicBezTo>
                <a:close/>
                <a:moveTo>
                  <a:pt x="15901" y="16144"/>
                </a:moveTo>
                <a:cubicBezTo>
                  <a:pt x="15841" y="16205"/>
                  <a:pt x="15800" y="16246"/>
                  <a:pt x="15719" y="16225"/>
                </a:cubicBezTo>
                <a:cubicBezTo>
                  <a:pt x="15537" y="16387"/>
                  <a:pt x="15334" y="16529"/>
                  <a:pt x="15091" y="16610"/>
                </a:cubicBezTo>
                <a:cubicBezTo>
                  <a:pt x="15334" y="16104"/>
                  <a:pt x="15516" y="15577"/>
                  <a:pt x="15638" y="15030"/>
                </a:cubicBezTo>
                <a:cubicBezTo>
                  <a:pt x="15780" y="15132"/>
                  <a:pt x="15739" y="15375"/>
                  <a:pt x="15901" y="15476"/>
                </a:cubicBezTo>
                <a:cubicBezTo>
                  <a:pt x="15841" y="15780"/>
                  <a:pt x="15962" y="15881"/>
                  <a:pt x="15901" y="16165"/>
                </a:cubicBezTo>
                <a:close/>
                <a:moveTo>
                  <a:pt x="15942" y="13855"/>
                </a:moveTo>
                <a:cubicBezTo>
                  <a:pt x="15922" y="13896"/>
                  <a:pt x="15901" y="13957"/>
                  <a:pt x="15841" y="13936"/>
                </a:cubicBezTo>
                <a:cubicBezTo>
                  <a:pt x="15861" y="13916"/>
                  <a:pt x="15881" y="13855"/>
                  <a:pt x="15942" y="13855"/>
                </a:cubicBezTo>
                <a:close/>
                <a:moveTo>
                  <a:pt x="16509" y="12762"/>
                </a:moveTo>
                <a:cubicBezTo>
                  <a:pt x="16468" y="12762"/>
                  <a:pt x="16448" y="12762"/>
                  <a:pt x="16448" y="12681"/>
                </a:cubicBezTo>
                <a:lnTo>
                  <a:pt x="16509" y="12681"/>
                </a:lnTo>
                <a:close/>
                <a:moveTo>
                  <a:pt x="15861" y="11749"/>
                </a:moveTo>
                <a:cubicBezTo>
                  <a:pt x="15841" y="11303"/>
                  <a:pt x="15780" y="10857"/>
                  <a:pt x="15719" y="10432"/>
                </a:cubicBezTo>
                <a:lnTo>
                  <a:pt x="15780" y="10452"/>
                </a:lnTo>
                <a:cubicBezTo>
                  <a:pt x="15820" y="10452"/>
                  <a:pt x="15841" y="10432"/>
                  <a:pt x="15881" y="10432"/>
                </a:cubicBezTo>
                <a:cubicBezTo>
                  <a:pt x="15901" y="10473"/>
                  <a:pt x="15962" y="10473"/>
                  <a:pt x="15982" y="10574"/>
                </a:cubicBezTo>
                <a:cubicBezTo>
                  <a:pt x="16185" y="10594"/>
                  <a:pt x="16367" y="10817"/>
                  <a:pt x="16570" y="10776"/>
                </a:cubicBezTo>
                <a:cubicBezTo>
                  <a:pt x="16691" y="10939"/>
                  <a:pt x="16894" y="11060"/>
                  <a:pt x="17117" y="11121"/>
                </a:cubicBezTo>
                <a:cubicBezTo>
                  <a:pt x="17198" y="11323"/>
                  <a:pt x="17400" y="11323"/>
                  <a:pt x="17502" y="11485"/>
                </a:cubicBezTo>
                <a:cubicBezTo>
                  <a:pt x="16914" y="11587"/>
                  <a:pt x="16428" y="11668"/>
                  <a:pt x="15861" y="11749"/>
                </a:cubicBezTo>
                <a:close/>
                <a:moveTo>
                  <a:pt x="17785" y="10817"/>
                </a:moveTo>
                <a:lnTo>
                  <a:pt x="17785" y="10756"/>
                </a:lnTo>
                <a:lnTo>
                  <a:pt x="17846" y="10756"/>
                </a:lnTo>
                <a:cubicBezTo>
                  <a:pt x="17846" y="10817"/>
                  <a:pt x="17805" y="10837"/>
                  <a:pt x="17765" y="10837"/>
                </a:cubicBezTo>
                <a:close/>
                <a:moveTo>
                  <a:pt x="17967" y="10857"/>
                </a:moveTo>
                <a:cubicBezTo>
                  <a:pt x="17967" y="10797"/>
                  <a:pt x="18008" y="10797"/>
                  <a:pt x="18048" y="10797"/>
                </a:cubicBezTo>
                <a:cubicBezTo>
                  <a:pt x="18069" y="10837"/>
                  <a:pt x="18089" y="10878"/>
                  <a:pt x="18089" y="10918"/>
                </a:cubicBezTo>
                <a:cubicBezTo>
                  <a:pt x="18008" y="10959"/>
                  <a:pt x="18008" y="10878"/>
                  <a:pt x="17967" y="10878"/>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685" name="Google Shape;2685;p72"/>
          <p:cNvSpPr/>
          <p:nvPr/>
        </p:nvSpPr>
        <p:spPr>
          <a:xfrm rot="7200036">
            <a:off x="6877173" y="3312944"/>
            <a:ext cx="669258" cy="703544"/>
          </a:xfrm>
          <a:custGeom>
            <a:avLst/>
            <a:gdLst/>
            <a:ahLst/>
            <a:cxnLst/>
            <a:rect l="l" t="t" r="r" b="b"/>
            <a:pathLst>
              <a:path w="18596" h="19548" extrusionOk="0">
                <a:moveTo>
                  <a:pt x="18595" y="11992"/>
                </a:moveTo>
                <a:cubicBezTo>
                  <a:pt x="18555" y="11810"/>
                  <a:pt x="18535" y="11607"/>
                  <a:pt x="18535" y="11425"/>
                </a:cubicBezTo>
                <a:cubicBezTo>
                  <a:pt x="18373" y="11060"/>
                  <a:pt x="18210" y="10736"/>
                  <a:pt x="17927" y="10635"/>
                </a:cubicBezTo>
                <a:cubicBezTo>
                  <a:pt x="17927" y="10614"/>
                  <a:pt x="17927" y="10574"/>
                  <a:pt x="17907" y="10533"/>
                </a:cubicBezTo>
                <a:cubicBezTo>
                  <a:pt x="17724" y="10432"/>
                  <a:pt x="17623" y="10209"/>
                  <a:pt x="17441" y="10108"/>
                </a:cubicBezTo>
                <a:cubicBezTo>
                  <a:pt x="17299" y="10047"/>
                  <a:pt x="17198" y="9905"/>
                  <a:pt x="17036" y="9905"/>
                </a:cubicBezTo>
                <a:cubicBezTo>
                  <a:pt x="16752" y="9561"/>
                  <a:pt x="16286" y="9622"/>
                  <a:pt x="16003" y="9298"/>
                </a:cubicBezTo>
                <a:cubicBezTo>
                  <a:pt x="16387" y="9196"/>
                  <a:pt x="16833" y="9217"/>
                  <a:pt x="17177" y="9136"/>
                </a:cubicBezTo>
                <a:cubicBezTo>
                  <a:pt x="17238" y="8893"/>
                  <a:pt x="17380" y="8771"/>
                  <a:pt x="17339" y="8467"/>
                </a:cubicBezTo>
                <a:cubicBezTo>
                  <a:pt x="17319" y="8265"/>
                  <a:pt x="17238" y="8123"/>
                  <a:pt x="17218" y="7900"/>
                </a:cubicBezTo>
                <a:cubicBezTo>
                  <a:pt x="17137" y="7839"/>
                  <a:pt x="17056" y="7738"/>
                  <a:pt x="16995" y="7657"/>
                </a:cubicBezTo>
                <a:cubicBezTo>
                  <a:pt x="16853" y="7637"/>
                  <a:pt x="16712" y="7576"/>
                  <a:pt x="16590" y="7495"/>
                </a:cubicBezTo>
                <a:cubicBezTo>
                  <a:pt x="16631" y="7414"/>
                  <a:pt x="16772" y="7414"/>
                  <a:pt x="16874" y="7373"/>
                </a:cubicBezTo>
                <a:cubicBezTo>
                  <a:pt x="16955" y="7191"/>
                  <a:pt x="16995" y="6989"/>
                  <a:pt x="16975" y="6786"/>
                </a:cubicBezTo>
                <a:cubicBezTo>
                  <a:pt x="16894" y="6604"/>
                  <a:pt x="16894" y="6421"/>
                  <a:pt x="16813" y="6239"/>
                </a:cubicBezTo>
                <a:cubicBezTo>
                  <a:pt x="16772" y="6158"/>
                  <a:pt x="16671" y="6037"/>
                  <a:pt x="16631" y="5915"/>
                </a:cubicBezTo>
                <a:cubicBezTo>
                  <a:pt x="16590" y="5692"/>
                  <a:pt x="16509" y="5490"/>
                  <a:pt x="16387" y="5307"/>
                </a:cubicBezTo>
                <a:cubicBezTo>
                  <a:pt x="16266" y="5307"/>
                  <a:pt x="16165" y="5206"/>
                  <a:pt x="16063" y="5165"/>
                </a:cubicBezTo>
                <a:cubicBezTo>
                  <a:pt x="16104" y="5105"/>
                  <a:pt x="16124" y="5024"/>
                  <a:pt x="16104" y="4943"/>
                </a:cubicBezTo>
                <a:cubicBezTo>
                  <a:pt x="16084" y="4841"/>
                  <a:pt x="16063" y="4740"/>
                  <a:pt x="16003" y="4639"/>
                </a:cubicBezTo>
                <a:cubicBezTo>
                  <a:pt x="15962" y="4538"/>
                  <a:pt x="15901" y="4416"/>
                  <a:pt x="15861" y="4315"/>
                </a:cubicBezTo>
                <a:cubicBezTo>
                  <a:pt x="15800" y="4213"/>
                  <a:pt x="15760" y="4112"/>
                  <a:pt x="15739" y="4011"/>
                </a:cubicBezTo>
                <a:cubicBezTo>
                  <a:pt x="15577" y="3829"/>
                  <a:pt x="15334" y="3727"/>
                  <a:pt x="15091" y="3748"/>
                </a:cubicBezTo>
                <a:cubicBezTo>
                  <a:pt x="14888" y="3788"/>
                  <a:pt x="14686" y="3788"/>
                  <a:pt x="14483" y="3788"/>
                </a:cubicBezTo>
                <a:cubicBezTo>
                  <a:pt x="14362" y="3829"/>
                  <a:pt x="14382" y="3970"/>
                  <a:pt x="14321" y="3970"/>
                </a:cubicBezTo>
                <a:cubicBezTo>
                  <a:pt x="14261" y="3910"/>
                  <a:pt x="14402" y="3930"/>
                  <a:pt x="14321" y="3869"/>
                </a:cubicBezTo>
                <a:cubicBezTo>
                  <a:pt x="14220" y="3869"/>
                  <a:pt x="14139" y="3970"/>
                  <a:pt x="14038" y="3910"/>
                </a:cubicBezTo>
                <a:cubicBezTo>
                  <a:pt x="14099" y="3808"/>
                  <a:pt x="14058" y="3626"/>
                  <a:pt x="14159" y="3565"/>
                </a:cubicBezTo>
                <a:cubicBezTo>
                  <a:pt x="14119" y="3464"/>
                  <a:pt x="14058" y="3363"/>
                  <a:pt x="13997" y="3282"/>
                </a:cubicBezTo>
                <a:cubicBezTo>
                  <a:pt x="13936" y="3201"/>
                  <a:pt x="13855" y="3120"/>
                  <a:pt x="13815" y="3039"/>
                </a:cubicBezTo>
                <a:cubicBezTo>
                  <a:pt x="13653" y="2958"/>
                  <a:pt x="13491" y="2897"/>
                  <a:pt x="13349" y="2796"/>
                </a:cubicBezTo>
                <a:cubicBezTo>
                  <a:pt x="13126" y="2431"/>
                  <a:pt x="12741" y="2188"/>
                  <a:pt x="12316" y="2127"/>
                </a:cubicBezTo>
                <a:cubicBezTo>
                  <a:pt x="12215" y="2066"/>
                  <a:pt x="12174" y="1965"/>
                  <a:pt x="12093" y="1884"/>
                </a:cubicBezTo>
                <a:cubicBezTo>
                  <a:pt x="11627" y="1702"/>
                  <a:pt x="11141" y="1540"/>
                  <a:pt x="10817" y="1681"/>
                </a:cubicBezTo>
                <a:cubicBezTo>
                  <a:pt x="10797" y="1398"/>
                  <a:pt x="10574" y="1175"/>
                  <a:pt x="10311" y="1135"/>
                </a:cubicBezTo>
                <a:cubicBezTo>
                  <a:pt x="10149" y="1114"/>
                  <a:pt x="9946" y="1135"/>
                  <a:pt x="9784" y="1094"/>
                </a:cubicBezTo>
                <a:cubicBezTo>
                  <a:pt x="9662" y="1074"/>
                  <a:pt x="9581" y="952"/>
                  <a:pt x="9500" y="891"/>
                </a:cubicBezTo>
                <a:cubicBezTo>
                  <a:pt x="9298" y="891"/>
                  <a:pt x="9176" y="810"/>
                  <a:pt x="8994" y="851"/>
                </a:cubicBezTo>
                <a:cubicBezTo>
                  <a:pt x="8893" y="648"/>
                  <a:pt x="9034" y="486"/>
                  <a:pt x="8974" y="345"/>
                </a:cubicBezTo>
                <a:cubicBezTo>
                  <a:pt x="8893" y="81"/>
                  <a:pt x="8285" y="0"/>
                  <a:pt x="7961" y="101"/>
                </a:cubicBezTo>
                <a:cubicBezTo>
                  <a:pt x="7779" y="203"/>
                  <a:pt x="7758" y="446"/>
                  <a:pt x="7657" y="628"/>
                </a:cubicBezTo>
                <a:cubicBezTo>
                  <a:pt x="7637" y="831"/>
                  <a:pt x="7637" y="1155"/>
                  <a:pt x="7596" y="1317"/>
                </a:cubicBezTo>
                <a:cubicBezTo>
                  <a:pt x="7596" y="1236"/>
                  <a:pt x="7576" y="1155"/>
                  <a:pt x="7536" y="1094"/>
                </a:cubicBezTo>
                <a:cubicBezTo>
                  <a:pt x="7515" y="1074"/>
                  <a:pt x="7495" y="1033"/>
                  <a:pt x="7455" y="1013"/>
                </a:cubicBezTo>
                <a:cubicBezTo>
                  <a:pt x="7434" y="972"/>
                  <a:pt x="7394" y="952"/>
                  <a:pt x="7353" y="932"/>
                </a:cubicBezTo>
                <a:cubicBezTo>
                  <a:pt x="7151" y="810"/>
                  <a:pt x="6908" y="750"/>
                  <a:pt x="6665" y="770"/>
                </a:cubicBezTo>
                <a:cubicBezTo>
                  <a:pt x="6624" y="669"/>
                  <a:pt x="6563" y="567"/>
                  <a:pt x="6482" y="507"/>
                </a:cubicBezTo>
                <a:cubicBezTo>
                  <a:pt x="6259" y="466"/>
                  <a:pt x="6016" y="426"/>
                  <a:pt x="5773" y="426"/>
                </a:cubicBezTo>
                <a:cubicBezTo>
                  <a:pt x="5571" y="426"/>
                  <a:pt x="5348" y="486"/>
                  <a:pt x="5186" y="608"/>
                </a:cubicBezTo>
                <a:cubicBezTo>
                  <a:pt x="5024" y="790"/>
                  <a:pt x="5044" y="1053"/>
                  <a:pt x="5125" y="1317"/>
                </a:cubicBezTo>
                <a:cubicBezTo>
                  <a:pt x="5206" y="1560"/>
                  <a:pt x="5247" y="1823"/>
                  <a:pt x="5226" y="2066"/>
                </a:cubicBezTo>
                <a:cubicBezTo>
                  <a:pt x="5226" y="2147"/>
                  <a:pt x="5328" y="2087"/>
                  <a:pt x="5307" y="2147"/>
                </a:cubicBezTo>
                <a:cubicBezTo>
                  <a:pt x="5267" y="2147"/>
                  <a:pt x="5307" y="2208"/>
                  <a:pt x="5307" y="2249"/>
                </a:cubicBezTo>
                <a:cubicBezTo>
                  <a:pt x="5206" y="2309"/>
                  <a:pt x="5085" y="2350"/>
                  <a:pt x="4963" y="2350"/>
                </a:cubicBezTo>
                <a:cubicBezTo>
                  <a:pt x="4700" y="2168"/>
                  <a:pt x="4376" y="2127"/>
                  <a:pt x="4092" y="2208"/>
                </a:cubicBezTo>
                <a:cubicBezTo>
                  <a:pt x="4011" y="2107"/>
                  <a:pt x="4092" y="1965"/>
                  <a:pt x="4133" y="1864"/>
                </a:cubicBezTo>
                <a:cubicBezTo>
                  <a:pt x="4011" y="1864"/>
                  <a:pt x="3910" y="1783"/>
                  <a:pt x="3748" y="1823"/>
                </a:cubicBezTo>
                <a:cubicBezTo>
                  <a:pt x="3586" y="1864"/>
                  <a:pt x="3484" y="1985"/>
                  <a:pt x="3403" y="2046"/>
                </a:cubicBezTo>
                <a:cubicBezTo>
                  <a:pt x="3302" y="2087"/>
                  <a:pt x="3302" y="2046"/>
                  <a:pt x="3262" y="2087"/>
                </a:cubicBezTo>
                <a:cubicBezTo>
                  <a:pt x="3221" y="2107"/>
                  <a:pt x="3282" y="2127"/>
                  <a:pt x="3262" y="2147"/>
                </a:cubicBezTo>
                <a:cubicBezTo>
                  <a:pt x="3241" y="2168"/>
                  <a:pt x="3201" y="2147"/>
                  <a:pt x="3180" y="2147"/>
                </a:cubicBezTo>
                <a:cubicBezTo>
                  <a:pt x="3180" y="2147"/>
                  <a:pt x="3180" y="2228"/>
                  <a:pt x="3160" y="2269"/>
                </a:cubicBezTo>
                <a:cubicBezTo>
                  <a:pt x="3079" y="2370"/>
                  <a:pt x="2897" y="2431"/>
                  <a:pt x="2937" y="2512"/>
                </a:cubicBezTo>
                <a:cubicBezTo>
                  <a:pt x="2856" y="2532"/>
                  <a:pt x="2796" y="2552"/>
                  <a:pt x="2715" y="2593"/>
                </a:cubicBezTo>
                <a:cubicBezTo>
                  <a:pt x="2654" y="2694"/>
                  <a:pt x="2573" y="2796"/>
                  <a:pt x="2472" y="2877"/>
                </a:cubicBezTo>
                <a:cubicBezTo>
                  <a:pt x="2411" y="2877"/>
                  <a:pt x="2350" y="2877"/>
                  <a:pt x="2289" y="2877"/>
                </a:cubicBezTo>
                <a:cubicBezTo>
                  <a:pt x="2228" y="2937"/>
                  <a:pt x="2168" y="2998"/>
                  <a:pt x="2107" y="3039"/>
                </a:cubicBezTo>
                <a:cubicBezTo>
                  <a:pt x="2026" y="3079"/>
                  <a:pt x="1945" y="3099"/>
                  <a:pt x="1864" y="3160"/>
                </a:cubicBezTo>
                <a:cubicBezTo>
                  <a:pt x="1823" y="3221"/>
                  <a:pt x="1763" y="3282"/>
                  <a:pt x="1722" y="3342"/>
                </a:cubicBezTo>
                <a:cubicBezTo>
                  <a:pt x="1661" y="3403"/>
                  <a:pt x="1601" y="3464"/>
                  <a:pt x="1519" y="3525"/>
                </a:cubicBezTo>
                <a:cubicBezTo>
                  <a:pt x="1499" y="3727"/>
                  <a:pt x="1479" y="3930"/>
                  <a:pt x="1499" y="4132"/>
                </a:cubicBezTo>
                <a:cubicBezTo>
                  <a:pt x="1438" y="4173"/>
                  <a:pt x="1398" y="4132"/>
                  <a:pt x="1357" y="4132"/>
                </a:cubicBezTo>
                <a:cubicBezTo>
                  <a:pt x="1276" y="4173"/>
                  <a:pt x="1216" y="4234"/>
                  <a:pt x="1155" y="4274"/>
                </a:cubicBezTo>
                <a:cubicBezTo>
                  <a:pt x="1074" y="4355"/>
                  <a:pt x="1013" y="4416"/>
                  <a:pt x="952" y="4497"/>
                </a:cubicBezTo>
                <a:cubicBezTo>
                  <a:pt x="851" y="4619"/>
                  <a:pt x="750" y="4781"/>
                  <a:pt x="689" y="4963"/>
                </a:cubicBezTo>
                <a:cubicBezTo>
                  <a:pt x="547" y="5287"/>
                  <a:pt x="567" y="5591"/>
                  <a:pt x="770" y="5672"/>
                </a:cubicBezTo>
                <a:cubicBezTo>
                  <a:pt x="709" y="5793"/>
                  <a:pt x="770" y="5854"/>
                  <a:pt x="811" y="5955"/>
                </a:cubicBezTo>
                <a:cubicBezTo>
                  <a:pt x="365" y="7009"/>
                  <a:pt x="142" y="8143"/>
                  <a:pt x="102" y="9277"/>
                </a:cubicBezTo>
                <a:lnTo>
                  <a:pt x="102" y="9277"/>
                </a:lnTo>
                <a:cubicBezTo>
                  <a:pt x="81" y="9277"/>
                  <a:pt x="61" y="9277"/>
                  <a:pt x="41" y="9277"/>
                </a:cubicBezTo>
                <a:cubicBezTo>
                  <a:pt x="0" y="9723"/>
                  <a:pt x="21" y="10149"/>
                  <a:pt x="81" y="10574"/>
                </a:cubicBezTo>
                <a:cubicBezTo>
                  <a:pt x="102" y="10716"/>
                  <a:pt x="122" y="10857"/>
                  <a:pt x="162" y="10999"/>
                </a:cubicBezTo>
                <a:cubicBezTo>
                  <a:pt x="243" y="12073"/>
                  <a:pt x="567" y="13106"/>
                  <a:pt x="1094" y="14038"/>
                </a:cubicBezTo>
                <a:cubicBezTo>
                  <a:pt x="1844" y="15233"/>
                  <a:pt x="3079" y="15982"/>
                  <a:pt x="4295" y="16712"/>
                </a:cubicBezTo>
                <a:cubicBezTo>
                  <a:pt x="4862" y="17036"/>
                  <a:pt x="5449" y="17380"/>
                  <a:pt x="6037" y="17704"/>
                </a:cubicBezTo>
                <a:cubicBezTo>
                  <a:pt x="6077" y="17927"/>
                  <a:pt x="6037" y="18170"/>
                  <a:pt x="6199" y="18373"/>
                </a:cubicBezTo>
                <a:cubicBezTo>
                  <a:pt x="6401" y="18575"/>
                  <a:pt x="6644" y="18737"/>
                  <a:pt x="6908" y="18859"/>
                </a:cubicBezTo>
                <a:cubicBezTo>
                  <a:pt x="7171" y="18960"/>
                  <a:pt x="7455" y="19041"/>
                  <a:pt x="7738" y="19081"/>
                </a:cubicBezTo>
                <a:cubicBezTo>
                  <a:pt x="8143" y="19203"/>
                  <a:pt x="8569" y="19264"/>
                  <a:pt x="8994" y="19304"/>
                </a:cubicBezTo>
                <a:cubicBezTo>
                  <a:pt x="9500" y="19385"/>
                  <a:pt x="9966" y="19507"/>
                  <a:pt x="10432" y="19547"/>
                </a:cubicBezTo>
                <a:cubicBezTo>
                  <a:pt x="10756" y="19527"/>
                  <a:pt x="11101" y="19507"/>
                  <a:pt x="11425" y="19426"/>
                </a:cubicBezTo>
                <a:cubicBezTo>
                  <a:pt x="11567" y="19365"/>
                  <a:pt x="11708" y="19304"/>
                  <a:pt x="11850" y="19244"/>
                </a:cubicBezTo>
                <a:lnTo>
                  <a:pt x="11972" y="19223"/>
                </a:lnTo>
                <a:cubicBezTo>
                  <a:pt x="12134" y="19345"/>
                  <a:pt x="12336" y="19385"/>
                  <a:pt x="12539" y="19325"/>
                </a:cubicBezTo>
                <a:cubicBezTo>
                  <a:pt x="12681" y="19304"/>
                  <a:pt x="12802" y="19264"/>
                  <a:pt x="12924" y="19203"/>
                </a:cubicBezTo>
                <a:cubicBezTo>
                  <a:pt x="13025" y="19142"/>
                  <a:pt x="13146" y="19061"/>
                  <a:pt x="13248" y="18980"/>
                </a:cubicBezTo>
                <a:cubicBezTo>
                  <a:pt x="13207" y="18919"/>
                  <a:pt x="13207" y="18859"/>
                  <a:pt x="13207" y="18798"/>
                </a:cubicBezTo>
                <a:cubicBezTo>
                  <a:pt x="13612" y="18575"/>
                  <a:pt x="13977" y="18291"/>
                  <a:pt x="14281" y="17967"/>
                </a:cubicBezTo>
                <a:cubicBezTo>
                  <a:pt x="14504" y="17886"/>
                  <a:pt x="14726" y="17785"/>
                  <a:pt x="14949" y="17684"/>
                </a:cubicBezTo>
                <a:cubicBezTo>
                  <a:pt x="15111" y="17724"/>
                  <a:pt x="15273" y="17562"/>
                  <a:pt x="15435" y="17502"/>
                </a:cubicBezTo>
                <a:cubicBezTo>
                  <a:pt x="15537" y="17461"/>
                  <a:pt x="15658" y="17420"/>
                  <a:pt x="15760" y="17380"/>
                </a:cubicBezTo>
                <a:cubicBezTo>
                  <a:pt x="15780" y="17360"/>
                  <a:pt x="15800" y="17279"/>
                  <a:pt x="15820" y="17258"/>
                </a:cubicBezTo>
                <a:cubicBezTo>
                  <a:pt x="15901" y="17157"/>
                  <a:pt x="16043" y="17117"/>
                  <a:pt x="16144" y="16995"/>
                </a:cubicBezTo>
                <a:cubicBezTo>
                  <a:pt x="16266" y="16894"/>
                  <a:pt x="16327" y="16732"/>
                  <a:pt x="16408" y="16691"/>
                </a:cubicBezTo>
                <a:cubicBezTo>
                  <a:pt x="16489" y="16428"/>
                  <a:pt x="16631" y="16144"/>
                  <a:pt x="16691" y="15820"/>
                </a:cubicBezTo>
                <a:cubicBezTo>
                  <a:pt x="16671" y="15618"/>
                  <a:pt x="16671" y="15415"/>
                  <a:pt x="16691" y="15233"/>
                </a:cubicBezTo>
                <a:cubicBezTo>
                  <a:pt x="16651" y="15172"/>
                  <a:pt x="16671" y="15091"/>
                  <a:pt x="16610" y="15051"/>
                </a:cubicBezTo>
                <a:cubicBezTo>
                  <a:pt x="16590" y="14888"/>
                  <a:pt x="16549" y="14706"/>
                  <a:pt x="16489" y="14544"/>
                </a:cubicBezTo>
                <a:cubicBezTo>
                  <a:pt x="16428" y="14402"/>
                  <a:pt x="16347" y="14281"/>
                  <a:pt x="16246" y="14159"/>
                </a:cubicBezTo>
                <a:cubicBezTo>
                  <a:pt x="16185" y="13957"/>
                  <a:pt x="16063" y="13754"/>
                  <a:pt x="15901" y="13612"/>
                </a:cubicBezTo>
                <a:cubicBezTo>
                  <a:pt x="15922" y="13430"/>
                  <a:pt x="15922" y="13268"/>
                  <a:pt x="15922" y="13086"/>
                </a:cubicBezTo>
                <a:cubicBezTo>
                  <a:pt x="16104" y="13086"/>
                  <a:pt x="16306" y="13025"/>
                  <a:pt x="16489" y="13025"/>
                </a:cubicBezTo>
                <a:cubicBezTo>
                  <a:pt x="16934" y="13005"/>
                  <a:pt x="17421" y="13025"/>
                  <a:pt x="17967" y="12984"/>
                </a:cubicBezTo>
                <a:cubicBezTo>
                  <a:pt x="18008" y="12924"/>
                  <a:pt x="17947" y="12843"/>
                  <a:pt x="17988" y="12782"/>
                </a:cubicBezTo>
                <a:cubicBezTo>
                  <a:pt x="18089" y="13025"/>
                  <a:pt x="18190" y="12822"/>
                  <a:pt x="18352" y="12863"/>
                </a:cubicBezTo>
                <a:lnTo>
                  <a:pt x="18575" y="12539"/>
                </a:lnTo>
                <a:cubicBezTo>
                  <a:pt x="18494" y="12296"/>
                  <a:pt x="18595" y="12174"/>
                  <a:pt x="18595" y="11992"/>
                </a:cubicBezTo>
                <a:close/>
                <a:moveTo>
                  <a:pt x="16813" y="8933"/>
                </a:moveTo>
                <a:cubicBezTo>
                  <a:pt x="16833" y="8994"/>
                  <a:pt x="16853" y="9055"/>
                  <a:pt x="16793" y="9055"/>
                </a:cubicBezTo>
                <a:cubicBezTo>
                  <a:pt x="16752" y="9014"/>
                  <a:pt x="16772" y="8974"/>
                  <a:pt x="16813" y="8933"/>
                </a:cubicBezTo>
                <a:close/>
                <a:moveTo>
                  <a:pt x="3180" y="2654"/>
                </a:moveTo>
                <a:cubicBezTo>
                  <a:pt x="3120" y="2674"/>
                  <a:pt x="3079" y="2654"/>
                  <a:pt x="3059" y="2633"/>
                </a:cubicBezTo>
                <a:cubicBezTo>
                  <a:pt x="3099" y="2593"/>
                  <a:pt x="3140" y="2573"/>
                  <a:pt x="3180" y="2593"/>
                </a:cubicBezTo>
                <a:cubicBezTo>
                  <a:pt x="3201" y="2613"/>
                  <a:pt x="3180" y="2633"/>
                  <a:pt x="3180" y="2654"/>
                </a:cubicBezTo>
                <a:close/>
                <a:moveTo>
                  <a:pt x="17076" y="10007"/>
                </a:moveTo>
                <a:cubicBezTo>
                  <a:pt x="17076" y="10047"/>
                  <a:pt x="17056" y="10108"/>
                  <a:pt x="17015" y="10108"/>
                </a:cubicBezTo>
                <a:cubicBezTo>
                  <a:pt x="16995" y="10047"/>
                  <a:pt x="17015" y="10007"/>
                  <a:pt x="17076" y="10007"/>
                </a:cubicBezTo>
                <a:close/>
                <a:moveTo>
                  <a:pt x="16023" y="10392"/>
                </a:moveTo>
                <a:lnTo>
                  <a:pt x="16023" y="10452"/>
                </a:lnTo>
                <a:cubicBezTo>
                  <a:pt x="15982" y="10473"/>
                  <a:pt x="15962" y="10432"/>
                  <a:pt x="15962" y="10371"/>
                </a:cubicBezTo>
                <a:cubicBezTo>
                  <a:pt x="15982" y="10371"/>
                  <a:pt x="16003" y="10392"/>
                  <a:pt x="16023" y="10392"/>
                </a:cubicBezTo>
                <a:close/>
                <a:moveTo>
                  <a:pt x="15435" y="17279"/>
                </a:moveTo>
                <a:cubicBezTo>
                  <a:pt x="15476" y="17258"/>
                  <a:pt x="15496" y="17137"/>
                  <a:pt x="15537" y="17198"/>
                </a:cubicBezTo>
                <a:cubicBezTo>
                  <a:pt x="15577" y="17238"/>
                  <a:pt x="15476" y="17339"/>
                  <a:pt x="15435" y="17299"/>
                </a:cubicBezTo>
                <a:close/>
                <a:moveTo>
                  <a:pt x="15901" y="16144"/>
                </a:moveTo>
                <a:cubicBezTo>
                  <a:pt x="15841" y="16205"/>
                  <a:pt x="15800" y="16246"/>
                  <a:pt x="15719" y="16225"/>
                </a:cubicBezTo>
                <a:cubicBezTo>
                  <a:pt x="15537" y="16387"/>
                  <a:pt x="15334" y="16529"/>
                  <a:pt x="15091" y="16610"/>
                </a:cubicBezTo>
                <a:cubicBezTo>
                  <a:pt x="15334" y="16104"/>
                  <a:pt x="15516" y="15577"/>
                  <a:pt x="15638" y="15030"/>
                </a:cubicBezTo>
                <a:cubicBezTo>
                  <a:pt x="15780" y="15132"/>
                  <a:pt x="15739" y="15375"/>
                  <a:pt x="15901" y="15476"/>
                </a:cubicBezTo>
                <a:cubicBezTo>
                  <a:pt x="15841" y="15780"/>
                  <a:pt x="15962" y="15881"/>
                  <a:pt x="15901" y="16165"/>
                </a:cubicBezTo>
                <a:close/>
                <a:moveTo>
                  <a:pt x="15942" y="13855"/>
                </a:moveTo>
                <a:cubicBezTo>
                  <a:pt x="15922" y="13896"/>
                  <a:pt x="15901" y="13957"/>
                  <a:pt x="15841" y="13936"/>
                </a:cubicBezTo>
                <a:cubicBezTo>
                  <a:pt x="15861" y="13916"/>
                  <a:pt x="15881" y="13855"/>
                  <a:pt x="15942" y="13855"/>
                </a:cubicBezTo>
                <a:close/>
                <a:moveTo>
                  <a:pt x="16509" y="12762"/>
                </a:moveTo>
                <a:cubicBezTo>
                  <a:pt x="16468" y="12762"/>
                  <a:pt x="16448" y="12762"/>
                  <a:pt x="16448" y="12681"/>
                </a:cubicBezTo>
                <a:lnTo>
                  <a:pt x="16509" y="12681"/>
                </a:lnTo>
                <a:close/>
                <a:moveTo>
                  <a:pt x="15861" y="11749"/>
                </a:moveTo>
                <a:cubicBezTo>
                  <a:pt x="15841" y="11303"/>
                  <a:pt x="15780" y="10857"/>
                  <a:pt x="15719" y="10432"/>
                </a:cubicBezTo>
                <a:lnTo>
                  <a:pt x="15780" y="10452"/>
                </a:lnTo>
                <a:cubicBezTo>
                  <a:pt x="15820" y="10452"/>
                  <a:pt x="15841" y="10432"/>
                  <a:pt x="15881" y="10432"/>
                </a:cubicBezTo>
                <a:cubicBezTo>
                  <a:pt x="15901" y="10473"/>
                  <a:pt x="15962" y="10473"/>
                  <a:pt x="15982" y="10574"/>
                </a:cubicBezTo>
                <a:cubicBezTo>
                  <a:pt x="16185" y="10594"/>
                  <a:pt x="16367" y="10817"/>
                  <a:pt x="16570" y="10776"/>
                </a:cubicBezTo>
                <a:cubicBezTo>
                  <a:pt x="16691" y="10939"/>
                  <a:pt x="16894" y="11060"/>
                  <a:pt x="17117" y="11121"/>
                </a:cubicBezTo>
                <a:cubicBezTo>
                  <a:pt x="17198" y="11323"/>
                  <a:pt x="17400" y="11323"/>
                  <a:pt x="17502" y="11485"/>
                </a:cubicBezTo>
                <a:cubicBezTo>
                  <a:pt x="16914" y="11587"/>
                  <a:pt x="16428" y="11668"/>
                  <a:pt x="15861" y="11749"/>
                </a:cubicBezTo>
                <a:close/>
                <a:moveTo>
                  <a:pt x="17785" y="10817"/>
                </a:moveTo>
                <a:lnTo>
                  <a:pt x="17785" y="10756"/>
                </a:lnTo>
                <a:lnTo>
                  <a:pt x="17846" y="10756"/>
                </a:lnTo>
                <a:cubicBezTo>
                  <a:pt x="17846" y="10817"/>
                  <a:pt x="17805" y="10837"/>
                  <a:pt x="17765" y="10837"/>
                </a:cubicBezTo>
                <a:close/>
                <a:moveTo>
                  <a:pt x="17967" y="10857"/>
                </a:moveTo>
                <a:cubicBezTo>
                  <a:pt x="17967" y="10797"/>
                  <a:pt x="18008" y="10797"/>
                  <a:pt x="18048" y="10797"/>
                </a:cubicBezTo>
                <a:cubicBezTo>
                  <a:pt x="18069" y="10837"/>
                  <a:pt x="18089" y="10878"/>
                  <a:pt x="18089" y="10918"/>
                </a:cubicBezTo>
                <a:cubicBezTo>
                  <a:pt x="18008" y="10959"/>
                  <a:pt x="18008" y="10878"/>
                  <a:pt x="17967" y="10878"/>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686" name="Google Shape;2686;p72"/>
          <p:cNvSpPr/>
          <p:nvPr/>
        </p:nvSpPr>
        <p:spPr>
          <a:xfrm rot="7200036">
            <a:off x="1597573" y="3312944"/>
            <a:ext cx="669258" cy="703544"/>
          </a:xfrm>
          <a:custGeom>
            <a:avLst/>
            <a:gdLst/>
            <a:ahLst/>
            <a:cxnLst/>
            <a:rect l="l" t="t" r="r" b="b"/>
            <a:pathLst>
              <a:path w="18596" h="19548" extrusionOk="0">
                <a:moveTo>
                  <a:pt x="18595" y="11992"/>
                </a:moveTo>
                <a:cubicBezTo>
                  <a:pt x="18555" y="11810"/>
                  <a:pt x="18535" y="11607"/>
                  <a:pt x="18535" y="11425"/>
                </a:cubicBezTo>
                <a:cubicBezTo>
                  <a:pt x="18373" y="11060"/>
                  <a:pt x="18210" y="10736"/>
                  <a:pt x="17927" y="10635"/>
                </a:cubicBezTo>
                <a:cubicBezTo>
                  <a:pt x="17927" y="10614"/>
                  <a:pt x="17927" y="10574"/>
                  <a:pt x="17907" y="10533"/>
                </a:cubicBezTo>
                <a:cubicBezTo>
                  <a:pt x="17724" y="10432"/>
                  <a:pt x="17623" y="10209"/>
                  <a:pt x="17441" y="10108"/>
                </a:cubicBezTo>
                <a:cubicBezTo>
                  <a:pt x="17299" y="10047"/>
                  <a:pt x="17198" y="9905"/>
                  <a:pt x="17036" y="9905"/>
                </a:cubicBezTo>
                <a:cubicBezTo>
                  <a:pt x="16752" y="9561"/>
                  <a:pt x="16286" y="9622"/>
                  <a:pt x="16003" y="9298"/>
                </a:cubicBezTo>
                <a:cubicBezTo>
                  <a:pt x="16387" y="9196"/>
                  <a:pt x="16833" y="9217"/>
                  <a:pt x="17177" y="9136"/>
                </a:cubicBezTo>
                <a:cubicBezTo>
                  <a:pt x="17238" y="8893"/>
                  <a:pt x="17380" y="8771"/>
                  <a:pt x="17339" y="8467"/>
                </a:cubicBezTo>
                <a:cubicBezTo>
                  <a:pt x="17319" y="8265"/>
                  <a:pt x="17238" y="8123"/>
                  <a:pt x="17218" y="7900"/>
                </a:cubicBezTo>
                <a:cubicBezTo>
                  <a:pt x="17137" y="7839"/>
                  <a:pt x="17056" y="7738"/>
                  <a:pt x="16995" y="7657"/>
                </a:cubicBezTo>
                <a:cubicBezTo>
                  <a:pt x="16853" y="7637"/>
                  <a:pt x="16712" y="7576"/>
                  <a:pt x="16590" y="7495"/>
                </a:cubicBezTo>
                <a:cubicBezTo>
                  <a:pt x="16631" y="7414"/>
                  <a:pt x="16772" y="7414"/>
                  <a:pt x="16874" y="7373"/>
                </a:cubicBezTo>
                <a:cubicBezTo>
                  <a:pt x="16955" y="7191"/>
                  <a:pt x="16995" y="6989"/>
                  <a:pt x="16975" y="6786"/>
                </a:cubicBezTo>
                <a:cubicBezTo>
                  <a:pt x="16894" y="6604"/>
                  <a:pt x="16894" y="6421"/>
                  <a:pt x="16813" y="6239"/>
                </a:cubicBezTo>
                <a:cubicBezTo>
                  <a:pt x="16772" y="6158"/>
                  <a:pt x="16671" y="6037"/>
                  <a:pt x="16631" y="5915"/>
                </a:cubicBezTo>
                <a:cubicBezTo>
                  <a:pt x="16590" y="5692"/>
                  <a:pt x="16509" y="5490"/>
                  <a:pt x="16387" y="5307"/>
                </a:cubicBezTo>
                <a:cubicBezTo>
                  <a:pt x="16266" y="5307"/>
                  <a:pt x="16165" y="5206"/>
                  <a:pt x="16063" y="5165"/>
                </a:cubicBezTo>
                <a:cubicBezTo>
                  <a:pt x="16104" y="5105"/>
                  <a:pt x="16124" y="5024"/>
                  <a:pt x="16104" y="4943"/>
                </a:cubicBezTo>
                <a:cubicBezTo>
                  <a:pt x="16084" y="4841"/>
                  <a:pt x="16063" y="4740"/>
                  <a:pt x="16003" y="4639"/>
                </a:cubicBezTo>
                <a:cubicBezTo>
                  <a:pt x="15962" y="4538"/>
                  <a:pt x="15901" y="4416"/>
                  <a:pt x="15861" y="4315"/>
                </a:cubicBezTo>
                <a:cubicBezTo>
                  <a:pt x="15800" y="4213"/>
                  <a:pt x="15760" y="4112"/>
                  <a:pt x="15739" y="4011"/>
                </a:cubicBezTo>
                <a:cubicBezTo>
                  <a:pt x="15577" y="3829"/>
                  <a:pt x="15334" y="3727"/>
                  <a:pt x="15091" y="3748"/>
                </a:cubicBezTo>
                <a:cubicBezTo>
                  <a:pt x="14888" y="3788"/>
                  <a:pt x="14686" y="3788"/>
                  <a:pt x="14483" y="3788"/>
                </a:cubicBezTo>
                <a:cubicBezTo>
                  <a:pt x="14362" y="3829"/>
                  <a:pt x="14382" y="3970"/>
                  <a:pt x="14321" y="3970"/>
                </a:cubicBezTo>
                <a:cubicBezTo>
                  <a:pt x="14261" y="3910"/>
                  <a:pt x="14402" y="3930"/>
                  <a:pt x="14321" y="3869"/>
                </a:cubicBezTo>
                <a:cubicBezTo>
                  <a:pt x="14220" y="3869"/>
                  <a:pt x="14139" y="3970"/>
                  <a:pt x="14038" y="3910"/>
                </a:cubicBezTo>
                <a:cubicBezTo>
                  <a:pt x="14099" y="3808"/>
                  <a:pt x="14058" y="3626"/>
                  <a:pt x="14159" y="3565"/>
                </a:cubicBezTo>
                <a:cubicBezTo>
                  <a:pt x="14119" y="3464"/>
                  <a:pt x="14058" y="3363"/>
                  <a:pt x="13997" y="3282"/>
                </a:cubicBezTo>
                <a:cubicBezTo>
                  <a:pt x="13936" y="3201"/>
                  <a:pt x="13855" y="3120"/>
                  <a:pt x="13815" y="3039"/>
                </a:cubicBezTo>
                <a:cubicBezTo>
                  <a:pt x="13653" y="2958"/>
                  <a:pt x="13491" y="2897"/>
                  <a:pt x="13349" y="2796"/>
                </a:cubicBezTo>
                <a:cubicBezTo>
                  <a:pt x="13126" y="2431"/>
                  <a:pt x="12741" y="2188"/>
                  <a:pt x="12316" y="2127"/>
                </a:cubicBezTo>
                <a:cubicBezTo>
                  <a:pt x="12215" y="2066"/>
                  <a:pt x="12174" y="1965"/>
                  <a:pt x="12093" y="1884"/>
                </a:cubicBezTo>
                <a:cubicBezTo>
                  <a:pt x="11627" y="1702"/>
                  <a:pt x="11141" y="1540"/>
                  <a:pt x="10817" y="1681"/>
                </a:cubicBezTo>
                <a:cubicBezTo>
                  <a:pt x="10797" y="1398"/>
                  <a:pt x="10574" y="1175"/>
                  <a:pt x="10311" y="1135"/>
                </a:cubicBezTo>
                <a:cubicBezTo>
                  <a:pt x="10149" y="1114"/>
                  <a:pt x="9946" y="1135"/>
                  <a:pt x="9784" y="1094"/>
                </a:cubicBezTo>
                <a:cubicBezTo>
                  <a:pt x="9662" y="1074"/>
                  <a:pt x="9581" y="952"/>
                  <a:pt x="9500" y="891"/>
                </a:cubicBezTo>
                <a:cubicBezTo>
                  <a:pt x="9298" y="891"/>
                  <a:pt x="9176" y="810"/>
                  <a:pt x="8994" y="851"/>
                </a:cubicBezTo>
                <a:cubicBezTo>
                  <a:pt x="8893" y="648"/>
                  <a:pt x="9034" y="486"/>
                  <a:pt x="8974" y="345"/>
                </a:cubicBezTo>
                <a:cubicBezTo>
                  <a:pt x="8893" y="81"/>
                  <a:pt x="8285" y="0"/>
                  <a:pt x="7961" y="101"/>
                </a:cubicBezTo>
                <a:cubicBezTo>
                  <a:pt x="7779" y="203"/>
                  <a:pt x="7758" y="446"/>
                  <a:pt x="7657" y="628"/>
                </a:cubicBezTo>
                <a:cubicBezTo>
                  <a:pt x="7637" y="831"/>
                  <a:pt x="7637" y="1155"/>
                  <a:pt x="7596" y="1317"/>
                </a:cubicBezTo>
                <a:cubicBezTo>
                  <a:pt x="7596" y="1236"/>
                  <a:pt x="7576" y="1155"/>
                  <a:pt x="7536" y="1094"/>
                </a:cubicBezTo>
                <a:cubicBezTo>
                  <a:pt x="7515" y="1074"/>
                  <a:pt x="7495" y="1033"/>
                  <a:pt x="7455" y="1013"/>
                </a:cubicBezTo>
                <a:cubicBezTo>
                  <a:pt x="7434" y="972"/>
                  <a:pt x="7394" y="952"/>
                  <a:pt x="7353" y="932"/>
                </a:cubicBezTo>
                <a:cubicBezTo>
                  <a:pt x="7151" y="810"/>
                  <a:pt x="6908" y="750"/>
                  <a:pt x="6665" y="770"/>
                </a:cubicBezTo>
                <a:cubicBezTo>
                  <a:pt x="6624" y="669"/>
                  <a:pt x="6563" y="567"/>
                  <a:pt x="6482" y="507"/>
                </a:cubicBezTo>
                <a:cubicBezTo>
                  <a:pt x="6259" y="466"/>
                  <a:pt x="6016" y="426"/>
                  <a:pt x="5773" y="426"/>
                </a:cubicBezTo>
                <a:cubicBezTo>
                  <a:pt x="5571" y="426"/>
                  <a:pt x="5348" y="486"/>
                  <a:pt x="5186" y="608"/>
                </a:cubicBezTo>
                <a:cubicBezTo>
                  <a:pt x="5024" y="790"/>
                  <a:pt x="5044" y="1053"/>
                  <a:pt x="5125" y="1317"/>
                </a:cubicBezTo>
                <a:cubicBezTo>
                  <a:pt x="5206" y="1560"/>
                  <a:pt x="5247" y="1823"/>
                  <a:pt x="5226" y="2066"/>
                </a:cubicBezTo>
                <a:cubicBezTo>
                  <a:pt x="5226" y="2147"/>
                  <a:pt x="5328" y="2087"/>
                  <a:pt x="5307" y="2147"/>
                </a:cubicBezTo>
                <a:cubicBezTo>
                  <a:pt x="5267" y="2147"/>
                  <a:pt x="5307" y="2208"/>
                  <a:pt x="5307" y="2249"/>
                </a:cubicBezTo>
                <a:cubicBezTo>
                  <a:pt x="5206" y="2309"/>
                  <a:pt x="5085" y="2350"/>
                  <a:pt x="4963" y="2350"/>
                </a:cubicBezTo>
                <a:cubicBezTo>
                  <a:pt x="4700" y="2168"/>
                  <a:pt x="4376" y="2127"/>
                  <a:pt x="4092" y="2208"/>
                </a:cubicBezTo>
                <a:cubicBezTo>
                  <a:pt x="4011" y="2107"/>
                  <a:pt x="4092" y="1965"/>
                  <a:pt x="4133" y="1864"/>
                </a:cubicBezTo>
                <a:cubicBezTo>
                  <a:pt x="4011" y="1864"/>
                  <a:pt x="3910" y="1783"/>
                  <a:pt x="3748" y="1823"/>
                </a:cubicBezTo>
                <a:cubicBezTo>
                  <a:pt x="3586" y="1864"/>
                  <a:pt x="3484" y="1985"/>
                  <a:pt x="3403" y="2046"/>
                </a:cubicBezTo>
                <a:cubicBezTo>
                  <a:pt x="3302" y="2087"/>
                  <a:pt x="3302" y="2046"/>
                  <a:pt x="3262" y="2087"/>
                </a:cubicBezTo>
                <a:cubicBezTo>
                  <a:pt x="3221" y="2107"/>
                  <a:pt x="3282" y="2127"/>
                  <a:pt x="3262" y="2147"/>
                </a:cubicBezTo>
                <a:cubicBezTo>
                  <a:pt x="3241" y="2168"/>
                  <a:pt x="3201" y="2147"/>
                  <a:pt x="3180" y="2147"/>
                </a:cubicBezTo>
                <a:cubicBezTo>
                  <a:pt x="3180" y="2147"/>
                  <a:pt x="3180" y="2228"/>
                  <a:pt x="3160" y="2269"/>
                </a:cubicBezTo>
                <a:cubicBezTo>
                  <a:pt x="3079" y="2370"/>
                  <a:pt x="2897" y="2431"/>
                  <a:pt x="2937" y="2512"/>
                </a:cubicBezTo>
                <a:cubicBezTo>
                  <a:pt x="2856" y="2532"/>
                  <a:pt x="2796" y="2552"/>
                  <a:pt x="2715" y="2593"/>
                </a:cubicBezTo>
                <a:cubicBezTo>
                  <a:pt x="2654" y="2694"/>
                  <a:pt x="2573" y="2796"/>
                  <a:pt x="2472" y="2877"/>
                </a:cubicBezTo>
                <a:cubicBezTo>
                  <a:pt x="2411" y="2877"/>
                  <a:pt x="2350" y="2877"/>
                  <a:pt x="2289" y="2877"/>
                </a:cubicBezTo>
                <a:cubicBezTo>
                  <a:pt x="2228" y="2937"/>
                  <a:pt x="2168" y="2998"/>
                  <a:pt x="2107" y="3039"/>
                </a:cubicBezTo>
                <a:cubicBezTo>
                  <a:pt x="2026" y="3079"/>
                  <a:pt x="1945" y="3099"/>
                  <a:pt x="1864" y="3160"/>
                </a:cubicBezTo>
                <a:cubicBezTo>
                  <a:pt x="1823" y="3221"/>
                  <a:pt x="1763" y="3282"/>
                  <a:pt x="1722" y="3342"/>
                </a:cubicBezTo>
                <a:cubicBezTo>
                  <a:pt x="1661" y="3403"/>
                  <a:pt x="1601" y="3464"/>
                  <a:pt x="1519" y="3525"/>
                </a:cubicBezTo>
                <a:cubicBezTo>
                  <a:pt x="1499" y="3727"/>
                  <a:pt x="1479" y="3930"/>
                  <a:pt x="1499" y="4132"/>
                </a:cubicBezTo>
                <a:cubicBezTo>
                  <a:pt x="1438" y="4173"/>
                  <a:pt x="1398" y="4132"/>
                  <a:pt x="1357" y="4132"/>
                </a:cubicBezTo>
                <a:cubicBezTo>
                  <a:pt x="1276" y="4173"/>
                  <a:pt x="1216" y="4234"/>
                  <a:pt x="1155" y="4274"/>
                </a:cubicBezTo>
                <a:cubicBezTo>
                  <a:pt x="1074" y="4355"/>
                  <a:pt x="1013" y="4416"/>
                  <a:pt x="952" y="4497"/>
                </a:cubicBezTo>
                <a:cubicBezTo>
                  <a:pt x="851" y="4619"/>
                  <a:pt x="750" y="4781"/>
                  <a:pt x="689" y="4963"/>
                </a:cubicBezTo>
                <a:cubicBezTo>
                  <a:pt x="547" y="5287"/>
                  <a:pt x="567" y="5591"/>
                  <a:pt x="770" y="5672"/>
                </a:cubicBezTo>
                <a:cubicBezTo>
                  <a:pt x="709" y="5793"/>
                  <a:pt x="770" y="5854"/>
                  <a:pt x="811" y="5955"/>
                </a:cubicBezTo>
                <a:cubicBezTo>
                  <a:pt x="365" y="7009"/>
                  <a:pt x="142" y="8143"/>
                  <a:pt x="102" y="9277"/>
                </a:cubicBezTo>
                <a:lnTo>
                  <a:pt x="102" y="9277"/>
                </a:lnTo>
                <a:cubicBezTo>
                  <a:pt x="81" y="9277"/>
                  <a:pt x="61" y="9277"/>
                  <a:pt x="41" y="9277"/>
                </a:cubicBezTo>
                <a:cubicBezTo>
                  <a:pt x="0" y="9723"/>
                  <a:pt x="21" y="10149"/>
                  <a:pt x="81" y="10574"/>
                </a:cubicBezTo>
                <a:cubicBezTo>
                  <a:pt x="102" y="10716"/>
                  <a:pt x="122" y="10857"/>
                  <a:pt x="162" y="10999"/>
                </a:cubicBezTo>
                <a:cubicBezTo>
                  <a:pt x="243" y="12073"/>
                  <a:pt x="567" y="13106"/>
                  <a:pt x="1094" y="14038"/>
                </a:cubicBezTo>
                <a:cubicBezTo>
                  <a:pt x="1844" y="15233"/>
                  <a:pt x="3079" y="15982"/>
                  <a:pt x="4295" y="16712"/>
                </a:cubicBezTo>
                <a:cubicBezTo>
                  <a:pt x="4862" y="17036"/>
                  <a:pt x="5449" y="17380"/>
                  <a:pt x="6037" y="17704"/>
                </a:cubicBezTo>
                <a:cubicBezTo>
                  <a:pt x="6077" y="17927"/>
                  <a:pt x="6037" y="18170"/>
                  <a:pt x="6199" y="18373"/>
                </a:cubicBezTo>
                <a:cubicBezTo>
                  <a:pt x="6401" y="18575"/>
                  <a:pt x="6644" y="18737"/>
                  <a:pt x="6908" y="18859"/>
                </a:cubicBezTo>
                <a:cubicBezTo>
                  <a:pt x="7171" y="18960"/>
                  <a:pt x="7455" y="19041"/>
                  <a:pt x="7738" y="19081"/>
                </a:cubicBezTo>
                <a:cubicBezTo>
                  <a:pt x="8143" y="19203"/>
                  <a:pt x="8569" y="19264"/>
                  <a:pt x="8994" y="19304"/>
                </a:cubicBezTo>
                <a:cubicBezTo>
                  <a:pt x="9500" y="19385"/>
                  <a:pt x="9966" y="19507"/>
                  <a:pt x="10432" y="19547"/>
                </a:cubicBezTo>
                <a:cubicBezTo>
                  <a:pt x="10756" y="19527"/>
                  <a:pt x="11101" y="19507"/>
                  <a:pt x="11425" y="19426"/>
                </a:cubicBezTo>
                <a:cubicBezTo>
                  <a:pt x="11567" y="19365"/>
                  <a:pt x="11708" y="19304"/>
                  <a:pt x="11850" y="19244"/>
                </a:cubicBezTo>
                <a:lnTo>
                  <a:pt x="11972" y="19223"/>
                </a:lnTo>
                <a:cubicBezTo>
                  <a:pt x="12134" y="19345"/>
                  <a:pt x="12336" y="19385"/>
                  <a:pt x="12539" y="19325"/>
                </a:cubicBezTo>
                <a:cubicBezTo>
                  <a:pt x="12681" y="19304"/>
                  <a:pt x="12802" y="19264"/>
                  <a:pt x="12924" y="19203"/>
                </a:cubicBezTo>
                <a:cubicBezTo>
                  <a:pt x="13025" y="19142"/>
                  <a:pt x="13146" y="19061"/>
                  <a:pt x="13248" y="18980"/>
                </a:cubicBezTo>
                <a:cubicBezTo>
                  <a:pt x="13207" y="18919"/>
                  <a:pt x="13207" y="18859"/>
                  <a:pt x="13207" y="18798"/>
                </a:cubicBezTo>
                <a:cubicBezTo>
                  <a:pt x="13612" y="18575"/>
                  <a:pt x="13977" y="18291"/>
                  <a:pt x="14281" y="17967"/>
                </a:cubicBezTo>
                <a:cubicBezTo>
                  <a:pt x="14504" y="17886"/>
                  <a:pt x="14726" y="17785"/>
                  <a:pt x="14949" y="17684"/>
                </a:cubicBezTo>
                <a:cubicBezTo>
                  <a:pt x="15111" y="17724"/>
                  <a:pt x="15273" y="17562"/>
                  <a:pt x="15435" y="17502"/>
                </a:cubicBezTo>
                <a:cubicBezTo>
                  <a:pt x="15537" y="17461"/>
                  <a:pt x="15658" y="17420"/>
                  <a:pt x="15760" y="17380"/>
                </a:cubicBezTo>
                <a:cubicBezTo>
                  <a:pt x="15780" y="17360"/>
                  <a:pt x="15800" y="17279"/>
                  <a:pt x="15820" y="17258"/>
                </a:cubicBezTo>
                <a:cubicBezTo>
                  <a:pt x="15901" y="17157"/>
                  <a:pt x="16043" y="17117"/>
                  <a:pt x="16144" y="16995"/>
                </a:cubicBezTo>
                <a:cubicBezTo>
                  <a:pt x="16266" y="16894"/>
                  <a:pt x="16327" y="16732"/>
                  <a:pt x="16408" y="16691"/>
                </a:cubicBezTo>
                <a:cubicBezTo>
                  <a:pt x="16489" y="16428"/>
                  <a:pt x="16631" y="16144"/>
                  <a:pt x="16691" y="15820"/>
                </a:cubicBezTo>
                <a:cubicBezTo>
                  <a:pt x="16671" y="15618"/>
                  <a:pt x="16671" y="15415"/>
                  <a:pt x="16691" y="15233"/>
                </a:cubicBezTo>
                <a:cubicBezTo>
                  <a:pt x="16651" y="15172"/>
                  <a:pt x="16671" y="15091"/>
                  <a:pt x="16610" y="15051"/>
                </a:cubicBezTo>
                <a:cubicBezTo>
                  <a:pt x="16590" y="14888"/>
                  <a:pt x="16549" y="14706"/>
                  <a:pt x="16489" y="14544"/>
                </a:cubicBezTo>
                <a:cubicBezTo>
                  <a:pt x="16428" y="14402"/>
                  <a:pt x="16347" y="14281"/>
                  <a:pt x="16246" y="14159"/>
                </a:cubicBezTo>
                <a:cubicBezTo>
                  <a:pt x="16185" y="13957"/>
                  <a:pt x="16063" y="13754"/>
                  <a:pt x="15901" y="13612"/>
                </a:cubicBezTo>
                <a:cubicBezTo>
                  <a:pt x="15922" y="13430"/>
                  <a:pt x="15922" y="13268"/>
                  <a:pt x="15922" y="13086"/>
                </a:cubicBezTo>
                <a:cubicBezTo>
                  <a:pt x="16104" y="13086"/>
                  <a:pt x="16306" y="13025"/>
                  <a:pt x="16489" y="13025"/>
                </a:cubicBezTo>
                <a:cubicBezTo>
                  <a:pt x="16934" y="13005"/>
                  <a:pt x="17421" y="13025"/>
                  <a:pt x="17967" y="12984"/>
                </a:cubicBezTo>
                <a:cubicBezTo>
                  <a:pt x="18008" y="12924"/>
                  <a:pt x="17947" y="12843"/>
                  <a:pt x="17988" y="12782"/>
                </a:cubicBezTo>
                <a:cubicBezTo>
                  <a:pt x="18089" y="13025"/>
                  <a:pt x="18190" y="12822"/>
                  <a:pt x="18352" y="12863"/>
                </a:cubicBezTo>
                <a:lnTo>
                  <a:pt x="18575" y="12539"/>
                </a:lnTo>
                <a:cubicBezTo>
                  <a:pt x="18494" y="12296"/>
                  <a:pt x="18595" y="12174"/>
                  <a:pt x="18595" y="11992"/>
                </a:cubicBezTo>
                <a:close/>
                <a:moveTo>
                  <a:pt x="16813" y="8933"/>
                </a:moveTo>
                <a:cubicBezTo>
                  <a:pt x="16833" y="8994"/>
                  <a:pt x="16853" y="9055"/>
                  <a:pt x="16793" y="9055"/>
                </a:cubicBezTo>
                <a:cubicBezTo>
                  <a:pt x="16752" y="9014"/>
                  <a:pt x="16772" y="8974"/>
                  <a:pt x="16813" y="8933"/>
                </a:cubicBezTo>
                <a:close/>
                <a:moveTo>
                  <a:pt x="3180" y="2654"/>
                </a:moveTo>
                <a:cubicBezTo>
                  <a:pt x="3120" y="2674"/>
                  <a:pt x="3079" y="2654"/>
                  <a:pt x="3059" y="2633"/>
                </a:cubicBezTo>
                <a:cubicBezTo>
                  <a:pt x="3099" y="2593"/>
                  <a:pt x="3140" y="2573"/>
                  <a:pt x="3180" y="2593"/>
                </a:cubicBezTo>
                <a:cubicBezTo>
                  <a:pt x="3201" y="2613"/>
                  <a:pt x="3180" y="2633"/>
                  <a:pt x="3180" y="2654"/>
                </a:cubicBezTo>
                <a:close/>
                <a:moveTo>
                  <a:pt x="17076" y="10007"/>
                </a:moveTo>
                <a:cubicBezTo>
                  <a:pt x="17076" y="10047"/>
                  <a:pt x="17056" y="10108"/>
                  <a:pt x="17015" y="10108"/>
                </a:cubicBezTo>
                <a:cubicBezTo>
                  <a:pt x="16995" y="10047"/>
                  <a:pt x="17015" y="10007"/>
                  <a:pt x="17076" y="10007"/>
                </a:cubicBezTo>
                <a:close/>
                <a:moveTo>
                  <a:pt x="16023" y="10392"/>
                </a:moveTo>
                <a:lnTo>
                  <a:pt x="16023" y="10452"/>
                </a:lnTo>
                <a:cubicBezTo>
                  <a:pt x="15982" y="10473"/>
                  <a:pt x="15962" y="10432"/>
                  <a:pt x="15962" y="10371"/>
                </a:cubicBezTo>
                <a:cubicBezTo>
                  <a:pt x="15982" y="10371"/>
                  <a:pt x="16003" y="10392"/>
                  <a:pt x="16023" y="10392"/>
                </a:cubicBezTo>
                <a:close/>
                <a:moveTo>
                  <a:pt x="15435" y="17279"/>
                </a:moveTo>
                <a:cubicBezTo>
                  <a:pt x="15476" y="17258"/>
                  <a:pt x="15496" y="17137"/>
                  <a:pt x="15537" y="17198"/>
                </a:cubicBezTo>
                <a:cubicBezTo>
                  <a:pt x="15577" y="17238"/>
                  <a:pt x="15476" y="17339"/>
                  <a:pt x="15435" y="17299"/>
                </a:cubicBezTo>
                <a:close/>
                <a:moveTo>
                  <a:pt x="15901" y="16144"/>
                </a:moveTo>
                <a:cubicBezTo>
                  <a:pt x="15841" y="16205"/>
                  <a:pt x="15800" y="16246"/>
                  <a:pt x="15719" y="16225"/>
                </a:cubicBezTo>
                <a:cubicBezTo>
                  <a:pt x="15537" y="16387"/>
                  <a:pt x="15334" y="16529"/>
                  <a:pt x="15091" y="16610"/>
                </a:cubicBezTo>
                <a:cubicBezTo>
                  <a:pt x="15334" y="16104"/>
                  <a:pt x="15516" y="15577"/>
                  <a:pt x="15638" y="15030"/>
                </a:cubicBezTo>
                <a:cubicBezTo>
                  <a:pt x="15780" y="15132"/>
                  <a:pt x="15739" y="15375"/>
                  <a:pt x="15901" y="15476"/>
                </a:cubicBezTo>
                <a:cubicBezTo>
                  <a:pt x="15841" y="15780"/>
                  <a:pt x="15962" y="15881"/>
                  <a:pt x="15901" y="16165"/>
                </a:cubicBezTo>
                <a:close/>
                <a:moveTo>
                  <a:pt x="15942" y="13855"/>
                </a:moveTo>
                <a:cubicBezTo>
                  <a:pt x="15922" y="13896"/>
                  <a:pt x="15901" y="13957"/>
                  <a:pt x="15841" y="13936"/>
                </a:cubicBezTo>
                <a:cubicBezTo>
                  <a:pt x="15861" y="13916"/>
                  <a:pt x="15881" y="13855"/>
                  <a:pt x="15942" y="13855"/>
                </a:cubicBezTo>
                <a:close/>
                <a:moveTo>
                  <a:pt x="16509" y="12762"/>
                </a:moveTo>
                <a:cubicBezTo>
                  <a:pt x="16468" y="12762"/>
                  <a:pt x="16448" y="12762"/>
                  <a:pt x="16448" y="12681"/>
                </a:cubicBezTo>
                <a:lnTo>
                  <a:pt x="16509" y="12681"/>
                </a:lnTo>
                <a:close/>
                <a:moveTo>
                  <a:pt x="15861" y="11749"/>
                </a:moveTo>
                <a:cubicBezTo>
                  <a:pt x="15841" y="11303"/>
                  <a:pt x="15780" y="10857"/>
                  <a:pt x="15719" y="10432"/>
                </a:cubicBezTo>
                <a:lnTo>
                  <a:pt x="15780" y="10452"/>
                </a:lnTo>
                <a:cubicBezTo>
                  <a:pt x="15820" y="10452"/>
                  <a:pt x="15841" y="10432"/>
                  <a:pt x="15881" y="10432"/>
                </a:cubicBezTo>
                <a:cubicBezTo>
                  <a:pt x="15901" y="10473"/>
                  <a:pt x="15962" y="10473"/>
                  <a:pt x="15982" y="10574"/>
                </a:cubicBezTo>
                <a:cubicBezTo>
                  <a:pt x="16185" y="10594"/>
                  <a:pt x="16367" y="10817"/>
                  <a:pt x="16570" y="10776"/>
                </a:cubicBezTo>
                <a:cubicBezTo>
                  <a:pt x="16691" y="10939"/>
                  <a:pt x="16894" y="11060"/>
                  <a:pt x="17117" y="11121"/>
                </a:cubicBezTo>
                <a:cubicBezTo>
                  <a:pt x="17198" y="11323"/>
                  <a:pt x="17400" y="11323"/>
                  <a:pt x="17502" y="11485"/>
                </a:cubicBezTo>
                <a:cubicBezTo>
                  <a:pt x="16914" y="11587"/>
                  <a:pt x="16428" y="11668"/>
                  <a:pt x="15861" y="11749"/>
                </a:cubicBezTo>
                <a:close/>
                <a:moveTo>
                  <a:pt x="17785" y="10817"/>
                </a:moveTo>
                <a:lnTo>
                  <a:pt x="17785" y="10756"/>
                </a:lnTo>
                <a:lnTo>
                  <a:pt x="17846" y="10756"/>
                </a:lnTo>
                <a:cubicBezTo>
                  <a:pt x="17846" y="10817"/>
                  <a:pt x="17805" y="10837"/>
                  <a:pt x="17765" y="10837"/>
                </a:cubicBezTo>
                <a:close/>
                <a:moveTo>
                  <a:pt x="17967" y="10857"/>
                </a:moveTo>
                <a:cubicBezTo>
                  <a:pt x="17967" y="10797"/>
                  <a:pt x="18008" y="10797"/>
                  <a:pt x="18048" y="10797"/>
                </a:cubicBezTo>
                <a:cubicBezTo>
                  <a:pt x="18069" y="10837"/>
                  <a:pt x="18089" y="10878"/>
                  <a:pt x="18089" y="10918"/>
                </a:cubicBezTo>
                <a:cubicBezTo>
                  <a:pt x="18008" y="10959"/>
                  <a:pt x="18008" y="10878"/>
                  <a:pt x="17967" y="10878"/>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687" name="Google Shape;2687;p72"/>
          <p:cNvSpPr/>
          <p:nvPr/>
        </p:nvSpPr>
        <p:spPr>
          <a:xfrm rot="7200036">
            <a:off x="4237373" y="1642106"/>
            <a:ext cx="669258" cy="703544"/>
          </a:xfrm>
          <a:custGeom>
            <a:avLst/>
            <a:gdLst/>
            <a:ahLst/>
            <a:cxnLst/>
            <a:rect l="l" t="t" r="r" b="b"/>
            <a:pathLst>
              <a:path w="18596" h="19548" extrusionOk="0">
                <a:moveTo>
                  <a:pt x="18595" y="11992"/>
                </a:moveTo>
                <a:cubicBezTo>
                  <a:pt x="18555" y="11810"/>
                  <a:pt x="18535" y="11607"/>
                  <a:pt x="18535" y="11425"/>
                </a:cubicBezTo>
                <a:cubicBezTo>
                  <a:pt x="18373" y="11060"/>
                  <a:pt x="18210" y="10736"/>
                  <a:pt x="17927" y="10635"/>
                </a:cubicBezTo>
                <a:cubicBezTo>
                  <a:pt x="17927" y="10614"/>
                  <a:pt x="17927" y="10574"/>
                  <a:pt x="17907" y="10533"/>
                </a:cubicBezTo>
                <a:cubicBezTo>
                  <a:pt x="17724" y="10432"/>
                  <a:pt x="17623" y="10209"/>
                  <a:pt x="17441" y="10108"/>
                </a:cubicBezTo>
                <a:cubicBezTo>
                  <a:pt x="17299" y="10047"/>
                  <a:pt x="17198" y="9905"/>
                  <a:pt x="17036" y="9905"/>
                </a:cubicBezTo>
                <a:cubicBezTo>
                  <a:pt x="16752" y="9561"/>
                  <a:pt x="16286" y="9622"/>
                  <a:pt x="16003" y="9298"/>
                </a:cubicBezTo>
                <a:cubicBezTo>
                  <a:pt x="16387" y="9196"/>
                  <a:pt x="16833" y="9217"/>
                  <a:pt x="17177" y="9136"/>
                </a:cubicBezTo>
                <a:cubicBezTo>
                  <a:pt x="17238" y="8893"/>
                  <a:pt x="17380" y="8771"/>
                  <a:pt x="17339" y="8467"/>
                </a:cubicBezTo>
                <a:cubicBezTo>
                  <a:pt x="17319" y="8265"/>
                  <a:pt x="17238" y="8123"/>
                  <a:pt x="17218" y="7900"/>
                </a:cubicBezTo>
                <a:cubicBezTo>
                  <a:pt x="17137" y="7839"/>
                  <a:pt x="17056" y="7738"/>
                  <a:pt x="16995" y="7657"/>
                </a:cubicBezTo>
                <a:cubicBezTo>
                  <a:pt x="16853" y="7637"/>
                  <a:pt x="16712" y="7576"/>
                  <a:pt x="16590" y="7495"/>
                </a:cubicBezTo>
                <a:cubicBezTo>
                  <a:pt x="16631" y="7414"/>
                  <a:pt x="16772" y="7414"/>
                  <a:pt x="16874" y="7373"/>
                </a:cubicBezTo>
                <a:cubicBezTo>
                  <a:pt x="16955" y="7191"/>
                  <a:pt x="16995" y="6989"/>
                  <a:pt x="16975" y="6786"/>
                </a:cubicBezTo>
                <a:cubicBezTo>
                  <a:pt x="16894" y="6604"/>
                  <a:pt x="16894" y="6421"/>
                  <a:pt x="16813" y="6239"/>
                </a:cubicBezTo>
                <a:cubicBezTo>
                  <a:pt x="16772" y="6158"/>
                  <a:pt x="16671" y="6037"/>
                  <a:pt x="16631" y="5915"/>
                </a:cubicBezTo>
                <a:cubicBezTo>
                  <a:pt x="16590" y="5692"/>
                  <a:pt x="16509" y="5490"/>
                  <a:pt x="16387" y="5307"/>
                </a:cubicBezTo>
                <a:cubicBezTo>
                  <a:pt x="16266" y="5307"/>
                  <a:pt x="16165" y="5206"/>
                  <a:pt x="16063" y="5165"/>
                </a:cubicBezTo>
                <a:cubicBezTo>
                  <a:pt x="16104" y="5105"/>
                  <a:pt x="16124" y="5024"/>
                  <a:pt x="16104" y="4943"/>
                </a:cubicBezTo>
                <a:cubicBezTo>
                  <a:pt x="16084" y="4841"/>
                  <a:pt x="16063" y="4740"/>
                  <a:pt x="16003" y="4639"/>
                </a:cubicBezTo>
                <a:cubicBezTo>
                  <a:pt x="15962" y="4538"/>
                  <a:pt x="15901" y="4416"/>
                  <a:pt x="15861" y="4315"/>
                </a:cubicBezTo>
                <a:cubicBezTo>
                  <a:pt x="15800" y="4213"/>
                  <a:pt x="15760" y="4112"/>
                  <a:pt x="15739" y="4011"/>
                </a:cubicBezTo>
                <a:cubicBezTo>
                  <a:pt x="15577" y="3829"/>
                  <a:pt x="15334" y="3727"/>
                  <a:pt x="15091" y="3748"/>
                </a:cubicBezTo>
                <a:cubicBezTo>
                  <a:pt x="14888" y="3788"/>
                  <a:pt x="14686" y="3788"/>
                  <a:pt x="14483" y="3788"/>
                </a:cubicBezTo>
                <a:cubicBezTo>
                  <a:pt x="14362" y="3829"/>
                  <a:pt x="14382" y="3970"/>
                  <a:pt x="14321" y="3970"/>
                </a:cubicBezTo>
                <a:cubicBezTo>
                  <a:pt x="14261" y="3910"/>
                  <a:pt x="14402" y="3930"/>
                  <a:pt x="14321" y="3869"/>
                </a:cubicBezTo>
                <a:cubicBezTo>
                  <a:pt x="14220" y="3869"/>
                  <a:pt x="14139" y="3970"/>
                  <a:pt x="14038" y="3910"/>
                </a:cubicBezTo>
                <a:cubicBezTo>
                  <a:pt x="14099" y="3808"/>
                  <a:pt x="14058" y="3626"/>
                  <a:pt x="14159" y="3565"/>
                </a:cubicBezTo>
                <a:cubicBezTo>
                  <a:pt x="14119" y="3464"/>
                  <a:pt x="14058" y="3363"/>
                  <a:pt x="13997" y="3282"/>
                </a:cubicBezTo>
                <a:cubicBezTo>
                  <a:pt x="13936" y="3201"/>
                  <a:pt x="13855" y="3120"/>
                  <a:pt x="13815" y="3039"/>
                </a:cubicBezTo>
                <a:cubicBezTo>
                  <a:pt x="13653" y="2958"/>
                  <a:pt x="13491" y="2897"/>
                  <a:pt x="13349" y="2796"/>
                </a:cubicBezTo>
                <a:cubicBezTo>
                  <a:pt x="13126" y="2431"/>
                  <a:pt x="12741" y="2188"/>
                  <a:pt x="12316" y="2127"/>
                </a:cubicBezTo>
                <a:cubicBezTo>
                  <a:pt x="12215" y="2066"/>
                  <a:pt x="12174" y="1965"/>
                  <a:pt x="12093" y="1884"/>
                </a:cubicBezTo>
                <a:cubicBezTo>
                  <a:pt x="11627" y="1702"/>
                  <a:pt x="11141" y="1540"/>
                  <a:pt x="10817" y="1681"/>
                </a:cubicBezTo>
                <a:cubicBezTo>
                  <a:pt x="10797" y="1398"/>
                  <a:pt x="10574" y="1175"/>
                  <a:pt x="10311" y="1135"/>
                </a:cubicBezTo>
                <a:cubicBezTo>
                  <a:pt x="10149" y="1114"/>
                  <a:pt x="9946" y="1135"/>
                  <a:pt x="9784" y="1094"/>
                </a:cubicBezTo>
                <a:cubicBezTo>
                  <a:pt x="9662" y="1074"/>
                  <a:pt x="9581" y="952"/>
                  <a:pt x="9500" y="891"/>
                </a:cubicBezTo>
                <a:cubicBezTo>
                  <a:pt x="9298" y="891"/>
                  <a:pt x="9176" y="810"/>
                  <a:pt x="8994" y="851"/>
                </a:cubicBezTo>
                <a:cubicBezTo>
                  <a:pt x="8893" y="648"/>
                  <a:pt x="9034" y="486"/>
                  <a:pt x="8974" y="345"/>
                </a:cubicBezTo>
                <a:cubicBezTo>
                  <a:pt x="8893" y="81"/>
                  <a:pt x="8285" y="0"/>
                  <a:pt x="7961" y="101"/>
                </a:cubicBezTo>
                <a:cubicBezTo>
                  <a:pt x="7779" y="203"/>
                  <a:pt x="7758" y="446"/>
                  <a:pt x="7657" y="628"/>
                </a:cubicBezTo>
                <a:cubicBezTo>
                  <a:pt x="7637" y="831"/>
                  <a:pt x="7637" y="1155"/>
                  <a:pt x="7596" y="1317"/>
                </a:cubicBezTo>
                <a:cubicBezTo>
                  <a:pt x="7596" y="1236"/>
                  <a:pt x="7576" y="1155"/>
                  <a:pt x="7536" y="1094"/>
                </a:cubicBezTo>
                <a:cubicBezTo>
                  <a:pt x="7515" y="1074"/>
                  <a:pt x="7495" y="1033"/>
                  <a:pt x="7455" y="1013"/>
                </a:cubicBezTo>
                <a:cubicBezTo>
                  <a:pt x="7434" y="972"/>
                  <a:pt x="7394" y="952"/>
                  <a:pt x="7353" y="932"/>
                </a:cubicBezTo>
                <a:cubicBezTo>
                  <a:pt x="7151" y="810"/>
                  <a:pt x="6908" y="750"/>
                  <a:pt x="6665" y="770"/>
                </a:cubicBezTo>
                <a:cubicBezTo>
                  <a:pt x="6624" y="669"/>
                  <a:pt x="6563" y="567"/>
                  <a:pt x="6482" y="507"/>
                </a:cubicBezTo>
                <a:cubicBezTo>
                  <a:pt x="6259" y="466"/>
                  <a:pt x="6016" y="426"/>
                  <a:pt x="5773" y="426"/>
                </a:cubicBezTo>
                <a:cubicBezTo>
                  <a:pt x="5571" y="426"/>
                  <a:pt x="5348" y="486"/>
                  <a:pt x="5186" y="608"/>
                </a:cubicBezTo>
                <a:cubicBezTo>
                  <a:pt x="5024" y="790"/>
                  <a:pt x="5044" y="1053"/>
                  <a:pt x="5125" y="1317"/>
                </a:cubicBezTo>
                <a:cubicBezTo>
                  <a:pt x="5206" y="1560"/>
                  <a:pt x="5247" y="1823"/>
                  <a:pt x="5226" y="2066"/>
                </a:cubicBezTo>
                <a:cubicBezTo>
                  <a:pt x="5226" y="2147"/>
                  <a:pt x="5328" y="2087"/>
                  <a:pt x="5307" y="2147"/>
                </a:cubicBezTo>
                <a:cubicBezTo>
                  <a:pt x="5267" y="2147"/>
                  <a:pt x="5307" y="2208"/>
                  <a:pt x="5307" y="2249"/>
                </a:cubicBezTo>
                <a:cubicBezTo>
                  <a:pt x="5206" y="2309"/>
                  <a:pt x="5085" y="2350"/>
                  <a:pt x="4963" y="2350"/>
                </a:cubicBezTo>
                <a:cubicBezTo>
                  <a:pt x="4700" y="2168"/>
                  <a:pt x="4376" y="2127"/>
                  <a:pt x="4092" y="2208"/>
                </a:cubicBezTo>
                <a:cubicBezTo>
                  <a:pt x="4011" y="2107"/>
                  <a:pt x="4092" y="1965"/>
                  <a:pt x="4133" y="1864"/>
                </a:cubicBezTo>
                <a:cubicBezTo>
                  <a:pt x="4011" y="1864"/>
                  <a:pt x="3910" y="1783"/>
                  <a:pt x="3748" y="1823"/>
                </a:cubicBezTo>
                <a:cubicBezTo>
                  <a:pt x="3586" y="1864"/>
                  <a:pt x="3484" y="1985"/>
                  <a:pt x="3403" y="2046"/>
                </a:cubicBezTo>
                <a:cubicBezTo>
                  <a:pt x="3302" y="2087"/>
                  <a:pt x="3302" y="2046"/>
                  <a:pt x="3262" y="2087"/>
                </a:cubicBezTo>
                <a:cubicBezTo>
                  <a:pt x="3221" y="2107"/>
                  <a:pt x="3282" y="2127"/>
                  <a:pt x="3262" y="2147"/>
                </a:cubicBezTo>
                <a:cubicBezTo>
                  <a:pt x="3241" y="2168"/>
                  <a:pt x="3201" y="2147"/>
                  <a:pt x="3180" y="2147"/>
                </a:cubicBezTo>
                <a:cubicBezTo>
                  <a:pt x="3180" y="2147"/>
                  <a:pt x="3180" y="2228"/>
                  <a:pt x="3160" y="2269"/>
                </a:cubicBezTo>
                <a:cubicBezTo>
                  <a:pt x="3079" y="2370"/>
                  <a:pt x="2897" y="2431"/>
                  <a:pt x="2937" y="2512"/>
                </a:cubicBezTo>
                <a:cubicBezTo>
                  <a:pt x="2856" y="2532"/>
                  <a:pt x="2796" y="2552"/>
                  <a:pt x="2715" y="2593"/>
                </a:cubicBezTo>
                <a:cubicBezTo>
                  <a:pt x="2654" y="2694"/>
                  <a:pt x="2573" y="2796"/>
                  <a:pt x="2472" y="2877"/>
                </a:cubicBezTo>
                <a:cubicBezTo>
                  <a:pt x="2411" y="2877"/>
                  <a:pt x="2350" y="2877"/>
                  <a:pt x="2289" y="2877"/>
                </a:cubicBezTo>
                <a:cubicBezTo>
                  <a:pt x="2228" y="2937"/>
                  <a:pt x="2168" y="2998"/>
                  <a:pt x="2107" y="3039"/>
                </a:cubicBezTo>
                <a:cubicBezTo>
                  <a:pt x="2026" y="3079"/>
                  <a:pt x="1945" y="3099"/>
                  <a:pt x="1864" y="3160"/>
                </a:cubicBezTo>
                <a:cubicBezTo>
                  <a:pt x="1823" y="3221"/>
                  <a:pt x="1763" y="3282"/>
                  <a:pt x="1722" y="3342"/>
                </a:cubicBezTo>
                <a:cubicBezTo>
                  <a:pt x="1661" y="3403"/>
                  <a:pt x="1601" y="3464"/>
                  <a:pt x="1519" y="3525"/>
                </a:cubicBezTo>
                <a:cubicBezTo>
                  <a:pt x="1499" y="3727"/>
                  <a:pt x="1479" y="3930"/>
                  <a:pt x="1499" y="4132"/>
                </a:cubicBezTo>
                <a:cubicBezTo>
                  <a:pt x="1438" y="4173"/>
                  <a:pt x="1398" y="4132"/>
                  <a:pt x="1357" y="4132"/>
                </a:cubicBezTo>
                <a:cubicBezTo>
                  <a:pt x="1276" y="4173"/>
                  <a:pt x="1216" y="4234"/>
                  <a:pt x="1155" y="4274"/>
                </a:cubicBezTo>
                <a:cubicBezTo>
                  <a:pt x="1074" y="4355"/>
                  <a:pt x="1013" y="4416"/>
                  <a:pt x="952" y="4497"/>
                </a:cubicBezTo>
                <a:cubicBezTo>
                  <a:pt x="851" y="4619"/>
                  <a:pt x="750" y="4781"/>
                  <a:pt x="689" y="4963"/>
                </a:cubicBezTo>
                <a:cubicBezTo>
                  <a:pt x="547" y="5287"/>
                  <a:pt x="567" y="5591"/>
                  <a:pt x="770" y="5672"/>
                </a:cubicBezTo>
                <a:cubicBezTo>
                  <a:pt x="709" y="5793"/>
                  <a:pt x="770" y="5854"/>
                  <a:pt x="811" y="5955"/>
                </a:cubicBezTo>
                <a:cubicBezTo>
                  <a:pt x="365" y="7009"/>
                  <a:pt x="142" y="8143"/>
                  <a:pt x="102" y="9277"/>
                </a:cubicBezTo>
                <a:lnTo>
                  <a:pt x="102" y="9277"/>
                </a:lnTo>
                <a:cubicBezTo>
                  <a:pt x="81" y="9277"/>
                  <a:pt x="61" y="9277"/>
                  <a:pt x="41" y="9277"/>
                </a:cubicBezTo>
                <a:cubicBezTo>
                  <a:pt x="0" y="9723"/>
                  <a:pt x="21" y="10149"/>
                  <a:pt x="81" y="10574"/>
                </a:cubicBezTo>
                <a:cubicBezTo>
                  <a:pt x="102" y="10716"/>
                  <a:pt x="122" y="10857"/>
                  <a:pt x="162" y="10999"/>
                </a:cubicBezTo>
                <a:cubicBezTo>
                  <a:pt x="243" y="12073"/>
                  <a:pt x="567" y="13106"/>
                  <a:pt x="1094" y="14038"/>
                </a:cubicBezTo>
                <a:cubicBezTo>
                  <a:pt x="1844" y="15233"/>
                  <a:pt x="3079" y="15982"/>
                  <a:pt x="4295" y="16712"/>
                </a:cubicBezTo>
                <a:cubicBezTo>
                  <a:pt x="4862" y="17036"/>
                  <a:pt x="5449" y="17380"/>
                  <a:pt x="6037" y="17704"/>
                </a:cubicBezTo>
                <a:cubicBezTo>
                  <a:pt x="6077" y="17927"/>
                  <a:pt x="6037" y="18170"/>
                  <a:pt x="6199" y="18373"/>
                </a:cubicBezTo>
                <a:cubicBezTo>
                  <a:pt x="6401" y="18575"/>
                  <a:pt x="6644" y="18737"/>
                  <a:pt x="6908" y="18859"/>
                </a:cubicBezTo>
                <a:cubicBezTo>
                  <a:pt x="7171" y="18960"/>
                  <a:pt x="7455" y="19041"/>
                  <a:pt x="7738" y="19081"/>
                </a:cubicBezTo>
                <a:cubicBezTo>
                  <a:pt x="8143" y="19203"/>
                  <a:pt x="8569" y="19264"/>
                  <a:pt x="8994" y="19304"/>
                </a:cubicBezTo>
                <a:cubicBezTo>
                  <a:pt x="9500" y="19385"/>
                  <a:pt x="9966" y="19507"/>
                  <a:pt x="10432" y="19547"/>
                </a:cubicBezTo>
                <a:cubicBezTo>
                  <a:pt x="10756" y="19527"/>
                  <a:pt x="11101" y="19507"/>
                  <a:pt x="11425" y="19426"/>
                </a:cubicBezTo>
                <a:cubicBezTo>
                  <a:pt x="11567" y="19365"/>
                  <a:pt x="11708" y="19304"/>
                  <a:pt x="11850" y="19244"/>
                </a:cubicBezTo>
                <a:lnTo>
                  <a:pt x="11972" y="19223"/>
                </a:lnTo>
                <a:cubicBezTo>
                  <a:pt x="12134" y="19345"/>
                  <a:pt x="12336" y="19385"/>
                  <a:pt x="12539" y="19325"/>
                </a:cubicBezTo>
                <a:cubicBezTo>
                  <a:pt x="12681" y="19304"/>
                  <a:pt x="12802" y="19264"/>
                  <a:pt x="12924" y="19203"/>
                </a:cubicBezTo>
                <a:cubicBezTo>
                  <a:pt x="13025" y="19142"/>
                  <a:pt x="13146" y="19061"/>
                  <a:pt x="13248" y="18980"/>
                </a:cubicBezTo>
                <a:cubicBezTo>
                  <a:pt x="13207" y="18919"/>
                  <a:pt x="13207" y="18859"/>
                  <a:pt x="13207" y="18798"/>
                </a:cubicBezTo>
                <a:cubicBezTo>
                  <a:pt x="13612" y="18575"/>
                  <a:pt x="13977" y="18291"/>
                  <a:pt x="14281" y="17967"/>
                </a:cubicBezTo>
                <a:cubicBezTo>
                  <a:pt x="14504" y="17886"/>
                  <a:pt x="14726" y="17785"/>
                  <a:pt x="14949" y="17684"/>
                </a:cubicBezTo>
                <a:cubicBezTo>
                  <a:pt x="15111" y="17724"/>
                  <a:pt x="15273" y="17562"/>
                  <a:pt x="15435" y="17502"/>
                </a:cubicBezTo>
                <a:cubicBezTo>
                  <a:pt x="15537" y="17461"/>
                  <a:pt x="15658" y="17420"/>
                  <a:pt x="15760" y="17380"/>
                </a:cubicBezTo>
                <a:cubicBezTo>
                  <a:pt x="15780" y="17360"/>
                  <a:pt x="15800" y="17279"/>
                  <a:pt x="15820" y="17258"/>
                </a:cubicBezTo>
                <a:cubicBezTo>
                  <a:pt x="15901" y="17157"/>
                  <a:pt x="16043" y="17117"/>
                  <a:pt x="16144" y="16995"/>
                </a:cubicBezTo>
                <a:cubicBezTo>
                  <a:pt x="16266" y="16894"/>
                  <a:pt x="16327" y="16732"/>
                  <a:pt x="16408" y="16691"/>
                </a:cubicBezTo>
                <a:cubicBezTo>
                  <a:pt x="16489" y="16428"/>
                  <a:pt x="16631" y="16144"/>
                  <a:pt x="16691" y="15820"/>
                </a:cubicBezTo>
                <a:cubicBezTo>
                  <a:pt x="16671" y="15618"/>
                  <a:pt x="16671" y="15415"/>
                  <a:pt x="16691" y="15233"/>
                </a:cubicBezTo>
                <a:cubicBezTo>
                  <a:pt x="16651" y="15172"/>
                  <a:pt x="16671" y="15091"/>
                  <a:pt x="16610" y="15051"/>
                </a:cubicBezTo>
                <a:cubicBezTo>
                  <a:pt x="16590" y="14888"/>
                  <a:pt x="16549" y="14706"/>
                  <a:pt x="16489" y="14544"/>
                </a:cubicBezTo>
                <a:cubicBezTo>
                  <a:pt x="16428" y="14402"/>
                  <a:pt x="16347" y="14281"/>
                  <a:pt x="16246" y="14159"/>
                </a:cubicBezTo>
                <a:cubicBezTo>
                  <a:pt x="16185" y="13957"/>
                  <a:pt x="16063" y="13754"/>
                  <a:pt x="15901" y="13612"/>
                </a:cubicBezTo>
                <a:cubicBezTo>
                  <a:pt x="15922" y="13430"/>
                  <a:pt x="15922" y="13268"/>
                  <a:pt x="15922" y="13086"/>
                </a:cubicBezTo>
                <a:cubicBezTo>
                  <a:pt x="16104" y="13086"/>
                  <a:pt x="16306" y="13025"/>
                  <a:pt x="16489" y="13025"/>
                </a:cubicBezTo>
                <a:cubicBezTo>
                  <a:pt x="16934" y="13005"/>
                  <a:pt x="17421" y="13025"/>
                  <a:pt x="17967" y="12984"/>
                </a:cubicBezTo>
                <a:cubicBezTo>
                  <a:pt x="18008" y="12924"/>
                  <a:pt x="17947" y="12843"/>
                  <a:pt x="17988" y="12782"/>
                </a:cubicBezTo>
                <a:cubicBezTo>
                  <a:pt x="18089" y="13025"/>
                  <a:pt x="18190" y="12822"/>
                  <a:pt x="18352" y="12863"/>
                </a:cubicBezTo>
                <a:lnTo>
                  <a:pt x="18575" y="12539"/>
                </a:lnTo>
                <a:cubicBezTo>
                  <a:pt x="18494" y="12296"/>
                  <a:pt x="18595" y="12174"/>
                  <a:pt x="18595" y="11992"/>
                </a:cubicBezTo>
                <a:close/>
                <a:moveTo>
                  <a:pt x="16813" y="8933"/>
                </a:moveTo>
                <a:cubicBezTo>
                  <a:pt x="16833" y="8994"/>
                  <a:pt x="16853" y="9055"/>
                  <a:pt x="16793" y="9055"/>
                </a:cubicBezTo>
                <a:cubicBezTo>
                  <a:pt x="16752" y="9014"/>
                  <a:pt x="16772" y="8974"/>
                  <a:pt x="16813" y="8933"/>
                </a:cubicBezTo>
                <a:close/>
                <a:moveTo>
                  <a:pt x="3180" y="2654"/>
                </a:moveTo>
                <a:cubicBezTo>
                  <a:pt x="3120" y="2674"/>
                  <a:pt x="3079" y="2654"/>
                  <a:pt x="3059" y="2633"/>
                </a:cubicBezTo>
                <a:cubicBezTo>
                  <a:pt x="3099" y="2593"/>
                  <a:pt x="3140" y="2573"/>
                  <a:pt x="3180" y="2593"/>
                </a:cubicBezTo>
                <a:cubicBezTo>
                  <a:pt x="3201" y="2613"/>
                  <a:pt x="3180" y="2633"/>
                  <a:pt x="3180" y="2654"/>
                </a:cubicBezTo>
                <a:close/>
                <a:moveTo>
                  <a:pt x="17076" y="10007"/>
                </a:moveTo>
                <a:cubicBezTo>
                  <a:pt x="17076" y="10047"/>
                  <a:pt x="17056" y="10108"/>
                  <a:pt x="17015" y="10108"/>
                </a:cubicBezTo>
                <a:cubicBezTo>
                  <a:pt x="16995" y="10047"/>
                  <a:pt x="17015" y="10007"/>
                  <a:pt x="17076" y="10007"/>
                </a:cubicBezTo>
                <a:close/>
                <a:moveTo>
                  <a:pt x="16023" y="10392"/>
                </a:moveTo>
                <a:lnTo>
                  <a:pt x="16023" y="10452"/>
                </a:lnTo>
                <a:cubicBezTo>
                  <a:pt x="15982" y="10473"/>
                  <a:pt x="15962" y="10432"/>
                  <a:pt x="15962" y="10371"/>
                </a:cubicBezTo>
                <a:cubicBezTo>
                  <a:pt x="15982" y="10371"/>
                  <a:pt x="16003" y="10392"/>
                  <a:pt x="16023" y="10392"/>
                </a:cubicBezTo>
                <a:close/>
                <a:moveTo>
                  <a:pt x="15435" y="17279"/>
                </a:moveTo>
                <a:cubicBezTo>
                  <a:pt x="15476" y="17258"/>
                  <a:pt x="15496" y="17137"/>
                  <a:pt x="15537" y="17198"/>
                </a:cubicBezTo>
                <a:cubicBezTo>
                  <a:pt x="15577" y="17238"/>
                  <a:pt x="15476" y="17339"/>
                  <a:pt x="15435" y="17299"/>
                </a:cubicBezTo>
                <a:close/>
                <a:moveTo>
                  <a:pt x="15901" y="16144"/>
                </a:moveTo>
                <a:cubicBezTo>
                  <a:pt x="15841" y="16205"/>
                  <a:pt x="15800" y="16246"/>
                  <a:pt x="15719" y="16225"/>
                </a:cubicBezTo>
                <a:cubicBezTo>
                  <a:pt x="15537" y="16387"/>
                  <a:pt x="15334" y="16529"/>
                  <a:pt x="15091" y="16610"/>
                </a:cubicBezTo>
                <a:cubicBezTo>
                  <a:pt x="15334" y="16104"/>
                  <a:pt x="15516" y="15577"/>
                  <a:pt x="15638" y="15030"/>
                </a:cubicBezTo>
                <a:cubicBezTo>
                  <a:pt x="15780" y="15132"/>
                  <a:pt x="15739" y="15375"/>
                  <a:pt x="15901" y="15476"/>
                </a:cubicBezTo>
                <a:cubicBezTo>
                  <a:pt x="15841" y="15780"/>
                  <a:pt x="15962" y="15881"/>
                  <a:pt x="15901" y="16165"/>
                </a:cubicBezTo>
                <a:close/>
                <a:moveTo>
                  <a:pt x="15942" y="13855"/>
                </a:moveTo>
                <a:cubicBezTo>
                  <a:pt x="15922" y="13896"/>
                  <a:pt x="15901" y="13957"/>
                  <a:pt x="15841" y="13936"/>
                </a:cubicBezTo>
                <a:cubicBezTo>
                  <a:pt x="15861" y="13916"/>
                  <a:pt x="15881" y="13855"/>
                  <a:pt x="15942" y="13855"/>
                </a:cubicBezTo>
                <a:close/>
                <a:moveTo>
                  <a:pt x="16509" y="12762"/>
                </a:moveTo>
                <a:cubicBezTo>
                  <a:pt x="16468" y="12762"/>
                  <a:pt x="16448" y="12762"/>
                  <a:pt x="16448" y="12681"/>
                </a:cubicBezTo>
                <a:lnTo>
                  <a:pt x="16509" y="12681"/>
                </a:lnTo>
                <a:close/>
                <a:moveTo>
                  <a:pt x="15861" y="11749"/>
                </a:moveTo>
                <a:cubicBezTo>
                  <a:pt x="15841" y="11303"/>
                  <a:pt x="15780" y="10857"/>
                  <a:pt x="15719" y="10432"/>
                </a:cubicBezTo>
                <a:lnTo>
                  <a:pt x="15780" y="10452"/>
                </a:lnTo>
                <a:cubicBezTo>
                  <a:pt x="15820" y="10452"/>
                  <a:pt x="15841" y="10432"/>
                  <a:pt x="15881" y="10432"/>
                </a:cubicBezTo>
                <a:cubicBezTo>
                  <a:pt x="15901" y="10473"/>
                  <a:pt x="15962" y="10473"/>
                  <a:pt x="15982" y="10574"/>
                </a:cubicBezTo>
                <a:cubicBezTo>
                  <a:pt x="16185" y="10594"/>
                  <a:pt x="16367" y="10817"/>
                  <a:pt x="16570" y="10776"/>
                </a:cubicBezTo>
                <a:cubicBezTo>
                  <a:pt x="16691" y="10939"/>
                  <a:pt x="16894" y="11060"/>
                  <a:pt x="17117" y="11121"/>
                </a:cubicBezTo>
                <a:cubicBezTo>
                  <a:pt x="17198" y="11323"/>
                  <a:pt x="17400" y="11323"/>
                  <a:pt x="17502" y="11485"/>
                </a:cubicBezTo>
                <a:cubicBezTo>
                  <a:pt x="16914" y="11587"/>
                  <a:pt x="16428" y="11668"/>
                  <a:pt x="15861" y="11749"/>
                </a:cubicBezTo>
                <a:close/>
                <a:moveTo>
                  <a:pt x="17785" y="10817"/>
                </a:moveTo>
                <a:lnTo>
                  <a:pt x="17785" y="10756"/>
                </a:lnTo>
                <a:lnTo>
                  <a:pt x="17846" y="10756"/>
                </a:lnTo>
                <a:cubicBezTo>
                  <a:pt x="17846" y="10817"/>
                  <a:pt x="17805" y="10837"/>
                  <a:pt x="17765" y="10837"/>
                </a:cubicBezTo>
                <a:close/>
                <a:moveTo>
                  <a:pt x="17967" y="10857"/>
                </a:moveTo>
                <a:cubicBezTo>
                  <a:pt x="17967" y="10797"/>
                  <a:pt x="18008" y="10797"/>
                  <a:pt x="18048" y="10797"/>
                </a:cubicBezTo>
                <a:cubicBezTo>
                  <a:pt x="18069" y="10837"/>
                  <a:pt x="18089" y="10878"/>
                  <a:pt x="18089" y="10918"/>
                </a:cubicBezTo>
                <a:cubicBezTo>
                  <a:pt x="18008" y="10959"/>
                  <a:pt x="18008" y="10878"/>
                  <a:pt x="17967" y="10878"/>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688" name="Google Shape;2688;p72"/>
          <p:cNvSpPr/>
          <p:nvPr/>
        </p:nvSpPr>
        <p:spPr>
          <a:xfrm rot="7200036">
            <a:off x="6877173" y="1642106"/>
            <a:ext cx="669258" cy="703544"/>
          </a:xfrm>
          <a:custGeom>
            <a:avLst/>
            <a:gdLst/>
            <a:ahLst/>
            <a:cxnLst/>
            <a:rect l="l" t="t" r="r" b="b"/>
            <a:pathLst>
              <a:path w="18596" h="19548" extrusionOk="0">
                <a:moveTo>
                  <a:pt x="18595" y="11992"/>
                </a:moveTo>
                <a:cubicBezTo>
                  <a:pt x="18555" y="11810"/>
                  <a:pt x="18535" y="11607"/>
                  <a:pt x="18535" y="11425"/>
                </a:cubicBezTo>
                <a:cubicBezTo>
                  <a:pt x="18373" y="11060"/>
                  <a:pt x="18210" y="10736"/>
                  <a:pt x="17927" y="10635"/>
                </a:cubicBezTo>
                <a:cubicBezTo>
                  <a:pt x="17927" y="10614"/>
                  <a:pt x="17927" y="10574"/>
                  <a:pt x="17907" y="10533"/>
                </a:cubicBezTo>
                <a:cubicBezTo>
                  <a:pt x="17724" y="10432"/>
                  <a:pt x="17623" y="10209"/>
                  <a:pt x="17441" y="10108"/>
                </a:cubicBezTo>
                <a:cubicBezTo>
                  <a:pt x="17299" y="10047"/>
                  <a:pt x="17198" y="9905"/>
                  <a:pt x="17036" y="9905"/>
                </a:cubicBezTo>
                <a:cubicBezTo>
                  <a:pt x="16752" y="9561"/>
                  <a:pt x="16286" y="9622"/>
                  <a:pt x="16003" y="9298"/>
                </a:cubicBezTo>
                <a:cubicBezTo>
                  <a:pt x="16387" y="9196"/>
                  <a:pt x="16833" y="9217"/>
                  <a:pt x="17177" y="9136"/>
                </a:cubicBezTo>
                <a:cubicBezTo>
                  <a:pt x="17238" y="8893"/>
                  <a:pt x="17380" y="8771"/>
                  <a:pt x="17339" y="8467"/>
                </a:cubicBezTo>
                <a:cubicBezTo>
                  <a:pt x="17319" y="8265"/>
                  <a:pt x="17238" y="8123"/>
                  <a:pt x="17218" y="7900"/>
                </a:cubicBezTo>
                <a:cubicBezTo>
                  <a:pt x="17137" y="7839"/>
                  <a:pt x="17056" y="7738"/>
                  <a:pt x="16995" y="7657"/>
                </a:cubicBezTo>
                <a:cubicBezTo>
                  <a:pt x="16853" y="7637"/>
                  <a:pt x="16712" y="7576"/>
                  <a:pt x="16590" y="7495"/>
                </a:cubicBezTo>
                <a:cubicBezTo>
                  <a:pt x="16631" y="7414"/>
                  <a:pt x="16772" y="7414"/>
                  <a:pt x="16874" y="7373"/>
                </a:cubicBezTo>
                <a:cubicBezTo>
                  <a:pt x="16955" y="7191"/>
                  <a:pt x="16995" y="6989"/>
                  <a:pt x="16975" y="6786"/>
                </a:cubicBezTo>
                <a:cubicBezTo>
                  <a:pt x="16894" y="6604"/>
                  <a:pt x="16894" y="6421"/>
                  <a:pt x="16813" y="6239"/>
                </a:cubicBezTo>
                <a:cubicBezTo>
                  <a:pt x="16772" y="6158"/>
                  <a:pt x="16671" y="6037"/>
                  <a:pt x="16631" y="5915"/>
                </a:cubicBezTo>
                <a:cubicBezTo>
                  <a:pt x="16590" y="5692"/>
                  <a:pt x="16509" y="5490"/>
                  <a:pt x="16387" y="5307"/>
                </a:cubicBezTo>
                <a:cubicBezTo>
                  <a:pt x="16266" y="5307"/>
                  <a:pt x="16165" y="5206"/>
                  <a:pt x="16063" y="5165"/>
                </a:cubicBezTo>
                <a:cubicBezTo>
                  <a:pt x="16104" y="5105"/>
                  <a:pt x="16124" y="5024"/>
                  <a:pt x="16104" y="4943"/>
                </a:cubicBezTo>
                <a:cubicBezTo>
                  <a:pt x="16084" y="4841"/>
                  <a:pt x="16063" y="4740"/>
                  <a:pt x="16003" y="4639"/>
                </a:cubicBezTo>
                <a:cubicBezTo>
                  <a:pt x="15962" y="4538"/>
                  <a:pt x="15901" y="4416"/>
                  <a:pt x="15861" y="4315"/>
                </a:cubicBezTo>
                <a:cubicBezTo>
                  <a:pt x="15800" y="4213"/>
                  <a:pt x="15760" y="4112"/>
                  <a:pt x="15739" y="4011"/>
                </a:cubicBezTo>
                <a:cubicBezTo>
                  <a:pt x="15577" y="3829"/>
                  <a:pt x="15334" y="3727"/>
                  <a:pt x="15091" y="3748"/>
                </a:cubicBezTo>
                <a:cubicBezTo>
                  <a:pt x="14888" y="3788"/>
                  <a:pt x="14686" y="3788"/>
                  <a:pt x="14483" y="3788"/>
                </a:cubicBezTo>
                <a:cubicBezTo>
                  <a:pt x="14362" y="3829"/>
                  <a:pt x="14382" y="3970"/>
                  <a:pt x="14321" y="3970"/>
                </a:cubicBezTo>
                <a:cubicBezTo>
                  <a:pt x="14261" y="3910"/>
                  <a:pt x="14402" y="3930"/>
                  <a:pt x="14321" y="3869"/>
                </a:cubicBezTo>
                <a:cubicBezTo>
                  <a:pt x="14220" y="3869"/>
                  <a:pt x="14139" y="3970"/>
                  <a:pt x="14038" y="3910"/>
                </a:cubicBezTo>
                <a:cubicBezTo>
                  <a:pt x="14099" y="3808"/>
                  <a:pt x="14058" y="3626"/>
                  <a:pt x="14159" y="3565"/>
                </a:cubicBezTo>
                <a:cubicBezTo>
                  <a:pt x="14119" y="3464"/>
                  <a:pt x="14058" y="3363"/>
                  <a:pt x="13997" y="3282"/>
                </a:cubicBezTo>
                <a:cubicBezTo>
                  <a:pt x="13936" y="3201"/>
                  <a:pt x="13855" y="3120"/>
                  <a:pt x="13815" y="3039"/>
                </a:cubicBezTo>
                <a:cubicBezTo>
                  <a:pt x="13653" y="2958"/>
                  <a:pt x="13491" y="2897"/>
                  <a:pt x="13349" y="2796"/>
                </a:cubicBezTo>
                <a:cubicBezTo>
                  <a:pt x="13126" y="2431"/>
                  <a:pt x="12741" y="2188"/>
                  <a:pt x="12316" y="2127"/>
                </a:cubicBezTo>
                <a:cubicBezTo>
                  <a:pt x="12215" y="2066"/>
                  <a:pt x="12174" y="1965"/>
                  <a:pt x="12093" y="1884"/>
                </a:cubicBezTo>
                <a:cubicBezTo>
                  <a:pt x="11627" y="1702"/>
                  <a:pt x="11141" y="1540"/>
                  <a:pt x="10817" y="1681"/>
                </a:cubicBezTo>
                <a:cubicBezTo>
                  <a:pt x="10797" y="1398"/>
                  <a:pt x="10574" y="1175"/>
                  <a:pt x="10311" y="1135"/>
                </a:cubicBezTo>
                <a:cubicBezTo>
                  <a:pt x="10149" y="1114"/>
                  <a:pt x="9946" y="1135"/>
                  <a:pt x="9784" y="1094"/>
                </a:cubicBezTo>
                <a:cubicBezTo>
                  <a:pt x="9662" y="1074"/>
                  <a:pt x="9581" y="952"/>
                  <a:pt x="9500" y="891"/>
                </a:cubicBezTo>
                <a:cubicBezTo>
                  <a:pt x="9298" y="891"/>
                  <a:pt x="9176" y="810"/>
                  <a:pt x="8994" y="851"/>
                </a:cubicBezTo>
                <a:cubicBezTo>
                  <a:pt x="8893" y="648"/>
                  <a:pt x="9034" y="486"/>
                  <a:pt x="8974" y="345"/>
                </a:cubicBezTo>
                <a:cubicBezTo>
                  <a:pt x="8893" y="81"/>
                  <a:pt x="8285" y="0"/>
                  <a:pt x="7961" y="101"/>
                </a:cubicBezTo>
                <a:cubicBezTo>
                  <a:pt x="7779" y="203"/>
                  <a:pt x="7758" y="446"/>
                  <a:pt x="7657" y="628"/>
                </a:cubicBezTo>
                <a:cubicBezTo>
                  <a:pt x="7637" y="831"/>
                  <a:pt x="7637" y="1155"/>
                  <a:pt x="7596" y="1317"/>
                </a:cubicBezTo>
                <a:cubicBezTo>
                  <a:pt x="7596" y="1236"/>
                  <a:pt x="7576" y="1155"/>
                  <a:pt x="7536" y="1094"/>
                </a:cubicBezTo>
                <a:cubicBezTo>
                  <a:pt x="7515" y="1074"/>
                  <a:pt x="7495" y="1033"/>
                  <a:pt x="7455" y="1013"/>
                </a:cubicBezTo>
                <a:cubicBezTo>
                  <a:pt x="7434" y="972"/>
                  <a:pt x="7394" y="952"/>
                  <a:pt x="7353" y="932"/>
                </a:cubicBezTo>
                <a:cubicBezTo>
                  <a:pt x="7151" y="810"/>
                  <a:pt x="6908" y="750"/>
                  <a:pt x="6665" y="770"/>
                </a:cubicBezTo>
                <a:cubicBezTo>
                  <a:pt x="6624" y="669"/>
                  <a:pt x="6563" y="567"/>
                  <a:pt x="6482" y="507"/>
                </a:cubicBezTo>
                <a:cubicBezTo>
                  <a:pt x="6259" y="466"/>
                  <a:pt x="6016" y="426"/>
                  <a:pt x="5773" y="426"/>
                </a:cubicBezTo>
                <a:cubicBezTo>
                  <a:pt x="5571" y="426"/>
                  <a:pt x="5348" y="486"/>
                  <a:pt x="5186" y="608"/>
                </a:cubicBezTo>
                <a:cubicBezTo>
                  <a:pt x="5024" y="790"/>
                  <a:pt x="5044" y="1053"/>
                  <a:pt x="5125" y="1317"/>
                </a:cubicBezTo>
                <a:cubicBezTo>
                  <a:pt x="5206" y="1560"/>
                  <a:pt x="5247" y="1823"/>
                  <a:pt x="5226" y="2066"/>
                </a:cubicBezTo>
                <a:cubicBezTo>
                  <a:pt x="5226" y="2147"/>
                  <a:pt x="5328" y="2087"/>
                  <a:pt x="5307" y="2147"/>
                </a:cubicBezTo>
                <a:cubicBezTo>
                  <a:pt x="5267" y="2147"/>
                  <a:pt x="5307" y="2208"/>
                  <a:pt x="5307" y="2249"/>
                </a:cubicBezTo>
                <a:cubicBezTo>
                  <a:pt x="5206" y="2309"/>
                  <a:pt x="5085" y="2350"/>
                  <a:pt x="4963" y="2350"/>
                </a:cubicBezTo>
                <a:cubicBezTo>
                  <a:pt x="4700" y="2168"/>
                  <a:pt x="4376" y="2127"/>
                  <a:pt x="4092" y="2208"/>
                </a:cubicBezTo>
                <a:cubicBezTo>
                  <a:pt x="4011" y="2107"/>
                  <a:pt x="4092" y="1965"/>
                  <a:pt x="4133" y="1864"/>
                </a:cubicBezTo>
                <a:cubicBezTo>
                  <a:pt x="4011" y="1864"/>
                  <a:pt x="3910" y="1783"/>
                  <a:pt x="3748" y="1823"/>
                </a:cubicBezTo>
                <a:cubicBezTo>
                  <a:pt x="3586" y="1864"/>
                  <a:pt x="3484" y="1985"/>
                  <a:pt x="3403" y="2046"/>
                </a:cubicBezTo>
                <a:cubicBezTo>
                  <a:pt x="3302" y="2087"/>
                  <a:pt x="3302" y="2046"/>
                  <a:pt x="3262" y="2087"/>
                </a:cubicBezTo>
                <a:cubicBezTo>
                  <a:pt x="3221" y="2107"/>
                  <a:pt x="3282" y="2127"/>
                  <a:pt x="3262" y="2147"/>
                </a:cubicBezTo>
                <a:cubicBezTo>
                  <a:pt x="3241" y="2168"/>
                  <a:pt x="3201" y="2147"/>
                  <a:pt x="3180" y="2147"/>
                </a:cubicBezTo>
                <a:cubicBezTo>
                  <a:pt x="3180" y="2147"/>
                  <a:pt x="3180" y="2228"/>
                  <a:pt x="3160" y="2269"/>
                </a:cubicBezTo>
                <a:cubicBezTo>
                  <a:pt x="3079" y="2370"/>
                  <a:pt x="2897" y="2431"/>
                  <a:pt x="2937" y="2512"/>
                </a:cubicBezTo>
                <a:cubicBezTo>
                  <a:pt x="2856" y="2532"/>
                  <a:pt x="2796" y="2552"/>
                  <a:pt x="2715" y="2593"/>
                </a:cubicBezTo>
                <a:cubicBezTo>
                  <a:pt x="2654" y="2694"/>
                  <a:pt x="2573" y="2796"/>
                  <a:pt x="2472" y="2877"/>
                </a:cubicBezTo>
                <a:cubicBezTo>
                  <a:pt x="2411" y="2877"/>
                  <a:pt x="2350" y="2877"/>
                  <a:pt x="2289" y="2877"/>
                </a:cubicBezTo>
                <a:cubicBezTo>
                  <a:pt x="2228" y="2937"/>
                  <a:pt x="2168" y="2998"/>
                  <a:pt x="2107" y="3039"/>
                </a:cubicBezTo>
                <a:cubicBezTo>
                  <a:pt x="2026" y="3079"/>
                  <a:pt x="1945" y="3099"/>
                  <a:pt x="1864" y="3160"/>
                </a:cubicBezTo>
                <a:cubicBezTo>
                  <a:pt x="1823" y="3221"/>
                  <a:pt x="1763" y="3282"/>
                  <a:pt x="1722" y="3342"/>
                </a:cubicBezTo>
                <a:cubicBezTo>
                  <a:pt x="1661" y="3403"/>
                  <a:pt x="1601" y="3464"/>
                  <a:pt x="1519" y="3525"/>
                </a:cubicBezTo>
                <a:cubicBezTo>
                  <a:pt x="1499" y="3727"/>
                  <a:pt x="1479" y="3930"/>
                  <a:pt x="1499" y="4132"/>
                </a:cubicBezTo>
                <a:cubicBezTo>
                  <a:pt x="1438" y="4173"/>
                  <a:pt x="1398" y="4132"/>
                  <a:pt x="1357" y="4132"/>
                </a:cubicBezTo>
                <a:cubicBezTo>
                  <a:pt x="1276" y="4173"/>
                  <a:pt x="1216" y="4234"/>
                  <a:pt x="1155" y="4274"/>
                </a:cubicBezTo>
                <a:cubicBezTo>
                  <a:pt x="1074" y="4355"/>
                  <a:pt x="1013" y="4416"/>
                  <a:pt x="952" y="4497"/>
                </a:cubicBezTo>
                <a:cubicBezTo>
                  <a:pt x="851" y="4619"/>
                  <a:pt x="750" y="4781"/>
                  <a:pt x="689" y="4963"/>
                </a:cubicBezTo>
                <a:cubicBezTo>
                  <a:pt x="547" y="5287"/>
                  <a:pt x="567" y="5591"/>
                  <a:pt x="770" y="5672"/>
                </a:cubicBezTo>
                <a:cubicBezTo>
                  <a:pt x="709" y="5793"/>
                  <a:pt x="770" y="5854"/>
                  <a:pt x="811" y="5955"/>
                </a:cubicBezTo>
                <a:cubicBezTo>
                  <a:pt x="365" y="7009"/>
                  <a:pt x="142" y="8143"/>
                  <a:pt x="102" y="9277"/>
                </a:cubicBezTo>
                <a:lnTo>
                  <a:pt x="102" y="9277"/>
                </a:lnTo>
                <a:cubicBezTo>
                  <a:pt x="81" y="9277"/>
                  <a:pt x="61" y="9277"/>
                  <a:pt x="41" y="9277"/>
                </a:cubicBezTo>
                <a:cubicBezTo>
                  <a:pt x="0" y="9723"/>
                  <a:pt x="21" y="10149"/>
                  <a:pt x="81" y="10574"/>
                </a:cubicBezTo>
                <a:cubicBezTo>
                  <a:pt x="102" y="10716"/>
                  <a:pt x="122" y="10857"/>
                  <a:pt x="162" y="10999"/>
                </a:cubicBezTo>
                <a:cubicBezTo>
                  <a:pt x="243" y="12073"/>
                  <a:pt x="567" y="13106"/>
                  <a:pt x="1094" y="14038"/>
                </a:cubicBezTo>
                <a:cubicBezTo>
                  <a:pt x="1844" y="15233"/>
                  <a:pt x="3079" y="15982"/>
                  <a:pt x="4295" y="16712"/>
                </a:cubicBezTo>
                <a:cubicBezTo>
                  <a:pt x="4862" y="17036"/>
                  <a:pt x="5449" y="17380"/>
                  <a:pt x="6037" y="17704"/>
                </a:cubicBezTo>
                <a:cubicBezTo>
                  <a:pt x="6077" y="17927"/>
                  <a:pt x="6037" y="18170"/>
                  <a:pt x="6199" y="18373"/>
                </a:cubicBezTo>
                <a:cubicBezTo>
                  <a:pt x="6401" y="18575"/>
                  <a:pt x="6644" y="18737"/>
                  <a:pt x="6908" y="18859"/>
                </a:cubicBezTo>
                <a:cubicBezTo>
                  <a:pt x="7171" y="18960"/>
                  <a:pt x="7455" y="19041"/>
                  <a:pt x="7738" y="19081"/>
                </a:cubicBezTo>
                <a:cubicBezTo>
                  <a:pt x="8143" y="19203"/>
                  <a:pt x="8569" y="19264"/>
                  <a:pt x="8994" y="19304"/>
                </a:cubicBezTo>
                <a:cubicBezTo>
                  <a:pt x="9500" y="19385"/>
                  <a:pt x="9966" y="19507"/>
                  <a:pt x="10432" y="19547"/>
                </a:cubicBezTo>
                <a:cubicBezTo>
                  <a:pt x="10756" y="19527"/>
                  <a:pt x="11101" y="19507"/>
                  <a:pt x="11425" y="19426"/>
                </a:cubicBezTo>
                <a:cubicBezTo>
                  <a:pt x="11567" y="19365"/>
                  <a:pt x="11708" y="19304"/>
                  <a:pt x="11850" y="19244"/>
                </a:cubicBezTo>
                <a:lnTo>
                  <a:pt x="11972" y="19223"/>
                </a:lnTo>
                <a:cubicBezTo>
                  <a:pt x="12134" y="19345"/>
                  <a:pt x="12336" y="19385"/>
                  <a:pt x="12539" y="19325"/>
                </a:cubicBezTo>
                <a:cubicBezTo>
                  <a:pt x="12681" y="19304"/>
                  <a:pt x="12802" y="19264"/>
                  <a:pt x="12924" y="19203"/>
                </a:cubicBezTo>
                <a:cubicBezTo>
                  <a:pt x="13025" y="19142"/>
                  <a:pt x="13146" y="19061"/>
                  <a:pt x="13248" y="18980"/>
                </a:cubicBezTo>
                <a:cubicBezTo>
                  <a:pt x="13207" y="18919"/>
                  <a:pt x="13207" y="18859"/>
                  <a:pt x="13207" y="18798"/>
                </a:cubicBezTo>
                <a:cubicBezTo>
                  <a:pt x="13612" y="18575"/>
                  <a:pt x="13977" y="18291"/>
                  <a:pt x="14281" y="17967"/>
                </a:cubicBezTo>
                <a:cubicBezTo>
                  <a:pt x="14504" y="17886"/>
                  <a:pt x="14726" y="17785"/>
                  <a:pt x="14949" y="17684"/>
                </a:cubicBezTo>
                <a:cubicBezTo>
                  <a:pt x="15111" y="17724"/>
                  <a:pt x="15273" y="17562"/>
                  <a:pt x="15435" y="17502"/>
                </a:cubicBezTo>
                <a:cubicBezTo>
                  <a:pt x="15537" y="17461"/>
                  <a:pt x="15658" y="17420"/>
                  <a:pt x="15760" y="17380"/>
                </a:cubicBezTo>
                <a:cubicBezTo>
                  <a:pt x="15780" y="17360"/>
                  <a:pt x="15800" y="17279"/>
                  <a:pt x="15820" y="17258"/>
                </a:cubicBezTo>
                <a:cubicBezTo>
                  <a:pt x="15901" y="17157"/>
                  <a:pt x="16043" y="17117"/>
                  <a:pt x="16144" y="16995"/>
                </a:cubicBezTo>
                <a:cubicBezTo>
                  <a:pt x="16266" y="16894"/>
                  <a:pt x="16327" y="16732"/>
                  <a:pt x="16408" y="16691"/>
                </a:cubicBezTo>
                <a:cubicBezTo>
                  <a:pt x="16489" y="16428"/>
                  <a:pt x="16631" y="16144"/>
                  <a:pt x="16691" y="15820"/>
                </a:cubicBezTo>
                <a:cubicBezTo>
                  <a:pt x="16671" y="15618"/>
                  <a:pt x="16671" y="15415"/>
                  <a:pt x="16691" y="15233"/>
                </a:cubicBezTo>
                <a:cubicBezTo>
                  <a:pt x="16651" y="15172"/>
                  <a:pt x="16671" y="15091"/>
                  <a:pt x="16610" y="15051"/>
                </a:cubicBezTo>
                <a:cubicBezTo>
                  <a:pt x="16590" y="14888"/>
                  <a:pt x="16549" y="14706"/>
                  <a:pt x="16489" y="14544"/>
                </a:cubicBezTo>
                <a:cubicBezTo>
                  <a:pt x="16428" y="14402"/>
                  <a:pt x="16347" y="14281"/>
                  <a:pt x="16246" y="14159"/>
                </a:cubicBezTo>
                <a:cubicBezTo>
                  <a:pt x="16185" y="13957"/>
                  <a:pt x="16063" y="13754"/>
                  <a:pt x="15901" y="13612"/>
                </a:cubicBezTo>
                <a:cubicBezTo>
                  <a:pt x="15922" y="13430"/>
                  <a:pt x="15922" y="13268"/>
                  <a:pt x="15922" y="13086"/>
                </a:cubicBezTo>
                <a:cubicBezTo>
                  <a:pt x="16104" y="13086"/>
                  <a:pt x="16306" y="13025"/>
                  <a:pt x="16489" y="13025"/>
                </a:cubicBezTo>
                <a:cubicBezTo>
                  <a:pt x="16934" y="13005"/>
                  <a:pt x="17421" y="13025"/>
                  <a:pt x="17967" y="12984"/>
                </a:cubicBezTo>
                <a:cubicBezTo>
                  <a:pt x="18008" y="12924"/>
                  <a:pt x="17947" y="12843"/>
                  <a:pt x="17988" y="12782"/>
                </a:cubicBezTo>
                <a:cubicBezTo>
                  <a:pt x="18089" y="13025"/>
                  <a:pt x="18190" y="12822"/>
                  <a:pt x="18352" y="12863"/>
                </a:cubicBezTo>
                <a:lnTo>
                  <a:pt x="18575" y="12539"/>
                </a:lnTo>
                <a:cubicBezTo>
                  <a:pt x="18494" y="12296"/>
                  <a:pt x="18595" y="12174"/>
                  <a:pt x="18595" y="11992"/>
                </a:cubicBezTo>
                <a:close/>
                <a:moveTo>
                  <a:pt x="16813" y="8933"/>
                </a:moveTo>
                <a:cubicBezTo>
                  <a:pt x="16833" y="8994"/>
                  <a:pt x="16853" y="9055"/>
                  <a:pt x="16793" y="9055"/>
                </a:cubicBezTo>
                <a:cubicBezTo>
                  <a:pt x="16752" y="9014"/>
                  <a:pt x="16772" y="8974"/>
                  <a:pt x="16813" y="8933"/>
                </a:cubicBezTo>
                <a:close/>
                <a:moveTo>
                  <a:pt x="3180" y="2654"/>
                </a:moveTo>
                <a:cubicBezTo>
                  <a:pt x="3120" y="2674"/>
                  <a:pt x="3079" y="2654"/>
                  <a:pt x="3059" y="2633"/>
                </a:cubicBezTo>
                <a:cubicBezTo>
                  <a:pt x="3099" y="2593"/>
                  <a:pt x="3140" y="2573"/>
                  <a:pt x="3180" y="2593"/>
                </a:cubicBezTo>
                <a:cubicBezTo>
                  <a:pt x="3201" y="2613"/>
                  <a:pt x="3180" y="2633"/>
                  <a:pt x="3180" y="2654"/>
                </a:cubicBezTo>
                <a:close/>
                <a:moveTo>
                  <a:pt x="17076" y="10007"/>
                </a:moveTo>
                <a:cubicBezTo>
                  <a:pt x="17076" y="10047"/>
                  <a:pt x="17056" y="10108"/>
                  <a:pt x="17015" y="10108"/>
                </a:cubicBezTo>
                <a:cubicBezTo>
                  <a:pt x="16995" y="10047"/>
                  <a:pt x="17015" y="10007"/>
                  <a:pt x="17076" y="10007"/>
                </a:cubicBezTo>
                <a:close/>
                <a:moveTo>
                  <a:pt x="16023" y="10392"/>
                </a:moveTo>
                <a:lnTo>
                  <a:pt x="16023" y="10452"/>
                </a:lnTo>
                <a:cubicBezTo>
                  <a:pt x="15982" y="10473"/>
                  <a:pt x="15962" y="10432"/>
                  <a:pt x="15962" y="10371"/>
                </a:cubicBezTo>
                <a:cubicBezTo>
                  <a:pt x="15982" y="10371"/>
                  <a:pt x="16003" y="10392"/>
                  <a:pt x="16023" y="10392"/>
                </a:cubicBezTo>
                <a:close/>
                <a:moveTo>
                  <a:pt x="15435" y="17279"/>
                </a:moveTo>
                <a:cubicBezTo>
                  <a:pt x="15476" y="17258"/>
                  <a:pt x="15496" y="17137"/>
                  <a:pt x="15537" y="17198"/>
                </a:cubicBezTo>
                <a:cubicBezTo>
                  <a:pt x="15577" y="17238"/>
                  <a:pt x="15476" y="17339"/>
                  <a:pt x="15435" y="17299"/>
                </a:cubicBezTo>
                <a:close/>
                <a:moveTo>
                  <a:pt x="15901" y="16144"/>
                </a:moveTo>
                <a:cubicBezTo>
                  <a:pt x="15841" y="16205"/>
                  <a:pt x="15800" y="16246"/>
                  <a:pt x="15719" y="16225"/>
                </a:cubicBezTo>
                <a:cubicBezTo>
                  <a:pt x="15537" y="16387"/>
                  <a:pt x="15334" y="16529"/>
                  <a:pt x="15091" y="16610"/>
                </a:cubicBezTo>
                <a:cubicBezTo>
                  <a:pt x="15334" y="16104"/>
                  <a:pt x="15516" y="15577"/>
                  <a:pt x="15638" y="15030"/>
                </a:cubicBezTo>
                <a:cubicBezTo>
                  <a:pt x="15780" y="15132"/>
                  <a:pt x="15739" y="15375"/>
                  <a:pt x="15901" y="15476"/>
                </a:cubicBezTo>
                <a:cubicBezTo>
                  <a:pt x="15841" y="15780"/>
                  <a:pt x="15962" y="15881"/>
                  <a:pt x="15901" y="16165"/>
                </a:cubicBezTo>
                <a:close/>
                <a:moveTo>
                  <a:pt x="15942" y="13855"/>
                </a:moveTo>
                <a:cubicBezTo>
                  <a:pt x="15922" y="13896"/>
                  <a:pt x="15901" y="13957"/>
                  <a:pt x="15841" y="13936"/>
                </a:cubicBezTo>
                <a:cubicBezTo>
                  <a:pt x="15861" y="13916"/>
                  <a:pt x="15881" y="13855"/>
                  <a:pt x="15942" y="13855"/>
                </a:cubicBezTo>
                <a:close/>
                <a:moveTo>
                  <a:pt x="16509" y="12762"/>
                </a:moveTo>
                <a:cubicBezTo>
                  <a:pt x="16468" y="12762"/>
                  <a:pt x="16448" y="12762"/>
                  <a:pt x="16448" y="12681"/>
                </a:cubicBezTo>
                <a:lnTo>
                  <a:pt x="16509" y="12681"/>
                </a:lnTo>
                <a:close/>
                <a:moveTo>
                  <a:pt x="15861" y="11749"/>
                </a:moveTo>
                <a:cubicBezTo>
                  <a:pt x="15841" y="11303"/>
                  <a:pt x="15780" y="10857"/>
                  <a:pt x="15719" y="10432"/>
                </a:cubicBezTo>
                <a:lnTo>
                  <a:pt x="15780" y="10452"/>
                </a:lnTo>
                <a:cubicBezTo>
                  <a:pt x="15820" y="10452"/>
                  <a:pt x="15841" y="10432"/>
                  <a:pt x="15881" y="10432"/>
                </a:cubicBezTo>
                <a:cubicBezTo>
                  <a:pt x="15901" y="10473"/>
                  <a:pt x="15962" y="10473"/>
                  <a:pt x="15982" y="10574"/>
                </a:cubicBezTo>
                <a:cubicBezTo>
                  <a:pt x="16185" y="10594"/>
                  <a:pt x="16367" y="10817"/>
                  <a:pt x="16570" y="10776"/>
                </a:cubicBezTo>
                <a:cubicBezTo>
                  <a:pt x="16691" y="10939"/>
                  <a:pt x="16894" y="11060"/>
                  <a:pt x="17117" y="11121"/>
                </a:cubicBezTo>
                <a:cubicBezTo>
                  <a:pt x="17198" y="11323"/>
                  <a:pt x="17400" y="11323"/>
                  <a:pt x="17502" y="11485"/>
                </a:cubicBezTo>
                <a:cubicBezTo>
                  <a:pt x="16914" y="11587"/>
                  <a:pt x="16428" y="11668"/>
                  <a:pt x="15861" y="11749"/>
                </a:cubicBezTo>
                <a:close/>
                <a:moveTo>
                  <a:pt x="17785" y="10817"/>
                </a:moveTo>
                <a:lnTo>
                  <a:pt x="17785" y="10756"/>
                </a:lnTo>
                <a:lnTo>
                  <a:pt x="17846" y="10756"/>
                </a:lnTo>
                <a:cubicBezTo>
                  <a:pt x="17846" y="10817"/>
                  <a:pt x="17805" y="10837"/>
                  <a:pt x="17765" y="10837"/>
                </a:cubicBezTo>
                <a:close/>
                <a:moveTo>
                  <a:pt x="17967" y="10857"/>
                </a:moveTo>
                <a:cubicBezTo>
                  <a:pt x="17967" y="10797"/>
                  <a:pt x="18008" y="10797"/>
                  <a:pt x="18048" y="10797"/>
                </a:cubicBezTo>
                <a:cubicBezTo>
                  <a:pt x="18069" y="10837"/>
                  <a:pt x="18089" y="10878"/>
                  <a:pt x="18089" y="10918"/>
                </a:cubicBezTo>
                <a:cubicBezTo>
                  <a:pt x="18008" y="10959"/>
                  <a:pt x="18008" y="10878"/>
                  <a:pt x="17967" y="10878"/>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689" name="Google Shape;2689;p72"/>
          <p:cNvSpPr/>
          <p:nvPr/>
        </p:nvSpPr>
        <p:spPr>
          <a:xfrm rot="7200036">
            <a:off x="1597573" y="1642106"/>
            <a:ext cx="669258" cy="703544"/>
          </a:xfrm>
          <a:custGeom>
            <a:avLst/>
            <a:gdLst/>
            <a:ahLst/>
            <a:cxnLst/>
            <a:rect l="l" t="t" r="r" b="b"/>
            <a:pathLst>
              <a:path w="18596" h="19548" extrusionOk="0">
                <a:moveTo>
                  <a:pt x="18595" y="11992"/>
                </a:moveTo>
                <a:cubicBezTo>
                  <a:pt x="18555" y="11810"/>
                  <a:pt x="18535" y="11607"/>
                  <a:pt x="18535" y="11425"/>
                </a:cubicBezTo>
                <a:cubicBezTo>
                  <a:pt x="18373" y="11060"/>
                  <a:pt x="18210" y="10736"/>
                  <a:pt x="17927" y="10635"/>
                </a:cubicBezTo>
                <a:cubicBezTo>
                  <a:pt x="17927" y="10614"/>
                  <a:pt x="17927" y="10574"/>
                  <a:pt x="17907" y="10533"/>
                </a:cubicBezTo>
                <a:cubicBezTo>
                  <a:pt x="17724" y="10432"/>
                  <a:pt x="17623" y="10209"/>
                  <a:pt x="17441" y="10108"/>
                </a:cubicBezTo>
                <a:cubicBezTo>
                  <a:pt x="17299" y="10047"/>
                  <a:pt x="17198" y="9905"/>
                  <a:pt x="17036" y="9905"/>
                </a:cubicBezTo>
                <a:cubicBezTo>
                  <a:pt x="16752" y="9561"/>
                  <a:pt x="16286" y="9622"/>
                  <a:pt x="16003" y="9298"/>
                </a:cubicBezTo>
                <a:cubicBezTo>
                  <a:pt x="16387" y="9196"/>
                  <a:pt x="16833" y="9217"/>
                  <a:pt x="17177" y="9136"/>
                </a:cubicBezTo>
                <a:cubicBezTo>
                  <a:pt x="17238" y="8893"/>
                  <a:pt x="17380" y="8771"/>
                  <a:pt x="17339" y="8467"/>
                </a:cubicBezTo>
                <a:cubicBezTo>
                  <a:pt x="17319" y="8265"/>
                  <a:pt x="17238" y="8123"/>
                  <a:pt x="17218" y="7900"/>
                </a:cubicBezTo>
                <a:cubicBezTo>
                  <a:pt x="17137" y="7839"/>
                  <a:pt x="17056" y="7738"/>
                  <a:pt x="16995" y="7657"/>
                </a:cubicBezTo>
                <a:cubicBezTo>
                  <a:pt x="16853" y="7637"/>
                  <a:pt x="16712" y="7576"/>
                  <a:pt x="16590" y="7495"/>
                </a:cubicBezTo>
                <a:cubicBezTo>
                  <a:pt x="16631" y="7414"/>
                  <a:pt x="16772" y="7414"/>
                  <a:pt x="16874" y="7373"/>
                </a:cubicBezTo>
                <a:cubicBezTo>
                  <a:pt x="16955" y="7191"/>
                  <a:pt x="16995" y="6989"/>
                  <a:pt x="16975" y="6786"/>
                </a:cubicBezTo>
                <a:cubicBezTo>
                  <a:pt x="16894" y="6604"/>
                  <a:pt x="16894" y="6421"/>
                  <a:pt x="16813" y="6239"/>
                </a:cubicBezTo>
                <a:cubicBezTo>
                  <a:pt x="16772" y="6158"/>
                  <a:pt x="16671" y="6037"/>
                  <a:pt x="16631" y="5915"/>
                </a:cubicBezTo>
                <a:cubicBezTo>
                  <a:pt x="16590" y="5692"/>
                  <a:pt x="16509" y="5490"/>
                  <a:pt x="16387" y="5307"/>
                </a:cubicBezTo>
                <a:cubicBezTo>
                  <a:pt x="16266" y="5307"/>
                  <a:pt x="16165" y="5206"/>
                  <a:pt x="16063" y="5165"/>
                </a:cubicBezTo>
                <a:cubicBezTo>
                  <a:pt x="16104" y="5105"/>
                  <a:pt x="16124" y="5024"/>
                  <a:pt x="16104" y="4943"/>
                </a:cubicBezTo>
                <a:cubicBezTo>
                  <a:pt x="16084" y="4841"/>
                  <a:pt x="16063" y="4740"/>
                  <a:pt x="16003" y="4639"/>
                </a:cubicBezTo>
                <a:cubicBezTo>
                  <a:pt x="15962" y="4538"/>
                  <a:pt x="15901" y="4416"/>
                  <a:pt x="15861" y="4315"/>
                </a:cubicBezTo>
                <a:cubicBezTo>
                  <a:pt x="15800" y="4213"/>
                  <a:pt x="15760" y="4112"/>
                  <a:pt x="15739" y="4011"/>
                </a:cubicBezTo>
                <a:cubicBezTo>
                  <a:pt x="15577" y="3829"/>
                  <a:pt x="15334" y="3727"/>
                  <a:pt x="15091" y="3748"/>
                </a:cubicBezTo>
                <a:cubicBezTo>
                  <a:pt x="14888" y="3788"/>
                  <a:pt x="14686" y="3788"/>
                  <a:pt x="14483" y="3788"/>
                </a:cubicBezTo>
                <a:cubicBezTo>
                  <a:pt x="14362" y="3829"/>
                  <a:pt x="14382" y="3970"/>
                  <a:pt x="14321" y="3970"/>
                </a:cubicBezTo>
                <a:cubicBezTo>
                  <a:pt x="14261" y="3910"/>
                  <a:pt x="14402" y="3930"/>
                  <a:pt x="14321" y="3869"/>
                </a:cubicBezTo>
                <a:cubicBezTo>
                  <a:pt x="14220" y="3869"/>
                  <a:pt x="14139" y="3970"/>
                  <a:pt x="14038" y="3910"/>
                </a:cubicBezTo>
                <a:cubicBezTo>
                  <a:pt x="14099" y="3808"/>
                  <a:pt x="14058" y="3626"/>
                  <a:pt x="14159" y="3565"/>
                </a:cubicBezTo>
                <a:cubicBezTo>
                  <a:pt x="14119" y="3464"/>
                  <a:pt x="14058" y="3363"/>
                  <a:pt x="13997" y="3282"/>
                </a:cubicBezTo>
                <a:cubicBezTo>
                  <a:pt x="13936" y="3201"/>
                  <a:pt x="13855" y="3120"/>
                  <a:pt x="13815" y="3039"/>
                </a:cubicBezTo>
                <a:cubicBezTo>
                  <a:pt x="13653" y="2958"/>
                  <a:pt x="13491" y="2897"/>
                  <a:pt x="13349" y="2796"/>
                </a:cubicBezTo>
                <a:cubicBezTo>
                  <a:pt x="13126" y="2431"/>
                  <a:pt x="12741" y="2188"/>
                  <a:pt x="12316" y="2127"/>
                </a:cubicBezTo>
                <a:cubicBezTo>
                  <a:pt x="12215" y="2066"/>
                  <a:pt x="12174" y="1965"/>
                  <a:pt x="12093" y="1884"/>
                </a:cubicBezTo>
                <a:cubicBezTo>
                  <a:pt x="11627" y="1702"/>
                  <a:pt x="11141" y="1540"/>
                  <a:pt x="10817" y="1681"/>
                </a:cubicBezTo>
                <a:cubicBezTo>
                  <a:pt x="10797" y="1398"/>
                  <a:pt x="10574" y="1175"/>
                  <a:pt x="10311" y="1135"/>
                </a:cubicBezTo>
                <a:cubicBezTo>
                  <a:pt x="10149" y="1114"/>
                  <a:pt x="9946" y="1135"/>
                  <a:pt x="9784" y="1094"/>
                </a:cubicBezTo>
                <a:cubicBezTo>
                  <a:pt x="9662" y="1074"/>
                  <a:pt x="9581" y="952"/>
                  <a:pt x="9500" y="891"/>
                </a:cubicBezTo>
                <a:cubicBezTo>
                  <a:pt x="9298" y="891"/>
                  <a:pt x="9176" y="810"/>
                  <a:pt x="8994" y="851"/>
                </a:cubicBezTo>
                <a:cubicBezTo>
                  <a:pt x="8893" y="648"/>
                  <a:pt x="9034" y="486"/>
                  <a:pt x="8974" y="345"/>
                </a:cubicBezTo>
                <a:cubicBezTo>
                  <a:pt x="8893" y="81"/>
                  <a:pt x="8285" y="0"/>
                  <a:pt x="7961" y="101"/>
                </a:cubicBezTo>
                <a:cubicBezTo>
                  <a:pt x="7779" y="203"/>
                  <a:pt x="7758" y="446"/>
                  <a:pt x="7657" y="628"/>
                </a:cubicBezTo>
                <a:cubicBezTo>
                  <a:pt x="7637" y="831"/>
                  <a:pt x="7637" y="1155"/>
                  <a:pt x="7596" y="1317"/>
                </a:cubicBezTo>
                <a:cubicBezTo>
                  <a:pt x="7596" y="1236"/>
                  <a:pt x="7576" y="1155"/>
                  <a:pt x="7536" y="1094"/>
                </a:cubicBezTo>
                <a:cubicBezTo>
                  <a:pt x="7515" y="1074"/>
                  <a:pt x="7495" y="1033"/>
                  <a:pt x="7455" y="1013"/>
                </a:cubicBezTo>
                <a:cubicBezTo>
                  <a:pt x="7434" y="972"/>
                  <a:pt x="7394" y="952"/>
                  <a:pt x="7353" y="932"/>
                </a:cubicBezTo>
                <a:cubicBezTo>
                  <a:pt x="7151" y="810"/>
                  <a:pt x="6908" y="750"/>
                  <a:pt x="6665" y="770"/>
                </a:cubicBezTo>
                <a:cubicBezTo>
                  <a:pt x="6624" y="669"/>
                  <a:pt x="6563" y="567"/>
                  <a:pt x="6482" y="507"/>
                </a:cubicBezTo>
                <a:cubicBezTo>
                  <a:pt x="6259" y="466"/>
                  <a:pt x="6016" y="426"/>
                  <a:pt x="5773" y="426"/>
                </a:cubicBezTo>
                <a:cubicBezTo>
                  <a:pt x="5571" y="426"/>
                  <a:pt x="5348" y="486"/>
                  <a:pt x="5186" y="608"/>
                </a:cubicBezTo>
                <a:cubicBezTo>
                  <a:pt x="5024" y="790"/>
                  <a:pt x="5044" y="1053"/>
                  <a:pt x="5125" y="1317"/>
                </a:cubicBezTo>
                <a:cubicBezTo>
                  <a:pt x="5206" y="1560"/>
                  <a:pt x="5247" y="1823"/>
                  <a:pt x="5226" y="2066"/>
                </a:cubicBezTo>
                <a:cubicBezTo>
                  <a:pt x="5226" y="2147"/>
                  <a:pt x="5328" y="2087"/>
                  <a:pt x="5307" y="2147"/>
                </a:cubicBezTo>
                <a:cubicBezTo>
                  <a:pt x="5267" y="2147"/>
                  <a:pt x="5307" y="2208"/>
                  <a:pt x="5307" y="2249"/>
                </a:cubicBezTo>
                <a:cubicBezTo>
                  <a:pt x="5206" y="2309"/>
                  <a:pt x="5085" y="2350"/>
                  <a:pt x="4963" y="2350"/>
                </a:cubicBezTo>
                <a:cubicBezTo>
                  <a:pt x="4700" y="2168"/>
                  <a:pt x="4376" y="2127"/>
                  <a:pt x="4092" y="2208"/>
                </a:cubicBezTo>
                <a:cubicBezTo>
                  <a:pt x="4011" y="2107"/>
                  <a:pt x="4092" y="1965"/>
                  <a:pt x="4133" y="1864"/>
                </a:cubicBezTo>
                <a:cubicBezTo>
                  <a:pt x="4011" y="1864"/>
                  <a:pt x="3910" y="1783"/>
                  <a:pt x="3748" y="1823"/>
                </a:cubicBezTo>
                <a:cubicBezTo>
                  <a:pt x="3586" y="1864"/>
                  <a:pt x="3484" y="1985"/>
                  <a:pt x="3403" y="2046"/>
                </a:cubicBezTo>
                <a:cubicBezTo>
                  <a:pt x="3302" y="2087"/>
                  <a:pt x="3302" y="2046"/>
                  <a:pt x="3262" y="2087"/>
                </a:cubicBezTo>
                <a:cubicBezTo>
                  <a:pt x="3221" y="2107"/>
                  <a:pt x="3282" y="2127"/>
                  <a:pt x="3262" y="2147"/>
                </a:cubicBezTo>
                <a:cubicBezTo>
                  <a:pt x="3241" y="2168"/>
                  <a:pt x="3201" y="2147"/>
                  <a:pt x="3180" y="2147"/>
                </a:cubicBezTo>
                <a:cubicBezTo>
                  <a:pt x="3180" y="2147"/>
                  <a:pt x="3180" y="2228"/>
                  <a:pt x="3160" y="2269"/>
                </a:cubicBezTo>
                <a:cubicBezTo>
                  <a:pt x="3079" y="2370"/>
                  <a:pt x="2897" y="2431"/>
                  <a:pt x="2937" y="2512"/>
                </a:cubicBezTo>
                <a:cubicBezTo>
                  <a:pt x="2856" y="2532"/>
                  <a:pt x="2796" y="2552"/>
                  <a:pt x="2715" y="2593"/>
                </a:cubicBezTo>
                <a:cubicBezTo>
                  <a:pt x="2654" y="2694"/>
                  <a:pt x="2573" y="2796"/>
                  <a:pt x="2472" y="2877"/>
                </a:cubicBezTo>
                <a:cubicBezTo>
                  <a:pt x="2411" y="2877"/>
                  <a:pt x="2350" y="2877"/>
                  <a:pt x="2289" y="2877"/>
                </a:cubicBezTo>
                <a:cubicBezTo>
                  <a:pt x="2228" y="2937"/>
                  <a:pt x="2168" y="2998"/>
                  <a:pt x="2107" y="3039"/>
                </a:cubicBezTo>
                <a:cubicBezTo>
                  <a:pt x="2026" y="3079"/>
                  <a:pt x="1945" y="3099"/>
                  <a:pt x="1864" y="3160"/>
                </a:cubicBezTo>
                <a:cubicBezTo>
                  <a:pt x="1823" y="3221"/>
                  <a:pt x="1763" y="3282"/>
                  <a:pt x="1722" y="3342"/>
                </a:cubicBezTo>
                <a:cubicBezTo>
                  <a:pt x="1661" y="3403"/>
                  <a:pt x="1601" y="3464"/>
                  <a:pt x="1519" y="3525"/>
                </a:cubicBezTo>
                <a:cubicBezTo>
                  <a:pt x="1499" y="3727"/>
                  <a:pt x="1479" y="3930"/>
                  <a:pt x="1499" y="4132"/>
                </a:cubicBezTo>
                <a:cubicBezTo>
                  <a:pt x="1438" y="4173"/>
                  <a:pt x="1398" y="4132"/>
                  <a:pt x="1357" y="4132"/>
                </a:cubicBezTo>
                <a:cubicBezTo>
                  <a:pt x="1276" y="4173"/>
                  <a:pt x="1216" y="4234"/>
                  <a:pt x="1155" y="4274"/>
                </a:cubicBezTo>
                <a:cubicBezTo>
                  <a:pt x="1074" y="4355"/>
                  <a:pt x="1013" y="4416"/>
                  <a:pt x="952" y="4497"/>
                </a:cubicBezTo>
                <a:cubicBezTo>
                  <a:pt x="851" y="4619"/>
                  <a:pt x="750" y="4781"/>
                  <a:pt x="689" y="4963"/>
                </a:cubicBezTo>
                <a:cubicBezTo>
                  <a:pt x="547" y="5287"/>
                  <a:pt x="567" y="5591"/>
                  <a:pt x="770" y="5672"/>
                </a:cubicBezTo>
                <a:cubicBezTo>
                  <a:pt x="709" y="5793"/>
                  <a:pt x="770" y="5854"/>
                  <a:pt x="811" y="5955"/>
                </a:cubicBezTo>
                <a:cubicBezTo>
                  <a:pt x="365" y="7009"/>
                  <a:pt x="142" y="8143"/>
                  <a:pt x="102" y="9277"/>
                </a:cubicBezTo>
                <a:lnTo>
                  <a:pt x="102" y="9277"/>
                </a:lnTo>
                <a:cubicBezTo>
                  <a:pt x="81" y="9277"/>
                  <a:pt x="61" y="9277"/>
                  <a:pt x="41" y="9277"/>
                </a:cubicBezTo>
                <a:cubicBezTo>
                  <a:pt x="0" y="9723"/>
                  <a:pt x="21" y="10149"/>
                  <a:pt x="81" y="10574"/>
                </a:cubicBezTo>
                <a:cubicBezTo>
                  <a:pt x="102" y="10716"/>
                  <a:pt x="122" y="10857"/>
                  <a:pt x="162" y="10999"/>
                </a:cubicBezTo>
                <a:cubicBezTo>
                  <a:pt x="243" y="12073"/>
                  <a:pt x="567" y="13106"/>
                  <a:pt x="1094" y="14038"/>
                </a:cubicBezTo>
                <a:cubicBezTo>
                  <a:pt x="1844" y="15233"/>
                  <a:pt x="3079" y="15982"/>
                  <a:pt x="4295" y="16712"/>
                </a:cubicBezTo>
                <a:cubicBezTo>
                  <a:pt x="4862" y="17036"/>
                  <a:pt x="5449" y="17380"/>
                  <a:pt x="6037" y="17704"/>
                </a:cubicBezTo>
                <a:cubicBezTo>
                  <a:pt x="6077" y="17927"/>
                  <a:pt x="6037" y="18170"/>
                  <a:pt x="6199" y="18373"/>
                </a:cubicBezTo>
                <a:cubicBezTo>
                  <a:pt x="6401" y="18575"/>
                  <a:pt x="6644" y="18737"/>
                  <a:pt x="6908" y="18859"/>
                </a:cubicBezTo>
                <a:cubicBezTo>
                  <a:pt x="7171" y="18960"/>
                  <a:pt x="7455" y="19041"/>
                  <a:pt x="7738" y="19081"/>
                </a:cubicBezTo>
                <a:cubicBezTo>
                  <a:pt x="8143" y="19203"/>
                  <a:pt x="8569" y="19264"/>
                  <a:pt x="8994" y="19304"/>
                </a:cubicBezTo>
                <a:cubicBezTo>
                  <a:pt x="9500" y="19385"/>
                  <a:pt x="9966" y="19507"/>
                  <a:pt x="10432" y="19547"/>
                </a:cubicBezTo>
                <a:cubicBezTo>
                  <a:pt x="10756" y="19527"/>
                  <a:pt x="11101" y="19507"/>
                  <a:pt x="11425" y="19426"/>
                </a:cubicBezTo>
                <a:cubicBezTo>
                  <a:pt x="11567" y="19365"/>
                  <a:pt x="11708" y="19304"/>
                  <a:pt x="11850" y="19244"/>
                </a:cubicBezTo>
                <a:lnTo>
                  <a:pt x="11972" y="19223"/>
                </a:lnTo>
                <a:cubicBezTo>
                  <a:pt x="12134" y="19345"/>
                  <a:pt x="12336" y="19385"/>
                  <a:pt x="12539" y="19325"/>
                </a:cubicBezTo>
                <a:cubicBezTo>
                  <a:pt x="12681" y="19304"/>
                  <a:pt x="12802" y="19264"/>
                  <a:pt x="12924" y="19203"/>
                </a:cubicBezTo>
                <a:cubicBezTo>
                  <a:pt x="13025" y="19142"/>
                  <a:pt x="13146" y="19061"/>
                  <a:pt x="13248" y="18980"/>
                </a:cubicBezTo>
                <a:cubicBezTo>
                  <a:pt x="13207" y="18919"/>
                  <a:pt x="13207" y="18859"/>
                  <a:pt x="13207" y="18798"/>
                </a:cubicBezTo>
                <a:cubicBezTo>
                  <a:pt x="13612" y="18575"/>
                  <a:pt x="13977" y="18291"/>
                  <a:pt x="14281" y="17967"/>
                </a:cubicBezTo>
                <a:cubicBezTo>
                  <a:pt x="14504" y="17886"/>
                  <a:pt x="14726" y="17785"/>
                  <a:pt x="14949" y="17684"/>
                </a:cubicBezTo>
                <a:cubicBezTo>
                  <a:pt x="15111" y="17724"/>
                  <a:pt x="15273" y="17562"/>
                  <a:pt x="15435" y="17502"/>
                </a:cubicBezTo>
                <a:cubicBezTo>
                  <a:pt x="15537" y="17461"/>
                  <a:pt x="15658" y="17420"/>
                  <a:pt x="15760" y="17380"/>
                </a:cubicBezTo>
                <a:cubicBezTo>
                  <a:pt x="15780" y="17360"/>
                  <a:pt x="15800" y="17279"/>
                  <a:pt x="15820" y="17258"/>
                </a:cubicBezTo>
                <a:cubicBezTo>
                  <a:pt x="15901" y="17157"/>
                  <a:pt x="16043" y="17117"/>
                  <a:pt x="16144" y="16995"/>
                </a:cubicBezTo>
                <a:cubicBezTo>
                  <a:pt x="16266" y="16894"/>
                  <a:pt x="16327" y="16732"/>
                  <a:pt x="16408" y="16691"/>
                </a:cubicBezTo>
                <a:cubicBezTo>
                  <a:pt x="16489" y="16428"/>
                  <a:pt x="16631" y="16144"/>
                  <a:pt x="16691" y="15820"/>
                </a:cubicBezTo>
                <a:cubicBezTo>
                  <a:pt x="16671" y="15618"/>
                  <a:pt x="16671" y="15415"/>
                  <a:pt x="16691" y="15233"/>
                </a:cubicBezTo>
                <a:cubicBezTo>
                  <a:pt x="16651" y="15172"/>
                  <a:pt x="16671" y="15091"/>
                  <a:pt x="16610" y="15051"/>
                </a:cubicBezTo>
                <a:cubicBezTo>
                  <a:pt x="16590" y="14888"/>
                  <a:pt x="16549" y="14706"/>
                  <a:pt x="16489" y="14544"/>
                </a:cubicBezTo>
                <a:cubicBezTo>
                  <a:pt x="16428" y="14402"/>
                  <a:pt x="16347" y="14281"/>
                  <a:pt x="16246" y="14159"/>
                </a:cubicBezTo>
                <a:cubicBezTo>
                  <a:pt x="16185" y="13957"/>
                  <a:pt x="16063" y="13754"/>
                  <a:pt x="15901" y="13612"/>
                </a:cubicBezTo>
                <a:cubicBezTo>
                  <a:pt x="15922" y="13430"/>
                  <a:pt x="15922" y="13268"/>
                  <a:pt x="15922" y="13086"/>
                </a:cubicBezTo>
                <a:cubicBezTo>
                  <a:pt x="16104" y="13086"/>
                  <a:pt x="16306" y="13025"/>
                  <a:pt x="16489" y="13025"/>
                </a:cubicBezTo>
                <a:cubicBezTo>
                  <a:pt x="16934" y="13005"/>
                  <a:pt x="17421" y="13025"/>
                  <a:pt x="17967" y="12984"/>
                </a:cubicBezTo>
                <a:cubicBezTo>
                  <a:pt x="18008" y="12924"/>
                  <a:pt x="17947" y="12843"/>
                  <a:pt x="17988" y="12782"/>
                </a:cubicBezTo>
                <a:cubicBezTo>
                  <a:pt x="18089" y="13025"/>
                  <a:pt x="18190" y="12822"/>
                  <a:pt x="18352" y="12863"/>
                </a:cubicBezTo>
                <a:lnTo>
                  <a:pt x="18575" y="12539"/>
                </a:lnTo>
                <a:cubicBezTo>
                  <a:pt x="18494" y="12296"/>
                  <a:pt x="18595" y="12174"/>
                  <a:pt x="18595" y="11992"/>
                </a:cubicBezTo>
                <a:close/>
                <a:moveTo>
                  <a:pt x="16813" y="8933"/>
                </a:moveTo>
                <a:cubicBezTo>
                  <a:pt x="16833" y="8994"/>
                  <a:pt x="16853" y="9055"/>
                  <a:pt x="16793" y="9055"/>
                </a:cubicBezTo>
                <a:cubicBezTo>
                  <a:pt x="16752" y="9014"/>
                  <a:pt x="16772" y="8974"/>
                  <a:pt x="16813" y="8933"/>
                </a:cubicBezTo>
                <a:close/>
                <a:moveTo>
                  <a:pt x="3180" y="2654"/>
                </a:moveTo>
                <a:cubicBezTo>
                  <a:pt x="3120" y="2674"/>
                  <a:pt x="3079" y="2654"/>
                  <a:pt x="3059" y="2633"/>
                </a:cubicBezTo>
                <a:cubicBezTo>
                  <a:pt x="3099" y="2593"/>
                  <a:pt x="3140" y="2573"/>
                  <a:pt x="3180" y="2593"/>
                </a:cubicBezTo>
                <a:cubicBezTo>
                  <a:pt x="3201" y="2613"/>
                  <a:pt x="3180" y="2633"/>
                  <a:pt x="3180" y="2654"/>
                </a:cubicBezTo>
                <a:close/>
                <a:moveTo>
                  <a:pt x="17076" y="10007"/>
                </a:moveTo>
                <a:cubicBezTo>
                  <a:pt x="17076" y="10047"/>
                  <a:pt x="17056" y="10108"/>
                  <a:pt x="17015" y="10108"/>
                </a:cubicBezTo>
                <a:cubicBezTo>
                  <a:pt x="16995" y="10047"/>
                  <a:pt x="17015" y="10007"/>
                  <a:pt x="17076" y="10007"/>
                </a:cubicBezTo>
                <a:close/>
                <a:moveTo>
                  <a:pt x="16023" y="10392"/>
                </a:moveTo>
                <a:lnTo>
                  <a:pt x="16023" y="10452"/>
                </a:lnTo>
                <a:cubicBezTo>
                  <a:pt x="15982" y="10473"/>
                  <a:pt x="15962" y="10432"/>
                  <a:pt x="15962" y="10371"/>
                </a:cubicBezTo>
                <a:cubicBezTo>
                  <a:pt x="15982" y="10371"/>
                  <a:pt x="16003" y="10392"/>
                  <a:pt x="16023" y="10392"/>
                </a:cubicBezTo>
                <a:close/>
                <a:moveTo>
                  <a:pt x="15435" y="17279"/>
                </a:moveTo>
                <a:cubicBezTo>
                  <a:pt x="15476" y="17258"/>
                  <a:pt x="15496" y="17137"/>
                  <a:pt x="15537" y="17198"/>
                </a:cubicBezTo>
                <a:cubicBezTo>
                  <a:pt x="15577" y="17238"/>
                  <a:pt x="15476" y="17339"/>
                  <a:pt x="15435" y="17299"/>
                </a:cubicBezTo>
                <a:close/>
                <a:moveTo>
                  <a:pt x="15901" y="16144"/>
                </a:moveTo>
                <a:cubicBezTo>
                  <a:pt x="15841" y="16205"/>
                  <a:pt x="15800" y="16246"/>
                  <a:pt x="15719" y="16225"/>
                </a:cubicBezTo>
                <a:cubicBezTo>
                  <a:pt x="15537" y="16387"/>
                  <a:pt x="15334" y="16529"/>
                  <a:pt x="15091" y="16610"/>
                </a:cubicBezTo>
                <a:cubicBezTo>
                  <a:pt x="15334" y="16104"/>
                  <a:pt x="15516" y="15577"/>
                  <a:pt x="15638" y="15030"/>
                </a:cubicBezTo>
                <a:cubicBezTo>
                  <a:pt x="15780" y="15132"/>
                  <a:pt x="15739" y="15375"/>
                  <a:pt x="15901" y="15476"/>
                </a:cubicBezTo>
                <a:cubicBezTo>
                  <a:pt x="15841" y="15780"/>
                  <a:pt x="15962" y="15881"/>
                  <a:pt x="15901" y="16165"/>
                </a:cubicBezTo>
                <a:close/>
                <a:moveTo>
                  <a:pt x="15942" y="13855"/>
                </a:moveTo>
                <a:cubicBezTo>
                  <a:pt x="15922" y="13896"/>
                  <a:pt x="15901" y="13957"/>
                  <a:pt x="15841" y="13936"/>
                </a:cubicBezTo>
                <a:cubicBezTo>
                  <a:pt x="15861" y="13916"/>
                  <a:pt x="15881" y="13855"/>
                  <a:pt x="15942" y="13855"/>
                </a:cubicBezTo>
                <a:close/>
                <a:moveTo>
                  <a:pt x="16509" y="12762"/>
                </a:moveTo>
                <a:cubicBezTo>
                  <a:pt x="16468" y="12762"/>
                  <a:pt x="16448" y="12762"/>
                  <a:pt x="16448" y="12681"/>
                </a:cubicBezTo>
                <a:lnTo>
                  <a:pt x="16509" y="12681"/>
                </a:lnTo>
                <a:close/>
                <a:moveTo>
                  <a:pt x="15861" y="11749"/>
                </a:moveTo>
                <a:cubicBezTo>
                  <a:pt x="15841" y="11303"/>
                  <a:pt x="15780" y="10857"/>
                  <a:pt x="15719" y="10432"/>
                </a:cubicBezTo>
                <a:lnTo>
                  <a:pt x="15780" y="10452"/>
                </a:lnTo>
                <a:cubicBezTo>
                  <a:pt x="15820" y="10452"/>
                  <a:pt x="15841" y="10432"/>
                  <a:pt x="15881" y="10432"/>
                </a:cubicBezTo>
                <a:cubicBezTo>
                  <a:pt x="15901" y="10473"/>
                  <a:pt x="15962" y="10473"/>
                  <a:pt x="15982" y="10574"/>
                </a:cubicBezTo>
                <a:cubicBezTo>
                  <a:pt x="16185" y="10594"/>
                  <a:pt x="16367" y="10817"/>
                  <a:pt x="16570" y="10776"/>
                </a:cubicBezTo>
                <a:cubicBezTo>
                  <a:pt x="16691" y="10939"/>
                  <a:pt x="16894" y="11060"/>
                  <a:pt x="17117" y="11121"/>
                </a:cubicBezTo>
                <a:cubicBezTo>
                  <a:pt x="17198" y="11323"/>
                  <a:pt x="17400" y="11323"/>
                  <a:pt x="17502" y="11485"/>
                </a:cubicBezTo>
                <a:cubicBezTo>
                  <a:pt x="16914" y="11587"/>
                  <a:pt x="16428" y="11668"/>
                  <a:pt x="15861" y="11749"/>
                </a:cubicBezTo>
                <a:close/>
                <a:moveTo>
                  <a:pt x="17785" y="10817"/>
                </a:moveTo>
                <a:lnTo>
                  <a:pt x="17785" y="10756"/>
                </a:lnTo>
                <a:lnTo>
                  <a:pt x="17846" y="10756"/>
                </a:lnTo>
                <a:cubicBezTo>
                  <a:pt x="17846" y="10817"/>
                  <a:pt x="17805" y="10837"/>
                  <a:pt x="17765" y="10837"/>
                </a:cubicBezTo>
                <a:close/>
                <a:moveTo>
                  <a:pt x="17967" y="10857"/>
                </a:moveTo>
                <a:cubicBezTo>
                  <a:pt x="17967" y="10797"/>
                  <a:pt x="18008" y="10797"/>
                  <a:pt x="18048" y="10797"/>
                </a:cubicBezTo>
                <a:cubicBezTo>
                  <a:pt x="18069" y="10837"/>
                  <a:pt x="18089" y="10878"/>
                  <a:pt x="18089" y="10918"/>
                </a:cubicBezTo>
                <a:cubicBezTo>
                  <a:pt x="18008" y="10959"/>
                  <a:pt x="18008" y="10878"/>
                  <a:pt x="17967" y="10878"/>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693" name="Google Shape;2693;p72"/>
          <p:cNvSpPr txBox="1">
            <a:spLocks noGrp="1"/>
          </p:cNvSpPr>
          <p:nvPr>
            <p:ph type="subTitle" idx="4"/>
          </p:nvPr>
        </p:nvSpPr>
        <p:spPr>
          <a:xfrm>
            <a:off x="856325" y="2130475"/>
            <a:ext cx="2151600" cy="505800"/>
          </a:xfrm>
          <a:prstGeom prst="rect">
            <a:avLst/>
          </a:prstGeom>
        </p:spPr>
        <p:txBody>
          <a:bodyPr spcFirstLastPara="1" wrap="square" lIns="91425" tIns="91425" rIns="91425" bIns="91425" anchor="b" anchorCtr="0">
            <a:noAutofit/>
          </a:bodyPr>
          <a:lstStyle/>
          <a:p>
            <a:pPr marL="0" lvl="0" indent="0" algn="ctr" rtl="0">
              <a:spcBef>
                <a:spcPts val="0"/>
              </a:spcBef>
              <a:spcAft>
                <a:spcPts val="0"/>
              </a:spcAft>
              <a:buNone/>
            </a:pPr>
            <a:r>
              <a:rPr lang="en"/>
              <a:t>introduction</a:t>
            </a:r>
            <a:endParaRPr dirty="0"/>
          </a:p>
        </p:txBody>
      </p:sp>
      <p:sp>
        <p:nvSpPr>
          <p:cNvPr id="2694" name="Google Shape;2694;p72"/>
          <p:cNvSpPr txBox="1">
            <a:spLocks noGrp="1"/>
          </p:cNvSpPr>
          <p:nvPr>
            <p:ph type="subTitle" idx="5"/>
          </p:nvPr>
        </p:nvSpPr>
        <p:spPr>
          <a:xfrm>
            <a:off x="3496200" y="2130475"/>
            <a:ext cx="2151600" cy="505800"/>
          </a:xfrm>
          <a:prstGeom prst="rect">
            <a:avLst/>
          </a:prstGeom>
        </p:spPr>
        <p:txBody>
          <a:bodyPr spcFirstLastPara="1" wrap="square" lIns="91425" tIns="91425" rIns="91425" bIns="91425" anchor="b" anchorCtr="0">
            <a:noAutofit/>
          </a:bodyPr>
          <a:lstStyle/>
          <a:p>
            <a:pPr marL="0" lvl="0" indent="0" algn="ctr" rtl="0">
              <a:spcBef>
                <a:spcPts val="0"/>
              </a:spcBef>
              <a:spcAft>
                <a:spcPts val="0"/>
              </a:spcAft>
              <a:buNone/>
            </a:pPr>
            <a:r>
              <a:rPr lang="en-GB" dirty="0"/>
              <a:t>Project Description</a:t>
            </a:r>
            <a:endParaRPr dirty="0"/>
          </a:p>
        </p:txBody>
      </p:sp>
      <p:sp>
        <p:nvSpPr>
          <p:cNvPr id="2695" name="Google Shape;2695;p72"/>
          <p:cNvSpPr txBox="1">
            <a:spLocks noGrp="1"/>
          </p:cNvSpPr>
          <p:nvPr>
            <p:ph type="subTitle" idx="6"/>
          </p:nvPr>
        </p:nvSpPr>
        <p:spPr>
          <a:xfrm>
            <a:off x="6136075" y="2130475"/>
            <a:ext cx="2151600" cy="505800"/>
          </a:xfrm>
          <a:prstGeom prst="rect">
            <a:avLst/>
          </a:prstGeom>
        </p:spPr>
        <p:txBody>
          <a:bodyPr spcFirstLastPara="1" wrap="square" lIns="91425" tIns="91425" rIns="91425" bIns="91425" anchor="b" anchorCtr="0">
            <a:noAutofit/>
          </a:bodyPr>
          <a:lstStyle/>
          <a:p>
            <a:pPr marL="0" lvl="0" indent="0" algn="ctr" rtl="0">
              <a:spcBef>
                <a:spcPts val="0"/>
              </a:spcBef>
              <a:spcAft>
                <a:spcPts val="0"/>
              </a:spcAft>
              <a:buNone/>
            </a:pPr>
            <a:r>
              <a:rPr lang="en-GB" dirty="0"/>
              <a:t>Scope of the Project</a:t>
            </a:r>
            <a:endParaRPr dirty="0"/>
          </a:p>
        </p:txBody>
      </p:sp>
      <p:sp>
        <p:nvSpPr>
          <p:cNvPr id="2699" name="Google Shape;2699;p72"/>
          <p:cNvSpPr txBox="1">
            <a:spLocks noGrp="1"/>
          </p:cNvSpPr>
          <p:nvPr>
            <p:ph type="subTitle" idx="13"/>
          </p:nvPr>
        </p:nvSpPr>
        <p:spPr>
          <a:xfrm>
            <a:off x="849354" y="3995400"/>
            <a:ext cx="2151600" cy="505800"/>
          </a:xfrm>
          <a:prstGeom prst="rect">
            <a:avLst/>
          </a:prstGeom>
        </p:spPr>
        <p:txBody>
          <a:bodyPr spcFirstLastPara="1" wrap="square" lIns="91425" tIns="91425" rIns="91425" bIns="91425" anchor="b" anchorCtr="0">
            <a:noAutofit/>
          </a:bodyPr>
          <a:lstStyle/>
          <a:p>
            <a:pPr marL="0" lvl="0" indent="0" algn="ctr" rtl="0">
              <a:spcBef>
                <a:spcPts val="0"/>
              </a:spcBef>
              <a:spcAft>
                <a:spcPts val="0"/>
              </a:spcAft>
              <a:buNone/>
            </a:pPr>
            <a:r>
              <a:rPr lang="en-GB" dirty="0"/>
              <a:t>Work Breakdown Structure</a:t>
            </a:r>
            <a:endParaRPr dirty="0"/>
          </a:p>
        </p:txBody>
      </p:sp>
      <p:sp>
        <p:nvSpPr>
          <p:cNvPr id="2700" name="Google Shape;2700;p72"/>
          <p:cNvSpPr txBox="1">
            <a:spLocks noGrp="1"/>
          </p:cNvSpPr>
          <p:nvPr>
            <p:ph type="subTitle" idx="14"/>
          </p:nvPr>
        </p:nvSpPr>
        <p:spPr>
          <a:xfrm>
            <a:off x="3496200" y="3803450"/>
            <a:ext cx="2151600" cy="505800"/>
          </a:xfrm>
          <a:prstGeom prst="rect">
            <a:avLst/>
          </a:prstGeom>
        </p:spPr>
        <p:txBody>
          <a:bodyPr spcFirstLastPara="1" wrap="square" lIns="91425" tIns="91425" rIns="91425" bIns="91425" anchor="b" anchorCtr="0">
            <a:noAutofit/>
          </a:bodyPr>
          <a:lstStyle/>
          <a:p>
            <a:pPr marL="0" lvl="0" indent="0" algn="ctr" rtl="0">
              <a:spcBef>
                <a:spcPts val="0"/>
              </a:spcBef>
              <a:spcAft>
                <a:spcPts val="0"/>
              </a:spcAft>
              <a:buNone/>
            </a:pPr>
            <a:r>
              <a:rPr lang="en-GB" dirty="0"/>
              <a:t>Success Criteria </a:t>
            </a:r>
            <a:endParaRPr dirty="0"/>
          </a:p>
        </p:txBody>
      </p:sp>
      <p:sp>
        <p:nvSpPr>
          <p:cNvPr id="2701" name="Google Shape;2701;p72"/>
          <p:cNvSpPr txBox="1">
            <a:spLocks noGrp="1"/>
          </p:cNvSpPr>
          <p:nvPr>
            <p:ph type="subTitle" idx="15"/>
          </p:nvPr>
        </p:nvSpPr>
        <p:spPr>
          <a:xfrm>
            <a:off x="6136075" y="3803450"/>
            <a:ext cx="2151600" cy="505800"/>
          </a:xfrm>
          <a:prstGeom prst="rect">
            <a:avLst/>
          </a:prstGeom>
        </p:spPr>
        <p:txBody>
          <a:bodyPr spcFirstLastPara="1" wrap="square" lIns="91425" tIns="91425" rIns="91425" bIns="91425" anchor="b" anchorCtr="0">
            <a:noAutofit/>
          </a:bodyPr>
          <a:lstStyle/>
          <a:p>
            <a:pPr marL="0" lvl="0" indent="0" algn="ctr" rtl="0">
              <a:spcBef>
                <a:spcPts val="0"/>
              </a:spcBef>
              <a:spcAft>
                <a:spcPts val="0"/>
              </a:spcAft>
              <a:buNone/>
            </a:pPr>
            <a:r>
              <a:rPr lang="en-GB" dirty="0"/>
              <a:t>Quad Chart </a:t>
            </a:r>
            <a:endParaRPr dirty="0"/>
          </a:p>
        </p:txBody>
      </p:sp>
      <p:sp>
        <p:nvSpPr>
          <p:cNvPr id="2702" name="Google Shape;2702;p72"/>
          <p:cNvSpPr txBox="1">
            <a:spLocks noGrp="1"/>
          </p:cNvSpPr>
          <p:nvPr>
            <p:ph type="ctrTitle"/>
          </p:nvPr>
        </p:nvSpPr>
        <p:spPr>
          <a:xfrm>
            <a:off x="714300" y="366575"/>
            <a:ext cx="7715400" cy="946200"/>
          </a:xfrm>
          <a:prstGeom prst="rect">
            <a:avLst/>
          </a:prstGeom>
        </p:spPr>
        <p:txBody>
          <a:bodyPr spcFirstLastPara="1" wrap="square" lIns="91425" tIns="91425" rIns="91425" bIns="91425" anchor="b" anchorCtr="0">
            <a:noAutofit/>
          </a:bodyPr>
          <a:lstStyle/>
          <a:p>
            <a:pPr marL="0" lvl="0" indent="0" algn="ctr" rtl="0">
              <a:spcBef>
                <a:spcPts val="0"/>
              </a:spcBef>
              <a:spcAft>
                <a:spcPts val="0"/>
              </a:spcAft>
              <a:buNone/>
            </a:pPr>
            <a:r>
              <a:rPr lang="en"/>
              <a:t>TABLE OF CONTENTS</a:t>
            </a:r>
            <a:endParaRPr dirty="0"/>
          </a:p>
        </p:txBody>
      </p:sp>
      <p:sp>
        <p:nvSpPr>
          <p:cNvPr id="2703" name="Google Shape;2703;p72"/>
          <p:cNvSpPr txBox="1">
            <a:spLocks noGrp="1"/>
          </p:cNvSpPr>
          <p:nvPr>
            <p:ph type="title" idx="16"/>
          </p:nvPr>
        </p:nvSpPr>
        <p:spPr>
          <a:xfrm>
            <a:off x="754850" y="1894171"/>
            <a:ext cx="2354700" cy="373200"/>
          </a:xfrm>
          <a:prstGeom prst="rect">
            <a:avLst/>
          </a:prstGeom>
        </p:spPr>
        <p:txBody>
          <a:bodyPr spcFirstLastPara="1" wrap="square" lIns="91425" tIns="91425" rIns="91425" bIns="91425" anchor="b" anchorCtr="0">
            <a:noAutofit/>
          </a:bodyPr>
          <a:lstStyle/>
          <a:p>
            <a:pPr marL="0" lvl="0" indent="0" algn="ctr" rtl="0">
              <a:spcBef>
                <a:spcPts val="0"/>
              </a:spcBef>
              <a:spcAft>
                <a:spcPts val="0"/>
              </a:spcAft>
              <a:buNone/>
            </a:pPr>
            <a:r>
              <a:rPr lang="en"/>
              <a:t>01</a:t>
            </a:r>
            <a:endParaRPr dirty="0"/>
          </a:p>
        </p:txBody>
      </p:sp>
      <p:sp>
        <p:nvSpPr>
          <p:cNvPr id="2704" name="Google Shape;2704;p72"/>
          <p:cNvSpPr txBox="1">
            <a:spLocks noGrp="1"/>
          </p:cNvSpPr>
          <p:nvPr>
            <p:ph type="title" idx="17"/>
          </p:nvPr>
        </p:nvSpPr>
        <p:spPr>
          <a:xfrm>
            <a:off x="3394650" y="1894122"/>
            <a:ext cx="2354700" cy="373500"/>
          </a:xfrm>
          <a:prstGeom prst="rect">
            <a:avLst/>
          </a:prstGeom>
        </p:spPr>
        <p:txBody>
          <a:bodyPr spcFirstLastPara="1" wrap="square" lIns="91425" tIns="91425" rIns="91425" bIns="91425" anchor="b" anchorCtr="0">
            <a:noAutofit/>
          </a:bodyPr>
          <a:lstStyle/>
          <a:p>
            <a:pPr marL="0" lvl="0" indent="0" algn="ctr" rtl="0">
              <a:spcBef>
                <a:spcPts val="0"/>
              </a:spcBef>
              <a:spcAft>
                <a:spcPts val="0"/>
              </a:spcAft>
              <a:buNone/>
            </a:pPr>
            <a:r>
              <a:rPr lang="en"/>
              <a:t>02</a:t>
            </a:r>
            <a:endParaRPr dirty="0"/>
          </a:p>
        </p:txBody>
      </p:sp>
      <p:sp>
        <p:nvSpPr>
          <p:cNvPr id="2705" name="Google Shape;2705;p72"/>
          <p:cNvSpPr txBox="1">
            <a:spLocks noGrp="1"/>
          </p:cNvSpPr>
          <p:nvPr>
            <p:ph type="title" idx="18"/>
          </p:nvPr>
        </p:nvSpPr>
        <p:spPr>
          <a:xfrm>
            <a:off x="6034450" y="1894122"/>
            <a:ext cx="2354700" cy="373500"/>
          </a:xfrm>
          <a:prstGeom prst="rect">
            <a:avLst/>
          </a:prstGeom>
        </p:spPr>
        <p:txBody>
          <a:bodyPr spcFirstLastPara="1" wrap="square" lIns="91425" tIns="91425" rIns="91425" bIns="91425" anchor="b" anchorCtr="0">
            <a:noAutofit/>
          </a:bodyPr>
          <a:lstStyle/>
          <a:p>
            <a:pPr marL="0" lvl="0" indent="0" algn="ctr" rtl="0">
              <a:spcBef>
                <a:spcPts val="0"/>
              </a:spcBef>
              <a:spcAft>
                <a:spcPts val="0"/>
              </a:spcAft>
              <a:buNone/>
            </a:pPr>
            <a:r>
              <a:rPr lang="en"/>
              <a:t>03</a:t>
            </a:r>
            <a:endParaRPr dirty="0"/>
          </a:p>
        </p:txBody>
      </p:sp>
      <p:sp>
        <p:nvSpPr>
          <p:cNvPr id="2706" name="Google Shape;2706;p72"/>
          <p:cNvSpPr txBox="1">
            <a:spLocks noGrp="1"/>
          </p:cNvSpPr>
          <p:nvPr>
            <p:ph type="title" idx="19"/>
          </p:nvPr>
        </p:nvSpPr>
        <p:spPr>
          <a:xfrm>
            <a:off x="754850" y="3558124"/>
            <a:ext cx="2354700" cy="373200"/>
          </a:xfrm>
          <a:prstGeom prst="rect">
            <a:avLst/>
          </a:prstGeom>
        </p:spPr>
        <p:txBody>
          <a:bodyPr spcFirstLastPara="1" wrap="square" lIns="91425" tIns="91425" rIns="91425" bIns="91425" anchor="b" anchorCtr="0">
            <a:noAutofit/>
          </a:bodyPr>
          <a:lstStyle/>
          <a:p>
            <a:pPr marL="0" lvl="0" indent="0" algn="ctr" rtl="0">
              <a:spcBef>
                <a:spcPts val="0"/>
              </a:spcBef>
              <a:spcAft>
                <a:spcPts val="0"/>
              </a:spcAft>
              <a:buNone/>
            </a:pPr>
            <a:r>
              <a:rPr lang="en"/>
              <a:t>04</a:t>
            </a:r>
            <a:endParaRPr dirty="0"/>
          </a:p>
        </p:txBody>
      </p:sp>
      <p:sp>
        <p:nvSpPr>
          <p:cNvPr id="2707" name="Google Shape;2707;p72"/>
          <p:cNvSpPr txBox="1">
            <a:spLocks noGrp="1"/>
          </p:cNvSpPr>
          <p:nvPr>
            <p:ph type="title" idx="20"/>
          </p:nvPr>
        </p:nvSpPr>
        <p:spPr>
          <a:xfrm>
            <a:off x="3394650" y="3580392"/>
            <a:ext cx="2354700" cy="373200"/>
          </a:xfrm>
          <a:prstGeom prst="rect">
            <a:avLst/>
          </a:prstGeom>
        </p:spPr>
        <p:txBody>
          <a:bodyPr spcFirstLastPara="1" wrap="square" lIns="91425" tIns="91425" rIns="91425" bIns="91425" anchor="b" anchorCtr="0">
            <a:noAutofit/>
          </a:bodyPr>
          <a:lstStyle/>
          <a:p>
            <a:pPr marL="0" lvl="0" indent="0" algn="ctr" rtl="0">
              <a:spcBef>
                <a:spcPts val="0"/>
              </a:spcBef>
              <a:spcAft>
                <a:spcPts val="0"/>
              </a:spcAft>
              <a:buNone/>
            </a:pPr>
            <a:r>
              <a:rPr lang="en"/>
              <a:t>05</a:t>
            </a:r>
            <a:endParaRPr dirty="0"/>
          </a:p>
        </p:txBody>
      </p:sp>
      <p:sp>
        <p:nvSpPr>
          <p:cNvPr id="2708" name="Google Shape;2708;p72"/>
          <p:cNvSpPr txBox="1">
            <a:spLocks noGrp="1"/>
          </p:cNvSpPr>
          <p:nvPr>
            <p:ph type="title" idx="21"/>
          </p:nvPr>
        </p:nvSpPr>
        <p:spPr>
          <a:xfrm>
            <a:off x="6034450" y="3558124"/>
            <a:ext cx="2354700" cy="373200"/>
          </a:xfrm>
          <a:prstGeom prst="rect">
            <a:avLst/>
          </a:prstGeom>
        </p:spPr>
        <p:txBody>
          <a:bodyPr spcFirstLastPara="1" wrap="square" lIns="91425" tIns="91425" rIns="91425" bIns="91425" anchor="b" anchorCtr="0">
            <a:noAutofit/>
          </a:bodyPr>
          <a:lstStyle/>
          <a:p>
            <a:pPr marL="0" lvl="0" indent="0" algn="ctr" rtl="0">
              <a:spcBef>
                <a:spcPts val="0"/>
              </a:spcBef>
              <a:spcAft>
                <a:spcPts val="0"/>
              </a:spcAft>
              <a:buNone/>
            </a:pPr>
            <a:r>
              <a:rPr lang="en"/>
              <a:t>06</a:t>
            </a:r>
            <a:endParaRPr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blipFill>
          <a:blip r:embed="rId3">
            <a:alphaModFix/>
          </a:blip>
          <a:stretch>
            <a:fillRect/>
          </a:stretch>
        </a:blipFill>
        <a:effectLst/>
      </p:bgPr>
    </p:bg>
    <p:spTree>
      <p:nvGrpSpPr>
        <p:cNvPr id="1" name="Shape 2729"/>
        <p:cNvGrpSpPr/>
        <p:nvPr/>
      </p:nvGrpSpPr>
      <p:grpSpPr>
        <a:xfrm>
          <a:off x="0" y="0"/>
          <a:ext cx="0" cy="0"/>
          <a:chOff x="0" y="0"/>
          <a:chExt cx="0" cy="0"/>
        </a:xfrm>
      </p:grpSpPr>
      <p:sp>
        <p:nvSpPr>
          <p:cNvPr id="2730" name="Google Shape;2730;p74"/>
          <p:cNvSpPr txBox="1">
            <a:spLocks noGrp="1"/>
          </p:cNvSpPr>
          <p:nvPr>
            <p:ph type="title"/>
          </p:nvPr>
        </p:nvSpPr>
        <p:spPr>
          <a:xfrm>
            <a:off x="400207" y="732382"/>
            <a:ext cx="4473000" cy="755700"/>
          </a:xfrm>
          <a:prstGeom prst="rect">
            <a:avLst/>
          </a:prstGeom>
        </p:spPr>
        <p:txBody>
          <a:bodyPr spcFirstLastPara="1" wrap="square" lIns="91425" tIns="91425" rIns="91425" bIns="91425" anchor="b" anchorCtr="0">
            <a:noAutofit/>
          </a:bodyPr>
          <a:lstStyle/>
          <a:p>
            <a:pPr marL="0" lvl="0" indent="0" algn="l" rtl="0">
              <a:spcBef>
                <a:spcPts val="0"/>
              </a:spcBef>
              <a:spcAft>
                <a:spcPts val="0"/>
              </a:spcAft>
              <a:buNone/>
            </a:pPr>
            <a:r>
              <a:rPr lang="en" dirty="0"/>
              <a:t>INTRODUCTION</a:t>
            </a:r>
            <a:endParaRPr dirty="0"/>
          </a:p>
        </p:txBody>
      </p:sp>
      <p:sp>
        <p:nvSpPr>
          <p:cNvPr id="2731" name="Google Shape;2731;p74"/>
          <p:cNvSpPr txBox="1">
            <a:spLocks noGrp="1"/>
          </p:cNvSpPr>
          <p:nvPr>
            <p:ph type="subTitle" idx="1"/>
          </p:nvPr>
        </p:nvSpPr>
        <p:spPr>
          <a:xfrm>
            <a:off x="97394" y="2157463"/>
            <a:ext cx="4366394" cy="2253655"/>
          </a:xfrm>
          <a:prstGeom prst="rect">
            <a:avLst/>
          </a:prstGeom>
        </p:spPr>
        <p:txBody>
          <a:bodyPr spcFirstLastPara="1" wrap="square" lIns="91425" tIns="91425" rIns="91425" bIns="91425" anchor="t" anchorCtr="0">
            <a:noAutofit/>
          </a:bodyPr>
          <a:lstStyle/>
          <a:p>
            <a:pPr marL="0" lvl="0" indent="0" algn="l" rtl="0">
              <a:spcBef>
                <a:spcPts val="0"/>
              </a:spcBef>
              <a:spcAft>
                <a:spcPts val="1600"/>
              </a:spcAft>
              <a:buNone/>
            </a:pPr>
            <a:r>
              <a:rPr lang="en-US" sz="1300" dirty="0"/>
              <a:t>The government's decision to rescind its advice for working from home has caused a spike in the number of families requiring their children's services privately in the UK (</a:t>
            </a:r>
            <a:r>
              <a:rPr lang="en-US" sz="1300" dirty="0" err="1"/>
              <a:t>Ferragina</a:t>
            </a:r>
            <a:r>
              <a:rPr lang="en-US" sz="1300" dirty="0"/>
              <a:t> &amp; </a:t>
            </a:r>
            <a:r>
              <a:rPr lang="en-US" sz="1300" dirty="0" err="1"/>
              <a:t>Magalini</a:t>
            </a:r>
            <a:r>
              <a:rPr lang="en-US" sz="1300" dirty="0"/>
              <a:t>, 2023). We see this chance and are initiating our project about how to launch the Little Sprouts Nursery, the goal of which is providing ample infant care services of the top quality due to the growing level of demand for them. The plan for the project management of Little Sprouts Children's Garden focuser her major on highlighting the short-term strategic steps and the considerations for the process to be successful.</a:t>
            </a:r>
            <a:endParaRPr sz="1300"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Shape 2735"/>
        <p:cNvGrpSpPr/>
        <p:nvPr/>
      </p:nvGrpSpPr>
      <p:grpSpPr>
        <a:xfrm>
          <a:off x="0" y="0"/>
          <a:ext cx="0" cy="0"/>
          <a:chOff x="0" y="0"/>
          <a:chExt cx="0" cy="0"/>
        </a:xfrm>
      </p:grpSpPr>
      <p:sp>
        <p:nvSpPr>
          <p:cNvPr id="2736" name="Google Shape;2736;p75"/>
          <p:cNvSpPr txBox="1">
            <a:spLocks noGrp="1"/>
          </p:cNvSpPr>
          <p:nvPr>
            <p:ph type="subTitle" idx="1"/>
          </p:nvPr>
        </p:nvSpPr>
        <p:spPr>
          <a:xfrm>
            <a:off x="4631517" y="1505910"/>
            <a:ext cx="4512483" cy="2541939"/>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US" sz="1400" b="1" dirty="0"/>
              <a:t>Project Outline</a:t>
            </a:r>
            <a:br>
              <a:rPr lang="en-US" dirty="0"/>
            </a:br>
            <a:r>
              <a:rPr lang="en-US" sz="1300" dirty="0"/>
              <a:t>Little Sprouts Nursery will unequivocally be a full-fledged childcare center, and the service of the children ages 0-5 will be its defined purpose. Our nursery will be a lovely place for children which will be situated in an easily approachable area. Our kids will be well taken care of at a safe, caring, and fun environment that they don’t only get to learn but to develop social skills as well. Our services will indeed prove as a saving grace for working parents, as they can rest in peace knowing that their little pieces of hearts are in good hands by comfortably focusing on their professional commitments</a:t>
            </a:r>
            <a:r>
              <a:rPr lang="en-US" dirty="0"/>
              <a:t>.</a:t>
            </a:r>
          </a:p>
        </p:txBody>
      </p:sp>
      <p:pic>
        <p:nvPicPr>
          <p:cNvPr id="2737" name="Google Shape;2737;p75"/>
          <p:cNvPicPr preferRelativeResize="0"/>
          <p:nvPr/>
        </p:nvPicPr>
        <p:blipFill rotWithShape="1">
          <a:blip r:embed="rId3">
            <a:alphaModFix/>
          </a:blip>
          <a:srcRect r="14828"/>
          <a:stretch/>
        </p:blipFill>
        <p:spPr>
          <a:xfrm>
            <a:off x="466650" y="538900"/>
            <a:ext cx="4164867" cy="3359775"/>
          </a:xfrm>
          <a:prstGeom prst="rect">
            <a:avLst/>
          </a:prstGeom>
          <a:noFill/>
          <a:ln>
            <a:noFill/>
          </a:ln>
        </p:spPr>
      </p:pic>
      <p:sp>
        <p:nvSpPr>
          <p:cNvPr id="2738" name="Google Shape;2738;p75"/>
          <p:cNvSpPr/>
          <p:nvPr/>
        </p:nvSpPr>
        <p:spPr>
          <a:xfrm>
            <a:off x="4123028" y="578730"/>
            <a:ext cx="3667589" cy="1064352"/>
          </a:xfrm>
          <a:custGeom>
            <a:avLst/>
            <a:gdLst/>
            <a:ahLst/>
            <a:cxnLst/>
            <a:rect l="l" t="t" r="r" b="b"/>
            <a:pathLst>
              <a:path w="60285" h="17495" extrusionOk="0">
                <a:moveTo>
                  <a:pt x="8572" y="561"/>
                </a:moveTo>
                <a:cubicBezTo>
                  <a:pt x="8610" y="561"/>
                  <a:pt x="8645" y="578"/>
                  <a:pt x="8670" y="616"/>
                </a:cubicBezTo>
                <a:cubicBezTo>
                  <a:pt x="8765" y="767"/>
                  <a:pt x="8718" y="901"/>
                  <a:pt x="8562" y="901"/>
                </a:cubicBezTo>
                <a:cubicBezTo>
                  <a:pt x="8551" y="901"/>
                  <a:pt x="8540" y="900"/>
                  <a:pt x="8528" y="899"/>
                </a:cubicBezTo>
                <a:cubicBezTo>
                  <a:pt x="8427" y="879"/>
                  <a:pt x="8366" y="818"/>
                  <a:pt x="8387" y="737"/>
                </a:cubicBezTo>
                <a:cubicBezTo>
                  <a:pt x="8400" y="640"/>
                  <a:pt x="8491" y="561"/>
                  <a:pt x="8572" y="561"/>
                </a:cubicBezTo>
                <a:close/>
                <a:moveTo>
                  <a:pt x="6201" y="1108"/>
                </a:moveTo>
                <a:cubicBezTo>
                  <a:pt x="6237" y="1108"/>
                  <a:pt x="6249" y="1149"/>
                  <a:pt x="6239" y="1223"/>
                </a:cubicBezTo>
                <a:cubicBezTo>
                  <a:pt x="6219" y="1304"/>
                  <a:pt x="6138" y="1385"/>
                  <a:pt x="6017" y="1406"/>
                </a:cubicBezTo>
                <a:cubicBezTo>
                  <a:pt x="5969" y="1417"/>
                  <a:pt x="5934" y="1424"/>
                  <a:pt x="5912" y="1424"/>
                </a:cubicBezTo>
                <a:cubicBezTo>
                  <a:pt x="5856" y="1424"/>
                  <a:pt x="5876" y="1385"/>
                  <a:pt x="5976" y="1284"/>
                </a:cubicBezTo>
                <a:cubicBezTo>
                  <a:pt x="6085" y="1164"/>
                  <a:pt x="6159" y="1108"/>
                  <a:pt x="6201" y="1108"/>
                </a:cubicBezTo>
                <a:close/>
                <a:moveTo>
                  <a:pt x="18722" y="1891"/>
                </a:moveTo>
                <a:cubicBezTo>
                  <a:pt x="18727" y="1891"/>
                  <a:pt x="18732" y="1891"/>
                  <a:pt x="18737" y="1892"/>
                </a:cubicBezTo>
                <a:cubicBezTo>
                  <a:pt x="18798" y="1892"/>
                  <a:pt x="18839" y="1952"/>
                  <a:pt x="18839" y="2034"/>
                </a:cubicBezTo>
                <a:cubicBezTo>
                  <a:pt x="18826" y="2066"/>
                  <a:pt x="18808" y="2079"/>
                  <a:pt x="18787" y="2079"/>
                </a:cubicBezTo>
                <a:cubicBezTo>
                  <a:pt x="18708" y="2079"/>
                  <a:pt x="18600" y="1891"/>
                  <a:pt x="18722" y="1891"/>
                </a:cubicBezTo>
                <a:close/>
                <a:moveTo>
                  <a:pt x="6868" y="3196"/>
                </a:moveTo>
                <a:cubicBezTo>
                  <a:pt x="6902" y="3196"/>
                  <a:pt x="6966" y="3250"/>
                  <a:pt x="7029" y="3330"/>
                </a:cubicBezTo>
                <a:cubicBezTo>
                  <a:pt x="7196" y="3547"/>
                  <a:pt x="7143" y="3695"/>
                  <a:pt x="6926" y="3695"/>
                </a:cubicBezTo>
                <a:cubicBezTo>
                  <a:pt x="6880" y="3695"/>
                  <a:pt x="6827" y="3688"/>
                  <a:pt x="6766" y="3674"/>
                </a:cubicBezTo>
                <a:cubicBezTo>
                  <a:pt x="6543" y="3613"/>
                  <a:pt x="6523" y="3573"/>
                  <a:pt x="6644" y="3431"/>
                </a:cubicBezTo>
                <a:cubicBezTo>
                  <a:pt x="6746" y="3330"/>
                  <a:pt x="6827" y="3229"/>
                  <a:pt x="6847" y="3208"/>
                </a:cubicBezTo>
                <a:cubicBezTo>
                  <a:pt x="6851" y="3200"/>
                  <a:pt x="6858" y="3196"/>
                  <a:pt x="6868" y="3196"/>
                </a:cubicBezTo>
                <a:close/>
                <a:moveTo>
                  <a:pt x="7993" y="4055"/>
                </a:moveTo>
                <a:cubicBezTo>
                  <a:pt x="8009" y="4055"/>
                  <a:pt x="8025" y="4063"/>
                  <a:pt x="8042" y="4079"/>
                </a:cubicBezTo>
                <a:cubicBezTo>
                  <a:pt x="8083" y="4100"/>
                  <a:pt x="8123" y="4160"/>
                  <a:pt x="8143" y="4221"/>
                </a:cubicBezTo>
                <a:cubicBezTo>
                  <a:pt x="8123" y="4262"/>
                  <a:pt x="8083" y="4322"/>
                  <a:pt x="8002" y="4343"/>
                </a:cubicBezTo>
                <a:cubicBezTo>
                  <a:pt x="7994" y="4345"/>
                  <a:pt x="7987" y="4347"/>
                  <a:pt x="7980" y="4347"/>
                </a:cubicBezTo>
                <a:cubicBezTo>
                  <a:pt x="7931" y="4347"/>
                  <a:pt x="7900" y="4287"/>
                  <a:pt x="7900" y="4181"/>
                </a:cubicBezTo>
                <a:cubicBezTo>
                  <a:pt x="7915" y="4107"/>
                  <a:pt x="7951" y="4055"/>
                  <a:pt x="7993" y="4055"/>
                </a:cubicBezTo>
                <a:close/>
                <a:moveTo>
                  <a:pt x="55522" y="4079"/>
                </a:moveTo>
                <a:cubicBezTo>
                  <a:pt x="55583" y="4100"/>
                  <a:pt x="55624" y="4160"/>
                  <a:pt x="55624" y="4221"/>
                </a:cubicBezTo>
                <a:cubicBezTo>
                  <a:pt x="55603" y="4322"/>
                  <a:pt x="55583" y="4363"/>
                  <a:pt x="55543" y="4363"/>
                </a:cubicBezTo>
                <a:lnTo>
                  <a:pt x="55543" y="4343"/>
                </a:lnTo>
                <a:cubicBezTo>
                  <a:pt x="55522" y="4343"/>
                  <a:pt x="55482" y="4282"/>
                  <a:pt x="55441" y="4201"/>
                </a:cubicBezTo>
                <a:cubicBezTo>
                  <a:pt x="55421" y="4120"/>
                  <a:pt x="55441" y="4079"/>
                  <a:pt x="55522" y="4079"/>
                </a:cubicBezTo>
                <a:close/>
                <a:moveTo>
                  <a:pt x="14016" y="4746"/>
                </a:moveTo>
                <a:cubicBezTo>
                  <a:pt x="14075" y="4746"/>
                  <a:pt x="14137" y="4753"/>
                  <a:pt x="14200" y="4768"/>
                </a:cubicBezTo>
                <a:cubicBezTo>
                  <a:pt x="14742" y="4903"/>
                  <a:pt x="14895" y="5297"/>
                  <a:pt x="14450" y="5297"/>
                </a:cubicBezTo>
                <a:cubicBezTo>
                  <a:pt x="14428" y="5297"/>
                  <a:pt x="14406" y="5297"/>
                  <a:pt x="14382" y="5295"/>
                </a:cubicBezTo>
                <a:cubicBezTo>
                  <a:pt x="14200" y="5275"/>
                  <a:pt x="14038" y="5254"/>
                  <a:pt x="13876" y="5234"/>
                </a:cubicBezTo>
                <a:cubicBezTo>
                  <a:pt x="13850" y="5224"/>
                  <a:pt x="13824" y="5218"/>
                  <a:pt x="13798" y="5218"/>
                </a:cubicBezTo>
                <a:cubicBezTo>
                  <a:pt x="13726" y="5218"/>
                  <a:pt x="13663" y="5260"/>
                  <a:pt x="13633" y="5335"/>
                </a:cubicBezTo>
                <a:cubicBezTo>
                  <a:pt x="13626" y="5371"/>
                  <a:pt x="13616" y="5386"/>
                  <a:pt x="13605" y="5386"/>
                </a:cubicBezTo>
                <a:cubicBezTo>
                  <a:pt x="13584" y="5386"/>
                  <a:pt x="13558" y="5333"/>
                  <a:pt x="13532" y="5254"/>
                </a:cubicBezTo>
                <a:cubicBezTo>
                  <a:pt x="13428" y="4978"/>
                  <a:pt x="13677" y="4746"/>
                  <a:pt x="14016" y="4746"/>
                </a:cubicBezTo>
                <a:close/>
                <a:moveTo>
                  <a:pt x="12701" y="4768"/>
                </a:moveTo>
                <a:cubicBezTo>
                  <a:pt x="12762" y="4768"/>
                  <a:pt x="12782" y="4890"/>
                  <a:pt x="12782" y="5011"/>
                </a:cubicBezTo>
                <a:cubicBezTo>
                  <a:pt x="12771" y="5104"/>
                  <a:pt x="12772" y="5150"/>
                  <a:pt x="12791" y="5150"/>
                </a:cubicBezTo>
                <a:cubicBezTo>
                  <a:pt x="12805" y="5150"/>
                  <a:pt x="12828" y="5124"/>
                  <a:pt x="12863" y="5072"/>
                </a:cubicBezTo>
                <a:cubicBezTo>
                  <a:pt x="12901" y="5009"/>
                  <a:pt x="12963" y="4977"/>
                  <a:pt x="13024" y="4977"/>
                </a:cubicBezTo>
                <a:cubicBezTo>
                  <a:pt x="13060" y="4977"/>
                  <a:pt x="13096" y="4988"/>
                  <a:pt x="13126" y="5011"/>
                </a:cubicBezTo>
                <a:cubicBezTo>
                  <a:pt x="13268" y="5173"/>
                  <a:pt x="13167" y="5416"/>
                  <a:pt x="12964" y="5437"/>
                </a:cubicBezTo>
                <a:lnTo>
                  <a:pt x="12985" y="5437"/>
                </a:lnTo>
                <a:cubicBezTo>
                  <a:pt x="12981" y="5437"/>
                  <a:pt x="12977" y="5437"/>
                  <a:pt x="12973" y="5437"/>
                </a:cubicBezTo>
                <a:cubicBezTo>
                  <a:pt x="12828" y="5437"/>
                  <a:pt x="12540" y="5067"/>
                  <a:pt x="12559" y="4890"/>
                </a:cubicBezTo>
                <a:cubicBezTo>
                  <a:pt x="12559" y="4809"/>
                  <a:pt x="12620" y="4768"/>
                  <a:pt x="12701" y="4768"/>
                </a:cubicBezTo>
                <a:close/>
                <a:moveTo>
                  <a:pt x="37069" y="5558"/>
                </a:moveTo>
                <a:cubicBezTo>
                  <a:pt x="37130" y="5558"/>
                  <a:pt x="37170" y="5599"/>
                  <a:pt x="37170" y="5619"/>
                </a:cubicBezTo>
                <a:cubicBezTo>
                  <a:pt x="37170" y="5659"/>
                  <a:pt x="37110" y="5720"/>
                  <a:pt x="37049" y="5761"/>
                </a:cubicBezTo>
                <a:lnTo>
                  <a:pt x="37049" y="5740"/>
                </a:lnTo>
                <a:cubicBezTo>
                  <a:pt x="37026" y="5752"/>
                  <a:pt x="37007" y="5757"/>
                  <a:pt x="36990" y="5757"/>
                </a:cubicBezTo>
                <a:cubicBezTo>
                  <a:pt x="36948" y="5757"/>
                  <a:pt x="36927" y="5723"/>
                  <a:pt x="36927" y="5680"/>
                </a:cubicBezTo>
                <a:cubicBezTo>
                  <a:pt x="36927" y="5599"/>
                  <a:pt x="36988" y="5558"/>
                  <a:pt x="37069" y="5558"/>
                </a:cubicBezTo>
                <a:close/>
                <a:moveTo>
                  <a:pt x="15334" y="5659"/>
                </a:moveTo>
                <a:cubicBezTo>
                  <a:pt x="15395" y="5680"/>
                  <a:pt x="15436" y="5740"/>
                  <a:pt x="15436" y="5801"/>
                </a:cubicBezTo>
                <a:cubicBezTo>
                  <a:pt x="15415" y="5882"/>
                  <a:pt x="15355" y="5943"/>
                  <a:pt x="15294" y="5983"/>
                </a:cubicBezTo>
                <a:cubicBezTo>
                  <a:pt x="15277" y="5992"/>
                  <a:pt x="15262" y="5996"/>
                  <a:pt x="15249" y="5996"/>
                </a:cubicBezTo>
                <a:cubicBezTo>
                  <a:pt x="15199" y="5996"/>
                  <a:pt x="15177" y="5938"/>
                  <a:pt x="15193" y="5842"/>
                </a:cubicBezTo>
                <a:cubicBezTo>
                  <a:pt x="15213" y="5740"/>
                  <a:pt x="15274" y="5659"/>
                  <a:pt x="15334" y="5659"/>
                </a:cubicBezTo>
                <a:close/>
                <a:moveTo>
                  <a:pt x="15686" y="5576"/>
                </a:moveTo>
                <a:cubicBezTo>
                  <a:pt x="15728" y="5576"/>
                  <a:pt x="15774" y="5610"/>
                  <a:pt x="15820" y="5680"/>
                </a:cubicBezTo>
                <a:cubicBezTo>
                  <a:pt x="15902" y="5842"/>
                  <a:pt x="15820" y="6024"/>
                  <a:pt x="15638" y="6064"/>
                </a:cubicBezTo>
                <a:cubicBezTo>
                  <a:pt x="15633" y="6066"/>
                  <a:pt x="15628" y="6067"/>
                  <a:pt x="15623" y="6067"/>
                </a:cubicBezTo>
                <a:cubicBezTo>
                  <a:pt x="15568" y="6067"/>
                  <a:pt x="15518" y="5971"/>
                  <a:pt x="15537" y="5842"/>
                </a:cubicBezTo>
                <a:cubicBezTo>
                  <a:pt x="15562" y="5666"/>
                  <a:pt x="15618" y="5576"/>
                  <a:pt x="15686" y="5576"/>
                </a:cubicBezTo>
                <a:close/>
                <a:moveTo>
                  <a:pt x="22586" y="5761"/>
                </a:moveTo>
                <a:cubicBezTo>
                  <a:pt x="23335" y="5761"/>
                  <a:pt x="23801" y="5983"/>
                  <a:pt x="23295" y="6105"/>
                </a:cubicBezTo>
                <a:cubicBezTo>
                  <a:pt x="23268" y="6116"/>
                  <a:pt x="23245" y="6121"/>
                  <a:pt x="23227" y="6121"/>
                </a:cubicBezTo>
                <a:cubicBezTo>
                  <a:pt x="23179" y="6121"/>
                  <a:pt x="23169" y="6083"/>
                  <a:pt x="23214" y="6024"/>
                </a:cubicBezTo>
                <a:cubicBezTo>
                  <a:pt x="23270" y="5958"/>
                  <a:pt x="23108" y="5927"/>
                  <a:pt x="22884" y="5927"/>
                </a:cubicBezTo>
                <a:cubicBezTo>
                  <a:pt x="22626" y="5927"/>
                  <a:pt x="22284" y="5968"/>
                  <a:pt x="22100" y="6044"/>
                </a:cubicBezTo>
                <a:cubicBezTo>
                  <a:pt x="22032" y="6070"/>
                  <a:pt x="21975" y="6081"/>
                  <a:pt x="21930" y="6081"/>
                </a:cubicBezTo>
                <a:cubicBezTo>
                  <a:pt x="21867" y="6081"/>
                  <a:pt x="21828" y="6059"/>
                  <a:pt x="21816" y="6024"/>
                </a:cubicBezTo>
                <a:lnTo>
                  <a:pt x="21816" y="6004"/>
                </a:lnTo>
                <a:cubicBezTo>
                  <a:pt x="21756" y="5821"/>
                  <a:pt x="21897" y="5781"/>
                  <a:pt x="22586" y="5761"/>
                </a:cubicBezTo>
                <a:close/>
                <a:moveTo>
                  <a:pt x="18749" y="5544"/>
                </a:moveTo>
                <a:cubicBezTo>
                  <a:pt x="18827" y="5544"/>
                  <a:pt x="18916" y="5549"/>
                  <a:pt x="19021" y="5558"/>
                </a:cubicBezTo>
                <a:cubicBezTo>
                  <a:pt x="19548" y="5599"/>
                  <a:pt x="19608" y="5619"/>
                  <a:pt x="19568" y="5882"/>
                </a:cubicBezTo>
                <a:cubicBezTo>
                  <a:pt x="19556" y="6003"/>
                  <a:pt x="19544" y="6059"/>
                  <a:pt x="19523" y="6059"/>
                </a:cubicBezTo>
                <a:cubicBezTo>
                  <a:pt x="19509" y="6059"/>
                  <a:pt x="19491" y="6033"/>
                  <a:pt x="19467" y="5983"/>
                </a:cubicBezTo>
                <a:cubicBezTo>
                  <a:pt x="19436" y="5902"/>
                  <a:pt x="19411" y="5862"/>
                  <a:pt x="19373" y="5862"/>
                </a:cubicBezTo>
                <a:cubicBezTo>
                  <a:pt x="19335" y="5862"/>
                  <a:pt x="19284" y="5902"/>
                  <a:pt x="19203" y="5983"/>
                </a:cubicBezTo>
                <a:cubicBezTo>
                  <a:pt x="19102" y="6095"/>
                  <a:pt x="18996" y="6151"/>
                  <a:pt x="18935" y="6151"/>
                </a:cubicBezTo>
                <a:cubicBezTo>
                  <a:pt x="18874" y="6151"/>
                  <a:pt x="18859" y="6095"/>
                  <a:pt x="18940" y="5983"/>
                </a:cubicBezTo>
                <a:cubicBezTo>
                  <a:pt x="18980" y="5913"/>
                  <a:pt x="18996" y="5877"/>
                  <a:pt x="18983" y="5877"/>
                </a:cubicBezTo>
                <a:cubicBezTo>
                  <a:pt x="18970" y="5877"/>
                  <a:pt x="18930" y="5913"/>
                  <a:pt x="18859" y="5983"/>
                </a:cubicBezTo>
                <a:cubicBezTo>
                  <a:pt x="18725" y="6051"/>
                  <a:pt x="18590" y="6090"/>
                  <a:pt x="18445" y="6090"/>
                </a:cubicBezTo>
                <a:cubicBezTo>
                  <a:pt x="18414" y="6090"/>
                  <a:pt x="18384" y="6088"/>
                  <a:pt x="18353" y="6085"/>
                </a:cubicBezTo>
                <a:cubicBezTo>
                  <a:pt x="18028" y="6044"/>
                  <a:pt x="18028" y="6024"/>
                  <a:pt x="18231" y="5761"/>
                </a:cubicBezTo>
                <a:cubicBezTo>
                  <a:pt x="18357" y="5604"/>
                  <a:pt x="18482" y="5544"/>
                  <a:pt x="18749" y="5544"/>
                </a:cubicBezTo>
                <a:close/>
                <a:moveTo>
                  <a:pt x="23741" y="5862"/>
                </a:moveTo>
                <a:cubicBezTo>
                  <a:pt x="23801" y="5882"/>
                  <a:pt x="23842" y="5983"/>
                  <a:pt x="23822" y="6085"/>
                </a:cubicBezTo>
                <a:cubicBezTo>
                  <a:pt x="23822" y="6169"/>
                  <a:pt x="23793" y="6214"/>
                  <a:pt x="23755" y="6214"/>
                </a:cubicBezTo>
                <a:cubicBezTo>
                  <a:pt x="23738" y="6214"/>
                  <a:pt x="23719" y="6205"/>
                  <a:pt x="23700" y="6186"/>
                </a:cubicBezTo>
                <a:cubicBezTo>
                  <a:pt x="23639" y="6146"/>
                  <a:pt x="23599" y="6064"/>
                  <a:pt x="23619" y="5983"/>
                </a:cubicBezTo>
                <a:cubicBezTo>
                  <a:pt x="23619" y="5902"/>
                  <a:pt x="23680" y="5862"/>
                  <a:pt x="23741" y="5862"/>
                </a:cubicBezTo>
                <a:close/>
                <a:moveTo>
                  <a:pt x="28127" y="5701"/>
                </a:moveTo>
                <a:cubicBezTo>
                  <a:pt x="28172" y="5701"/>
                  <a:pt x="28217" y="5720"/>
                  <a:pt x="28258" y="5761"/>
                </a:cubicBezTo>
                <a:cubicBezTo>
                  <a:pt x="28420" y="5902"/>
                  <a:pt x="28379" y="6024"/>
                  <a:pt x="28177" y="6186"/>
                </a:cubicBezTo>
                <a:lnTo>
                  <a:pt x="28177" y="6166"/>
                </a:lnTo>
                <a:cubicBezTo>
                  <a:pt x="28085" y="6249"/>
                  <a:pt x="28011" y="6291"/>
                  <a:pt x="27958" y="6291"/>
                </a:cubicBezTo>
                <a:cubicBezTo>
                  <a:pt x="27882" y="6291"/>
                  <a:pt x="27849" y="6203"/>
                  <a:pt x="27873" y="6024"/>
                </a:cubicBezTo>
                <a:cubicBezTo>
                  <a:pt x="27902" y="5821"/>
                  <a:pt x="28014" y="5701"/>
                  <a:pt x="28127" y="5701"/>
                </a:cubicBezTo>
                <a:close/>
                <a:moveTo>
                  <a:pt x="16265" y="8989"/>
                </a:moveTo>
                <a:cubicBezTo>
                  <a:pt x="16336" y="8989"/>
                  <a:pt x="16383" y="9047"/>
                  <a:pt x="16367" y="9143"/>
                </a:cubicBezTo>
                <a:cubicBezTo>
                  <a:pt x="16327" y="9265"/>
                  <a:pt x="16226" y="9366"/>
                  <a:pt x="16104" y="9387"/>
                </a:cubicBezTo>
                <a:cubicBezTo>
                  <a:pt x="16083" y="9389"/>
                  <a:pt x="16064" y="9390"/>
                  <a:pt x="16046" y="9390"/>
                </a:cubicBezTo>
                <a:cubicBezTo>
                  <a:pt x="15923" y="9390"/>
                  <a:pt x="15864" y="9331"/>
                  <a:pt x="15881" y="9224"/>
                </a:cubicBezTo>
                <a:cubicBezTo>
                  <a:pt x="15902" y="9103"/>
                  <a:pt x="15942" y="9042"/>
                  <a:pt x="15962" y="9042"/>
                </a:cubicBezTo>
                <a:cubicBezTo>
                  <a:pt x="16043" y="9042"/>
                  <a:pt x="16124" y="9022"/>
                  <a:pt x="16205" y="9002"/>
                </a:cubicBezTo>
                <a:cubicBezTo>
                  <a:pt x="16226" y="8993"/>
                  <a:pt x="16247" y="8989"/>
                  <a:pt x="16265" y="8989"/>
                </a:cubicBezTo>
                <a:close/>
                <a:moveTo>
                  <a:pt x="18107" y="10554"/>
                </a:moveTo>
                <a:cubicBezTo>
                  <a:pt x="18127" y="10554"/>
                  <a:pt x="18155" y="10556"/>
                  <a:pt x="18190" y="10561"/>
                </a:cubicBezTo>
                <a:cubicBezTo>
                  <a:pt x="18312" y="10582"/>
                  <a:pt x="18373" y="10602"/>
                  <a:pt x="18312" y="10642"/>
                </a:cubicBezTo>
                <a:cubicBezTo>
                  <a:pt x="18289" y="10658"/>
                  <a:pt x="18263" y="10664"/>
                  <a:pt x="18236" y="10664"/>
                </a:cubicBezTo>
                <a:cubicBezTo>
                  <a:pt x="18192" y="10664"/>
                  <a:pt x="18147" y="10647"/>
                  <a:pt x="18109" y="10622"/>
                </a:cubicBezTo>
                <a:cubicBezTo>
                  <a:pt x="18049" y="10577"/>
                  <a:pt x="18045" y="10554"/>
                  <a:pt x="18107" y="10554"/>
                </a:cubicBezTo>
                <a:close/>
                <a:moveTo>
                  <a:pt x="16184" y="10986"/>
                </a:moveTo>
                <a:cubicBezTo>
                  <a:pt x="16206" y="10986"/>
                  <a:pt x="16219" y="11035"/>
                  <a:pt x="16205" y="11129"/>
                </a:cubicBezTo>
                <a:cubicBezTo>
                  <a:pt x="16205" y="11241"/>
                  <a:pt x="16167" y="11303"/>
                  <a:pt x="16141" y="11303"/>
                </a:cubicBezTo>
                <a:cubicBezTo>
                  <a:pt x="16134" y="11303"/>
                  <a:pt x="16128" y="11299"/>
                  <a:pt x="16124" y="11291"/>
                </a:cubicBezTo>
                <a:cubicBezTo>
                  <a:pt x="16084" y="11210"/>
                  <a:pt x="16104" y="11108"/>
                  <a:pt x="16145" y="11027"/>
                </a:cubicBezTo>
                <a:cubicBezTo>
                  <a:pt x="16158" y="10999"/>
                  <a:pt x="16172" y="10986"/>
                  <a:pt x="16184" y="10986"/>
                </a:cubicBezTo>
                <a:close/>
                <a:moveTo>
                  <a:pt x="34902" y="12141"/>
                </a:moveTo>
                <a:cubicBezTo>
                  <a:pt x="34962" y="12162"/>
                  <a:pt x="35003" y="12222"/>
                  <a:pt x="35003" y="12283"/>
                </a:cubicBezTo>
                <a:cubicBezTo>
                  <a:pt x="35003" y="12364"/>
                  <a:pt x="34962" y="12425"/>
                  <a:pt x="34922" y="12425"/>
                </a:cubicBezTo>
                <a:lnTo>
                  <a:pt x="34922" y="12405"/>
                </a:lnTo>
                <a:cubicBezTo>
                  <a:pt x="34902" y="12405"/>
                  <a:pt x="34861" y="12344"/>
                  <a:pt x="34821" y="12263"/>
                </a:cubicBezTo>
                <a:cubicBezTo>
                  <a:pt x="34800" y="12182"/>
                  <a:pt x="34821" y="12141"/>
                  <a:pt x="34902" y="12141"/>
                </a:cubicBezTo>
                <a:close/>
                <a:moveTo>
                  <a:pt x="28956" y="12725"/>
                </a:moveTo>
                <a:cubicBezTo>
                  <a:pt x="29017" y="12725"/>
                  <a:pt x="29045" y="12782"/>
                  <a:pt x="29027" y="12871"/>
                </a:cubicBezTo>
                <a:cubicBezTo>
                  <a:pt x="29009" y="12963"/>
                  <a:pt x="28957" y="13055"/>
                  <a:pt x="28902" y="13055"/>
                </a:cubicBezTo>
                <a:cubicBezTo>
                  <a:pt x="28896" y="13055"/>
                  <a:pt x="28891" y="13055"/>
                  <a:pt x="28886" y="13053"/>
                </a:cubicBezTo>
                <a:cubicBezTo>
                  <a:pt x="28825" y="13053"/>
                  <a:pt x="28784" y="12992"/>
                  <a:pt x="28784" y="12911"/>
                </a:cubicBezTo>
                <a:cubicBezTo>
                  <a:pt x="28805" y="12830"/>
                  <a:pt x="28865" y="12769"/>
                  <a:pt x="28926" y="12729"/>
                </a:cubicBezTo>
                <a:cubicBezTo>
                  <a:pt x="28937" y="12726"/>
                  <a:pt x="28946" y="12725"/>
                  <a:pt x="28956" y="12725"/>
                </a:cubicBezTo>
                <a:close/>
                <a:moveTo>
                  <a:pt x="16686" y="12243"/>
                </a:moveTo>
                <a:cubicBezTo>
                  <a:pt x="16710" y="12243"/>
                  <a:pt x="16732" y="12249"/>
                  <a:pt x="16752" y="12263"/>
                </a:cubicBezTo>
                <a:cubicBezTo>
                  <a:pt x="16869" y="12379"/>
                  <a:pt x="16855" y="12588"/>
                  <a:pt x="16729" y="12588"/>
                </a:cubicBezTo>
                <a:cubicBezTo>
                  <a:pt x="16724" y="12588"/>
                  <a:pt x="16718" y="12588"/>
                  <a:pt x="16712" y="12587"/>
                </a:cubicBezTo>
                <a:cubicBezTo>
                  <a:pt x="16631" y="12587"/>
                  <a:pt x="16570" y="12688"/>
                  <a:pt x="16550" y="12850"/>
                </a:cubicBezTo>
                <a:lnTo>
                  <a:pt x="16550" y="12830"/>
                </a:lnTo>
                <a:cubicBezTo>
                  <a:pt x="16529" y="12992"/>
                  <a:pt x="16489" y="13093"/>
                  <a:pt x="16428" y="13093"/>
                </a:cubicBezTo>
                <a:cubicBezTo>
                  <a:pt x="16327" y="13073"/>
                  <a:pt x="16408" y="12526"/>
                  <a:pt x="16550" y="12324"/>
                </a:cubicBezTo>
                <a:cubicBezTo>
                  <a:pt x="16590" y="12270"/>
                  <a:pt x="16640" y="12243"/>
                  <a:pt x="16686" y="12243"/>
                </a:cubicBezTo>
                <a:close/>
                <a:moveTo>
                  <a:pt x="16930" y="12667"/>
                </a:moveTo>
                <a:cubicBezTo>
                  <a:pt x="17047" y="12667"/>
                  <a:pt x="17145" y="12796"/>
                  <a:pt x="17117" y="12992"/>
                </a:cubicBezTo>
                <a:cubicBezTo>
                  <a:pt x="17100" y="13075"/>
                  <a:pt x="17016" y="13145"/>
                  <a:pt x="16919" y="13145"/>
                </a:cubicBezTo>
                <a:cubicBezTo>
                  <a:pt x="16897" y="13145"/>
                  <a:pt x="16875" y="13141"/>
                  <a:pt x="16854" y="13134"/>
                </a:cubicBezTo>
                <a:cubicBezTo>
                  <a:pt x="16610" y="13114"/>
                  <a:pt x="16590" y="13012"/>
                  <a:pt x="16773" y="12749"/>
                </a:cubicBezTo>
                <a:cubicBezTo>
                  <a:pt x="16822" y="12693"/>
                  <a:pt x="16878" y="12667"/>
                  <a:pt x="16930" y="12667"/>
                </a:cubicBezTo>
                <a:close/>
                <a:moveTo>
                  <a:pt x="15676" y="12377"/>
                </a:moveTo>
                <a:cubicBezTo>
                  <a:pt x="15715" y="12377"/>
                  <a:pt x="15757" y="12380"/>
                  <a:pt x="15800" y="12384"/>
                </a:cubicBezTo>
                <a:cubicBezTo>
                  <a:pt x="16124" y="12425"/>
                  <a:pt x="16145" y="12465"/>
                  <a:pt x="16165" y="13093"/>
                </a:cubicBezTo>
                <a:cubicBezTo>
                  <a:pt x="16165" y="13143"/>
                  <a:pt x="16124" y="13180"/>
                  <a:pt x="16087" y="13180"/>
                </a:cubicBezTo>
                <a:cubicBezTo>
                  <a:pt x="16079" y="13180"/>
                  <a:pt x="16071" y="13178"/>
                  <a:pt x="16064" y="13174"/>
                </a:cubicBezTo>
                <a:cubicBezTo>
                  <a:pt x="15983" y="13154"/>
                  <a:pt x="15942" y="13093"/>
                  <a:pt x="15922" y="13012"/>
                </a:cubicBezTo>
                <a:cubicBezTo>
                  <a:pt x="15922" y="12980"/>
                  <a:pt x="15889" y="12964"/>
                  <a:pt x="15834" y="12964"/>
                </a:cubicBezTo>
                <a:cubicBezTo>
                  <a:pt x="15750" y="12964"/>
                  <a:pt x="15614" y="13000"/>
                  <a:pt x="15456" y="13073"/>
                </a:cubicBezTo>
                <a:cubicBezTo>
                  <a:pt x="15280" y="13150"/>
                  <a:pt x="15099" y="13185"/>
                  <a:pt x="14914" y="13185"/>
                </a:cubicBezTo>
                <a:cubicBezTo>
                  <a:pt x="14759" y="13185"/>
                  <a:pt x="14601" y="13160"/>
                  <a:pt x="14443" y="13114"/>
                </a:cubicBezTo>
                <a:cubicBezTo>
                  <a:pt x="14139" y="13033"/>
                  <a:pt x="13896" y="12911"/>
                  <a:pt x="13896" y="12871"/>
                </a:cubicBezTo>
                <a:cubicBezTo>
                  <a:pt x="13913" y="12803"/>
                  <a:pt x="13958" y="12764"/>
                  <a:pt x="14007" y="12764"/>
                </a:cubicBezTo>
                <a:cubicBezTo>
                  <a:pt x="14017" y="12764"/>
                  <a:pt x="14028" y="12766"/>
                  <a:pt x="14038" y="12769"/>
                </a:cubicBezTo>
                <a:cubicBezTo>
                  <a:pt x="14099" y="12769"/>
                  <a:pt x="14139" y="12729"/>
                  <a:pt x="14099" y="12648"/>
                </a:cubicBezTo>
                <a:cubicBezTo>
                  <a:pt x="14058" y="12525"/>
                  <a:pt x="14145" y="12439"/>
                  <a:pt x="14250" y="12439"/>
                </a:cubicBezTo>
                <a:cubicBezTo>
                  <a:pt x="14301" y="12439"/>
                  <a:pt x="14356" y="12460"/>
                  <a:pt x="14403" y="12506"/>
                </a:cubicBezTo>
                <a:cubicBezTo>
                  <a:pt x="14504" y="12567"/>
                  <a:pt x="14484" y="12627"/>
                  <a:pt x="14362" y="12688"/>
                </a:cubicBezTo>
                <a:cubicBezTo>
                  <a:pt x="14241" y="12749"/>
                  <a:pt x="14220" y="12790"/>
                  <a:pt x="14362" y="12830"/>
                </a:cubicBezTo>
                <a:cubicBezTo>
                  <a:pt x="14463" y="12850"/>
                  <a:pt x="14666" y="12891"/>
                  <a:pt x="14848" y="12952"/>
                </a:cubicBezTo>
                <a:lnTo>
                  <a:pt x="15152" y="13033"/>
                </a:lnTo>
                <a:lnTo>
                  <a:pt x="15152" y="13033"/>
                </a:lnTo>
                <a:lnTo>
                  <a:pt x="14929" y="12749"/>
                </a:lnTo>
                <a:cubicBezTo>
                  <a:pt x="14743" y="12523"/>
                  <a:pt x="14740" y="12384"/>
                  <a:pt x="14880" y="12384"/>
                </a:cubicBezTo>
                <a:cubicBezTo>
                  <a:pt x="14954" y="12384"/>
                  <a:pt x="15067" y="12422"/>
                  <a:pt x="15213" y="12506"/>
                </a:cubicBezTo>
                <a:cubicBezTo>
                  <a:pt x="15339" y="12575"/>
                  <a:pt x="15433" y="12611"/>
                  <a:pt x="15502" y="12611"/>
                </a:cubicBezTo>
                <a:cubicBezTo>
                  <a:pt x="15554" y="12611"/>
                  <a:pt x="15592" y="12590"/>
                  <a:pt x="15618" y="12546"/>
                </a:cubicBezTo>
                <a:cubicBezTo>
                  <a:pt x="15667" y="12497"/>
                  <a:pt x="15671" y="12471"/>
                  <a:pt x="15649" y="12471"/>
                </a:cubicBezTo>
                <a:cubicBezTo>
                  <a:pt x="15635" y="12471"/>
                  <a:pt x="15609" y="12482"/>
                  <a:pt x="15577" y="12506"/>
                </a:cubicBezTo>
                <a:cubicBezTo>
                  <a:pt x="15549" y="12520"/>
                  <a:pt x="15523" y="12527"/>
                  <a:pt x="15502" y="12527"/>
                </a:cubicBezTo>
                <a:cubicBezTo>
                  <a:pt x="15464" y="12527"/>
                  <a:pt x="15443" y="12505"/>
                  <a:pt x="15456" y="12465"/>
                </a:cubicBezTo>
                <a:cubicBezTo>
                  <a:pt x="15456" y="12404"/>
                  <a:pt x="15550" y="12377"/>
                  <a:pt x="15676" y="12377"/>
                </a:cubicBezTo>
                <a:close/>
                <a:moveTo>
                  <a:pt x="23360" y="12481"/>
                </a:moveTo>
                <a:cubicBezTo>
                  <a:pt x="23380" y="12481"/>
                  <a:pt x="23405" y="12490"/>
                  <a:pt x="23437" y="12506"/>
                </a:cubicBezTo>
                <a:cubicBezTo>
                  <a:pt x="23594" y="12683"/>
                  <a:pt x="23427" y="13013"/>
                  <a:pt x="23175" y="13013"/>
                </a:cubicBezTo>
                <a:cubicBezTo>
                  <a:pt x="23168" y="13013"/>
                  <a:pt x="23161" y="13013"/>
                  <a:pt x="23153" y="13012"/>
                </a:cubicBezTo>
                <a:cubicBezTo>
                  <a:pt x="23126" y="13007"/>
                  <a:pt x="23097" y="13004"/>
                  <a:pt x="23068" y="13004"/>
                </a:cubicBezTo>
                <a:cubicBezTo>
                  <a:pt x="22988" y="13004"/>
                  <a:pt x="22903" y="13023"/>
                  <a:pt x="22829" y="13053"/>
                </a:cubicBezTo>
                <a:cubicBezTo>
                  <a:pt x="22753" y="13098"/>
                  <a:pt x="22666" y="13121"/>
                  <a:pt x="22584" y="13121"/>
                </a:cubicBezTo>
                <a:cubicBezTo>
                  <a:pt x="22557" y="13121"/>
                  <a:pt x="22530" y="13119"/>
                  <a:pt x="22505" y="13114"/>
                </a:cubicBezTo>
                <a:cubicBezTo>
                  <a:pt x="22484" y="13110"/>
                  <a:pt x="22465" y="13108"/>
                  <a:pt x="22448" y="13108"/>
                </a:cubicBezTo>
                <a:cubicBezTo>
                  <a:pt x="22365" y="13108"/>
                  <a:pt x="22326" y="13148"/>
                  <a:pt x="22343" y="13215"/>
                </a:cubicBezTo>
                <a:cubicBezTo>
                  <a:pt x="22355" y="13250"/>
                  <a:pt x="22339" y="13272"/>
                  <a:pt x="22300" y="13272"/>
                </a:cubicBezTo>
                <a:cubicBezTo>
                  <a:pt x="22272" y="13272"/>
                  <a:pt x="22232" y="13261"/>
                  <a:pt x="22181" y="13235"/>
                </a:cubicBezTo>
                <a:cubicBezTo>
                  <a:pt x="21824" y="13074"/>
                  <a:pt x="21844" y="12772"/>
                  <a:pt x="22160" y="12772"/>
                </a:cubicBezTo>
                <a:cubicBezTo>
                  <a:pt x="22202" y="12772"/>
                  <a:pt x="22250" y="12778"/>
                  <a:pt x="22302" y="12790"/>
                </a:cubicBezTo>
                <a:cubicBezTo>
                  <a:pt x="22316" y="12792"/>
                  <a:pt x="22329" y="12793"/>
                  <a:pt x="22343" y="12793"/>
                </a:cubicBezTo>
                <a:cubicBezTo>
                  <a:pt x="22435" y="12793"/>
                  <a:pt x="22533" y="12738"/>
                  <a:pt x="22586" y="12668"/>
                </a:cubicBezTo>
                <a:cubicBezTo>
                  <a:pt x="22659" y="12595"/>
                  <a:pt x="22746" y="12559"/>
                  <a:pt x="22835" y="12559"/>
                </a:cubicBezTo>
                <a:cubicBezTo>
                  <a:pt x="22895" y="12559"/>
                  <a:pt x="22955" y="12575"/>
                  <a:pt x="23011" y="12607"/>
                </a:cubicBezTo>
                <a:cubicBezTo>
                  <a:pt x="23083" y="12631"/>
                  <a:pt x="23139" y="12643"/>
                  <a:pt x="23182" y="12643"/>
                </a:cubicBezTo>
                <a:cubicBezTo>
                  <a:pt x="23248" y="12643"/>
                  <a:pt x="23283" y="12616"/>
                  <a:pt x="23295" y="12567"/>
                </a:cubicBezTo>
                <a:cubicBezTo>
                  <a:pt x="23307" y="12505"/>
                  <a:pt x="23327" y="12481"/>
                  <a:pt x="23360" y="12481"/>
                </a:cubicBezTo>
                <a:close/>
                <a:moveTo>
                  <a:pt x="20167" y="13333"/>
                </a:moveTo>
                <a:cubicBezTo>
                  <a:pt x="20176" y="13333"/>
                  <a:pt x="20185" y="13334"/>
                  <a:pt x="20196" y="13336"/>
                </a:cubicBezTo>
                <a:cubicBezTo>
                  <a:pt x="20257" y="13336"/>
                  <a:pt x="20297" y="13417"/>
                  <a:pt x="20297" y="13478"/>
                </a:cubicBezTo>
                <a:cubicBezTo>
                  <a:pt x="20277" y="13559"/>
                  <a:pt x="20236" y="13600"/>
                  <a:pt x="20216" y="13600"/>
                </a:cubicBezTo>
                <a:cubicBezTo>
                  <a:pt x="20196" y="13600"/>
                  <a:pt x="20135" y="13539"/>
                  <a:pt x="20115" y="13458"/>
                </a:cubicBezTo>
                <a:cubicBezTo>
                  <a:pt x="20097" y="13388"/>
                  <a:pt x="20110" y="13333"/>
                  <a:pt x="20167" y="13333"/>
                </a:cubicBezTo>
                <a:close/>
                <a:moveTo>
                  <a:pt x="19668" y="13395"/>
                </a:moveTo>
                <a:cubicBezTo>
                  <a:pt x="19675" y="13395"/>
                  <a:pt x="19682" y="13396"/>
                  <a:pt x="19689" y="13397"/>
                </a:cubicBezTo>
                <a:cubicBezTo>
                  <a:pt x="19851" y="13438"/>
                  <a:pt x="19811" y="13782"/>
                  <a:pt x="19649" y="14045"/>
                </a:cubicBezTo>
                <a:cubicBezTo>
                  <a:pt x="19625" y="14075"/>
                  <a:pt x="19605" y="14091"/>
                  <a:pt x="19588" y="14091"/>
                </a:cubicBezTo>
                <a:cubicBezTo>
                  <a:pt x="19548" y="14091"/>
                  <a:pt x="19527" y="13997"/>
                  <a:pt x="19527" y="13782"/>
                </a:cubicBezTo>
                <a:cubicBezTo>
                  <a:pt x="19527" y="13519"/>
                  <a:pt x="19580" y="13395"/>
                  <a:pt x="19668" y="13395"/>
                </a:cubicBezTo>
                <a:close/>
                <a:moveTo>
                  <a:pt x="10972" y="13948"/>
                </a:moveTo>
                <a:cubicBezTo>
                  <a:pt x="11022" y="13948"/>
                  <a:pt x="11079" y="13953"/>
                  <a:pt x="11141" y="13964"/>
                </a:cubicBezTo>
                <a:cubicBezTo>
                  <a:pt x="11587" y="14020"/>
                  <a:pt x="11641" y="14212"/>
                  <a:pt x="11271" y="14212"/>
                </a:cubicBezTo>
                <a:cubicBezTo>
                  <a:pt x="11238" y="14212"/>
                  <a:pt x="11202" y="14211"/>
                  <a:pt x="11162" y="14207"/>
                </a:cubicBezTo>
                <a:cubicBezTo>
                  <a:pt x="10979" y="14187"/>
                  <a:pt x="10797" y="14106"/>
                  <a:pt x="10777" y="14025"/>
                </a:cubicBezTo>
                <a:cubicBezTo>
                  <a:pt x="10762" y="13981"/>
                  <a:pt x="10842" y="13948"/>
                  <a:pt x="10972" y="13948"/>
                </a:cubicBezTo>
                <a:close/>
                <a:moveTo>
                  <a:pt x="12670" y="14028"/>
                </a:moveTo>
                <a:cubicBezTo>
                  <a:pt x="12805" y="14028"/>
                  <a:pt x="12910" y="14098"/>
                  <a:pt x="12883" y="14248"/>
                </a:cubicBezTo>
                <a:cubicBezTo>
                  <a:pt x="12883" y="14370"/>
                  <a:pt x="12802" y="14451"/>
                  <a:pt x="12721" y="14451"/>
                </a:cubicBezTo>
                <a:lnTo>
                  <a:pt x="12721" y="14430"/>
                </a:lnTo>
                <a:cubicBezTo>
                  <a:pt x="12640" y="14430"/>
                  <a:pt x="12640" y="14471"/>
                  <a:pt x="12721" y="14572"/>
                </a:cubicBezTo>
                <a:cubicBezTo>
                  <a:pt x="12823" y="14673"/>
                  <a:pt x="12843" y="14714"/>
                  <a:pt x="12802" y="14714"/>
                </a:cubicBezTo>
                <a:cubicBezTo>
                  <a:pt x="12701" y="14714"/>
                  <a:pt x="12600" y="14734"/>
                  <a:pt x="12519" y="14754"/>
                </a:cubicBezTo>
                <a:cubicBezTo>
                  <a:pt x="12471" y="14768"/>
                  <a:pt x="12435" y="14775"/>
                  <a:pt x="12411" y="14775"/>
                </a:cubicBezTo>
                <a:cubicBezTo>
                  <a:pt x="12363" y="14775"/>
                  <a:pt x="12363" y="14748"/>
                  <a:pt x="12417" y="14694"/>
                </a:cubicBezTo>
                <a:cubicBezTo>
                  <a:pt x="12465" y="14615"/>
                  <a:pt x="12463" y="14585"/>
                  <a:pt x="12403" y="14585"/>
                </a:cubicBezTo>
                <a:cubicBezTo>
                  <a:pt x="12386" y="14585"/>
                  <a:pt x="12364" y="14588"/>
                  <a:pt x="12336" y="14592"/>
                </a:cubicBezTo>
                <a:cubicBezTo>
                  <a:pt x="12310" y="14600"/>
                  <a:pt x="12286" y="14604"/>
                  <a:pt x="12267" y="14604"/>
                </a:cubicBezTo>
                <a:cubicBezTo>
                  <a:pt x="12183" y="14604"/>
                  <a:pt x="12166" y="14530"/>
                  <a:pt x="12215" y="14349"/>
                </a:cubicBezTo>
                <a:cubicBezTo>
                  <a:pt x="12272" y="14144"/>
                  <a:pt x="12496" y="14028"/>
                  <a:pt x="12670" y="14028"/>
                </a:cubicBezTo>
                <a:close/>
                <a:moveTo>
                  <a:pt x="14479" y="14860"/>
                </a:moveTo>
                <a:cubicBezTo>
                  <a:pt x="14521" y="14860"/>
                  <a:pt x="14539" y="14898"/>
                  <a:pt x="14524" y="14957"/>
                </a:cubicBezTo>
                <a:cubicBezTo>
                  <a:pt x="14524" y="15038"/>
                  <a:pt x="14463" y="15078"/>
                  <a:pt x="14403" y="15078"/>
                </a:cubicBezTo>
                <a:cubicBezTo>
                  <a:pt x="14322" y="15078"/>
                  <a:pt x="14281" y="15038"/>
                  <a:pt x="14281" y="14997"/>
                </a:cubicBezTo>
                <a:cubicBezTo>
                  <a:pt x="14301" y="14957"/>
                  <a:pt x="14362" y="14916"/>
                  <a:pt x="14423" y="14876"/>
                </a:cubicBezTo>
                <a:cubicBezTo>
                  <a:pt x="14445" y="14865"/>
                  <a:pt x="14463" y="14860"/>
                  <a:pt x="14479" y="14860"/>
                </a:cubicBezTo>
                <a:close/>
                <a:moveTo>
                  <a:pt x="22668" y="14781"/>
                </a:moveTo>
                <a:cubicBezTo>
                  <a:pt x="22710" y="14781"/>
                  <a:pt x="22766" y="14813"/>
                  <a:pt x="22829" y="14876"/>
                </a:cubicBezTo>
                <a:cubicBezTo>
                  <a:pt x="22933" y="15032"/>
                  <a:pt x="22962" y="15104"/>
                  <a:pt x="22905" y="15104"/>
                </a:cubicBezTo>
                <a:cubicBezTo>
                  <a:pt x="22874" y="15104"/>
                  <a:pt x="22815" y="15082"/>
                  <a:pt x="22728" y="15038"/>
                </a:cubicBezTo>
                <a:cubicBezTo>
                  <a:pt x="22606" y="14977"/>
                  <a:pt x="22546" y="14896"/>
                  <a:pt x="22606" y="14815"/>
                </a:cubicBezTo>
                <a:cubicBezTo>
                  <a:pt x="22621" y="14792"/>
                  <a:pt x="22642" y="14781"/>
                  <a:pt x="22668" y="14781"/>
                </a:cubicBezTo>
                <a:close/>
                <a:moveTo>
                  <a:pt x="6364" y="1"/>
                </a:moveTo>
                <a:cubicBezTo>
                  <a:pt x="6335" y="1"/>
                  <a:pt x="6301" y="3"/>
                  <a:pt x="6260" y="8"/>
                </a:cubicBezTo>
                <a:cubicBezTo>
                  <a:pt x="6057" y="48"/>
                  <a:pt x="6037" y="69"/>
                  <a:pt x="6199" y="129"/>
                </a:cubicBezTo>
                <a:cubicBezTo>
                  <a:pt x="6300" y="170"/>
                  <a:pt x="6381" y="271"/>
                  <a:pt x="6381" y="332"/>
                </a:cubicBezTo>
                <a:cubicBezTo>
                  <a:pt x="6361" y="393"/>
                  <a:pt x="6482" y="433"/>
                  <a:pt x="6644" y="433"/>
                </a:cubicBezTo>
                <a:cubicBezTo>
                  <a:pt x="6766" y="433"/>
                  <a:pt x="6908" y="514"/>
                  <a:pt x="6948" y="636"/>
                </a:cubicBezTo>
                <a:cubicBezTo>
                  <a:pt x="6963" y="711"/>
                  <a:pt x="6956" y="753"/>
                  <a:pt x="6927" y="753"/>
                </a:cubicBezTo>
                <a:cubicBezTo>
                  <a:pt x="6916" y="753"/>
                  <a:pt x="6903" y="748"/>
                  <a:pt x="6888" y="737"/>
                </a:cubicBezTo>
                <a:cubicBezTo>
                  <a:pt x="6869" y="719"/>
                  <a:pt x="6839" y="709"/>
                  <a:pt x="6809" y="709"/>
                </a:cubicBezTo>
                <a:cubicBezTo>
                  <a:pt x="6772" y="709"/>
                  <a:pt x="6737" y="724"/>
                  <a:pt x="6726" y="757"/>
                </a:cubicBezTo>
                <a:cubicBezTo>
                  <a:pt x="6698" y="790"/>
                  <a:pt x="6633" y="805"/>
                  <a:pt x="6546" y="805"/>
                </a:cubicBezTo>
                <a:cubicBezTo>
                  <a:pt x="6312" y="805"/>
                  <a:pt x="5918" y="697"/>
                  <a:pt x="5652" y="535"/>
                </a:cubicBezTo>
                <a:cubicBezTo>
                  <a:pt x="5622" y="520"/>
                  <a:pt x="5600" y="512"/>
                  <a:pt x="5584" y="512"/>
                </a:cubicBezTo>
                <a:cubicBezTo>
                  <a:pt x="5538" y="512"/>
                  <a:pt x="5560" y="584"/>
                  <a:pt x="5652" y="737"/>
                </a:cubicBezTo>
                <a:cubicBezTo>
                  <a:pt x="5854" y="1081"/>
                  <a:pt x="5834" y="1142"/>
                  <a:pt x="5490" y="1183"/>
                </a:cubicBezTo>
                <a:cubicBezTo>
                  <a:pt x="5328" y="1223"/>
                  <a:pt x="5206" y="1304"/>
                  <a:pt x="5227" y="1365"/>
                </a:cubicBezTo>
                <a:cubicBezTo>
                  <a:pt x="5262" y="1435"/>
                  <a:pt x="5236" y="1491"/>
                  <a:pt x="5189" y="1491"/>
                </a:cubicBezTo>
                <a:cubicBezTo>
                  <a:pt x="5181" y="1491"/>
                  <a:pt x="5174" y="1489"/>
                  <a:pt x="5166" y="1487"/>
                </a:cubicBezTo>
                <a:cubicBezTo>
                  <a:pt x="5105" y="1487"/>
                  <a:pt x="5044" y="1588"/>
                  <a:pt x="5024" y="1730"/>
                </a:cubicBezTo>
                <a:cubicBezTo>
                  <a:pt x="4993" y="1870"/>
                  <a:pt x="4950" y="1926"/>
                  <a:pt x="4839" y="1926"/>
                </a:cubicBezTo>
                <a:cubicBezTo>
                  <a:pt x="4806" y="1926"/>
                  <a:pt x="4767" y="1921"/>
                  <a:pt x="4720" y="1912"/>
                </a:cubicBezTo>
                <a:cubicBezTo>
                  <a:pt x="4518" y="1871"/>
                  <a:pt x="4477" y="1811"/>
                  <a:pt x="4578" y="1709"/>
                </a:cubicBezTo>
                <a:cubicBezTo>
                  <a:pt x="4680" y="1588"/>
                  <a:pt x="4680" y="1507"/>
                  <a:pt x="4659" y="1446"/>
                </a:cubicBezTo>
                <a:cubicBezTo>
                  <a:pt x="4649" y="1436"/>
                  <a:pt x="4634" y="1431"/>
                  <a:pt x="4615" y="1431"/>
                </a:cubicBezTo>
                <a:cubicBezTo>
                  <a:pt x="4559" y="1431"/>
                  <a:pt x="4472" y="1476"/>
                  <a:pt x="4396" y="1568"/>
                </a:cubicBezTo>
                <a:cubicBezTo>
                  <a:pt x="4304" y="1660"/>
                  <a:pt x="4194" y="1753"/>
                  <a:pt x="4130" y="1753"/>
                </a:cubicBezTo>
                <a:cubicBezTo>
                  <a:pt x="4124" y="1753"/>
                  <a:pt x="4118" y="1752"/>
                  <a:pt x="4112" y="1750"/>
                </a:cubicBezTo>
                <a:cubicBezTo>
                  <a:pt x="3991" y="1790"/>
                  <a:pt x="3869" y="1871"/>
                  <a:pt x="3788" y="1952"/>
                </a:cubicBezTo>
                <a:cubicBezTo>
                  <a:pt x="3586" y="2155"/>
                  <a:pt x="3586" y="2216"/>
                  <a:pt x="3728" y="2358"/>
                </a:cubicBezTo>
                <a:cubicBezTo>
                  <a:pt x="3801" y="2441"/>
                  <a:pt x="3842" y="2482"/>
                  <a:pt x="3878" y="2482"/>
                </a:cubicBezTo>
                <a:cubicBezTo>
                  <a:pt x="3912" y="2482"/>
                  <a:pt x="3942" y="2446"/>
                  <a:pt x="3991" y="2378"/>
                </a:cubicBezTo>
                <a:cubicBezTo>
                  <a:pt x="4036" y="2323"/>
                  <a:pt x="4070" y="2293"/>
                  <a:pt x="4094" y="2293"/>
                </a:cubicBezTo>
                <a:cubicBezTo>
                  <a:pt x="4125" y="2293"/>
                  <a:pt x="4142" y="2338"/>
                  <a:pt x="4153" y="2439"/>
                </a:cubicBezTo>
                <a:cubicBezTo>
                  <a:pt x="4194" y="2621"/>
                  <a:pt x="4416" y="2722"/>
                  <a:pt x="4801" y="2824"/>
                </a:cubicBezTo>
                <a:cubicBezTo>
                  <a:pt x="5065" y="2884"/>
                  <a:pt x="5328" y="3006"/>
                  <a:pt x="5530" y="3168"/>
                </a:cubicBezTo>
                <a:cubicBezTo>
                  <a:pt x="5632" y="3310"/>
                  <a:pt x="5733" y="3411"/>
                  <a:pt x="5854" y="3532"/>
                </a:cubicBezTo>
                <a:cubicBezTo>
                  <a:pt x="5956" y="3613"/>
                  <a:pt x="6017" y="3735"/>
                  <a:pt x="6017" y="3857"/>
                </a:cubicBezTo>
                <a:cubicBezTo>
                  <a:pt x="5995" y="3910"/>
                  <a:pt x="6002" y="3935"/>
                  <a:pt x="6040" y="3935"/>
                </a:cubicBezTo>
                <a:cubicBezTo>
                  <a:pt x="6074" y="3935"/>
                  <a:pt x="6133" y="3915"/>
                  <a:pt x="6219" y="3877"/>
                </a:cubicBezTo>
                <a:cubicBezTo>
                  <a:pt x="6283" y="3858"/>
                  <a:pt x="6348" y="3849"/>
                  <a:pt x="6412" y="3849"/>
                </a:cubicBezTo>
                <a:cubicBezTo>
                  <a:pt x="6697" y="3849"/>
                  <a:pt x="6971" y="4025"/>
                  <a:pt x="7070" y="4322"/>
                </a:cubicBezTo>
                <a:cubicBezTo>
                  <a:pt x="7126" y="4456"/>
                  <a:pt x="7157" y="4516"/>
                  <a:pt x="7194" y="4516"/>
                </a:cubicBezTo>
                <a:cubicBezTo>
                  <a:pt x="7224" y="4516"/>
                  <a:pt x="7258" y="4476"/>
                  <a:pt x="7313" y="4403"/>
                </a:cubicBezTo>
                <a:cubicBezTo>
                  <a:pt x="7387" y="4311"/>
                  <a:pt x="7495" y="4219"/>
                  <a:pt x="7559" y="4219"/>
                </a:cubicBezTo>
                <a:cubicBezTo>
                  <a:pt x="7565" y="4219"/>
                  <a:pt x="7571" y="4219"/>
                  <a:pt x="7576" y="4221"/>
                </a:cubicBezTo>
                <a:cubicBezTo>
                  <a:pt x="7617" y="4221"/>
                  <a:pt x="7657" y="4282"/>
                  <a:pt x="7597" y="4322"/>
                </a:cubicBezTo>
                <a:cubicBezTo>
                  <a:pt x="7556" y="4363"/>
                  <a:pt x="7597" y="4464"/>
                  <a:pt x="7678" y="4566"/>
                </a:cubicBezTo>
                <a:cubicBezTo>
                  <a:pt x="7819" y="4707"/>
                  <a:pt x="7759" y="4768"/>
                  <a:pt x="7313" y="4971"/>
                </a:cubicBezTo>
                <a:cubicBezTo>
                  <a:pt x="7084" y="5085"/>
                  <a:pt x="6957" y="5135"/>
                  <a:pt x="6898" y="5135"/>
                </a:cubicBezTo>
                <a:cubicBezTo>
                  <a:pt x="6842" y="5135"/>
                  <a:pt x="6848" y="5090"/>
                  <a:pt x="6888" y="5011"/>
                </a:cubicBezTo>
                <a:cubicBezTo>
                  <a:pt x="6969" y="4849"/>
                  <a:pt x="6928" y="4829"/>
                  <a:pt x="6644" y="4809"/>
                </a:cubicBezTo>
                <a:cubicBezTo>
                  <a:pt x="6422" y="4809"/>
                  <a:pt x="6320" y="4768"/>
                  <a:pt x="6320" y="4647"/>
                </a:cubicBezTo>
                <a:cubicBezTo>
                  <a:pt x="6340" y="4510"/>
                  <a:pt x="6095" y="4240"/>
                  <a:pt x="5914" y="4240"/>
                </a:cubicBezTo>
                <a:cubicBezTo>
                  <a:pt x="5908" y="4240"/>
                  <a:pt x="5901" y="4241"/>
                  <a:pt x="5895" y="4241"/>
                </a:cubicBezTo>
                <a:cubicBezTo>
                  <a:pt x="5854" y="4241"/>
                  <a:pt x="5814" y="4181"/>
                  <a:pt x="5834" y="4100"/>
                </a:cubicBezTo>
                <a:cubicBezTo>
                  <a:pt x="5834" y="4040"/>
                  <a:pt x="5823" y="4003"/>
                  <a:pt x="5802" y="4003"/>
                </a:cubicBezTo>
                <a:cubicBezTo>
                  <a:pt x="5794" y="4003"/>
                  <a:pt x="5784" y="4008"/>
                  <a:pt x="5773" y="4019"/>
                </a:cubicBezTo>
                <a:cubicBezTo>
                  <a:pt x="5763" y="4029"/>
                  <a:pt x="5744" y="4034"/>
                  <a:pt x="5720" y="4034"/>
                </a:cubicBezTo>
                <a:cubicBezTo>
                  <a:pt x="5649" y="4034"/>
                  <a:pt x="5529" y="3992"/>
                  <a:pt x="5409" y="3917"/>
                </a:cubicBezTo>
                <a:cubicBezTo>
                  <a:pt x="5269" y="3833"/>
                  <a:pt x="5052" y="3792"/>
                  <a:pt x="4866" y="3792"/>
                </a:cubicBezTo>
                <a:cubicBezTo>
                  <a:pt x="4648" y="3792"/>
                  <a:pt x="4474" y="3849"/>
                  <a:pt x="4518" y="3958"/>
                </a:cubicBezTo>
                <a:cubicBezTo>
                  <a:pt x="4532" y="4002"/>
                  <a:pt x="4578" y="4035"/>
                  <a:pt x="4626" y="4035"/>
                </a:cubicBezTo>
                <a:cubicBezTo>
                  <a:pt x="4644" y="4035"/>
                  <a:pt x="4663" y="4030"/>
                  <a:pt x="4680" y="4019"/>
                </a:cubicBezTo>
                <a:cubicBezTo>
                  <a:pt x="4711" y="4003"/>
                  <a:pt x="4745" y="3996"/>
                  <a:pt x="4781" y="3996"/>
                </a:cubicBezTo>
                <a:cubicBezTo>
                  <a:pt x="4979" y="3996"/>
                  <a:pt x="5231" y="4217"/>
                  <a:pt x="5368" y="4525"/>
                </a:cubicBezTo>
                <a:cubicBezTo>
                  <a:pt x="5448" y="4741"/>
                  <a:pt x="5483" y="4830"/>
                  <a:pt x="5455" y="4830"/>
                </a:cubicBezTo>
                <a:cubicBezTo>
                  <a:pt x="5433" y="4830"/>
                  <a:pt x="5374" y="4776"/>
                  <a:pt x="5267" y="4687"/>
                </a:cubicBezTo>
                <a:cubicBezTo>
                  <a:pt x="5105" y="4566"/>
                  <a:pt x="4923" y="4464"/>
                  <a:pt x="4740" y="4403"/>
                </a:cubicBezTo>
                <a:cubicBezTo>
                  <a:pt x="4599" y="4383"/>
                  <a:pt x="4194" y="4282"/>
                  <a:pt x="3890" y="4181"/>
                </a:cubicBezTo>
                <a:cubicBezTo>
                  <a:pt x="3677" y="4120"/>
                  <a:pt x="3530" y="4090"/>
                  <a:pt x="3434" y="4090"/>
                </a:cubicBezTo>
                <a:cubicBezTo>
                  <a:pt x="3338" y="4090"/>
                  <a:pt x="3292" y="4120"/>
                  <a:pt x="3282" y="4181"/>
                </a:cubicBezTo>
                <a:cubicBezTo>
                  <a:pt x="3270" y="4252"/>
                  <a:pt x="3237" y="4281"/>
                  <a:pt x="3192" y="4281"/>
                </a:cubicBezTo>
                <a:cubicBezTo>
                  <a:pt x="3160" y="4281"/>
                  <a:pt x="3121" y="4267"/>
                  <a:pt x="3079" y="4241"/>
                </a:cubicBezTo>
                <a:cubicBezTo>
                  <a:pt x="3019" y="4211"/>
                  <a:pt x="2953" y="4196"/>
                  <a:pt x="2887" y="4196"/>
                </a:cubicBezTo>
                <a:cubicBezTo>
                  <a:pt x="2821" y="4196"/>
                  <a:pt x="2755" y="4211"/>
                  <a:pt x="2695" y="4241"/>
                </a:cubicBezTo>
                <a:cubicBezTo>
                  <a:pt x="2533" y="4322"/>
                  <a:pt x="2533" y="4363"/>
                  <a:pt x="2735" y="4444"/>
                </a:cubicBezTo>
                <a:cubicBezTo>
                  <a:pt x="2877" y="4525"/>
                  <a:pt x="2978" y="4667"/>
                  <a:pt x="2998" y="4829"/>
                </a:cubicBezTo>
                <a:cubicBezTo>
                  <a:pt x="2998" y="5031"/>
                  <a:pt x="3120" y="5092"/>
                  <a:pt x="3566" y="5153"/>
                </a:cubicBezTo>
                <a:cubicBezTo>
                  <a:pt x="3829" y="5173"/>
                  <a:pt x="4072" y="5254"/>
                  <a:pt x="4295" y="5416"/>
                </a:cubicBezTo>
                <a:cubicBezTo>
                  <a:pt x="4390" y="5511"/>
                  <a:pt x="4401" y="5551"/>
                  <a:pt x="4276" y="5551"/>
                </a:cubicBezTo>
                <a:cubicBezTo>
                  <a:pt x="4188" y="5551"/>
                  <a:pt x="4032" y="5531"/>
                  <a:pt x="3788" y="5497"/>
                </a:cubicBezTo>
                <a:cubicBezTo>
                  <a:pt x="3424" y="5457"/>
                  <a:pt x="3120" y="5376"/>
                  <a:pt x="3120" y="5315"/>
                </a:cubicBezTo>
                <a:cubicBezTo>
                  <a:pt x="3140" y="5254"/>
                  <a:pt x="3100" y="5214"/>
                  <a:pt x="3039" y="5214"/>
                </a:cubicBezTo>
                <a:cubicBezTo>
                  <a:pt x="2836" y="5133"/>
                  <a:pt x="2634" y="5011"/>
                  <a:pt x="2431" y="4869"/>
                </a:cubicBezTo>
                <a:cubicBezTo>
                  <a:pt x="2187" y="4682"/>
                  <a:pt x="1925" y="4563"/>
                  <a:pt x="1856" y="4563"/>
                </a:cubicBezTo>
                <a:cubicBezTo>
                  <a:pt x="1851" y="4563"/>
                  <a:pt x="1847" y="4564"/>
                  <a:pt x="1844" y="4566"/>
                </a:cubicBezTo>
                <a:cubicBezTo>
                  <a:pt x="1824" y="4606"/>
                  <a:pt x="1824" y="4647"/>
                  <a:pt x="1884" y="4647"/>
                </a:cubicBezTo>
                <a:cubicBezTo>
                  <a:pt x="1925" y="4667"/>
                  <a:pt x="1884" y="4748"/>
                  <a:pt x="1803" y="4849"/>
                </a:cubicBezTo>
                <a:cubicBezTo>
                  <a:pt x="1702" y="4950"/>
                  <a:pt x="1601" y="5001"/>
                  <a:pt x="1535" y="5001"/>
                </a:cubicBezTo>
                <a:cubicBezTo>
                  <a:pt x="1469" y="5001"/>
                  <a:pt x="1439" y="4950"/>
                  <a:pt x="1479" y="4849"/>
                </a:cubicBezTo>
                <a:cubicBezTo>
                  <a:pt x="1499" y="4748"/>
                  <a:pt x="1439" y="4647"/>
                  <a:pt x="1337" y="4606"/>
                </a:cubicBezTo>
                <a:cubicBezTo>
                  <a:pt x="1310" y="4594"/>
                  <a:pt x="1285" y="4588"/>
                  <a:pt x="1263" y="4588"/>
                </a:cubicBezTo>
                <a:cubicBezTo>
                  <a:pt x="1172" y="4588"/>
                  <a:pt x="1123" y="4697"/>
                  <a:pt x="1074" y="4991"/>
                </a:cubicBezTo>
                <a:cubicBezTo>
                  <a:pt x="1055" y="5242"/>
                  <a:pt x="980" y="5438"/>
                  <a:pt x="921" y="5438"/>
                </a:cubicBezTo>
                <a:cubicBezTo>
                  <a:pt x="918" y="5438"/>
                  <a:pt x="915" y="5437"/>
                  <a:pt x="912" y="5437"/>
                </a:cubicBezTo>
                <a:cubicBezTo>
                  <a:pt x="851" y="5437"/>
                  <a:pt x="790" y="5518"/>
                  <a:pt x="770" y="5639"/>
                </a:cubicBezTo>
                <a:cubicBezTo>
                  <a:pt x="733" y="5732"/>
                  <a:pt x="814" y="5824"/>
                  <a:pt x="906" y="5824"/>
                </a:cubicBezTo>
                <a:cubicBezTo>
                  <a:pt x="915" y="5824"/>
                  <a:pt x="923" y="5823"/>
                  <a:pt x="932" y="5821"/>
                </a:cubicBezTo>
                <a:cubicBezTo>
                  <a:pt x="1074" y="5821"/>
                  <a:pt x="1155" y="5700"/>
                  <a:pt x="1175" y="5518"/>
                </a:cubicBezTo>
                <a:cubicBezTo>
                  <a:pt x="1192" y="5366"/>
                  <a:pt x="1223" y="5285"/>
                  <a:pt x="1256" y="5285"/>
                </a:cubicBezTo>
                <a:cubicBezTo>
                  <a:pt x="1263" y="5285"/>
                  <a:pt x="1270" y="5288"/>
                  <a:pt x="1277" y="5295"/>
                </a:cubicBezTo>
                <a:cubicBezTo>
                  <a:pt x="1300" y="5314"/>
                  <a:pt x="1343" y="5322"/>
                  <a:pt x="1398" y="5322"/>
                </a:cubicBezTo>
                <a:cubicBezTo>
                  <a:pt x="1633" y="5322"/>
                  <a:pt x="2079" y="5170"/>
                  <a:pt x="2046" y="5072"/>
                </a:cubicBezTo>
                <a:cubicBezTo>
                  <a:pt x="2026" y="4991"/>
                  <a:pt x="2046" y="4930"/>
                  <a:pt x="2127" y="4890"/>
                </a:cubicBezTo>
                <a:cubicBezTo>
                  <a:pt x="2133" y="4886"/>
                  <a:pt x="2138" y="4884"/>
                  <a:pt x="2143" y="4884"/>
                </a:cubicBezTo>
                <a:cubicBezTo>
                  <a:pt x="2191" y="4884"/>
                  <a:pt x="2205" y="5054"/>
                  <a:pt x="2168" y="5275"/>
                </a:cubicBezTo>
                <a:cubicBezTo>
                  <a:pt x="2113" y="5492"/>
                  <a:pt x="2043" y="5645"/>
                  <a:pt x="1970" y="5645"/>
                </a:cubicBezTo>
                <a:cubicBezTo>
                  <a:pt x="1962" y="5645"/>
                  <a:pt x="1953" y="5643"/>
                  <a:pt x="1945" y="5639"/>
                </a:cubicBezTo>
                <a:cubicBezTo>
                  <a:pt x="1924" y="5625"/>
                  <a:pt x="1897" y="5618"/>
                  <a:pt x="1870" y="5618"/>
                </a:cubicBezTo>
                <a:cubicBezTo>
                  <a:pt x="1820" y="5618"/>
                  <a:pt x="1769" y="5640"/>
                  <a:pt x="1743" y="5680"/>
                </a:cubicBezTo>
                <a:cubicBezTo>
                  <a:pt x="1695" y="5715"/>
                  <a:pt x="1642" y="5737"/>
                  <a:pt x="1589" y="5737"/>
                </a:cubicBezTo>
                <a:cubicBezTo>
                  <a:pt x="1551" y="5737"/>
                  <a:pt x="1513" y="5725"/>
                  <a:pt x="1479" y="5700"/>
                </a:cubicBezTo>
                <a:cubicBezTo>
                  <a:pt x="1404" y="5666"/>
                  <a:pt x="1359" y="5647"/>
                  <a:pt x="1345" y="5647"/>
                </a:cubicBezTo>
                <a:cubicBezTo>
                  <a:pt x="1325" y="5647"/>
                  <a:pt x="1364" y="5686"/>
                  <a:pt x="1459" y="5781"/>
                </a:cubicBezTo>
                <a:cubicBezTo>
                  <a:pt x="1600" y="5869"/>
                  <a:pt x="1757" y="5927"/>
                  <a:pt x="1915" y="5927"/>
                </a:cubicBezTo>
                <a:cubicBezTo>
                  <a:pt x="1938" y="5927"/>
                  <a:pt x="1962" y="5925"/>
                  <a:pt x="1986" y="5923"/>
                </a:cubicBezTo>
                <a:cubicBezTo>
                  <a:pt x="2003" y="5922"/>
                  <a:pt x="2020" y="5921"/>
                  <a:pt x="2036" y="5921"/>
                </a:cubicBezTo>
                <a:cubicBezTo>
                  <a:pt x="2412" y="5921"/>
                  <a:pt x="2652" y="6139"/>
                  <a:pt x="2614" y="6449"/>
                </a:cubicBezTo>
                <a:cubicBezTo>
                  <a:pt x="2603" y="6536"/>
                  <a:pt x="2592" y="6577"/>
                  <a:pt x="2575" y="6577"/>
                </a:cubicBezTo>
                <a:cubicBezTo>
                  <a:pt x="2560" y="6577"/>
                  <a:pt x="2540" y="6546"/>
                  <a:pt x="2512" y="6490"/>
                </a:cubicBezTo>
                <a:cubicBezTo>
                  <a:pt x="2461" y="6337"/>
                  <a:pt x="2249" y="6240"/>
                  <a:pt x="2074" y="6240"/>
                </a:cubicBezTo>
                <a:cubicBezTo>
                  <a:pt x="1971" y="6240"/>
                  <a:pt x="1881" y="6273"/>
                  <a:pt x="1844" y="6348"/>
                </a:cubicBezTo>
                <a:cubicBezTo>
                  <a:pt x="1803" y="6429"/>
                  <a:pt x="1884" y="6510"/>
                  <a:pt x="2006" y="6530"/>
                </a:cubicBezTo>
                <a:cubicBezTo>
                  <a:pt x="2219" y="6550"/>
                  <a:pt x="2543" y="6958"/>
                  <a:pt x="2376" y="6958"/>
                </a:cubicBezTo>
                <a:cubicBezTo>
                  <a:pt x="2368" y="6958"/>
                  <a:pt x="2360" y="6958"/>
                  <a:pt x="2350" y="6956"/>
                </a:cubicBezTo>
                <a:cubicBezTo>
                  <a:pt x="2310" y="6956"/>
                  <a:pt x="2330" y="7017"/>
                  <a:pt x="2411" y="7098"/>
                </a:cubicBezTo>
                <a:cubicBezTo>
                  <a:pt x="2492" y="7179"/>
                  <a:pt x="2492" y="7260"/>
                  <a:pt x="2208" y="7361"/>
                </a:cubicBezTo>
                <a:cubicBezTo>
                  <a:pt x="2112" y="7388"/>
                  <a:pt x="2019" y="7400"/>
                  <a:pt x="1936" y="7400"/>
                </a:cubicBezTo>
                <a:cubicBezTo>
                  <a:pt x="1705" y="7400"/>
                  <a:pt x="1557" y="7302"/>
                  <a:pt x="1661" y="7138"/>
                </a:cubicBezTo>
                <a:cubicBezTo>
                  <a:pt x="1685" y="7103"/>
                  <a:pt x="1722" y="7081"/>
                  <a:pt x="1761" y="7081"/>
                </a:cubicBezTo>
                <a:cubicBezTo>
                  <a:pt x="1789" y="7081"/>
                  <a:pt x="1818" y="7092"/>
                  <a:pt x="1844" y="7118"/>
                </a:cubicBezTo>
                <a:cubicBezTo>
                  <a:pt x="1864" y="7131"/>
                  <a:pt x="1882" y="7138"/>
                  <a:pt x="1898" y="7138"/>
                </a:cubicBezTo>
                <a:cubicBezTo>
                  <a:pt x="1929" y="7138"/>
                  <a:pt x="1952" y="7111"/>
                  <a:pt x="1965" y="7057"/>
                </a:cubicBezTo>
                <a:cubicBezTo>
                  <a:pt x="1965" y="6976"/>
                  <a:pt x="1884" y="6915"/>
                  <a:pt x="1763" y="6895"/>
                </a:cubicBezTo>
                <a:cubicBezTo>
                  <a:pt x="1621" y="6875"/>
                  <a:pt x="1520" y="6733"/>
                  <a:pt x="1520" y="6591"/>
                </a:cubicBezTo>
                <a:cubicBezTo>
                  <a:pt x="1499" y="6449"/>
                  <a:pt x="1439" y="6328"/>
                  <a:pt x="1358" y="6308"/>
                </a:cubicBezTo>
                <a:cubicBezTo>
                  <a:pt x="1297" y="6308"/>
                  <a:pt x="1256" y="6389"/>
                  <a:pt x="1277" y="6510"/>
                </a:cubicBezTo>
                <a:cubicBezTo>
                  <a:pt x="1295" y="6603"/>
                  <a:pt x="1263" y="6695"/>
                  <a:pt x="1180" y="6695"/>
                </a:cubicBezTo>
                <a:cubicBezTo>
                  <a:pt x="1172" y="6695"/>
                  <a:pt x="1164" y="6694"/>
                  <a:pt x="1155" y="6692"/>
                </a:cubicBezTo>
                <a:cubicBezTo>
                  <a:pt x="1142" y="6690"/>
                  <a:pt x="1128" y="6689"/>
                  <a:pt x="1115" y="6689"/>
                </a:cubicBezTo>
                <a:cubicBezTo>
                  <a:pt x="1028" y="6689"/>
                  <a:pt x="945" y="6744"/>
                  <a:pt x="892" y="6814"/>
                </a:cubicBezTo>
                <a:cubicBezTo>
                  <a:pt x="882" y="6833"/>
                  <a:pt x="873" y="6842"/>
                  <a:pt x="864" y="6842"/>
                </a:cubicBezTo>
                <a:cubicBezTo>
                  <a:pt x="833" y="6842"/>
                  <a:pt x="806" y="6746"/>
                  <a:pt x="790" y="6591"/>
                </a:cubicBezTo>
                <a:cubicBezTo>
                  <a:pt x="755" y="6379"/>
                  <a:pt x="704" y="6259"/>
                  <a:pt x="611" y="6259"/>
                </a:cubicBezTo>
                <a:cubicBezTo>
                  <a:pt x="598" y="6259"/>
                  <a:pt x="583" y="6262"/>
                  <a:pt x="568" y="6267"/>
                </a:cubicBezTo>
                <a:cubicBezTo>
                  <a:pt x="539" y="6278"/>
                  <a:pt x="517" y="6283"/>
                  <a:pt x="501" y="6283"/>
                </a:cubicBezTo>
                <a:cubicBezTo>
                  <a:pt x="460" y="6283"/>
                  <a:pt x="457" y="6250"/>
                  <a:pt x="487" y="6206"/>
                </a:cubicBezTo>
                <a:cubicBezTo>
                  <a:pt x="547" y="6125"/>
                  <a:pt x="547" y="6064"/>
                  <a:pt x="487" y="6064"/>
                </a:cubicBezTo>
                <a:cubicBezTo>
                  <a:pt x="446" y="6044"/>
                  <a:pt x="325" y="6004"/>
                  <a:pt x="203" y="5963"/>
                </a:cubicBezTo>
                <a:cubicBezTo>
                  <a:pt x="167" y="5949"/>
                  <a:pt x="134" y="5942"/>
                  <a:pt x="105" y="5942"/>
                </a:cubicBezTo>
                <a:cubicBezTo>
                  <a:pt x="52" y="5942"/>
                  <a:pt x="14" y="5964"/>
                  <a:pt x="0" y="6004"/>
                </a:cubicBezTo>
                <a:cubicBezTo>
                  <a:pt x="0" y="6085"/>
                  <a:pt x="61" y="6146"/>
                  <a:pt x="163" y="6146"/>
                </a:cubicBezTo>
                <a:cubicBezTo>
                  <a:pt x="264" y="6166"/>
                  <a:pt x="325" y="6227"/>
                  <a:pt x="304" y="6308"/>
                </a:cubicBezTo>
                <a:cubicBezTo>
                  <a:pt x="304" y="6357"/>
                  <a:pt x="282" y="6383"/>
                  <a:pt x="251" y="6383"/>
                </a:cubicBezTo>
                <a:cubicBezTo>
                  <a:pt x="231" y="6383"/>
                  <a:pt x="207" y="6372"/>
                  <a:pt x="183" y="6348"/>
                </a:cubicBezTo>
                <a:cubicBezTo>
                  <a:pt x="167" y="6324"/>
                  <a:pt x="148" y="6313"/>
                  <a:pt x="129" y="6313"/>
                </a:cubicBezTo>
                <a:cubicBezTo>
                  <a:pt x="101" y="6313"/>
                  <a:pt x="74" y="6340"/>
                  <a:pt x="61" y="6389"/>
                </a:cubicBezTo>
                <a:cubicBezTo>
                  <a:pt x="61" y="6470"/>
                  <a:pt x="82" y="6551"/>
                  <a:pt x="163" y="6611"/>
                </a:cubicBezTo>
                <a:cubicBezTo>
                  <a:pt x="203" y="6672"/>
                  <a:pt x="223" y="6753"/>
                  <a:pt x="183" y="6814"/>
                </a:cubicBezTo>
                <a:cubicBezTo>
                  <a:pt x="122" y="6895"/>
                  <a:pt x="142" y="6936"/>
                  <a:pt x="203" y="6956"/>
                </a:cubicBezTo>
                <a:cubicBezTo>
                  <a:pt x="284" y="6936"/>
                  <a:pt x="365" y="6895"/>
                  <a:pt x="385" y="6814"/>
                </a:cubicBezTo>
                <a:cubicBezTo>
                  <a:pt x="401" y="6766"/>
                  <a:pt x="420" y="6743"/>
                  <a:pt x="445" y="6743"/>
                </a:cubicBezTo>
                <a:cubicBezTo>
                  <a:pt x="483" y="6743"/>
                  <a:pt x="535" y="6797"/>
                  <a:pt x="608" y="6895"/>
                </a:cubicBezTo>
                <a:cubicBezTo>
                  <a:pt x="709" y="7037"/>
                  <a:pt x="851" y="7158"/>
                  <a:pt x="993" y="7260"/>
                </a:cubicBezTo>
                <a:cubicBezTo>
                  <a:pt x="1261" y="7401"/>
                  <a:pt x="1195" y="7512"/>
                  <a:pt x="952" y="7512"/>
                </a:cubicBezTo>
                <a:cubicBezTo>
                  <a:pt x="847" y="7512"/>
                  <a:pt x="707" y="7491"/>
                  <a:pt x="547" y="7442"/>
                </a:cubicBezTo>
                <a:cubicBezTo>
                  <a:pt x="349" y="7390"/>
                  <a:pt x="228" y="7361"/>
                  <a:pt x="162" y="7361"/>
                </a:cubicBezTo>
                <a:cubicBezTo>
                  <a:pt x="73" y="7361"/>
                  <a:pt x="84" y="7415"/>
                  <a:pt x="142" y="7543"/>
                </a:cubicBezTo>
                <a:cubicBezTo>
                  <a:pt x="197" y="7652"/>
                  <a:pt x="316" y="7729"/>
                  <a:pt x="399" y="7729"/>
                </a:cubicBezTo>
                <a:cubicBezTo>
                  <a:pt x="408" y="7729"/>
                  <a:pt x="418" y="7728"/>
                  <a:pt x="426" y="7725"/>
                </a:cubicBezTo>
                <a:cubicBezTo>
                  <a:pt x="456" y="7714"/>
                  <a:pt x="480" y="7709"/>
                  <a:pt x="499" y="7709"/>
                </a:cubicBezTo>
                <a:cubicBezTo>
                  <a:pt x="544" y="7709"/>
                  <a:pt x="556" y="7737"/>
                  <a:pt x="527" y="7766"/>
                </a:cubicBezTo>
                <a:cubicBezTo>
                  <a:pt x="487" y="7827"/>
                  <a:pt x="527" y="7928"/>
                  <a:pt x="608" y="7989"/>
                </a:cubicBezTo>
                <a:cubicBezTo>
                  <a:pt x="640" y="8005"/>
                  <a:pt x="668" y="8014"/>
                  <a:pt x="689" y="8014"/>
                </a:cubicBezTo>
                <a:cubicBezTo>
                  <a:pt x="721" y="8014"/>
                  <a:pt x="734" y="7990"/>
                  <a:pt x="709" y="7928"/>
                </a:cubicBezTo>
                <a:cubicBezTo>
                  <a:pt x="703" y="7893"/>
                  <a:pt x="707" y="7878"/>
                  <a:pt x="723" y="7878"/>
                </a:cubicBezTo>
                <a:cubicBezTo>
                  <a:pt x="752" y="7878"/>
                  <a:pt x="819" y="7936"/>
                  <a:pt x="912" y="8029"/>
                </a:cubicBezTo>
                <a:cubicBezTo>
                  <a:pt x="1046" y="8146"/>
                  <a:pt x="1193" y="8222"/>
                  <a:pt x="1286" y="8222"/>
                </a:cubicBezTo>
                <a:cubicBezTo>
                  <a:pt x="1306" y="8222"/>
                  <a:pt x="1323" y="8219"/>
                  <a:pt x="1337" y="8212"/>
                </a:cubicBezTo>
                <a:cubicBezTo>
                  <a:pt x="1364" y="8198"/>
                  <a:pt x="1385" y="8191"/>
                  <a:pt x="1398" y="8191"/>
                </a:cubicBezTo>
                <a:cubicBezTo>
                  <a:pt x="1425" y="8191"/>
                  <a:pt x="1425" y="8218"/>
                  <a:pt x="1398" y="8272"/>
                </a:cubicBezTo>
                <a:cubicBezTo>
                  <a:pt x="1337" y="8333"/>
                  <a:pt x="1418" y="8475"/>
                  <a:pt x="1580" y="8576"/>
                </a:cubicBezTo>
                <a:cubicBezTo>
                  <a:pt x="1685" y="8654"/>
                  <a:pt x="1748" y="8699"/>
                  <a:pt x="1785" y="8699"/>
                </a:cubicBezTo>
                <a:cubicBezTo>
                  <a:pt x="1833" y="8699"/>
                  <a:pt x="1835" y="8620"/>
                  <a:pt x="1824" y="8434"/>
                </a:cubicBezTo>
                <a:cubicBezTo>
                  <a:pt x="1803" y="8232"/>
                  <a:pt x="1844" y="8110"/>
                  <a:pt x="1925" y="8110"/>
                </a:cubicBezTo>
                <a:cubicBezTo>
                  <a:pt x="1986" y="8110"/>
                  <a:pt x="2006" y="8191"/>
                  <a:pt x="1965" y="8232"/>
                </a:cubicBezTo>
                <a:cubicBezTo>
                  <a:pt x="1925" y="8293"/>
                  <a:pt x="1965" y="8374"/>
                  <a:pt x="2046" y="8434"/>
                </a:cubicBezTo>
                <a:cubicBezTo>
                  <a:pt x="2127" y="8495"/>
                  <a:pt x="2168" y="8637"/>
                  <a:pt x="2107" y="8718"/>
                </a:cubicBezTo>
                <a:cubicBezTo>
                  <a:pt x="2046" y="8860"/>
                  <a:pt x="2087" y="8921"/>
                  <a:pt x="2208" y="8941"/>
                </a:cubicBezTo>
                <a:cubicBezTo>
                  <a:pt x="2330" y="8961"/>
                  <a:pt x="2370" y="9042"/>
                  <a:pt x="2370" y="9103"/>
                </a:cubicBezTo>
                <a:cubicBezTo>
                  <a:pt x="2370" y="9173"/>
                  <a:pt x="2416" y="9228"/>
                  <a:pt x="2468" y="9228"/>
                </a:cubicBezTo>
                <a:cubicBezTo>
                  <a:pt x="2476" y="9228"/>
                  <a:pt x="2484" y="9227"/>
                  <a:pt x="2492" y="9224"/>
                </a:cubicBezTo>
                <a:cubicBezTo>
                  <a:pt x="2654" y="9265"/>
                  <a:pt x="2816" y="9326"/>
                  <a:pt x="2958" y="9427"/>
                </a:cubicBezTo>
                <a:cubicBezTo>
                  <a:pt x="3181" y="9549"/>
                  <a:pt x="3444" y="9650"/>
                  <a:pt x="3687" y="9731"/>
                </a:cubicBezTo>
                <a:cubicBezTo>
                  <a:pt x="4376" y="9933"/>
                  <a:pt x="4619" y="10197"/>
                  <a:pt x="4558" y="10663"/>
                </a:cubicBezTo>
                <a:cubicBezTo>
                  <a:pt x="4477" y="11210"/>
                  <a:pt x="4295" y="11432"/>
                  <a:pt x="3971" y="11432"/>
                </a:cubicBezTo>
                <a:cubicBezTo>
                  <a:pt x="3768" y="11432"/>
                  <a:pt x="3748" y="11473"/>
                  <a:pt x="3809" y="11675"/>
                </a:cubicBezTo>
                <a:cubicBezTo>
                  <a:pt x="3854" y="11780"/>
                  <a:pt x="3909" y="11841"/>
                  <a:pt x="3976" y="11841"/>
                </a:cubicBezTo>
                <a:cubicBezTo>
                  <a:pt x="4000" y="11841"/>
                  <a:pt x="4025" y="11833"/>
                  <a:pt x="4052" y="11817"/>
                </a:cubicBezTo>
                <a:cubicBezTo>
                  <a:pt x="4070" y="11799"/>
                  <a:pt x="4089" y="11790"/>
                  <a:pt x="4109" y="11790"/>
                </a:cubicBezTo>
                <a:cubicBezTo>
                  <a:pt x="4178" y="11790"/>
                  <a:pt x="4257" y="11897"/>
                  <a:pt x="4335" y="12101"/>
                </a:cubicBezTo>
                <a:cubicBezTo>
                  <a:pt x="4430" y="12371"/>
                  <a:pt x="4461" y="12461"/>
                  <a:pt x="4400" y="12461"/>
                </a:cubicBezTo>
                <a:cubicBezTo>
                  <a:pt x="4369" y="12461"/>
                  <a:pt x="4315" y="12438"/>
                  <a:pt x="4234" y="12405"/>
                </a:cubicBezTo>
                <a:cubicBezTo>
                  <a:pt x="4134" y="12366"/>
                  <a:pt x="4075" y="12345"/>
                  <a:pt x="4049" y="12345"/>
                </a:cubicBezTo>
                <a:cubicBezTo>
                  <a:pt x="4007" y="12345"/>
                  <a:pt x="4053" y="12401"/>
                  <a:pt x="4153" y="12526"/>
                </a:cubicBezTo>
                <a:cubicBezTo>
                  <a:pt x="4360" y="12771"/>
                  <a:pt x="4357" y="12893"/>
                  <a:pt x="4161" y="12893"/>
                </a:cubicBezTo>
                <a:cubicBezTo>
                  <a:pt x="4146" y="12893"/>
                  <a:pt x="4130" y="12892"/>
                  <a:pt x="4112" y="12891"/>
                </a:cubicBezTo>
                <a:cubicBezTo>
                  <a:pt x="4074" y="12886"/>
                  <a:pt x="4044" y="12884"/>
                  <a:pt x="4022" y="12884"/>
                </a:cubicBezTo>
                <a:cubicBezTo>
                  <a:pt x="3950" y="12884"/>
                  <a:pt x="3964" y="12910"/>
                  <a:pt x="4072" y="12972"/>
                </a:cubicBezTo>
                <a:cubicBezTo>
                  <a:pt x="4153" y="13012"/>
                  <a:pt x="4214" y="13093"/>
                  <a:pt x="4275" y="13174"/>
                </a:cubicBezTo>
                <a:cubicBezTo>
                  <a:pt x="4376" y="13276"/>
                  <a:pt x="4497" y="13357"/>
                  <a:pt x="4639" y="13397"/>
                </a:cubicBezTo>
                <a:cubicBezTo>
                  <a:pt x="5044" y="13539"/>
                  <a:pt x="5085" y="13640"/>
                  <a:pt x="4882" y="13904"/>
                </a:cubicBezTo>
                <a:cubicBezTo>
                  <a:pt x="4680" y="14187"/>
                  <a:pt x="4659" y="14207"/>
                  <a:pt x="5004" y="14248"/>
                </a:cubicBezTo>
                <a:cubicBezTo>
                  <a:pt x="5287" y="14288"/>
                  <a:pt x="5308" y="14329"/>
                  <a:pt x="5267" y="14775"/>
                </a:cubicBezTo>
                <a:cubicBezTo>
                  <a:pt x="5227" y="15058"/>
                  <a:pt x="5227" y="15281"/>
                  <a:pt x="5267" y="15281"/>
                </a:cubicBezTo>
                <a:cubicBezTo>
                  <a:pt x="5328" y="15281"/>
                  <a:pt x="5247" y="15544"/>
                  <a:pt x="5085" y="15848"/>
                </a:cubicBezTo>
                <a:cubicBezTo>
                  <a:pt x="4887" y="16290"/>
                  <a:pt x="4849" y="16572"/>
                  <a:pt x="4963" y="16572"/>
                </a:cubicBezTo>
                <a:cubicBezTo>
                  <a:pt x="5001" y="16572"/>
                  <a:pt x="5055" y="16541"/>
                  <a:pt x="5125" y="16476"/>
                </a:cubicBezTo>
                <a:cubicBezTo>
                  <a:pt x="5206" y="16415"/>
                  <a:pt x="5308" y="16375"/>
                  <a:pt x="5429" y="16375"/>
                </a:cubicBezTo>
                <a:cubicBezTo>
                  <a:pt x="5611" y="16395"/>
                  <a:pt x="5571" y="16800"/>
                  <a:pt x="5368" y="16983"/>
                </a:cubicBezTo>
                <a:cubicBezTo>
                  <a:pt x="5267" y="17084"/>
                  <a:pt x="5227" y="17226"/>
                  <a:pt x="5247" y="17347"/>
                </a:cubicBezTo>
                <a:cubicBezTo>
                  <a:pt x="5266" y="17444"/>
                  <a:pt x="5285" y="17494"/>
                  <a:pt x="5333" y="17494"/>
                </a:cubicBezTo>
                <a:cubicBezTo>
                  <a:pt x="5386" y="17494"/>
                  <a:pt x="5473" y="17434"/>
                  <a:pt x="5632" y="17307"/>
                </a:cubicBezTo>
                <a:cubicBezTo>
                  <a:pt x="5936" y="17084"/>
                  <a:pt x="6219" y="16821"/>
                  <a:pt x="6543" y="16517"/>
                </a:cubicBezTo>
                <a:cubicBezTo>
                  <a:pt x="6948" y="16132"/>
                  <a:pt x="8184" y="15301"/>
                  <a:pt x="8305" y="15301"/>
                </a:cubicBezTo>
                <a:cubicBezTo>
                  <a:pt x="8488" y="15281"/>
                  <a:pt x="8650" y="15220"/>
                  <a:pt x="8771" y="15119"/>
                </a:cubicBezTo>
                <a:cubicBezTo>
                  <a:pt x="8932" y="15003"/>
                  <a:pt x="9147" y="14946"/>
                  <a:pt x="9424" y="14946"/>
                </a:cubicBezTo>
                <a:cubicBezTo>
                  <a:pt x="9777" y="14946"/>
                  <a:pt x="10230" y="15039"/>
                  <a:pt x="10797" y="15220"/>
                </a:cubicBezTo>
                <a:cubicBezTo>
                  <a:pt x="11115" y="15326"/>
                  <a:pt x="11434" y="15386"/>
                  <a:pt x="11752" y="15386"/>
                </a:cubicBezTo>
                <a:cubicBezTo>
                  <a:pt x="11798" y="15386"/>
                  <a:pt x="11845" y="15385"/>
                  <a:pt x="11891" y="15382"/>
                </a:cubicBezTo>
                <a:cubicBezTo>
                  <a:pt x="12235" y="15362"/>
                  <a:pt x="12296" y="15342"/>
                  <a:pt x="12073" y="15281"/>
                </a:cubicBezTo>
                <a:cubicBezTo>
                  <a:pt x="11871" y="15220"/>
                  <a:pt x="11992" y="15200"/>
                  <a:pt x="12336" y="15200"/>
                </a:cubicBezTo>
                <a:cubicBezTo>
                  <a:pt x="12389" y="15190"/>
                  <a:pt x="12441" y="15184"/>
                  <a:pt x="12493" y="15184"/>
                </a:cubicBezTo>
                <a:cubicBezTo>
                  <a:pt x="12644" y="15184"/>
                  <a:pt x="12794" y="15226"/>
                  <a:pt x="12944" y="15301"/>
                </a:cubicBezTo>
                <a:cubicBezTo>
                  <a:pt x="12964" y="15332"/>
                  <a:pt x="13010" y="15347"/>
                  <a:pt x="13068" y="15347"/>
                </a:cubicBezTo>
                <a:cubicBezTo>
                  <a:pt x="13126" y="15347"/>
                  <a:pt x="13197" y="15332"/>
                  <a:pt x="13268" y="15301"/>
                </a:cubicBezTo>
                <a:cubicBezTo>
                  <a:pt x="13316" y="15262"/>
                  <a:pt x="13369" y="15244"/>
                  <a:pt x="13422" y="15244"/>
                </a:cubicBezTo>
                <a:cubicBezTo>
                  <a:pt x="13504" y="15244"/>
                  <a:pt x="13583" y="15288"/>
                  <a:pt x="13633" y="15362"/>
                </a:cubicBezTo>
                <a:cubicBezTo>
                  <a:pt x="13694" y="15433"/>
                  <a:pt x="13744" y="15468"/>
                  <a:pt x="13810" y="15468"/>
                </a:cubicBezTo>
                <a:cubicBezTo>
                  <a:pt x="13876" y="15468"/>
                  <a:pt x="13957" y="15433"/>
                  <a:pt x="14078" y="15362"/>
                </a:cubicBezTo>
                <a:cubicBezTo>
                  <a:pt x="14192" y="15296"/>
                  <a:pt x="14266" y="15260"/>
                  <a:pt x="14317" y="15260"/>
                </a:cubicBezTo>
                <a:cubicBezTo>
                  <a:pt x="14374" y="15260"/>
                  <a:pt x="14401" y="15306"/>
                  <a:pt x="14423" y="15403"/>
                </a:cubicBezTo>
                <a:cubicBezTo>
                  <a:pt x="14442" y="15497"/>
                  <a:pt x="14460" y="15543"/>
                  <a:pt x="14498" y="15543"/>
                </a:cubicBezTo>
                <a:cubicBezTo>
                  <a:pt x="14540" y="15543"/>
                  <a:pt x="14607" y="15481"/>
                  <a:pt x="14727" y="15362"/>
                </a:cubicBezTo>
                <a:cubicBezTo>
                  <a:pt x="14856" y="15232"/>
                  <a:pt x="14986" y="15137"/>
                  <a:pt x="15038" y="15137"/>
                </a:cubicBezTo>
                <a:cubicBezTo>
                  <a:pt x="15043" y="15137"/>
                  <a:pt x="15047" y="15138"/>
                  <a:pt x="15051" y="15139"/>
                </a:cubicBezTo>
                <a:cubicBezTo>
                  <a:pt x="15098" y="15159"/>
                  <a:pt x="15139" y="15168"/>
                  <a:pt x="15175" y="15168"/>
                </a:cubicBezTo>
                <a:cubicBezTo>
                  <a:pt x="15323" y="15168"/>
                  <a:pt x="15364" y="15011"/>
                  <a:pt x="15233" y="14815"/>
                </a:cubicBezTo>
                <a:cubicBezTo>
                  <a:pt x="15155" y="14681"/>
                  <a:pt x="15108" y="14621"/>
                  <a:pt x="15061" y="14621"/>
                </a:cubicBezTo>
                <a:cubicBezTo>
                  <a:pt x="15022" y="14621"/>
                  <a:pt x="14984" y="14661"/>
                  <a:pt x="14929" y="14734"/>
                </a:cubicBezTo>
                <a:cubicBezTo>
                  <a:pt x="14880" y="14792"/>
                  <a:pt x="14850" y="14823"/>
                  <a:pt x="14836" y="14823"/>
                </a:cubicBezTo>
                <a:cubicBezTo>
                  <a:pt x="14814" y="14823"/>
                  <a:pt x="14824" y="14757"/>
                  <a:pt x="14848" y="14613"/>
                </a:cubicBezTo>
                <a:cubicBezTo>
                  <a:pt x="14865" y="14432"/>
                  <a:pt x="14921" y="14358"/>
                  <a:pt x="15071" y="14358"/>
                </a:cubicBezTo>
                <a:cubicBezTo>
                  <a:pt x="15106" y="14358"/>
                  <a:pt x="15147" y="14362"/>
                  <a:pt x="15193" y="14370"/>
                </a:cubicBezTo>
                <a:cubicBezTo>
                  <a:pt x="15456" y="14390"/>
                  <a:pt x="15537" y="14471"/>
                  <a:pt x="15557" y="14754"/>
                </a:cubicBezTo>
                <a:cubicBezTo>
                  <a:pt x="15569" y="14946"/>
                  <a:pt x="15581" y="15032"/>
                  <a:pt x="15639" y="15032"/>
                </a:cubicBezTo>
                <a:cubicBezTo>
                  <a:pt x="15679" y="15032"/>
                  <a:pt x="15741" y="14991"/>
                  <a:pt x="15841" y="14916"/>
                </a:cubicBezTo>
                <a:cubicBezTo>
                  <a:pt x="15925" y="14833"/>
                  <a:pt x="16028" y="14787"/>
                  <a:pt x="16104" y="14787"/>
                </a:cubicBezTo>
                <a:cubicBezTo>
                  <a:pt x="16138" y="14787"/>
                  <a:pt x="16166" y="14796"/>
                  <a:pt x="16185" y="14815"/>
                </a:cubicBezTo>
                <a:cubicBezTo>
                  <a:pt x="16209" y="14839"/>
                  <a:pt x="16249" y="14850"/>
                  <a:pt x="16294" y="14850"/>
                </a:cubicBezTo>
                <a:cubicBezTo>
                  <a:pt x="16364" y="14850"/>
                  <a:pt x="16448" y="14824"/>
                  <a:pt x="16509" y="14775"/>
                </a:cubicBezTo>
                <a:cubicBezTo>
                  <a:pt x="16581" y="14727"/>
                  <a:pt x="16625" y="14701"/>
                  <a:pt x="16646" y="14701"/>
                </a:cubicBezTo>
                <a:cubicBezTo>
                  <a:pt x="16679" y="14701"/>
                  <a:pt x="16659" y="14761"/>
                  <a:pt x="16610" y="14896"/>
                </a:cubicBezTo>
                <a:cubicBezTo>
                  <a:pt x="16509" y="15119"/>
                  <a:pt x="16550" y="15160"/>
                  <a:pt x="16712" y="15180"/>
                </a:cubicBezTo>
                <a:cubicBezTo>
                  <a:pt x="17036" y="15180"/>
                  <a:pt x="17178" y="15038"/>
                  <a:pt x="16995" y="14876"/>
                </a:cubicBezTo>
                <a:cubicBezTo>
                  <a:pt x="16894" y="14775"/>
                  <a:pt x="16935" y="14714"/>
                  <a:pt x="17157" y="14613"/>
                </a:cubicBezTo>
                <a:cubicBezTo>
                  <a:pt x="17351" y="14527"/>
                  <a:pt x="17630" y="14480"/>
                  <a:pt x="17823" y="14480"/>
                </a:cubicBezTo>
                <a:cubicBezTo>
                  <a:pt x="17992" y="14480"/>
                  <a:pt x="18094" y="14516"/>
                  <a:pt x="18008" y="14592"/>
                </a:cubicBezTo>
                <a:cubicBezTo>
                  <a:pt x="17887" y="14673"/>
                  <a:pt x="17765" y="14714"/>
                  <a:pt x="17623" y="14714"/>
                </a:cubicBezTo>
                <a:cubicBezTo>
                  <a:pt x="17259" y="14734"/>
                  <a:pt x="17178" y="14856"/>
                  <a:pt x="17299" y="15099"/>
                </a:cubicBezTo>
                <a:cubicBezTo>
                  <a:pt x="17360" y="15180"/>
                  <a:pt x="17380" y="15301"/>
                  <a:pt x="17340" y="15423"/>
                </a:cubicBezTo>
                <a:cubicBezTo>
                  <a:pt x="17299" y="15484"/>
                  <a:pt x="17340" y="15544"/>
                  <a:pt x="17441" y="15544"/>
                </a:cubicBezTo>
                <a:cubicBezTo>
                  <a:pt x="17563" y="15544"/>
                  <a:pt x="17684" y="15463"/>
                  <a:pt x="17704" y="15342"/>
                </a:cubicBezTo>
                <a:cubicBezTo>
                  <a:pt x="17759" y="15214"/>
                  <a:pt x="17862" y="15136"/>
                  <a:pt x="18000" y="15136"/>
                </a:cubicBezTo>
                <a:cubicBezTo>
                  <a:pt x="18016" y="15136"/>
                  <a:pt x="18032" y="15137"/>
                  <a:pt x="18049" y="15139"/>
                </a:cubicBezTo>
                <a:lnTo>
                  <a:pt x="18555" y="15200"/>
                </a:lnTo>
                <a:cubicBezTo>
                  <a:pt x="18585" y="15203"/>
                  <a:pt x="18611" y="15205"/>
                  <a:pt x="18633" y="15205"/>
                </a:cubicBezTo>
                <a:cubicBezTo>
                  <a:pt x="18768" y="15205"/>
                  <a:pt x="18792" y="15147"/>
                  <a:pt x="18758" y="14957"/>
                </a:cubicBezTo>
                <a:cubicBezTo>
                  <a:pt x="18744" y="14795"/>
                  <a:pt x="18749" y="14732"/>
                  <a:pt x="18795" y="14732"/>
                </a:cubicBezTo>
                <a:cubicBezTo>
                  <a:pt x="18818" y="14732"/>
                  <a:pt x="18852" y="14748"/>
                  <a:pt x="18899" y="14775"/>
                </a:cubicBezTo>
                <a:cubicBezTo>
                  <a:pt x="18921" y="14785"/>
                  <a:pt x="18946" y="14791"/>
                  <a:pt x="18971" y="14791"/>
                </a:cubicBezTo>
                <a:cubicBezTo>
                  <a:pt x="19040" y="14791"/>
                  <a:pt x="19113" y="14753"/>
                  <a:pt x="19142" y="14694"/>
                </a:cubicBezTo>
                <a:cubicBezTo>
                  <a:pt x="19170" y="14625"/>
                  <a:pt x="19235" y="14584"/>
                  <a:pt x="19306" y="14584"/>
                </a:cubicBezTo>
                <a:cubicBezTo>
                  <a:pt x="19339" y="14584"/>
                  <a:pt x="19373" y="14593"/>
                  <a:pt x="19406" y="14613"/>
                </a:cubicBezTo>
                <a:cubicBezTo>
                  <a:pt x="19487" y="14673"/>
                  <a:pt x="19527" y="14795"/>
                  <a:pt x="19467" y="14896"/>
                </a:cubicBezTo>
                <a:cubicBezTo>
                  <a:pt x="19426" y="14997"/>
                  <a:pt x="19467" y="15078"/>
                  <a:pt x="19527" y="15078"/>
                </a:cubicBezTo>
                <a:cubicBezTo>
                  <a:pt x="19710" y="15078"/>
                  <a:pt x="19892" y="15099"/>
                  <a:pt x="20054" y="15139"/>
                </a:cubicBezTo>
                <a:cubicBezTo>
                  <a:pt x="20378" y="15200"/>
                  <a:pt x="20419" y="15241"/>
                  <a:pt x="20277" y="15403"/>
                </a:cubicBezTo>
                <a:cubicBezTo>
                  <a:pt x="20160" y="15519"/>
                  <a:pt x="20166" y="15580"/>
                  <a:pt x="20232" y="15580"/>
                </a:cubicBezTo>
                <a:cubicBezTo>
                  <a:pt x="20292" y="15580"/>
                  <a:pt x="20404" y="15529"/>
                  <a:pt x="20520" y="15423"/>
                </a:cubicBezTo>
                <a:cubicBezTo>
                  <a:pt x="20601" y="15362"/>
                  <a:pt x="20652" y="15332"/>
                  <a:pt x="20684" y="15332"/>
                </a:cubicBezTo>
                <a:cubicBezTo>
                  <a:pt x="20717" y="15332"/>
                  <a:pt x="20733" y="15362"/>
                  <a:pt x="20743" y="15423"/>
                </a:cubicBezTo>
                <a:cubicBezTo>
                  <a:pt x="20752" y="15489"/>
                  <a:pt x="20770" y="15520"/>
                  <a:pt x="20805" y="15520"/>
                </a:cubicBezTo>
                <a:cubicBezTo>
                  <a:pt x="20846" y="15520"/>
                  <a:pt x="20908" y="15479"/>
                  <a:pt x="21006" y="15403"/>
                </a:cubicBezTo>
                <a:cubicBezTo>
                  <a:pt x="21136" y="15283"/>
                  <a:pt x="21255" y="15222"/>
                  <a:pt x="21331" y="15222"/>
                </a:cubicBezTo>
                <a:cubicBezTo>
                  <a:pt x="21396" y="15222"/>
                  <a:pt x="21430" y="15268"/>
                  <a:pt x="21411" y="15362"/>
                </a:cubicBezTo>
                <a:cubicBezTo>
                  <a:pt x="21411" y="15423"/>
                  <a:pt x="21452" y="15504"/>
                  <a:pt x="21512" y="15504"/>
                </a:cubicBezTo>
                <a:cubicBezTo>
                  <a:pt x="21593" y="15504"/>
                  <a:pt x="21634" y="15403"/>
                  <a:pt x="21593" y="15261"/>
                </a:cubicBezTo>
                <a:cubicBezTo>
                  <a:pt x="21574" y="15086"/>
                  <a:pt x="21611" y="15000"/>
                  <a:pt x="21672" y="15000"/>
                </a:cubicBezTo>
                <a:cubicBezTo>
                  <a:pt x="21738" y="15000"/>
                  <a:pt x="21833" y="15101"/>
                  <a:pt x="21918" y="15301"/>
                </a:cubicBezTo>
                <a:cubicBezTo>
                  <a:pt x="21975" y="15430"/>
                  <a:pt x="22032" y="15499"/>
                  <a:pt x="22083" y="15499"/>
                </a:cubicBezTo>
                <a:cubicBezTo>
                  <a:pt x="22103" y="15499"/>
                  <a:pt x="22123" y="15487"/>
                  <a:pt x="22140" y="15463"/>
                </a:cubicBezTo>
                <a:cubicBezTo>
                  <a:pt x="22201" y="15423"/>
                  <a:pt x="22161" y="15322"/>
                  <a:pt x="22100" y="15301"/>
                </a:cubicBezTo>
                <a:cubicBezTo>
                  <a:pt x="22019" y="15301"/>
                  <a:pt x="22059" y="15241"/>
                  <a:pt x="22181" y="15200"/>
                </a:cubicBezTo>
                <a:cubicBezTo>
                  <a:pt x="22325" y="15154"/>
                  <a:pt x="22438" y="15132"/>
                  <a:pt x="22518" y="15132"/>
                </a:cubicBezTo>
                <a:cubicBezTo>
                  <a:pt x="22650" y="15132"/>
                  <a:pt x="22690" y="15195"/>
                  <a:pt x="22627" y="15322"/>
                </a:cubicBezTo>
                <a:cubicBezTo>
                  <a:pt x="22546" y="15463"/>
                  <a:pt x="22586" y="15524"/>
                  <a:pt x="22768" y="15544"/>
                </a:cubicBezTo>
                <a:cubicBezTo>
                  <a:pt x="22790" y="15547"/>
                  <a:pt x="22810" y="15548"/>
                  <a:pt x="22828" y="15548"/>
                </a:cubicBezTo>
                <a:cubicBezTo>
                  <a:pt x="22965" y="15548"/>
                  <a:pt x="23016" y="15478"/>
                  <a:pt x="23052" y="15281"/>
                </a:cubicBezTo>
                <a:cubicBezTo>
                  <a:pt x="23065" y="15178"/>
                  <a:pt x="23086" y="15125"/>
                  <a:pt x="23104" y="15125"/>
                </a:cubicBezTo>
                <a:cubicBezTo>
                  <a:pt x="23115" y="15125"/>
                  <a:pt x="23126" y="15143"/>
                  <a:pt x="23133" y="15180"/>
                </a:cubicBezTo>
                <a:cubicBezTo>
                  <a:pt x="23143" y="15218"/>
                  <a:pt x="23161" y="15243"/>
                  <a:pt x="23194" y="15243"/>
                </a:cubicBezTo>
                <a:cubicBezTo>
                  <a:pt x="23230" y="15243"/>
                  <a:pt x="23282" y="15213"/>
                  <a:pt x="23356" y="15139"/>
                </a:cubicBezTo>
                <a:cubicBezTo>
                  <a:pt x="23445" y="15040"/>
                  <a:pt x="23490" y="14990"/>
                  <a:pt x="23511" y="14990"/>
                </a:cubicBezTo>
                <a:cubicBezTo>
                  <a:pt x="23533" y="14990"/>
                  <a:pt x="23528" y="15045"/>
                  <a:pt x="23518" y="15160"/>
                </a:cubicBezTo>
                <a:cubicBezTo>
                  <a:pt x="23508" y="15281"/>
                  <a:pt x="23508" y="15342"/>
                  <a:pt x="23538" y="15342"/>
                </a:cubicBezTo>
                <a:cubicBezTo>
                  <a:pt x="23568" y="15342"/>
                  <a:pt x="23629" y="15281"/>
                  <a:pt x="23741" y="15160"/>
                </a:cubicBezTo>
                <a:cubicBezTo>
                  <a:pt x="23850" y="15050"/>
                  <a:pt x="23915" y="14990"/>
                  <a:pt x="23958" y="14990"/>
                </a:cubicBezTo>
                <a:cubicBezTo>
                  <a:pt x="24003" y="14990"/>
                  <a:pt x="24024" y="15055"/>
                  <a:pt x="24044" y="15200"/>
                </a:cubicBezTo>
                <a:cubicBezTo>
                  <a:pt x="24071" y="15373"/>
                  <a:pt x="24211" y="15502"/>
                  <a:pt x="24315" y="15502"/>
                </a:cubicBezTo>
                <a:cubicBezTo>
                  <a:pt x="24370" y="15502"/>
                  <a:pt x="24415" y="15466"/>
                  <a:pt x="24429" y="15382"/>
                </a:cubicBezTo>
                <a:cubicBezTo>
                  <a:pt x="24429" y="15301"/>
                  <a:pt x="24369" y="15241"/>
                  <a:pt x="24267" y="15220"/>
                </a:cubicBezTo>
                <a:cubicBezTo>
                  <a:pt x="24166" y="15200"/>
                  <a:pt x="24105" y="15139"/>
                  <a:pt x="24105" y="15058"/>
                </a:cubicBezTo>
                <a:cubicBezTo>
                  <a:pt x="24119" y="14980"/>
                  <a:pt x="24166" y="14947"/>
                  <a:pt x="24222" y="14947"/>
                </a:cubicBezTo>
                <a:cubicBezTo>
                  <a:pt x="24326" y="14947"/>
                  <a:pt x="24464" y="15062"/>
                  <a:pt x="24490" y="15220"/>
                </a:cubicBezTo>
                <a:cubicBezTo>
                  <a:pt x="24510" y="15332"/>
                  <a:pt x="24526" y="15387"/>
                  <a:pt x="24551" y="15387"/>
                </a:cubicBezTo>
                <a:cubicBezTo>
                  <a:pt x="24576" y="15387"/>
                  <a:pt x="24612" y="15332"/>
                  <a:pt x="24672" y="15220"/>
                </a:cubicBezTo>
                <a:cubicBezTo>
                  <a:pt x="24723" y="15132"/>
                  <a:pt x="24758" y="15083"/>
                  <a:pt x="24777" y="15083"/>
                </a:cubicBezTo>
                <a:cubicBezTo>
                  <a:pt x="24788" y="15083"/>
                  <a:pt x="24794" y="15101"/>
                  <a:pt x="24794" y="15139"/>
                </a:cubicBezTo>
                <a:cubicBezTo>
                  <a:pt x="24779" y="15214"/>
                  <a:pt x="24808" y="15256"/>
                  <a:pt x="24850" y="15256"/>
                </a:cubicBezTo>
                <a:cubicBezTo>
                  <a:pt x="24864" y="15256"/>
                  <a:pt x="24880" y="15251"/>
                  <a:pt x="24895" y="15241"/>
                </a:cubicBezTo>
                <a:cubicBezTo>
                  <a:pt x="24900" y="15238"/>
                  <a:pt x="24906" y="15237"/>
                  <a:pt x="24912" y="15237"/>
                </a:cubicBezTo>
                <a:cubicBezTo>
                  <a:pt x="24955" y="15237"/>
                  <a:pt x="25019" y="15296"/>
                  <a:pt x="25037" y="15403"/>
                </a:cubicBezTo>
                <a:cubicBezTo>
                  <a:pt x="25050" y="15504"/>
                  <a:pt x="25078" y="15550"/>
                  <a:pt x="25138" y="15550"/>
                </a:cubicBezTo>
                <a:cubicBezTo>
                  <a:pt x="25173" y="15550"/>
                  <a:pt x="25220" y="15534"/>
                  <a:pt x="25280" y="15504"/>
                </a:cubicBezTo>
                <a:cubicBezTo>
                  <a:pt x="25381" y="15463"/>
                  <a:pt x="25462" y="15443"/>
                  <a:pt x="25564" y="15423"/>
                </a:cubicBezTo>
                <a:cubicBezTo>
                  <a:pt x="25604" y="15423"/>
                  <a:pt x="25827" y="15423"/>
                  <a:pt x="26090" y="15382"/>
                </a:cubicBezTo>
                <a:cubicBezTo>
                  <a:pt x="26268" y="15359"/>
                  <a:pt x="26453" y="15349"/>
                  <a:pt x="26637" y="15349"/>
                </a:cubicBezTo>
                <a:cubicBezTo>
                  <a:pt x="26767" y="15349"/>
                  <a:pt x="26896" y="15354"/>
                  <a:pt x="27022" y="15362"/>
                </a:cubicBezTo>
                <a:cubicBezTo>
                  <a:pt x="27204" y="15342"/>
                  <a:pt x="27366" y="15281"/>
                  <a:pt x="27488" y="15180"/>
                </a:cubicBezTo>
                <a:cubicBezTo>
                  <a:pt x="27574" y="15108"/>
                  <a:pt x="27655" y="15074"/>
                  <a:pt x="27722" y="15074"/>
                </a:cubicBezTo>
                <a:cubicBezTo>
                  <a:pt x="27844" y="15074"/>
                  <a:pt x="27919" y="15186"/>
                  <a:pt x="27893" y="15382"/>
                </a:cubicBezTo>
                <a:cubicBezTo>
                  <a:pt x="27870" y="15522"/>
                  <a:pt x="27880" y="15588"/>
                  <a:pt x="27959" y="15588"/>
                </a:cubicBezTo>
                <a:cubicBezTo>
                  <a:pt x="28017" y="15588"/>
                  <a:pt x="28112" y="15552"/>
                  <a:pt x="28258" y="15484"/>
                </a:cubicBezTo>
                <a:cubicBezTo>
                  <a:pt x="28507" y="15396"/>
                  <a:pt x="28771" y="15355"/>
                  <a:pt x="29037" y="15355"/>
                </a:cubicBezTo>
                <a:cubicBezTo>
                  <a:pt x="29203" y="15355"/>
                  <a:pt x="29370" y="15371"/>
                  <a:pt x="29534" y="15403"/>
                </a:cubicBezTo>
                <a:cubicBezTo>
                  <a:pt x="29757" y="15403"/>
                  <a:pt x="29979" y="15362"/>
                  <a:pt x="30182" y="15261"/>
                </a:cubicBezTo>
                <a:cubicBezTo>
                  <a:pt x="30288" y="15197"/>
                  <a:pt x="30361" y="15167"/>
                  <a:pt x="30394" y="15167"/>
                </a:cubicBezTo>
                <a:cubicBezTo>
                  <a:pt x="30425" y="15167"/>
                  <a:pt x="30423" y="15192"/>
                  <a:pt x="30385" y="15241"/>
                </a:cubicBezTo>
                <a:cubicBezTo>
                  <a:pt x="30321" y="15320"/>
                  <a:pt x="30320" y="15375"/>
                  <a:pt x="30450" y="15375"/>
                </a:cubicBezTo>
                <a:cubicBezTo>
                  <a:pt x="30486" y="15375"/>
                  <a:pt x="30531" y="15371"/>
                  <a:pt x="30587" y="15362"/>
                </a:cubicBezTo>
                <a:cubicBezTo>
                  <a:pt x="31033" y="15322"/>
                  <a:pt x="31094" y="15322"/>
                  <a:pt x="33038" y="15160"/>
                </a:cubicBezTo>
                <a:cubicBezTo>
                  <a:pt x="33950" y="15099"/>
                  <a:pt x="34942" y="14977"/>
                  <a:pt x="35287" y="14937"/>
                </a:cubicBezTo>
                <a:cubicBezTo>
                  <a:pt x="35520" y="14887"/>
                  <a:pt x="35767" y="14850"/>
                  <a:pt x="36005" y="14850"/>
                </a:cubicBezTo>
                <a:cubicBezTo>
                  <a:pt x="36057" y="14850"/>
                  <a:pt x="36107" y="14852"/>
                  <a:pt x="36158" y="14856"/>
                </a:cubicBezTo>
                <a:cubicBezTo>
                  <a:pt x="36190" y="14859"/>
                  <a:pt x="36226" y="14861"/>
                  <a:pt x="36264" y="14861"/>
                </a:cubicBezTo>
                <a:cubicBezTo>
                  <a:pt x="36659" y="14861"/>
                  <a:pt x="37327" y="14683"/>
                  <a:pt x="37272" y="14572"/>
                </a:cubicBezTo>
                <a:cubicBezTo>
                  <a:pt x="37238" y="14522"/>
                  <a:pt x="37260" y="14486"/>
                  <a:pt x="37302" y="14486"/>
                </a:cubicBezTo>
                <a:cubicBezTo>
                  <a:pt x="37312" y="14486"/>
                  <a:pt x="37322" y="14487"/>
                  <a:pt x="37332" y="14491"/>
                </a:cubicBezTo>
                <a:cubicBezTo>
                  <a:pt x="37393" y="14511"/>
                  <a:pt x="37474" y="14552"/>
                  <a:pt x="37495" y="14633"/>
                </a:cubicBezTo>
                <a:cubicBezTo>
                  <a:pt x="37524" y="14677"/>
                  <a:pt x="37627" y="14710"/>
                  <a:pt x="37758" y="14710"/>
                </a:cubicBezTo>
                <a:cubicBezTo>
                  <a:pt x="37808" y="14710"/>
                  <a:pt x="37863" y="14705"/>
                  <a:pt x="37920" y="14694"/>
                </a:cubicBezTo>
                <a:cubicBezTo>
                  <a:pt x="38447" y="14613"/>
                  <a:pt x="39439" y="14491"/>
                  <a:pt x="39702" y="14471"/>
                </a:cubicBezTo>
                <a:cubicBezTo>
                  <a:pt x="39844" y="14451"/>
                  <a:pt x="39966" y="14390"/>
                  <a:pt x="40087" y="14329"/>
                </a:cubicBezTo>
                <a:cubicBezTo>
                  <a:pt x="40249" y="14228"/>
                  <a:pt x="40452" y="14207"/>
                  <a:pt x="40634" y="14207"/>
                </a:cubicBezTo>
                <a:cubicBezTo>
                  <a:pt x="41424" y="14207"/>
                  <a:pt x="41951" y="14147"/>
                  <a:pt x="42052" y="14025"/>
                </a:cubicBezTo>
                <a:cubicBezTo>
                  <a:pt x="42099" y="13960"/>
                  <a:pt x="42124" y="13933"/>
                  <a:pt x="42137" y="13933"/>
                </a:cubicBezTo>
                <a:cubicBezTo>
                  <a:pt x="42153" y="13933"/>
                  <a:pt x="42153" y="13970"/>
                  <a:pt x="42153" y="14025"/>
                </a:cubicBezTo>
                <a:cubicBezTo>
                  <a:pt x="42140" y="14103"/>
                  <a:pt x="42169" y="14139"/>
                  <a:pt x="42250" y="14139"/>
                </a:cubicBezTo>
                <a:cubicBezTo>
                  <a:pt x="42295" y="14139"/>
                  <a:pt x="42357" y="14128"/>
                  <a:pt x="42437" y="14106"/>
                </a:cubicBezTo>
                <a:cubicBezTo>
                  <a:pt x="42903" y="14025"/>
                  <a:pt x="43349" y="13985"/>
                  <a:pt x="43814" y="13964"/>
                </a:cubicBezTo>
                <a:cubicBezTo>
                  <a:pt x="45799" y="13843"/>
                  <a:pt x="45921" y="13823"/>
                  <a:pt x="46630" y="13762"/>
                </a:cubicBezTo>
                <a:cubicBezTo>
                  <a:pt x="46934" y="13742"/>
                  <a:pt x="47238" y="13701"/>
                  <a:pt x="47521" y="13661"/>
                </a:cubicBezTo>
                <a:cubicBezTo>
                  <a:pt x="47569" y="13637"/>
                  <a:pt x="47623" y="13627"/>
                  <a:pt x="47676" y="13627"/>
                </a:cubicBezTo>
                <a:cubicBezTo>
                  <a:pt x="47714" y="13627"/>
                  <a:pt x="47751" y="13632"/>
                  <a:pt x="47785" y="13640"/>
                </a:cubicBezTo>
                <a:cubicBezTo>
                  <a:pt x="47866" y="13640"/>
                  <a:pt x="47967" y="13620"/>
                  <a:pt x="48028" y="13580"/>
                </a:cubicBezTo>
                <a:cubicBezTo>
                  <a:pt x="48077" y="13550"/>
                  <a:pt x="48175" y="13537"/>
                  <a:pt x="48294" y="13537"/>
                </a:cubicBezTo>
                <a:cubicBezTo>
                  <a:pt x="48663" y="13537"/>
                  <a:pt x="49238" y="13660"/>
                  <a:pt x="49223" y="13782"/>
                </a:cubicBezTo>
                <a:cubicBezTo>
                  <a:pt x="49223" y="13835"/>
                  <a:pt x="49071" y="13887"/>
                  <a:pt x="48872" y="13887"/>
                </a:cubicBezTo>
                <a:cubicBezTo>
                  <a:pt x="48842" y="13887"/>
                  <a:pt x="48810" y="13886"/>
                  <a:pt x="48777" y="13883"/>
                </a:cubicBezTo>
                <a:cubicBezTo>
                  <a:pt x="48595" y="13883"/>
                  <a:pt x="48413" y="13883"/>
                  <a:pt x="48230" y="13924"/>
                </a:cubicBezTo>
                <a:cubicBezTo>
                  <a:pt x="48109" y="13960"/>
                  <a:pt x="48578" y="13990"/>
                  <a:pt x="49161" y="13990"/>
                </a:cubicBezTo>
                <a:cubicBezTo>
                  <a:pt x="49549" y="13990"/>
                  <a:pt x="49988" y="13977"/>
                  <a:pt x="50337" y="13944"/>
                </a:cubicBezTo>
                <a:cubicBezTo>
                  <a:pt x="50904" y="13904"/>
                  <a:pt x="51248" y="13823"/>
                  <a:pt x="51370" y="13661"/>
                </a:cubicBezTo>
                <a:cubicBezTo>
                  <a:pt x="51459" y="13562"/>
                  <a:pt x="51509" y="13511"/>
                  <a:pt x="51554" y="13511"/>
                </a:cubicBezTo>
                <a:cubicBezTo>
                  <a:pt x="51601" y="13511"/>
                  <a:pt x="51642" y="13567"/>
                  <a:pt x="51714" y="13681"/>
                </a:cubicBezTo>
                <a:cubicBezTo>
                  <a:pt x="51798" y="13792"/>
                  <a:pt x="51920" y="13844"/>
                  <a:pt x="52041" y="13844"/>
                </a:cubicBezTo>
                <a:cubicBezTo>
                  <a:pt x="52184" y="13844"/>
                  <a:pt x="52326" y="13772"/>
                  <a:pt x="52403" y="13640"/>
                </a:cubicBezTo>
                <a:cubicBezTo>
                  <a:pt x="52416" y="13621"/>
                  <a:pt x="52425" y="13612"/>
                  <a:pt x="52429" y="13612"/>
                </a:cubicBezTo>
                <a:cubicBezTo>
                  <a:pt x="52439" y="13612"/>
                  <a:pt x="52431" y="13653"/>
                  <a:pt x="52403" y="13721"/>
                </a:cubicBezTo>
                <a:cubicBezTo>
                  <a:pt x="52367" y="13794"/>
                  <a:pt x="52428" y="13866"/>
                  <a:pt x="52673" y="13866"/>
                </a:cubicBezTo>
                <a:cubicBezTo>
                  <a:pt x="52702" y="13866"/>
                  <a:pt x="52733" y="13865"/>
                  <a:pt x="52768" y="13863"/>
                </a:cubicBezTo>
                <a:cubicBezTo>
                  <a:pt x="53033" y="13845"/>
                  <a:pt x="53301" y="13836"/>
                  <a:pt x="53569" y="13836"/>
                </a:cubicBezTo>
                <a:cubicBezTo>
                  <a:pt x="54221" y="13836"/>
                  <a:pt x="54877" y="13890"/>
                  <a:pt x="55522" y="14005"/>
                </a:cubicBezTo>
                <a:cubicBezTo>
                  <a:pt x="55988" y="14045"/>
                  <a:pt x="56454" y="14126"/>
                  <a:pt x="56900" y="14268"/>
                </a:cubicBezTo>
                <a:cubicBezTo>
                  <a:pt x="56917" y="14285"/>
                  <a:pt x="56933" y="14292"/>
                  <a:pt x="56949" y="14292"/>
                </a:cubicBezTo>
                <a:cubicBezTo>
                  <a:pt x="56991" y="14292"/>
                  <a:pt x="57027" y="14240"/>
                  <a:pt x="57042" y="14167"/>
                </a:cubicBezTo>
                <a:cubicBezTo>
                  <a:pt x="57056" y="14079"/>
                  <a:pt x="57102" y="14013"/>
                  <a:pt x="57203" y="14013"/>
                </a:cubicBezTo>
                <a:cubicBezTo>
                  <a:pt x="57242" y="14013"/>
                  <a:pt x="57289" y="14023"/>
                  <a:pt x="57345" y="14045"/>
                </a:cubicBezTo>
                <a:cubicBezTo>
                  <a:pt x="57399" y="14068"/>
                  <a:pt x="57455" y="14080"/>
                  <a:pt x="57510" y="14080"/>
                </a:cubicBezTo>
                <a:cubicBezTo>
                  <a:pt x="57603" y="14080"/>
                  <a:pt x="57695" y="14048"/>
                  <a:pt x="57771" y="13985"/>
                </a:cubicBezTo>
                <a:cubicBezTo>
                  <a:pt x="57849" y="13918"/>
                  <a:pt x="57945" y="13888"/>
                  <a:pt x="58043" y="13888"/>
                </a:cubicBezTo>
                <a:cubicBezTo>
                  <a:pt x="58123" y="13888"/>
                  <a:pt x="58204" y="13908"/>
                  <a:pt x="58277" y="13944"/>
                </a:cubicBezTo>
                <a:cubicBezTo>
                  <a:pt x="58378" y="13978"/>
                  <a:pt x="58453" y="13993"/>
                  <a:pt x="58491" y="13993"/>
                </a:cubicBezTo>
                <a:cubicBezTo>
                  <a:pt x="58522" y="13993"/>
                  <a:pt x="58527" y="13983"/>
                  <a:pt x="58500" y="13964"/>
                </a:cubicBezTo>
                <a:cubicBezTo>
                  <a:pt x="58419" y="13904"/>
                  <a:pt x="58379" y="13823"/>
                  <a:pt x="58379" y="13742"/>
                </a:cubicBezTo>
                <a:cubicBezTo>
                  <a:pt x="58386" y="13675"/>
                  <a:pt x="58432" y="13643"/>
                  <a:pt x="58500" y="13643"/>
                </a:cubicBezTo>
                <a:cubicBezTo>
                  <a:pt x="58619" y="13643"/>
                  <a:pt x="58807" y="13737"/>
                  <a:pt x="58986" y="13904"/>
                </a:cubicBezTo>
                <a:cubicBezTo>
                  <a:pt x="59095" y="14013"/>
                  <a:pt x="59156" y="14068"/>
                  <a:pt x="59201" y="14068"/>
                </a:cubicBezTo>
                <a:cubicBezTo>
                  <a:pt x="59248" y="14068"/>
                  <a:pt x="59279" y="14008"/>
                  <a:pt x="59331" y="13883"/>
                </a:cubicBezTo>
                <a:cubicBezTo>
                  <a:pt x="59390" y="13765"/>
                  <a:pt x="59460" y="13690"/>
                  <a:pt x="59533" y="13690"/>
                </a:cubicBezTo>
                <a:cubicBezTo>
                  <a:pt x="59560" y="13690"/>
                  <a:pt x="59587" y="13700"/>
                  <a:pt x="59614" y="13721"/>
                </a:cubicBezTo>
                <a:cubicBezTo>
                  <a:pt x="59834" y="13849"/>
                  <a:pt x="60219" y="14011"/>
                  <a:pt x="60276" y="14011"/>
                </a:cubicBezTo>
                <a:cubicBezTo>
                  <a:pt x="60282" y="14011"/>
                  <a:pt x="60285" y="14009"/>
                  <a:pt x="60283" y="14005"/>
                </a:cubicBezTo>
                <a:cubicBezTo>
                  <a:pt x="60283" y="13944"/>
                  <a:pt x="60283" y="13782"/>
                  <a:pt x="60283" y="13559"/>
                </a:cubicBezTo>
                <a:cubicBezTo>
                  <a:pt x="60283" y="13333"/>
                  <a:pt x="60238" y="13227"/>
                  <a:pt x="60148" y="13227"/>
                </a:cubicBezTo>
                <a:cubicBezTo>
                  <a:pt x="60133" y="13227"/>
                  <a:pt x="60117" y="13229"/>
                  <a:pt x="60100" y="13235"/>
                </a:cubicBezTo>
                <a:cubicBezTo>
                  <a:pt x="60083" y="13239"/>
                  <a:pt x="60069" y="13240"/>
                  <a:pt x="60056" y="13240"/>
                </a:cubicBezTo>
                <a:cubicBezTo>
                  <a:pt x="59994" y="13240"/>
                  <a:pt x="59986" y="13198"/>
                  <a:pt x="60019" y="13114"/>
                </a:cubicBezTo>
                <a:cubicBezTo>
                  <a:pt x="60080" y="13033"/>
                  <a:pt x="60060" y="12911"/>
                  <a:pt x="59999" y="12830"/>
                </a:cubicBezTo>
                <a:cubicBezTo>
                  <a:pt x="59938" y="12709"/>
                  <a:pt x="59918" y="12567"/>
                  <a:pt x="59938" y="12425"/>
                </a:cubicBezTo>
                <a:cubicBezTo>
                  <a:pt x="59958" y="12243"/>
                  <a:pt x="59938" y="12101"/>
                  <a:pt x="59877" y="12101"/>
                </a:cubicBezTo>
                <a:cubicBezTo>
                  <a:pt x="59837" y="12081"/>
                  <a:pt x="59594" y="11493"/>
                  <a:pt x="59634" y="11331"/>
                </a:cubicBezTo>
                <a:cubicBezTo>
                  <a:pt x="59634" y="11291"/>
                  <a:pt x="59715" y="11291"/>
                  <a:pt x="59796" y="11291"/>
                </a:cubicBezTo>
                <a:cubicBezTo>
                  <a:pt x="59898" y="11311"/>
                  <a:pt x="59958" y="11392"/>
                  <a:pt x="59958" y="11473"/>
                </a:cubicBezTo>
                <a:cubicBezTo>
                  <a:pt x="59944" y="11532"/>
                  <a:pt x="59951" y="11570"/>
                  <a:pt x="59979" y="11570"/>
                </a:cubicBezTo>
                <a:cubicBezTo>
                  <a:pt x="59990" y="11570"/>
                  <a:pt x="60003" y="11565"/>
                  <a:pt x="60019" y="11554"/>
                </a:cubicBezTo>
                <a:cubicBezTo>
                  <a:pt x="60060" y="11513"/>
                  <a:pt x="60019" y="11291"/>
                  <a:pt x="59898" y="11027"/>
                </a:cubicBezTo>
                <a:cubicBezTo>
                  <a:pt x="59776" y="10784"/>
                  <a:pt x="59715" y="10501"/>
                  <a:pt x="59756" y="10237"/>
                </a:cubicBezTo>
                <a:cubicBezTo>
                  <a:pt x="59817" y="9954"/>
                  <a:pt x="59776" y="9873"/>
                  <a:pt x="59574" y="9852"/>
                </a:cubicBezTo>
                <a:cubicBezTo>
                  <a:pt x="59412" y="9852"/>
                  <a:pt x="59310" y="9771"/>
                  <a:pt x="59331" y="9650"/>
                </a:cubicBezTo>
                <a:cubicBezTo>
                  <a:pt x="59346" y="9542"/>
                  <a:pt x="59396" y="9493"/>
                  <a:pt x="59446" y="9493"/>
                </a:cubicBezTo>
                <a:cubicBezTo>
                  <a:pt x="59462" y="9493"/>
                  <a:pt x="59478" y="9498"/>
                  <a:pt x="59493" y="9508"/>
                </a:cubicBezTo>
                <a:cubicBezTo>
                  <a:pt x="59507" y="9512"/>
                  <a:pt x="59520" y="9513"/>
                  <a:pt x="59534" y="9513"/>
                </a:cubicBezTo>
                <a:cubicBezTo>
                  <a:pt x="59599" y="9513"/>
                  <a:pt x="59655" y="9474"/>
                  <a:pt x="59655" y="9407"/>
                </a:cubicBezTo>
                <a:cubicBezTo>
                  <a:pt x="59671" y="9340"/>
                  <a:pt x="59633" y="9300"/>
                  <a:pt x="59550" y="9300"/>
                </a:cubicBezTo>
                <a:cubicBezTo>
                  <a:pt x="59533" y="9300"/>
                  <a:pt x="59513" y="9302"/>
                  <a:pt x="59493" y="9305"/>
                </a:cubicBezTo>
                <a:cubicBezTo>
                  <a:pt x="59472" y="9316"/>
                  <a:pt x="59449" y="9321"/>
                  <a:pt x="59427" y="9321"/>
                </a:cubicBezTo>
                <a:cubicBezTo>
                  <a:pt x="59363" y="9321"/>
                  <a:pt x="59300" y="9279"/>
                  <a:pt x="59270" y="9204"/>
                </a:cubicBezTo>
                <a:cubicBezTo>
                  <a:pt x="59248" y="9151"/>
                  <a:pt x="59244" y="9125"/>
                  <a:pt x="59256" y="9125"/>
                </a:cubicBezTo>
                <a:cubicBezTo>
                  <a:pt x="59268" y="9125"/>
                  <a:pt x="59292" y="9146"/>
                  <a:pt x="59331" y="9184"/>
                </a:cubicBezTo>
                <a:cubicBezTo>
                  <a:pt x="59361" y="9208"/>
                  <a:pt x="59384" y="9222"/>
                  <a:pt x="59401" y="9222"/>
                </a:cubicBezTo>
                <a:cubicBezTo>
                  <a:pt x="59440" y="9222"/>
                  <a:pt x="59446" y="9151"/>
                  <a:pt x="59432" y="8981"/>
                </a:cubicBezTo>
                <a:cubicBezTo>
                  <a:pt x="59412" y="8840"/>
                  <a:pt x="59371" y="8698"/>
                  <a:pt x="59290" y="8597"/>
                </a:cubicBezTo>
                <a:cubicBezTo>
                  <a:pt x="59229" y="8556"/>
                  <a:pt x="59209" y="8374"/>
                  <a:pt x="59250" y="8151"/>
                </a:cubicBezTo>
                <a:cubicBezTo>
                  <a:pt x="59270" y="7948"/>
                  <a:pt x="59250" y="7786"/>
                  <a:pt x="59209" y="7766"/>
                </a:cubicBezTo>
                <a:cubicBezTo>
                  <a:pt x="59047" y="7584"/>
                  <a:pt x="58946" y="7361"/>
                  <a:pt x="58865" y="7118"/>
                </a:cubicBezTo>
                <a:cubicBezTo>
                  <a:pt x="58763" y="6854"/>
                  <a:pt x="58622" y="6611"/>
                  <a:pt x="58419" y="6389"/>
                </a:cubicBezTo>
                <a:cubicBezTo>
                  <a:pt x="58277" y="6287"/>
                  <a:pt x="58176" y="6125"/>
                  <a:pt x="58115" y="5963"/>
                </a:cubicBezTo>
                <a:cubicBezTo>
                  <a:pt x="58040" y="5775"/>
                  <a:pt x="57930" y="5657"/>
                  <a:pt x="57866" y="5657"/>
                </a:cubicBezTo>
                <a:cubicBezTo>
                  <a:pt x="57861" y="5657"/>
                  <a:pt x="57856" y="5658"/>
                  <a:pt x="57852" y="5659"/>
                </a:cubicBezTo>
                <a:cubicBezTo>
                  <a:pt x="57841" y="5666"/>
                  <a:pt x="57831" y="5670"/>
                  <a:pt x="57820" y="5670"/>
                </a:cubicBezTo>
                <a:cubicBezTo>
                  <a:pt x="57772" y="5670"/>
                  <a:pt x="57730" y="5594"/>
                  <a:pt x="57730" y="5477"/>
                </a:cubicBezTo>
                <a:cubicBezTo>
                  <a:pt x="57720" y="5376"/>
                  <a:pt x="57710" y="5325"/>
                  <a:pt x="57697" y="5325"/>
                </a:cubicBezTo>
                <a:cubicBezTo>
                  <a:pt x="57685" y="5325"/>
                  <a:pt x="57670" y="5376"/>
                  <a:pt x="57649" y="5477"/>
                </a:cubicBezTo>
                <a:cubicBezTo>
                  <a:pt x="57630" y="5612"/>
                  <a:pt x="57597" y="5678"/>
                  <a:pt x="57536" y="5678"/>
                </a:cubicBezTo>
                <a:cubicBezTo>
                  <a:pt x="57467" y="5678"/>
                  <a:pt x="57363" y="5596"/>
                  <a:pt x="57204" y="5437"/>
                </a:cubicBezTo>
                <a:cubicBezTo>
                  <a:pt x="57087" y="5320"/>
                  <a:pt x="57018" y="5264"/>
                  <a:pt x="56961" y="5264"/>
                </a:cubicBezTo>
                <a:cubicBezTo>
                  <a:pt x="56918" y="5264"/>
                  <a:pt x="56882" y="5295"/>
                  <a:pt x="56839" y="5356"/>
                </a:cubicBezTo>
                <a:cubicBezTo>
                  <a:pt x="56790" y="5424"/>
                  <a:pt x="56760" y="5459"/>
                  <a:pt x="56744" y="5459"/>
                </a:cubicBezTo>
                <a:cubicBezTo>
                  <a:pt x="56728" y="5459"/>
                  <a:pt x="56727" y="5419"/>
                  <a:pt x="56738" y="5335"/>
                </a:cubicBezTo>
                <a:cubicBezTo>
                  <a:pt x="56754" y="5256"/>
                  <a:pt x="56745" y="5201"/>
                  <a:pt x="56720" y="5201"/>
                </a:cubicBezTo>
                <a:cubicBezTo>
                  <a:pt x="56714" y="5201"/>
                  <a:pt x="56706" y="5205"/>
                  <a:pt x="56697" y="5214"/>
                </a:cubicBezTo>
                <a:cubicBezTo>
                  <a:pt x="56691" y="5216"/>
                  <a:pt x="56684" y="5217"/>
                  <a:pt x="56677" y="5217"/>
                </a:cubicBezTo>
                <a:cubicBezTo>
                  <a:pt x="56612" y="5217"/>
                  <a:pt x="56507" y="5140"/>
                  <a:pt x="56434" y="5031"/>
                </a:cubicBezTo>
                <a:cubicBezTo>
                  <a:pt x="56353" y="4910"/>
                  <a:pt x="56049" y="4485"/>
                  <a:pt x="55786" y="4100"/>
                </a:cubicBezTo>
                <a:cubicBezTo>
                  <a:pt x="55441" y="3621"/>
                  <a:pt x="55259" y="3450"/>
                  <a:pt x="55086" y="3450"/>
                </a:cubicBezTo>
                <a:cubicBezTo>
                  <a:pt x="55076" y="3450"/>
                  <a:pt x="55066" y="3450"/>
                  <a:pt x="55057" y="3451"/>
                </a:cubicBezTo>
                <a:cubicBezTo>
                  <a:pt x="55031" y="3455"/>
                  <a:pt x="55007" y="3457"/>
                  <a:pt x="54984" y="3457"/>
                </a:cubicBezTo>
                <a:cubicBezTo>
                  <a:pt x="54876" y="3457"/>
                  <a:pt x="54797" y="3420"/>
                  <a:pt x="54813" y="3370"/>
                </a:cubicBezTo>
                <a:cubicBezTo>
                  <a:pt x="54828" y="3238"/>
                  <a:pt x="54489" y="3105"/>
                  <a:pt x="54272" y="3105"/>
                </a:cubicBezTo>
                <a:cubicBezTo>
                  <a:pt x="54191" y="3105"/>
                  <a:pt x="54127" y="3124"/>
                  <a:pt x="54104" y="3168"/>
                </a:cubicBezTo>
                <a:cubicBezTo>
                  <a:pt x="54088" y="3200"/>
                  <a:pt x="54069" y="3216"/>
                  <a:pt x="54047" y="3216"/>
                </a:cubicBezTo>
                <a:cubicBezTo>
                  <a:pt x="54015" y="3216"/>
                  <a:pt x="53979" y="3180"/>
                  <a:pt x="53942" y="3107"/>
                </a:cubicBezTo>
                <a:cubicBezTo>
                  <a:pt x="53892" y="3005"/>
                  <a:pt x="53826" y="2960"/>
                  <a:pt x="53771" y="2960"/>
                </a:cubicBezTo>
                <a:cubicBezTo>
                  <a:pt x="53760" y="2960"/>
                  <a:pt x="53750" y="2962"/>
                  <a:pt x="53740" y="2965"/>
                </a:cubicBezTo>
                <a:cubicBezTo>
                  <a:pt x="53713" y="2979"/>
                  <a:pt x="53686" y="2986"/>
                  <a:pt x="53661" y="2986"/>
                </a:cubicBezTo>
                <a:cubicBezTo>
                  <a:pt x="53612" y="2986"/>
                  <a:pt x="53571" y="2959"/>
                  <a:pt x="53558" y="2905"/>
                </a:cubicBezTo>
                <a:cubicBezTo>
                  <a:pt x="53517" y="2824"/>
                  <a:pt x="53456" y="2763"/>
                  <a:pt x="53375" y="2742"/>
                </a:cubicBezTo>
                <a:cubicBezTo>
                  <a:pt x="53315" y="2742"/>
                  <a:pt x="53274" y="2763"/>
                  <a:pt x="53315" y="2824"/>
                </a:cubicBezTo>
                <a:cubicBezTo>
                  <a:pt x="53335" y="2864"/>
                  <a:pt x="53294" y="3006"/>
                  <a:pt x="53193" y="3107"/>
                </a:cubicBezTo>
                <a:cubicBezTo>
                  <a:pt x="53133" y="3182"/>
                  <a:pt x="53095" y="3224"/>
                  <a:pt x="53129" y="3224"/>
                </a:cubicBezTo>
                <a:cubicBezTo>
                  <a:pt x="53141" y="3224"/>
                  <a:pt x="53162" y="3219"/>
                  <a:pt x="53193" y="3208"/>
                </a:cubicBezTo>
                <a:cubicBezTo>
                  <a:pt x="53221" y="3196"/>
                  <a:pt x="53248" y="3191"/>
                  <a:pt x="53274" y="3191"/>
                </a:cubicBezTo>
                <a:cubicBezTo>
                  <a:pt x="53375" y="3191"/>
                  <a:pt x="53456" y="3281"/>
                  <a:pt x="53537" y="3411"/>
                </a:cubicBezTo>
                <a:cubicBezTo>
                  <a:pt x="53680" y="3619"/>
                  <a:pt x="53681" y="3769"/>
                  <a:pt x="53600" y="3769"/>
                </a:cubicBezTo>
                <a:cubicBezTo>
                  <a:pt x="53554" y="3769"/>
                  <a:pt x="53483" y="3722"/>
                  <a:pt x="53396" y="3613"/>
                </a:cubicBezTo>
                <a:cubicBezTo>
                  <a:pt x="53315" y="3472"/>
                  <a:pt x="53193" y="3391"/>
                  <a:pt x="53132" y="3391"/>
                </a:cubicBezTo>
                <a:cubicBezTo>
                  <a:pt x="52889" y="3391"/>
                  <a:pt x="52768" y="3310"/>
                  <a:pt x="52747" y="3067"/>
                </a:cubicBezTo>
                <a:cubicBezTo>
                  <a:pt x="52727" y="2844"/>
                  <a:pt x="52788" y="2803"/>
                  <a:pt x="52970" y="2803"/>
                </a:cubicBezTo>
                <a:cubicBezTo>
                  <a:pt x="52985" y="2805"/>
                  <a:pt x="52998" y="2805"/>
                  <a:pt x="53008" y="2805"/>
                </a:cubicBezTo>
                <a:cubicBezTo>
                  <a:pt x="53320" y="2805"/>
                  <a:pt x="51586" y="2231"/>
                  <a:pt x="50782" y="2074"/>
                </a:cubicBezTo>
                <a:cubicBezTo>
                  <a:pt x="50580" y="2034"/>
                  <a:pt x="50398" y="1932"/>
                  <a:pt x="50276" y="1790"/>
                </a:cubicBezTo>
                <a:cubicBezTo>
                  <a:pt x="50170" y="1702"/>
                  <a:pt x="50034" y="1645"/>
                  <a:pt x="49893" y="1645"/>
                </a:cubicBezTo>
                <a:cubicBezTo>
                  <a:pt x="49872" y="1645"/>
                  <a:pt x="49851" y="1646"/>
                  <a:pt x="49830" y="1649"/>
                </a:cubicBezTo>
                <a:cubicBezTo>
                  <a:pt x="49809" y="1652"/>
                  <a:pt x="49786" y="1653"/>
                  <a:pt x="49762" y="1653"/>
                </a:cubicBezTo>
                <a:cubicBezTo>
                  <a:pt x="49451" y="1653"/>
                  <a:pt x="48958" y="1411"/>
                  <a:pt x="48413" y="960"/>
                </a:cubicBezTo>
                <a:cubicBezTo>
                  <a:pt x="48224" y="815"/>
                  <a:pt x="48088" y="743"/>
                  <a:pt x="48003" y="743"/>
                </a:cubicBezTo>
                <a:cubicBezTo>
                  <a:pt x="47969" y="743"/>
                  <a:pt x="47944" y="754"/>
                  <a:pt x="47926" y="778"/>
                </a:cubicBezTo>
                <a:cubicBezTo>
                  <a:pt x="47891" y="825"/>
                  <a:pt x="47807" y="845"/>
                  <a:pt x="47710" y="845"/>
                </a:cubicBezTo>
                <a:cubicBezTo>
                  <a:pt x="47642" y="845"/>
                  <a:pt x="47568" y="835"/>
                  <a:pt x="47501" y="818"/>
                </a:cubicBezTo>
                <a:cubicBezTo>
                  <a:pt x="46960" y="648"/>
                  <a:pt x="46300" y="513"/>
                  <a:pt x="46009" y="513"/>
                </a:cubicBezTo>
                <a:cubicBezTo>
                  <a:pt x="45920" y="513"/>
                  <a:pt x="45865" y="526"/>
                  <a:pt x="45860" y="555"/>
                </a:cubicBezTo>
                <a:cubicBezTo>
                  <a:pt x="45860" y="578"/>
                  <a:pt x="45820" y="589"/>
                  <a:pt x="45752" y="589"/>
                </a:cubicBezTo>
                <a:cubicBezTo>
                  <a:pt x="45639" y="589"/>
                  <a:pt x="45448" y="557"/>
                  <a:pt x="45232" y="494"/>
                </a:cubicBezTo>
                <a:cubicBezTo>
                  <a:pt x="45024" y="445"/>
                  <a:pt x="44838" y="418"/>
                  <a:pt x="44723" y="418"/>
                </a:cubicBezTo>
                <a:cubicBezTo>
                  <a:pt x="44649" y="418"/>
                  <a:pt x="44604" y="430"/>
                  <a:pt x="44604" y="454"/>
                </a:cubicBezTo>
                <a:cubicBezTo>
                  <a:pt x="44590" y="538"/>
                  <a:pt x="44507" y="574"/>
                  <a:pt x="44287" y="574"/>
                </a:cubicBezTo>
                <a:cubicBezTo>
                  <a:pt x="44191" y="574"/>
                  <a:pt x="44069" y="567"/>
                  <a:pt x="43916" y="555"/>
                </a:cubicBezTo>
                <a:cubicBezTo>
                  <a:pt x="43893" y="552"/>
                  <a:pt x="43872" y="551"/>
                  <a:pt x="43852" y="551"/>
                </a:cubicBezTo>
                <a:cubicBezTo>
                  <a:pt x="43715" y="551"/>
                  <a:pt x="43657" y="613"/>
                  <a:pt x="43693" y="737"/>
                </a:cubicBezTo>
                <a:cubicBezTo>
                  <a:pt x="43722" y="838"/>
                  <a:pt x="43710" y="877"/>
                  <a:pt x="43664" y="877"/>
                </a:cubicBezTo>
                <a:cubicBezTo>
                  <a:pt x="43645" y="877"/>
                  <a:pt x="43621" y="870"/>
                  <a:pt x="43592" y="859"/>
                </a:cubicBezTo>
                <a:cubicBezTo>
                  <a:pt x="43511" y="818"/>
                  <a:pt x="43490" y="737"/>
                  <a:pt x="43490" y="656"/>
                </a:cubicBezTo>
                <a:cubicBezTo>
                  <a:pt x="43513" y="587"/>
                  <a:pt x="43380" y="551"/>
                  <a:pt x="43197" y="551"/>
                </a:cubicBezTo>
                <a:cubicBezTo>
                  <a:pt x="43057" y="551"/>
                  <a:pt x="42890" y="572"/>
                  <a:pt x="42741" y="616"/>
                </a:cubicBezTo>
                <a:cubicBezTo>
                  <a:pt x="42589" y="661"/>
                  <a:pt x="42426" y="684"/>
                  <a:pt x="42268" y="684"/>
                </a:cubicBezTo>
                <a:cubicBezTo>
                  <a:pt x="42215" y="684"/>
                  <a:pt x="42164" y="681"/>
                  <a:pt x="42113" y="676"/>
                </a:cubicBezTo>
                <a:cubicBezTo>
                  <a:pt x="41991" y="676"/>
                  <a:pt x="41931" y="717"/>
                  <a:pt x="41951" y="778"/>
                </a:cubicBezTo>
                <a:cubicBezTo>
                  <a:pt x="41968" y="830"/>
                  <a:pt x="41925" y="883"/>
                  <a:pt x="41861" y="883"/>
                </a:cubicBezTo>
                <a:cubicBezTo>
                  <a:pt x="41851" y="883"/>
                  <a:pt x="41840" y="882"/>
                  <a:pt x="41829" y="879"/>
                </a:cubicBezTo>
                <a:cubicBezTo>
                  <a:pt x="41748" y="859"/>
                  <a:pt x="41708" y="798"/>
                  <a:pt x="41748" y="757"/>
                </a:cubicBezTo>
                <a:cubicBezTo>
                  <a:pt x="41769" y="697"/>
                  <a:pt x="41708" y="636"/>
                  <a:pt x="41586" y="616"/>
                </a:cubicBezTo>
                <a:cubicBezTo>
                  <a:pt x="41562" y="612"/>
                  <a:pt x="41539" y="610"/>
                  <a:pt x="41517" y="610"/>
                </a:cubicBezTo>
                <a:cubicBezTo>
                  <a:pt x="41412" y="610"/>
                  <a:pt x="41340" y="650"/>
                  <a:pt x="41323" y="717"/>
                </a:cubicBezTo>
                <a:cubicBezTo>
                  <a:pt x="41323" y="749"/>
                  <a:pt x="41288" y="770"/>
                  <a:pt x="41231" y="770"/>
                </a:cubicBezTo>
                <a:cubicBezTo>
                  <a:pt x="41181" y="770"/>
                  <a:pt x="41115" y="755"/>
                  <a:pt x="41039" y="717"/>
                </a:cubicBezTo>
                <a:cubicBezTo>
                  <a:pt x="40980" y="683"/>
                  <a:pt x="40921" y="667"/>
                  <a:pt x="40872" y="667"/>
                </a:cubicBezTo>
                <a:cubicBezTo>
                  <a:pt x="40804" y="667"/>
                  <a:pt x="40756" y="698"/>
                  <a:pt x="40756" y="757"/>
                </a:cubicBezTo>
                <a:cubicBezTo>
                  <a:pt x="40743" y="819"/>
                  <a:pt x="40723" y="843"/>
                  <a:pt x="40696" y="843"/>
                </a:cubicBezTo>
                <a:cubicBezTo>
                  <a:pt x="40678" y="843"/>
                  <a:pt x="40658" y="834"/>
                  <a:pt x="40634" y="818"/>
                </a:cubicBezTo>
                <a:cubicBezTo>
                  <a:pt x="40614" y="798"/>
                  <a:pt x="40591" y="789"/>
                  <a:pt x="40569" y="789"/>
                </a:cubicBezTo>
                <a:cubicBezTo>
                  <a:pt x="40524" y="789"/>
                  <a:pt x="40479" y="825"/>
                  <a:pt x="40452" y="879"/>
                </a:cubicBezTo>
                <a:cubicBezTo>
                  <a:pt x="40436" y="911"/>
                  <a:pt x="40423" y="928"/>
                  <a:pt x="40414" y="928"/>
                </a:cubicBezTo>
                <a:cubicBezTo>
                  <a:pt x="40402" y="928"/>
                  <a:pt x="40399" y="891"/>
                  <a:pt x="40411" y="818"/>
                </a:cubicBezTo>
                <a:cubicBezTo>
                  <a:pt x="40422" y="651"/>
                  <a:pt x="40335" y="565"/>
                  <a:pt x="40232" y="565"/>
                </a:cubicBezTo>
                <a:cubicBezTo>
                  <a:pt x="40136" y="565"/>
                  <a:pt x="40025" y="641"/>
                  <a:pt x="39966" y="798"/>
                </a:cubicBezTo>
                <a:cubicBezTo>
                  <a:pt x="39913" y="929"/>
                  <a:pt x="39861" y="984"/>
                  <a:pt x="39786" y="984"/>
                </a:cubicBezTo>
                <a:cubicBezTo>
                  <a:pt x="39745" y="984"/>
                  <a:pt x="39698" y="968"/>
                  <a:pt x="39642" y="940"/>
                </a:cubicBezTo>
                <a:cubicBezTo>
                  <a:pt x="39468" y="843"/>
                  <a:pt x="39314" y="798"/>
                  <a:pt x="39181" y="798"/>
                </a:cubicBezTo>
                <a:cubicBezTo>
                  <a:pt x="39035" y="798"/>
                  <a:pt x="38916" y="854"/>
                  <a:pt x="38831" y="960"/>
                </a:cubicBezTo>
                <a:cubicBezTo>
                  <a:pt x="38748" y="1061"/>
                  <a:pt x="38703" y="1108"/>
                  <a:pt x="38667" y="1108"/>
                </a:cubicBezTo>
                <a:cubicBezTo>
                  <a:pt x="38624" y="1108"/>
                  <a:pt x="38594" y="1041"/>
                  <a:pt x="38528" y="919"/>
                </a:cubicBezTo>
                <a:cubicBezTo>
                  <a:pt x="38465" y="805"/>
                  <a:pt x="38429" y="755"/>
                  <a:pt x="38379" y="755"/>
                </a:cubicBezTo>
                <a:cubicBezTo>
                  <a:pt x="38332" y="755"/>
                  <a:pt x="38271" y="800"/>
                  <a:pt x="38163" y="879"/>
                </a:cubicBezTo>
                <a:cubicBezTo>
                  <a:pt x="38071" y="957"/>
                  <a:pt x="37954" y="1002"/>
                  <a:pt x="37834" y="1002"/>
                </a:cubicBezTo>
                <a:cubicBezTo>
                  <a:pt x="37768" y="1002"/>
                  <a:pt x="37701" y="989"/>
                  <a:pt x="37636" y="960"/>
                </a:cubicBezTo>
                <a:cubicBezTo>
                  <a:pt x="37514" y="917"/>
                  <a:pt x="37400" y="897"/>
                  <a:pt x="37306" y="897"/>
                </a:cubicBezTo>
                <a:cubicBezTo>
                  <a:pt x="37134" y="897"/>
                  <a:pt x="37030" y="964"/>
                  <a:pt x="37069" y="1081"/>
                </a:cubicBezTo>
                <a:cubicBezTo>
                  <a:pt x="37089" y="1183"/>
                  <a:pt x="37049" y="1284"/>
                  <a:pt x="36948" y="1325"/>
                </a:cubicBezTo>
                <a:cubicBezTo>
                  <a:pt x="36852" y="1373"/>
                  <a:pt x="36778" y="1398"/>
                  <a:pt x="36726" y="1398"/>
                </a:cubicBezTo>
                <a:cubicBezTo>
                  <a:pt x="36647" y="1398"/>
                  <a:pt x="36619" y="1338"/>
                  <a:pt x="36644" y="1203"/>
                </a:cubicBezTo>
                <a:cubicBezTo>
                  <a:pt x="36644" y="1081"/>
                  <a:pt x="36563" y="960"/>
                  <a:pt x="36441" y="919"/>
                </a:cubicBezTo>
                <a:cubicBezTo>
                  <a:pt x="36349" y="881"/>
                  <a:pt x="36249" y="863"/>
                  <a:pt x="36158" y="863"/>
                </a:cubicBezTo>
                <a:cubicBezTo>
                  <a:pt x="36009" y="863"/>
                  <a:pt x="35887" y="912"/>
                  <a:pt x="35874" y="1000"/>
                </a:cubicBezTo>
                <a:cubicBezTo>
                  <a:pt x="35874" y="1031"/>
                  <a:pt x="35803" y="1046"/>
                  <a:pt x="35689" y="1046"/>
                </a:cubicBezTo>
                <a:cubicBezTo>
                  <a:pt x="35575" y="1046"/>
                  <a:pt x="35418" y="1031"/>
                  <a:pt x="35246" y="1000"/>
                </a:cubicBezTo>
                <a:cubicBezTo>
                  <a:pt x="35135" y="980"/>
                  <a:pt x="35023" y="970"/>
                  <a:pt x="34912" y="970"/>
                </a:cubicBezTo>
                <a:cubicBezTo>
                  <a:pt x="34800" y="970"/>
                  <a:pt x="34689" y="980"/>
                  <a:pt x="34578" y="1000"/>
                </a:cubicBezTo>
                <a:cubicBezTo>
                  <a:pt x="34435" y="1048"/>
                  <a:pt x="34286" y="1068"/>
                  <a:pt x="34134" y="1068"/>
                </a:cubicBezTo>
                <a:cubicBezTo>
                  <a:pt x="34026" y="1068"/>
                  <a:pt x="33917" y="1058"/>
                  <a:pt x="33808" y="1041"/>
                </a:cubicBezTo>
                <a:cubicBezTo>
                  <a:pt x="33666" y="1031"/>
                  <a:pt x="33524" y="1026"/>
                  <a:pt x="33383" y="1026"/>
                </a:cubicBezTo>
                <a:cubicBezTo>
                  <a:pt x="33241" y="1026"/>
                  <a:pt x="33099" y="1031"/>
                  <a:pt x="32957" y="1041"/>
                </a:cubicBezTo>
                <a:cubicBezTo>
                  <a:pt x="32603" y="1104"/>
                  <a:pt x="32240" y="1136"/>
                  <a:pt x="31875" y="1136"/>
                </a:cubicBezTo>
                <a:cubicBezTo>
                  <a:pt x="31656" y="1136"/>
                  <a:pt x="31435" y="1125"/>
                  <a:pt x="31215" y="1102"/>
                </a:cubicBezTo>
                <a:cubicBezTo>
                  <a:pt x="30916" y="1085"/>
                  <a:pt x="30698" y="1074"/>
                  <a:pt x="30530" y="1074"/>
                </a:cubicBezTo>
                <a:cubicBezTo>
                  <a:pt x="30095" y="1074"/>
                  <a:pt x="30005" y="1146"/>
                  <a:pt x="29757" y="1365"/>
                </a:cubicBezTo>
                <a:cubicBezTo>
                  <a:pt x="29609" y="1468"/>
                  <a:pt x="29494" y="1539"/>
                  <a:pt x="29450" y="1539"/>
                </a:cubicBezTo>
                <a:cubicBezTo>
                  <a:pt x="29434" y="1539"/>
                  <a:pt x="29427" y="1529"/>
                  <a:pt x="29433" y="1507"/>
                </a:cubicBezTo>
                <a:cubicBezTo>
                  <a:pt x="29447" y="1418"/>
                  <a:pt x="28922" y="1319"/>
                  <a:pt x="28591" y="1319"/>
                </a:cubicBezTo>
                <a:cubicBezTo>
                  <a:pt x="28468" y="1319"/>
                  <a:pt x="28372" y="1332"/>
                  <a:pt x="28339" y="1365"/>
                </a:cubicBezTo>
                <a:cubicBezTo>
                  <a:pt x="28329" y="1370"/>
                  <a:pt x="28314" y="1372"/>
                  <a:pt x="28295" y="1372"/>
                </a:cubicBezTo>
                <a:cubicBezTo>
                  <a:pt x="28232" y="1372"/>
                  <a:pt x="28128" y="1346"/>
                  <a:pt x="28035" y="1284"/>
                </a:cubicBezTo>
                <a:cubicBezTo>
                  <a:pt x="27940" y="1230"/>
                  <a:pt x="27837" y="1203"/>
                  <a:pt x="27736" y="1203"/>
                </a:cubicBezTo>
                <a:cubicBezTo>
                  <a:pt x="27686" y="1203"/>
                  <a:pt x="27637" y="1210"/>
                  <a:pt x="27589" y="1223"/>
                </a:cubicBezTo>
                <a:cubicBezTo>
                  <a:pt x="27444" y="1257"/>
                  <a:pt x="27299" y="1272"/>
                  <a:pt x="27151" y="1272"/>
                </a:cubicBezTo>
                <a:cubicBezTo>
                  <a:pt x="27030" y="1272"/>
                  <a:pt x="26907" y="1262"/>
                  <a:pt x="26779" y="1244"/>
                </a:cubicBezTo>
                <a:cubicBezTo>
                  <a:pt x="26657" y="1233"/>
                  <a:pt x="26541" y="1228"/>
                  <a:pt x="26425" y="1228"/>
                </a:cubicBezTo>
                <a:cubicBezTo>
                  <a:pt x="26308" y="1228"/>
                  <a:pt x="26192" y="1233"/>
                  <a:pt x="26070" y="1244"/>
                </a:cubicBezTo>
                <a:cubicBezTo>
                  <a:pt x="25949" y="1264"/>
                  <a:pt x="25832" y="1274"/>
                  <a:pt x="25718" y="1274"/>
                </a:cubicBezTo>
                <a:cubicBezTo>
                  <a:pt x="25604" y="1274"/>
                  <a:pt x="25493" y="1264"/>
                  <a:pt x="25381" y="1244"/>
                </a:cubicBezTo>
                <a:cubicBezTo>
                  <a:pt x="25138" y="1228"/>
                  <a:pt x="24916" y="1220"/>
                  <a:pt x="24720" y="1220"/>
                </a:cubicBezTo>
                <a:cubicBezTo>
                  <a:pt x="24148" y="1220"/>
                  <a:pt x="23796" y="1285"/>
                  <a:pt x="23781" y="1406"/>
                </a:cubicBezTo>
                <a:cubicBezTo>
                  <a:pt x="23773" y="1448"/>
                  <a:pt x="23764" y="1469"/>
                  <a:pt x="23753" y="1469"/>
                </a:cubicBezTo>
                <a:cubicBezTo>
                  <a:pt x="23737" y="1469"/>
                  <a:pt x="23715" y="1428"/>
                  <a:pt x="23680" y="1345"/>
                </a:cubicBezTo>
                <a:cubicBezTo>
                  <a:pt x="23635" y="1256"/>
                  <a:pt x="23558" y="1199"/>
                  <a:pt x="23290" y="1199"/>
                </a:cubicBezTo>
                <a:cubicBezTo>
                  <a:pt x="23191" y="1199"/>
                  <a:pt x="23068" y="1207"/>
                  <a:pt x="22910" y="1223"/>
                </a:cubicBezTo>
                <a:cubicBezTo>
                  <a:pt x="22628" y="1241"/>
                  <a:pt x="22342" y="1252"/>
                  <a:pt x="22053" y="1252"/>
                </a:cubicBezTo>
                <a:cubicBezTo>
                  <a:pt x="21699" y="1252"/>
                  <a:pt x="21343" y="1236"/>
                  <a:pt x="20986" y="1203"/>
                </a:cubicBezTo>
                <a:cubicBezTo>
                  <a:pt x="20729" y="1170"/>
                  <a:pt x="20473" y="1155"/>
                  <a:pt x="20216" y="1155"/>
                </a:cubicBezTo>
                <a:cubicBezTo>
                  <a:pt x="20007" y="1155"/>
                  <a:pt x="19798" y="1165"/>
                  <a:pt x="19588" y="1183"/>
                </a:cubicBezTo>
                <a:cubicBezTo>
                  <a:pt x="19526" y="1198"/>
                  <a:pt x="19461" y="1205"/>
                  <a:pt x="19396" y="1205"/>
                </a:cubicBezTo>
                <a:cubicBezTo>
                  <a:pt x="19290" y="1205"/>
                  <a:pt x="19182" y="1188"/>
                  <a:pt x="19082" y="1163"/>
                </a:cubicBezTo>
                <a:cubicBezTo>
                  <a:pt x="18998" y="1140"/>
                  <a:pt x="18917" y="1128"/>
                  <a:pt x="18845" y="1128"/>
                </a:cubicBezTo>
                <a:cubicBezTo>
                  <a:pt x="18724" y="1128"/>
                  <a:pt x="18626" y="1160"/>
                  <a:pt x="18575" y="1223"/>
                </a:cubicBezTo>
                <a:cubicBezTo>
                  <a:pt x="18542" y="1268"/>
                  <a:pt x="18515" y="1300"/>
                  <a:pt x="18500" y="1300"/>
                </a:cubicBezTo>
                <a:cubicBezTo>
                  <a:pt x="18488" y="1300"/>
                  <a:pt x="18485" y="1278"/>
                  <a:pt x="18494" y="1223"/>
                </a:cubicBezTo>
                <a:cubicBezTo>
                  <a:pt x="18494" y="1122"/>
                  <a:pt x="18393" y="1041"/>
                  <a:pt x="18271" y="1021"/>
                </a:cubicBezTo>
                <a:cubicBezTo>
                  <a:pt x="18230" y="1017"/>
                  <a:pt x="18196" y="1015"/>
                  <a:pt x="18169" y="1015"/>
                </a:cubicBezTo>
                <a:cubicBezTo>
                  <a:pt x="18052" y="1015"/>
                  <a:pt x="18068" y="1059"/>
                  <a:pt x="18150" y="1223"/>
                </a:cubicBezTo>
                <a:cubicBezTo>
                  <a:pt x="18225" y="1349"/>
                  <a:pt x="18246" y="1404"/>
                  <a:pt x="18208" y="1404"/>
                </a:cubicBezTo>
                <a:cubicBezTo>
                  <a:pt x="18184" y="1404"/>
                  <a:pt x="18138" y="1383"/>
                  <a:pt x="18069" y="1345"/>
                </a:cubicBezTo>
                <a:cubicBezTo>
                  <a:pt x="17809" y="1182"/>
                  <a:pt x="16948" y="981"/>
                  <a:pt x="16703" y="981"/>
                </a:cubicBezTo>
                <a:cubicBezTo>
                  <a:pt x="16642" y="981"/>
                  <a:pt x="16619" y="993"/>
                  <a:pt x="16651" y="1021"/>
                </a:cubicBezTo>
                <a:cubicBezTo>
                  <a:pt x="16752" y="1142"/>
                  <a:pt x="16752" y="1183"/>
                  <a:pt x="16570" y="1223"/>
                </a:cubicBezTo>
                <a:cubicBezTo>
                  <a:pt x="16471" y="1254"/>
                  <a:pt x="16406" y="1273"/>
                  <a:pt x="16366" y="1273"/>
                </a:cubicBezTo>
                <a:cubicBezTo>
                  <a:pt x="16300" y="1273"/>
                  <a:pt x="16302" y="1220"/>
                  <a:pt x="16327" y="1081"/>
                </a:cubicBezTo>
                <a:cubicBezTo>
                  <a:pt x="16347" y="960"/>
                  <a:pt x="16165" y="838"/>
                  <a:pt x="15800" y="737"/>
                </a:cubicBezTo>
                <a:cubicBezTo>
                  <a:pt x="15537" y="676"/>
                  <a:pt x="15314" y="555"/>
                  <a:pt x="15132" y="373"/>
                </a:cubicBezTo>
                <a:cubicBezTo>
                  <a:pt x="15045" y="214"/>
                  <a:pt x="14804" y="127"/>
                  <a:pt x="14452" y="127"/>
                </a:cubicBezTo>
                <a:cubicBezTo>
                  <a:pt x="14311" y="127"/>
                  <a:pt x="14152" y="141"/>
                  <a:pt x="13977" y="170"/>
                </a:cubicBezTo>
                <a:cubicBezTo>
                  <a:pt x="13126" y="291"/>
                  <a:pt x="12296" y="352"/>
                  <a:pt x="11465" y="352"/>
                </a:cubicBezTo>
                <a:cubicBezTo>
                  <a:pt x="10979" y="352"/>
                  <a:pt x="10554" y="433"/>
                  <a:pt x="10534" y="494"/>
                </a:cubicBezTo>
                <a:cubicBezTo>
                  <a:pt x="10516" y="529"/>
                  <a:pt x="10491" y="549"/>
                  <a:pt x="10460" y="549"/>
                </a:cubicBezTo>
                <a:cubicBezTo>
                  <a:pt x="10420" y="549"/>
                  <a:pt x="10369" y="514"/>
                  <a:pt x="10311" y="433"/>
                </a:cubicBezTo>
                <a:cubicBezTo>
                  <a:pt x="10222" y="327"/>
                  <a:pt x="10165" y="267"/>
                  <a:pt x="10138" y="267"/>
                </a:cubicBezTo>
                <a:cubicBezTo>
                  <a:pt x="10134" y="267"/>
                  <a:pt x="10131" y="269"/>
                  <a:pt x="10129" y="271"/>
                </a:cubicBezTo>
                <a:cubicBezTo>
                  <a:pt x="10108" y="281"/>
                  <a:pt x="10093" y="286"/>
                  <a:pt x="10080" y="286"/>
                </a:cubicBezTo>
                <a:cubicBezTo>
                  <a:pt x="10068" y="286"/>
                  <a:pt x="10058" y="281"/>
                  <a:pt x="10048" y="271"/>
                </a:cubicBezTo>
                <a:cubicBezTo>
                  <a:pt x="9877" y="193"/>
                  <a:pt x="9707" y="148"/>
                  <a:pt x="9592" y="148"/>
                </a:cubicBezTo>
                <a:cubicBezTo>
                  <a:pt x="9529" y="148"/>
                  <a:pt x="9482" y="162"/>
                  <a:pt x="9460" y="190"/>
                </a:cubicBezTo>
                <a:cubicBezTo>
                  <a:pt x="9417" y="234"/>
                  <a:pt x="9362" y="254"/>
                  <a:pt x="9304" y="254"/>
                </a:cubicBezTo>
                <a:cubicBezTo>
                  <a:pt x="9255" y="254"/>
                  <a:pt x="9203" y="239"/>
                  <a:pt x="9156" y="210"/>
                </a:cubicBezTo>
                <a:cubicBezTo>
                  <a:pt x="9095" y="180"/>
                  <a:pt x="9025" y="165"/>
                  <a:pt x="8951" y="165"/>
                </a:cubicBezTo>
                <a:cubicBezTo>
                  <a:pt x="8878" y="165"/>
                  <a:pt x="8802" y="180"/>
                  <a:pt x="8731" y="210"/>
                </a:cubicBezTo>
                <a:cubicBezTo>
                  <a:pt x="8675" y="234"/>
                  <a:pt x="8613" y="246"/>
                  <a:pt x="8550" y="246"/>
                </a:cubicBezTo>
                <a:cubicBezTo>
                  <a:pt x="8455" y="246"/>
                  <a:pt x="8359" y="219"/>
                  <a:pt x="8285" y="170"/>
                </a:cubicBezTo>
                <a:cubicBezTo>
                  <a:pt x="8205" y="116"/>
                  <a:pt x="8144" y="90"/>
                  <a:pt x="8099" y="90"/>
                </a:cubicBezTo>
                <a:cubicBezTo>
                  <a:pt x="8043" y="90"/>
                  <a:pt x="8013" y="131"/>
                  <a:pt x="8002" y="210"/>
                </a:cubicBezTo>
                <a:cubicBezTo>
                  <a:pt x="7985" y="330"/>
                  <a:pt x="7910" y="377"/>
                  <a:pt x="7790" y="377"/>
                </a:cubicBezTo>
                <a:cubicBezTo>
                  <a:pt x="7768" y="377"/>
                  <a:pt x="7744" y="376"/>
                  <a:pt x="7718" y="373"/>
                </a:cubicBezTo>
                <a:lnTo>
                  <a:pt x="7252" y="373"/>
                </a:lnTo>
                <a:cubicBezTo>
                  <a:pt x="7238" y="376"/>
                  <a:pt x="7224" y="378"/>
                  <a:pt x="7209" y="378"/>
                </a:cubicBezTo>
                <a:cubicBezTo>
                  <a:pt x="7138" y="378"/>
                  <a:pt x="7059" y="338"/>
                  <a:pt x="7009" y="271"/>
                </a:cubicBezTo>
                <a:cubicBezTo>
                  <a:pt x="6994" y="209"/>
                  <a:pt x="6895" y="183"/>
                  <a:pt x="6769" y="183"/>
                </a:cubicBezTo>
                <a:cubicBezTo>
                  <a:pt x="6729" y="183"/>
                  <a:pt x="6688" y="185"/>
                  <a:pt x="6644" y="190"/>
                </a:cubicBezTo>
                <a:cubicBezTo>
                  <a:pt x="6606" y="195"/>
                  <a:pt x="6571" y="198"/>
                  <a:pt x="6541" y="198"/>
                </a:cubicBezTo>
                <a:cubicBezTo>
                  <a:pt x="6444" y="198"/>
                  <a:pt x="6396" y="171"/>
                  <a:pt x="6442" y="109"/>
                </a:cubicBezTo>
                <a:cubicBezTo>
                  <a:pt x="6489" y="31"/>
                  <a:pt x="6463" y="1"/>
                  <a:pt x="6364"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739" name="Google Shape;2739;p75"/>
          <p:cNvSpPr txBox="1">
            <a:spLocks noGrp="1"/>
          </p:cNvSpPr>
          <p:nvPr>
            <p:ph type="title"/>
          </p:nvPr>
        </p:nvSpPr>
        <p:spPr>
          <a:xfrm>
            <a:off x="4677536" y="824556"/>
            <a:ext cx="3491100" cy="5727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GB" dirty="0"/>
              <a:t>Project Description</a:t>
            </a:r>
          </a:p>
        </p:txBody>
      </p:sp>
      <p:sp>
        <p:nvSpPr>
          <p:cNvPr id="2740" name="Google Shape;2740;p75"/>
          <p:cNvSpPr/>
          <p:nvPr/>
        </p:nvSpPr>
        <p:spPr>
          <a:xfrm>
            <a:off x="-204669" y="3612329"/>
            <a:ext cx="4836186" cy="572692"/>
          </a:xfrm>
          <a:custGeom>
            <a:avLst/>
            <a:gdLst/>
            <a:ahLst/>
            <a:cxnLst/>
            <a:rect l="l" t="t" r="r" b="b"/>
            <a:pathLst>
              <a:path w="72700" h="8609" extrusionOk="0">
                <a:moveTo>
                  <a:pt x="55016" y="8143"/>
                </a:moveTo>
                <a:cubicBezTo>
                  <a:pt x="55137" y="8548"/>
                  <a:pt x="56008" y="8609"/>
                  <a:pt x="56494" y="8447"/>
                </a:cubicBezTo>
                <a:cubicBezTo>
                  <a:pt x="56758" y="8244"/>
                  <a:pt x="56778" y="7880"/>
                  <a:pt x="56899" y="7616"/>
                </a:cubicBezTo>
                <a:cubicBezTo>
                  <a:pt x="56920" y="7313"/>
                  <a:pt x="56859" y="6826"/>
                  <a:pt x="56920" y="6583"/>
                </a:cubicBezTo>
                <a:cubicBezTo>
                  <a:pt x="57001" y="7009"/>
                  <a:pt x="57426" y="7333"/>
                  <a:pt x="58115" y="7333"/>
                </a:cubicBezTo>
                <a:cubicBezTo>
                  <a:pt x="58155" y="7475"/>
                  <a:pt x="58236" y="7616"/>
                  <a:pt x="58338" y="7718"/>
                </a:cubicBezTo>
                <a:cubicBezTo>
                  <a:pt x="58783" y="7859"/>
                  <a:pt x="59533" y="8001"/>
                  <a:pt x="59816" y="7677"/>
                </a:cubicBezTo>
                <a:cubicBezTo>
                  <a:pt x="60221" y="7191"/>
                  <a:pt x="59776" y="6097"/>
                  <a:pt x="59918" y="5469"/>
                </a:cubicBezTo>
                <a:cubicBezTo>
                  <a:pt x="59958" y="5368"/>
                  <a:pt x="59816" y="5429"/>
                  <a:pt x="59837" y="5327"/>
                </a:cubicBezTo>
                <a:cubicBezTo>
                  <a:pt x="59897" y="5327"/>
                  <a:pt x="59857" y="5246"/>
                  <a:pt x="59857" y="5206"/>
                </a:cubicBezTo>
                <a:cubicBezTo>
                  <a:pt x="59999" y="5125"/>
                  <a:pt x="60161" y="5084"/>
                  <a:pt x="60323" y="5105"/>
                </a:cubicBezTo>
                <a:cubicBezTo>
                  <a:pt x="60525" y="5368"/>
                  <a:pt x="60890" y="5530"/>
                  <a:pt x="61376" y="5550"/>
                </a:cubicBezTo>
                <a:cubicBezTo>
                  <a:pt x="61437" y="5733"/>
                  <a:pt x="61295" y="5915"/>
                  <a:pt x="61214" y="6057"/>
                </a:cubicBezTo>
                <a:cubicBezTo>
                  <a:pt x="61376" y="6097"/>
                  <a:pt x="61477" y="6239"/>
                  <a:pt x="61660" y="6259"/>
                </a:cubicBezTo>
                <a:cubicBezTo>
                  <a:pt x="61822" y="6279"/>
                  <a:pt x="62004" y="6117"/>
                  <a:pt x="62105" y="6097"/>
                </a:cubicBezTo>
                <a:cubicBezTo>
                  <a:pt x="62227" y="6077"/>
                  <a:pt x="62207" y="6117"/>
                  <a:pt x="62267" y="6097"/>
                </a:cubicBezTo>
                <a:cubicBezTo>
                  <a:pt x="62328" y="6077"/>
                  <a:pt x="62267" y="6036"/>
                  <a:pt x="62288" y="6016"/>
                </a:cubicBezTo>
                <a:cubicBezTo>
                  <a:pt x="62328" y="6016"/>
                  <a:pt x="62389" y="6057"/>
                  <a:pt x="62389" y="6057"/>
                </a:cubicBezTo>
                <a:cubicBezTo>
                  <a:pt x="62450" y="6016"/>
                  <a:pt x="62429" y="5935"/>
                  <a:pt x="62490" y="5895"/>
                </a:cubicBezTo>
                <a:cubicBezTo>
                  <a:pt x="62591" y="5793"/>
                  <a:pt x="62814" y="5773"/>
                  <a:pt x="62814" y="5652"/>
                </a:cubicBezTo>
                <a:cubicBezTo>
                  <a:pt x="62916" y="5692"/>
                  <a:pt x="62997" y="5692"/>
                  <a:pt x="63098" y="5712"/>
                </a:cubicBezTo>
                <a:cubicBezTo>
                  <a:pt x="63219" y="5591"/>
                  <a:pt x="63361" y="5530"/>
                  <a:pt x="63523" y="5510"/>
                </a:cubicBezTo>
                <a:cubicBezTo>
                  <a:pt x="63584" y="5570"/>
                  <a:pt x="63645" y="5611"/>
                  <a:pt x="63705" y="5652"/>
                </a:cubicBezTo>
                <a:cubicBezTo>
                  <a:pt x="63908" y="5550"/>
                  <a:pt x="64050" y="5631"/>
                  <a:pt x="64293" y="5652"/>
                </a:cubicBezTo>
                <a:cubicBezTo>
                  <a:pt x="64475" y="5570"/>
                  <a:pt x="64678" y="5530"/>
                  <a:pt x="64880" y="5530"/>
                </a:cubicBezTo>
                <a:cubicBezTo>
                  <a:pt x="65083" y="5348"/>
                  <a:pt x="65204" y="5084"/>
                  <a:pt x="65407" y="4902"/>
                </a:cubicBezTo>
                <a:cubicBezTo>
                  <a:pt x="65488" y="4922"/>
                  <a:pt x="65488" y="5003"/>
                  <a:pt x="65529" y="5064"/>
                </a:cubicBezTo>
                <a:cubicBezTo>
                  <a:pt x="66278" y="5287"/>
                  <a:pt x="67595" y="5105"/>
                  <a:pt x="67615" y="4456"/>
                </a:cubicBezTo>
                <a:cubicBezTo>
                  <a:pt x="67899" y="4456"/>
                  <a:pt x="67878" y="4153"/>
                  <a:pt x="68162" y="4072"/>
                </a:cubicBezTo>
                <a:cubicBezTo>
                  <a:pt x="68304" y="4051"/>
                  <a:pt x="68445" y="4031"/>
                  <a:pt x="68607" y="4051"/>
                </a:cubicBezTo>
                <a:cubicBezTo>
                  <a:pt x="69073" y="4072"/>
                  <a:pt x="69560" y="4173"/>
                  <a:pt x="70005" y="4153"/>
                </a:cubicBezTo>
                <a:cubicBezTo>
                  <a:pt x="70876" y="4153"/>
                  <a:pt x="71727" y="3970"/>
                  <a:pt x="72517" y="3626"/>
                </a:cubicBezTo>
                <a:cubicBezTo>
                  <a:pt x="72416" y="3423"/>
                  <a:pt x="72699" y="3423"/>
                  <a:pt x="72699" y="3261"/>
                </a:cubicBezTo>
                <a:cubicBezTo>
                  <a:pt x="72699" y="3018"/>
                  <a:pt x="72051" y="2816"/>
                  <a:pt x="71727" y="2816"/>
                </a:cubicBezTo>
                <a:cubicBezTo>
                  <a:pt x="71524" y="2836"/>
                  <a:pt x="71342" y="2897"/>
                  <a:pt x="71160" y="2957"/>
                </a:cubicBezTo>
                <a:cubicBezTo>
                  <a:pt x="70329" y="3180"/>
                  <a:pt x="69195" y="2998"/>
                  <a:pt x="68445" y="3079"/>
                </a:cubicBezTo>
                <a:cubicBezTo>
                  <a:pt x="68202" y="2937"/>
                  <a:pt x="67858" y="2998"/>
                  <a:pt x="67574" y="2876"/>
                </a:cubicBezTo>
                <a:cubicBezTo>
                  <a:pt x="67412" y="2937"/>
                  <a:pt x="67210" y="2978"/>
                  <a:pt x="67149" y="3140"/>
                </a:cubicBezTo>
                <a:cubicBezTo>
                  <a:pt x="66865" y="3099"/>
                  <a:pt x="66481" y="3403"/>
                  <a:pt x="66258" y="3180"/>
                </a:cubicBezTo>
                <a:lnTo>
                  <a:pt x="66258" y="3018"/>
                </a:lnTo>
                <a:cubicBezTo>
                  <a:pt x="66055" y="2775"/>
                  <a:pt x="65670" y="2836"/>
                  <a:pt x="65387" y="2613"/>
                </a:cubicBezTo>
                <a:cubicBezTo>
                  <a:pt x="65123" y="2552"/>
                  <a:pt x="64921" y="2755"/>
                  <a:pt x="64698" y="2816"/>
                </a:cubicBezTo>
                <a:cubicBezTo>
                  <a:pt x="64556" y="2836"/>
                  <a:pt x="64577" y="2735"/>
                  <a:pt x="64435" y="2775"/>
                </a:cubicBezTo>
                <a:cubicBezTo>
                  <a:pt x="63705" y="2775"/>
                  <a:pt x="63705" y="3363"/>
                  <a:pt x="63321" y="3646"/>
                </a:cubicBezTo>
                <a:cubicBezTo>
                  <a:pt x="63240" y="3038"/>
                  <a:pt x="62490" y="3099"/>
                  <a:pt x="61943" y="3119"/>
                </a:cubicBezTo>
                <a:cubicBezTo>
                  <a:pt x="61903" y="2674"/>
                  <a:pt x="61538" y="2492"/>
                  <a:pt x="61052" y="2411"/>
                </a:cubicBezTo>
                <a:cubicBezTo>
                  <a:pt x="60971" y="2188"/>
                  <a:pt x="60728" y="2107"/>
                  <a:pt x="60647" y="1864"/>
                </a:cubicBezTo>
                <a:cubicBezTo>
                  <a:pt x="60566" y="1864"/>
                  <a:pt x="60586" y="1924"/>
                  <a:pt x="60525" y="1924"/>
                </a:cubicBezTo>
                <a:cubicBezTo>
                  <a:pt x="60323" y="1600"/>
                  <a:pt x="59796" y="1681"/>
                  <a:pt x="59391" y="1560"/>
                </a:cubicBezTo>
                <a:cubicBezTo>
                  <a:pt x="58966" y="1641"/>
                  <a:pt x="58864" y="1965"/>
                  <a:pt x="58398" y="1985"/>
                </a:cubicBezTo>
                <a:cubicBezTo>
                  <a:pt x="58257" y="1580"/>
                  <a:pt x="57386" y="1499"/>
                  <a:pt x="56879" y="1621"/>
                </a:cubicBezTo>
                <a:cubicBezTo>
                  <a:pt x="56879" y="1398"/>
                  <a:pt x="56737" y="1195"/>
                  <a:pt x="56515" y="1114"/>
                </a:cubicBezTo>
                <a:cubicBezTo>
                  <a:pt x="56474" y="1114"/>
                  <a:pt x="56393" y="1134"/>
                  <a:pt x="56332" y="1114"/>
                </a:cubicBezTo>
                <a:cubicBezTo>
                  <a:pt x="56028" y="1053"/>
                  <a:pt x="55907" y="790"/>
                  <a:pt x="55623" y="972"/>
                </a:cubicBezTo>
                <a:cubicBezTo>
                  <a:pt x="55198" y="770"/>
                  <a:pt x="54286" y="547"/>
                  <a:pt x="53861" y="891"/>
                </a:cubicBezTo>
                <a:cubicBezTo>
                  <a:pt x="53780" y="669"/>
                  <a:pt x="53577" y="527"/>
                  <a:pt x="53496" y="304"/>
                </a:cubicBezTo>
                <a:cubicBezTo>
                  <a:pt x="53071" y="223"/>
                  <a:pt x="52747" y="0"/>
                  <a:pt x="52322" y="20"/>
                </a:cubicBezTo>
                <a:cubicBezTo>
                  <a:pt x="52058" y="101"/>
                  <a:pt x="51835" y="223"/>
                  <a:pt x="51613" y="365"/>
                </a:cubicBezTo>
                <a:cubicBezTo>
                  <a:pt x="51613" y="506"/>
                  <a:pt x="51592" y="608"/>
                  <a:pt x="51491" y="669"/>
                </a:cubicBezTo>
                <a:cubicBezTo>
                  <a:pt x="50863" y="527"/>
                  <a:pt x="50012" y="405"/>
                  <a:pt x="49830" y="993"/>
                </a:cubicBezTo>
                <a:cubicBezTo>
                  <a:pt x="49587" y="952"/>
                  <a:pt x="49688" y="1236"/>
                  <a:pt x="49425" y="1195"/>
                </a:cubicBezTo>
                <a:cubicBezTo>
                  <a:pt x="49344" y="1195"/>
                  <a:pt x="49384" y="1053"/>
                  <a:pt x="49303" y="1013"/>
                </a:cubicBezTo>
                <a:cubicBezTo>
                  <a:pt x="48655" y="810"/>
                  <a:pt x="47865" y="831"/>
                  <a:pt x="47541" y="1276"/>
                </a:cubicBezTo>
                <a:cubicBezTo>
                  <a:pt x="47339" y="1074"/>
                  <a:pt x="47116" y="891"/>
                  <a:pt x="46893" y="729"/>
                </a:cubicBezTo>
                <a:cubicBezTo>
                  <a:pt x="46589" y="750"/>
                  <a:pt x="46306" y="709"/>
                  <a:pt x="46022" y="608"/>
                </a:cubicBezTo>
                <a:cubicBezTo>
                  <a:pt x="45455" y="669"/>
                  <a:pt x="45272" y="1074"/>
                  <a:pt x="45070" y="1458"/>
                </a:cubicBezTo>
                <a:cubicBezTo>
                  <a:pt x="44685" y="1479"/>
                  <a:pt x="44300" y="1661"/>
                  <a:pt x="44037" y="1945"/>
                </a:cubicBezTo>
                <a:cubicBezTo>
                  <a:pt x="43814" y="1803"/>
                  <a:pt x="43530" y="1884"/>
                  <a:pt x="43328" y="1783"/>
                </a:cubicBezTo>
                <a:cubicBezTo>
                  <a:pt x="42984" y="1924"/>
                  <a:pt x="42599" y="2046"/>
                  <a:pt x="42376" y="2289"/>
                </a:cubicBezTo>
                <a:cubicBezTo>
                  <a:pt x="42254" y="2694"/>
                  <a:pt x="42092" y="3099"/>
                  <a:pt x="41910" y="3484"/>
                </a:cubicBezTo>
                <a:cubicBezTo>
                  <a:pt x="41647" y="3403"/>
                  <a:pt x="41566" y="3099"/>
                  <a:pt x="41262" y="3018"/>
                </a:cubicBezTo>
                <a:cubicBezTo>
                  <a:pt x="40978" y="2957"/>
                  <a:pt x="40695" y="2917"/>
                  <a:pt x="40411" y="2917"/>
                </a:cubicBezTo>
                <a:cubicBezTo>
                  <a:pt x="40229" y="2917"/>
                  <a:pt x="40107" y="3038"/>
                  <a:pt x="39925" y="2998"/>
                </a:cubicBezTo>
                <a:cubicBezTo>
                  <a:pt x="39621" y="3241"/>
                  <a:pt x="39337" y="3484"/>
                  <a:pt x="39094" y="3788"/>
                </a:cubicBezTo>
                <a:cubicBezTo>
                  <a:pt x="39013" y="4011"/>
                  <a:pt x="38892" y="4234"/>
                  <a:pt x="38730" y="4436"/>
                </a:cubicBezTo>
                <a:cubicBezTo>
                  <a:pt x="38689" y="4517"/>
                  <a:pt x="38750" y="4517"/>
                  <a:pt x="38750" y="4578"/>
                </a:cubicBezTo>
                <a:cubicBezTo>
                  <a:pt x="38669" y="4618"/>
                  <a:pt x="38649" y="4720"/>
                  <a:pt x="38527" y="4720"/>
                </a:cubicBezTo>
                <a:cubicBezTo>
                  <a:pt x="38446" y="5003"/>
                  <a:pt x="38142" y="5246"/>
                  <a:pt x="38163" y="5550"/>
                </a:cubicBezTo>
                <a:cubicBezTo>
                  <a:pt x="37919" y="5733"/>
                  <a:pt x="37737" y="6016"/>
                  <a:pt x="37656" y="6320"/>
                </a:cubicBezTo>
                <a:cubicBezTo>
                  <a:pt x="37373" y="6421"/>
                  <a:pt x="37352" y="6745"/>
                  <a:pt x="37130" y="6867"/>
                </a:cubicBezTo>
                <a:cubicBezTo>
                  <a:pt x="37048" y="5854"/>
                  <a:pt x="36967" y="5024"/>
                  <a:pt x="36907" y="3950"/>
                </a:cubicBezTo>
                <a:cubicBezTo>
                  <a:pt x="36866" y="3889"/>
                  <a:pt x="36805" y="3849"/>
                  <a:pt x="36745" y="3808"/>
                </a:cubicBezTo>
                <a:cubicBezTo>
                  <a:pt x="36745" y="3444"/>
                  <a:pt x="36421" y="3363"/>
                  <a:pt x="36279" y="3119"/>
                </a:cubicBezTo>
                <a:cubicBezTo>
                  <a:pt x="36198" y="3119"/>
                  <a:pt x="36157" y="3059"/>
                  <a:pt x="36036" y="3059"/>
                </a:cubicBezTo>
                <a:cubicBezTo>
                  <a:pt x="35975" y="3018"/>
                  <a:pt x="35955" y="2957"/>
                  <a:pt x="35934" y="2876"/>
                </a:cubicBezTo>
                <a:cubicBezTo>
                  <a:pt x="35286" y="2714"/>
                  <a:pt x="34273" y="2532"/>
                  <a:pt x="33828" y="3038"/>
                </a:cubicBezTo>
                <a:cubicBezTo>
                  <a:pt x="33767" y="2998"/>
                  <a:pt x="33767" y="3059"/>
                  <a:pt x="33666" y="3038"/>
                </a:cubicBezTo>
                <a:cubicBezTo>
                  <a:pt x="33240" y="3444"/>
                  <a:pt x="32855" y="3889"/>
                  <a:pt x="32491" y="4355"/>
                </a:cubicBezTo>
                <a:lnTo>
                  <a:pt x="32349" y="4355"/>
                </a:lnTo>
                <a:cubicBezTo>
                  <a:pt x="32248" y="4618"/>
                  <a:pt x="31903" y="4659"/>
                  <a:pt x="31822" y="4902"/>
                </a:cubicBezTo>
                <a:cubicBezTo>
                  <a:pt x="31438" y="4963"/>
                  <a:pt x="31357" y="5206"/>
                  <a:pt x="30992" y="5226"/>
                </a:cubicBezTo>
                <a:cubicBezTo>
                  <a:pt x="30891" y="5186"/>
                  <a:pt x="30810" y="5125"/>
                  <a:pt x="30810" y="5024"/>
                </a:cubicBezTo>
                <a:cubicBezTo>
                  <a:pt x="30404" y="4760"/>
                  <a:pt x="30040" y="4456"/>
                  <a:pt x="29736" y="4112"/>
                </a:cubicBezTo>
                <a:cubicBezTo>
                  <a:pt x="29574" y="4011"/>
                  <a:pt x="29351" y="3970"/>
                  <a:pt x="29290" y="3788"/>
                </a:cubicBezTo>
                <a:cubicBezTo>
                  <a:pt x="28723" y="3444"/>
                  <a:pt x="28075" y="3221"/>
                  <a:pt x="27386" y="3160"/>
                </a:cubicBezTo>
                <a:cubicBezTo>
                  <a:pt x="27123" y="3018"/>
                  <a:pt x="26677" y="3160"/>
                  <a:pt x="26353" y="3099"/>
                </a:cubicBezTo>
                <a:cubicBezTo>
                  <a:pt x="26272" y="3099"/>
                  <a:pt x="26313" y="3201"/>
                  <a:pt x="26232" y="3160"/>
                </a:cubicBezTo>
                <a:cubicBezTo>
                  <a:pt x="26252" y="3079"/>
                  <a:pt x="26110" y="3140"/>
                  <a:pt x="26029" y="3119"/>
                </a:cubicBezTo>
                <a:cubicBezTo>
                  <a:pt x="25644" y="3423"/>
                  <a:pt x="24935" y="3241"/>
                  <a:pt x="24469" y="3201"/>
                </a:cubicBezTo>
                <a:cubicBezTo>
                  <a:pt x="24085" y="3160"/>
                  <a:pt x="23963" y="3302"/>
                  <a:pt x="23679" y="3342"/>
                </a:cubicBezTo>
                <a:cubicBezTo>
                  <a:pt x="23639" y="3342"/>
                  <a:pt x="23619" y="3302"/>
                  <a:pt x="23558" y="3322"/>
                </a:cubicBezTo>
                <a:cubicBezTo>
                  <a:pt x="23436" y="3363"/>
                  <a:pt x="23335" y="3403"/>
                  <a:pt x="23214" y="3444"/>
                </a:cubicBezTo>
                <a:cubicBezTo>
                  <a:pt x="22586" y="3525"/>
                  <a:pt x="22099" y="3747"/>
                  <a:pt x="21553" y="3646"/>
                </a:cubicBezTo>
                <a:cubicBezTo>
                  <a:pt x="20823" y="4011"/>
                  <a:pt x="19547" y="3909"/>
                  <a:pt x="18656" y="4051"/>
                </a:cubicBezTo>
                <a:cubicBezTo>
                  <a:pt x="18534" y="4051"/>
                  <a:pt x="18534" y="3930"/>
                  <a:pt x="18372" y="3930"/>
                </a:cubicBezTo>
                <a:cubicBezTo>
                  <a:pt x="18028" y="4072"/>
                  <a:pt x="17663" y="4173"/>
                  <a:pt x="17299" y="4234"/>
                </a:cubicBezTo>
                <a:cubicBezTo>
                  <a:pt x="17117" y="3828"/>
                  <a:pt x="16711" y="3606"/>
                  <a:pt x="16387" y="3322"/>
                </a:cubicBezTo>
                <a:cubicBezTo>
                  <a:pt x="15557" y="3140"/>
                  <a:pt x="14706" y="3038"/>
                  <a:pt x="13835" y="3079"/>
                </a:cubicBezTo>
                <a:cubicBezTo>
                  <a:pt x="12883" y="3079"/>
                  <a:pt x="11971" y="2856"/>
                  <a:pt x="11060" y="2856"/>
                </a:cubicBezTo>
                <a:cubicBezTo>
                  <a:pt x="10736" y="2755"/>
                  <a:pt x="10412" y="2694"/>
                  <a:pt x="10067" y="2654"/>
                </a:cubicBezTo>
                <a:cubicBezTo>
                  <a:pt x="9683" y="2613"/>
                  <a:pt x="9237" y="2552"/>
                  <a:pt x="8852" y="2532"/>
                </a:cubicBezTo>
                <a:cubicBezTo>
                  <a:pt x="8589" y="2532"/>
                  <a:pt x="8305" y="2552"/>
                  <a:pt x="8001" y="2532"/>
                </a:cubicBezTo>
                <a:cubicBezTo>
                  <a:pt x="7232" y="2451"/>
                  <a:pt x="6401" y="2309"/>
                  <a:pt x="5793" y="2532"/>
                </a:cubicBezTo>
                <a:cubicBezTo>
                  <a:pt x="5125" y="2552"/>
                  <a:pt x="4456" y="2694"/>
                  <a:pt x="3829" y="2917"/>
                </a:cubicBezTo>
                <a:cubicBezTo>
                  <a:pt x="3464" y="2816"/>
                  <a:pt x="3039" y="3160"/>
                  <a:pt x="2694" y="3180"/>
                </a:cubicBezTo>
                <a:cubicBezTo>
                  <a:pt x="2633" y="3241"/>
                  <a:pt x="2714" y="3403"/>
                  <a:pt x="2613" y="3423"/>
                </a:cubicBezTo>
                <a:lnTo>
                  <a:pt x="2613" y="3201"/>
                </a:lnTo>
                <a:cubicBezTo>
                  <a:pt x="2005" y="3241"/>
                  <a:pt x="1398" y="3383"/>
                  <a:pt x="810" y="3565"/>
                </a:cubicBezTo>
                <a:cubicBezTo>
                  <a:pt x="750" y="3747"/>
                  <a:pt x="1053" y="3687"/>
                  <a:pt x="912" y="3828"/>
                </a:cubicBezTo>
                <a:cubicBezTo>
                  <a:pt x="831" y="3808"/>
                  <a:pt x="790" y="3747"/>
                  <a:pt x="709" y="3727"/>
                </a:cubicBezTo>
                <a:cubicBezTo>
                  <a:pt x="750" y="3707"/>
                  <a:pt x="851" y="3565"/>
                  <a:pt x="709" y="3565"/>
                </a:cubicBezTo>
                <a:cubicBezTo>
                  <a:pt x="567" y="3565"/>
                  <a:pt x="486" y="3768"/>
                  <a:pt x="182" y="3666"/>
                </a:cubicBezTo>
                <a:cubicBezTo>
                  <a:pt x="142" y="3768"/>
                  <a:pt x="20" y="3788"/>
                  <a:pt x="0" y="3950"/>
                </a:cubicBezTo>
                <a:cubicBezTo>
                  <a:pt x="608" y="4011"/>
                  <a:pt x="1195" y="4031"/>
                  <a:pt x="1803" y="4011"/>
                </a:cubicBezTo>
                <a:cubicBezTo>
                  <a:pt x="2127" y="4011"/>
                  <a:pt x="2451" y="3970"/>
                  <a:pt x="2735" y="3950"/>
                </a:cubicBezTo>
                <a:cubicBezTo>
                  <a:pt x="3018" y="3930"/>
                  <a:pt x="3302" y="3889"/>
                  <a:pt x="3585" y="3828"/>
                </a:cubicBezTo>
                <a:cubicBezTo>
                  <a:pt x="3687" y="3828"/>
                  <a:pt x="3504" y="3727"/>
                  <a:pt x="3646" y="3747"/>
                </a:cubicBezTo>
                <a:cubicBezTo>
                  <a:pt x="3687" y="3747"/>
                  <a:pt x="3646" y="3788"/>
                  <a:pt x="3646" y="3828"/>
                </a:cubicBezTo>
                <a:cubicBezTo>
                  <a:pt x="4841" y="3626"/>
                  <a:pt x="5915" y="3342"/>
                  <a:pt x="7252" y="3423"/>
                </a:cubicBezTo>
                <a:cubicBezTo>
                  <a:pt x="8427" y="3484"/>
                  <a:pt x="9581" y="3545"/>
                  <a:pt x="10695" y="3687"/>
                </a:cubicBezTo>
                <a:cubicBezTo>
                  <a:pt x="11404" y="3788"/>
                  <a:pt x="12194" y="3950"/>
                  <a:pt x="12863" y="3991"/>
                </a:cubicBezTo>
                <a:cubicBezTo>
                  <a:pt x="13734" y="4031"/>
                  <a:pt x="14787" y="3950"/>
                  <a:pt x="15415" y="4193"/>
                </a:cubicBezTo>
                <a:cubicBezTo>
                  <a:pt x="15678" y="4456"/>
                  <a:pt x="15739" y="4902"/>
                  <a:pt x="16124" y="5084"/>
                </a:cubicBezTo>
                <a:cubicBezTo>
                  <a:pt x="16489" y="5206"/>
                  <a:pt x="16873" y="5287"/>
                  <a:pt x="17258" y="5267"/>
                </a:cubicBezTo>
                <a:cubicBezTo>
                  <a:pt x="17643" y="5246"/>
                  <a:pt x="18008" y="5186"/>
                  <a:pt x="18393" y="5105"/>
                </a:cubicBezTo>
                <a:cubicBezTo>
                  <a:pt x="19081" y="5044"/>
                  <a:pt x="19507" y="4902"/>
                  <a:pt x="20094" y="4821"/>
                </a:cubicBezTo>
                <a:cubicBezTo>
                  <a:pt x="20763" y="4740"/>
                  <a:pt x="21411" y="4781"/>
                  <a:pt x="22018" y="4760"/>
                </a:cubicBezTo>
                <a:cubicBezTo>
                  <a:pt x="22565" y="4740"/>
                  <a:pt x="22869" y="4578"/>
                  <a:pt x="23355" y="4558"/>
                </a:cubicBezTo>
                <a:cubicBezTo>
                  <a:pt x="23578" y="4436"/>
                  <a:pt x="23842" y="4355"/>
                  <a:pt x="24085" y="4294"/>
                </a:cubicBezTo>
                <a:cubicBezTo>
                  <a:pt x="24368" y="4781"/>
                  <a:pt x="25239" y="4781"/>
                  <a:pt x="25867" y="4618"/>
                </a:cubicBezTo>
                <a:cubicBezTo>
                  <a:pt x="25887" y="4092"/>
                  <a:pt x="26515" y="4092"/>
                  <a:pt x="27123" y="4072"/>
                </a:cubicBezTo>
                <a:cubicBezTo>
                  <a:pt x="27265" y="4112"/>
                  <a:pt x="27326" y="4193"/>
                  <a:pt x="27528" y="4173"/>
                </a:cubicBezTo>
                <a:cubicBezTo>
                  <a:pt x="27933" y="4396"/>
                  <a:pt x="28298" y="4639"/>
                  <a:pt x="28703" y="4862"/>
                </a:cubicBezTo>
                <a:cubicBezTo>
                  <a:pt x="28784" y="5084"/>
                  <a:pt x="29047" y="5186"/>
                  <a:pt x="29230" y="5327"/>
                </a:cubicBezTo>
                <a:cubicBezTo>
                  <a:pt x="29351" y="5429"/>
                  <a:pt x="29412" y="5570"/>
                  <a:pt x="29554" y="5652"/>
                </a:cubicBezTo>
                <a:cubicBezTo>
                  <a:pt x="29594" y="5672"/>
                  <a:pt x="29675" y="5652"/>
                  <a:pt x="29716" y="5652"/>
                </a:cubicBezTo>
                <a:cubicBezTo>
                  <a:pt x="29858" y="5712"/>
                  <a:pt x="29999" y="5874"/>
                  <a:pt x="30182" y="5935"/>
                </a:cubicBezTo>
                <a:cubicBezTo>
                  <a:pt x="30364" y="6016"/>
                  <a:pt x="30567" y="6016"/>
                  <a:pt x="30627" y="6097"/>
                </a:cubicBezTo>
                <a:cubicBezTo>
                  <a:pt x="30951" y="6077"/>
                  <a:pt x="31336" y="6097"/>
                  <a:pt x="31741" y="6097"/>
                </a:cubicBezTo>
                <a:cubicBezTo>
                  <a:pt x="31964" y="5996"/>
                  <a:pt x="32207" y="5915"/>
                  <a:pt x="32450" y="5895"/>
                </a:cubicBezTo>
                <a:cubicBezTo>
                  <a:pt x="32491" y="5814"/>
                  <a:pt x="32612" y="5793"/>
                  <a:pt x="32633" y="5712"/>
                </a:cubicBezTo>
                <a:cubicBezTo>
                  <a:pt x="33058" y="5550"/>
                  <a:pt x="33423" y="5287"/>
                  <a:pt x="33706" y="4943"/>
                </a:cubicBezTo>
                <a:cubicBezTo>
                  <a:pt x="34294" y="4720"/>
                  <a:pt x="34375" y="4072"/>
                  <a:pt x="35023" y="3909"/>
                </a:cubicBezTo>
                <a:cubicBezTo>
                  <a:pt x="35023" y="4031"/>
                  <a:pt x="35124" y="4051"/>
                  <a:pt x="35165" y="4112"/>
                </a:cubicBezTo>
                <a:cubicBezTo>
                  <a:pt x="35084" y="4456"/>
                  <a:pt x="35225" y="4821"/>
                  <a:pt x="35246" y="5186"/>
                </a:cubicBezTo>
                <a:cubicBezTo>
                  <a:pt x="35286" y="5874"/>
                  <a:pt x="35286" y="6583"/>
                  <a:pt x="35347" y="7414"/>
                </a:cubicBezTo>
                <a:cubicBezTo>
                  <a:pt x="35428" y="7475"/>
                  <a:pt x="35529" y="7373"/>
                  <a:pt x="35610" y="7434"/>
                </a:cubicBezTo>
                <a:cubicBezTo>
                  <a:pt x="35306" y="7596"/>
                  <a:pt x="35550" y="7758"/>
                  <a:pt x="35509" y="7981"/>
                </a:cubicBezTo>
                <a:lnTo>
                  <a:pt x="35874" y="8325"/>
                </a:lnTo>
                <a:cubicBezTo>
                  <a:pt x="36117" y="8265"/>
                  <a:pt x="36258" y="8447"/>
                  <a:pt x="36461" y="8447"/>
                </a:cubicBezTo>
                <a:cubicBezTo>
                  <a:pt x="36684" y="8467"/>
                  <a:pt x="36886" y="8305"/>
                  <a:pt x="37150" y="8386"/>
                </a:cubicBezTo>
                <a:cubicBezTo>
                  <a:pt x="37575" y="8204"/>
                  <a:pt x="38001" y="8001"/>
                  <a:pt x="38163" y="7596"/>
                </a:cubicBezTo>
                <a:cubicBezTo>
                  <a:pt x="38183" y="7616"/>
                  <a:pt x="38244" y="7616"/>
                  <a:pt x="38284" y="7596"/>
                </a:cubicBezTo>
                <a:cubicBezTo>
                  <a:pt x="38446" y="7333"/>
                  <a:pt x="38730" y="7211"/>
                  <a:pt x="38892" y="6968"/>
                </a:cubicBezTo>
                <a:cubicBezTo>
                  <a:pt x="38993" y="6766"/>
                  <a:pt x="39196" y="6644"/>
                  <a:pt x="39236" y="6421"/>
                </a:cubicBezTo>
                <a:cubicBezTo>
                  <a:pt x="39702" y="6077"/>
                  <a:pt x="39743" y="5348"/>
                  <a:pt x="40249" y="5044"/>
                </a:cubicBezTo>
                <a:cubicBezTo>
                  <a:pt x="40289" y="5611"/>
                  <a:pt x="40148" y="6259"/>
                  <a:pt x="40188" y="6826"/>
                </a:cubicBezTo>
                <a:cubicBezTo>
                  <a:pt x="40472" y="6968"/>
                  <a:pt x="40593" y="7231"/>
                  <a:pt x="40978" y="7272"/>
                </a:cubicBezTo>
                <a:cubicBezTo>
                  <a:pt x="41241" y="7252"/>
                  <a:pt x="41485" y="7252"/>
                  <a:pt x="41728" y="7272"/>
                </a:cubicBezTo>
                <a:cubicBezTo>
                  <a:pt x="41849" y="7171"/>
                  <a:pt x="41991" y="7090"/>
                  <a:pt x="42133" y="7009"/>
                </a:cubicBezTo>
                <a:cubicBezTo>
                  <a:pt x="42194" y="6806"/>
                  <a:pt x="42315" y="6644"/>
                  <a:pt x="42457" y="6482"/>
                </a:cubicBezTo>
                <a:cubicBezTo>
                  <a:pt x="42558" y="6583"/>
                  <a:pt x="42518" y="6786"/>
                  <a:pt x="42518" y="6948"/>
                </a:cubicBezTo>
                <a:cubicBezTo>
                  <a:pt x="42740" y="7130"/>
                  <a:pt x="42963" y="7252"/>
                  <a:pt x="43227" y="7313"/>
                </a:cubicBezTo>
                <a:cubicBezTo>
                  <a:pt x="43490" y="7272"/>
                  <a:pt x="43733" y="7313"/>
                  <a:pt x="43996" y="7292"/>
                </a:cubicBezTo>
                <a:cubicBezTo>
                  <a:pt x="44138" y="7272"/>
                  <a:pt x="44280" y="7171"/>
                  <a:pt x="44422" y="7150"/>
                </a:cubicBezTo>
                <a:cubicBezTo>
                  <a:pt x="44685" y="7130"/>
                  <a:pt x="44948" y="7231"/>
                  <a:pt x="45171" y="7069"/>
                </a:cubicBezTo>
                <a:cubicBezTo>
                  <a:pt x="45191" y="6907"/>
                  <a:pt x="45353" y="6826"/>
                  <a:pt x="45435" y="6705"/>
                </a:cubicBezTo>
                <a:cubicBezTo>
                  <a:pt x="45576" y="7110"/>
                  <a:pt x="46326" y="6867"/>
                  <a:pt x="46670" y="7069"/>
                </a:cubicBezTo>
                <a:cubicBezTo>
                  <a:pt x="47318" y="6847"/>
                  <a:pt x="47278" y="6178"/>
                  <a:pt x="47642" y="5753"/>
                </a:cubicBezTo>
                <a:cubicBezTo>
                  <a:pt x="47703" y="5591"/>
                  <a:pt x="47561" y="5469"/>
                  <a:pt x="47622" y="5388"/>
                </a:cubicBezTo>
                <a:cubicBezTo>
                  <a:pt x="47703" y="5388"/>
                  <a:pt x="47582" y="5530"/>
                  <a:pt x="47703" y="5489"/>
                </a:cubicBezTo>
                <a:cubicBezTo>
                  <a:pt x="47784" y="5368"/>
                  <a:pt x="47744" y="5165"/>
                  <a:pt x="47885" y="5125"/>
                </a:cubicBezTo>
                <a:cubicBezTo>
                  <a:pt x="47926" y="5327"/>
                  <a:pt x="48108" y="5469"/>
                  <a:pt x="48088" y="5631"/>
                </a:cubicBezTo>
                <a:cubicBezTo>
                  <a:pt x="48270" y="5753"/>
                  <a:pt x="48574" y="5793"/>
                  <a:pt x="48757" y="5915"/>
                </a:cubicBezTo>
                <a:cubicBezTo>
                  <a:pt x="48939" y="5834"/>
                  <a:pt x="49121" y="5814"/>
                  <a:pt x="49303" y="5834"/>
                </a:cubicBezTo>
                <a:cubicBezTo>
                  <a:pt x="49688" y="6138"/>
                  <a:pt x="50195" y="6239"/>
                  <a:pt x="50661" y="6138"/>
                </a:cubicBezTo>
                <a:cubicBezTo>
                  <a:pt x="50802" y="6198"/>
                  <a:pt x="50863" y="6320"/>
                  <a:pt x="50985" y="6381"/>
                </a:cubicBezTo>
                <a:cubicBezTo>
                  <a:pt x="51532" y="6462"/>
                  <a:pt x="52119" y="6604"/>
                  <a:pt x="52524" y="6320"/>
                </a:cubicBezTo>
                <a:cubicBezTo>
                  <a:pt x="52625" y="6705"/>
                  <a:pt x="52747" y="6988"/>
                  <a:pt x="53233" y="7049"/>
                </a:cubicBezTo>
                <a:cubicBezTo>
                  <a:pt x="53456" y="7029"/>
                  <a:pt x="53679" y="7029"/>
                  <a:pt x="53902" y="7049"/>
                </a:cubicBezTo>
                <a:cubicBezTo>
                  <a:pt x="54064" y="7090"/>
                  <a:pt x="54165" y="7272"/>
                  <a:pt x="54266" y="7333"/>
                </a:cubicBezTo>
                <a:cubicBezTo>
                  <a:pt x="54550" y="7313"/>
                  <a:pt x="54732" y="7434"/>
                  <a:pt x="54955" y="7353"/>
                </a:cubicBezTo>
                <a:cubicBezTo>
                  <a:pt x="55117" y="7657"/>
                  <a:pt x="54955" y="7940"/>
                  <a:pt x="55016" y="8143"/>
                </a:cubicBezTo>
                <a:close/>
                <a:moveTo>
                  <a:pt x="37778" y="7778"/>
                </a:moveTo>
                <a:cubicBezTo>
                  <a:pt x="37757" y="7677"/>
                  <a:pt x="37859" y="7677"/>
                  <a:pt x="37879" y="7616"/>
                </a:cubicBezTo>
                <a:cubicBezTo>
                  <a:pt x="37940" y="7616"/>
                  <a:pt x="37940" y="7677"/>
                  <a:pt x="37940" y="7738"/>
                </a:cubicBezTo>
                <a:cubicBezTo>
                  <a:pt x="37879" y="7758"/>
                  <a:pt x="37838" y="7778"/>
                  <a:pt x="37778" y="7778"/>
                </a:cubicBezTo>
                <a:close/>
                <a:moveTo>
                  <a:pt x="38021" y="7434"/>
                </a:moveTo>
                <a:cubicBezTo>
                  <a:pt x="37960" y="7434"/>
                  <a:pt x="37919" y="7394"/>
                  <a:pt x="37940" y="7333"/>
                </a:cubicBezTo>
                <a:lnTo>
                  <a:pt x="38021" y="7333"/>
                </a:lnTo>
                <a:close/>
                <a:moveTo>
                  <a:pt x="39074" y="6442"/>
                </a:moveTo>
                <a:cubicBezTo>
                  <a:pt x="39013" y="6401"/>
                  <a:pt x="38953" y="6381"/>
                  <a:pt x="38953" y="6320"/>
                </a:cubicBezTo>
                <a:cubicBezTo>
                  <a:pt x="39034" y="6320"/>
                  <a:pt x="39074" y="6360"/>
                  <a:pt x="39074" y="6442"/>
                </a:cubicBezTo>
                <a:close/>
                <a:moveTo>
                  <a:pt x="40533" y="6340"/>
                </a:moveTo>
                <a:cubicBezTo>
                  <a:pt x="40431" y="6340"/>
                  <a:pt x="40350" y="6340"/>
                  <a:pt x="40370" y="6259"/>
                </a:cubicBezTo>
                <a:cubicBezTo>
                  <a:pt x="40411" y="6219"/>
                  <a:pt x="40512" y="6259"/>
                  <a:pt x="40512" y="6340"/>
                </a:cubicBezTo>
                <a:close/>
                <a:moveTo>
                  <a:pt x="62571" y="5368"/>
                </a:moveTo>
                <a:cubicBezTo>
                  <a:pt x="62551" y="5307"/>
                  <a:pt x="62591" y="5287"/>
                  <a:pt x="62612" y="5267"/>
                </a:cubicBezTo>
                <a:cubicBezTo>
                  <a:pt x="62693" y="5267"/>
                  <a:pt x="62733" y="5287"/>
                  <a:pt x="62733" y="5368"/>
                </a:cubicBezTo>
                <a:cubicBezTo>
                  <a:pt x="62672" y="5388"/>
                  <a:pt x="62612" y="5388"/>
                  <a:pt x="62571" y="5368"/>
                </a:cubicBezTo>
                <a:close/>
                <a:moveTo>
                  <a:pt x="29432" y="5267"/>
                </a:moveTo>
                <a:cubicBezTo>
                  <a:pt x="29493" y="5267"/>
                  <a:pt x="29615" y="5226"/>
                  <a:pt x="29594" y="5307"/>
                </a:cubicBezTo>
                <a:cubicBezTo>
                  <a:pt x="29533" y="5348"/>
                  <a:pt x="29412" y="5348"/>
                  <a:pt x="29432" y="5267"/>
                </a:cubicBezTo>
                <a:close/>
                <a:moveTo>
                  <a:pt x="35631" y="5287"/>
                </a:moveTo>
                <a:lnTo>
                  <a:pt x="35529" y="5287"/>
                </a:lnTo>
                <a:cubicBezTo>
                  <a:pt x="35529" y="5206"/>
                  <a:pt x="35529" y="5165"/>
                  <a:pt x="35631" y="5186"/>
                </a:cubicBezTo>
                <a:close/>
                <a:moveTo>
                  <a:pt x="38750" y="4781"/>
                </a:moveTo>
                <a:cubicBezTo>
                  <a:pt x="38709" y="4781"/>
                  <a:pt x="38709" y="4760"/>
                  <a:pt x="38669" y="4760"/>
                </a:cubicBezTo>
                <a:cubicBezTo>
                  <a:pt x="38669" y="4679"/>
                  <a:pt x="38709" y="4659"/>
                  <a:pt x="38791" y="4679"/>
                </a:cubicBezTo>
                <a:cubicBezTo>
                  <a:pt x="38811" y="4740"/>
                  <a:pt x="38770" y="4740"/>
                  <a:pt x="38750" y="4781"/>
                </a:cubicBezTo>
                <a:close/>
                <a:moveTo>
                  <a:pt x="34010" y="4497"/>
                </a:moveTo>
                <a:cubicBezTo>
                  <a:pt x="33970" y="4477"/>
                  <a:pt x="33868" y="4477"/>
                  <a:pt x="33889" y="4375"/>
                </a:cubicBezTo>
                <a:cubicBezTo>
                  <a:pt x="33949" y="4416"/>
                  <a:pt x="34010" y="4436"/>
                  <a:pt x="34010" y="4497"/>
                </a:cubicBezTo>
                <a:close/>
                <a:moveTo>
                  <a:pt x="26394" y="3828"/>
                </a:moveTo>
                <a:cubicBezTo>
                  <a:pt x="26434" y="3788"/>
                  <a:pt x="26495" y="3788"/>
                  <a:pt x="26536" y="3828"/>
                </a:cubicBezTo>
                <a:cubicBezTo>
                  <a:pt x="26556" y="3950"/>
                  <a:pt x="26374" y="3991"/>
                  <a:pt x="26394" y="3828"/>
                </a:cubicBezTo>
                <a:close/>
                <a:moveTo>
                  <a:pt x="3545" y="3626"/>
                </a:moveTo>
                <a:cubicBezTo>
                  <a:pt x="3423" y="3626"/>
                  <a:pt x="3545" y="3464"/>
                  <a:pt x="3545" y="3444"/>
                </a:cubicBezTo>
                <a:cubicBezTo>
                  <a:pt x="3687" y="3464"/>
                  <a:pt x="3504" y="3525"/>
                  <a:pt x="3545" y="3626"/>
                </a:cubicBezTo>
                <a:close/>
                <a:moveTo>
                  <a:pt x="33382" y="3828"/>
                </a:moveTo>
                <a:cubicBezTo>
                  <a:pt x="33301" y="3808"/>
                  <a:pt x="33261" y="3727"/>
                  <a:pt x="33281" y="3666"/>
                </a:cubicBezTo>
                <a:cubicBezTo>
                  <a:pt x="33382" y="3666"/>
                  <a:pt x="33362" y="3747"/>
                  <a:pt x="33362" y="3828"/>
                </a:cubicBezTo>
                <a:close/>
                <a:moveTo>
                  <a:pt x="13531" y="3585"/>
                </a:moveTo>
                <a:cubicBezTo>
                  <a:pt x="13450" y="3849"/>
                  <a:pt x="13248" y="3484"/>
                  <a:pt x="13531" y="3585"/>
                </a:cubicBezTo>
                <a:close/>
                <a:moveTo>
                  <a:pt x="26110" y="3585"/>
                </a:moveTo>
                <a:cubicBezTo>
                  <a:pt x="26211" y="3585"/>
                  <a:pt x="26293" y="3585"/>
                  <a:pt x="26272" y="3666"/>
                </a:cubicBezTo>
                <a:cubicBezTo>
                  <a:pt x="26211" y="3707"/>
                  <a:pt x="26130" y="3666"/>
                  <a:pt x="26110" y="3606"/>
                </a:cubicBezTo>
                <a:close/>
                <a:moveTo>
                  <a:pt x="33402" y="3464"/>
                </a:moveTo>
                <a:cubicBezTo>
                  <a:pt x="33504" y="3403"/>
                  <a:pt x="33564" y="3464"/>
                  <a:pt x="33666" y="3504"/>
                </a:cubicBezTo>
                <a:cubicBezTo>
                  <a:pt x="33625" y="3626"/>
                  <a:pt x="33362" y="3626"/>
                  <a:pt x="33402" y="3464"/>
                </a:cubicBezTo>
                <a:close/>
                <a:moveTo>
                  <a:pt x="5125" y="3241"/>
                </a:moveTo>
                <a:cubicBezTo>
                  <a:pt x="5044" y="3241"/>
                  <a:pt x="5003" y="3201"/>
                  <a:pt x="5003" y="3119"/>
                </a:cubicBezTo>
                <a:cubicBezTo>
                  <a:pt x="5064" y="3119"/>
                  <a:pt x="5084" y="3099"/>
                  <a:pt x="5125" y="3099"/>
                </a:cubicBezTo>
                <a:cubicBezTo>
                  <a:pt x="5186" y="3140"/>
                  <a:pt x="5165" y="3201"/>
                  <a:pt x="5125" y="3241"/>
                </a:cubicBezTo>
                <a:close/>
                <a:moveTo>
                  <a:pt x="33808" y="3302"/>
                </a:moveTo>
                <a:cubicBezTo>
                  <a:pt x="33726" y="3302"/>
                  <a:pt x="33666" y="3261"/>
                  <a:pt x="33686" y="3180"/>
                </a:cubicBezTo>
                <a:cubicBezTo>
                  <a:pt x="33726" y="3160"/>
                  <a:pt x="33787" y="3180"/>
                  <a:pt x="33828" y="3201"/>
                </a:cubicBezTo>
                <a:cubicBezTo>
                  <a:pt x="33808" y="3221"/>
                  <a:pt x="33787" y="3282"/>
                  <a:pt x="33808" y="3322"/>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blipFill>
          <a:blip r:embed="rId3">
            <a:alphaModFix/>
          </a:blip>
          <a:stretch>
            <a:fillRect/>
          </a:stretch>
        </a:blipFill>
        <a:effectLst/>
      </p:bgPr>
    </p:bg>
    <p:spTree>
      <p:nvGrpSpPr>
        <p:cNvPr id="1" name="Shape 2744"/>
        <p:cNvGrpSpPr/>
        <p:nvPr/>
      </p:nvGrpSpPr>
      <p:grpSpPr>
        <a:xfrm>
          <a:off x="0" y="0"/>
          <a:ext cx="0" cy="0"/>
          <a:chOff x="0" y="0"/>
          <a:chExt cx="0" cy="0"/>
        </a:xfrm>
      </p:grpSpPr>
      <p:sp>
        <p:nvSpPr>
          <p:cNvPr id="2745" name="Google Shape;2745;p76"/>
          <p:cNvSpPr/>
          <p:nvPr/>
        </p:nvSpPr>
        <p:spPr>
          <a:xfrm rot="2948459">
            <a:off x="2191532" y="1908910"/>
            <a:ext cx="1689188" cy="1512671"/>
          </a:xfrm>
          <a:custGeom>
            <a:avLst/>
            <a:gdLst/>
            <a:ahLst/>
            <a:cxnLst/>
            <a:rect l="l" t="t" r="r" b="b"/>
            <a:pathLst>
              <a:path w="50037" h="42493" extrusionOk="0">
                <a:moveTo>
                  <a:pt x="769" y="5705"/>
                </a:moveTo>
                <a:cubicBezTo>
                  <a:pt x="929" y="5802"/>
                  <a:pt x="1042" y="5820"/>
                  <a:pt x="983" y="5879"/>
                </a:cubicBezTo>
                <a:lnTo>
                  <a:pt x="769" y="5705"/>
                </a:lnTo>
                <a:close/>
                <a:moveTo>
                  <a:pt x="23819" y="26406"/>
                </a:moveTo>
                <a:cubicBezTo>
                  <a:pt x="23828" y="26425"/>
                  <a:pt x="23840" y="26445"/>
                  <a:pt x="23854" y="26462"/>
                </a:cubicBezTo>
                <a:cubicBezTo>
                  <a:pt x="23842" y="26442"/>
                  <a:pt x="23831" y="26424"/>
                  <a:pt x="23819" y="26406"/>
                </a:cubicBezTo>
                <a:close/>
                <a:moveTo>
                  <a:pt x="46125" y="35012"/>
                </a:moveTo>
                <a:lnTo>
                  <a:pt x="46125" y="35012"/>
                </a:lnTo>
                <a:cubicBezTo>
                  <a:pt x="46133" y="35021"/>
                  <a:pt x="46140" y="35030"/>
                  <a:pt x="46148" y="35038"/>
                </a:cubicBezTo>
                <a:lnTo>
                  <a:pt x="46148" y="35038"/>
                </a:lnTo>
                <a:cubicBezTo>
                  <a:pt x="46141" y="35029"/>
                  <a:pt x="46134" y="35020"/>
                  <a:pt x="46125" y="35012"/>
                </a:cubicBezTo>
                <a:close/>
                <a:moveTo>
                  <a:pt x="4531" y="1"/>
                </a:moveTo>
                <a:cubicBezTo>
                  <a:pt x="4531" y="1"/>
                  <a:pt x="0" y="3293"/>
                  <a:pt x="449" y="5259"/>
                </a:cubicBezTo>
                <a:lnTo>
                  <a:pt x="342" y="5344"/>
                </a:lnTo>
                <a:lnTo>
                  <a:pt x="534" y="5515"/>
                </a:lnTo>
                <a:cubicBezTo>
                  <a:pt x="534" y="5515"/>
                  <a:pt x="534" y="5515"/>
                  <a:pt x="534" y="5515"/>
                </a:cubicBezTo>
                <a:lnTo>
                  <a:pt x="534" y="5515"/>
                </a:lnTo>
                <a:cubicBezTo>
                  <a:pt x="667" y="5703"/>
                  <a:pt x="663" y="5748"/>
                  <a:pt x="601" y="5748"/>
                </a:cubicBezTo>
                <a:cubicBezTo>
                  <a:pt x="544" y="5748"/>
                  <a:pt x="435" y="5708"/>
                  <a:pt x="342" y="5708"/>
                </a:cubicBezTo>
                <a:cubicBezTo>
                  <a:pt x="534" y="5793"/>
                  <a:pt x="620" y="5964"/>
                  <a:pt x="705" y="6050"/>
                </a:cubicBezTo>
                <a:cubicBezTo>
                  <a:pt x="791" y="6050"/>
                  <a:pt x="705" y="5964"/>
                  <a:pt x="620" y="5879"/>
                </a:cubicBezTo>
                <a:lnTo>
                  <a:pt x="620" y="5879"/>
                </a:lnTo>
                <a:cubicBezTo>
                  <a:pt x="791" y="5964"/>
                  <a:pt x="1154" y="6050"/>
                  <a:pt x="1325" y="6328"/>
                </a:cubicBezTo>
                <a:cubicBezTo>
                  <a:pt x="1603" y="6584"/>
                  <a:pt x="1154" y="6499"/>
                  <a:pt x="1518" y="6777"/>
                </a:cubicBezTo>
                <a:cubicBezTo>
                  <a:pt x="3206" y="8465"/>
                  <a:pt x="4895" y="10154"/>
                  <a:pt x="6669" y="11757"/>
                </a:cubicBezTo>
                <a:cubicBezTo>
                  <a:pt x="6669" y="11785"/>
                  <a:pt x="6669" y="11795"/>
                  <a:pt x="6666" y="11795"/>
                </a:cubicBezTo>
                <a:cubicBezTo>
                  <a:pt x="6659" y="11795"/>
                  <a:pt x="6640" y="11757"/>
                  <a:pt x="6583" y="11757"/>
                </a:cubicBezTo>
                <a:cubicBezTo>
                  <a:pt x="7203" y="12206"/>
                  <a:pt x="7652" y="12654"/>
                  <a:pt x="8186" y="12996"/>
                </a:cubicBezTo>
                <a:cubicBezTo>
                  <a:pt x="8272" y="13189"/>
                  <a:pt x="8272" y="13274"/>
                  <a:pt x="8272" y="13360"/>
                </a:cubicBezTo>
                <a:cubicBezTo>
                  <a:pt x="8272" y="13354"/>
                  <a:pt x="8275" y="13351"/>
                  <a:pt x="8281" y="13351"/>
                </a:cubicBezTo>
                <a:cubicBezTo>
                  <a:pt x="8460" y="13351"/>
                  <a:pt x="11139" y="15672"/>
                  <a:pt x="11222" y="15775"/>
                </a:cubicBezTo>
                <a:lnTo>
                  <a:pt x="11393" y="15583"/>
                </a:lnTo>
                <a:lnTo>
                  <a:pt x="11393" y="15583"/>
                </a:lnTo>
                <a:cubicBezTo>
                  <a:pt x="11927" y="16031"/>
                  <a:pt x="11307" y="15946"/>
                  <a:pt x="11927" y="16309"/>
                </a:cubicBezTo>
                <a:cubicBezTo>
                  <a:pt x="11952" y="16303"/>
                  <a:pt x="11977" y="16300"/>
                  <a:pt x="12002" y="16300"/>
                </a:cubicBezTo>
                <a:cubicBezTo>
                  <a:pt x="12416" y="16300"/>
                  <a:pt x="12753" y="17100"/>
                  <a:pt x="12996" y="17100"/>
                </a:cubicBezTo>
                <a:cubicBezTo>
                  <a:pt x="12996" y="17100"/>
                  <a:pt x="13273" y="17271"/>
                  <a:pt x="13167" y="17378"/>
                </a:cubicBezTo>
                <a:cubicBezTo>
                  <a:pt x="13197" y="17361"/>
                  <a:pt x="13224" y="17354"/>
                  <a:pt x="13250" y="17354"/>
                </a:cubicBezTo>
                <a:cubicBezTo>
                  <a:pt x="13388" y="17354"/>
                  <a:pt x="13471" y="17562"/>
                  <a:pt x="13615" y="17635"/>
                </a:cubicBezTo>
                <a:cubicBezTo>
                  <a:pt x="13701" y="17635"/>
                  <a:pt x="13615" y="17549"/>
                  <a:pt x="13615" y="17464"/>
                </a:cubicBezTo>
                <a:lnTo>
                  <a:pt x="13615" y="17464"/>
                </a:lnTo>
                <a:lnTo>
                  <a:pt x="14064" y="17720"/>
                </a:lnTo>
                <a:cubicBezTo>
                  <a:pt x="14125" y="17857"/>
                  <a:pt x="14099" y="17983"/>
                  <a:pt x="14018" y="17983"/>
                </a:cubicBezTo>
                <a:cubicBezTo>
                  <a:pt x="13985" y="17983"/>
                  <a:pt x="13943" y="17962"/>
                  <a:pt x="13893" y="17912"/>
                </a:cubicBezTo>
                <a:lnTo>
                  <a:pt x="13893" y="17912"/>
                </a:lnTo>
                <a:cubicBezTo>
                  <a:pt x="14770" y="18789"/>
                  <a:pt x="19151" y="22893"/>
                  <a:pt x="20220" y="23598"/>
                </a:cubicBezTo>
                <a:cubicBezTo>
                  <a:pt x="20220" y="23427"/>
                  <a:pt x="19771" y="23256"/>
                  <a:pt x="19857" y="22893"/>
                </a:cubicBezTo>
                <a:lnTo>
                  <a:pt x="19857" y="22893"/>
                </a:lnTo>
                <a:cubicBezTo>
                  <a:pt x="20173" y="23042"/>
                  <a:pt x="20214" y="23272"/>
                  <a:pt x="20332" y="23272"/>
                </a:cubicBezTo>
                <a:cubicBezTo>
                  <a:pt x="20350" y="23272"/>
                  <a:pt x="20369" y="23267"/>
                  <a:pt x="20391" y="23256"/>
                </a:cubicBezTo>
                <a:lnTo>
                  <a:pt x="20391" y="23256"/>
                </a:lnTo>
                <a:cubicBezTo>
                  <a:pt x="20305" y="23683"/>
                  <a:pt x="20925" y="23876"/>
                  <a:pt x="20925" y="24325"/>
                </a:cubicBezTo>
                <a:lnTo>
                  <a:pt x="21096" y="24218"/>
                </a:lnTo>
                <a:lnTo>
                  <a:pt x="21182" y="24410"/>
                </a:lnTo>
                <a:cubicBezTo>
                  <a:pt x="22443" y="25286"/>
                  <a:pt x="21460" y="24581"/>
                  <a:pt x="22528" y="25564"/>
                </a:cubicBezTo>
                <a:cubicBezTo>
                  <a:pt x="23121" y="25994"/>
                  <a:pt x="23558" y="26012"/>
                  <a:pt x="23819" y="26406"/>
                </a:cubicBezTo>
                <a:lnTo>
                  <a:pt x="23819" y="26406"/>
                </a:lnTo>
                <a:cubicBezTo>
                  <a:pt x="23784" y="26329"/>
                  <a:pt x="23791" y="26246"/>
                  <a:pt x="23871" y="26246"/>
                </a:cubicBezTo>
                <a:cubicBezTo>
                  <a:pt x="23895" y="26246"/>
                  <a:pt x="23924" y="26253"/>
                  <a:pt x="23960" y="26270"/>
                </a:cubicBezTo>
                <a:cubicBezTo>
                  <a:pt x="23854" y="26462"/>
                  <a:pt x="24495" y="26548"/>
                  <a:pt x="24388" y="26719"/>
                </a:cubicBezTo>
                <a:cubicBezTo>
                  <a:pt x="24526" y="26780"/>
                  <a:pt x="24797" y="27029"/>
                  <a:pt x="24939" y="27029"/>
                </a:cubicBezTo>
                <a:cubicBezTo>
                  <a:pt x="24994" y="27029"/>
                  <a:pt x="25029" y="26991"/>
                  <a:pt x="25029" y="26889"/>
                </a:cubicBezTo>
                <a:cubicBezTo>
                  <a:pt x="25029" y="27049"/>
                  <a:pt x="25323" y="27385"/>
                  <a:pt x="25228" y="27385"/>
                </a:cubicBezTo>
                <a:cubicBezTo>
                  <a:pt x="25209" y="27385"/>
                  <a:pt x="25173" y="27371"/>
                  <a:pt x="25115" y="27338"/>
                </a:cubicBezTo>
                <a:lnTo>
                  <a:pt x="25115" y="27338"/>
                </a:lnTo>
                <a:cubicBezTo>
                  <a:pt x="25286" y="27531"/>
                  <a:pt x="25371" y="27702"/>
                  <a:pt x="25564" y="27702"/>
                </a:cubicBezTo>
                <a:lnTo>
                  <a:pt x="25371" y="27531"/>
                </a:lnTo>
                <a:lnTo>
                  <a:pt x="25371" y="27531"/>
                </a:lnTo>
                <a:cubicBezTo>
                  <a:pt x="25906" y="27873"/>
                  <a:pt x="26098" y="28322"/>
                  <a:pt x="26525" y="28407"/>
                </a:cubicBezTo>
                <a:lnTo>
                  <a:pt x="26440" y="28151"/>
                </a:lnTo>
                <a:lnTo>
                  <a:pt x="26440" y="28151"/>
                </a:lnTo>
                <a:cubicBezTo>
                  <a:pt x="26718" y="28407"/>
                  <a:pt x="26974" y="28599"/>
                  <a:pt x="26889" y="28941"/>
                </a:cubicBezTo>
                <a:lnTo>
                  <a:pt x="26525" y="28685"/>
                </a:lnTo>
                <a:lnTo>
                  <a:pt x="26525" y="28685"/>
                </a:lnTo>
                <a:cubicBezTo>
                  <a:pt x="27060" y="29134"/>
                  <a:pt x="27423" y="29390"/>
                  <a:pt x="27872" y="29668"/>
                </a:cubicBezTo>
                <a:lnTo>
                  <a:pt x="27786" y="29476"/>
                </a:lnTo>
                <a:lnTo>
                  <a:pt x="27786" y="29476"/>
                </a:lnTo>
                <a:cubicBezTo>
                  <a:pt x="28406" y="29754"/>
                  <a:pt x="31335" y="31977"/>
                  <a:pt x="32061" y="32148"/>
                </a:cubicBezTo>
                <a:lnTo>
                  <a:pt x="31976" y="31806"/>
                </a:lnTo>
                <a:lnTo>
                  <a:pt x="32492" y="32053"/>
                </a:lnTo>
                <a:lnTo>
                  <a:pt x="32492" y="32053"/>
                </a:lnTo>
                <a:cubicBezTo>
                  <a:pt x="32486" y="32052"/>
                  <a:pt x="32480" y="32051"/>
                  <a:pt x="32473" y="32051"/>
                </a:cubicBezTo>
                <a:cubicBezTo>
                  <a:pt x="32330" y="32051"/>
                  <a:pt x="31959" y="32345"/>
                  <a:pt x="31883" y="32351"/>
                </a:cubicBezTo>
                <a:lnTo>
                  <a:pt x="31883" y="32351"/>
                </a:lnTo>
                <a:cubicBezTo>
                  <a:pt x="31878" y="32347"/>
                  <a:pt x="31873" y="32343"/>
                  <a:pt x="31869" y="32340"/>
                </a:cubicBezTo>
                <a:lnTo>
                  <a:pt x="31869" y="32340"/>
                </a:lnTo>
                <a:cubicBezTo>
                  <a:pt x="31869" y="32347"/>
                  <a:pt x="31873" y="32351"/>
                  <a:pt x="31881" y="32351"/>
                </a:cubicBezTo>
                <a:cubicBezTo>
                  <a:pt x="31881" y="32351"/>
                  <a:pt x="31882" y="32351"/>
                  <a:pt x="31883" y="32351"/>
                </a:cubicBezTo>
                <a:lnTo>
                  <a:pt x="31883" y="32351"/>
                </a:lnTo>
                <a:cubicBezTo>
                  <a:pt x="32814" y="33084"/>
                  <a:pt x="37494" y="36961"/>
                  <a:pt x="38196" y="37769"/>
                </a:cubicBezTo>
                <a:cubicBezTo>
                  <a:pt x="38384" y="38073"/>
                  <a:pt x="38278" y="38122"/>
                  <a:pt x="38190" y="38122"/>
                </a:cubicBezTo>
                <a:cubicBezTo>
                  <a:pt x="38148" y="38122"/>
                  <a:pt x="38110" y="38111"/>
                  <a:pt x="38110" y="38111"/>
                </a:cubicBezTo>
                <a:lnTo>
                  <a:pt x="38110" y="38111"/>
                </a:lnTo>
                <a:cubicBezTo>
                  <a:pt x="38335" y="38250"/>
                  <a:pt x="38404" y="38250"/>
                  <a:pt x="38460" y="38250"/>
                </a:cubicBezTo>
                <a:cubicBezTo>
                  <a:pt x="38516" y="38250"/>
                  <a:pt x="38559" y="38250"/>
                  <a:pt x="38730" y="38389"/>
                </a:cubicBezTo>
                <a:cubicBezTo>
                  <a:pt x="38773" y="38474"/>
                  <a:pt x="38730" y="38496"/>
                  <a:pt x="38677" y="38496"/>
                </a:cubicBezTo>
                <a:cubicBezTo>
                  <a:pt x="38623" y="38496"/>
                  <a:pt x="38559" y="38474"/>
                  <a:pt x="38559" y="38474"/>
                </a:cubicBezTo>
                <a:lnTo>
                  <a:pt x="38559" y="38474"/>
                </a:lnTo>
                <a:lnTo>
                  <a:pt x="38815" y="38752"/>
                </a:lnTo>
                <a:cubicBezTo>
                  <a:pt x="38730" y="38474"/>
                  <a:pt x="39008" y="38389"/>
                  <a:pt x="39008" y="38218"/>
                </a:cubicBezTo>
                <a:lnTo>
                  <a:pt x="39457" y="38560"/>
                </a:lnTo>
                <a:lnTo>
                  <a:pt x="39264" y="38645"/>
                </a:lnTo>
                <a:cubicBezTo>
                  <a:pt x="39350" y="38752"/>
                  <a:pt x="39799" y="38560"/>
                  <a:pt x="40248" y="39009"/>
                </a:cubicBezTo>
                <a:cubicBezTo>
                  <a:pt x="40867" y="39714"/>
                  <a:pt x="41765" y="40355"/>
                  <a:pt x="42470" y="41060"/>
                </a:cubicBezTo>
                <a:cubicBezTo>
                  <a:pt x="42385" y="41060"/>
                  <a:pt x="42214" y="40975"/>
                  <a:pt x="42022" y="40890"/>
                </a:cubicBezTo>
                <a:lnTo>
                  <a:pt x="42022" y="40890"/>
                </a:lnTo>
                <a:cubicBezTo>
                  <a:pt x="42128" y="40975"/>
                  <a:pt x="42214" y="41146"/>
                  <a:pt x="42299" y="41231"/>
                </a:cubicBezTo>
                <a:cubicBezTo>
                  <a:pt x="42279" y="41171"/>
                  <a:pt x="42289" y="41150"/>
                  <a:pt x="42313" y="41150"/>
                </a:cubicBezTo>
                <a:cubicBezTo>
                  <a:pt x="42374" y="41150"/>
                  <a:pt x="42529" y="41281"/>
                  <a:pt x="42565" y="41281"/>
                </a:cubicBezTo>
                <a:cubicBezTo>
                  <a:pt x="42576" y="41281"/>
                  <a:pt x="42576" y="41267"/>
                  <a:pt x="42556" y="41231"/>
                </a:cubicBezTo>
                <a:lnTo>
                  <a:pt x="42556" y="41231"/>
                </a:lnTo>
                <a:cubicBezTo>
                  <a:pt x="43368" y="41424"/>
                  <a:pt x="43817" y="42300"/>
                  <a:pt x="44522" y="42493"/>
                </a:cubicBezTo>
                <a:cubicBezTo>
                  <a:pt x="44800" y="42300"/>
                  <a:pt x="49417" y="38923"/>
                  <a:pt x="49695" y="38560"/>
                </a:cubicBezTo>
                <a:lnTo>
                  <a:pt x="50037" y="38923"/>
                </a:lnTo>
                <a:cubicBezTo>
                  <a:pt x="50037" y="38838"/>
                  <a:pt x="49780" y="38560"/>
                  <a:pt x="49609" y="38474"/>
                </a:cubicBezTo>
                <a:lnTo>
                  <a:pt x="49417" y="38560"/>
                </a:lnTo>
                <a:cubicBezTo>
                  <a:pt x="48968" y="38303"/>
                  <a:pt x="49417" y="38389"/>
                  <a:pt x="49075" y="38111"/>
                </a:cubicBezTo>
                <a:cubicBezTo>
                  <a:pt x="49093" y="38074"/>
                  <a:pt x="49124" y="38058"/>
                  <a:pt x="49162" y="38058"/>
                </a:cubicBezTo>
                <a:cubicBezTo>
                  <a:pt x="49304" y="38058"/>
                  <a:pt x="49562" y="38273"/>
                  <a:pt x="49780" y="38474"/>
                </a:cubicBezTo>
                <a:cubicBezTo>
                  <a:pt x="49609" y="38218"/>
                  <a:pt x="49417" y="37940"/>
                  <a:pt x="49160" y="37940"/>
                </a:cubicBezTo>
                <a:cubicBezTo>
                  <a:pt x="48968" y="37683"/>
                  <a:pt x="49331" y="37854"/>
                  <a:pt x="49075" y="37491"/>
                </a:cubicBezTo>
                <a:cubicBezTo>
                  <a:pt x="48883" y="37406"/>
                  <a:pt x="48434" y="37235"/>
                  <a:pt x="48263" y="36957"/>
                </a:cubicBezTo>
                <a:lnTo>
                  <a:pt x="48348" y="36957"/>
                </a:lnTo>
                <a:cubicBezTo>
                  <a:pt x="47899" y="36337"/>
                  <a:pt x="47280" y="36422"/>
                  <a:pt x="46831" y="35802"/>
                </a:cubicBezTo>
                <a:lnTo>
                  <a:pt x="46938" y="35802"/>
                </a:lnTo>
                <a:cubicBezTo>
                  <a:pt x="46834" y="35553"/>
                  <a:pt x="46426" y="35364"/>
                  <a:pt x="46148" y="35038"/>
                </a:cubicBezTo>
                <a:lnTo>
                  <a:pt x="46148" y="35038"/>
                </a:lnTo>
                <a:cubicBezTo>
                  <a:pt x="46188" y="35097"/>
                  <a:pt x="46196" y="35170"/>
                  <a:pt x="46152" y="35170"/>
                </a:cubicBezTo>
                <a:cubicBezTo>
                  <a:pt x="46129" y="35170"/>
                  <a:pt x="46093" y="35150"/>
                  <a:pt x="46040" y="35097"/>
                </a:cubicBezTo>
                <a:cubicBezTo>
                  <a:pt x="45677" y="34734"/>
                  <a:pt x="45335" y="34563"/>
                  <a:pt x="45142" y="34199"/>
                </a:cubicBezTo>
                <a:lnTo>
                  <a:pt x="44800" y="34114"/>
                </a:lnTo>
                <a:cubicBezTo>
                  <a:pt x="43454" y="32960"/>
                  <a:pt x="38025" y="28493"/>
                  <a:pt x="36678" y="27424"/>
                </a:cubicBezTo>
                <a:lnTo>
                  <a:pt x="36785" y="27424"/>
                </a:lnTo>
                <a:cubicBezTo>
                  <a:pt x="34648" y="25735"/>
                  <a:pt x="30458" y="22080"/>
                  <a:pt x="28235" y="20392"/>
                </a:cubicBezTo>
                <a:cubicBezTo>
                  <a:pt x="27957" y="20050"/>
                  <a:pt x="27509" y="19601"/>
                  <a:pt x="27167" y="19323"/>
                </a:cubicBezTo>
                <a:lnTo>
                  <a:pt x="27167" y="19323"/>
                </a:lnTo>
                <a:cubicBezTo>
                  <a:pt x="27270" y="19440"/>
                  <a:pt x="27248" y="19517"/>
                  <a:pt x="27191" y="19517"/>
                </a:cubicBezTo>
                <a:cubicBezTo>
                  <a:pt x="27154" y="19517"/>
                  <a:pt x="27102" y="19484"/>
                  <a:pt x="27060" y="19409"/>
                </a:cubicBezTo>
                <a:cubicBezTo>
                  <a:pt x="26598" y="19030"/>
                  <a:pt x="26503" y="18978"/>
                  <a:pt x="26458" y="18978"/>
                </a:cubicBezTo>
                <a:cubicBezTo>
                  <a:pt x="26442" y="18978"/>
                  <a:pt x="26432" y="18985"/>
                  <a:pt x="26413" y="18985"/>
                </a:cubicBezTo>
                <a:cubicBezTo>
                  <a:pt x="26364" y="18985"/>
                  <a:pt x="26255" y="18940"/>
                  <a:pt x="25820" y="18618"/>
                </a:cubicBezTo>
                <a:cubicBezTo>
                  <a:pt x="24495" y="17635"/>
                  <a:pt x="19942" y="13531"/>
                  <a:pt x="18959" y="12462"/>
                </a:cubicBezTo>
                <a:cubicBezTo>
                  <a:pt x="18254" y="12206"/>
                  <a:pt x="17634" y="11393"/>
                  <a:pt x="17014" y="11051"/>
                </a:cubicBezTo>
                <a:lnTo>
                  <a:pt x="17099" y="11051"/>
                </a:lnTo>
                <a:cubicBezTo>
                  <a:pt x="16373" y="10602"/>
                  <a:pt x="13167" y="7396"/>
                  <a:pt x="12376" y="6862"/>
                </a:cubicBezTo>
                <a:lnTo>
                  <a:pt x="12376" y="6862"/>
                </a:lnTo>
                <a:lnTo>
                  <a:pt x="12461" y="6947"/>
                </a:lnTo>
                <a:cubicBezTo>
                  <a:pt x="11756" y="6584"/>
                  <a:pt x="12012" y="6413"/>
                  <a:pt x="11564" y="5964"/>
                </a:cubicBezTo>
                <a:cubicBezTo>
                  <a:pt x="11541" y="6037"/>
                  <a:pt x="11483" y="6066"/>
                  <a:pt x="11403" y="6066"/>
                </a:cubicBezTo>
                <a:cubicBezTo>
                  <a:pt x="11179" y="6066"/>
                  <a:pt x="10791" y="5834"/>
                  <a:pt x="10602" y="5708"/>
                </a:cubicBezTo>
                <a:lnTo>
                  <a:pt x="10687" y="5708"/>
                </a:lnTo>
                <a:cubicBezTo>
                  <a:pt x="10324" y="5430"/>
                  <a:pt x="9426" y="5088"/>
                  <a:pt x="8892" y="4639"/>
                </a:cubicBezTo>
                <a:lnTo>
                  <a:pt x="9084" y="4554"/>
                </a:lnTo>
                <a:cubicBezTo>
                  <a:pt x="8550" y="4276"/>
                  <a:pt x="7823" y="3570"/>
                  <a:pt x="7481" y="3293"/>
                </a:cubicBezTo>
                <a:cubicBezTo>
                  <a:pt x="6861" y="2673"/>
                  <a:pt x="5963" y="1604"/>
                  <a:pt x="4895" y="899"/>
                </a:cubicBezTo>
                <a:lnTo>
                  <a:pt x="4617" y="86"/>
                </a:lnTo>
                <a:lnTo>
                  <a:pt x="4531" y="1"/>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746" name="Google Shape;2746;p76"/>
          <p:cNvSpPr txBox="1">
            <a:spLocks noGrp="1"/>
          </p:cNvSpPr>
          <p:nvPr>
            <p:ph type="subTitle" idx="1"/>
          </p:nvPr>
        </p:nvSpPr>
        <p:spPr>
          <a:xfrm>
            <a:off x="3066169" y="1531666"/>
            <a:ext cx="5940144" cy="1810907"/>
          </a:xfrm>
          <a:prstGeom prst="rect">
            <a:avLst/>
          </a:prstGeom>
        </p:spPr>
        <p:txBody>
          <a:bodyPr spcFirstLastPara="1" wrap="square" lIns="91425" tIns="91425" rIns="91425" bIns="91425" anchor="t" anchorCtr="0">
            <a:noAutofit/>
          </a:bodyPr>
          <a:lstStyle/>
          <a:p>
            <a:pPr marL="0" lvl="0" indent="0" algn="just" rtl="0">
              <a:spcBef>
                <a:spcPts val="0"/>
              </a:spcBef>
              <a:spcAft>
                <a:spcPts val="0"/>
              </a:spcAft>
              <a:buNone/>
            </a:pPr>
            <a:r>
              <a:rPr lang="en-US" sz="1300" dirty="0"/>
              <a:t>Little Sprouts Nursery will cater to the significant demand for childcare services in the UK, with approximately 3.78 million children under the age of five in 2020 (Statista, 2024). London, with about 595.8 thousand young children, leads in demand for childcare facilities. The Children’s Day Nursery sector generates over £6.7 billion annually, experiencing a 25% growth since 2020, with 31,000 providers offering 1,400,000 childcare places in England (</a:t>
            </a:r>
            <a:r>
              <a:rPr lang="en-US" sz="1300" dirty="0" err="1"/>
              <a:t>Doorley</a:t>
            </a:r>
            <a:r>
              <a:rPr lang="en-US" sz="1300" dirty="0"/>
              <a:t> et al., 2023). Little Sprouts Nursery aims to meet the needs of young families by providing full-time childcare services tailored to their schedules and budgets, positioning itself as a key player in the childcare sector.</a:t>
            </a:r>
          </a:p>
        </p:txBody>
      </p:sp>
      <p:sp>
        <p:nvSpPr>
          <p:cNvPr id="2747" name="Google Shape;2747;p76"/>
          <p:cNvSpPr txBox="1">
            <a:spLocks noGrp="1"/>
          </p:cNvSpPr>
          <p:nvPr>
            <p:ph type="title"/>
          </p:nvPr>
        </p:nvSpPr>
        <p:spPr>
          <a:xfrm>
            <a:off x="3066169" y="764566"/>
            <a:ext cx="2487300" cy="7671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 sz="2200" b="1" dirty="0"/>
              <a:t>Market Analysis </a:t>
            </a:r>
            <a:endParaRPr sz="2200" b="1"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Shape 3388"/>
        <p:cNvGrpSpPr/>
        <p:nvPr/>
      </p:nvGrpSpPr>
      <p:grpSpPr>
        <a:xfrm>
          <a:off x="0" y="0"/>
          <a:ext cx="0" cy="0"/>
          <a:chOff x="0" y="0"/>
          <a:chExt cx="0" cy="0"/>
        </a:xfrm>
      </p:grpSpPr>
      <p:sp>
        <p:nvSpPr>
          <p:cNvPr id="3390" name="Google Shape;3390;p94"/>
          <p:cNvSpPr txBox="1">
            <a:spLocks noGrp="1"/>
          </p:cNvSpPr>
          <p:nvPr>
            <p:ph type="title"/>
          </p:nvPr>
        </p:nvSpPr>
        <p:spPr>
          <a:xfrm>
            <a:off x="771624" y="121047"/>
            <a:ext cx="7715400" cy="528600"/>
          </a:xfrm>
          <a:prstGeom prst="rect">
            <a:avLst/>
          </a:prstGeom>
        </p:spPr>
        <p:txBody>
          <a:bodyPr spcFirstLastPara="1" wrap="square" lIns="91425" tIns="91425" rIns="91425" bIns="91425" anchor="t" anchorCtr="0">
            <a:noAutofit/>
          </a:bodyPr>
          <a:lstStyle/>
          <a:p>
            <a:pPr marL="0" lvl="0" indent="0" algn="ctr" rtl="0">
              <a:spcBef>
                <a:spcPts val="0"/>
              </a:spcBef>
              <a:spcAft>
                <a:spcPts val="0"/>
              </a:spcAft>
              <a:buNone/>
            </a:pPr>
            <a:r>
              <a:rPr lang="en" dirty="0">
                <a:solidFill>
                  <a:schemeClr val="dk1"/>
                </a:solidFill>
              </a:rPr>
              <a:t>Scope of the Project</a:t>
            </a:r>
            <a:endParaRPr dirty="0">
              <a:solidFill>
                <a:schemeClr val="dk1"/>
              </a:solidFill>
            </a:endParaRPr>
          </a:p>
        </p:txBody>
      </p:sp>
      <p:sp>
        <p:nvSpPr>
          <p:cNvPr id="3391" name="Google Shape;3391;p94"/>
          <p:cNvSpPr txBox="1">
            <a:spLocks noGrp="1"/>
          </p:cNvSpPr>
          <p:nvPr>
            <p:ph type="subTitle" idx="1"/>
          </p:nvPr>
        </p:nvSpPr>
        <p:spPr>
          <a:xfrm>
            <a:off x="1130815" y="1723490"/>
            <a:ext cx="1963500" cy="767100"/>
          </a:xfrm>
          <a:prstGeom prst="rect">
            <a:avLst/>
          </a:prstGeom>
        </p:spPr>
        <p:txBody>
          <a:bodyPr spcFirstLastPara="1" wrap="square" lIns="91425" tIns="91425" rIns="91425" bIns="91425" anchor="t" anchorCtr="0">
            <a:noAutofit/>
          </a:bodyPr>
          <a:lstStyle/>
          <a:p>
            <a:pPr marL="0" lvl="0" indent="0" algn="ctr" rtl="0">
              <a:spcBef>
                <a:spcPts val="0"/>
              </a:spcBef>
              <a:spcAft>
                <a:spcPts val="0"/>
              </a:spcAft>
              <a:buNone/>
            </a:pPr>
            <a:r>
              <a:rPr lang="en-US" dirty="0"/>
              <a:t>Conducting market research to identify demand and competition</a:t>
            </a:r>
            <a:endParaRPr dirty="0"/>
          </a:p>
        </p:txBody>
      </p:sp>
      <p:sp>
        <p:nvSpPr>
          <p:cNvPr id="3392" name="Google Shape;3392;p94"/>
          <p:cNvSpPr txBox="1">
            <a:spLocks noGrp="1"/>
          </p:cNvSpPr>
          <p:nvPr>
            <p:ph type="subTitle" idx="2"/>
          </p:nvPr>
        </p:nvSpPr>
        <p:spPr>
          <a:xfrm>
            <a:off x="3611212" y="1723583"/>
            <a:ext cx="1963500" cy="767100"/>
          </a:xfrm>
          <a:prstGeom prst="rect">
            <a:avLst/>
          </a:prstGeom>
        </p:spPr>
        <p:txBody>
          <a:bodyPr spcFirstLastPara="1" wrap="square" lIns="91425" tIns="91425" rIns="91425" bIns="91425" anchor="t" anchorCtr="0">
            <a:noAutofit/>
          </a:bodyPr>
          <a:lstStyle/>
          <a:p>
            <a:pPr marL="0" lvl="0" indent="0" algn="ctr" rtl="0">
              <a:spcBef>
                <a:spcPts val="0"/>
              </a:spcBef>
              <a:spcAft>
                <a:spcPts val="0"/>
              </a:spcAft>
              <a:buNone/>
            </a:pPr>
            <a:r>
              <a:rPr lang="en-US" dirty="0"/>
              <a:t>Securing suitable premises for the nursery</a:t>
            </a:r>
            <a:endParaRPr dirty="0"/>
          </a:p>
        </p:txBody>
      </p:sp>
      <p:sp>
        <p:nvSpPr>
          <p:cNvPr id="3393" name="Google Shape;3393;p94"/>
          <p:cNvSpPr txBox="1">
            <a:spLocks noGrp="1"/>
          </p:cNvSpPr>
          <p:nvPr>
            <p:ph type="subTitle" idx="3"/>
          </p:nvPr>
        </p:nvSpPr>
        <p:spPr>
          <a:xfrm>
            <a:off x="6104917" y="1731742"/>
            <a:ext cx="1963500" cy="767100"/>
          </a:xfrm>
          <a:prstGeom prst="rect">
            <a:avLst/>
          </a:prstGeom>
        </p:spPr>
        <p:txBody>
          <a:bodyPr spcFirstLastPara="1" wrap="square" lIns="91425" tIns="91425" rIns="91425" bIns="91425" anchor="t" anchorCtr="0">
            <a:noAutofit/>
          </a:bodyPr>
          <a:lstStyle/>
          <a:p>
            <a:pPr marL="0" lvl="0" indent="0" algn="ctr" rtl="0">
              <a:spcBef>
                <a:spcPts val="0"/>
              </a:spcBef>
              <a:spcAft>
                <a:spcPts val="0"/>
              </a:spcAft>
              <a:buNone/>
            </a:pPr>
            <a:r>
              <a:rPr lang="en-US" dirty="0"/>
              <a:t>Obtaining necessary licenses, permits, and certifications</a:t>
            </a:r>
            <a:endParaRPr dirty="0"/>
          </a:p>
        </p:txBody>
      </p:sp>
      <p:sp>
        <p:nvSpPr>
          <p:cNvPr id="3394" name="Google Shape;3394;p94"/>
          <p:cNvSpPr txBox="1">
            <a:spLocks noGrp="1"/>
          </p:cNvSpPr>
          <p:nvPr>
            <p:ph type="subTitle" idx="4"/>
          </p:nvPr>
        </p:nvSpPr>
        <p:spPr>
          <a:xfrm>
            <a:off x="1117293" y="3170408"/>
            <a:ext cx="1963500" cy="767100"/>
          </a:xfrm>
          <a:prstGeom prst="rect">
            <a:avLst/>
          </a:prstGeom>
        </p:spPr>
        <p:txBody>
          <a:bodyPr spcFirstLastPara="1" wrap="square" lIns="91425" tIns="91425" rIns="91425" bIns="91425" anchor="t" anchorCtr="0">
            <a:noAutofit/>
          </a:bodyPr>
          <a:lstStyle/>
          <a:p>
            <a:pPr marL="0" lvl="0" indent="0" algn="ctr" rtl="0">
              <a:spcBef>
                <a:spcPts val="0"/>
              </a:spcBef>
              <a:spcAft>
                <a:spcPts val="0"/>
              </a:spcAft>
              <a:buNone/>
            </a:pPr>
            <a:r>
              <a:rPr lang="en-US" dirty="0"/>
              <a:t>Designing and outfitting the nursery facilities</a:t>
            </a:r>
            <a:endParaRPr dirty="0"/>
          </a:p>
        </p:txBody>
      </p:sp>
      <p:sp>
        <p:nvSpPr>
          <p:cNvPr id="3395" name="Google Shape;3395;p94"/>
          <p:cNvSpPr txBox="1">
            <a:spLocks noGrp="1"/>
          </p:cNvSpPr>
          <p:nvPr>
            <p:ph type="subTitle" idx="5"/>
          </p:nvPr>
        </p:nvSpPr>
        <p:spPr>
          <a:xfrm>
            <a:off x="3599133" y="2947292"/>
            <a:ext cx="1963500" cy="767100"/>
          </a:xfrm>
          <a:prstGeom prst="rect">
            <a:avLst/>
          </a:prstGeom>
        </p:spPr>
        <p:txBody>
          <a:bodyPr spcFirstLastPara="1" wrap="square" lIns="91425" tIns="91425" rIns="91425" bIns="91425" anchor="t" anchorCtr="0">
            <a:noAutofit/>
          </a:bodyPr>
          <a:lstStyle/>
          <a:p>
            <a:pPr marL="0" lvl="0" indent="0" algn="ctr" rtl="0">
              <a:spcBef>
                <a:spcPts val="0"/>
              </a:spcBef>
              <a:spcAft>
                <a:spcPts val="0"/>
              </a:spcAft>
              <a:buNone/>
            </a:pPr>
            <a:r>
              <a:rPr lang="en-US" dirty="0"/>
              <a:t>Recruiting and training qualified staff</a:t>
            </a:r>
            <a:endParaRPr dirty="0"/>
          </a:p>
        </p:txBody>
      </p:sp>
      <p:sp>
        <p:nvSpPr>
          <p:cNvPr id="3396" name="Google Shape;3396;p94"/>
          <p:cNvSpPr txBox="1">
            <a:spLocks noGrp="1"/>
          </p:cNvSpPr>
          <p:nvPr>
            <p:ph type="subTitle" idx="6"/>
          </p:nvPr>
        </p:nvSpPr>
        <p:spPr>
          <a:xfrm>
            <a:off x="6099013" y="3165876"/>
            <a:ext cx="1963500" cy="767100"/>
          </a:xfrm>
          <a:prstGeom prst="rect">
            <a:avLst/>
          </a:prstGeom>
        </p:spPr>
        <p:txBody>
          <a:bodyPr spcFirstLastPara="1" wrap="square" lIns="91425" tIns="91425" rIns="91425" bIns="91425" anchor="t" anchorCtr="0">
            <a:noAutofit/>
          </a:bodyPr>
          <a:lstStyle/>
          <a:p>
            <a:pPr marL="0" lvl="0" indent="0" algn="ctr" rtl="0">
              <a:spcBef>
                <a:spcPts val="0"/>
              </a:spcBef>
              <a:spcAft>
                <a:spcPts val="0"/>
              </a:spcAft>
              <a:buNone/>
            </a:pPr>
            <a:r>
              <a:rPr lang="en-US" dirty="0"/>
              <a:t>Developing policies and procedures for operations and safety</a:t>
            </a:r>
            <a:endParaRPr dirty="0"/>
          </a:p>
        </p:txBody>
      </p:sp>
      <p:grpSp>
        <p:nvGrpSpPr>
          <p:cNvPr id="3" name="Group 2">
            <a:extLst>
              <a:ext uri="{FF2B5EF4-FFF2-40B4-BE49-F238E27FC236}">
                <a16:creationId xmlns:a16="http://schemas.microsoft.com/office/drawing/2014/main" id="{E5D4FCC2-CC2E-4A4A-AE9D-EA29919E3D33}"/>
              </a:ext>
            </a:extLst>
          </p:cNvPr>
          <p:cNvGrpSpPr/>
          <p:nvPr/>
        </p:nvGrpSpPr>
        <p:grpSpPr>
          <a:xfrm>
            <a:off x="4177441" y="1068445"/>
            <a:ext cx="749388" cy="575827"/>
            <a:chOff x="4122874" y="1654260"/>
            <a:chExt cx="749388" cy="575827"/>
          </a:xfrm>
        </p:grpSpPr>
        <p:sp>
          <p:nvSpPr>
            <p:cNvPr id="3403" name="Google Shape;3403;p94"/>
            <p:cNvSpPr/>
            <p:nvPr/>
          </p:nvSpPr>
          <p:spPr>
            <a:xfrm flipH="1">
              <a:off x="4122874" y="1654260"/>
              <a:ext cx="749388" cy="575827"/>
            </a:xfrm>
            <a:custGeom>
              <a:avLst/>
              <a:gdLst/>
              <a:ahLst/>
              <a:cxnLst/>
              <a:rect l="l" t="t" r="r" b="b"/>
              <a:pathLst>
                <a:path w="32357" h="24863" extrusionOk="0">
                  <a:moveTo>
                    <a:pt x="17644" y="1980"/>
                  </a:moveTo>
                  <a:cubicBezTo>
                    <a:pt x="17644" y="2106"/>
                    <a:pt x="17644" y="2206"/>
                    <a:pt x="17745" y="2206"/>
                  </a:cubicBezTo>
                  <a:lnTo>
                    <a:pt x="17544" y="2206"/>
                  </a:lnTo>
                  <a:lnTo>
                    <a:pt x="17544" y="1980"/>
                  </a:lnTo>
                  <a:close/>
                  <a:moveTo>
                    <a:pt x="16291" y="3359"/>
                  </a:moveTo>
                  <a:lnTo>
                    <a:pt x="16291" y="3459"/>
                  </a:lnTo>
                  <a:lnTo>
                    <a:pt x="16166" y="3459"/>
                  </a:lnTo>
                  <a:lnTo>
                    <a:pt x="16291" y="3359"/>
                  </a:lnTo>
                  <a:close/>
                  <a:moveTo>
                    <a:pt x="2807" y="10978"/>
                  </a:moveTo>
                  <a:lnTo>
                    <a:pt x="2807" y="11178"/>
                  </a:lnTo>
                  <a:lnTo>
                    <a:pt x="2507" y="11178"/>
                  </a:lnTo>
                  <a:lnTo>
                    <a:pt x="2507" y="10978"/>
                  </a:lnTo>
                  <a:close/>
                  <a:moveTo>
                    <a:pt x="4487" y="12331"/>
                  </a:moveTo>
                  <a:lnTo>
                    <a:pt x="4487" y="12432"/>
                  </a:lnTo>
                  <a:cubicBezTo>
                    <a:pt x="4386" y="12432"/>
                    <a:pt x="4261" y="12331"/>
                    <a:pt x="4261" y="12331"/>
                  </a:cubicBezTo>
                  <a:close/>
                  <a:moveTo>
                    <a:pt x="26817" y="12331"/>
                  </a:moveTo>
                  <a:cubicBezTo>
                    <a:pt x="27043" y="12432"/>
                    <a:pt x="27143" y="12632"/>
                    <a:pt x="27344" y="12757"/>
                  </a:cubicBezTo>
                  <a:cubicBezTo>
                    <a:pt x="27043" y="12632"/>
                    <a:pt x="26817" y="12632"/>
                    <a:pt x="26517" y="12632"/>
                  </a:cubicBezTo>
                  <a:cubicBezTo>
                    <a:pt x="26617" y="12532"/>
                    <a:pt x="26717" y="12432"/>
                    <a:pt x="26817" y="12331"/>
                  </a:cubicBezTo>
                  <a:close/>
                  <a:moveTo>
                    <a:pt x="27670" y="12958"/>
                  </a:moveTo>
                  <a:cubicBezTo>
                    <a:pt x="27770" y="12958"/>
                    <a:pt x="27870" y="13058"/>
                    <a:pt x="27970" y="13058"/>
                  </a:cubicBezTo>
                  <a:lnTo>
                    <a:pt x="27670" y="13058"/>
                  </a:lnTo>
                  <a:lnTo>
                    <a:pt x="27670" y="12958"/>
                  </a:lnTo>
                  <a:close/>
                  <a:moveTo>
                    <a:pt x="28196" y="12532"/>
                  </a:moveTo>
                  <a:cubicBezTo>
                    <a:pt x="28597" y="12632"/>
                    <a:pt x="28697" y="12858"/>
                    <a:pt x="28822" y="13058"/>
                  </a:cubicBezTo>
                  <a:lnTo>
                    <a:pt x="28196" y="13058"/>
                  </a:lnTo>
                  <a:lnTo>
                    <a:pt x="28196" y="12532"/>
                  </a:lnTo>
                  <a:close/>
                  <a:moveTo>
                    <a:pt x="29850" y="12958"/>
                  </a:moveTo>
                  <a:lnTo>
                    <a:pt x="29850" y="13058"/>
                  </a:lnTo>
                  <a:lnTo>
                    <a:pt x="29750" y="13058"/>
                  </a:lnTo>
                  <a:lnTo>
                    <a:pt x="29750" y="12958"/>
                  </a:lnTo>
                  <a:cubicBezTo>
                    <a:pt x="29750" y="13058"/>
                    <a:pt x="29650" y="13058"/>
                    <a:pt x="29650" y="13058"/>
                  </a:cubicBezTo>
                  <a:cubicBezTo>
                    <a:pt x="29650" y="12958"/>
                    <a:pt x="29750" y="12958"/>
                    <a:pt x="29750" y="12958"/>
                  </a:cubicBezTo>
                  <a:lnTo>
                    <a:pt x="29750" y="12958"/>
                  </a:lnTo>
                  <a:lnTo>
                    <a:pt x="29750" y="12958"/>
                  </a:lnTo>
                  <a:close/>
                  <a:moveTo>
                    <a:pt x="29449" y="13158"/>
                  </a:moveTo>
                  <a:cubicBezTo>
                    <a:pt x="29324" y="13259"/>
                    <a:pt x="29324" y="13259"/>
                    <a:pt x="29223" y="13259"/>
                  </a:cubicBezTo>
                  <a:lnTo>
                    <a:pt x="29324" y="13158"/>
                  </a:lnTo>
                  <a:close/>
                  <a:moveTo>
                    <a:pt x="29123" y="13484"/>
                  </a:moveTo>
                  <a:cubicBezTo>
                    <a:pt x="29223" y="13585"/>
                    <a:pt x="29223" y="13585"/>
                    <a:pt x="29324" y="13585"/>
                  </a:cubicBezTo>
                  <a:lnTo>
                    <a:pt x="29324" y="13685"/>
                  </a:lnTo>
                  <a:cubicBezTo>
                    <a:pt x="29223" y="13585"/>
                    <a:pt x="29123" y="13585"/>
                    <a:pt x="29123" y="13585"/>
                  </a:cubicBezTo>
                  <a:lnTo>
                    <a:pt x="29123" y="13484"/>
                  </a:lnTo>
                  <a:close/>
                  <a:moveTo>
                    <a:pt x="30076" y="14311"/>
                  </a:moveTo>
                  <a:lnTo>
                    <a:pt x="30076" y="14412"/>
                  </a:lnTo>
                  <a:lnTo>
                    <a:pt x="29750" y="14412"/>
                  </a:lnTo>
                  <a:lnTo>
                    <a:pt x="29750" y="14311"/>
                  </a:lnTo>
                  <a:close/>
                  <a:moveTo>
                    <a:pt x="16166" y="21630"/>
                  </a:moveTo>
                  <a:cubicBezTo>
                    <a:pt x="16066" y="21930"/>
                    <a:pt x="15865" y="22031"/>
                    <a:pt x="15539" y="22156"/>
                  </a:cubicBezTo>
                  <a:lnTo>
                    <a:pt x="15539" y="21630"/>
                  </a:lnTo>
                  <a:close/>
                  <a:moveTo>
                    <a:pt x="15138" y="22356"/>
                  </a:moveTo>
                  <a:cubicBezTo>
                    <a:pt x="15138" y="22457"/>
                    <a:pt x="15138" y="22457"/>
                    <a:pt x="15038" y="22557"/>
                  </a:cubicBezTo>
                  <a:lnTo>
                    <a:pt x="15038" y="22356"/>
                  </a:lnTo>
                  <a:close/>
                  <a:moveTo>
                    <a:pt x="15439" y="22457"/>
                  </a:moveTo>
                  <a:cubicBezTo>
                    <a:pt x="15439" y="22557"/>
                    <a:pt x="15439" y="22557"/>
                    <a:pt x="15539" y="22557"/>
                  </a:cubicBezTo>
                  <a:cubicBezTo>
                    <a:pt x="15539" y="22657"/>
                    <a:pt x="15439" y="22657"/>
                    <a:pt x="15439" y="22657"/>
                  </a:cubicBezTo>
                  <a:lnTo>
                    <a:pt x="15439" y="22457"/>
                  </a:lnTo>
                  <a:close/>
                  <a:moveTo>
                    <a:pt x="15665" y="22783"/>
                  </a:moveTo>
                  <a:cubicBezTo>
                    <a:pt x="15665" y="22883"/>
                    <a:pt x="15765" y="22883"/>
                    <a:pt x="15765" y="22883"/>
                  </a:cubicBezTo>
                  <a:lnTo>
                    <a:pt x="15765" y="22983"/>
                  </a:lnTo>
                  <a:lnTo>
                    <a:pt x="15665" y="22983"/>
                  </a:lnTo>
                  <a:lnTo>
                    <a:pt x="15665" y="22883"/>
                  </a:lnTo>
                  <a:lnTo>
                    <a:pt x="15665" y="22783"/>
                  </a:lnTo>
                  <a:close/>
                  <a:moveTo>
                    <a:pt x="14186" y="22883"/>
                  </a:moveTo>
                  <a:cubicBezTo>
                    <a:pt x="14186" y="22983"/>
                    <a:pt x="14186" y="22983"/>
                    <a:pt x="14286" y="23083"/>
                  </a:cubicBezTo>
                  <a:lnTo>
                    <a:pt x="14086" y="23083"/>
                  </a:lnTo>
                  <a:lnTo>
                    <a:pt x="14086" y="22883"/>
                  </a:lnTo>
                  <a:close/>
                  <a:moveTo>
                    <a:pt x="25063" y="0"/>
                  </a:moveTo>
                  <a:cubicBezTo>
                    <a:pt x="24837" y="226"/>
                    <a:pt x="24737" y="326"/>
                    <a:pt x="24637" y="326"/>
                  </a:cubicBezTo>
                  <a:cubicBezTo>
                    <a:pt x="24311" y="527"/>
                    <a:pt x="24010" y="727"/>
                    <a:pt x="23685" y="853"/>
                  </a:cubicBezTo>
                  <a:cubicBezTo>
                    <a:pt x="23183" y="953"/>
                    <a:pt x="22657" y="953"/>
                    <a:pt x="21930" y="1053"/>
                  </a:cubicBezTo>
                  <a:cubicBezTo>
                    <a:pt x="21722" y="885"/>
                    <a:pt x="21463" y="834"/>
                    <a:pt x="21181" y="834"/>
                  </a:cubicBezTo>
                  <a:cubicBezTo>
                    <a:pt x="20750" y="834"/>
                    <a:pt x="20264" y="953"/>
                    <a:pt x="19825" y="953"/>
                  </a:cubicBezTo>
                  <a:cubicBezTo>
                    <a:pt x="19524" y="1053"/>
                    <a:pt x="19299" y="1153"/>
                    <a:pt x="18998" y="1254"/>
                  </a:cubicBezTo>
                  <a:cubicBezTo>
                    <a:pt x="18998" y="853"/>
                    <a:pt x="18898" y="627"/>
                    <a:pt x="18898" y="326"/>
                  </a:cubicBezTo>
                  <a:lnTo>
                    <a:pt x="18672" y="326"/>
                  </a:lnTo>
                  <a:cubicBezTo>
                    <a:pt x="18672" y="853"/>
                    <a:pt x="18572" y="1254"/>
                    <a:pt x="18472" y="1780"/>
                  </a:cubicBezTo>
                  <a:cubicBezTo>
                    <a:pt x="18171" y="1780"/>
                    <a:pt x="17745" y="1680"/>
                    <a:pt x="17319" y="1579"/>
                  </a:cubicBezTo>
                  <a:lnTo>
                    <a:pt x="17319" y="853"/>
                  </a:lnTo>
                  <a:cubicBezTo>
                    <a:pt x="16692" y="727"/>
                    <a:pt x="16066" y="527"/>
                    <a:pt x="15339" y="527"/>
                  </a:cubicBezTo>
                  <a:cubicBezTo>
                    <a:pt x="15193" y="507"/>
                    <a:pt x="15048" y="499"/>
                    <a:pt x="14903" y="499"/>
                  </a:cubicBezTo>
                  <a:cubicBezTo>
                    <a:pt x="14321" y="499"/>
                    <a:pt x="13740" y="627"/>
                    <a:pt x="13158" y="627"/>
                  </a:cubicBezTo>
                  <a:cubicBezTo>
                    <a:pt x="10953" y="727"/>
                    <a:pt x="8772" y="727"/>
                    <a:pt x="6567" y="853"/>
                  </a:cubicBezTo>
                  <a:cubicBezTo>
                    <a:pt x="5840" y="953"/>
                    <a:pt x="5113" y="1053"/>
                    <a:pt x="4487" y="1153"/>
                  </a:cubicBezTo>
                  <a:cubicBezTo>
                    <a:pt x="4261" y="1579"/>
                    <a:pt x="4161" y="1880"/>
                    <a:pt x="4161" y="2306"/>
                  </a:cubicBezTo>
                  <a:cubicBezTo>
                    <a:pt x="4007" y="2277"/>
                    <a:pt x="3844" y="2265"/>
                    <a:pt x="3678" y="2265"/>
                  </a:cubicBezTo>
                  <a:cubicBezTo>
                    <a:pt x="3278" y="2265"/>
                    <a:pt x="2861" y="2336"/>
                    <a:pt x="2507" y="2407"/>
                  </a:cubicBezTo>
                  <a:cubicBezTo>
                    <a:pt x="2181" y="2507"/>
                    <a:pt x="1654" y="2507"/>
                    <a:pt x="1454" y="2732"/>
                  </a:cubicBezTo>
                  <a:lnTo>
                    <a:pt x="0" y="4186"/>
                  </a:lnTo>
                  <a:cubicBezTo>
                    <a:pt x="101" y="4386"/>
                    <a:pt x="201" y="4487"/>
                    <a:pt x="301" y="4612"/>
                  </a:cubicBezTo>
                  <a:cubicBezTo>
                    <a:pt x="502" y="4913"/>
                    <a:pt x="827" y="5113"/>
                    <a:pt x="928" y="5439"/>
                  </a:cubicBezTo>
                  <a:cubicBezTo>
                    <a:pt x="1128" y="5965"/>
                    <a:pt x="1128" y="6492"/>
                    <a:pt x="1354" y="6993"/>
                  </a:cubicBezTo>
                  <a:cubicBezTo>
                    <a:pt x="727" y="7620"/>
                    <a:pt x="1128" y="8371"/>
                    <a:pt x="1128" y="9098"/>
                  </a:cubicBezTo>
                  <a:cubicBezTo>
                    <a:pt x="1253" y="9299"/>
                    <a:pt x="1454" y="9499"/>
                    <a:pt x="1554" y="9825"/>
                  </a:cubicBezTo>
                  <a:cubicBezTo>
                    <a:pt x="1028" y="9825"/>
                    <a:pt x="727" y="9825"/>
                    <a:pt x="301" y="9925"/>
                  </a:cubicBezTo>
                  <a:lnTo>
                    <a:pt x="301" y="10026"/>
                  </a:lnTo>
                  <a:cubicBezTo>
                    <a:pt x="928" y="10126"/>
                    <a:pt x="1554" y="10126"/>
                    <a:pt x="2281" y="10251"/>
                  </a:cubicBezTo>
                  <a:cubicBezTo>
                    <a:pt x="2281" y="10652"/>
                    <a:pt x="2181" y="10978"/>
                    <a:pt x="2080" y="11279"/>
                  </a:cubicBezTo>
                  <a:cubicBezTo>
                    <a:pt x="1755" y="11279"/>
                    <a:pt x="1454" y="11379"/>
                    <a:pt x="1028" y="11379"/>
                  </a:cubicBezTo>
                  <a:cubicBezTo>
                    <a:pt x="928" y="11905"/>
                    <a:pt x="627" y="12532"/>
                    <a:pt x="627" y="13158"/>
                  </a:cubicBezTo>
                  <a:cubicBezTo>
                    <a:pt x="502" y="13885"/>
                    <a:pt x="727" y="14512"/>
                    <a:pt x="727" y="15264"/>
                  </a:cubicBezTo>
                  <a:cubicBezTo>
                    <a:pt x="928" y="17244"/>
                    <a:pt x="1028" y="19324"/>
                    <a:pt x="1128" y="21304"/>
                  </a:cubicBezTo>
                  <a:cubicBezTo>
                    <a:pt x="1253" y="21930"/>
                    <a:pt x="1354" y="22657"/>
                    <a:pt x="1454" y="23284"/>
                  </a:cubicBezTo>
                  <a:cubicBezTo>
                    <a:pt x="1914" y="23463"/>
                    <a:pt x="2340" y="23535"/>
                    <a:pt x="2741" y="23535"/>
                  </a:cubicBezTo>
                  <a:cubicBezTo>
                    <a:pt x="3520" y="23535"/>
                    <a:pt x="4209" y="23264"/>
                    <a:pt x="4888" y="22983"/>
                  </a:cubicBezTo>
                  <a:cubicBezTo>
                    <a:pt x="4888" y="23184"/>
                    <a:pt x="5013" y="23509"/>
                    <a:pt x="5213" y="23710"/>
                  </a:cubicBezTo>
                  <a:cubicBezTo>
                    <a:pt x="5639" y="24136"/>
                    <a:pt x="6141" y="24437"/>
                    <a:pt x="6667" y="24863"/>
                  </a:cubicBezTo>
                  <a:cubicBezTo>
                    <a:pt x="6893" y="24763"/>
                    <a:pt x="6993" y="24662"/>
                    <a:pt x="7093" y="24537"/>
                  </a:cubicBezTo>
                  <a:cubicBezTo>
                    <a:pt x="7394" y="24437"/>
                    <a:pt x="7720" y="24236"/>
                    <a:pt x="8020" y="24136"/>
                  </a:cubicBezTo>
                  <a:cubicBezTo>
                    <a:pt x="8547" y="24036"/>
                    <a:pt x="9173" y="24036"/>
                    <a:pt x="9800" y="23910"/>
                  </a:cubicBezTo>
                  <a:cubicBezTo>
                    <a:pt x="10123" y="24130"/>
                    <a:pt x="10472" y="24183"/>
                    <a:pt x="10851" y="24183"/>
                  </a:cubicBezTo>
                  <a:cubicBezTo>
                    <a:pt x="11208" y="24183"/>
                    <a:pt x="11592" y="24136"/>
                    <a:pt x="12005" y="24136"/>
                  </a:cubicBezTo>
                  <a:cubicBezTo>
                    <a:pt x="12206" y="24036"/>
                    <a:pt x="12406" y="23910"/>
                    <a:pt x="12732" y="23810"/>
                  </a:cubicBezTo>
                  <a:cubicBezTo>
                    <a:pt x="12832" y="24136"/>
                    <a:pt x="12832" y="24437"/>
                    <a:pt x="12832" y="24763"/>
                  </a:cubicBezTo>
                  <a:lnTo>
                    <a:pt x="13033" y="24763"/>
                  </a:lnTo>
                  <a:cubicBezTo>
                    <a:pt x="13158" y="24236"/>
                    <a:pt x="13158" y="23810"/>
                    <a:pt x="13258" y="23284"/>
                  </a:cubicBezTo>
                  <a:cubicBezTo>
                    <a:pt x="13885" y="23284"/>
                    <a:pt x="14512" y="23610"/>
                    <a:pt x="15038" y="23610"/>
                  </a:cubicBezTo>
                  <a:cubicBezTo>
                    <a:pt x="15038" y="23810"/>
                    <a:pt x="15138" y="24036"/>
                    <a:pt x="15138" y="24336"/>
                  </a:cubicBezTo>
                  <a:cubicBezTo>
                    <a:pt x="15665" y="24437"/>
                    <a:pt x="16391" y="24537"/>
                    <a:pt x="17118" y="24662"/>
                  </a:cubicBezTo>
                  <a:cubicBezTo>
                    <a:pt x="17845" y="24662"/>
                    <a:pt x="18572" y="24437"/>
                    <a:pt x="19299" y="24437"/>
                  </a:cubicBezTo>
                  <a:cubicBezTo>
                    <a:pt x="21504" y="24336"/>
                    <a:pt x="23685" y="24236"/>
                    <a:pt x="25890" y="24036"/>
                  </a:cubicBezTo>
                  <a:cubicBezTo>
                    <a:pt x="26517" y="24036"/>
                    <a:pt x="27244" y="23810"/>
                    <a:pt x="27970" y="23710"/>
                  </a:cubicBezTo>
                  <a:cubicBezTo>
                    <a:pt x="28071" y="23509"/>
                    <a:pt x="28071" y="23409"/>
                    <a:pt x="28196" y="23184"/>
                  </a:cubicBezTo>
                  <a:cubicBezTo>
                    <a:pt x="28697" y="23184"/>
                    <a:pt x="29223" y="23184"/>
                    <a:pt x="29850" y="23083"/>
                  </a:cubicBezTo>
                  <a:cubicBezTo>
                    <a:pt x="30176" y="22983"/>
                    <a:pt x="30577" y="22983"/>
                    <a:pt x="30903" y="22783"/>
                  </a:cubicBezTo>
                  <a:cubicBezTo>
                    <a:pt x="31429" y="22356"/>
                    <a:pt x="31830" y="21830"/>
                    <a:pt x="32356" y="21304"/>
                  </a:cubicBezTo>
                  <a:cubicBezTo>
                    <a:pt x="32256" y="21204"/>
                    <a:pt x="32156" y="21103"/>
                    <a:pt x="32056" y="20903"/>
                  </a:cubicBezTo>
                  <a:cubicBezTo>
                    <a:pt x="31830" y="20677"/>
                    <a:pt x="31529" y="20377"/>
                    <a:pt x="31429" y="20051"/>
                  </a:cubicBezTo>
                  <a:cubicBezTo>
                    <a:pt x="31329" y="19524"/>
                    <a:pt x="31203" y="19023"/>
                    <a:pt x="31103" y="18497"/>
                  </a:cubicBezTo>
                  <a:cubicBezTo>
                    <a:pt x="31730" y="17971"/>
                    <a:pt x="31429" y="17143"/>
                    <a:pt x="31329" y="16517"/>
                  </a:cubicBezTo>
                  <a:cubicBezTo>
                    <a:pt x="31203" y="16191"/>
                    <a:pt x="31103" y="15991"/>
                    <a:pt x="31003" y="15665"/>
                  </a:cubicBezTo>
                  <a:lnTo>
                    <a:pt x="32156" y="15665"/>
                  </a:lnTo>
                  <a:lnTo>
                    <a:pt x="32156" y="15464"/>
                  </a:lnTo>
                  <a:cubicBezTo>
                    <a:pt x="31529" y="15364"/>
                    <a:pt x="30903" y="15364"/>
                    <a:pt x="30276" y="15264"/>
                  </a:cubicBezTo>
                  <a:cubicBezTo>
                    <a:pt x="30276" y="14637"/>
                    <a:pt x="30577" y="14111"/>
                    <a:pt x="30702" y="13585"/>
                  </a:cubicBezTo>
                  <a:cubicBezTo>
                    <a:pt x="30903" y="13585"/>
                    <a:pt x="31203" y="13585"/>
                    <a:pt x="31630" y="13484"/>
                  </a:cubicBezTo>
                  <a:cubicBezTo>
                    <a:pt x="31730" y="12958"/>
                    <a:pt x="31955" y="12331"/>
                    <a:pt x="31955" y="11705"/>
                  </a:cubicBezTo>
                  <a:cubicBezTo>
                    <a:pt x="32056" y="11078"/>
                    <a:pt x="31830" y="10351"/>
                    <a:pt x="31730" y="9625"/>
                  </a:cubicBezTo>
                  <a:cubicBezTo>
                    <a:pt x="31529" y="7620"/>
                    <a:pt x="31429" y="5640"/>
                    <a:pt x="31203" y="3660"/>
                  </a:cubicBezTo>
                  <a:cubicBezTo>
                    <a:pt x="31103" y="2933"/>
                    <a:pt x="30903" y="2306"/>
                    <a:pt x="30802" y="1680"/>
                  </a:cubicBezTo>
                  <a:cubicBezTo>
                    <a:pt x="30398" y="1522"/>
                    <a:pt x="30011" y="1459"/>
                    <a:pt x="29640" y="1459"/>
                  </a:cubicBezTo>
                  <a:cubicBezTo>
                    <a:pt x="28769" y="1459"/>
                    <a:pt x="27981" y="1807"/>
                    <a:pt x="27244" y="2106"/>
                  </a:cubicBezTo>
                  <a:lnTo>
                    <a:pt x="27043" y="2306"/>
                  </a:lnTo>
                  <a:cubicBezTo>
                    <a:pt x="27043" y="2206"/>
                    <a:pt x="27043" y="2106"/>
                    <a:pt x="26943" y="1980"/>
                  </a:cubicBezTo>
                  <a:cubicBezTo>
                    <a:pt x="26817" y="1780"/>
                    <a:pt x="26817" y="1354"/>
                    <a:pt x="26617" y="1153"/>
                  </a:cubicBezTo>
                  <a:cubicBezTo>
                    <a:pt x="26091" y="853"/>
                    <a:pt x="25564" y="427"/>
                    <a:pt x="25063"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3404" name="Google Shape;3404;p94"/>
            <p:cNvSpPr/>
            <p:nvPr/>
          </p:nvSpPr>
          <p:spPr>
            <a:xfrm>
              <a:off x="4295682" y="1777305"/>
              <a:ext cx="382395" cy="329735"/>
            </a:xfrm>
            <a:custGeom>
              <a:avLst/>
              <a:gdLst/>
              <a:ahLst/>
              <a:cxnLst/>
              <a:rect l="l" t="t" r="r" b="b"/>
              <a:pathLst>
                <a:path w="14930" h="12874" extrusionOk="0">
                  <a:moveTo>
                    <a:pt x="7472" y="434"/>
                  </a:moveTo>
                  <a:cubicBezTo>
                    <a:pt x="7685" y="434"/>
                    <a:pt x="7795" y="695"/>
                    <a:pt x="7643" y="853"/>
                  </a:cubicBezTo>
                  <a:cubicBezTo>
                    <a:pt x="7593" y="901"/>
                    <a:pt x="7531" y="923"/>
                    <a:pt x="7472" y="923"/>
                  </a:cubicBezTo>
                  <a:cubicBezTo>
                    <a:pt x="7345" y="923"/>
                    <a:pt x="7224" y="826"/>
                    <a:pt x="7224" y="681"/>
                  </a:cubicBezTo>
                  <a:cubicBezTo>
                    <a:pt x="7224" y="544"/>
                    <a:pt x="7334" y="434"/>
                    <a:pt x="7472" y="434"/>
                  </a:cubicBezTo>
                  <a:close/>
                  <a:moveTo>
                    <a:pt x="10692" y="5505"/>
                  </a:moveTo>
                  <a:cubicBezTo>
                    <a:pt x="10819" y="5505"/>
                    <a:pt x="10942" y="5602"/>
                    <a:pt x="10942" y="5747"/>
                  </a:cubicBezTo>
                  <a:cubicBezTo>
                    <a:pt x="10942" y="5884"/>
                    <a:pt x="10833" y="5994"/>
                    <a:pt x="10695" y="5994"/>
                  </a:cubicBezTo>
                  <a:cubicBezTo>
                    <a:pt x="10475" y="5994"/>
                    <a:pt x="10365" y="5733"/>
                    <a:pt x="10523" y="5575"/>
                  </a:cubicBezTo>
                  <a:cubicBezTo>
                    <a:pt x="10572" y="5526"/>
                    <a:pt x="10632" y="5505"/>
                    <a:pt x="10692" y="5505"/>
                  </a:cubicBezTo>
                  <a:close/>
                  <a:moveTo>
                    <a:pt x="4241" y="6426"/>
                  </a:moveTo>
                  <a:cubicBezTo>
                    <a:pt x="4368" y="6426"/>
                    <a:pt x="4489" y="6523"/>
                    <a:pt x="4489" y="6668"/>
                  </a:cubicBezTo>
                  <a:cubicBezTo>
                    <a:pt x="4489" y="6805"/>
                    <a:pt x="4379" y="6915"/>
                    <a:pt x="4248" y="6915"/>
                  </a:cubicBezTo>
                  <a:cubicBezTo>
                    <a:pt x="4028" y="6915"/>
                    <a:pt x="3918" y="6654"/>
                    <a:pt x="4069" y="6496"/>
                  </a:cubicBezTo>
                  <a:cubicBezTo>
                    <a:pt x="4120" y="6447"/>
                    <a:pt x="4181" y="6426"/>
                    <a:pt x="4241" y="6426"/>
                  </a:cubicBezTo>
                  <a:close/>
                  <a:moveTo>
                    <a:pt x="7472" y="7114"/>
                  </a:moveTo>
                  <a:cubicBezTo>
                    <a:pt x="7733" y="7114"/>
                    <a:pt x="7946" y="7327"/>
                    <a:pt x="7946" y="7589"/>
                  </a:cubicBezTo>
                  <a:cubicBezTo>
                    <a:pt x="7946" y="7877"/>
                    <a:pt x="7710" y="8067"/>
                    <a:pt x="7466" y="8067"/>
                  </a:cubicBezTo>
                  <a:cubicBezTo>
                    <a:pt x="7349" y="8067"/>
                    <a:pt x="7231" y="8023"/>
                    <a:pt x="7135" y="7925"/>
                  </a:cubicBezTo>
                  <a:cubicBezTo>
                    <a:pt x="6832" y="7630"/>
                    <a:pt x="7045" y="7114"/>
                    <a:pt x="7472" y="7114"/>
                  </a:cubicBezTo>
                  <a:close/>
                  <a:moveTo>
                    <a:pt x="1710" y="7576"/>
                  </a:moveTo>
                  <a:cubicBezTo>
                    <a:pt x="1834" y="7576"/>
                    <a:pt x="1952" y="7674"/>
                    <a:pt x="1952" y="7822"/>
                  </a:cubicBezTo>
                  <a:cubicBezTo>
                    <a:pt x="1952" y="7953"/>
                    <a:pt x="1849" y="8063"/>
                    <a:pt x="1712" y="8070"/>
                  </a:cubicBezTo>
                  <a:lnTo>
                    <a:pt x="1712" y="8063"/>
                  </a:lnTo>
                  <a:cubicBezTo>
                    <a:pt x="1492" y="8063"/>
                    <a:pt x="1382" y="7802"/>
                    <a:pt x="1540" y="7650"/>
                  </a:cubicBezTo>
                  <a:cubicBezTo>
                    <a:pt x="1589" y="7599"/>
                    <a:pt x="1650" y="7576"/>
                    <a:pt x="1710" y="7576"/>
                  </a:cubicBezTo>
                  <a:close/>
                  <a:moveTo>
                    <a:pt x="13231" y="8036"/>
                  </a:moveTo>
                  <a:cubicBezTo>
                    <a:pt x="13357" y="8036"/>
                    <a:pt x="13479" y="8135"/>
                    <a:pt x="13479" y="8283"/>
                  </a:cubicBezTo>
                  <a:cubicBezTo>
                    <a:pt x="13479" y="8420"/>
                    <a:pt x="13369" y="8530"/>
                    <a:pt x="13231" y="8530"/>
                  </a:cubicBezTo>
                  <a:cubicBezTo>
                    <a:pt x="13011" y="8530"/>
                    <a:pt x="12901" y="8262"/>
                    <a:pt x="13059" y="8111"/>
                  </a:cubicBezTo>
                  <a:cubicBezTo>
                    <a:pt x="13109" y="8059"/>
                    <a:pt x="13171" y="8036"/>
                    <a:pt x="13231" y="8036"/>
                  </a:cubicBezTo>
                  <a:close/>
                  <a:moveTo>
                    <a:pt x="10699" y="8037"/>
                  </a:moveTo>
                  <a:cubicBezTo>
                    <a:pt x="10716" y="8037"/>
                    <a:pt x="10733" y="8046"/>
                    <a:pt x="10743" y="8063"/>
                  </a:cubicBezTo>
                  <a:lnTo>
                    <a:pt x="10956" y="8496"/>
                  </a:lnTo>
                  <a:cubicBezTo>
                    <a:pt x="10984" y="8558"/>
                    <a:pt x="11046" y="8599"/>
                    <a:pt x="11114" y="8613"/>
                  </a:cubicBezTo>
                  <a:lnTo>
                    <a:pt x="11107" y="8613"/>
                  </a:lnTo>
                  <a:lnTo>
                    <a:pt x="11589" y="8681"/>
                  </a:lnTo>
                  <a:cubicBezTo>
                    <a:pt x="11623" y="8688"/>
                    <a:pt x="11637" y="8736"/>
                    <a:pt x="11609" y="8757"/>
                  </a:cubicBezTo>
                  <a:lnTo>
                    <a:pt x="11266" y="9101"/>
                  </a:lnTo>
                  <a:cubicBezTo>
                    <a:pt x="11217" y="9149"/>
                    <a:pt x="11190" y="9217"/>
                    <a:pt x="11204" y="9286"/>
                  </a:cubicBezTo>
                  <a:lnTo>
                    <a:pt x="11293" y="9767"/>
                  </a:lnTo>
                  <a:cubicBezTo>
                    <a:pt x="11299" y="9796"/>
                    <a:pt x="11272" y="9819"/>
                    <a:pt x="11243" y="9819"/>
                  </a:cubicBezTo>
                  <a:cubicBezTo>
                    <a:pt x="11237" y="9819"/>
                    <a:pt x="11230" y="9818"/>
                    <a:pt x="11224" y="9815"/>
                  </a:cubicBezTo>
                  <a:lnTo>
                    <a:pt x="10798" y="9589"/>
                  </a:lnTo>
                  <a:cubicBezTo>
                    <a:pt x="10767" y="9571"/>
                    <a:pt x="10733" y="9563"/>
                    <a:pt x="10698" y="9563"/>
                  </a:cubicBezTo>
                  <a:cubicBezTo>
                    <a:pt x="10662" y="9563"/>
                    <a:pt x="10626" y="9571"/>
                    <a:pt x="10592" y="9589"/>
                  </a:cubicBezTo>
                  <a:lnTo>
                    <a:pt x="10166" y="9815"/>
                  </a:lnTo>
                  <a:cubicBezTo>
                    <a:pt x="10160" y="9818"/>
                    <a:pt x="10153" y="9819"/>
                    <a:pt x="10147" y="9819"/>
                  </a:cubicBezTo>
                  <a:cubicBezTo>
                    <a:pt x="10120" y="9819"/>
                    <a:pt x="10097" y="9796"/>
                    <a:pt x="10097" y="9767"/>
                  </a:cubicBezTo>
                  <a:lnTo>
                    <a:pt x="10186" y="9286"/>
                  </a:lnTo>
                  <a:cubicBezTo>
                    <a:pt x="10200" y="9217"/>
                    <a:pt x="10173" y="9149"/>
                    <a:pt x="10125" y="9101"/>
                  </a:cubicBezTo>
                  <a:lnTo>
                    <a:pt x="9781" y="8757"/>
                  </a:lnTo>
                  <a:cubicBezTo>
                    <a:pt x="9753" y="8736"/>
                    <a:pt x="9767" y="8688"/>
                    <a:pt x="9808" y="8681"/>
                  </a:cubicBezTo>
                  <a:lnTo>
                    <a:pt x="10283" y="8613"/>
                  </a:lnTo>
                  <a:cubicBezTo>
                    <a:pt x="10351" y="8606"/>
                    <a:pt x="10413" y="8558"/>
                    <a:pt x="10448" y="8496"/>
                  </a:cubicBezTo>
                  <a:lnTo>
                    <a:pt x="10661" y="8063"/>
                  </a:lnTo>
                  <a:cubicBezTo>
                    <a:pt x="10668" y="8046"/>
                    <a:pt x="10683" y="8037"/>
                    <a:pt x="10699" y="8037"/>
                  </a:cubicBezTo>
                  <a:close/>
                  <a:moveTo>
                    <a:pt x="4252" y="8848"/>
                  </a:moveTo>
                  <a:cubicBezTo>
                    <a:pt x="4269" y="8848"/>
                    <a:pt x="4286" y="8857"/>
                    <a:pt x="4296" y="8874"/>
                  </a:cubicBezTo>
                  <a:lnTo>
                    <a:pt x="4509" y="9307"/>
                  </a:lnTo>
                  <a:cubicBezTo>
                    <a:pt x="4537" y="9369"/>
                    <a:pt x="4599" y="9417"/>
                    <a:pt x="4667" y="9424"/>
                  </a:cubicBezTo>
                  <a:lnTo>
                    <a:pt x="4660" y="9424"/>
                  </a:lnTo>
                  <a:lnTo>
                    <a:pt x="5142" y="9492"/>
                  </a:lnTo>
                  <a:cubicBezTo>
                    <a:pt x="5176" y="9499"/>
                    <a:pt x="5190" y="9547"/>
                    <a:pt x="5162" y="9568"/>
                  </a:cubicBezTo>
                  <a:lnTo>
                    <a:pt x="4819" y="9912"/>
                  </a:lnTo>
                  <a:cubicBezTo>
                    <a:pt x="4770" y="9960"/>
                    <a:pt x="4743" y="10029"/>
                    <a:pt x="4757" y="10097"/>
                  </a:cubicBezTo>
                  <a:lnTo>
                    <a:pt x="4846" y="10578"/>
                  </a:lnTo>
                  <a:cubicBezTo>
                    <a:pt x="4852" y="10607"/>
                    <a:pt x="4825" y="10630"/>
                    <a:pt x="4796" y="10630"/>
                  </a:cubicBezTo>
                  <a:cubicBezTo>
                    <a:pt x="4790" y="10630"/>
                    <a:pt x="4783" y="10629"/>
                    <a:pt x="4777" y="10626"/>
                  </a:cubicBezTo>
                  <a:lnTo>
                    <a:pt x="4351" y="10400"/>
                  </a:lnTo>
                  <a:cubicBezTo>
                    <a:pt x="4320" y="10382"/>
                    <a:pt x="4286" y="10374"/>
                    <a:pt x="4251" y="10374"/>
                  </a:cubicBezTo>
                  <a:cubicBezTo>
                    <a:pt x="4215" y="10374"/>
                    <a:pt x="4179" y="10382"/>
                    <a:pt x="4145" y="10400"/>
                  </a:cubicBezTo>
                  <a:lnTo>
                    <a:pt x="3719" y="10626"/>
                  </a:lnTo>
                  <a:cubicBezTo>
                    <a:pt x="3713" y="10629"/>
                    <a:pt x="3706" y="10630"/>
                    <a:pt x="3700" y="10630"/>
                  </a:cubicBezTo>
                  <a:cubicBezTo>
                    <a:pt x="3673" y="10630"/>
                    <a:pt x="3650" y="10607"/>
                    <a:pt x="3650" y="10578"/>
                  </a:cubicBezTo>
                  <a:lnTo>
                    <a:pt x="3739" y="10097"/>
                  </a:lnTo>
                  <a:cubicBezTo>
                    <a:pt x="3753" y="10029"/>
                    <a:pt x="3726" y="9960"/>
                    <a:pt x="3678" y="9912"/>
                  </a:cubicBezTo>
                  <a:lnTo>
                    <a:pt x="3334" y="9568"/>
                  </a:lnTo>
                  <a:cubicBezTo>
                    <a:pt x="3306" y="9547"/>
                    <a:pt x="3320" y="9499"/>
                    <a:pt x="3361" y="9492"/>
                  </a:cubicBezTo>
                  <a:lnTo>
                    <a:pt x="3836" y="9424"/>
                  </a:lnTo>
                  <a:cubicBezTo>
                    <a:pt x="3904" y="9417"/>
                    <a:pt x="3966" y="9369"/>
                    <a:pt x="4001" y="9307"/>
                  </a:cubicBezTo>
                  <a:lnTo>
                    <a:pt x="4214" y="8874"/>
                  </a:lnTo>
                  <a:cubicBezTo>
                    <a:pt x="4221" y="8857"/>
                    <a:pt x="4236" y="8848"/>
                    <a:pt x="4252" y="8848"/>
                  </a:cubicBezTo>
                  <a:close/>
                  <a:moveTo>
                    <a:pt x="7657" y="9678"/>
                  </a:moveTo>
                  <a:lnTo>
                    <a:pt x="7657" y="9678"/>
                  </a:lnTo>
                  <a:cubicBezTo>
                    <a:pt x="6757" y="10620"/>
                    <a:pt x="7423" y="12187"/>
                    <a:pt x="8729" y="12187"/>
                  </a:cubicBezTo>
                  <a:lnTo>
                    <a:pt x="8736" y="12187"/>
                  </a:lnTo>
                  <a:cubicBezTo>
                    <a:pt x="8487" y="12363"/>
                    <a:pt x="8204" y="12446"/>
                    <a:pt x="7926" y="12446"/>
                  </a:cubicBezTo>
                  <a:cubicBezTo>
                    <a:pt x="7390" y="12446"/>
                    <a:pt x="6871" y="12138"/>
                    <a:pt x="6640" y="11596"/>
                  </a:cubicBezTo>
                  <a:cubicBezTo>
                    <a:pt x="6289" y="10778"/>
                    <a:pt x="6784" y="9850"/>
                    <a:pt x="7657" y="9678"/>
                  </a:cubicBezTo>
                  <a:close/>
                  <a:moveTo>
                    <a:pt x="7465" y="1"/>
                  </a:moveTo>
                  <a:cubicBezTo>
                    <a:pt x="6702" y="1"/>
                    <a:pt x="6523" y="1073"/>
                    <a:pt x="7252" y="1320"/>
                  </a:cubicBezTo>
                  <a:lnTo>
                    <a:pt x="7252" y="2997"/>
                  </a:lnTo>
                  <a:cubicBezTo>
                    <a:pt x="4599" y="3032"/>
                    <a:pt x="2104" y="3698"/>
                    <a:pt x="207" y="4881"/>
                  </a:cubicBezTo>
                  <a:cubicBezTo>
                    <a:pt x="0" y="5007"/>
                    <a:pt x="129" y="5281"/>
                    <a:pt x="316" y="5281"/>
                  </a:cubicBezTo>
                  <a:cubicBezTo>
                    <a:pt x="354" y="5281"/>
                    <a:pt x="394" y="5270"/>
                    <a:pt x="433" y="5245"/>
                  </a:cubicBezTo>
                  <a:cubicBezTo>
                    <a:pt x="777" y="5032"/>
                    <a:pt x="1128" y="4839"/>
                    <a:pt x="1492" y="4674"/>
                  </a:cubicBezTo>
                  <a:lnTo>
                    <a:pt x="1492" y="7176"/>
                  </a:lnTo>
                  <a:cubicBezTo>
                    <a:pt x="763" y="7424"/>
                    <a:pt x="935" y="8496"/>
                    <a:pt x="1705" y="8496"/>
                  </a:cubicBezTo>
                  <a:cubicBezTo>
                    <a:pt x="2475" y="8496"/>
                    <a:pt x="2647" y="7424"/>
                    <a:pt x="1918" y="7176"/>
                  </a:cubicBezTo>
                  <a:lnTo>
                    <a:pt x="1918" y="4599"/>
                  </a:lnTo>
                  <a:cubicBezTo>
                    <a:pt x="1918" y="4558"/>
                    <a:pt x="1911" y="4523"/>
                    <a:pt x="1891" y="4496"/>
                  </a:cubicBezTo>
                  <a:cubicBezTo>
                    <a:pt x="2585" y="4200"/>
                    <a:pt x="3293" y="3973"/>
                    <a:pt x="4021" y="3808"/>
                  </a:cubicBezTo>
                  <a:lnTo>
                    <a:pt x="4021" y="6028"/>
                  </a:lnTo>
                  <a:cubicBezTo>
                    <a:pt x="3410" y="6235"/>
                    <a:pt x="3410" y="7101"/>
                    <a:pt x="4021" y="7314"/>
                  </a:cubicBezTo>
                  <a:lnTo>
                    <a:pt x="4021" y="8468"/>
                  </a:lnTo>
                  <a:cubicBezTo>
                    <a:pt x="3932" y="8516"/>
                    <a:pt x="3856" y="8592"/>
                    <a:pt x="3815" y="8681"/>
                  </a:cubicBezTo>
                  <a:lnTo>
                    <a:pt x="3650" y="9018"/>
                  </a:lnTo>
                  <a:lnTo>
                    <a:pt x="3286" y="9066"/>
                  </a:lnTo>
                  <a:cubicBezTo>
                    <a:pt x="2894" y="9128"/>
                    <a:pt x="2736" y="9609"/>
                    <a:pt x="3018" y="9884"/>
                  </a:cubicBezTo>
                  <a:lnTo>
                    <a:pt x="3286" y="10138"/>
                  </a:lnTo>
                  <a:lnTo>
                    <a:pt x="3217" y="10503"/>
                  </a:lnTo>
                  <a:cubicBezTo>
                    <a:pt x="3168" y="10812"/>
                    <a:pt x="3411" y="11061"/>
                    <a:pt x="3687" y="11061"/>
                  </a:cubicBezTo>
                  <a:cubicBezTo>
                    <a:pt x="3761" y="11061"/>
                    <a:pt x="3837" y="11044"/>
                    <a:pt x="3911" y="11004"/>
                  </a:cubicBezTo>
                  <a:lnTo>
                    <a:pt x="4241" y="10833"/>
                  </a:lnTo>
                  <a:lnTo>
                    <a:pt x="4564" y="11004"/>
                  </a:lnTo>
                  <a:cubicBezTo>
                    <a:pt x="4638" y="11044"/>
                    <a:pt x="4715" y="11061"/>
                    <a:pt x="4789" y="11061"/>
                  </a:cubicBezTo>
                  <a:cubicBezTo>
                    <a:pt x="5067" y="11061"/>
                    <a:pt x="5313" y="10812"/>
                    <a:pt x="5258" y="10503"/>
                  </a:cubicBezTo>
                  <a:lnTo>
                    <a:pt x="5197" y="10138"/>
                  </a:lnTo>
                  <a:lnTo>
                    <a:pt x="5458" y="9884"/>
                  </a:lnTo>
                  <a:cubicBezTo>
                    <a:pt x="5746" y="9609"/>
                    <a:pt x="5588" y="9128"/>
                    <a:pt x="5197" y="9066"/>
                  </a:cubicBezTo>
                  <a:lnTo>
                    <a:pt x="4832" y="9018"/>
                  </a:lnTo>
                  <a:lnTo>
                    <a:pt x="4667" y="8681"/>
                  </a:lnTo>
                  <a:cubicBezTo>
                    <a:pt x="4619" y="8592"/>
                    <a:pt x="4550" y="8516"/>
                    <a:pt x="4454" y="8468"/>
                  </a:cubicBezTo>
                  <a:lnTo>
                    <a:pt x="4454" y="7314"/>
                  </a:lnTo>
                  <a:cubicBezTo>
                    <a:pt x="5073" y="7101"/>
                    <a:pt x="5073" y="6235"/>
                    <a:pt x="4454" y="6028"/>
                  </a:cubicBezTo>
                  <a:lnTo>
                    <a:pt x="4454" y="3719"/>
                  </a:lnTo>
                  <a:cubicBezTo>
                    <a:pt x="5375" y="3540"/>
                    <a:pt x="6310" y="3444"/>
                    <a:pt x="7245" y="3430"/>
                  </a:cubicBezTo>
                  <a:lnTo>
                    <a:pt x="7245" y="6709"/>
                  </a:lnTo>
                  <a:cubicBezTo>
                    <a:pt x="6324" y="6936"/>
                    <a:pt x="6324" y="8248"/>
                    <a:pt x="7245" y="8475"/>
                  </a:cubicBezTo>
                  <a:lnTo>
                    <a:pt x="7245" y="9348"/>
                  </a:lnTo>
                  <a:cubicBezTo>
                    <a:pt x="6069" y="9815"/>
                    <a:pt x="5712" y="11314"/>
                    <a:pt x="6557" y="12262"/>
                  </a:cubicBezTo>
                  <a:cubicBezTo>
                    <a:pt x="6926" y="12675"/>
                    <a:pt x="7424" y="12873"/>
                    <a:pt x="7919" y="12873"/>
                  </a:cubicBezTo>
                  <a:cubicBezTo>
                    <a:pt x="8560" y="12873"/>
                    <a:pt x="9196" y="12540"/>
                    <a:pt x="9533" y="11912"/>
                  </a:cubicBezTo>
                  <a:cubicBezTo>
                    <a:pt x="9618" y="11755"/>
                    <a:pt x="9496" y="11589"/>
                    <a:pt x="9344" y="11589"/>
                  </a:cubicBezTo>
                  <a:cubicBezTo>
                    <a:pt x="9309" y="11589"/>
                    <a:pt x="9273" y="11597"/>
                    <a:pt x="9238" y="11616"/>
                  </a:cubicBezTo>
                  <a:cubicBezTo>
                    <a:pt x="9076" y="11706"/>
                    <a:pt x="8901" y="11749"/>
                    <a:pt x="8728" y="11749"/>
                  </a:cubicBezTo>
                  <a:cubicBezTo>
                    <a:pt x="8324" y="11749"/>
                    <a:pt x="7934" y="11515"/>
                    <a:pt x="7760" y="11114"/>
                  </a:cubicBezTo>
                  <a:cubicBezTo>
                    <a:pt x="7513" y="10544"/>
                    <a:pt x="7815" y="9884"/>
                    <a:pt x="8413" y="9699"/>
                  </a:cubicBezTo>
                  <a:cubicBezTo>
                    <a:pt x="8619" y="9630"/>
                    <a:pt x="8612" y="9334"/>
                    <a:pt x="8406" y="9279"/>
                  </a:cubicBezTo>
                  <a:cubicBezTo>
                    <a:pt x="8244" y="9238"/>
                    <a:pt x="8082" y="9215"/>
                    <a:pt x="7918" y="9215"/>
                  </a:cubicBezTo>
                  <a:cubicBezTo>
                    <a:pt x="7838" y="9215"/>
                    <a:pt x="7758" y="9220"/>
                    <a:pt x="7678" y="9231"/>
                  </a:cubicBezTo>
                  <a:lnTo>
                    <a:pt x="7678" y="8468"/>
                  </a:lnTo>
                  <a:cubicBezTo>
                    <a:pt x="8599" y="8242"/>
                    <a:pt x="8599" y="6936"/>
                    <a:pt x="7678" y="6709"/>
                  </a:cubicBezTo>
                  <a:lnTo>
                    <a:pt x="7678" y="3430"/>
                  </a:lnTo>
                  <a:cubicBezTo>
                    <a:pt x="8619" y="3444"/>
                    <a:pt x="9554" y="3540"/>
                    <a:pt x="10468" y="3719"/>
                  </a:cubicBezTo>
                  <a:lnTo>
                    <a:pt x="10468" y="5107"/>
                  </a:lnTo>
                  <a:cubicBezTo>
                    <a:pt x="9857" y="5314"/>
                    <a:pt x="9857" y="6180"/>
                    <a:pt x="10468" y="6393"/>
                  </a:cubicBezTo>
                  <a:lnTo>
                    <a:pt x="10468" y="7657"/>
                  </a:lnTo>
                  <a:cubicBezTo>
                    <a:pt x="10379" y="7705"/>
                    <a:pt x="10303" y="7781"/>
                    <a:pt x="10262" y="7870"/>
                  </a:cubicBezTo>
                  <a:lnTo>
                    <a:pt x="10097" y="8207"/>
                  </a:lnTo>
                  <a:lnTo>
                    <a:pt x="9733" y="8255"/>
                  </a:lnTo>
                  <a:cubicBezTo>
                    <a:pt x="9341" y="8310"/>
                    <a:pt x="9183" y="8791"/>
                    <a:pt x="9465" y="9073"/>
                  </a:cubicBezTo>
                  <a:lnTo>
                    <a:pt x="9733" y="9327"/>
                  </a:lnTo>
                  <a:lnTo>
                    <a:pt x="9664" y="9692"/>
                  </a:lnTo>
                  <a:cubicBezTo>
                    <a:pt x="9615" y="10001"/>
                    <a:pt x="9858" y="10250"/>
                    <a:pt x="10134" y="10250"/>
                  </a:cubicBezTo>
                  <a:cubicBezTo>
                    <a:pt x="10208" y="10250"/>
                    <a:pt x="10284" y="10233"/>
                    <a:pt x="10358" y="10193"/>
                  </a:cubicBezTo>
                  <a:lnTo>
                    <a:pt x="10688" y="10022"/>
                  </a:lnTo>
                  <a:lnTo>
                    <a:pt x="11011" y="10193"/>
                  </a:lnTo>
                  <a:cubicBezTo>
                    <a:pt x="11085" y="10233"/>
                    <a:pt x="11162" y="10250"/>
                    <a:pt x="11236" y="10250"/>
                  </a:cubicBezTo>
                  <a:cubicBezTo>
                    <a:pt x="11514" y="10250"/>
                    <a:pt x="11760" y="10001"/>
                    <a:pt x="11705" y="9692"/>
                  </a:cubicBezTo>
                  <a:lnTo>
                    <a:pt x="11644" y="9327"/>
                  </a:lnTo>
                  <a:lnTo>
                    <a:pt x="11912" y="9073"/>
                  </a:lnTo>
                  <a:cubicBezTo>
                    <a:pt x="12193" y="8791"/>
                    <a:pt x="12035" y="8310"/>
                    <a:pt x="11644" y="8255"/>
                  </a:cubicBezTo>
                  <a:lnTo>
                    <a:pt x="11279" y="8207"/>
                  </a:lnTo>
                  <a:lnTo>
                    <a:pt x="11114" y="7870"/>
                  </a:lnTo>
                  <a:cubicBezTo>
                    <a:pt x="11073" y="7781"/>
                    <a:pt x="10997" y="7705"/>
                    <a:pt x="10901" y="7657"/>
                  </a:cubicBezTo>
                  <a:lnTo>
                    <a:pt x="10901" y="6393"/>
                  </a:lnTo>
                  <a:cubicBezTo>
                    <a:pt x="11520" y="6180"/>
                    <a:pt x="11520" y="5314"/>
                    <a:pt x="10901" y="5107"/>
                  </a:cubicBezTo>
                  <a:lnTo>
                    <a:pt x="10901" y="3808"/>
                  </a:lnTo>
                  <a:cubicBezTo>
                    <a:pt x="11630" y="3973"/>
                    <a:pt x="12345" y="4207"/>
                    <a:pt x="13032" y="4496"/>
                  </a:cubicBezTo>
                  <a:cubicBezTo>
                    <a:pt x="13018" y="4530"/>
                    <a:pt x="13011" y="4564"/>
                    <a:pt x="13011" y="4599"/>
                  </a:cubicBezTo>
                  <a:lnTo>
                    <a:pt x="13011" y="7644"/>
                  </a:lnTo>
                  <a:cubicBezTo>
                    <a:pt x="12283" y="7891"/>
                    <a:pt x="12455" y="8963"/>
                    <a:pt x="13224" y="8963"/>
                  </a:cubicBezTo>
                  <a:cubicBezTo>
                    <a:pt x="13987" y="8963"/>
                    <a:pt x="14166" y="7891"/>
                    <a:pt x="13437" y="7644"/>
                  </a:cubicBezTo>
                  <a:lnTo>
                    <a:pt x="13437" y="4674"/>
                  </a:lnTo>
                  <a:cubicBezTo>
                    <a:pt x="13802" y="4846"/>
                    <a:pt x="14152" y="5032"/>
                    <a:pt x="14489" y="5245"/>
                  </a:cubicBezTo>
                  <a:cubicBezTo>
                    <a:pt x="14531" y="5272"/>
                    <a:pt x="14573" y="5283"/>
                    <a:pt x="14612" y="5283"/>
                  </a:cubicBezTo>
                  <a:cubicBezTo>
                    <a:pt x="14802" y="5283"/>
                    <a:pt x="14929" y="5006"/>
                    <a:pt x="14730" y="4881"/>
                  </a:cubicBezTo>
                  <a:cubicBezTo>
                    <a:pt x="12833" y="3698"/>
                    <a:pt x="10338" y="3032"/>
                    <a:pt x="7685" y="2997"/>
                  </a:cubicBezTo>
                  <a:lnTo>
                    <a:pt x="7685" y="1320"/>
                  </a:lnTo>
                  <a:cubicBezTo>
                    <a:pt x="8413" y="1073"/>
                    <a:pt x="8234" y="1"/>
                    <a:pt x="7465" y="1"/>
                  </a:cubicBezTo>
                  <a:close/>
                </a:path>
              </a:pathLst>
            </a:custGeom>
            <a:solidFill>
              <a:schemeClr val="bg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grpSp>
      <p:grpSp>
        <p:nvGrpSpPr>
          <p:cNvPr id="2" name="Group 1">
            <a:extLst>
              <a:ext uri="{FF2B5EF4-FFF2-40B4-BE49-F238E27FC236}">
                <a16:creationId xmlns:a16="http://schemas.microsoft.com/office/drawing/2014/main" id="{6B945076-D9A3-41ED-9A3B-453E52B3F69A}"/>
              </a:ext>
            </a:extLst>
          </p:cNvPr>
          <p:cNvGrpSpPr/>
          <p:nvPr/>
        </p:nvGrpSpPr>
        <p:grpSpPr>
          <a:xfrm>
            <a:off x="1627743" y="1026658"/>
            <a:ext cx="828451" cy="727478"/>
            <a:chOff x="1084632" y="1453126"/>
            <a:chExt cx="828451" cy="727478"/>
          </a:xfrm>
        </p:grpSpPr>
        <p:grpSp>
          <p:nvGrpSpPr>
            <p:cNvPr id="3400" name="Google Shape;3400;p94"/>
            <p:cNvGrpSpPr/>
            <p:nvPr/>
          </p:nvGrpSpPr>
          <p:grpSpPr>
            <a:xfrm rot="3803112">
              <a:off x="1135119" y="1402639"/>
              <a:ext cx="727478" cy="828451"/>
              <a:chOff x="3557377" y="4049090"/>
              <a:chExt cx="1176969" cy="1340332"/>
            </a:xfrm>
          </p:grpSpPr>
          <p:sp>
            <p:nvSpPr>
              <p:cNvPr id="3401" name="Google Shape;3401;p94"/>
              <p:cNvSpPr/>
              <p:nvPr/>
            </p:nvSpPr>
            <p:spPr>
              <a:xfrm>
                <a:off x="3557377" y="4049090"/>
                <a:ext cx="1024569" cy="1187932"/>
              </a:xfrm>
              <a:custGeom>
                <a:avLst/>
                <a:gdLst/>
                <a:ahLst/>
                <a:cxnLst/>
                <a:rect l="l" t="t" r="r" b="b"/>
                <a:pathLst>
                  <a:path w="53059" h="61519" extrusionOk="0">
                    <a:moveTo>
                      <a:pt x="35615" y="10151"/>
                    </a:moveTo>
                    <a:cubicBezTo>
                      <a:pt x="35389" y="10778"/>
                      <a:pt x="35289" y="11179"/>
                      <a:pt x="35088" y="11705"/>
                    </a:cubicBezTo>
                    <a:cubicBezTo>
                      <a:pt x="35514" y="12432"/>
                      <a:pt x="35389" y="13058"/>
                      <a:pt x="34662" y="13685"/>
                    </a:cubicBezTo>
                    <a:cubicBezTo>
                      <a:pt x="34136" y="12858"/>
                      <a:pt x="34462" y="11279"/>
                      <a:pt x="35615" y="10151"/>
                    </a:cubicBezTo>
                    <a:close/>
                    <a:moveTo>
                      <a:pt x="7519" y="26843"/>
                    </a:moveTo>
                    <a:cubicBezTo>
                      <a:pt x="7519" y="26843"/>
                      <a:pt x="7519" y="26943"/>
                      <a:pt x="7419" y="27068"/>
                    </a:cubicBezTo>
                    <a:lnTo>
                      <a:pt x="7419" y="26943"/>
                    </a:lnTo>
                    <a:cubicBezTo>
                      <a:pt x="7419" y="26943"/>
                      <a:pt x="7419" y="26843"/>
                      <a:pt x="7519" y="26843"/>
                    </a:cubicBezTo>
                    <a:close/>
                    <a:moveTo>
                      <a:pt x="32156" y="28622"/>
                    </a:moveTo>
                    <a:lnTo>
                      <a:pt x="32156" y="29349"/>
                    </a:lnTo>
                    <a:lnTo>
                      <a:pt x="31955" y="29349"/>
                    </a:lnTo>
                    <a:lnTo>
                      <a:pt x="31955" y="28622"/>
                    </a:lnTo>
                    <a:close/>
                    <a:moveTo>
                      <a:pt x="19625" y="32482"/>
                    </a:moveTo>
                    <a:cubicBezTo>
                      <a:pt x="19524" y="32708"/>
                      <a:pt x="19424" y="33008"/>
                      <a:pt x="19324" y="33535"/>
                    </a:cubicBezTo>
                    <a:cubicBezTo>
                      <a:pt x="19223" y="33109"/>
                      <a:pt x="19098" y="33008"/>
                      <a:pt x="19223" y="32808"/>
                    </a:cubicBezTo>
                    <a:cubicBezTo>
                      <a:pt x="19223" y="32708"/>
                      <a:pt x="19324" y="32582"/>
                      <a:pt x="19424" y="32482"/>
                    </a:cubicBezTo>
                    <a:close/>
                    <a:moveTo>
                      <a:pt x="16918" y="34687"/>
                    </a:moveTo>
                    <a:cubicBezTo>
                      <a:pt x="17018" y="34687"/>
                      <a:pt x="17018" y="34788"/>
                      <a:pt x="17118" y="34788"/>
                    </a:cubicBezTo>
                    <a:cubicBezTo>
                      <a:pt x="16918" y="35088"/>
                      <a:pt x="16717" y="35414"/>
                      <a:pt x="16492" y="35715"/>
                    </a:cubicBezTo>
                    <a:cubicBezTo>
                      <a:pt x="16592" y="35414"/>
                      <a:pt x="16717" y="34988"/>
                      <a:pt x="16918" y="34687"/>
                    </a:cubicBezTo>
                    <a:close/>
                    <a:moveTo>
                      <a:pt x="17344" y="36768"/>
                    </a:moveTo>
                    <a:cubicBezTo>
                      <a:pt x="17218" y="36968"/>
                      <a:pt x="17118" y="37094"/>
                      <a:pt x="17018" y="37194"/>
                    </a:cubicBezTo>
                    <a:cubicBezTo>
                      <a:pt x="17018" y="37194"/>
                      <a:pt x="16918" y="37194"/>
                      <a:pt x="16918" y="37094"/>
                    </a:cubicBezTo>
                    <a:cubicBezTo>
                      <a:pt x="17018" y="36968"/>
                      <a:pt x="17018" y="36868"/>
                      <a:pt x="17118" y="36768"/>
                    </a:cubicBezTo>
                    <a:close/>
                    <a:moveTo>
                      <a:pt x="42931" y="38170"/>
                    </a:moveTo>
                    <a:cubicBezTo>
                      <a:pt x="42923" y="38187"/>
                      <a:pt x="42915" y="38204"/>
                      <a:pt x="42908" y="38221"/>
                    </a:cubicBezTo>
                    <a:lnTo>
                      <a:pt x="43033" y="38221"/>
                    </a:lnTo>
                    <a:cubicBezTo>
                      <a:pt x="42998" y="38201"/>
                      <a:pt x="42964" y="38184"/>
                      <a:pt x="42931" y="38170"/>
                    </a:cubicBezTo>
                    <a:close/>
                    <a:moveTo>
                      <a:pt x="3133" y="40101"/>
                    </a:moveTo>
                    <a:lnTo>
                      <a:pt x="3133" y="40327"/>
                    </a:lnTo>
                    <a:cubicBezTo>
                      <a:pt x="3133" y="40327"/>
                      <a:pt x="3033" y="40327"/>
                      <a:pt x="3033" y="40427"/>
                    </a:cubicBezTo>
                    <a:lnTo>
                      <a:pt x="3033" y="40226"/>
                    </a:lnTo>
                    <a:lnTo>
                      <a:pt x="3133" y="40101"/>
                    </a:lnTo>
                    <a:close/>
                    <a:moveTo>
                      <a:pt x="3860" y="40853"/>
                    </a:moveTo>
                    <a:cubicBezTo>
                      <a:pt x="3860" y="40853"/>
                      <a:pt x="3960" y="40953"/>
                      <a:pt x="4061" y="40953"/>
                    </a:cubicBezTo>
                    <a:cubicBezTo>
                      <a:pt x="3960" y="41154"/>
                      <a:pt x="3860" y="41354"/>
                      <a:pt x="3760" y="41480"/>
                    </a:cubicBezTo>
                    <a:cubicBezTo>
                      <a:pt x="3660" y="41480"/>
                      <a:pt x="3660" y="41480"/>
                      <a:pt x="3559" y="41354"/>
                    </a:cubicBezTo>
                    <a:cubicBezTo>
                      <a:pt x="3660" y="41254"/>
                      <a:pt x="3760" y="41053"/>
                      <a:pt x="3860" y="40853"/>
                    </a:cubicBezTo>
                    <a:close/>
                    <a:moveTo>
                      <a:pt x="1401" y="45789"/>
                    </a:moveTo>
                    <a:cubicBezTo>
                      <a:pt x="1385" y="45814"/>
                      <a:pt x="1370" y="45839"/>
                      <a:pt x="1354" y="45865"/>
                    </a:cubicBezTo>
                    <a:lnTo>
                      <a:pt x="1454" y="45865"/>
                    </a:lnTo>
                    <a:cubicBezTo>
                      <a:pt x="1435" y="45840"/>
                      <a:pt x="1417" y="45815"/>
                      <a:pt x="1401" y="45789"/>
                    </a:cubicBezTo>
                    <a:close/>
                    <a:moveTo>
                      <a:pt x="13359" y="59324"/>
                    </a:moveTo>
                    <a:cubicBezTo>
                      <a:pt x="13443" y="59340"/>
                      <a:pt x="13530" y="59360"/>
                      <a:pt x="13620" y="59382"/>
                    </a:cubicBezTo>
                    <a:lnTo>
                      <a:pt x="13620" y="59382"/>
                    </a:lnTo>
                    <a:cubicBezTo>
                      <a:pt x="13545" y="59347"/>
                      <a:pt x="13466" y="59324"/>
                      <a:pt x="13359" y="59324"/>
                    </a:cubicBezTo>
                    <a:close/>
                    <a:moveTo>
                      <a:pt x="38121" y="1"/>
                    </a:moveTo>
                    <a:cubicBezTo>
                      <a:pt x="37695" y="527"/>
                      <a:pt x="37269" y="953"/>
                      <a:pt x="36767" y="1479"/>
                    </a:cubicBezTo>
                    <a:cubicBezTo>
                      <a:pt x="36542" y="1580"/>
                      <a:pt x="36241" y="1680"/>
                      <a:pt x="35915" y="1780"/>
                    </a:cubicBezTo>
                    <a:cubicBezTo>
                      <a:pt x="35915" y="1880"/>
                      <a:pt x="35915" y="2106"/>
                      <a:pt x="36016" y="2306"/>
                    </a:cubicBezTo>
                    <a:cubicBezTo>
                      <a:pt x="35715" y="2306"/>
                      <a:pt x="35389" y="2407"/>
                      <a:pt x="35088" y="2407"/>
                    </a:cubicBezTo>
                    <a:lnTo>
                      <a:pt x="35088" y="1379"/>
                    </a:lnTo>
                    <a:cubicBezTo>
                      <a:pt x="33935" y="1680"/>
                      <a:pt x="32883" y="2006"/>
                      <a:pt x="31630" y="2306"/>
                    </a:cubicBezTo>
                    <a:cubicBezTo>
                      <a:pt x="30810" y="2806"/>
                      <a:pt x="30038" y="3768"/>
                      <a:pt x="28754" y="3768"/>
                    </a:cubicBezTo>
                    <a:cubicBezTo>
                      <a:pt x="28429" y="3768"/>
                      <a:pt x="28070" y="3707"/>
                      <a:pt x="27670" y="3560"/>
                    </a:cubicBezTo>
                    <a:cubicBezTo>
                      <a:pt x="25990" y="4712"/>
                      <a:pt x="24336" y="5966"/>
                      <a:pt x="22557" y="7118"/>
                    </a:cubicBezTo>
                    <a:cubicBezTo>
                      <a:pt x="22031" y="7419"/>
                      <a:pt x="21604" y="7745"/>
                      <a:pt x="20978" y="8046"/>
                    </a:cubicBezTo>
                    <a:cubicBezTo>
                      <a:pt x="20777" y="8372"/>
                      <a:pt x="20677" y="8998"/>
                      <a:pt x="20251" y="9399"/>
                    </a:cubicBezTo>
                    <a:cubicBezTo>
                      <a:pt x="17218" y="12657"/>
                      <a:pt x="15239" y="16717"/>
                      <a:pt x="11905" y="19650"/>
                    </a:cubicBezTo>
                    <a:cubicBezTo>
                      <a:pt x="9700" y="21630"/>
                      <a:pt x="7945" y="24236"/>
                      <a:pt x="6692" y="26943"/>
                    </a:cubicBezTo>
                    <a:cubicBezTo>
                      <a:pt x="6567" y="27269"/>
                      <a:pt x="6467" y="27570"/>
                      <a:pt x="6366" y="27895"/>
                    </a:cubicBezTo>
                    <a:cubicBezTo>
                      <a:pt x="6692" y="27795"/>
                      <a:pt x="6993" y="27695"/>
                      <a:pt x="7419" y="27695"/>
                    </a:cubicBezTo>
                    <a:cubicBezTo>
                      <a:pt x="6166" y="29976"/>
                      <a:pt x="5113" y="32081"/>
                      <a:pt x="3960" y="34261"/>
                    </a:cubicBezTo>
                    <a:cubicBezTo>
                      <a:pt x="3660" y="33961"/>
                      <a:pt x="3559" y="33735"/>
                      <a:pt x="3559" y="33635"/>
                    </a:cubicBezTo>
                    <a:cubicBezTo>
                      <a:pt x="3133" y="34362"/>
                      <a:pt x="2607" y="35088"/>
                      <a:pt x="2306" y="35941"/>
                    </a:cubicBezTo>
                    <a:cubicBezTo>
                      <a:pt x="1454" y="37595"/>
                      <a:pt x="827" y="39374"/>
                      <a:pt x="101" y="41154"/>
                    </a:cubicBezTo>
                    <a:cubicBezTo>
                      <a:pt x="0" y="41354"/>
                      <a:pt x="201" y="41680"/>
                      <a:pt x="301" y="42206"/>
                    </a:cubicBezTo>
                    <a:cubicBezTo>
                      <a:pt x="1053" y="41154"/>
                      <a:pt x="1680" y="40427"/>
                      <a:pt x="2181" y="39700"/>
                    </a:cubicBezTo>
                    <a:cubicBezTo>
                      <a:pt x="2181" y="39700"/>
                      <a:pt x="2306" y="39700"/>
                      <a:pt x="2306" y="39800"/>
                    </a:cubicBezTo>
                    <a:cubicBezTo>
                      <a:pt x="2306" y="40427"/>
                      <a:pt x="2181" y="41053"/>
                      <a:pt x="2081" y="41680"/>
                    </a:cubicBezTo>
                    <a:lnTo>
                      <a:pt x="1354" y="42407"/>
                    </a:lnTo>
                    <a:cubicBezTo>
                      <a:pt x="1554" y="42833"/>
                      <a:pt x="1680" y="43234"/>
                      <a:pt x="1780" y="43560"/>
                    </a:cubicBezTo>
                    <a:cubicBezTo>
                      <a:pt x="1269" y="44265"/>
                      <a:pt x="853" y="44970"/>
                      <a:pt x="1401" y="45789"/>
                    </a:cubicBezTo>
                    <a:lnTo>
                      <a:pt x="1401" y="45789"/>
                    </a:lnTo>
                    <a:cubicBezTo>
                      <a:pt x="1575" y="45505"/>
                      <a:pt x="1696" y="45297"/>
                      <a:pt x="1880" y="44813"/>
                    </a:cubicBezTo>
                    <a:cubicBezTo>
                      <a:pt x="2707" y="48146"/>
                      <a:pt x="3133" y="51505"/>
                      <a:pt x="5539" y="54011"/>
                    </a:cubicBezTo>
                    <a:cubicBezTo>
                      <a:pt x="5639" y="53785"/>
                      <a:pt x="5740" y="53585"/>
                      <a:pt x="5840" y="53485"/>
                    </a:cubicBezTo>
                    <a:cubicBezTo>
                      <a:pt x="6266" y="53785"/>
                      <a:pt x="6692" y="54111"/>
                      <a:pt x="7193" y="54412"/>
                    </a:cubicBezTo>
                    <a:lnTo>
                      <a:pt x="7093" y="54412"/>
                    </a:lnTo>
                    <a:cubicBezTo>
                      <a:pt x="7519" y="54838"/>
                      <a:pt x="7820" y="55264"/>
                      <a:pt x="8146" y="55765"/>
                    </a:cubicBezTo>
                    <a:cubicBezTo>
                      <a:pt x="8446" y="55665"/>
                      <a:pt x="8873" y="55565"/>
                      <a:pt x="8973" y="55465"/>
                    </a:cubicBezTo>
                    <a:cubicBezTo>
                      <a:pt x="9925" y="55891"/>
                      <a:pt x="10652" y="56091"/>
                      <a:pt x="11379" y="56392"/>
                    </a:cubicBezTo>
                    <a:cubicBezTo>
                      <a:pt x="11579" y="56818"/>
                      <a:pt x="11805" y="57244"/>
                      <a:pt x="12005" y="57770"/>
                    </a:cubicBezTo>
                    <a:cubicBezTo>
                      <a:pt x="12206" y="57770"/>
                      <a:pt x="12331" y="57645"/>
                      <a:pt x="12331" y="57645"/>
                    </a:cubicBezTo>
                    <a:cubicBezTo>
                      <a:pt x="12732" y="58272"/>
                      <a:pt x="13058" y="58798"/>
                      <a:pt x="13359" y="59324"/>
                    </a:cubicBezTo>
                    <a:cubicBezTo>
                      <a:pt x="13259" y="58698"/>
                      <a:pt x="13158" y="58171"/>
                      <a:pt x="13158" y="57645"/>
                    </a:cubicBezTo>
                    <a:cubicBezTo>
                      <a:pt x="13158" y="57545"/>
                      <a:pt x="13259" y="57545"/>
                      <a:pt x="13359" y="57545"/>
                    </a:cubicBezTo>
                    <a:cubicBezTo>
                      <a:pt x="13584" y="58071"/>
                      <a:pt x="13885" y="58698"/>
                      <a:pt x="14086" y="59324"/>
                    </a:cubicBezTo>
                    <a:cubicBezTo>
                      <a:pt x="14086" y="59324"/>
                      <a:pt x="14020" y="59390"/>
                      <a:pt x="13942" y="59467"/>
                    </a:cubicBezTo>
                    <a:lnTo>
                      <a:pt x="13942" y="59467"/>
                    </a:lnTo>
                    <a:cubicBezTo>
                      <a:pt x="13832" y="59436"/>
                      <a:pt x="13724" y="59407"/>
                      <a:pt x="13620" y="59382"/>
                    </a:cubicBezTo>
                    <a:lnTo>
                      <a:pt x="13620" y="59382"/>
                    </a:lnTo>
                    <a:cubicBezTo>
                      <a:pt x="13703" y="59420"/>
                      <a:pt x="13780" y="59472"/>
                      <a:pt x="13885" y="59525"/>
                    </a:cubicBezTo>
                    <a:cubicBezTo>
                      <a:pt x="13904" y="59505"/>
                      <a:pt x="13924" y="59486"/>
                      <a:pt x="13942" y="59467"/>
                    </a:cubicBezTo>
                    <a:lnTo>
                      <a:pt x="13942" y="59467"/>
                    </a:lnTo>
                    <a:cubicBezTo>
                      <a:pt x="14332" y="59578"/>
                      <a:pt x="14764" y="59720"/>
                      <a:pt x="15239" y="59851"/>
                    </a:cubicBezTo>
                    <a:lnTo>
                      <a:pt x="15239" y="60778"/>
                    </a:lnTo>
                    <a:cubicBezTo>
                      <a:pt x="16506" y="60948"/>
                      <a:pt x="17773" y="61518"/>
                      <a:pt x="19170" y="61518"/>
                    </a:cubicBezTo>
                    <a:cubicBezTo>
                      <a:pt x="19624" y="61518"/>
                      <a:pt x="20091" y="61458"/>
                      <a:pt x="20577" y="61304"/>
                    </a:cubicBezTo>
                    <a:cubicBezTo>
                      <a:pt x="21376" y="61048"/>
                      <a:pt x="22216" y="60742"/>
                      <a:pt x="23071" y="60742"/>
                    </a:cubicBezTo>
                    <a:cubicBezTo>
                      <a:pt x="23557" y="60742"/>
                      <a:pt x="24047" y="60840"/>
                      <a:pt x="24537" y="61104"/>
                    </a:cubicBezTo>
                    <a:cubicBezTo>
                      <a:pt x="25264" y="60778"/>
                      <a:pt x="25890" y="60377"/>
                      <a:pt x="26617" y="60277"/>
                    </a:cubicBezTo>
                    <a:cubicBezTo>
                      <a:pt x="27870" y="60151"/>
                      <a:pt x="28497" y="59424"/>
                      <a:pt x="29023" y="58497"/>
                    </a:cubicBezTo>
                    <a:cubicBezTo>
                      <a:pt x="29449" y="57971"/>
                      <a:pt x="29975" y="57545"/>
                      <a:pt x="30502" y="57018"/>
                    </a:cubicBezTo>
                    <a:cubicBezTo>
                      <a:pt x="30502" y="57144"/>
                      <a:pt x="30602" y="57144"/>
                      <a:pt x="30702" y="57244"/>
                    </a:cubicBezTo>
                    <a:cubicBezTo>
                      <a:pt x="32381" y="54412"/>
                      <a:pt x="34036" y="51705"/>
                      <a:pt x="35815" y="48998"/>
                    </a:cubicBezTo>
                    <a:cubicBezTo>
                      <a:pt x="36141" y="48372"/>
                      <a:pt x="36442" y="47745"/>
                      <a:pt x="36968" y="47119"/>
                    </a:cubicBezTo>
                    <a:cubicBezTo>
                      <a:pt x="37494" y="46266"/>
                      <a:pt x="38221" y="45640"/>
                      <a:pt x="38747" y="44813"/>
                    </a:cubicBezTo>
                    <a:cubicBezTo>
                      <a:pt x="39900" y="42833"/>
                      <a:pt x="41028" y="40728"/>
                      <a:pt x="42181" y="38748"/>
                    </a:cubicBezTo>
                    <a:cubicBezTo>
                      <a:pt x="42258" y="38441"/>
                      <a:pt x="42407" y="38120"/>
                      <a:pt x="42709" y="38120"/>
                    </a:cubicBezTo>
                    <a:cubicBezTo>
                      <a:pt x="42775" y="38120"/>
                      <a:pt x="42849" y="38136"/>
                      <a:pt x="42931" y="38170"/>
                    </a:cubicBezTo>
                    <a:lnTo>
                      <a:pt x="42931" y="38170"/>
                    </a:lnTo>
                    <a:cubicBezTo>
                      <a:pt x="43147" y="37684"/>
                      <a:pt x="43341" y="37172"/>
                      <a:pt x="43534" y="36567"/>
                    </a:cubicBezTo>
                    <a:cubicBezTo>
                      <a:pt x="44788" y="35314"/>
                      <a:pt x="45314" y="34261"/>
                      <a:pt x="45740" y="32281"/>
                    </a:cubicBezTo>
                    <a:cubicBezTo>
                      <a:pt x="45940" y="31655"/>
                      <a:pt x="46266" y="31129"/>
                      <a:pt x="46993" y="31129"/>
                    </a:cubicBezTo>
                    <a:cubicBezTo>
                      <a:pt x="47093" y="30703"/>
                      <a:pt x="47194" y="30402"/>
                      <a:pt x="47294" y="29976"/>
                    </a:cubicBezTo>
                    <a:cubicBezTo>
                      <a:pt x="47294" y="29575"/>
                      <a:pt x="47194" y="29149"/>
                      <a:pt x="47294" y="28823"/>
                    </a:cubicBezTo>
                    <a:cubicBezTo>
                      <a:pt x="47720" y="27469"/>
                      <a:pt x="48246" y="26016"/>
                      <a:pt x="48773" y="24662"/>
                    </a:cubicBezTo>
                    <a:cubicBezTo>
                      <a:pt x="48973" y="24136"/>
                      <a:pt x="49174" y="23509"/>
                      <a:pt x="49399" y="22983"/>
                    </a:cubicBezTo>
                    <a:cubicBezTo>
                      <a:pt x="49399" y="22883"/>
                      <a:pt x="49299" y="22883"/>
                      <a:pt x="49299" y="22883"/>
                    </a:cubicBezTo>
                    <a:lnTo>
                      <a:pt x="49925" y="22256"/>
                    </a:lnTo>
                    <a:cubicBezTo>
                      <a:pt x="50552" y="19850"/>
                      <a:pt x="51053" y="17770"/>
                      <a:pt x="51580" y="15565"/>
                    </a:cubicBezTo>
                    <a:cubicBezTo>
                      <a:pt x="52006" y="13685"/>
                      <a:pt x="52732" y="11905"/>
                      <a:pt x="52833" y="9925"/>
                    </a:cubicBezTo>
                    <a:cubicBezTo>
                      <a:pt x="53058" y="7945"/>
                      <a:pt x="51905" y="6492"/>
                      <a:pt x="51053" y="5013"/>
                    </a:cubicBezTo>
                    <a:cubicBezTo>
                      <a:pt x="50652" y="4286"/>
                      <a:pt x="49600" y="3760"/>
                      <a:pt x="48773" y="3459"/>
                    </a:cubicBezTo>
                    <a:cubicBezTo>
                      <a:pt x="48597" y="3351"/>
                      <a:pt x="48388" y="3314"/>
                      <a:pt x="48160" y="3314"/>
                    </a:cubicBezTo>
                    <a:cubicBezTo>
                      <a:pt x="47703" y="3314"/>
                      <a:pt x="47169" y="3459"/>
                      <a:pt x="46667" y="3459"/>
                    </a:cubicBezTo>
                    <a:lnTo>
                      <a:pt x="44687" y="3459"/>
                    </a:lnTo>
                    <a:cubicBezTo>
                      <a:pt x="44587" y="2933"/>
                      <a:pt x="44487" y="2632"/>
                      <a:pt x="44387" y="2306"/>
                    </a:cubicBezTo>
                    <a:cubicBezTo>
                      <a:pt x="43760" y="1880"/>
                      <a:pt x="43133" y="1479"/>
                      <a:pt x="42507" y="1053"/>
                    </a:cubicBezTo>
                    <a:cubicBezTo>
                      <a:pt x="42081" y="1254"/>
                      <a:pt x="41655" y="1379"/>
                      <a:pt x="41254" y="1580"/>
                    </a:cubicBezTo>
                    <a:cubicBezTo>
                      <a:pt x="40928" y="1254"/>
                      <a:pt x="40727" y="1053"/>
                      <a:pt x="40402" y="627"/>
                    </a:cubicBezTo>
                    <a:cubicBezTo>
                      <a:pt x="39675" y="1254"/>
                      <a:pt x="38948" y="1880"/>
                      <a:pt x="38321" y="2407"/>
                    </a:cubicBezTo>
                    <a:cubicBezTo>
                      <a:pt x="38321" y="1680"/>
                      <a:pt x="38422" y="953"/>
                      <a:pt x="38422" y="226"/>
                    </a:cubicBezTo>
                    <a:cubicBezTo>
                      <a:pt x="38321" y="226"/>
                      <a:pt x="38221" y="126"/>
                      <a:pt x="38121"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3402" name="Google Shape;3402;p94"/>
              <p:cNvSpPr/>
              <p:nvPr/>
            </p:nvSpPr>
            <p:spPr>
              <a:xfrm>
                <a:off x="3709777" y="4201490"/>
                <a:ext cx="1024569" cy="1187932"/>
              </a:xfrm>
              <a:custGeom>
                <a:avLst/>
                <a:gdLst/>
                <a:ahLst/>
                <a:cxnLst/>
                <a:rect l="l" t="t" r="r" b="b"/>
                <a:pathLst>
                  <a:path w="53059" h="61519" extrusionOk="0">
                    <a:moveTo>
                      <a:pt x="35615" y="10151"/>
                    </a:moveTo>
                    <a:cubicBezTo>
                      <a:pt x="35389" y="10778"/>
                      <a:pt x="35289" y="11179"/>
                      <a:pt x="35088" y="11705"/>
                    </a:cubicBezTo>
                    <a:cubicBezTo>
                      <a:pt x="35514" y="12432"/>
                      <a:pt x="35389" y="13058"/>
                      <a:pt x="34662" y="13685"/>
                    </a:cubicBezTo>
                    <a:cubicBezTo>
                      <a:pt x="34136" y="12858"/>
                      <a:pt x="34462" y="11279"/>
                      <a:pt x="35615" y="10151"/>
                    </a:cubicBezTo>
                    <a:close/>
                    <a:moveTo>
                      <a:pt x="7519" y="26843"/>
                    </a:moveTo>
                    <a:cubicBezTo>
                      <a:pt x="7519" y="26843"/>
                      <a:pt x="7519" y="26943"/>
                      <a:pt x="7419" y="27068"/>
                    </a:cubicBezTo>
                    <a:lnTo>
                      <a:pt x="7419" y="26943"/>
                    </a:lnTo>
                    <a:cubicBezTo>
                      <a:pt x="7419" y="26943"/>
                      <a:pt x="7419" y="26843"/>
                      <a:pt x="7519" y="26843"/>
                    </a:cubicBezTo>
                    <a:close/>
                    <a:moveTo>
                      <a:pt x="32156" y="28622"/>
                    </a:moveTo>
                    <a:lnTo>
                      <a:pt x="32156" y="29349"/>
                    </a:lnTo>
                    <a:lnTo>
                      <a:pt x="31955" y="29349"/>
                    </a:lnTo>
                    <a:lnTo>
                      <a:pt x="31955" y="28622"/>
                    </a:lnTo>
                    <a:close/>
                    <a:moveTo>
                      <a:pt x="19625" y="32482"/>
                    </a:moveTo>
                    <a:cubicBezTo>
                      <a:pt x="19524" y="32708"/>
                      <a:pt x="19424" y="33008"/>
                      <a:pt x="19324" y="33535"/>
                    </a:cubicBezTo>
                    <a:cubicBezTo>
                      <a:pt x="19223" y="33109"/>
                      <a:pt x="19098" y="33008"/>
                      <a:pt x="19223" y="32808"/>
                    </a:cubicBezTo>
                    <a:cubicBezTo>
                      <a:pt x="19223" y="32708"/>
                      <a:pt x="19324" y="32582"/>
                      <a:pt x="19424" y="32482"/>
                    </a:cubicBezTo>
                    <a:close/>
                    <a:moveTo>
                      <a:pt x="16918" y="34687"/>
                    </a:moveTo>
                    <a:cubicBezTo>
                      <a:pt x="17018" y="34687"/>
                      <a:pt x="17018" y="34788"/>
                      <a:pt x="17118" y="34788"/>
                    </a:cubicBezTo>
                    <a:cubicBezTo>
                      <a:pt x="16918" y="35088"/>
                      <a:pt x="16717" y="35414"/>
                      <a:pt x="16492" y="35715"/>
                    </a:cubicBezTo>
                    <a:cubicBezTo>
                      <a:pt x="16592" y="35414"/>
                      <a:pt x="16717" y="34988"/>
                      <a:pt x="16918" y="34687"/>
                    </a:cubicBezTo>
                    <a:close/>
                    <a:moveTo>
                      <a:pt x="17344" y="36768"/>
                    </a:moveTo>
                    <a:cubicBezTo>
                      <a:pt x="17218" y="36968"/>
                      <a:pt x="17118" y="37094"/>
                      <a:pt x="17018" y="37194"/>
                    </a:cubicBezTo>
                    <a:cubicBezTo>
                      <a:pt x="17018" y="37194"/>
                      <a:pt x="16918" y="37194"/>
                      <a:pt x="16918" y="37094"/>
                    </a:cubicBezTo>
                    <a:cubicBezTo>
                      <a:pt x="17018" y="36968"/>
                      <a:pt x="17018" y="36868"/>
                      <a:pt x="17118" y="36768"/>
                    </a:cubicBezTo>
                    <a:close/>
                    <a:moveTo>
                      <a:pt x="42931" y="38170"/>
                    </a:moveTo>
                    <a:cubicBezTo>
                      <a:pt x="42923" y="38187"/>
                      <a:pt x="42915" y="38204"/>
                      <a:pt x="42908" y="38221"/>
                    </a:cubicBezTo>
                    <a:lnTo>
                      <a:pt x="43033" y="38221"/>
                    </a:lnTo>
                    <a:cubicBezTo>
                      <a:pt x="42998" y="38201"/>
                      <a:pt x="42964" y="38184"/>
                      <a:pt x="42931" y="38170"/>
                    </a:cubicBezTo>
                    <a:close/>
                    <a:moveTo>
                      <a:pt x="3133" y="40101"/>
                    </a:moveTo>
                    <a:lnTo>
                      <a:pt x="3133" y="40327"/>
                    </a:lnTo>
                    <a:cubicBezTo>
                      <a:pt x="3133" y="40327"/>
                      <a:pt x="3033" y="40327"/>
                      <a:pt x="3033" y="40427"/>
                    </a:cubicBezTo>
                    <a:lnTo>
                      <a:pt x="3033" y="40226"/>
                    </a:lnTo>
                    <a:lnTo>
                      <a:pt x="3133" y="40101"/>
                    </a:lnTo>
                    <a:close/>
                    <a:moveTo>
                      <a:pt x="3860" y="40853"/>
                    </a:moveTo>
                    <a:cubicBezTo>
                      <a:pt x="3860" y="40853"/>
                      <a:pt x="3960" y="40953"/>
                      <a:pt x="4061" y="40953"/>
                    </a:cubicBezTo>
                    <a:cubicBezTo>
                      <a:pt x="3960" y="41154"/>
                      <a:pt x="3860" y="41354"/>
                      <a:pt x="3760" y="41480"/>
                    </a:cubicBezTo>
                    <a:cubicBezTo>
                      <a:pt x="3660" y="41480"/>
                      <a:pt x="3660" y="41480"/>
                      <a:pt x="3559" y="41354"/>
                    </a:cubicBezTo>
                    <a:cubicBezTo>
                      <a:pt x="3660" y="41254"/>
                      <a:pt x="3760" y="41053"/>
                      <a:pt x="3860" y="40853"/>
                    </a:cubicBezTo>
                    <a:close/>
                    <a:moveTo>
                      <a:pt x="1401" y="45789"/>
                    </a:moveTo>
                    <a:cubicBezTo>
                      <a:pt x="1385" y="45814"/>
                      <a:pt x="1370" y="45839"/>
                      <a:pt x="1354" y="45865"/>
                    </a:cubicBezTo>
                    <a:lnTo>
                      <a:pt x="1454" y="45865"/>
                    </a:lnTo>
                    <a:cubicBezTo>
                      <a:pt x="1435" y="45840"/>
                      <a:pt x="1417" y="45815"/>
                      <a:pt x="1401" y="45789"/>
                    </a:cubicBezTo>
                    <a:close/>
                    <a:moveTo>
                      <a:pt x="13359" y="59324"/>
                    </a:moveTo>
                    <a:cubicBezTo>
                      <a:pt x="13443" y="59340"/>
                      <a:pt x="13530" y="59360"/>
                      <a:pt x="13620" y="59382"/>
                    </a:cubicBezTo>
                    <a:lnTo>
                      <a:pt x="13620" y="59382"/>
                    </a:lnTo>
                    <a:cubicBezTo>
                      <a:pt x="13545" y="59347"/>
                      <a:pt x="13466" y="59324"/>
                      <a:pt x="13359" y="59324"/>
                    </a:cubicBezTo>
                    <a:close/>
                    <a:moveTo>
                      <a:pt x="38121" y="1"/>
                    </a:moveTo>
                    <a:cubicBezTo>
                      <a:pt x="37695" y="527"/>
                      <a:pt x="37269" y="953"/>
                      <a:pt x="36767" y="1479"/>
                    </a:cubicBezTo>
                    <a:cubicBezTo>
                      <a:pt x="36542" y="1580"/>
                      <a:pt x="36241" y="1680"/>
                      <a:pt x="35915" y="1780"/>
                    </a:cubicBezTo>
                    <a:cubicBezTo>
                      <a:pt x="35915" y="1880"/>
                      <a:pt x="35915" y="2106"/>
                      <a:pt x="36016" y="2306"/>
                    </a:cubicBezTo>
                    <a:cubicBezTo>
                      <a:pt x="35715" y="2306"/>
                      <a:pt x="35389" y="2407"/>
                      <a:pt x="35088" y="2407"/>
                    </a:cubicBezTo>
                    <a:lnTo>
                      <a:pt x="35088" y="1379"/>
                    </a:lnTo>
                    <a:cubicBezTo>
                      <a:pt x="33935" y="1680"/>
                      <a:pt x="32883" y="2006"/>
                      <a:pt x="31630" y="2306"/>
                    </a:cubicBezTo>
                    <a:cubicBezTo>
                      <a:pt x="30810" y="2806"/>
                      <a:pt x="30038" y="3768"/>
                      <a:pt x="28754" y="3768"/>
                    </a:cubicBezTo>
                    <a:cubicBezTo>
                      <a:pt x="28429" y="3768"/>
                      <a:pt x="28070" y="3707"/>
                      <a:pt x="27670" y="3560"/>
                    </a:cubicBezTo>
                    <a:cubicBezTo>
                      <a:pt x="25990" y="4712"/>
                      <a:pt x="24336" y="5966"/>
                      <a:pt x="22557" y="7118"/>
                    </a:cubicBezTo>
                    <a:cubicBezTo>
                      <a:pt x="22031" y="7419"/>
                      <a:pt x="21604" y="7745"/>
                      <a:pt x="20978" y="8046"/>
                    </a:cubicBezTo>
                    <a:cubicBezTo>
                      <a:pt x="20777" y="8372"/>
                      <a:pt x="20677" y="8998"/>
                      <a:pt x="20251" y="9399"/>
                    </a:cubicBezTo>
                    <a:cubicBezTo>
                      <a:pt x="17218" y="12657"/>
                      <a:pt x="15239" y="16717"/>
                      <a:pt x="11905" y="19650"/>
                    </a:cubicBezTo>
                    <a:cubicBezTo>
                      <a:pt x="9700" y="21630"/>
                      <a:pt x="7945" y="24236"/>
                      <a:pt x="6692" y="26943"/>
                    </a:cubicBezTo>
                    <a:cubicBezTo>
                      <a:pt x="6567" y="27269"/>
                      <a:pt x="6467" y="27570"/>
                      <a:pt x="6366" y="27895"/>
                    </a:cubicBezTo>
                    <a:cubicBezTo>
                      <a:pt x="6692" y="27795"/>
                      <a:pt x="6993" y="27695"/>
                      <a:pt x="7419" y="27695"/>
                    </a:cubicBezTo>
                    <a:cubicBezTo>
                      <a:pt x="6166" y="29976"/>
                      <a:pt x="5113" y="32081"/>
                      <a:pt x="3960" y="34261"/>
                    </a:cubicBezTo>
                    <a:cubicBezTo>
                      <a:pt x="3660" y="33961"/>
                      <a:pt x="3559" y="33735"/>
                      <a:pt x="3559" y="33635"/>
                    </a:cubicBezTo>
                    <a:cubicBezTo>
                      <a:pt x="3133" y="34362"/>
                      <a:pt x="2607" y="35088"/>
                      <a:pt x="2306" y="35941"/>
                    </a:cubicBezTo>
                    <a:cubicBezTo>
                      <a:pt x="1454" y="37595"/>
                      <a:pt x="827" y="39374"/>
                      <a:pt x="101" y="41154"/>
                    </a:cubicBezTo>
                    <a:cubicBezTo>
                      <a:pt x="0" y="41354"/>
                      <a:pt x="201" y="41680"/>
                      <a:pt x="301" y="42206"/>
                    </a:cubicBezTo>
                    <a:cubicBezTo>
                      <a:pt x="1053" y="41154"/>
                      <a:pt x="1680" y="40427"/>
                      <a:pt x="2181" y="39700"/>
                    </a:cubicBezTo>
                    <a:cubicBezTo>
                      <a:pt x="2181" y="39700"/>
                      <a:pt x="2306" y="39700"/>
                      <a:pt x="2306" y="39800"/>
                    </a:cubicBezTo>
                    <a:cubicBezTo>
                      <a:pt x="2306" y="40427"/>
                      <a:pt x="2181" y="41053"/>
                      <a:pt x="2081" y="41680"/>
                    </a:cubicBezTo>
                    <a:lnTo>
                      <a:pt x="1354" y="42407"/>
                    </a:lnTo>
                    <a:cubicBezTo>
                      <a:pt x="1554" y="42833"/>
                      <a:pt x="1680" y="43234"/>
                      <a:pt x="1780" y="43560"/>
                    </a:cubicBezTo>
                    <a:cubicBezTo>
                      <a:pt x="1269" y="44265"/>
                      <a:pt x="853" y="44970"/>
                      <a:pt x="1401" y="45789"/>
                    </a:cubicBezTo>
                    <a:lnTo>
                      <a:pt x="1401" y="45789"/>
                    </a:lnTo>
                    <a:cubicBezTo>
                      <a:pt x="1575" y="45505"/>
                      <a:pt x="1696" y="45297"/>
                      <a:pt x="1880" y="44813"/>
                    </a:cubicBezTo>
                    <a:cubicBezTo>
                      <a:pt x="2707" y="48146"/>
                      <a:pt x="3133" y="51505"/>
                      <a:pt x="5539" y="54011"/>
                    </a:cubicBezTo>
                    <a:cubicBezTo>
                      <a:pt x="5639" y="53785"/>
                      <a:pt x="5740" y="53585"/>
                      <a:pt x="5840" y="53485"/>
                    </a:cubicBezTo>
                    <a:cubicBezTo>
                      <a:pt x="6266" y="53785"/>
                      <a:pt x="6692" y="54111"/>
                      <a:pt x="7193" y="54412"/>
                    </a:cubicBezTo>
                    <a:lnTo>
                      <a:pt x="7093" y="54412"/>
                    </a:lnTo>
                    <a:cubicBezTo>
                      <a:pt x="7519" y="54838"/>
                      <a:pt x="7820" y="55264"/>
                      <a:pt x="8146" y="55765"/>
                    </a:cubicBezTo>
                    <a:cubicBezTo>
                      <a:pt x="8446" y="55665"/>
                      <a:pt x="8873" y="55565"/>
                      <a:pt x="8973" y="55465"/>
                    </a:cubicBezTo>
                    <a:cubicBezTo>
                      <a:pt x="9925" y="55891"/>
                      <a:pt x="10652" y="56091"/>
                      <a:pt x="11379" y="56392"/>
                    </a:cubicBezTo>
                    <a:cubicBezTo>
                      <a:pt x="11579" y="56818"/>
                      <a:pt x="11805" y="57244"/>
                      <a:pt x="12005" y="57770"/>
                    </a:cubicBezTo>
                    <a:cubicBezTo>
                      <a:pt x="12206" y="57770"/>
                      <a:pt x="12331" y="57645"/>
                      <a:pt x="12331" y="57645"/>
                    </a:cubicBezTo>
                    <a:cubicBezTo>
                      <a:pt x="12732" y="58272"/>
                      <a:pt x="13058" y="58798"/>
                      <a:pt x="13359" y="59324"/>
                    </a:cubicBezTo>
                    <a:cubicBezTo>
                      <a:pt x="13259" y="58698"/>
                      <a:pt x="13158" y="58171"/>
                      <a:pt x="13158" y="57645"/>
                    </a:cubicBezTo>
                    <a:cubicBezTo>
                      <a:pt x="13158" y="57545"/>
                      <a:pt x="13259" y="57545"/>
                      <a:pt x="13359" y="57545"/>
                    </a:cubicBezTo>
                    <a:cubicBezTo>
                      <a:pt x="13584" y="58071"/>
                      <a:pt x="13885" y="58698"/>
                      <a:pt x="14086" y="59324"/>
                    </a:cubicBezTo>
                    <a:cubicBezTo>
                      <a:pt x="14086" y="59324"/>
                      <a:pt x="14020" y="59390"/>
                      <a:pt x="13942" y="59467"/>
                    </a:cubicBezTo>
                    <a:lnTo>
                      <a:pt x="13942" y="59467"/>
                    </a:lnTo>
                    <a:cubicBezTo>
                      <a:pt x="13832" y="59436"/>
                      <a:pt x="13724" y="59407"/>
                      <a:pt x="13620" y="59382"/>
                    </a:cubicBezTo>
                    <a:lnTo>
                      <a:pt x="13620" y="59382"/>
                    </a:lnTo>
                    <a:cubicBezTo>
                      <a:pt x="13703" y="59420"/>
                      <a:pt x="13780" y="59472"/>
                      <a:pt x="13885" y="59525"/>
                    </a:cubicBezTo>
                    <a:cubicBezTo>
                      <a:pt x="13904" y="59505"/>
                      <a:pt x="13924" y="59486"/>
                      <a:pt x="13942" y="59467"/>
                    </a:cubicBezTo>
                    <a:lnTo>
                      <a:pt x="13942" y="59467"/>
                    </a:lnTo>
                    <a:cubicBezTo>
                      <a:pt x="14332" y="59578"/>
                      <a:pt x="14764" y="59720"/>
                      <a:pt x="15239" y="59851"/>
                    </a:cubicBezTo>
                    <a:lnTo>
                      <a:pt x="15239" y="60778"/>
                    </a:lnTo>
                    <a:cubicBezTo>
                      <a:pt x="16506" y="60948"/>
                      <a:pt x="17773" y="61518"/>
                      <a:pt x="19170" y="61518"/>
                    </a:cubicBezTo>
                    <a:cubicBezTo>
                      <a:pt x="19624" y="61518"/>
                      <a:pt x="20091" y="61458"/>
                      <a:pt x="20577" y="61304"/>
                    </a:cubicBezTo>
                    <a:cubicBezTo>
                      <a:pt x="21376" y="61048"/>
                      <a:pt x="22216" y="60742"/>
                      <a:pt x="23071" y="60742"/>
                    </a:cubicBezTo>
                    <a:cubicBezTo>
                      <a:pt x="23557" y="60742"/>
                      <a:pt x="24047" y="60840"/>
                      <a:pt x="24537" y="61104"/>
                    </a:cubicBezTo>
                    <a:cubicBezTo>
                      <a:pt x="25264" y="60778"/>
                      <a:pt x="25890" y="60377"/>
                      <a:pt x="26617" y="60277"/>
                    </a:cubicBezTo>
                    <a:cubicBezTo>
                      <a:pt x="27870" y="60151"/>
                      <a:pt x="28497" y="59424"/>
                      <a:pt x="29023" y="58497"/>
                    </a:cubicBezTo>
                    <a:cubicBezTo>
                      <a:pt x="29449" y="57971"/>
                      <a:pt x="29975" y="57545"/>
                      <a:pt x="30502" y="57018"/>
                    </a:cubicBezTo>
                    <a:cubicBezTo>
                      <a:pt x="30502" y="57144"/>
                      <a:pt x="30602" y="57144"/>
                      <a:pt x="30702" y="57244"/>
                    </a:cubicBezTo>
                    <a:cubicBezTo>
                      <a:pt x="32381" y="54412"/>
                      <a:pt x="34036" y="51705"/>
                      <a:pt x="35815" y="48998"/>
                    </a:cubicBezTo>
                    <a:cubicBezTo>
                      <a:pt x="36141" y="48372"/>
                      <a:pt x="36442" y="47745"/>
                      <a:pt x="36968" y="47119"/>
                    </a:cubicBezTo>
                    <a:cubicBezTo>
                      <a:pt x="37494" y="46266"/>
                      <a:pt x="38221" y="45640"/>
                      <a:pt x="38747" y="44813"/>
                    </a:cubicBezTo>
                    <a:cubicBezTo>
                      <a:pt x="39900" y="42833"/>
                      <a:pt x="41028" y="40728"/>
                      <a:pt x="42181" y="38748"/>
                    </a:cubicBezTo>
                    <a:cubicBezTo>
                      <a:pt x="42258" y="38441"/>
                      <a:pt x="42407" y="38120"/>
                      <a:pt x="42709" y="38120"/>
                    </a:cubicBezTo>
                    <a:cubicBezTo>
                      <a:pt x="42775" y="38120"/>
                      <a:pt x="42849" y="38136"/>
                      <a:pt x="42931" y="38170"/>
                    </a:cubicBezTo>
                    <a:lnTo>
                      <a:pt x="42931" y="38170"/>
                    </a:lnTo>
                    <a:cubicBezTo>
                      <a:pt x="43147" y="37684"/>
                      <a:pt x="43341" y="37172"/>
                      <a:pt x="43534" y="36567"/>
                    </a:cubicBezTo>
                    <a:cubicBezTo>
                      <a:pt x="44788" y="35314"/>
                      <a:pt x="45314" y="34261"/>
                      <a:pt x="45740" y="32281"/>
                    </a:cubicBezTo>
                    <a:cubicBezTo>
                      <a:pt x="45940" y="31655"/>
                      <a:pt x="46266" y="31129"/>
                      <a:pt x="46993" y="31129"/>
                    </a:cubicBezTo>
                    <a:cubicBezTo>
                      <a:pt x="47093" y="30703"/>
                      <a:pt x="47194" y="30402"/>
                      <a:pt x="47294" y="29976"/>
                    </a:cubicBezTo>
                    <a:cubicBezTo>
                      <a:pt x="47294" y="29575"/>
                      <a:pt x="47194" y="29149"/>
                      <a:pt x="47294" y="28823"/>
                    </a:cubicBezTo>
                    <a:cubicBezTo>
                      <a:pt x="47720" y="27469"/>
                      <a:pt x="48246" y="26016"/>
                      <a:pt x="48773" y="24662"/>
                    </a:cubicBezTo>
                    <a:cubicBezTo>
                      <a:pt x="48973" y="24136"/>
                      <a:pt x="49174" y="23509"/>
                      <a:pt x="49399" y="22983"/>
                    </a:cubicBezTo>
                    <a:cubicBezTo>
                      <a:pt x="49399" y="22883"/>
                      <a:pt x="49299" y="22883"/>
                      <a:pt x="49299" y="22883"/>
                    </a:cubicBezTo>
                    <a:lnTo>
                      <a:pt x="49925" y="22256"/>
                    </a:lnTo>
                    <a:cubicBezTo>
                      <a:pt x="50552" y="19850"/>
                      <a:pt x="51053" y="17770"/>
                      <a:pt x="51580" y="15565"/>
                    </a:cubicBezTo>
                    <a:cubicBezTo>
                      <a:pt x="52006" y="13685"/>
                      <a:pt x="52732" y="11905"/>
                      <a:pt x="52833" y="9925"/>
                    </a:cubicBezTo>
                    <a:cubicBezTo>
                      <a:pt x="53058" y="7945"/>
                      <a:pt x="51905" y="6492"/>
                      <a:pt x="51053" y="5013"/>
                    </a:cubicBezTo>
                    <a:cubicBezTo>
                      <a:pt x="50652" y="4286"/>
                      <a:pt x="49600" y="3760"/>
                      <a:pt x="48773" y="3459"/>
                    </a:cubicBezTo>
                    <a:cubicBezTo>
                      <a:pt x="48597" y="3351"/>
                      <a:pt x="48388" y="3314"/>
                      <a:pt x="48160" y="3314"/>
                    </a:cubicBezTo>
                    <a:cubicBezTo>
                      <a:pt x="47703" y="3314"/>
                      <a:pt x="47169" y="3459"/>
                      <a:pt x="46667" y="3459"/>
                    </a:cubicBezTo>
                    <a:lnTo>
                      <a:pt x="44687" y="3459"/>
                    </a:lnTo>
                    <a:cubicBezTo>
                      <a:pt x="44587" y="2933"/>
                      <a:pt x="44487" y="2632"/>
                      <a:pt x="44387" y="2306"/>
                    </a:cubicBezTo>
                    <a:cubicBezTo>
                      <a:pt x="43760" y="1880"/>
                      <a:pt x="43133" y="1479"/>
                      <a:pt x="42507" y="1053"/>
                    </a:cubicBezTo>
                    <a:cubicBezTo>
                      <a:pt x="42081" y="1254"/>
                      <a:pt x="41655" y="1379"/>
                      <a:pt x="41254" y="1580"/>
                    </a:cubicBezTo>
                    <a:cubicBezTo>
                      <a:pt x="40928" y="1254"/>
                      <a:pt x="40727" y="1053"/>
                      <a:pt x="40402" y="627"/>
                    </a:cubicBezTo>
                    <a:cubicBezTo>
                      <a:pt x="39675" y="1254"/>
                      <a:pt x="38948" y="1880"/>
                      <a:pt x="38321" y="2407"/>
                    </a:cubicBezTo>
                    <a:cubicBezTo>
                      <a:pt x="38321" y="1680"/>
                      <a:pt x="38422" y="953"/>
                      <a:pt x="38422" y="226"/>
                    </a:cubicBezTo>
                    <a:cubicBezTo>
                      <a:pt x="38321" y="226"/>
                      <a:pt x="38221" y="126"/>
                      <a:pt x="38121"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grpSp>
        <p:grpSp>
          <p:nvGrpSpPr>
            <p:cNvPr id="3405" name="Google Shape;3405;p94"/>
            <p:cNvGrpSpPr/>
            <p:nvPr/>
          </p:nvGrpSpPr>
          <p:grpSpPr>
            <a:xfrm>
              <a:off x="1312009" y="1693234"/>
              <a:ext cx="382369" cy="308451"/>
              <a:chOff x="896014" y="1755135"/>
              <a:chExt cx="382369" cy="308451"/>
            </a:xfrm>
          </p:grpSpPr>
          <p:sp>
            <p:nvSpPr>
              <p:cNvPr id="3406" name="Google Shape;3406;p94"/>
              <p:cNvSpPr/>
              <p:nvPr/>
            </p:nvSpPr>
            <p:spPr>
              <a:xfrm>
                <a:off x="896014" y="1755135"/>
                <a:ext cx="382369" cy="308451"/>
              </a:xfrm>
              <a:custGeom>
                <a:avLst/>
                <a:gdLst/>
                <a:ahLst/>
                <a:cxnLst/>
                <a:rect l="l" t="t" r="r" b="b"/>
                <a:pathLst>
                  <a:path w="14929" h="12043" extrusionOk="0">
                    <a:moveTo>
                      <a:pt x="5657" y="4345"/>
                    </a:moveTo>
                    <a:cubicBezTo>
                      <a:pt x="5753" y="4345"/>
                      <a:pt x="5843" y="4352"/>
                      <a:pt x="5939" y="4352"/>
                    </a:cubicBezTo>
                    <a:lnTo>
                      <a:pt x="9025" y="4352"/>
                    </a:lnTo>
                    <a:cubicBezTo>
                      <a:pt x="8585" y="4991"/>
                      <a:pt x="8035" y="5534"/>
                      <a:pt x="7265" y="5534"/>
                    </a:cubicBezTo>
                    <a:cubicBezTo>
                      <a:pt x="6935" y="5534"/>
                      <a:pt x="6605" y="5444"/>
                      <a:pt x="6324" y="5273"/>
                    </a:cubicBezTo>
                    <a:cubicBezTo>
                      <a:pt x="5980" y="5073"/>
                      <a:pt x="5733" y="4737"/>
                      <a:pt x="5657" y="4345"/>
                    </a:cubicBezTo>
                    <a:close/>
                    <a:moveTo>
                      <a:pt x="13266" y="468"/>
                    </a:moveTo>
                    <a:lnTo>
                      <a:pt x="13266" y="1602"/>
                    </a:lnTo>
                    <a:cubicBezTo>
                      <a:pt x="13266" y="1657"/>
                      <a:pt x="13293" y="1712"/>
                      <a:pt x="13334" y="1754"/>
                    </a:cubicBezTo>
                    <a:lnTo>
                      <a:pt x="13561" y="1980"/>
                    </a:lnTo>
                    <a:cubicBezTo>
                      <a:pt x="13685" y="2104"/>
                      <a:pt x="13767" y="2255"/>
                      <a:pt x="13809" y="2427"/>
                    </a:cubicBezTo>
                    <a:lnTo>
                      <a:pt x="14297" y="4523"/>
                    </a:lnTo>
                    <a:cubicBezTo>
                      <a:pt x="14375" y="4886"/>
                      <a:pt x="14088" y="5185"/>
                      <a:pt x="13767" y="5185"/>
                    </a:cubicBezTo>
                    <a:cubicBezTo>
                      <a:pt x="13669" y="5185"/>
                      <a:pt x="13567" y="5157"/>
                      <a:pt x="13472" y="5094"/>
                    </a:cubicBezTo>
                    <a:lnTo>
                      <a:pt x="11760" y="3953"/>
                    </a:lnTo>
                    <a:cubicBezTo>
                      <a:pt x="11722" y="3928"/>
                      <a:pt x="11681" y="3916"/>
                      <a:pt x="11640" y="3916"/>
                    </a:cubicBezTo>
                    <a:cubicBezTo>
                      <a:pt x="11547" y="3916"/>
                      <a:pt x="11459" y="3977"/>
                      <a:pt x="11430" y="4077"/>
                    </a:cubicBezTo>
                    <a:cubicBezTo>
                      <a:pt x="10819" y="6489"/>
                      <a:pt x="11719" y="8984"/>
                      <a:pt x="12035" y="9747"/>
                    </a:cubicBezTo>
                    <a:lnTo>
                      <a:pt x="11465" y="9981"/>
                    </a:lnTo>
                    <a:cubicBezTo>
                      <a:pt x="11183" y="9465"/>
                      <a:pt x="10826" y="8998"/>
                      <a:pt x="10399" y="8585"/>
                    </a:cubicBezTo>
                    <a:cubicBezTo>
                      <a:pt x="9554" y="7781"/>
                      <a:pt x="8578" y="7376"/>
                      <a:pt x="7492" y="7376"/>
                    </a:cubicBezTo>
                    <a:cubicBezTo>
                      <a:pt x="6413" y="7376"/>
                      <a:pt x="5430" y="7781"/>
                      <a:pt x="4592" y="8585"/>
                    </a:cubicBezTo>
                    <a:cubicBezTo>
                      <a:pt x="4166" y="8998"/>
                      <a:pt x="3801" y="9472"/>
                      <a:pt x="3519" y="9994"/>
                    </a:cubicBezTo>
                    <a:cubicBezTo>
                      <a:pt x="3313" y="9919"/>
                      <a:pt x="3121" y="9836"/>
                      <a:pt x="2928" y="9747"/>
                    </a:cubicBezTo>
                    <a:lnTo>
                      <a:pt x="4475" y="4888"/>
                    </a:lnTo>
                    <a:cubicBezTo>
                      <a:pt x="4509" y="4785"/>
                      <a:pt x="4454" y="4668"/>
                      <a:pt x="4351" y="4627"/>
                    </a:cubicBezTo>
                    <a:cubicBezTo>
                      <a:pt x="4170" y="4547"/>
                      <a:pt x="3993" y="4508"/>
                      <a:pt x="3823" y="4508"/>
                    </a:cubicBezTo>
                    <a:cubicBezTo>
                      <a:pt x="3639" y="4508"/>
                      <a:pt x="3464" y="4554"/>
                      <a:pt x="3300" y="4647"/>
                    </a:cubicBezTo>
                    <a:cubicBezTo>
                      <a:pt x="2708" y="4970"/>
                      <a:pt x="2413" y="5802"/>
                      <a:pt x="2289" y="6283"/>
                    </a:cubicBezTo>
                    <a:lnTo>
                      <a:pt x="1526" y="5671"/>
                    </a:lnTo>
                    <a:cubicBezTo>
                      <a:pt x="1781" y="4908"/>
                      <a:pt x="2145" y="4400"/>
                      <a:pt x="2598" y="4152"/>
                    </a:cubicBezTo>
                    <a:cubicBezTo>
                      <a:pt x="2817" y="4036"/>
                      <a:pt x="3060" y="3977"/>
                      <a:pt x="3306" y="3977"/>
                    </a:cubicBezTo>
                    <a:cubicBezTo>
                      <a:pt x="3453" y="3977"/>
                      <a:pt x="3602" y="3998"/>
                      <a:pt x="3746" y="4042"/>
                    </a:cubicBezTo>
                    <a:cubicBezTo>
                      <a:pt x="4227" y="4173"/>
                      <a:pt x="4715" y="4262"/>
                      <a:pt x="5217" y="4310"/>
                    </a:cubicBezTo>
                    <a:cubicBezTo>
                      <a:pt x="5286" y="4874"/>
                      <a:pt x="5616" y="5362"/>
                      <a:pt x="6104" y="5644"/>
                    </a:cubicBezTo>
                    <a:cubicBezTo>
                      <a:pt x="6454" y="5857"/>
                      <a:pt x="6853" y="5967"/>
                      <a:pt x="7265" y="5967"/>
                    </a:cubicBezTo>
                    <a:cubicBezTo>
                      <a:pt x="8585" y="5967"/>
                      <a:pt x="9341" y="4695"/>
                      <a:pt x="9753" y="4015"/>
                    </a:cubicBezTo>
                    <a:cubicBezTo>
                      <a:pt x="10241" y="3204"/>
                      <a:pt x="10681" y="2489"/>
                      <a:pt x="11135" y="2022"/>
                    </a:cubicBezTo>
                    <a:cubicBezTo>
                      <a:pt x="11588" y="1554"/>
                      <a:pt x="12022" y="1355"/>
                      <a:pt x="12564" y="1355"/>
                    </a:cubicBezTo>
                    <a:cubicBezTo>
                      <a:pt x="12668" y="1355"/>
                      <a:pt x="12757" y="1279"/>
                      <a:pt x="12778" y="1169"/>
                    </a:cubicBezTo>
                    <a:cubicBezTo>
                      <a:pt x="12805" y="1032"/>
                      <a:pt x="12853" y="901"/>
                      <a:pt x="12922" y="778"/>
                    </a:cubicBezTo>
                    <a:cubicBezTo>
                      <a:pt x="12997" y="633"/>
                      <a:pt x="13121" y="523"/>
                      <a:pt x="13266" y="468"/>
                    </a:cubicBezTo>
                    <a:close/>
                    <a:moveTo>
                      <a:pt x="7492" y="7809"/>
                    </a:moveTo>
                    <a:cubicBezTo>
                      <a:pt x="9527" y="7809"/>
                      <a:pt x="10674" y="9458"/>
                      <a:pt x="11059" y="10139"/>
                    </a:cubicBezTo>
                    <a:cubicBezTo>
                      <a:pt x="9905" y="10503"/>
                      <a:pt x="8702" y="10689"/>
                      <a:pt x="7492" y="10689"/>
                    </a:cubicBezTo>
                    <a:cubicBezTo>
                      <a:pt x="6282" y="10689"/>
                      <a:pt x="5080" y="10503"/>
                      <a:pt x="3932" y="10139"/>
                    </a:cubicBezTo>
                    <a:cubicBezTo>
                      <a:pt x="4317" y="9458"/>
                      <a:pt x="5458" y="7809"/>
                      <a:pt x="7492" y="7809"/>
                    </a:cubicBezTo>
                    <a:close/>
                    <a:moveTo>
                      <a:pt x="805" y="8957"/>
                    </a:moveTo>
                    <a:cubicBezTo>
                      <a:pt x="866" y="8957"/>
                      <a:pt x="921" y="8977"/>
                      <a:pt x="970" y="9018"/>
                    </a:cubicBezTo>
                    <a:cubicBezTo>
                      <a:pt x="2482" y="10331"/>
                      <a:pt x="4922" y="11115"/>
                      <a:pt x="7492" y="11115"/>
                    </a:cubicBezTo>
                    <a:cubicBezTo>
                      <a:pt x="10063" y="11115"/>
                      <a:pt x="12503" y="10331"/>
                      <a:pt x="14015" y="9018"/>
                    </a:cubicBezTo>
                    <a:cubicBezTo>
                      <a:pt x="14063" y="8976"/>
                      <a:pt x="14118" y="8958"/>
                      <a:pt x="14173" y="8958"/>
                    </a:cubicBezTo>
                    <a:cubicBezTo>
                      <a:pt x="14305" y="8958"/>
                      <a:pt x="14430" y="9069"/>
                      <a:pt x="14420" y="9225"/>
                    </a:cubicBezTo>
                    <a:lnTo>
                      <a:pt x="14420" y="9218"/>
                    </a:lnTo>
                    <a:cubicBezTo>
                      <a:pt x="14413" y="9286"/>
                      <a:pt x="14386" y="9348"/>
                      <a:pt x="14331" y="9390"/>
                    </a:cubicBezTo>
                    <a:cubicBezTo>
                      <a:pt x="12709" y="10805"/>
                      <a:pt x="10207" y="11610"/>
                      <a:pt x="7492" y="11610"/>
                    </a:cubicBezTo>
                    <a:cubicBezTo>
                      <a:pt x="4770" y="11610"/>
                      <a:pt x="2282" y="10799"/>
                      <a:pt x="646" y="9390"/>
                    </a:cubicBezTo>
                    <a:cubicBezTo>
                      <a:pt x="482" y="9245"/>
                      <a:pt x="571" y="8970"/>
                      <a:pt x="791" y="8957"/>
                    </a:cubicBezTo>
                    <a:close/>
                    <a:moveTo>
                      <a:pt x="13485" y="1"/>
                    </a:moveTo>
                    <a:cubicBezTo>
                      <a:pt x="12826" y="1"/>
                      <a:pt x="12503" y="537"/>
                      <a:pt x="12393" y="929"/>
                    </a:cubicBezTo>
                    <a:cubicBezTo>
                      <a:pt x="11808" y="970"/>
                      <a:pt x="11307" y="1224"/>
                      <a:pt x="10826" y="1726"/>
                    </a:cubicBezTo>
                    <a:cubicBezTo>
                      <a:pt x="10344" y="2221"/>
                      <a:pt x="9884" y="2956"/>
                      <a:pt x="9382" y="3795"/>
                    </a:cubicBezTo>
                    <a:lnTo>
                      <a:pt x="9307" y="3919"/>
                    </a:lnTo>
                    <a:lnTo>
                      <a:pt x="5939" y="3919"/>
                    </a:lnTo>
                    <a:cubicBezTo>
                      <a:pt x="5231" y="3912"/>
                      <a:pt x="4530" y="3809"/>
                      <a:pt x="3856" y="3623"/>
                    </a:cubicBezTo>
                    <a:cubicBezTo>
                      <a:pt x="3691" y="3580"/>
                      <a:pt x="3495" y="3548"/>
                      <a:pt x="3283" y="3548"/>
                    </a:cubicBezTo>
                    <a:cubicBezTo>
                      <a:pt x="2545" y="3548"/>
                      <a:pt x="1610" y="3944"/>
                      <a:pt x="1066" y="5685"/>
                    </a:cubicBezTo>
                    <a:cubicBezTo>
                      <a:pt x="1038" y="5767"/>
                      <a:pt x="1066" y="5864"/>
                      <a:pt x="1134" y="5919"/>
                    </a:cubicBezTo>
                    <a:lnTo>
                      <a:pt x="2289" y="6840"/>
                    </a:lnTo>
                    <a:cubicBezTo>
                      <a:pt x="2330" y="6872"/>
                      <a:pt x="2377" y="6887"/>
                      <a:pt x="2423" y="6887"/>
                    </a:cubicBezTo>
                    <a:cubicBezTo>
                      <a:pt x="2524" y="6887"/>
                      <a:pt x="2621" y="6816"/>
                      <a:pt x="2640" y="6702"/>
                    </a:cubicBezTo>
                    <a:cubicBezTo>
                      <a:pt x="2695" y="6338"/>
                      <a:pt x="2970" y="5321"/>
                      <a:pt x="3506" y="5025"/>
                    </a:cubicBezTo>
                    <a:cubicBezTo>
                      <a:pt x="3607" y="4970"/>
                      <a:pt x="3716" y="4943"/>
                      <a:pt x="3830" y="4943"/>
                    </a:cubicBezTo>
                    <a:cubicBezTo>
                      <a:pt x="3886" y="4943"/>
                      <a:pt x="3943" y="4950"/>
                      <a:pt x="4001" y="4963"/>
                    </a:cubicBezTo>
                    <a:lnTo>
                      <a:pt x="2537" y="9561"/>
                    </a:lnTo>
                    <a:cubicBezTo>
                      <a:pt x="2076" y="9321"/>
                      <a:pt x="1650" y="9032"/>
                      <a:pt x="1258" y="8702"/>
                    </a:cubicBezTo>
                    <a:cubicBezTo>
                      <a:pt x="1121" y="8562"/>
                      <a:pt x="943" y="8493"/>
                      <a:pt x="766" y="8493"/>
                    </a:cubicBezTo>
                    <a:cubicBezTo>
                      <a:pt x="578" y="8493"/>
                      <a:pt x="392" y="8571"/>
                      <a:pt x="262" y="8723"/>
                    </a:cubicBezTo>
                    <a:cubicBezTo>
                      <a:pt x="0" y="9025"/>
                      <a:pt x="49" y="9479"/>
                      <a:pt x="365" y="9713"/>
                    </a:cubicBezTo>
                    <a:cubicBezTo>
                      <a:pt x="2069" y="11190"/>
                      <a:pt x="4667" y="12043"/>
                      <a:pt x="7492" y="12043"/>
                    </a:cubicBezTo>
                    <a:cubicBezTo>
                      <a:pt x="10317" y="12043"/>
                      <a:pt x="12915" y="11190"/>
                      <a:pt x="14620" y="9713"/>
                    </a:cubicBezTo>
                    <a:cubicBezTo>
                      <a:pt x="14901" y="9472"/>
                      <a:pt x="14929" y="9039"/>
                      <a:pt x="14688" y="8757"/>
                    </a:cubicBezTo>
                    <a:cubicBezTo>
                      <a:pt x="14553" y="8603"/>
                      <a:pt x="14365" y="8525"/>
                      <a:pt x="14176" y="8525"/>
                    </a:cubicBezTo>
                    <a:cubicBezTo>
                      <a:pt x="14019" y="8525"/>
                      <a:pt x="13861" y="8579"/>
                      <a:pt x="13733" y="8689"/>
                    </a:cubicBezTo>
                    <a:cubicBezTo>
                      <a:pt x="13334" y="9032"/>
                      <a:pt x="12894" y="9328"/>
                      <a:pt x="12427" y="9568"/>
                    </a:cubicBezTo>
                    <a:cubicBezTo>
                      <a:pt x="12131" y="8860"/>
                      <a:pt x="11341" y="6668"/>
                      <a:pt x="11781" y="4489"/>
                    </a:cubicBezTo>
                    <a:lnTo>
                      <a:pt x="11781" y="4489"/>
                    </a:lnTo>
                    <a:lnTo>
                      <a:pt x="13231" y="5451"/>
                    </a:lnTo>
                    <a:cubicBezTo>
                      <a:pt x="13404" y="5567"/>
                      <a:pt x="13589" y="5618"/>
                      <a:pt x="13769" y="5618"/>
                    </a:cubicBezTo>
                    <a:cubicBezTo>
                      <a:pt x="14347" y="5618"/>
                      <a:pt x="14868" y="5083"/>
                      <a:pt x="14716" y="4427"/>
                    </a:cubicBezTo>
                    <a:lnTo>
                      <a:pt x="14228" y="2331"/>
                    </a:lnTo>
                    <a:cubicBezTo>
                      <a:pt x="14173" y="2084"/>
                      <a:pt x="14049" y="1857"/>
                      <a:pt x="13863" y="1671"/>
                    </a:cubicBezTo>
                    <a:lnTo>
                      <a:pt x="13699" y="1513"/>
                    </a:lnTo>
                    <a:lnTo>
                      <a:pt x="13699" y="908"/>
                    </a:lnTo>
                    <a:lnTo>
                      <a:pt x="13699" y="434"/>
                    </a:lnTo>
                    <a:lnTo>
                      <a:pt x="13699" y="235"/>
                    </a:lnTo>
                    <a:cubicBezTo>
                      <a:pt x="13705" y="104"/>
                      <a:pt x="13609" y="1"/>
                      <a:pt x="13485"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3407" name="Google Shape;3407;p94"/>
              <p:cNvSpPr/>
              <p:nvPr/>
            </p:nvSpPr>
            <p:spPr>
              <a:xfrm>
                <a:off x="1223982" y="1822828"/>
                <a:ext cx="11116" cy="16494"/>
              </a:xfrm>
              <a:custGeom>
                <a:avLst/>
                <a:gdLst/>
                <a:ahLst/>
                <a:cxnLst/>
                <a:rect l="l" t="t" r="r" b="b"/>
                <a:pathLst>
                  <a:path w="434" h="644" extrusionOk="0">
                    <a:moveTo>
                      <a:pt x="220" y="1"/>
                    </a:moveTo>
                    <a:cubicBezTo>
                      <a:pt x="119" y="1"/>
                      <a:pt x="17" y="66"/>
                      <a:pt x="7" y="197"/>
                    </a:cubicBezTo>
                    <a:lnTo>
                      <a:pt x="7" y="423"/>
                    </a:lnTo>
                    <a:cubicBezTo>
                      <a:pt x="0" y="547"/>
                      <a:pt x="96" y="643"/>
                      <a:pt x="220" y="643"/>
                    </a:cubicBezTo>
                    <a:cubicBezTo>
                      <a:pt x="337" y="643"/>
                      <a:pt x="433" y="547"/>
                      <a:pt x="433" y="430"/>
                    </a:cubicBezTo>
                    <a:lnTo>
                      <a:pt x="433" y="197"/>
                    </a:lnTo>
                    <a:cubicBezTo>
                      <a:pt x="423" y="66"/>
                      <a:pt x="321" y="1"/>
                      <a:pt x="220"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grpSp>
      </p:grpSp>
      <p:grpSp>
        <p:nvGrpSpPr>
          <p:cNvPr id="5" name="Group 4">
            <a:extLst>
              <a:ext uri="{FF2B5EF4-FFF2-40B4-BE49-F238E27FC236}">
                <a16:creationId xmlns:a16="http://schemas.microsoft.com/office/drawing/2014/main" id="{8FA99E66-4844-4E0F-A277-7B1202FFB7D5}"/>
              </a:ext>
            </a:extLst>
          </p:cNvPr>
          <p:cNvGrpSpPr/>
          <p:nvPr/>
        </p:nvGrpSpPr>
        <p:grpSpPr>
          <a:xfrm>
            <a:off x="1706809" y="2529013"/>
            <a:ext cx="749388" cy="575827"/>
            <a:chOff x="1706806" y="3248888"/>
            <a:chExt cx="749388" cy="575827"/>
          </a:xfrm>
        </p:grpSpPr>
        <p:sp>
          <p:nvSpPr>
            <p:cNvPr id="3389" name="Google Shape;3389;p94"/>
            <p:cNvSpPr/>
            <p:nvPr/>
          </p:nvSpPr>
          <p:spPr>
            <a:xfrm flipH="1">
              <a:off x="1706806" y="3248888"/>
              <a:ext cx="749388" cy="575827"/>
            </a:xfrm>
            <a:custGeom>
              <a:avLst/>
              <a:gdLst/>
              <a:ahLst/>
              <a:cxnLst/>
              <a:rect l="l" t="t" r="r" b="b"/>
              <a:pathLst>
                <a:path w="32357" h="24863" extrusionOk="0">
                  <a:moveTo>
                    <a:pt x="17644" y="1980"/>
                  </a:moveTo>
                  <a:cubicBezTo>
                    <a:pt x="17644" y="2106"/>
                    <a:pt x="17644" y="2206"/>
                    <a:pt x="17745" y="2206"/>
                  </a:cubicBezTo>
                  <a:lnTo>
                    <a:pt x="17544" y="2206"/>
                  </a:lnTo>
                  <a:lnTo>
                    <a:pt x="17544" y="1980"/>
                  </a:lnTo>
                  <a:close/>
                  <a:moveTo>
                    <a:pt x="16291" y="3359"/>
                  </a:moveTo>
                  <a:lnTo>
                    <a:pt x="16291" y="3459"/>
                  </a:lnTo>
                  <a:lnTo>
                    <a:pt x="16166" y="3459"/>
                  </a:lnTo>
                  <a:lnTo>
                    <a:pt x="16291" y="3359"/>
                  </a:lnTo>
                  <a:close/>
                  <a:moveTo>
                    <a:pt x="2807" y="10978"/>
                  </a:moveTo>
                  <a:lnTo>
                    <a:pt x="2807" y="11178"/>
                  </a:lnTo>
                  <a:lnTo>
                    <a:pt x="2507" y="11178"/>
                  </a:lnTo>
                  <a:lnTo>
                    <a:pt x="2507" y="10978"/>
                  </a:lnTo>
                  <a:close/>
                  <a:moveTo>
                    <a:pt x="4487" y="12331"/>
                  </a:moveTo>
                  <a:lnTo>
                    <a:pt x="4487" y="12432"/>
                  </a:lnTo>
                  <a:cubicBezTo>
                    <a:pt x="4386" y="12432"/>
                    <a:pt x="4261" y="12331"/>
                    <a:pt x="4261" y="12331"/>
                  </a:cubicBezTo>
                  <a:close/>
                  <a:moveTo>
                    <a:pt x="26817" y="12331"/>
                  </a:moveTo>
                  <a:cubicBezTo>
                    <a:pt x="27043" y="12432"/>
                    <a:pt x="27143" y="12632"/>
                    <a:pt x="27344" y="12757"/>
                  </a:cubicBezTo>
                  <a:cubicBezTo>
                    <a:pt x="27043" y="12632"/>
                    <a:pt x="26817" y="12632"/>
                    <a:pt x="26517" y="12632"/>
                  </a:cubicBezTo>
                  <a:cubicBezTo>
                    <a:pt x="26617" y="12532"/>
                    <a:pt x="26717" y="12432"/>
                    <a:pt x="26817" y="12331"/>
                  </a:cubicBezTo>
                  <a:close/>
                  <a:moveTo>
                    <a:pt x="27670" y="12958"/>
                  </a:moveTo>
                  <a:cubicBezTo>
                    <a:pt x="27770" y="12958"/>
                    <a:pt x="27870" y="13058"/>
                    <a:pt x="27970" y="13058"/>
                  </a:cubicBezTo>
                  <a:lnTo>
                    <a:pt x="27670" y="13058"/>
                  </a:lnTo>
                  <a:lnTo>
                    <a:pt x="27670" y="12958"/>
                  </a:lnTo>
                  <a:close/>
                  <a:moveTo>
                    <a:pt x="28196" y="12532"/>
                  </a:moveTo>
                  <a:cubicBezTo>
                    <a:pt x="28597" y="12632"/>
                    <a:pt x="28697" y="12858"/>
                    <a:pt x="28822" y="13058"/>
                  </a:cubicBezTo>
                  <a:lnTo>
                    <a:pt x="28196" y="13058"/>
                  </a:lnTo>
                  <a:lnTo>
                    <a:pt x="28196" y="12532"/>
                  </a:lnTo>
                  <a:close/>
                  <a:moveTo>
                    <a:pt x="29850" y="12958"/>
                  </a:moveTo>
                  <a:lnTo>
                    <a:pt x="29850" y="13058"/>
                  </a:lnTo>
                  <a:lnTo>
                    <a:pt x="29750" y="13058"/>
                  </a:lnTo>
                  <a:lnTo>
                    <a:pt x="29750" y="12958"/>
                  </a:lnTo>
                  <a:cubicBezTo>
                    <a:pt x="29750" y="13058"/>
                    <a:pt x="29650" y="13058"/>
                    <a:pt x="29650" y="13058"/>
                  </a:cubicBezTo>
                  <a:cubicBezTo>
                    <a:pt x="29650" y="12958"/>
                    <a:pt x="29750" y="12958"/>
                    <a:pt x="29750" y="12958"/>
                  </a:cubicBezTo>
                  <a:lnTo>
                    <a:pt x="29750" y="12958"/>
                  </a:lnTo>
                  <a:lnTo>
                    <a:pt x="29750" y="12958"/>
                  </a:lnTo>
                  <a:close/>
                  <a:moveTo>
                    <a:pt x="29449" y="13158"/>
                  </a:moveTo>
                  <a:cubicBezTo>
                    <a:pt x="29324" y="13259"/>
                    <a:pt x="29324" y="13259"/>
                    <a:pt x="29223" y="13259"/>
                  </a:cubicBezTo>
                  <a:lnTo>
                    <a:pt x="29324" y="13158"/>
                  </a:lnTo>
                  <a:close/>
                  <a:moveTo>
                    <a:pt x="29123" y="13484"/>
                  </a:moveTo>
                  <a:cubicBezTo>
                    <a:pt x="29223" y="13585"/>
                    <a:pt x="29223" y="13585"/>
                    <a:pt x="29324" y="13585"/>
                  </a:cubicBezTo>
                  <a:lnTo>
                    <a:pt x="29324" y="13685"/>
                  </a:lnTo>
                  <a:cubicBezTo>
                    <a:pt x="29223" y="13585"/>
                    <a:pt x="29123" y="13585"/>
                    <a:pt x="29123" y="13585"/>
                  </a:cubicBezTo>
                  <a:lnTo>
                    <a:pt x="29123" y="13484"/>
                  </a:lnTo>
                  <a:close/>
                  <a:moveTo>
                    <a:pt x="30076" y="14311"/>
                  </a:moveTo>
                  <a:lnTo>
                    <a:pt x="30076" y="14412"/>
                  </a:lnTo>
                  <a:lnTo>
                    <a:pt x="29750" y="14412"/>
                  </a:lnTo>
                  <a:lnTo>
                    <a:pt x="29750" y="14311"/>
                  </a:lnTo>
                  <a:close/>
                  <a:moveTo>
                    <a:pt x="16166" y="21630"/>
                  </a:moveTo>
                  <a:cubicBezTo>
                    <a:pt x="16066" y="21930"/>
                    <a:pt x="15865" y="22031"/>
                    <a:pt x="15539" y="22156"/>
                  </a:cubicBezTo>
                  <a:lnTo>
                    <a:pt x="15539" y="21630"/>
                  </a:lnTo>
                  <a:close/>
                  <a:moveTo>
                    <a:pt x="15138" y="22356"/>
                  </a:moveTo>
                  <a:cubicBezTo>
                    <a:pt x="15138" y="22457"/>
                    <a:pt x="15138" y="22457"/>
                    <a:pt x="15038" y="22557"/>
                  </a:cubicBezTo>
                  <a:lnTo>
                    <a:pt x="15038" y="22356"/>
                  </a:lnTo>
                  <a:close/>
                  <a:moveTo>
                    <a:pt x="15439" y="22457"/>
                  </a:moveTo>
                  <a:cubicBezTo>
                    <a:pt x="15439" y="22557"/>
                    <a:pt x="15439" y="22557"/>
                    <a:pt x="15539" y="22557"/>
                  </a:cubicBezTo>
                  <a:cubicBezTo>
                    <a:pt x="15539" y="22657"/>
                    <a:pt x="15439" y="22657"/>
                    <a:pt x="15439" y="22657"/>
                  </a:cubicBezTo>
                  <a:lnTo>
                    <a:pt x="15439" y="22457"/>
                  </a:lnTo>
                  <a:close/>
                  <a:moveTo>
                    <a:pt x="15665" y="22783"/>
                  </a:moveTo>
                  <a:cubicBezTo>
                    <a:pt x="15665" y="22883"/>
                    <a:pt x="15765" y="22883"/>
                    <a:pt x="15765" y="22883"/>
                  </a:cubicBezTo>
                  <a:lnTo>
                    <a:pt x="15765" y="22983"/>
                  </a:lnTo>
                  <a:lnTo>
                    <a:pt x="15665" y="22983"/>
                  </a:lnTo>
                  <a:lnTo>
                    <a:pt x="15665" y="22883"/>
                  </a:lnTo>
                  <a:lnTo>
                    <a:pt x="15665" y="22783"/>
                  </a:lnTo>
                  <a:close/>
                  <a:moveTo>
                    <a:pt x="14186" y="22883"/>
                  </a:moveTo>
                  <a:cubicBezTo>
                    <a:pt x="14186" y="22983"/>
                    <a:pt x="14186" y="22983"/>
                    <a:pt x="14286" y="23083"/>
                  </a:cubicBezTo>
                  <a:lnTo>
                    <a:pt x="14086" y="23083"/>
                  </a:lnTo>
                  <a:lnTo>
                    <a:pt x="14086" y="22883"/>
                  </a:lnTo>
                  <a:close/>
                  <a:moveTo>
                    <a:pt x="25063" y="0"/>
                  </a:moveTo>
                  <a:cubicBezTo>
                    <a:pt x="24837" y="226"/>
                    <a:pt x="24737" y="326"/>
                    <a:pt x="24637" y="326"/>
                  </a:cubicBezTo>
                  <a:cubicBezTo>
                    <a:pt x="24311" y="527"/>
                    <a:pt x="24010" y="727"/>
                    <a:pt x="23685" y="853"/>
                  </a:cubicBezTo>
                  <a:cubicBezTo>
                    <a:pt x="23183" y="953"/>
                    <a:pt x="22657" y="953"/>
                    <a:pt x="21930" y="1053"/>
                  </a:cubicBezTo>
                  <a:cubicBezTo>
                    <a:pt x="21722" y="885"/>
                    <a:pt x="21463" y="834"/>
                    <a:pt x="21181" y="834"/>
                  </a:cubicBezTo>
                  <a:cubicBezTo>
                    <a:pt x="20750" y="834"/>
                    <a:pt x="20264" y="953"/>
                    <a:pt x="19825" y="953"/>
                  </a:cubicBezTo>
                  <a:cubicBezTo>
                    <a:pt x="19524" y="1053"/>
                    <a:pt x="19299" y="1153"/>
                    <a:pt x="18998" y="1254"/>
                  </a:cubicBezTo>
                  <a:cubicBezTo>
                    <a:pt x="18998" y="853"/>
                    <a:pt x="18898" y="627"/>
                    <a:pt x="18898" y="326"/>
                  </a:cubicBezTo>
                  <a:lnTo>
                    <a:pt x="18672" y="326"/>
                  </a:lnTo>
                  <a:cubicBezTo>
                    <a:pt x="18672" y="853"/>
                    <a:pt x="18572" y="1254"/>
                    <a:pt x="18472" y="1780"/>
                  </a:cubicBezTo>
                  <a:cubicBezTo>
                    <a:pt x="18171" y="1780"/>
                    <a:pt x="17745" y="1680"/>
                    <a:pt x="17319" y="1579"/>
                  </a:cubicBezTo>
                  <a:lnTo>
                    <a:pt x="17319" y="853"/>
                  </a:lnTo>
                  <a:cubicBezTo>
                    <a:pt x="16692" y="727"/>
                    <a:pt x="16066" y="527"/>
                    <a:pt x="15339" y="527"/>
                  </a:cubicBezTo>
                  <a:cubicBezTo>
                    <a:pt x="15193" y="507"/>
                    <a:pt x="15048" y="499"/>
                    <a:pt x="14903" y="499"/>
                  </a:cubicBezTo>
                  <a:cubicBezTo>
                    <a:pt x="14321" y="499"/>
                    <a:pt x="13740" y="627"/>
                    <a:pt x="13158" y="627"/>
                  </a:cubicBezTo>
                  <a:cubicBezTo>
                    <a:pt x="10953" y="727"/>
                    <a:pt x="8772" y="727"/>
                    <a:pt x="6567" y="853"/>
                  </a:cubicBezTo>
                  <a:cubicBezTo>
                    <a:pt x="5840" y="953"/>
                    <a:pt x="5113" y="1053"/>
                    <a:pt x="4487" y="1153"/>
                  </a:cubicBezTo>
                  <a:cubicBezTo>
                    <a:pt x="4261" y="1579"/>
                    <a:pt x="4161" y="1880"/>
                    <a:pt x="4161" y="2306"/>
                  </a:cubicBezTo>
                  <a:cubicBezTo>
                    <a:pt x="4007" y="2277"/>
                    <a:pt x="3844" y="2265"/>
                    <a:pt x="3678" y="2265"/>
                  </a:cubicBezTo>
                  <a:cubicBezTo>
                    <a:pt x="3278" y="2265"/>
                    <a:pt x="2861" y="2336"/>
                    <a:pt x="2507" y="2407"/>
                  </a:cubicBezTo>
                  <a:cubicBezTo>
                    <a:pt x="2181" y="2507"/>
                    <a:pt x="1654" y="2507"/>
                    <a:pt x="1454" y="2732"/>
                  </a:cubicBezTo>
                  <a:lnTo>
                    <a:pt x="0" y="4186"/>
                  </a:lnTo>
                  <a:cubicBezTo>
                    <a:pt x="101" y="4386"/>
                    <a:pt x="201" y="4487"/>
                    <a:pt x="301" y="4612"/>
                  </a:cubicBezTo>
                  <a:cubicBezTo>
                    <a:pt x="502" y="4913"/>
                    <a:pt x="827" y="5113"/>
                    <a:pt x="928" y="5439"/>
                  </a:cubicBezTo>
                  <a:cubicBezTo>
                    <a:pt x="1128" y="5965"/>
                    <a:pt x="1128" y="6492"/>
                    <a:pt x="1354" y="6993"/>
                  </a:cubicBezTo>
                  <a:cubicBezTo>
                    <a:pt x="727" y="7620"/>
                    <a:pt x="1128" y="8371"/>
                    <a:pt x="1128" y="9098"/>
                  </a:cubicBezTo>
                  <a:cubicBezTo>
                    <a:pt x="1253" y="9299"/>
                    <a:pt x="1454" y="9499"/>
                    <a:pt x="1554" y="9825"/>
                  </a:cubicBezTo>
                  <a:cubicBezTo>
                    <a:pt x="1028" y="9825"/>
                    <a:pt x="727" y="9825"/>
                    <a:pt x="301" y="9925"/>
                  </a:cubicBezTo>
                  <a:lnTo>
                    <a:pt x="301" y="10026"/>
                  </a:lnTo>
                  <a:cubicBezTo>
                    <a:pt x="928" y="10126"/>
                    <a:pt x="1554" y="10126"/>
                    <a:pt x="2281" y="10251"/>
                  </a:cubicBezTo>
                  <a:cubicBezTo>
                    <a:pt x="2281" y="10652"/>
                    <a:pt x="2181" y="10978"/>
                    <a:pt x="2080" y="11279"/>
                  </a:cubicBezTo>
                  <a:cubicBezTo>
                    <a:pt x="1755" y="11279"/>
                    <a:pt x="1454" y="11379"/>
                    <a:pt x="1028" y="11379"/>
                  </a:cubicBezTo>
                  <a:cubicBezTo>
                    <a:pt x="928" y="11905"/>
                    <a:pt x="627" y="12532"/>
                    <a:pt x="627" y="13158"/>
                  </a:cubicBezTo>
                  <a:cubicBezTo>
                    <a:pt x="502" y="13885"/>
                    <a:pt x="727" y="14512"/>
                    <a:pt x="727" y="15264"/>
                  </a:cubicBezTo>
                  <a:cubicBezTo>
                    <a:pt x="928" y="17244"/>
                    <a:pt x="1028" y="19324"/>
                    <a:pt x="1128" y="21304"/>
                  </a:cubicBezTo>
                  <a:cubicBezTo>
                    <a:pt x="1253" y="21930"/>
                    <a:pt x="1354" y="22657"/>
                    <a:pt x="1454" y="23284"/>
                  </a:cubicBezTo>
                  <a:cubicBezTo>
                    <a:pt x="1914" y="23463"/>
                    <a:pt x="2340" y="23535"/>
                    <a:pt x="2741" y="23535"/>
                  </a:cubicBezTo>
                  <a:cubicBezTo>
                    <a:pt x="3520" y="23535"/>
                    <a:pt x="4209" y="23264"/>
                    <a:pt x="4888" y="22983"/>
                  </a:cubicBezTo>
                  <a:cubicBezTo>
                    <a:pt x="4888" y="23184"/>
                    <a:pt x="5013" y="23509"/>
                    <a:pt x="5213" y="23710"/>
                  </a:cubicBezTo>
                  <a:cubicBezTo>
                    <a:pt x="5639" y="24136"/>
                    <a:pt x="6141" y="24437"/>
                    <a:pt x="6667" y="24863"/>
                  </a:cubicBezTo>
                  <a:cubicBezTo>
                    <a:pt x="6893" y="24763"/>
                    <a:pt x="6993" y="24662"/>
                    <a:pt x="7093" y="24537"/>
                  </a:cubicBezTo>
                  <a:cubicBezTo>
                    <a:pt x="7394" y="24437"/>
                    <a:pt x="7720" y="24236"/>
                    <a:pt x="8020" y="24136"/>
                  </a:cubicBezTo>
                  <a:cubicBezTo>
                    <a:pt x="8547" y="24036"/>
                    <a:pt x="9173" y="24036"/>
                    <a:pt x="9800" y="23910"/>
                  </a:cubicBezTo>
                  <a:cubicBezTo>
                    <a:pt x="10123" y="24130"/>
                    <a:pt x="10472" y="24183"/>
                    <a:pt x="10851" y="24183"/>
                  </a:cubicBezTo>
                  <a:cubicBezTo>
                    <a:pt x="11208" y="24183"/>
                    <a:pt x="11592" y="24136"/>
                    <a:pt x="12005" y="24136"/>
                  </a:cubicBezTo>
                  <a:cubicBezTo>
                    <a:pt x="12206" y="24036"/>
                    <a:pt x="12406" y="23910"/>
                    <a:pt x="12732" y="23810"/>
                  </a:cubicBezTo>
                  <a:cubicBezTo>
                    <a:pt x="12832" y="24136"/>
                    <a:pt x="12832" y="24437"/>
                    <a:pt x="12832" y="24763"/>
                  </a:cubicBezTo>
                  <a:lnTo>
                    <a:pt x="13033" y="24763"/>
                  </a:lnTo>
                  <a:cubicBezTo>
                    <a:pt x="13158" y="24236"/>
                    <a:pt x="13158" y="23810"/>
                    <a:pt x="13258" y="23284"/>
                  </a:cubicBezTo>
                  <a:cubicBezTo>
                    <a:pt x="13885" y="23284"/>
                    <a:pt x="14512" y="23610"/>
                    <a:pt x="15038" y="23610"/>
                  </a:cubicBezTo>
                  <a:cubicBezTo>
                    <a:pt x="15038" y="23810"/>
                    <a:pt x="15138" y="24036"/>
                    <a:pt x="15138" y="24336"/>
                  </a:cubicBezTo>
                  <a:cubicBezTo>
                    <a:pt x="15665" y="24437"/>
                    <a:pt x="16391" y="24537"/>
                    <a:pt x="17118" y="24662"/>
                  </a:cubicBezTo>
                  <a:cubicBezTo>
                    <a:pt x="17845" y="24662"/>
                    <a:pt x="18572" y="24437"/>
                    <a:pt x="19299" y="24437"/>
                  </a:cubicBezTo>
                  <a:cubicBezTo>
                    <a:pt x="21504" y="24336"/>
                    <a:pt x="23685" y="24236"/>
                    <a:pt x="25890" y="24036"/>
                  </a:cubicBezTo>
                  <a:cubicBezTo>
                    <a:pt x="26517" y="24036"/>
                    <a:pt x="27244" y="23810"/>
                    <a:pt x="27970" y="23710"/>
                  </a:cubicBezTo>
                  <a:cubicBezTo>
                    <a:pt x="28071" y="23509"/>
                    <a:pt x="28071" y="23409"/>
                    <a:pt x="28196" y="23184"/>
                  </a:cubicBezTo>
                  <a:cubicBezTo>
                    <a:pt x="28697" y="23184"/>
                    <a:pt x="29223" y="23184"/>
                    <a:pt x="29850" y="23083"/>
                  </a:cubicBezTo>
                  <a:cubicBezTo>
                    <a:pt x="30176" y="22983"/>
                    <a:pt x="30577" y="22983"/>
                    <a:pt x="30903" y="22783"/>
                  </a:cubicBezTo>
                  <a:cubicBezTo>
                    <a:pt x="31429" y="22356"/>
                    <a:pt x="31830" y="21830"/>
                    <a:pt x="32356" y="21304"/>
                  </a:cubicBezTo>
                  <a:cubicBezTo>
                    <a:pt x="32256" y="21204"/>
                    <a:pt x="32156" y="21103"/>
                    <a:pt x="32056" y="20903"/>
                  </a:cubicBezTo>
                  <a:cubicBezTo>
                    <a:pt x="31830" y="20677"/>
                    <a:pt x="31529" y="20377"/>
                    <a:pt x="31429" y="20051"/>
                  </a:cubicBezTo>
                  <a:cubicBezTo>
                    <a:pt x="31329" y="19524"/>
                    <a:pt x="31203" y="19023"/>
                    <a:pt x="31103" y="18497"/>
                  </a:cubicBezTo>
                  <a:cubicBezTo>
                    <a:pt x="31730" y="17971"/>
                    <a:pt x="31429" y="17143"/>
                    <a:pt x="31329" y="16517"/>
                  </a:cubicBezTo>
                  <a:cubicBezTo>
                    <a:pt x="31203" y="16191"/>
                    <a:pt x="31103" y="15991"/>
                    <a:pt x="31003" y="15665"/>
                  </a:cubicBezTo>
                  <a:lnTo>
                    <a:pt x="32156" y="15665"/>
                  </a:lnTo>
                  <a:lnTo>
                    <a:pt x="32156" y="15464"/>
                  </a:lnTo>
                  <a:cubicBezTo>
                    <a:pt x="31529" y="15364"/>
                    <a:pt x="30903" y="15364"/>
                    <a:pt x="30276" y="15264"/>
                  </a:cubicBezTo>
                  <a:cubicBezTo>
                    <a:pt x="30276" y="14637"/>
                    <a:pt x="30577" y="14111"/>
                    <a:pt x="30702" y="13585"/>
                  </a:cubicBezTo>
                  <a:cubicBezTo>
                    <a:pt x="30903" y="13585"/>
                    <a:pt x="31203" y="13585"/>
                    <a:pt x="31630" y="13484"/>
                  </a:cubicBezTo>
                  <a:cubicBezTo>
                    <a:pt x="31730" y="12958"/>
                    <a:pt x="31955" y="12331"/>
                    <a:pt x="31955" y="11705"/>
                  </a:cubicBezTo>
                  <a:cubicBezTo>
                    <a:pt x="32056" y="11078"/>
                    <a:pt x="31830" y="10351"/>
                    <a:pt x="31730" y="9625"/>
                  </a:cubicBezTo>
                  <a:cubicBezTo>
                    <a:pt x="31529" y="7620"/>
                    <a:pt x="31429" y="5640"/>
                    <a:pt x="31203" y="3660"/>
                  </a:cubicBezTo>
                  <a:cubicBezTo>
                    <a:pt x="31103" y="2933"/>
                    <a:pt x="30903" y="2306"/>
                    <a:pt x="30802" y="1680"/>
                  </a:cubicBezTo>
                  <a:cubicBezTo>
                    <a:pt x="30398" y="1522"/>
                    <a:pt x="30011" y="1459"/>
                    <a:pt x="29640" y="1459"/>
                  </a:cubicBezTo>
                  <a:cubicBezTo>
                    <a:pt x="28769" y="1459"/>
                    <a:pt x="27981" y="1807"/>
                    <a:pt x="27244" y="2106"/>
                  </a:cubicBezTo>
                  <a:lnTo>
                    <a:pt x="27043" y="2306"/>
                  </a:lnTo>
                  <a:cubicBezTo>
                    <a:pt x="27043" y="2206"/>
                    <a:pt x="27043" y="2106"/>
                    <a:pt x="26943" y="1980"/>
                  </a:cubicBezTo>
                  <a:cubicBezTo>
                    <a:pt x="26817" y="1780"/>
                    <a:pt x="26817" y="1354"/>
                    <a:pt x="26617" y="1153"/>
                  </a:cubicBezTo>
                  <a:cubicBezTo>
                    <a:pt x="26091" y="853"/>
                    <a:pt x="25564" y="427"/>
                    <a:pt x="25063"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grpSp>
          <p:nvGrpSpPr>
            <p:cNvPr id="3428" name="Google Shape;3428;p94"/>
            <p:cNvGrpSpPr/>
            <p:nvPr/>
          </p:nvGrpSpPr>
          <p:grpSpPr>
            <a:xfrm>
              <a:off x="1905202" y="3349829"/>
              <a:ext cx="364953" cy="365132"/>
              <a:chOff x="1905202" y="3349829"/>
              <a:chExt cx="364953" cy="365132"/>
            </a:xfrm>
          </p:grpSpPr>
          <p:sp>
            <p:nvSpPr>
              <p:cNvPr id="3429" name="Google Shape;3429;p94"/>
              <p:cNvSpPr/>
              <p:nvPr/>
            </p:nvSpPr>
            <p:spPr>
              <a:xfrm>
                <a:off x="1905202" y="3349829"/>
                <a:ext cx="364953" cy="365132"/>
              </a:xfrm>
              <a:custGeom>
                <a:avLst/>
                <a:gdLst/>
                <a:ahLst/>
                <a:cxnLst/>
                <a:rect l="l" t="t" r="r" b="b"/>
                <a:pathLst>
                  <a:path w="14249" h="14256" extrusionOk="0">
                    <a:moveTo>
                      <a:pt x="9891" y="427"/>
                    </a:moveTo>
                    <a:cubicBezTo>
                      <a:pt x="10153" y="427"/>
                      <a:pt x="10366" y="640"/>
                      <a:pt x="10366" y="908"/>
                    </a:cubicBezTo>
                    <a:lnTo>
                      <a:pt x="10366" y="6434"/>
                    </a:lnTo>
                    <a:cubicBezTo>
                      <a:pt x="10366" y="6695"/>
                      <a:pt x="10153" y="6908"/>
                      <a:pt x="9891" y="6908"/>
                    </a:cubicBezTo>
                    <a:lnTo>
                      <a:pt x="4365" y="6908"/>
                    </a:lnTo>
                    <a:cubicBezTo>
                      <a:pt x="4097" y="6908"/>
                      <a:pt x="3884" y="6695"/>
                      <a:pt x="3884" y="6434"/>
                    </a:cubicBezTo>
                    <a:lnTo>
                      <a:pt x="3884" y="908"/>
                    </a:lnTo>
                    <a:cubicBezTo>
                      <a:pt x="3884" y="640"/>
                      <a:pt x="4097" y="427"/>
                      <a:pt x="4365" y="427"/>
                    </a:cubicBezTo>
                    <a:close/>
                    <a:moveTo>
                      <a:pt x="6441" y="7341"/>
                    </a:moveTo>
                    <a:cubicBezTo>
                      <a:pt x="6702" y="7341"/>
                      <a:pt x="6915" y="7554"/>
                      <a:pt x="6915" y="7815"/>
                    </a:cubicBezTo>
                    <a:lnTo>
                      <a:pt x="6915" y="13348"/>
                    </a:lnTo>
                    <a:cubicBezTo>
                      <a:pt x="6915" y="13609"/>
                      <a:pt x="6702" y="13822"/>
                      <a:pt x="6441" y="13822"/>
                    </a:cubicBezTo>
                    <a:lnTo>
                      <a:pt x="908" y="13822"/>
                    </a:lnTo>
                    <a:cubicBezTo>
                      <a:pt x="647" y="13822"/>
                      <a:pt x="434" y="13609"/>
                      <a:pt x="434" y="13348"/>
                    </a:cubicBezTo>
                    <a:lnTo>
                      <a:pt x="434" y="7815"/>
                    </a:lnTo>
                    <a:cubicBezTo>
                      <a:pt x="434" y="7554"/>
                      <a:pt x="647" y="7341"/>
                      <a:pt x="908" y="7341"/>
                    </a:cubicBezTo>
                    <a:close/>
                    <a:moveTo>
                      <a:pt x="13349" y="7341"/>
                    </a:moveTo>
                    <a:cubicBezTo>
                      <a:pt x="13617" y="7341"/>
                      <a:pt x="13823" y="7554"/>
                      <a:pt x="13823" y="7815"/>
                    </a:cubicBezTo>
                    <a:lnTo>
                      <a:pt x="13830" y="13348"/>
                    </a:lnTo>
                    <a:cubicBezTo>
                      <a:pt x="13823" y="13609"/>
                      <a:pt x="13617" y="13822"/>
                      <a:pt x="13349" y="13822"/>
                    </a:cubicBezTo>
                    <a:lnTo>
                      <a:pt x="7823" y="13822"/>
                    </a:lnTo>
                    <a:cubicBezTo>
                      <a:pt x="7561" y="13822"/>
                      <a:pt x="7348" y="13609"/>
                      <a:pt x="7348" y="13348"/>
                    </a:cubicBezTo>
                    <a:lnTo>
                      <a:pt x="7348" y="7815"/>
                    </a:lnTo>
                    <a:cubicBezTo>
                      <a:pt x="7348" y="7554"/>
                      <a:pt x="7561" y="7341"/>
                      <a:pt x="7823" y="7341"/>
                    </a:cubicBezTo>
                    <a:close/>
                    <a:moveTo>
                      <a:pt x="4365" y="1"/>
                    </a:moveTo>
                    <a:cubicBezTo>
                      <a:pt x="3864" y="1"/>
                      <a:pt x="3458" y="406"/>
                      <a:pt x="3458" y="908"/>
                    </a:cubicBezTo>
                    <a:lnTo>
                      <a:pt x="3458" y="6434"/>
                    </a:lnTo>
                    <a:cubicBezTo>
                      <a:pt x="3451" y="6606"/>
                      <a:pt x="3499" y="6764"/>
                      <a:pt x="3589" y="6908"/>
                    </a:cubicBezTo>
                    <a:lnTo>
                      <a:pt x="908" y="6908"/>
                    </a:lnTo>
                    <a:cubicBezTo>
                      <a:pt x="406" y="6908"/>
                      <a:pt x="1" y="7313"/>
                      <a:pt x="1" y="7815"/>
                    </a:cubicBezTo>
                    <a:lnTo>
                      <a:pt x="1" y="13348"/>
                    </a:lnTo>
                    <a:cubicBezTo>
                      <a:pt x="1" y="13850"/>
                      <a:pt x="406" y="14255"/>
                      <a:pt x="908" y="14255"/>
                    </a:cubicBezTo>
                    <a:lnTo>
                      <a:pt x="6434" y="14255"/>
                    </a:lnTo>
                    <a:cubicBezTo>
                      <a:pt x="6702" y="14255"/>
                      <a:pt x="6950" y="14138"/>
                      <a:pt x="7122" y="13932"/>
                    </a:cubicBezTo>
                    <a:cubicBezTo>
                      <a:pt x="7293" y="14138"/>
                      <a:pt x="7548" y="14255"/>
                      <a:pt x="7809" y="14255"/>
                    </a:cubicBezTo>
                    <a:lnTo>
                      <a:pt x="13342" y="14255"/>
                    </a:lnTo>
                    <a:cubicBezTo>
                      <a:pt x="13843" y="14255"/>
                      <a:pt x="14249" y="13850"/>
                      <a:pt x="14249" y="13348"/>
                    </a:cubicBezTo>
                    <a:lnTo>
                      <a:pt x="14249" y="7815"/>
                    </a:lnTo>
                    <a:cubicBezTo>
                      <a:pt x="14249" y="7320"/>
                      <a:pt x="13850" y="6915"/>
                      <a:pt x="13349" y="6908"/>
                    </a:cubicBezTo>
                    <a:lnTo>
                      <a:pt x="10668" y="6908"/>
                    </a:lnTo>
                    <a:cubicBezTo>
                      <a:pt x="10757" y="6764"/>
                      <a:pt x="10799" y="6606"/>
                      <a:pt x="10799" y="6434"/>
                    </a:cubicBezTo>
                    <a:lnTo>
                      <a:pt x="10799" y="908"/>
                    </a:lnTo>
                    <a:cubicBezTo>
                      <a:pt x="10799" y="406"/>
                      <a:pt x="10393" y="1"/>
                      <a:pt x="9891"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3430" name="Google Shape;3430;p94"/>
              <p:cNvSpPr/>
              <p:nvPr/>
            </p:nvSpPr>
            <p:spPr>
              <a:xfrm>
                <a:off x="2045713" y="3397545"/>
                <a:ext cx="84521" cy="87390"/>
              </a:xfrm>
              <a:custGeom>
                <a:avLst/>
                <a:gdLst/>
                <a:ahLst/>
                <a:cxnLst/>
                <a:rect l="l" t="t" r="r" b="b"/>
                <a:pathLst>
                  <a:path w="3300" h="3412" extrusionOk="0">
                    <a:moveTo>
                      <a:pt x="1642" y="715"/>
                    </a:moveTo>
                    <a:lnTo>
                      <a:pt x="2371" y="2282"/>
                    </a:lnTo>
                    <a:lnTo>
                      <a:pt x="921" y="2282"/>
                    </a:lnTo>
                    <a:lnTo>
                      <a:pt x="1642" y="715"/>
                    </a:lnTo>
                    <a:close/>
                    <a:moveTo>
                      <a:pt x="1581" y="0"/>
                    </a:moveTo>
                    <a:lnTo>
                      <a:pt x="1567" y="7"/>
                    </a:lnTo>
                    <a:lnTo>
                      <a:pt x="1560" y="7"/>
                    </a:lnTo>
                    <a:lnTo>
                      <a:pt x="1546" y="14"/>
                    </a:lnTo>
                    <a:lnTo>
                      <a:pt x="1539" y="14"/>
                    </a:lnTo>
                    <a:lnTo>
                      <a:pt x="1532" y="21"/>
                    </a:lnTo>
                    <a:lnTo>
                      <a:pt x="1526" y="28"/>
                    </a:lnTo>
                    <a:lnTo>
                      <a:pt x="1512" y="35"/>
                    </a:lnTo>
                    <a:lnTo>
                      <a:pt x="1505" y="41"/>
                    </a:lnTo>
                    <a:lnTo>
                      <a:pt x="1498" y="48"/>
                    </a:lnTo>
                    <a:lnTo>
                      <a:pt x="1491" y="55"/>
                    </a:lnTo>
                    <a:lnTo>
                      <a:pt x="1484" y="62"/>
                    </a:lnTo>
                    <a:lnTo>
                      <a:pt x="1477" y="69"/>
                    </a:lnTo>
                    <a:lnTo>
                      <a:pt x="1477" y="76"/>
                    </a:lnTo>
                    <a:lnTo>
                      <a:pt x="1471" y="89"/>
                    </a:lnTo>
                    <a:lnTo>
                      <a:pt x="1471" y="96"/>
                    </a:lnTo>
                    <a:lnTo>
                      <a:pt x="1464" y="110"/>
                    </a:lnTo>
                    <a:lnTo>
                      <a:pt x="82" y="3100"/>
                    </a:lnTo>
                    <a:cubicBezTo>
                      <a:pt x="1" y="3272"/>
                      <a:pt x="143" y="3412"/>
                      <a:pt x="285" y="3412"/>
                    </a:cubicBezTo>
                    <a:cubicBezTo>
                      <a:pt x="359" y="3412"/>
                      <a:pt x="432" y="3374"/>
                      <a:pt x="474" y="3285"/>
                    </a:cubicBezTo>
                    <a:lnTo>
                      <a:pt x="728" y="2715"/>
                    </a:lnTo>
                    <a:lnTo>
                      <a:pt x="2570" y="2715"/>
                    </a:lnTo>
                    <a:lnTo>
                      <a:pt x="2831" y="3279"/>
                    </a:lnTo>
                    <a:cubicBezTo>
                      <a:pt x="2872" y="3369"/>
                      <a:pt x="2945" y="3407"/>
                      <a:pt x="3019" y="3407"/>
                    </a:cubicBezTo>
                    <a:cubicBezTo>
                      <a:pt x="3158" y="3407"/>
                      <a:pt x="3300" y="3271"/>
                      <a:pt x="3223" y="3100"/>
                    </a:cubicBezTo>
                    <a:lnTo>
                      <a:pt x="1842" y="103"/>
                    </a:lnTo>
                    <a:lnTo>
                      <a:pt x="1835" y="89"/>
                    </a:lnTo>
                    <a:lnTo>
                      <a:pt x="1835" y="83"/>
                    </a:lnTo>
                    <a:lnTo>
                      <a:pt x="1828" y="76"/>
                    </a:lnTo>
                    <a:lnTo>
                      <a:pt x="1821" y="69"/>
                    </a:lnTo>
                    <a:lnTo>
                      <a:pt x="1814" y="55"/>
                    </a:lnTo>
                    <a:lnTo>
                      <a:pt x="1807" y="48"/>
                    </a:lnTo>
                    <a:lnTo>
                      <a:pt x="1800" y="41"/>
                    </a:lnTo>
                    <a:lnTo>
                      <a:pt x="1794" y="35"/>
                    </a:lnTo>
                    <a:lnTo>
                      <a:pt x="1787" y="28"/>
                    </a:lnTo>
                    <a:lnTo>
                      <a:pt x="1780" y="21"/>
                    </a:lnTo>
                    <a:lnTo>
                      <a:pt x="1773" y="21"/>
                    </a:lnTo>
                    <a:lnTo>
                      <a:pt x="1759" y="14"/>
                    </a:lnTo>
                    <a:lnTo>
                      <a:pt x="1752" y="14"/>
                    </a:lnTo>
                    <a:lnTo>
                      <a:pt x="1739" y="7"/>
                    </a:lnTo>
                    <a:lnTo>
                      <a:pt x="1732" y="7"/>
                    </a:lnTo>
                    <a:lnTo>
                      <a:pt x="1725"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3431" name="Google Shape;3431;p94"/>
              <p:cNvSpPr/>
              <p:nvPr/>
            </p:nvSpPr>
            <p:spPr>
              <a:xfrm>
                <a:off x="2135305" y="3573887"/>
                <a:ext cx="78682" cy="93947"/>
              </a:xfrm>
              <a:custGeom>
                <a:avLst/>
                <a:gdLst/>
                <a:ahLst/>
                <a:cxnLst/>
                <a:rect l="l" t="t" r="r" b="b"/>
                <a:pathLst>
                  <a:path w="3072" h="3668" extrusionOk="0">
                    <a:moveTo>
                      <a:pt x="1840" y="1"/>
                    </a:moveTo>
                    <a:cubicBezTo>
                      <a:pt x="888" y="1"/>
                      <a:pt x="0" y="758"/>
                      <a:pt x="0" y="1837"/>
                    </a:cubicBezTo>
                    <a:cubicBezTo>
                      <a:pt x="0" y="2915"/>
                      <a:pt x="885" y="3668"/>
                      <a:pt x="1836" y="3668"/>
                    </a:cubicBezTo>
                    <a:cubicBezTo>
                      <a:pt x="2189" y="3668"/>
                      <a:pt x="2551" y="3564"/>
                      <a:pt x="2880" y="3335"/>
                    </a:cubicBezTo>
                    <a:cubicBezTo>
                      <a:pt x="3071" y="3201"/>
                      <a:pt x="2941" y="2942"/>
                      <a:pt x="2759" y="2942"/>
                    </a:cubicBezTo>
                    <a:cubicBezTo>
                      <a:pt x="2718" y="2942"/>
                      <a:pt x="2675" y="2955"/>
                      <a:pt x="2633" y="2985"/>
                    </a:cubicBezTo>
                    <a:cubicBezTo>
                      <a:pt x="2387" y="3154"/>
                      <a:pt x="2112" y="3233"/>
                      <a:pt x="1841" y="3233"/>
                    </a:cubicBezTo>
                    <a:cubicBezTo>
                      <a:pt x="1257" y="3233"/>
                      <a:pt x="695" y="2865"/>
                      <a:pt x="502" y="2249"/>
                    </a:cubicBezTo>
                    <a:cubicBezTo>
                      <a:pt x="220" y="1356"/>
                      <a:pt x="887" y="435"/>
                      <a:pt x="1835" y="435"/>
                    </a:cubicBezTo>
                    <a:cubicBezTo>
                      <a:pt x="2117" y="435"/>
                      <a:pt x="2399" y="524"/>
                      <a:pt x="2633" y="689"/>
                    </a:cubicBezTo>
                    <a:cubicBezTo>
                      <a:pt x="2675" y="719"/>
                      <a:pt x="2717" y="732"/>
                      <a:pt x="2757" y="732"/>
                    </a:cubicBezTo>
                    <a:cubicBezTo>
                      <a:pt x="2940" y="732"/>
                      <a:pt x="3072" y="467"/>
                      <a:pt x="2880" y="332"/>
                    </a:cubicBezTo>
                    <a:cubicBezTo>
                      <a:pt x="2552" y="104"/>
                      <a:pt x="2192" y="1"/>
                      <a:pt x="1840"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3432" name="Google Shape;3432;p94"/>
              <p:cNvSpPr/>
              <p:nvPr/>
            </p:nvSpPr>
            <p:spPr>
              <a:xfrm>
                <a:off x="2147087" y="3373725"/>
                <a:ext cx="11116" cy="22616"/>
              </a:xfrm>
              <a:custGeom>
                <a:avLst/>
                <a:gdLst/>
                <a:ahLst/>
                <a:cxnLst/>
                <a:rect l="l" t="t" r="r" b="b"/>
                <a:pathLst>
                  <a:path w="434" h="883" extrusionOk="0">
                    <a:moveTo>
                      <a:pt x="221" y="1"/>
                    </a:moveTo>
                    <a:cubicBezTo>
                      <a:pt x="119" y="1"/>
                      <a:pt x="18" y="68"/>
                      <a:pt x="8" y="202"/>
                    </a:cubicBezTo>
                    <a:lnTo>
                      <a:pt x="8" y="655"/>
                    </a:lnTo>
                    <a:cubicBezTo>
                      <a:pt x="1" y="779"/>
                      <a:pt x="97" y="875"/>
                      <a:pt x="221" y="882"/>
                    </a:cubicBezTo>
                    <a:cubicBezTo>
                      <a:pt x="337" y="882"/>
                      <a:pt x="434" y="779"/>
                      <a:pt x="434" y="662"/>
                    </a:cubicBezTo>
                    <a:lnTo>
                      <a:pt x="434" y="202"/>
                    </a:lnTo>
                    <a:cubicBezTo>
                      <a:pt x="423" y="68"/>
                      <a:pt x="322" y="1"/>
                      <a:pt x="221"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3433" name="Google Shape;3433;p94"/>
              <p:cNvSpPr/>
              <p:nvPr/>
            </p:nvSpPr>
            <p:spPr>
              <a:xfrm>
                <a:off x="2147266" y="3409250"/>
                <a:ext cx="10937" cy="75634"/>
              </a:xfrm>
              <a:custGeom>
                <a:avLst/>
                <a:gdLst/>
                <a:ahLst/>
                <a:cxnLst/>
                <a:rect l="l" t="t" r="r" b="b"/>
                <a:pathLst>
                  <a:path w="427" h="2953" extrusionOk="0">
                    <a:moveTo>
                      <a:pt x="214" y="0"/>
                    </a:moveTo>
                    <a:cubicBezTo>
                      <a:pt x="112" y="0"/>
                      <a:pt x="11" y="65"/>
                      <a:pt x="1" y="196"/>
                    </a:cubicBezTo>
                    <a:lnTo>
                      <a:pt x="1" y="2732"/>
                    </a:lnTo>
                    <a:cubicBezTo>
                      <a:pt x="1" y="2849"/>
                      <a:pt x="97" y="2945"/>
                      <a:pt x="214" y="2952"/>
                    </a:cubicBezTo>
                    <a:cubicBezTo>
                      <a:pt x="330" y="2952"/>
                      <a:pt x="427" y="2849"/>
                      <a:pt x="427" y="2732"/>
                    </a:cubicBezTo>
                    <a:lnTo>
                      <a:pt x="427" y="196"/>
                    </a:lnTo>
                    <a:cubicBezTo>
                      <a:pt x="416" y="65"/>
                      <a:pt x="315" y="0"/>
                      <a:pt x="214"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3434" name="Google Shape;3434;p94"/>
              <p:cNvSpPr/>
              <p:nvPr/>
            </p:nvSpPr>
            <p:spPr>
              <a:xfrm>
                <a:off x="2235629" y="3550503"/>
                <a:ext cx="11116" cy="22308"/>
              </a:xfrm>
              <a:custGeom>
                <a:avLst/>
                <a:gdLst/>
                <a:ahLst/>
                <a:cxnLst/>
                <a:rect l="l" t="t" r="r" b="b"/>
                <a:pathLst>
                  <a:path w="434" h="871" extrusionOk="0">
                    <a:moveTo>
                      <a:pt x="209" y="0"/>
                    </a:moveTo>
                    <a:cubicBezTo>
                      <a:pt x="91" y="0"/>
                      <a:pt x="1" y="101"/>
                      <a:pt x="1" y="214"/>
                    </a:cubicBezTo>
                    <a:lnTo>
                      <a:pt x="1" y="674"/>
                    </a:lnTo>
                    <a:cubicBezTo>
                      <a:pt x="15" y="805"/>
                      <a:pt x="116" y="870"/>
                      <a:pt x="217" y="870"/>
                    </a:cubicBezTo>
                    <a:cubicBezTo>
                      <a:pt x="319" y="870"/>
                      <a:pt x="420" y="805"/>
                      <a:pt x="434" y="674"/>
                    </a:cubicBezTo>
                    <a:lnTo>
                      <a:pt x="434" y="214"/>
                    </a:lnTo>
                    <a:cubicBezTo>
                      <a:pt x="434" y="97"/>
                      <a:pt x="338" y="1"/>
                      <a:pt x="221" y="1"/>
                    </a:cubicBezTo>
                    <a:cubicBezTo>
                      <a:pt x="217" y="1"/>
                      <a:pt x="213" y="0"/>
                      <a:pt x="209"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3435" name="Google Shape;3435;p94"/>
              <p:cNvSpPr/>
              <p:nvPr/>
            </p:nvSpPr>
            <p:spPr>
              <a:xfrm>
                <a:off x="2058724" y="3550503"/>
                <a:ext cx="10937" cy="22308"/>
              </a:xfrm>
              <a:custGeom>
                <a:avLst/>
                <a:gdLst/>
                <a:ahLst/>
                <a:cxnLst/>
                <a:rect l="l" t="t" r="r" b="b"/>
                <a:pathLst>
                  <a:path w="427" h="871" extrusionOk="0">
                    <a:moveTo>
                      <a:pt x="202" y="0"/>
                    </a:moveTo>
                    <a:cubicBezTo>
                      <a:pt x="91" y="0"/>
                      <a:pt x="0" y="101"/>
                      <a:pt x="0" y="214"/>
                    </a:cubicBezTo>
                    <a:lnTo>
                      <a:pt x="0" y="674"/>
                    </a:lnTo>
                    <a:cubicBezTo>
                      <a:pt x="11" y="805"/>
                      <a:pt x="112" y="870"/>
                      <a:pt x="213" y="870"/>
                    </a:cubicBezTo>
                    <a:cubicBezTo>
                      <a:pt x="315" y="870"/>
                      <a:pt x="416" y="805"/>
                      <a:pt x="426" y="674"/>
                    </a:cubicBezTo>
                    <a:lnTo>
                      <a:pt x="426" y="214"/>
                    </a:lnTo>
                    <a:cubicBezTo>
                      <a:pt x="426" y="97"/>
                      <a:pt x="330" y="1"/>
                      <a:pt x="213" y="1"/>
                    </a:cubicBezTo>
                    <a:cubicBezTo>
                      <a:pt x="210" y="1"/>
                      <a:pt x="206" y="0"/>
                      <a:pt x="202"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3436" name="Google Shape;3436;p94"/>
              <p:cNvSpPr/>
              <p:nvPr/>
            </p:nvSpPr>
            <p:spPr>
              <a:xfrm>
                <a:off x="2235629" y="3585899"/>
                <a:ext cx="11116" cy="81268"/>
              </a:xfrm>
              <a:custGeom>
                <a:avLst/>
                <a:gdLst/>
                <a:ahLst/>
                <a:cxnLst/>
                <a:rect l="l" t="t" r="r" b="b"/>
                <a:pathLst>
                  <a:path w="434" h="3173" extrusionOk="0">
                    <a:moveTo>
                      <a:pt x="221" y="0"/>
                    </a:moveTo>
                    <a:cubicBezTo>
                      <a:pt x="97" y="0"/>
                      <a:pt x="1" y="97"/>
                      <a:pt x="1" y="213"/>
                    </a:cubicBezTo>
                    <a:lnTo>
                      <a:pt x="1" y="2976"/>
                    </a:lnTo>
                    <a:cubicBezTo>
                      <a:pt x="15" y="3107"/>
                      <a:pt x="116" y="3172"/>
                      <a:pt x="217" y="3172"/>
                    </a:cubicBezTo>
                    <a:cubicBezTo>
                      <a:pt x="319" y="3172"/>
                      <a:pt x="420" y="3107"/>
                      <a:pt x="434" y="2976"/>
                    </a:cubicBezTo>
                    <a:lnTo>
                      <a:pt x="434" y="213"/>
                    </a:lnTo>
                    <a:cubicBezTo>
                      <a:pt x="434" y="97"/>
                      <a:pt x="338" y="0"/>
                      <a:pt x="221"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3437" name="Google Shape;3437;p94"/>
              <p:cNvSpPr/>
              <p:nvPr/>
            </p:nvSpPr>
            <p:spPr>
              <a:xfrm>
                <a:off x="2058724" y="3585899"/>
                <a:ext cx="10937" cy="81268"/>
              </a:xfrm>
              <a:custGeom>
                <a:avLst/>
                <a:gdLst/>
                <a:ahLst/>
                <a:cxnLst/>
                <a:rect l="l" t="t" r="r" b="b"/>
                <a:pathLst>
                  <a:path w="427" h="3173" extrusionOk="0">
                    <a:moveTo>
                      <a:pt x="213" y="0"/>
                    </a:moveTo>
                    <a:cubicBezTo>
                      <a:pt x="97" y="0"/>
                      <a:pt x="0" y="97"/>
                      <a:pt x="0" y="213"/>
                    </a:cubicBezTo>
                    <a:lnTo>
                      <a:pt x="0" y="2976"/>
                    </a:lnTo>
                    <a:cubicBezTo>
                      <a:pt x="11" y="3107"/>
                      <a:pt x="112" y="3172"/>
                      <a:pt x="213" y="3172"/>
                    </a:cubicBezTo>
                    <a:cubicBezTo>
                      <a:pt x="315" y="3172"/>
                      <a:pt x="416" y="3107"/>
                      <a:pt x="426" y="2976"/>
                    </a:cubicBezTo>
                    <a:lnTo>
                      <a:pt x="426" y="213"/>
                    </a:lnTo>
                    <a:cubicBezTo>
                      <a:pt x="426" y="97"/>
                      <a:pt x="330" y="0"/>
                      <a:pt x="213"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3438" name="Google Shape;3438;p94"/>
              <p:cNvSpPr/>
              <p:nvPr/>
            </p:nvSpPr>
            <p:spPr>
              <a:xfrm>
                <a:off x="1970181" y="3574092"/>
                <a:ext cx="72176" cy="93691"/>
              </a:xfrm>
              <a:custGeom>
                <a:avLst/>
                <a:gdLst/>
                <a:ahLst/>
                <a:cxnLst/>
                <a:rect l="l" t="t" r="r" b="b"/>
                <a:pathLst>
                  <a:path w="2818" h="3658" extrusionOk="0">
                    <a:moveTo>
                      <a:pt x="1368" y="427"/>
                    </a:moveTo>
                    <a:cubicBezTo>
                      <a:pt x="1629" y="427"/>
                      <a:pt x="1842" y="640"/>
                      <a:pt x="1842" y="908"/>
                    </a:cubicBezTo>
                    <a:cubicBezTo>
                      <a:pt x="1842" y="1169"/>
                      <a:pt x="1629" y="1382"/>
                      <a:pt x="1368" y="1382"/>
                    </a:cubicBezTo>
                    <a:lnTo>
                      <a:pt x="433" y="1382"/>
                    </a:lnTo>
                    <a:lnTo>
                      <a:pt x="433" y="427"/>
                    </a:lnTo>
                    <a:close/>
                    <a:moveTo>
                      <a:pt x="1602" y="1808"/>
                    </a:moveTo>
                    <a:cubicBezTo>
                      <a:pt x="1986" y="1808"/>
                      <a:pt x="2303" y="2125"/>
                      <a:pt x="2303" y="2516"/>
                    </a:cubicBezTo>
                    <a:cubicBezTo>
                      <a:pt x="2303" y="2908"/>
                      <a:pt x="1986" y="3224"/>
                      <a:pt x="1602" y="3224"/>
                    </a:cubicBezTo>
                    <a:lnTo>
                      <a:pt x="433" y="3224"/>
                    </a:lnTo>
                    <a:lnTo>
                      <a:pt x="433" y="1808"/>
                    </a:lnTo>
                    <a:close/>
                    <a:moveTo>
                      <a:pt x="213" y="1"/>
                    </a:moveTo>
                    <a:cubicBezTo>
                      <a:pt x="96" y="1"/>
                      <a:pt x="0" y="97"/>
                      <a:pt x="0" y="214"/>
                    </a:cubicBezTo>
                    <a:lnTo>
                      <a:pt x="0" y="3437"/>
                    </a:lnTo>
                    <a:cubicBezTo>
                      <a:pt x="0" y="3561"/>
                      <a:pt x="96" y="3657"/>
                      <a:pt x="213" y="3657"/>
                    </a:cubicBezTo>
                    <a:lnTo>
                      <a:pt x="1595" y="3657"/>
                    </a:lnTo>
                    <a:cubicBezTo>
                      <a:pt x="2131" y="3657"/>
                      <a:pt x="2598" y="3279"/>
                      <a:pt x="2708" y="2757"/>
                    </a:cubicBezTo>
                    <a:cubicBezTo>
                      <a:pt x="2817" y="2238"/>
                      <a:pt x="2553" y="1712"/>
                      <a:pt x="2071" y="1483"/>
                    </a:cubicBezTo>
                    <a:lnTo>
                      <a:pt x="2071" y="1483"/>
                    </a:lnTo>
                    <a:cubicBezTo>
                      <a:pt x="2556" y="885"/>
                      <a:pt x="2130" y="1"/>
                      <a:pt x="1368"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grpSp>
      </p:grpSp>
      <p:grpSp>
        <p:nvGrpSpPr>
          <p:cNvPr id="4" name="Group 3">
            <a:extLst>
              <a:ext uri="{FF2B5EF4-FFF2-40B4-BE49-F238E27FC236}">
                <a16:creationId xmlns:a16="http://schemas.microsoft.com/office/drawing/2014/main" id="{9EDA576F-4AB8-4812-9D4B-B526EE44EF96}"/>
              </a:ext>
            </a:extLst>
          </p:cNvPr>
          <p:cNvGrpSpPr/>
          <p:nvPr/>
        </p:nvGrpSpPr>
        <p:grpSpPr>
          <a:xfrm>
            <a:off x="6662758" y="1006047"/>
            <a:ext cx="828449" cy="727477"/>
            <a:chOff x="6648077" y="1589588"/>
            <a:chExt cx="828449" cy="727477"/>
          </a:xfrm>
        </p:grpSpPr>
        <p:grpSp>
          <p:nvGrpSpPr>
            <p:cNvPr id="3397" name="Google Shape;3397;p94"/>
            <p:cNvGrpSpPr/>
            <p:nvPr/>
          </p:nvGrpSpPr>
          <p:grpSpPr>
            <a:xfrm rot="-3803112" flipH="1">
              <a:off x="6698563" y="1539102"/>
              <a:ext cx="727477" cy="828449"/>
              <a:chOff x="3557377" y="4049090"/>
              <a:chExt cx="1176967" cy="1340328"/>
            </a:xfrm>
          </p:grpSpPr>
          <p:sp>
            <p:nvSpPr>
              <p:cNvPr id="3398" name="Google Shape;3398;p94"/>
              <p:cNvSpPr/>
              <p:nvPr/>
            </p:nvSpPr>
            <p:spPr>
              <a:xfrm>
                <a:off x="3557377" y="4049090"/>
                <a:ext cx="1024569" cy="1187932"/>
              </a:xfrm>
              <a:custGeom>
                <a:avLst/>
                <a:gdLst/>
                <a:ahLst/>
                <a:cxnLst/>
                <a:rect l="l" t="t" r="r" b="b"/>
                <a:pathLst>
                  <a:path w="53059" h="61519" extrusionOk="0">
                    <a:moveTo>
                      <a:pt x="35615" y="10151"/>
                    </a:moveTo>
                    <a:cubicBezTo>
                      <a:pt x="35389" y="10778"/>
                      <a:pt x="35289" y="11179"/>
                      <a:pt x="35088" y="11705"/>
                    </a:cubicBezTo>
                    <a:cubicBezTo>
                      <a:pt x="35514" y="12432"/>
                      <a:pt x="35389" y="13058"/>
                      <a:pt x="34662" y="13685"/>
                    </a:cubicBezTo>
                    <a:cubicBezTo>
                      <a:pt x="34136" y="12858"/>
                      <a:pt x="34462" y="11279"/>
                      <a:pt x="35615" y="10151"/>
                    </a:cubicBezTo>
                    <a:close/>
                    <a:moveTo>
                      <a:pt x="7519" y="26843"/>
                    </a:moveTo>
                    <a:cubicBezTo>
                      <a:pt x="7519" y="26843"/>
                      <a:pt x="7519" y="26943"/>
                      <a:pt x="7419" y="27068"/>
                    </a:cubicBezTo>
                    <a:lnTo>
                      <a:pt x="7419" y="26943"/>
                    </a:lnTo>
                    <a:cubicBezTo>
                      <a:pt x="7419" y="26943"/>
                      <a:pt x="7419" y="26843"/>
                      <a:pt x="7519" y="26843"/>
                    </a:cubicBezTo>
                    <a:close/>
                    <a:moveTo>
                      <a:pt x="32156" y="28622"/>
                    </a:moveTo>
                    <a:lnTo>
                      <a:pt x="32156" y="29349"/>
                    </a:lnTo>
                    <a:lnTo>
                      <a:pt x="31955" y="29349"/>
                    </a:lnTo>
                    <a:lnTo>
                      <a:pt x="31955" y="28622"/>
                    </a:lnTo>
                    <a:close/>
                    <a:moveTo>
                      <a:pt x="19625" y="32482"/>
                    </a:moveTo>
                    <a:cubicBezTo>
                      <a:pt x="19524" y="32708"/>
                      <a:pt x="19424" y="33008"/>
                      <a:pt x="19324" y="33535"/>
                    </a:cubicBezTo>
                    <a:cubicBezTo>
                      <a:pt x="19223" y="33109"/>
                      <a:pt x="19098" y="33008"/>
                      <a:pt x="19223" y="32808"/>
                    </a:cubicBezTo>
                    <a:cubicBezTo>
                      <a:pt x="19223" y="32708"/>
                      <a:pt x="19324" y="32582"/>
                      <a:pt x="19424" y="32482"/>
                    </a:cubicBezTo>
                    <a:close/>
                    <a:moveTo>
                      <a:pt x="16918" y="34687"/>
                    </a:moveTo>
                    <a:cubicBezTo>
                      <a:pt x="17018" y="34687"/>
                      <a:pt x="17018" y="34788"/>
                      <a:pt x="17118" y="34788"/>
                    </a:cubicBezTo>
                    <a:cubicBezTo>
                      <a:pt x="16918" y="35088"/>
                      <a:pt x="16717" y="35414"/>
                      <a:pt x="16492" y="35715"/>
                    </a:cubicBezTo>
                    <a:cubicBezTo>
                      <a:pt x="16592" y="35414"/>
                      <a:pt x="16717" y="34988"/>
                      <a:pt x="16918" y="34687"/>
                    </a:cubicBezTo>
                    <a:close/>
                    <a:moveTo>
                      <a:pt x="17344" y="36768"/>
                    </a:moveTo>
                    <a:cubicBezTo>
                      <a:pt x="17218" y="36968"/>
                      <a:pt x="17118" y="37094"/>
                      <a:pt x="17018" y="37194"/>
                    </a:cubicBezTo>
                    <a:cubicBezTo>
                      <a:pt x="17018" y="37194"/>
                      <a:pt x="16918" y="37194"/>
                      <a:pt x="16918" y="37094"/>
                    </a:cubicBezTo>
                    <a:cubicBezTo>
                      <a:pt x="17018" y="36968"/>
                      <a:pt x="17018" y="36868"/>
                      <a:pt x="17118" y="36768"/>
                    </a:cubicBezTo>
                    <a:close/>
                    <a:moveTo>
                      <a:pt x="42931" y="38170"/>
                    </a:moveTo>
                    <a:cubicBezTo>
                      <a:pt x="42923" y="38187"/>
                      <a:pt x="42915" y="38204"/>
                      <a:pt x="42908" y="38221"/>
                    </a:cubicBezTo>
                    <a:lnTo>
                      <a:pt x="43033" y="38221"/>
                    </a:lnTo>
                    <a:cubicBezTo>
                      <a:pt x="42998" y="38201"/>
                      <a:pt x="42964" y="38184"/>
                      <a:pt x="42931" y="38170"/>
                    </a:cubicBezTo>
                    <a:close/>
                    <a:moveTo>
                      <a:pt x="3133" y="40101"/>
                    </a:moveTo>
                    <a:lnTo>
                      <a:pt x="3133" y="40327"/>
                    </a:lnTo>
                    <a:cubicBezTo>
                      <a:pt x="3133" y="40327"/>
                      <a:pt x="3033" y="40327"/>
                      <a:pt x="3033" y="40427"/>
                    </a:cubicBezTo>
                    <a:lnTo>
                      <a:pt x="3033" y="40226"/>
                    </a:lnTo>
                    <a:lnTo>
                      <a:pt x="3133" y="40101"/>
                    </a:lnTo>
                    <a:close/>
                    <a:moveTo>
                      <a:pt x="3860" y="40853"/>
                    </a:moveTo>
                    <a:cubicBezTo>
                      <a:pt x="3860" y="40853"/>
                      <a:pt x="3960" y="40953"/>
                      <a:pt x="4061" y="40953"/>
                    </a:cubicBezTo>
                    <a:cubicBezTo>
                      <a:pt x="3960" y="41154"/>
                      <a:pt x="3860" y="41354"/>
                      <a:pt x="3760" y="41480"/>
                    </a:cubicBezTo>
                    <a:cubicBezTo>
                      <a:pt x="3660" y="41480"/>
                      <a:pt x="3660" y="41480"/>
                      <a:pt x="3559" y="41354"/>
                    </a:cubicBezTo>
                    <a:cubicBezTo>
                      <a:pt x="3660" y="41254"/>
                      <a:pt x="3760" y="41053"/>
                      <a:pt x="3860" y="40853"/>
                    </a:cubicBezTo>
                    <a:close/>
                    <a:moveTo>
                      <a:pt x="1401" y="45789"/>
                    </a:moveTo>
                    <a:cubicBezTo>
                      <a:pt x="1385" y="45814"/>
                      <a:pt x="1370" y="45839"/>
                      <a:pt x="1354" y="45865"/>
                    </a:cubicBezTo>
                    <a:lnTo>
                      <a:pt x="1454" y="45865"/>
                    </a:lnTo>
                    <a:cubicBezTo>
                      <a:pt x="1435" y="45840"/>
                      <a:pt x="1417" y="45815"/>
                      <a:pt x="1401" y="45789"/>
                    </a:cubicBezTo>
                    <a:close/>
                    <a:moveTo>
                      <a:pt x="13359" y="59324"/>
                    </a:moveTo>
                    <a:cubicBezTo>
                      <a:pt x="13443" y="59340"/>
                      <a:pt x="13530" y="59360"/>
                      <a:pt x="13620" y="59382"/>
                    </a:cubicBezTo>
                    <a:lnTo>
                      <a:pt x="13620" y="59382"/>
                    </a:lnTo>
                    <a:cubicBezTo>
                      <a:pt x="13545" y="59347"/>
                      <a:pt x="13466" y="59324"/>
                      <a:pt x="13359" y="59324"/>
                    </a:cubicBezTo>
                    <a:close/>
                    <a:moveTo>
                      <a:pt x="38121" y="1"/>
                    </a:moveTo>
                    <a:cubicBezTo>
                      <a:pt x="37695" y="527"/>
                      <a:pt x="37269" y="953"/>
                      <a:pt x="36767" y="1479"/>
                    </a:cubicBezTo>
                    <a:cubicBezTo>
                      <a:pt x="36542" y="1580"/>
                      <a:pt x="36241" y="1680"/>
                      <a:pt x="35915" y="1780"/>
                    </a:cubicBezTo>
                    <a:cubicBezTo>
                      <a:pt x="35915" y="1880"/>
                      <a:pt x="35915" y="2106"/>
                      <a:pt x="36016" y="2306"/>
                    </a:cubicBezTo>
                    <a:cubicBezTo>
                      <a:pt x="35715" y="2306"/>
                      <a:pt x="35389" y="2407"/>
                      <a:pt x="35088" y="2407"/>
                    </a:cubicBezTo>
                    <a:lnTo>
                      <a:pt x="35088" y="1379"/>
                    </a:lnTo>
                    <a:cubicBezTo>
                      <a:pt x="33935" y="1680"/>
                      <a:pt x="32883" y="2006"/>
                      <a:pt x="31630" y="2306"/>
                    </a:cubicBezTo>
                    <a:cubicBezTo>
                      <a:pt x="30810" y="2806"/>
                      <a:pt x="30038" y="3768"/>
                      <a:pt x="28754" y="3768"/>
                    </a:cubicBezTo>
                    <a:cubicBezTo>
                      <a:pt x="28429" y="3768"/>
                      <a:pt x="28070" y="3707"/>
                      <a:pt x="27670" y="3560"/>
                    </a:cubicBezTo>
                    <a:cubicBezTo>
                      <a:pt x="25990" y="4712"/>
                      <a:pt x="24336" y="5966"/>
                      <a:pt x="22557" y="7118"/>
                    </a:cubicBezTo>
                    <a:cubicBezTo>
                      <a:pt x="22031" y="7419"/>
                      <a:pt x="21604" y="7745"/>
                      <a:pt x="20978" y="8046"/>
                    </a:cubicBezTo>
                    <a:cubicBezTo>
                      <a:pt x="20777" y="8372"/>
                      <a:pt x="20677" y="8998"/>
                      <a:pt x="20251" y="9399"/>
                    </a:cubicBezTo>
                    <a:cubicBezTo>
                      <a:pt x="17218" y="12657"/>
                      <a:pt x="15239" y="16717"/>
                      <a:pt x="11905" y="19650"/>
                    </a:cubicBezTo>
                    <a:cubicBezTo>
                      <a:pt x="9700" y="21630"/>
                      <a:pt x="7945" y="24236"/>
                      <a:pt x="6692" y="26943"/>
                    </a:cubicBezTo>
                    <a:cubicBezTo>
                      <a:pt x="6567" y="27269"/>
                      <a:pt x="6467" y="27570"/>
                      <a:pt x="6366" y="27895"/>
                    </a:cubicBezTo>
                    <a:cubicBezTo>
                      <a:pt x="6692" y="27795"/>
                      <a:pt x="6993" y="27695"/>
                      <a:pt x="7419" y="27695"/>
                    </a:cubicBezTo>
                    <a:cubicBezTo>
                      <a:pt x="6166" y="29976"/>
                      <a:pt x="5113" y="32081"/>
                      <a:pt x="3960" y="34261"/>
                    </a:cubicBezTo>
                    <a:cubicBezTo>
                      <a:pt x="3660" y="33961"/>
                      <a:pt x="3559" y="33735"/>
                      <a:pt x="3559" y="33635"/>
                    </a:cubicBezTo>
                    <a:cubicBezTo>
                      <a:pt x="3133" y="34362"/>
                      <a:pt x="2607" y="35088"/>
                      <a:pt x="2306" y="35941"/>
                    </a:cubicBezTo>
                    <a:cubicBezTo>
                      <a:pt x="1454" y="37595"/>
                      <a:pt x="827" y="39374"/>
                      <a:pt x="101" y="41154"/>
                    </a:cubicBezTo>
                    <a:cubicBezTo>
                      <a:pt x="0" y="41354"/>
                      <a:pt x="201" y="41680"/>
                      <a:pt x="301" y="42206"/>
                    </a:cubicBezTo>
                    <a:cubicBezTo>
                      <a:pt x="1053" y="41154"/>
                      <a:pt x="1680" y="40427"/>
                      <a:pt x="2181" y="39700"/>
                    </a:cubicBezTo>
                    <a:cubicBezTo>
                      <a:pt x="2181" y="39700"/>
                      <a:pt x="2306" y="39700"/>
                      <a:pt x="2306" y="39800"/>
                    </a:cubicBezTo>
                    <a:cubicBezTo>
                      <a:pt x="2306" y="40427"/>
                      <a:pt x="2181" y="41053"/>
                      <a:pt x="2081" y="41680"/>
                    </a:cubicBezTo>
                    <a:lnTo>
                      <a:pt x="1354" y="42407"/>
                    </a:lnTo>
                    <a:cubicBezTo>
                      <a:pt x="1554" y="42833"/>
                      <a:pt x="1680" y="43234"/>
                      <a:pt x="1780" y="43560"/>
                    </a:cubicBezTo>
                    <a:cubicBezTo>
                      <a:pt x="1269" y="44265"/>
                      <a:pt x="853" y="44970"/>
                      <a:pt x="1401" y="45789"/>
                    </a:cubicBezTo>
                    <a:lnTo>
                      <a:pt x="1401" y="45789"/>
                    </a:lnTo>
                    <a:cubicBezTo>
                      <a:pt x="1575" y="45505"/>
                      <a:pt x="1696" y="45297"/>
                      <a:pt x="1880" y="44813"/>
                    </a:cubicBezTo>
                    <a:cubicBezTo>
                      <a:pt x="2707" y="48146"/>
                      <a:pt x="3133" y="51505"/>
                      <a:pt x="5539" y="54011"/>
                    </a:cubicBezTo>
                    <a:cubicBezTo>
                      <a:pt x="5639" y="53785"/>
                      <a:pt x="5740" y="53585"/>
                      <a:pt x="5840" y="53485"/>
                    </a:cubicBezTo>
                    <a:cubicBezTo>
                      <a:pt x="6266" y="53785"/>
                      <a:pt x="6692" y="54111"/>
                      <a:pt x="7193" y="54412"/>
                    </a:cubicBezTo>
                    <a:lnTo>
                      <a:pt x="7093" y="54412"/>
                    </a:lnTo>
                    <a:cubicBezTo>
                      <a:pt x="7519" y="54838"/>
                      <a:pt x="7820" y="55264"/>
                      <a:pt x="8146" y="55765"/>
                    </a:cubicBezTo>
                    <a:cubicBezTo>
                      <a:pt x="8446" y="55665"/>
                      <a:pt x="8873" y="55565"/>
                      <a:pt x="8973" y="55465"/>
                    </a:cubicBezTo>
                    <a:cubicBezTo>
                      <a:pt x="9925" y="55891"/>
                      <a:pt x="10652" y="56091"/>
                      <a:pt x="11379" y="56392"/>
                    </a:cubicBezTo>
                    <a:cubicBezTo>
                      <a:pt x="11579" y="56818"/>
                      <a:pt x="11805" y="57244"/>
                      <a:pt x="12005" y="57770"/>
                    </a:cubicBezTo>
                    <a:cubicBezTo>
                      <a:pt x="12206" y="57770"/>
                      <a:pt x="12331" y="57645"/>
                      <a:pt x="12331" y="57645"/>
                    </a:cubicBezTo>
                    <a:cubicBezTo>
                      <a:pt x="12732" y="58272"/>
                      <a:pt x="13058" y="58798"/>
                      <a:pt x="13359" y="59324"/>
                    </a:cubicBezTo>
                    <a:cubicBezTo>
                      <a:pt x="13259" y="58698"/>
                      <a:pt x="13158" y="58171"/>
                      <a:pt x="13158" y="57645"/>
                    </a:cubicBezTo>
                    <a:cubicBezTo>
                      <a:pt x="13158" y="57545"/>
                      <a:pt x="13259" y="57545"/>
                      <a:pt x="13359" y="57545"/>
                    </a:cubicBezTo>
                    <a:cubicBezTo>
                      <a:pt x="13584" y="58071"/>
                      <a:pt x="13885" y="58698"/>
                      <a:pt x="14086" y="59324"/>
                    </a:cubicBezTo>
                    <a:cubicBezTo>
                      <a:pt x="14086" y="59324"/>
                      <a:pt x="14020" y="59390"/>
                      <a:pt x="13942" y="59467"/>
                    </a:cubicBezTo>
                    <a:lnTo>
                      <a:pt x="13942" y="59467"/>
                    </a:lnTo>
                    <a:cubicBezTo>
                      <a:pt x="13832" y="59436"/>
                      <a:pt x="13724" y="59407"/>
                      <a:pt x="13620" y="59382"/>
                    </a:cubicBezTo>
                    <a:lnTo>
                      <a:pt x="13620" y="59382"/>
                    </a:lnTo>
                    <a:cubicBezTo>
                      <a:pt x="13703" y="59420"/>
                      <a:pt x="13780" y="59472"/>
                      <a:pt x="13885" y="59525"/>
                    </a:cubicBezTo>
                    <a:cubicBezTo>
                      <a:pt x="13904" y="59505"/>
                      <a:pt x="13924" y="59486"/>
                      <a:pt x="13942" y="59467"/>
                    </a:cubicBezTo>
                    <a:lnTo>
                      <a:pt x="13942" y="59467"/>
                    </a:lnTo>
                    <a:cubicBezTo>
                      <a:pt x="14332" y="59578"/>
                      <a:pt x="14764" y="59720"/>
                      <a:pt x="15239" y="59851"/>
                    </a:cubicBezTo>
                    <a:lnTo>
                      <a:pt x="15239" y="60778"/>
                    </a:lnTo>
                    <a:cubicBezTo>
                      <a:pt x="16506" y="60948"/>
                      <a:pt x="17773" y="61518"/>
                      <a:pt x="19170" y="61518"/>
                    </a:cubicBezTo>
                    <a:cubicBezTo>
                      <a:pt x="19624" y="61518"/>
                      <a:pt x="20091" y="61458"/>
                      <a:pt x="20577" y="61304"/>
                    </a:cubicBezTo>
                    <a:cubicBezTo>
                      <a:pt x="21376" y="61048"/>
                      <a:pt x="22216" y="60742"/>
                      <a:pt x="23071" y="60742"/>
                    </a:cubicBezTo>
                    <a:cubicBezTo>
                      <a:pt x="23557" y="60742"/>
                      <a:pt x="24047" y="60840"/>
                      <a:pt x="24537" y="61104"/>
                    </a:cubicBezTo>
                    <a:cubicBezTo>
                      <a:pt x="25264" y="60778"/>
                      <a:pt x="25890" y="60377"/>
                      <a:pt x="26617" y="60277"/>
                    </a:cubicBezTo>
                    <a:cubicBezTo>
                      <a:pt x="27870" y="60151"/>
                      <a:pt x="28497" y="59424"/>
                      <a:pt x="29023" y="58497"/>
                    </a:cubicBezTo>
                    <a:cubicBezTo>
                      <a:pt x="29449" y="57971"/>
                      <a:pt x="29975" y="57545"/>
                      <a:pt x="30502" y="57018"/>
                    </a:cubicBezTo>
                    <a:cubicBezTo>
                      <a:pt x="30502" y="57144"/>
                      <a:pt x="30602" y="57144"/>
                      <a:pt x="30702" y="57244"/>
                    </a:cubicBezTo>
                    <a:cubicBezTo>
                      <a:pt x="32381" y="54412"/>
                      <a:pt x="34036" y="51705"/>
                      <a:pt x="35815" y="48998"/>
                    </a:cubicBezTo>
                    <a:cubicBezTo>
                      <a:pt x="36141" y="48372"/>
                      <a:pt x="36442" y="47745"/>
                      <a:pt x="36968" y="47119"/>
                    </a:cubicBezTo>
                    <a:cubicBezTo>
                      <a:pt x="37494" y="46266"/>
                      <a:pt x="38221" y="45640"/>
                      <a:pt x="38747" y="44813"/>
                    </a:cubicBezTo>
                    <a:cubicBezTo>
                      <a:pt x="39900" y="42833"/>
                      <a:pt x="41028" y="40728"/>
                      <a:pt x="42181" y="38748"/>
                    </a:cubicBezTo>
                    <a:cubicBezTo>
                      <a:pt x="42258" y="38441"/>
                      <a:pt x="42407" y="38120"/>
                      <a:pt x="42709" y="38120"/>
                    </a:cubicBezTo>
                    <a:cubicBezTo>
                      <a:pt x="42775" y="38120"/>
                      <a:pt x="42849" y="38136"/>
                      <a:pt x="42931" y="38170"/>
                    </a:cubicBezTo>
                    <a:lnTo>
                      <a:pt x="42931" y="38170"/>
                    </a:lnTo>
                    <a:cubicBezTo>
                      <a:pt x="43147" y="37684"/>
                      <a:pt x="43341" y="37172"/>
                      <a:pt x="43534" y="36567"/>
                    </a:cubicBezTo>
                    <a:cubicBezTo>
                      <a:pt x="44788" y="35314"/>
                      <a:pt x="45314" y="34261"/>
                      <a:pt x="45740" y="32281"/>
                    </a:cubicBezTo>
                    <a:cubicBezTo>
                      <a:pt x="45940" y="31655"/>
                      <a:pt x="46266" y="31129"/>
                      <a:pt x="46993" y="31129"/>
                    </a:cubicBezTo>
                    <a:cubicBezTo>
                      <a:pt x="47093" y="30703"/>
                      <a:pt x="47194" y="30402"/>
                      <a:pt x="47294" y="29976"/>
                    </a:cubicBezTo>
                    <a:cubicBezTo>
                      <a:pt x="47294" y="29575"/>
                      <a:pt x="47194" y="29149"/>
                      <a:pt x="47294" y="28823"/>
                    </a:cubicBezTo>
                    <a:cubicBezTo>
                      <a:pt x="47720" y="27469"/>
                      <a:pt x="48246" y="26016"/>
                      <a:pt x="48773" y="24662"/>
                    </a:cubicBezTo>
                    <a:cubicBezTo>
                      <a:pt x="48973" y="24136"/>
                      <a:pt x="49174" y="23509"/>
                      <a:pt x="49399" y="22983"/>
                    </a:cubicBezTo>
                    <a:cubicBezTo>
                      <a:pt x="49399" y="22883"/>
                      <a:pt x="49299" y="22883"/>
                      <a:pt x="49299" y="22883"/>
                    </a:cubicBezTo>
                    <a:lnTo>
                      <a:pt x="49925" y="22256"/>
                    </a:lnTo>
                    <a:cubicBezTo>
                      <a:pt x="50552" y="19850"/>
                      <a:pt x="51053" y="17770"/>
                      <a:pt x="51580" y="15565"/>
                    </a:cubicBezTo>
                    <a:cubicBezTo>
                      <a:pt x="52006" y="13685"/>
                      <a:pt x="52732" y="11905"/>
                      <a:pt x="52833" y="9925"/>
                    </a:cubicBezTo>
                    <a:cubicBezTo>
                      <a:pt x="53058" y="7945"/>
                      <a:pt x="51905" y="6492"/>
                      <a:pt x="51053" y="5013"/>
                    </a:cubicBezTo>
                    <a:cubicBezTo>
                      <a:pt x="50652" y="4286"/>
                      <a:pt x="49600" y="3760"/>
                      <a:pt x="48773" y="3459"/>
                    </a:cubicBezTo>
                    <a:cubicBezTo>
                      <a:pt x="48597" y="3351"/>
                      <a:pt x="48388" y="3314"/>
                      <a:pt x="48160" y="3314"/>
                    </a:cubicBezTo>
                    <a:cubicBezTo>
                      <a:pt x="47703" y="3314"/>
                      <a:pt x="47169" y="3459"/>
                      <a:pt x="46667" y="3459"/>
                    </a:cubicBezTo>
                    <a:lnTo>
                      <a:pt x="44687" y="3459"/>
                    </a:lnTo>
                    <a:cubicBezTo>
                      <a:pt x="44587" y="2933"/>
                      <a:pt x="44487" y="2632"/>
                      <a:pt x="44387" y="2306"/>
                    </a:cubicBezTo>
                    <a:cubicBezTo>
                      <a:pt x="43760" y="1880"/>
                      <a:pt x="43133" y="1479"/>
                      <a:pt x="42507" y="1053"/>
                    </a:cubicBezTo>
                    <a:cubicBezTo>
                      <a:pt x="42081" y="1254"/>
                      <a:pt x="41655" y="1379"/>
                      <a:pt x="41254" y="1580"/>
                    </a:cubicBezTo>
                    <a:cubicBezTo>
                      <a:pt x="40928" y="1254"/>
                      <a:pt x="40727" y="1053"/>
                      <a:pt x="40402" y="627"/>
                    </a:cubicBezTo>
                    <a:cubicBezTo>
                      <a:pt x="39675" y="1254"/>
                      <a:pt x="38948" y="1880"/>
                      <a:pt x="38321" y="2407"/>
                    </a:cubicBezTo>
                    <a:cubicBezTo>
                      <a:pt x="38321" y="1680"/>
                      <a:pt x="38422" y="953"/>
                      <a:pt x="38422" y="226"/>
                    </a:cubicBezTo>
                    <a:cubicBezTo>
                      <a:pt x="38321" y="226"/>
                      <a:pt x="38221" y="126"/>
                      <a:pt x="38121"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3399" name="Google Shape;3399;p94"/>
              <p:cNvSpPr/>
              <p:nvPr/>
            </p:nvSpPr>
            <p:spPr>
              <a:xfrm>
                <a:off x="3709776" y="4201487"/>
                <a:ext cx="1024568" cy="1187931"/>
              </a:xfrm>
              <a:custGeom>
                <a:avLst/>
                <a:gdLst/>
                <a:ahLst/>
                <a:cxnLst/>
                <a:rect l="l" t="t" r="r" b="b"/>
                <a:pathLst>
                  <a:path w="53059" h="61519" extrusionOk="0">
                    <a:moveTo>
                      <a:pt x="35615" y="10151"/>
                    </a:moveTo>
                    <a:cubicBezTo>
                      <a:pt x="35389" y="10778"/>
                      <a:pt x="35289" y="11179"/>
                      <a:pt x="35088" y="11705"/>
                    </a:cubicBezTo>
                    <a:cubicBezTo>
                      <a:pt x="35514" y="12432"/>
                      <a:pt x="35389" y="13058"/>
                      <a:pt x="34662" y="13685"/>
                    </a:cubicBezTo>
                    <a:cubicBezTo>
                      <a:pt x="34136" y="12858"/>
                      <a:pt x="34462" y="11279"/>
                      <a:pt x="35615" y="10151"/>
                    </a:cubicBezTo>
                    <a:close/>
                    <a:moveTo>
                      <a:pt x="7519" y="26843"/>
                    </a:moveTo>
                    <a:cubicBezTo>
                      <a:pt x="7519" y="26843"/>
                      <a:pt x="7519" y="26943"/>
                      <a:pt x="7419" y="27068"/>
                    </a:cubicBezTo>
                    <a:lnTo>
                      <a:pt x="7419" y="26943"/>
                    </a:lnTo>
                    <a:cubicBezTo>
                      <a:pt x="7419" y="26943"/>
                      <a:pt x="7419" y="26843"/>
                      <a:pt x="7519" y="26843"/>
                    </a:cubicBezTo>
                    <a:close/>
                    <a:moveTo>
                      <a:pt x="32156" y="28622"/>
                    </a:moveTo>
                    <a:lnTo>
                      <a:pt x="32156" y="29349"/>
                    </a:lnTo>
                    <a:lnTo>
                      <a:pt x="31955" y="29349"/>
                    </a:lnTo>
                    <a:lnTo>
                      <a:pt x="31955" y="28622"/>
                    </a:lnTo>
                    <a:close/>
                    <a:moveTo>
                      <a:pt x="19625" y="32482"/>
                    </a:moveTo>
                    <a:cubicBezTo>
                      <a:pt x="19524" y="32708"/>
                      <a:pt x="19424" y="33008"/>
                      <a:pt x="19324" y="33535"/>
                    </a:cubicBezTo>
                    <a:cubicBezTo>
                      <a:pt x="19223" y="33109"/>
                      <a:pt x="19098" y="33008"/>
                      <a:pt x="19223" y="32808"/>
                    </a:cubicBezTo>
                    <a:cubicBezTo>
                      <a:pt x="19223" y="32708"/>
                      <a:pt x="19324" y="32582"/>
                      <a:pt x="19424" y="32482"/>
                    </a:cubicBezTo>
                    <a:close/>
                    <a:moveTo>
                      <a:pt x="16918" y="34687"/>
                    </a:moveTo>
                    <a:cubicBezTo>
                      <a:pt x="17018" y="34687"/>
                      <a:pt x="17018" y="34788"/>
                      <a:pt x="17118" y="34788"/>
                    </a:cubicBezTo>
                    <a:cubicBezTo>
                      <a:pt x="16918" y="35088"/>
                      <a:pt x="16717" y="35414"/>
                      <a:pt x="16492" y="35715"/>
                    </a:cubicBezTo>
                    <a:cubicBezTo>
                      <a:pt x="16592" y="35414"/>
                      <a:pt x="16717" y="34988"/>
                      <a:pt x="16918" y="34687"/>
                    </a:cubicBezTo>
                    <a:close/>
                    <a:moveTo>
                      <a:pt x="17344" y="36768"/>
                    </a:moveTo>
                    <a:cubicBezTo>
                      <a:pt x="17218" y="36968"/>
                      <a:pt x="17118" y="37094"/>
                      <a:pt x="17018" y="37194"/>
                    </a:cubicBezTo>
                    <a:cubicBezTo>
                      <a:pt x="17018" y="37194"/>
                      <a:pt x="16918" y="37194"/>
                      <a:pt x="16918" y="37094"/>
                    </a:cubicBezTo>
                    <a:cubicBezTo>
                      <a:pt x="17018" y="36968"/>
                      <a:pt x="17018" y="36868"/>
                      <a:pt x="17118" y="36768"/>
                    </a:cubicBezTo>
                    <a:close/>
                    <a:moveTo>
                      <a:pt x="42931" y="38170"/>
                    </a:moveTo>
                    <a:cubicBezTo>
                      <a:pt x="42923" y="38187"/>
                      <a:pt x="42915" y="38204"/>
                      <a:pt x="42908" y="38221"/>
                    </a:cubicBezTo>
                    <a:lnTo>
                      <a:pt x="43033" y="38221"/>
                    </a:lnTo>
                    <a:cubicBezTo>
                      <a:pt x="42998" y="38201"/>
                      <a:pt x="42964" y="38184"/>
                      <a:pt x="42931" y="38170"/>
                    </a:cubicBezTo>
                    <a:close/>
                    <a:moveTo>
                      <a:pt x="3133" y="40101"/>
                    </a:moveTo>
                    <a:lnTo>
                      <a:pt x="3133" y="40327"/>
                    </a:lnTo>
                    <a:cubicBezTo>
                      <a:pt x="3133" y="40327"/>
                      <a:pt x="3033" y="40327"/>
                      <a:pt x="3033" y="40427"/>
                    </a:cubicBezTo>
                    <a:lnTo>
                      <a:pt x="3033" y="40226"/>
                    </a:lnTo>
                    <a:lnTo>
                      <a:pt x="3133" y="40101"/>
                    </a:lnTo>
                    <a:close/>
                    <a:moveTo>
                      <a:pt x="3860" y="40853"/>
                    </a:moveTo>
                    <a:cubicBezTo>
                      <a:pt x="3860" y="40853"/>
                      <a:pt x="3960" y="40953"/>
                      <a:pt x="4061" y="40953"/>
                    </a:cubicBezTo>
                    <a:cubicBezTo>
                      <a:pt x="3960" y="41154"/>
                      <a:pt x="3860" y="41354"/>
                      <a:pt x="3760" y="41480"/>
                    </a:cubicBezTo>
                    <a:cubicBezTo>
                      <a:pt x="3660" y="41480"/>
                      <a:pt x="3660" y="41480"/>
                      <a:pt x="3559" y="41354"/>
                    </a:cubicBezTo>
                    <a:cubicBezTo>
                      <a:pt x="3660" y="41254"/>
                      <a:pt x="3760" y="41053"/>
                      <a:pt x="3860" y="40853"/>
                    </a:cubicBezTo>
                    <a:close/>
                    <a:moveTo>
                      <a:pt x="1401" y="45789"/>
                    </a:moveTo>
                    <a:cubicBezTo>
                      <a:pt x="1385" y="45814"/>
                      <a:pt x="1370" y="45839"/>
                      <a:pt x="1354" y="45865"/>
                    </a:cubicBezTo>
                    <a:lnTo>
                      <a:pt x="1454" y="45865"/>
                    </a:lnTo>
                    <a:cubicBezTo>
                      <a:pt x="1435" y="45840"/>
                      <a:pt x="1417" y="45815"/>
                      <a:pt x="1401" y="45789"/>
                    </a:cubicBezTo>
                    <a:close/>
                    <a:moveTo>
                      <a:pt x="13359" y="59324"/>
                    </a:moveTo>
                    <a:cubicBezTo>
                      <a:pt x="13443" y="59340"/>
                      <a:pt x="13530" y="59360"/>
                      <a:pt x="13620" y="59382"/>
                    </a:cubicBezTo>
                    <a:lnTo>
                      <a:pt x="13620" y="59382"/>
                    </a:lnTo>
                    <a:cubicBezTo>
                      <a:pt x="13545" y="59347"/>
                      <a:pt x="13466" y="59324"/>
                      <a:pt x="13359" y="59324"/>
                    </a:cubicBezTo>
                    <a:close/>
                    <a:moveTo>
                      <a:pt x="38121" y="1"/>
                    </a:moveTo>
                    <a:cubicBezTo>
                      <a:pt x="37695" y="527"/>
                      <a:pt x="37269" y="953"/>
                      <a:pt x="36767" y="1479"/>
                    </a:cubicBezTo>
                    <a:cubicBezTo>
                      <a:pt x="36542" y="1580"/>
                      <a:pt x="36241" y="1680"/>
                      <a:pt x="35915" y="1780"/>
                    </a:cubicBezTo>
                    <a:cubicBezTo>
                      <a:pt x="35915" y="1880"/>
                      <a:pt x="35915" y="2106"/>
                      <a:pt x="36016" y="2306"/>
                    </a:cubicBezTo>
                    <a:cubicBezTo>
                      <a:pt x="35715" y="2306"/>
                      <a:pt x="35389" y="2407"/>
                      <a:pt x="35088" y="2407"/>
                    </a:cubicBezTo>
                    <a:lnTo>
                      <a:pt x="35088" y="1379"/>
                    </a:lnTo>
                    <a:cubicBezTo>
                      <a:pt x="33935" y="1680"/>
                      <a:pt x="32883" y="2006"/>
                      <a:pt x="31630" y="2306"/>
                    </a:cubicBezTo>
                    <a:cubicBezTo>
                      <a:pt x="30810" y="2806"/>
                      <a:pt x="30038" y="3768"/>
                      <a:pt x="28754" y="3768"/>
                    </a:cubicBezTo>
                    <a:cubicBezTo>
                      <a:pt x="28429" y="3768"/>
                      <a:pt x="28070" y="3707"/>
                      <a:pt x="27670" y="3560"/>
                    </a:cubicBezTo>
                    <a:cubicBezTo>
                      <a:pt x="25990" y="4712"/>
                      <a:pt x="24336" y="5966"/>
                      <a:pt x="22557" y="7118"/>
                    </a:cubicBezTo>
                    <a:cubicBezTo>
                      <a:pt x="22031" y="7419"/>
                      <a:pt x="21604" y="7745"/>
                      <a:pt x="20978" y="8046"/>
                    </a:cubicBezTo>
                    <a:cubicBezTo>
                      <a:pt x="20777" y="8372"/>
                      <a:pt x="20677" y="8998"/>
                      <a:pt x="20251" y="9399"/>
                    </a:cubicBezTo>
                    <a:cubicBezTo>
                      <a:pt x="17218" y="12657"/>
                      <a:pt x="15239" y="16717"/>
                      <a:pt x="11905" y="19650"/>
                    </a:cubicBezTo>
                    <a:cubicBezTo>
                      <a:pt x="9700" y="21630"/>
                      <a:pt x="7945" y="24236"/>
                      <a:pt x="6692" y="26943"/>
                    </a:cubicBezTo>
                    <a:cubicBezTo>
                      <a:pt x="6567" y="27269"/>
                      <a:pt x="6467" y="27570"/>
                      <a:pt x="6366" y="27895"/>
                    </a:cubicBezTo>
                    <a:cubicBezTo>
                      <a:pt x="6692" y="27795"/>
                      <a:pt x="6993" y="27695"/>
                      <a:pt x="7419" y="27695"/>
                    </a:cubicBezTo>
                    <a:cubicBezTo>
                      <a:pt x="6166" y="29976"/>
                      <a:pt x="5113" y="32081"/>
                      <a:pt x="3960" y="34261"/>
                    </a:cubicBezTo>
                    <a:cubicBezTo>
                      <a:pt x="3660" y="33961"/>
                      <a:pt x="3559" y="33735"/>
                      <a:pt x="3559" y="33635"/>
                    </a:cubicBezTo>
                    <a:cubicBezTo>
                      <a:pt x="3133" y="34362"/>
                      <a:pt x="2607" y="35088"/>
                      <a:pt x="2306" y="35941"/>
                    </a:cubicBezTo>
                    <a:cubicBezTo>
                      <a:pt x="1454" y="37595"/>
                      <a:pt x="827" y="39374"/>
                      <a:pt x="101" y="41154"/>
                    </a:cubicBezTo>
                    <a:cubicBezTo>
                      <a:pt x="0" y="41354"/>
                      <a:pt x="201" y="41680"/>
                      <a:pt x="301" y="42206"/>
                    </a:cubicBezTo>
                    <a:cubicBezTo>
                      <a:pt x="1053" y="41154"/>
                      <a:pt x="1680" y="40427"/>
                      <a:pt x="2181" y="39700"/>
                    </a:cubicBezTo>
                    <a:cubicBezTo>
                      <a:pt x="2181" y="39700"/>
                      <a:pt x="2306" y="39700"/>
                      <a:pt x="2306" y="39800"/>
                    </a:cubicBezTo>
                    <a:cubicBezTo>
                      <a:pt x="2306" y="40427"/>
                      <a:pt x="2181" y="41053"/>
                      <a:pt x="2081" y="41680"/>
                    </a:cubicBezTo>
                    <a:lnTo>
                      <a:pt x="1354" y="42407"/>
                    </a:lnTo>
                    <a:cubicBezTo>
                      <a:pt x="1554" y="42833"/>
                      <a:pt x="1680" y="43234"/>
                      <a:pt x="1780" y="43560"/>
                    </a:cubicBezTo>
                    <a:cubicBezTo>
                      <a:pt x="1269" y="44265"/>
                      <a:pt x="853" y="44970"/>
                      <a:pt x="1401" y="45789"/>
                    </a:cubicBezTo>
                    <a:lnTo>
                      <a:pt x="1401" y="45789"/>
                    </a:lnTo>
                    <a:cubicBezTo>
                      <a:pt x="1575" y="45505"/>
                      <a:pt x="1696" y="45297"/>
                      <a:pt x="1880" y="44813"/>
                    </a:cubicBezTo>
                    <a:cubicBezTo>
                      <a:pt x="2707" y="48146"/>
                      <a:pt x="3133" y="51505"/>
                      <a:pt x="5539" y="54011"/>
                    </a:cubicBezTo>
                    <a:cubicBezTo>
                      <a:pt x="5639" y="53785"/>
                      <a:pt x="5740" y="53585"/>
                      <a:pt x="5840" y="53485"/>
                    </a:cubicBezTo>
                    <a:cubicBezTo>
                      <a:pt x="6266" y="53785"/>
                      <a:pt x="6692" y="54111"/>
                      <a:pt x="7193" y="54412"/>
                    </a:cubicBezTo>
                    <a:lnTo>
                      <a:pt x="7093" y="54412"/>
                    </a:lnTo>
                    <a:cubicBezTo>
                      <a:pt x="7519" y="54838"/>
                      <a:pt x="7820" y="55264"/>
                      <a:pt x="8146" y="55765"/>
                    </a:cubicBezTo>
                    <a:cubicBezTo>
                      <a:pt x="8446" y="55665"/>
                      <a:pt x="8873" y="55565"/>
                      <a:pt x="8973" y="55465"/>
                    </a:cubicBezTo>
                    <a:cubicBezTo>
                      <a:pt x="9925" y="55891"/>
                      <a:pt x="10652" y="56091"/>
                      <a:pt x="11379" y="56392"/>
                    </a:cubicBezTo>
                    <a:cubicBezTo>
                      <a:pt x="11579" y="56818"/>
                      <a:pt x="11805" y="57244"/>
                      <a:pt x="12005" y="57770"/>
                    </a:cubicBezTo>
                    <a:cubicBezTo>
                      <a:pt x="12206" y="57770"/>
                      <a:pt x="12331" y="57645"/>
                      <a:pt x="12331" y="57645"/>
                    </a:cubicBezTo>
                    <a:cubicBezTo>
                      <a:pt x="12732" y="58272"/>
                      <a:pt x="13058" y="58798"/>
                      <a:pt x="13359" y="59324"/>
                    </a:cubicBezTo>
                    <a:cubicBezTo>
                      <a:pt x="13259" y="58698"/>
                      <a:pt x="13158" y="58171"/>
                      <a:pt x="13158" y="57645"/>
                    </a:cubicBezTo>
                    <a:cubicBezTo>
                      <a:pt x="13158" y="57545"/>
                      <a:pt x="13259" y="57545"/>
                      <a:pt x="13359" y="57545"/>
                    </a:cubicBezTo>
                    <a:cubicBezTo>
                      <a:pt x="13584" y="58071"/>
                      <a:pt x="13885" y="58698"/>
                      <a:pt x="14086" y="59324"/>
                    </a:cubicBezTo>
                    <a:cubicBezTo>
                      <a:pt x="14086" y="59324"/>
                      <a:pt x="14020" y="59390"/>
                      <a:pt x="13942" y="59467"/>
                    </a:cubicBezTo>
                    <a:lnTo>
                      <a:pt x="13942" y="59467"/>
                    </a:lnTo>
                    <a:cubicBezTo>
                      <a:pt x="13832" y="59436"/>
                      <a:pt x="13724" y="59407"/>
                      <a:pt x="13620" y="59382"/>
                    </a:cubicBezTo>
                    <a:lnTo>
                      <a:pt x="13620" y="59382"/>
                    </a:lnTo>
                    <a:cubicBezTo>
                      <a:pt x="13703" y="59420"/>
                      <a:pt x="13780" y="59472"/>
                      <a:pt x="13885" y="59525"/>
                    </a:cubicBezTo>
                    <a:cubicBezTo>
                      <a:pt x="13904" y="59505"/>
                      <a:pt x="13924" y="59486"/>
                      <a:pt x="13942" y="59467"/>
                    </a:cubicBezTo>
                    <a:lnTo>
                      <a:pt x="13942" y="59467"/>
                    </a:lnTo>
                    <a:cubicBezTo>
                      <a:pt x="14332" y="59578"/>
                      <a:pt x="14764" y="59720"/>
                      <a:pt x="15239" y="59851"/>
                    </a:cubicBezTo>
                    <a:lnTo>
                      <a:pt x="15239" y="60778"/>
                    </a:lnTo>
                    <a:cubicBezTo>
                      <a:pt x="16506" y="60948"/>
                      <a:pt x="17773" y="61518"/>
                      <a:pt x="19170" y="61518"/>
                    </a:cubicBezTo>
                    <a:cubicBezTo>
                      <a:pt x="19624" y="61518"/>
                      <a:pt x="20091" y="61458"/>
                      <a:pt x="20577" y="61304"/>
                    </a:cubicBezTo>
                    <a:cubicBezTo>
                      <a:pt x="21376" y="61048"/>
                      <a:pt x="22216" y="60742"/>
                      <a:pt x="23071" y="60742"/>
                    </a:cubicBezTo>
                    <a:cubicBezTo>
                      <a:pt x="23557" y="60742"/>
                      <a:pt x="24047" y="60840"/>
                      <a:pt x="24537" y="61104"/>
                    </a:cubicBezTo>
                    <a:cubicBezTo>
                      <a:pt x="25264" y="60778"/>
                      <a:pt x="25890" y="60377"/>
                      <a:pt x="26617" y="60277"/>
                    </a:cubicBezTo>
                    <a:cubicBezTo>
                      <a:pt x="27870" y="60151"/>
                      <a:pt x="28497" y="59424"/>
                      <a:pt x="29023" y="58497"/>
                    </a:cubicBezTo>
                    <a:cubicBezTo>
                      <a:pt x="29449" y="57971"/>
                      <a:pt x="29975" y="57545"/>
                      <a:pt x="30502" y="57018"/>
                    </a:cubicBezTo>
                    <a:cubicBezTo>
                      <a:pt x="30502" y="57144"/>
                      <a:pt x="30602" y="57144"/>
                      <a:pt x="30702" y="57244"/>
                    </a:cubicBezTo>
                    <a:cubicBezTo>
                      <a:pt x="32381" y="54412"/>
                      <a:pt x="34036" y="51705"/>
                      <a:pt x="35815" y="48998"/>
                    </a:cubicBezTo>
                    <a:cubicBezTo>
                      <a:pt x="36141" y="48372"/>
                      <a:pt x="36442" y="47745"/>
                      <a:pt x="36968" y="47119"/>
                    </a:cubicBezTo>
                    <a:cubicBezTo>
                      <a:pt x="37494" y="46266"/>
                      <a:pt x="38221" y="45640"/>
                      <a:pt x="38747" y="44813"/>
                    </a:cubicBezTo>
                    <a:cubicBezTo>
                      <a:pt x="39900" y="42833"/>
                      <a:pt x="41028" y="40728"/>
                      <a:pt x="42181" y="38748"/>
                    </a:cubicBezTo>
                    <a:cubicBezTo>
                      <a:pt x="42258" y="38441"/>
                      <a:pt x="42407" y="38120"/>
                      <a:pt x="42709" y="38120"/>
                    </a:cubicBezTo>
                    <a:cubicBezTo>
                      <a:pt x="42775" y="38120"/>
                      <a:pt x="42849" y="38136"/>
                      <a:pt x="42931" y="38170"/>
                    </a:cubicBezTo>
                    <a:lnTo>
                      <a:pt x="42931" y="38170"/>
                    </a:lnTo>
                    <a:cubicBezTo>
                      <a:pt x="43147" y="37684"/>
                      <a:pt x="43341" y="37172"/>
                      <a:pt x="43534" y="36567"/>
                    </a:cubicBezTo>
                    <a:cubicBezTo>
                      <a:pt x="44788" y="35314"/>
                      <a:pt x="45314" y="34261"/>
                      <a:pt x="45740" y="32281"/>
                    </a:cubicBezTo>
                    <a:cubicBezTo>
                      <a:pt x="45940" y="31655"/>
                      <a:pt x="46266" y="31129"/>
                      <a:pt x="46993" y="31129"/>
                    </a:cubicBezTo>
                    <a:cubicBezTo>
                      <a:pt x="47093" y="30703"/>
                      <a:pt x="47194" y="30402"/>
                      <a:pt x="47294" y="29976"/>
                    </a:cubicBezTo>
                    <a:cubicBezTo>
                      <a:pt x="47294" y="29575"/>
                      <a:pt x="47194" y="29149"/>
                      <a:pt x="47294" y="28823"/>
                    </a:cubicBezTo>
                    <a:cubicBezTo>
                      <a:pt x="47720" y="27469"/>
                      <a:pt x="48246" y="26016"/>
                      <a:pt x="48773" y="24662"/>
                    </a:cubicBezTo>
                    <a:cubicBezTo>
                      <a:pt x="48973" y="24136"/>
                      <a:pt x="49174" y="23509"/>
                      <a:pt x="49399" y="22983"/>
                    </a:cubicBezTo>
                    <a:cubicBezTo>
                      <a:pt x="49399" y="22883"/>
                      <a:pt x="49299" y="22883"/>
                      <a:pt x="49299" y="22883"/>
                    </a:cubicBezTo>
                    <a:lnTo>
                      <a:pt x="49925" y="22256"/>
                    </a:lnTo>
                    <a:cubicBezTo>
                      <a:pt x="50552" y="19850"/>
                      <a:pt x="51053" y="17770"/>
                      <a:pt x="51580" y="15565"/>
                    </a:cubicBezTo>
                    <a:cubicBezTo>
                      <a:pt x="52006" y="13685"/>
                      <a:pt x="52732" y="11905"/>
                      <a:pt x="52833" y="9925"/>
                    </a:cubicBezTo>
                    <a:cubicBezTo>
                      <a:pt x="53058" y="7945"/>
                      <a:pt x="51905" y="6492"/>
                      <a:pt x="51053" y="5013"/>
                    </a:cubicBezTo>
                    <a:cubicBezTo>
                      <a:pt x="50652" y="4286"/>
                      <a:pt x="49600" y="3760"/>
                      <a:pt x="48773" y="3459"/>
                    </a:cubicBezTo>
                    <a:cubicBezTo>
                      <a:pt x="48597" y="3351"/>
                      <a:pt x="48388" y="3314"/>
                      <a:pt x="48160" y="3314"/>
                    </a:cubicBezTo>
                    <a:cubicBezTo>
                      <a:pt x="47703" y="3314"/>
                      <a:pt x="47169" y="3459"/>
                      <a:pt x="46667" y="3459"/>
                    </a:cubicBezTo>
                    <a:lnTo>
                      <a:pt x="44687" y="3459"/>
                    </a:lnTo>
                    <a:cubicBezTo>
                      <a:pt x="44587" y="2933"/>
                      <a:pt x="44487" y="2632"/>
                      <a:pt x="44387" y="2306"/>
                    </a:cubicBezTo>
                    <a:cubicBezTo>
                      <a:pt x="43760" y="1880"/>
                      <a:pt x="43133" y="1479"/>
                      <a:pt x="42507" y="1053"/>
                    </a:cubicBezTo>
                    <a:cubicBezTo>
                      <a:pt x="42081" y="1254"/>
                      <a:pt x="41655" y="1379"/>
                      <a:pt x="41254" y="1580"/>
                    </a:cubicBezTo>
                    <a:cubicBezTo>
                      <a:pt x="40928" y="1254"/>
                      <a:pt x="40727" y="1053"/>
                      <a:pt x="40402" y="627"/>
                    </a:cubicBezTo>
                    <a:cubicBezTo>
                      <a:pt x="39675" y="1254"/>
                      <a:pt x="38948" y="1880"/>
                      <a:pt x="38321" y="2407"/>
                    </a:cubicBezTo>
                    <a:cubicBezTo>
                      <a:pt x="38321" y="1680"/>
                      <a:pt x="38422" y="953"/>
                      <a:pt x="38422" y="226"/>
                    </a:cubicBezTo>
                    <a:cubicBezTo>
                      <a:pt x="38321" y="226"/>
                      <a:pt x="38221" y="126"/>
                      <a:pt x="38121"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grpSp>
        <p:grpSp>
          <p:nvGrpSpPr>
            <p:cNvPr id="53" name="Google Shape;14420;p151">
              <a:extLst>
                <a:ext uri="{FF2B5EF4-FFF2-40B4-BE49-F238E27FC236}">
                  <a16:creationId xmlns:a16="http://schemas.microsoft.com/office/drawing/2014/main" id="{B5E5E06B-D05E-4A2D-864D-3602BB1BC333}"/>
                </a:ext>
              </a:extLst>
            </p:cNvPr>
            <p:cNvGrpSpPr/>
            <p:nvPr/>
          </p:nvGrpSpPr>
          <p:grpSpPr>
            <a:xfrm>
              <a:off x="6926046" y="1823646"/>
              <a:ext cx="280072" cy="275520"/>
              <a:chOff x="4210933" y="2926777"/>
              <a:chExt cx="280072" cy="275520"/>
            </a:xfrm>
            <a:solidFill>
              <a:schemeClr val="tx1">
                <a:lumMod val="50000"/>
              </a:schemeClr>
            </a:solidFill>
          </p:grpSpPr>
          <p:sp>
            <p:nvSpPr>
              <p:cNvPr id="54" name="Google Shape;14421;p151">
                <a:extLst>
                  <a:ext uri="{FF2B5EF4-FFF2-40B4-BE49-F238E27FC236}">
                    <a16:creationId xmlns:a16="http://schemas.microsoft.com/office/drawing/2014/main" id="{6D58D6FD-E1A1-47E5-A648-0E2B4ABC2E4C}"/>
                  </a:ext>
                </a:extLst>
              </p:cNvPr>
              <p:cNvSpPr/>
              <p:nvPr/>
            </p:nvSpPr>
            <p:spPr>
              <a:xfrm>
                <a:off x="4490623" y="2970352"/>
                <a:ext cx="32" cy="414"/>
              </a:xfrm>
              <a:custGeom>
                <a:avLst/>
                <a:gdLst/>
                <a:ahLst/>
                <a:cxnLst/>
                <a:rect l="l" t="t" r="r" b="b"/>
                <a:pathLst>
                  <a:path w="1" h="13" extrusionOk="0">
                    <a:moveTo>
                      <a:pt x="0" y="0"/>
                    </a:moveTo>
                    <a:cubicBezTo>
                      <a:pt x="0" y="12"/>
                      <a:pt x="0" y="0"/>
                      <a:pt x="0" y="0"/>
                    </a:cubicBezTo>
                    <a:close/>
                  </a:path>
                </a:pathLst>
              </a:custGeom>
              <a:grp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55" name="Google Shape;14422;p151">
                <a:extLst>
                  <a:ext uri="{FF2B5EF4-FFF2-40B4-BE49-F238E27FC236}">
                    <a16:creationId xmlns:a16="http://schemas.microsoft.com/office/drawing/2014/main" id="{EA551763-7465-46F8-861A-BB8FF5F523FB}"/>
                  </a:ext>
                </a:extLst>
              </p:cNvPr>
              <p:cNvSpPr/>
              <p:nvPr/>
            </p:nvSpPr>
            <p:spPr>
              <a:xfrm>
                <a:off x="4489859" y="2969589"/>
                <a:ext cx="32" cy="32"/>
              </a:xfrm>
              <a:custGeom>
                <a:avLst/>
                <a:gdLst/>
                <a:ahLst/>
                <a:cxnLst/>
                <a:rect l="l" t="t" r="r" b="b"/>
                <a:pathLst>
                  <a:path w="1" h="1" extrusionOk="0">
                    <a:moveTo>
                      <a:pt x="0" y="1"/>
                    </a:moveTo>
                    <a:close/>
                  </a:path>
                </a:pathLst>
              </a:custGeom>
              <a:grp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56" name="Google Shape;14423;p151">
                <a:extLst>
                  <a:ext uri="{FF2B5EF4-FFF2-40B4-BE49-F238E27FC236}">
                    <a16:creationId xmlns:a16="http://schemas.microsoft.com/office/drawing/2014/main" id="{FFA5C51A-4AA7-4ACF-B663-9C81C7701381}"/>
                  </a:ext>
                </a:extLst>
              </p:cNvPr>
              <p:cNvSpPr/>
              <p:nvPr/>
            </p:nvSpPr>
            <p:spPr>
              <a:xfrm>
                <a:off x="4210933" y="2944952"/>
                <a:ext cx="280072" cy="257346"/>
              </a:xfrm>
              <a:custGeom>
                <a:avLst/>
                <a:gdLst/>
                <a:ahLst/>
                <a:cxnLst/>
                <a:rect l="l" t="t" r="r" b="b"/>
                <a:pathLst>
                  <a:path w="8799" h="8085" extrusionOk="0">
                    <a:moveTo>
                      <a:pt x="7549" y="620"/>
                    </a:moveTo>
                    <a:lnTo>
                      <a:pt x="6596" y="6382"/>
                    </a:lnTo>
                    <a:lnTo>
                      <a:pt x="6596" y="620"/>
                    </a:lnTo>
                    <a:close/>
                    <a:moveTo>
                      <a:pt x="4965" y="1"/>
                    </a:moveTo>
                    <a:cubicBezTo>
                      <a:pt x="4894" y="1"/>
                      <a:pt x="4834" y="60"/>
                      <a:pt x="4834" y="143"/>
                    </a:cubicBezTo>
                    <a:cubicBezTo>
                      <a:pt x="4834" y="215"/>
                      <a:pt x="4894" y="274"/>
                      <a:pt x="4965" y="274"/>
                    </a:cubicBezTo>
                    <a:lnTo>
                      <a:pt x="6322" y="274"/>
                    </a:lnTo>
                    <a:lnTo>
                      <a:pt x="6322" y="7835"/>
                    </a:lnTo>
                    <a:lnTo>
                      <a:pt x="262" y="7835"/>
                    </a:lnTo>
                    <a:lnTo>
                      <a:pt x="262" y="7192"/>
                    </a:lnTo>
                    <a:cubicBezTo>
                      <a:pt x="262" y="7121"/>
                      <a:pt x="203" y="7061"/>
                      <a:pt x="131" y="7061"/>
                    </a:cubicBezTo>
                    <a:cubicBezTo>
                      <a:pt x="60" y="7061"/>
                      <a:pt x="0" y="7121"/>
                      <a:pt x="0" y="7192"/>
                    </a:cubicBezTo>
                    <a:lnTo>
                      <a:pt x="0" y="7954"/>
                    </a:lnTo>
                    <a:cubicBezTo>
                      <a:pt x="0" y="8025"/>
                      <a:pt x="60" y="8085"/>
                      <a:pt x="131" y="8085"/>
                    </a:cubicBezTo>
                    <a:lnTo>
                      <a:pt x="6465" y="8085"/>
                    </a:lnTo>
                    <a:cubicBezTo>
                      <a:pt x="6525" y="8085"/>
                      <a:pt x="6561" y="8037"/>
                      <a:pt x="6584" y="8002"/>
                    </a:cubicBezTo>
                    <a:lnTo>
                      <a:pt x="7906" y="3715"/>
                    </a:lnTo>
                    <a:cubicBezTo>
                      <a:pt x="7918" y="3632"/>
                      <a:pt x="7882" y="3572"/>
                      <a:pt x="7811" y="3549"/>
                    </a:cubicBezTo>
                    <a:cubicBezTo>
                      <a:pt x="7799" y="3547"/>
                      <a:pt x="7788" y="3546"/>
                      <a:pt x="7777" y="3546"/>
                    </a:cubicBezTo>
                    <a:cubicBezTo>
                      <a:pt x="7721" y="3546"/>
                      <a:pt x="7674" y="3572"/>
                      <a:pt x="7644" y="3632"/>
                    </a:cubicBezTo>
                    <a:lnTo>
                      <a:pt x="6870" y="6132"/>
                    </a:lnTo>
                    <a:lnTo>
                      <a:pt x="7727" y="989"/>
                    </a:lnTo>
                    <a:lnTo>
                      <a:pt x="8466" y="989"/>
                    </a:lnTo>
                    <a:lnTo>
                      <a:pt x="7799" y="3144"/>
                    </a:lnTo>
                    <a:cubicBezTo>
                      <a:pt x="7787" y="3215"/>
                      <a:pt x="7811" y="3275"/>
                      <a:pt x="7882" y="3311"/>
                    </a:cubicBezTo>
                    <a:lnTo>
                      <a:pt x="7930" y="3311"/>
                    </a:lnTo>
                    <a:cubicBezTo>
                      <a:pt x="7989" y="3311"/>
                      <a:pt x="8037" y="3275"/>
                      <a:pt x="8049" y="3215"/>
                    </a:cubicBezTo>
                    <a:lnTo>
                      <a:pt x="8763" y="894"/>
                    </a:lnTo>
                    <a:cubicBezTo>
                      <a:pt x="8799" y="870"/>
                      <a:pt x="8799" y="822"/>
                      <a:pt x="8763" y="798"/>
                    </a:cubicBezTo>
                    <a:cubicBezTo>
                      <a:pt x="8739" y="763"/>
                      <a:pt x="8704" y="739"/>
                      <a:pt x="8668" y="739"/>
                    </a:cubicBezTo>
                    <a:lnTo>
                      <a:pt x="7787" y="739"/>
                    </a:lnTo>
                    <a:lnTo>
                      <a:pt x="7835" y="501"/>
                    </a:lnTo>
                    <a:cubicBezTo>
                      <a:pt x="7835" y="453"/>
                      <a:pt x="7835" y="417"/>
                      <a:pt x="7799" y="394"/>
                    </a:cubicBezTo>
                    <a:cubicBezTo>
                      <a:pt x="7763" y="358"/>
                      <a:pt x="7739" y="346"/>
                      <a:pt x="7692" y="346"/>
                    </a:cubicBezTo>
                    <a:lnTo>
                      <a:pt x="6596" y="346"/>
                    </a:lnTo>
                    <a:lnTo>
                      <a:pt x="6596" y="143"/>
                    </a:lnTo>
                    <a:cubicBezTo>
                      <a:pt x="6596" y="60"/>
                      <a:pt x="6537" y="1"/>
                      <a:pt x="6453" y="1"/>
                    </a:cubicBezTo>
                    <a:close/>
                  </a:path>
                </a:pathLst>
              </a:custGeom>
              <a:grp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57" name="Google Shape;14424;p151">
                <a:extLst>
                  <a:ext uri="{FF2B5EF4-FFF2-40B4-BE49-F238E27FC236}">
                    <a16:creationId xmlns:a16="http://schemas.microsoft.com/office/drawing/2014/main" id="{81CF686C-652D-42BC-A9B2-CE2676AA6498}"/>
                  </a:ext>
                </a:extLst>
              </p:cNvPr>
              <p:cNvSpPr/>
              <p:nvPr/>
            </p:nvSpPr>
            <p:spPr>
              <a:xfrm>
                <a:off x="4212047" y="2926777"/>
                <a:ext cx="144826" cy="234619"/>
              </a:xfrm>
              <a:custGeom>
                <a:avLst/>
                <a:gdLst/>
                <a:ahLst/>
                <a:cxnLst/>
                <a:rect l="l" t="t" r="r" b="b"/>
                <a:pathLst>
                  <a:path w="4550" h="7371" extrusionOk="0">
                    <a:moveTo>
                      <a:pt x="132" y="0"/>
                    </a:moveTo>
                    <a:cubicBezTo>
                      <a:pt x="60" y="0"/>
                      <a:pt x="1" y="60"/>
                      <a:pt x="1" y="131"/>
                    </a:cubicBezTo>
                    <a:lnTo>
                      <a:pt x="1" y="7239"/>
                    </a:lnTo>
                    <a:cubicBezTo>
                      <a:pt x="1" y="7311"/>
                      <a:pt x="60" y="7370"/>
                      <a:pt x="132" y="7370"/>
                    </a:cubicBezTo>
                    <a:cubicBezTo>
                      <a:pt x="203" y="7370"/>
                      <a:pt x="263" y="7311"/>
                      <a:pt x="263" y="7239"/>
                    </a:cubicBezTo>
                    <a:lnTo>
                      <a:pt x="263" y="262"/>
                    </a:lnTo>
                    <a:lnTo>
                      <a:pt x="1763" y="262"/>
                    </a:lnTo>
                    <a:lnTo>
                      <a:pt x="2299" y="810"/>
                    </a:lnTo>
                    <a:cubicBezTo>
                      <a:pt x="2335" y="845"/>
                      <a:pt x="2358" y="857"/>
                      <a:pt x="2394" y="857"/>
                    </a:cubicBezTo>
                    <a:lnTo>
                      <a:pt x="4418" y="857"/>
                    </a:lnTo>
                    <a:cubicBezTo>
                      <a:pt x="4490" y="857"/>
                      <a:pt x="4549" y="798"/>
                      <a:pt x="4549" y="726"/>
                    </a:cubicBezTo>
                    <a:cubicBezTo>
                      <a:pt x="4537" y="655"/>
                      <a:pt x="4478" y="595"/>
                      <a:pt x="4418" y="595"/>
                    </a:cubicBezTo>
                    <a:lnTo>
                      <a:pt x="2454" y="595"/>
                    </a:lnTo>
                    <a:lnTo>
                      <a:pt x="1918" y="36"/>
                    </a:lnTo>
                    <a:cubicBezTo>
                      <a:pt x="1882" y="12"/>
                      <a:pt x="1858" y="0"/>
                      <a:pt x="1823" y="0"/>
                    </a:cubicBezTo>
                    <a:close/>
                  </a:path>
                </a:pathLst>
              </a:custGeom>
              <a:grp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58" name="Google Shape;14425;p151">
                <a:extLst>
                  <a:ext uri="{FF2B5EF4-FFF2-40B4-BE49-F238E27FC236}">
                    <a16:creationId xmlns:a16="http://schemas.microsoft.com/office/drawing/2014/main" id="{8EB95919-3FB2-4E82-9515-E77E404AEE68}"/>
                  </a:ext>
                </a:extLst>
              </p:cNvPr>
              <p:cNvSpPr/>
              <p:nvPr/>
            </p:nvSpPr>
            <p:spPr>
              <a:xfrm>
                <a:off x="4246550" y="2996103"/>
                <a:ext cx="28074" cy="28106"/>
              </a:xfrm>
              <a:custGeom>
                <a:avLst/>
                <a:gdLst/>
                <a:ahLst/>
                <a:cxnLst/>
                <a:rect l="l" t="t" r="r" b="b"/>
                <a:pathLst>
                  <a:path w="882" h="883" extrusionOk="0">
                    <a:moveTo>
                      <a:pt x="620" y="263"/>
                    </a:moveTo>
                    <a:lnTo>
                      <a:pt x="620" y="608"/>
                    </a:lnTo>
                    <a:lnTo>
                      <a:pt x="262" y="608"/>
                    </a:lnTo>
                    <a:lnTo>
                      <a:pt x="262" y="263"/>
                    </a:lnTo>
                    <a:close/>
                    <a:moveTo>
                      <a:pt x="131" y="1"/>
                    </a:moveTo>
                    <a:cubicBezTo>
                      <a:pt x="60" y="1"/>
                      <a:pt x="0" y="60"/>
                      <a:pt x="0" y="144"/>
                    </a:cubicBezTo>
                    <a:lnTo>
                      <a:pt x="0" y="751"/>
                    </a:lnTo>
                    <a:cubicBezTo>
                      <a:pt x="0" y="822"/>
                      <a:pt x="60" y="882"/>
                      <a:pt x="131" y="882"/>
                    </a:cubicBezTo>
                    <a:lnTo>
                      <a:pt x="739" y="882"/>
                    </a:lnTo>
                    <a:cubicBezTo>
                      <a:pt x="822" y="882"/>
                      <a:pt x="881" y="822"/>
                      <a:pt x="881" y="751"/>
                    </a:cubicBezTo>
                    <a:lnTo>
                      <a:pt x="881" y="144"/>
                    </a:lnTo>
                    <a:cubicBezTo>
                      <a:pt x="881" y="60"/>
                      <a:pt x="822" y="1"/>
                      <a:pt x="739" y="1"/>
                    </a:cubicBezTo>
                    <a:close/>
                  </a:path>
                </a:pathLst>
              </a:custGeom>
              <a:grp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59" name="Google Shape;14426;p151">
                <a:extLst>
                  <a:ext uri="{FF2B5EF4-FFF2-40B4-BE49-F238E27FC236}">
                    <a16:creationId xmlns:a16="http://schemas.microsoft.com/office/drawing/2014/main" id="{2C01804C-1B4F-47E4-AEC3-72E3F04E0CDF}"/>
                  </a:ext>
                </a:extLst>
              </p:cNvPr>
              <p:cNvSpPr/>
              <p:nvPr/>
            </p:nvSpPr>
            <p:spPr>
              <a:xfrm>
                <a:off x="4285956" y="3015456"/>
                <a:ext cx="97814" cy="8753"/>
              </a:xfrm>
              <a:custGeom>
                <a:avLst/>
                <a:gdLst/>
                <a:ahLst/>
                <a:cxnLst/>
                <a:rect l="l" t="t" r="r" b="b"/>
                <a:pathLst>
                  <a:path w="3073" h="275" extrusionOk="0">
                    <a:moveTo>
                      <a:pt x="132" y="0"/>
                    </a:moveTo>
                    <a:cubicBezTo>
                      <a:pt x="60" y="0"/>
                      <a:pt x="1" y="60"/>
                      <a:pt x="1" y="143"/>
                    </a:cubicBezTo>
                    <a:cubicBezTo>
                      <a:pt x="1" y="214"/>
                      <a:pt x="60" y="274"/>
                      <a:pt x="132" y="274"/>
                    </a:cubicBezTo>
                    <a:lnTo>
                      <a:pt x="2942" y="274"/>
                    </a:lnTo>
                    <a:cubicBezTo>
                      <a:pt x="3013" y="274"/>
                      <a:pt x="3072" y="214"/>
                      <a:pt x="3072" y="143"/>
                    </a:cubicBezTo>
                    <a:cubicBezTo>
                      <a:pt x="3072" y="72"/>
                      <a:pt x="3013" y="0"/>
                      <a:pt x="2942" y="0"/>
                    </a:cubicBezTo>
                    <a:close/>
                  </a:path>
                </a:pathLst>
              </a:custGeom>
              <a:grp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60" name="Google Shape;14427;p151">
                <a:extLst>
                  <a:ext uri="{FF2B5EF4-FFF2-40B4-BE49-F238E27FC236}">
                    <a16:creationId xmlns:a16="http://schemas.microsoft.com/office/drawing/2014/main" id="{8191ACDA-6D3B-49EF-A8F8-1AABC01CC0F0}"/>
                  </a:ext>
                </a:extLst>
              </p:cNvPr>
              <p:cNvSpPr/>
              <p:nvPr/>
            </p:nvSpPr>
            <p:spPr>
              <a:xfrm>
                <a:off x="4285956" y="3001800"/>
                <a:ext cx="30366" cy="8753"/>
              </a:xfrm>
              <a:custGeom>
                <a:avLst/>
                <a:gdLst/>
                <a:ahLst/>
                <a:cxnLst/>
                <a:rect l="l" t="t" r="r" b="b"/>
                <a:pathLst>
                  <a:path w="954" h="275" extrusionOk="0">
                    <a:moveTo>
                      <a:pt x="132" y="1"/>
                    </a:moveTo>
                    <a:cubicBezTo>
                      <a:pt x="60" y="1"/>
                      <a:pt x="1" y="60"/>
                      <a:pt x="1" y="132"/>
                    </a:cubicBezTo>
                    <a:cubicBezTo>
                      <a:pt x="1" y="215"/>
                      <a:pt x="60" y="274"/>
                      <a:pt x="132" y="274"/>
                    </a:cubicBezTo>
                    <a:lnTo>
                      <a:pt x="810" y="274"/>
                    </a:lnTo>
                    <a:cubicBezTo>
                      <a:pt x="894" y="274"/>
                      <a:pt x="953" y="215"/>
                      <a:pt x="953" y="132"/>
                    </a:cubicBezTo>
                    <a:cubicBezTo>
                      <a:pt x="953" y="60"/>
                      <a:pt x="894" y="1"/>
                      <a:pt x="810" y="1"/>
                    </a:cubicBezTo>
                    <a:close/>
                  </a:path>
                </a:pathLst>
              </a:custGeom>
              <a:grp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61" name="Google Shape;14428;p151">
                <a:extLst>
                  <a:ext uri="{FF2B5EF4-FFF2-40B4-BE49-F238E27FC236}">
                    <a16:creationId xmlns:a16="http://schemas.microsoft.com/office/drawing/2014/main" id="{7685094B-1B45-4C2E-8B4A-2C2FBFAFA65C}"/>
                  </a:ext>
                </a:extLst>
              </p:cNvPr>
              <p:cNvSpPr/>
              <p:nvPr/>
            </p:nvSpPr>
            <p:spPr>
              <a:xfrm>
                <a:off x="4246550" y="3060177"/>
                <a:ext cx="28074" cy="28074"/>
              </a:xfrm>
              <a:custGeom>
                <a:avLst/>
                <a:gdLst/>
                <a:ahLst/>
                <a:cxnLst/>
                <a:rect l="l" t="t" r="r" b="b"/>
                <a:pathLst>
                  <a:path w="882" h="882" extrusionOk="0">
                    <a:moveTo>
                      <a:pt x="620" y="274"/>
                    </a:moveTo>
                    <a:lnTo>
                      <a:pt x="620" y="631"/>
                    </a:lnTo>
                    <a:lnTo>
                      <a:pt x="262" y="631"/>
                    </a:lnTo>
                    <a:lnTo>
                      <a:pt x="262" y="274"/>
                    </a:lnTo>
                    <a:close/>
                    <a:moveTo>
                      <a:pt x="131" y="0"/>
                    </a:moveTo>
                    <a:cubicBezTo>
                      <a:pt x="60" y="0"/>
                      <a:pt x="0" y="60"/>
                      <a:pt x="0" y="131"/>
                    </a:cubicBezTo>
                    <a:lnTo>
                      <a:pt x="0" y="750"/>
                    </a:lnTo>
                    <a:cubicBezTo>
                      <a:pt x="0" y="822"/>
                      <a:pt x="60" y="881"/>
                      <a:pt x="131" y="881"/>
                    </a:cubicBezTo>
                    <a:lnTo>
                      <a:pt x="739" y="881"/>
                    </a:lnTo>
                    <a:cubicBezTo>
                      <a:pt x="822" y="881"/>
                      <a:pt x="881" y="822"/>
                      <a:pt x="881" y="750"/>
                    </a:cubicBezTo>
                    <a:lnTo>
                      <a:pt x="881" y="131"/>
                    </a:lnTo>
                    <a:cubicBezTo>
                      <a:pt x="881" y="60"/>
                      <a:pt x="822" y="0"/>
                      <a:pt x="739" y="0"/>
                    </a:cubicBezTo>
                    <a:close/>
                  </a:path>
                </a:pathLst>
              </a:custGeom>
              <a:grp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62" name="Google Shape;14429;p151">
                <a:extLst>
                  <a:ext uri="{FF2B5EF4-FFF2-40B4-BE49-F238E27FC236}">
                    <a16:creationId xmlns:a16="http://schemas.microsoft.com/office/drawing/2014/main" id="{91D2DB57-144F-493B-94F4-DBFC1EEC7DA7}"/>
                  </a:ext>
                </a:extLst>
              </p:cNvPr>
              <p:cNvSpPr/>
              <p:nvPr/>
            </p:nvSpPr>
            <p:spPr>
              <a:xfrm>
                <a:off x="4285956" y="3080261"/>
                <a:ext cx="97814" cy="8371"/>
              </a:xfrm>
              <a:custGeom>
                <a:avLst/>
                <a:gdLst/>
                <a:ahLst/>
                <a:cxnLst/>
                <a:rect l="l" t="t" r="r" b="b"/>
                <a:pathLst>
                  <a:path w="3073" h="263" extrusionOk="0">
                    <a:moveTo>
                      <a:pt x="132" y="0"/>
                    </a:moveTo>
                    <a:cubicBezTo>
                      <a:pt x="60" y="0"/>
                      <a:pt x="1" y="48"/>
                      <a:pt x="1" y="131"/>
                    </a:cubicBezTo>
                    <a:cubicBezTo>
                      <a:pt x="1" y="203"/>
                      <a:pt x="60" y="262"/>
                      <a:pt x="132" y="262"/>
                    </a:cubicBezTo>
                    <a:lnTo>
                      <a:pt x="2942" y="262"/>
                    </a:lnTo>
                    <a:cubicBezTo>
                      <a:pt x="3013" y="262"/>
                      <a:pt x="3072" y="203"/>
                      <a:pt x="3072" y="131"/>
                    </a:cubicBezTo>
                    <a:cubicBezTo>
                      <a:pt x="3072" y="48"/>
                      <a:pt x="3013" y="0"/>
                      <a:pt x="2942" y="0"/>
                    </a:cubicBezTo>
                    <a:close/>
                  </a:path>
                </a:pathLst>
              </a:custGeom>
              <a:grp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63" name="Google Shape;14430;p151">
                <a:extLst>
                  <a:ext uri="{FF2B5EF4-FFF2-40B4-BE49-F238E27FC236}">
                    <a16:creationId xmlns:a16="http://schemas.microsoft.com/office/drawing/2014/main" id="{FD751B0C-0DB1-4D91-BB94-1A998C9EE966}"/>
                  </a:ext>
                </a:extLst>
              </p:cNvPr>
              <p:cNvSpPr/>
              <p:nvPr/>
            </p:nvSpPr>
            <p:spPr>
              <a:xfrm>
                <a:off x="4285956" y="3066224"/>
                <a:ext cx="30366" cy="8753"/>
              </a:xfrm>
              <a:custGeom>
                <a:avLst/>
                <a:gdLst/>
                <a:ahLst/>
                <a:cxnLst/>
                <a:rect l="l" t="t" r="r" b="b"/>
                <a:pathLst>
                  <a:path w="954" h="275" extrusionOk="0">
                    <a:moveTo>
                      <a:pt x="132" y="1"/>
                    </a:moveTo>
                    <a:cubicBezTo>
                      <a:pt x="60" y="1"/>
                      <a:pt x="1" y="60"/>
                      <a:pt x="1" y="143"/>
                    </a:cubicBezTo>
                    <a:cubicBezTo>
                      <a:pt x="1" y="215"/>
                      <a:pt x="60" y="274"/>
                      <a:pt x="132" y="274"/>
                    </a:cubicBezTo>
                    <a:lnTo>
                      <a:pt x="810" y="274"/>
                    </a:lnTo>
                    <a:cubicBezTo>
                      <a:pt x="894" y="274"/>
                      <a:pt x="953" y="215"/>
                      <a:pt x="953" y="143"/>
                    </a:cubicBezTo>
                    <a:cubicBezTo>
                      <a:pt x="953" y="60"/>
                      <a:pt x="894" y="1"/>
                      <a:pt x="810" y="1"/>
                    </a:cubicBezTo>
                    <a:close/>
                  </a:path>
                </a:pathLst>
              </a:custGeom>
              <a:grp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64" name="Google Shape;14431;p151">
                <a:extLst>
                  <a:ext uri="{FF2B5EF4-FFF2-40B4-BE49-F238E27FC236}">
                    <a16:creationId xmlns:a16="http://schemas.microsoft.com/office/drawing/2014/main" id="{283F661C-8377-4110-A3BC-BBC3AE6E3EC3}"/>
                  </a:ext>
                </a:extLst>
              </p:cNvPr>
              <p:cNvSpPr/>
              <p:nvPr/>
            </p:nvSpPr>
            <p:spPr>
              <a:xfrm>
                <a:off x="4246550" y="3124601"/>
                <a:ext cx="28074" cy="28074"/>
              </a:xfrm>
              <a:custGeom>
                <a:avLst/>
                <a:gdLst/>
                <a:ahLst/>
                <a:cxnLst/>
                <a:rect l="l" t="t" r="r" b="b"/>
                <a:pathLst>
                  <a:path w="882" h="882" extrusionOk="0">
                    <a:moveTo>
                      <a:pt x="620" y="250"/>
                    </a:moveTo>
                    <a:lnTo>
                      <a:pt x="620" y="607"/>
                    </a:lnTo>
                    <a:lnTo>
                      <a:pt x="262" y="607"/>
                    </a:lnTo>
                    <a:lnTo>
                      <a:pt x="262" y="250"/>
                    </a:lnTo>
                    <a:close/>
                    <a:moveTo>
                      <a:pt x="131" y="0"/>
                    </a:moveTo>
                    <a:cubicBezTo>
                      <a:pt x="60" y="0"/>
                      <a:pt x="0" y="60"/>
                      <a:pt x="0" y="131"/>
                    </a:cubicBezTo>
                    <a:lnTo>
                      <a:pt x="0" y="738"/>
                    </a:lnTo>
                    <a:cubicBezTo>
                      <a:pt x="0" y="822"/>
                      <a:pt x="60" y="881"/>
                      <a:pt x="131" y="881"/>
                    </a:cubicBezTo>
                    <a:lnTo>
                      <a:pt x="739" y="881"/>
                    </a:lnTo>
                    <a:cubicBezTo>
                      <a:pt x="822" y="881"/>
                      <a:pt x="881" y="822"/>
                      <a:pt x="881" y="738"/>
                    </a:cubicBezTo>
                    <a:lnTo>
                      <a:pt x="881" y="131"/>
                    </a:lnTo>
                    <a:cubicBezTo>
                      <a:pt x="881" y="60"/>
                      <a:pt x="822" y="0"/>
                      <a:pt x="739" y="0"/>
                    </a:cubicBezTo>
                    <a:close/>
                  </a:path>
                </a:pathLst>
              </a:custGeom>
              <a:grp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65" name="Google Shape;14432;p151">
                <a:extLst>
                  <a:ext uri="{FF2B5EF4-FFF2-40B4-BE49-F238E27FC236}">
                    <a16:creationId xmlns:a16="http://schemas.microsoft.com/office/drawing/2014/main" id="{17E90D71-9A47-4B89-A5D9-13F7459D1FEC}"/>
                  </a:ext>
                </a:extLst>
              </p:cNvPr>
              <p:cNvSpPr/>
              <p:nvPr/>
            </p:nvSpPr>
            <p:spPr>
              <a:xfrm>
                <a:off x="4285956" y="3143921"/>
                <a:ext cx="97814" cy="8753"/>
              </a:xfrm>
              <a:custGeom>
                <a:avLst/>
                <a:gdLst/>
                <a:ahLst/>
                <a:cxnLst/>
                <a:rect l="l" t="t" r="r" b="b"/>
                <a:pathLst>
                  <a:path w="3073" h="275" extrusionOk="0">
                    <a:moveTo>
                      <a:pt x="132" y="0"/>
                    </a:moveTo>
                    <a:cubicBezTo>
                      <a:pt x="60" y="0"/>
                      <a:pt x="1" y="60"/>
                      <a:pt x="1" y="131"/>
                    </a:cubicBezTo>
                    <a:cubicBezTo>
                      <a:pt x="1" y="215"/>
                      <a:pt x="60" y="274"/>
                      <a:pt x="132" y="274"/>
                    </a:cubicBezTo>
                    <a:lnTo>
                      <a:pt x="2942" y="274"/>
                    </a:lnTo>
                    <a:cubicBezTo>
                      <a:pt x="3013" y="274"/>
                      <a:pt x="3072" y="215"/>
                      <a:pt x="3072" y="131"/>
                    </a:cubicBezTo>
                    <a:cubicBezTo>
                      <a:pt x="3072" y="60"/>
                      <a:pt x="3013" y="0"/>
                      <a:pt x="2942" y="0"/>
                    </a:cubicBezTo>
                    <a:close/>
                  </a:path>
                </a:pathLst>
              </a:custGeom>
              <a:grp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66" name="Google Shape;14433;p151">
                <a:extLst>
                  <a:ext uri="{FF2B5EF4-FFF2-40B4-BE49-F238E27FC236}">
                    <a16:creationId xmlns:a16="http://schemas.microsoft.com/office/drawing/2014/main" id="{86A054A4-5492-432F-9E70-C506660E6FB2}"/>
                  </a:ext>
                </a:extLst>
              </p:cNvPr>
              <p:cNvSpPr/>
              <p:nvPr/>
            </p:nvSpPr>
            <p:spPr>
              <a:xfrm>
                <a:off x="4285956" y="3130266"/>
                <a:ext cx="30366" cy="8371"/>
              </a:xfrm>
              <a:custGeom>
                <a:avLst/>
                <a:gdLst/>
                <a:ahLst/>
                <a:cxnLst/>
                <a:rect l="l" t="t" r="r" b="b"/>
                <a:pathLst>
                  <a:path w="954" h="263" extrusionOk="0">
                    <a:moveTo>
                      <a:pt x="132" y="1"/>
                    </a:moveTo>
                    <a:cubicBezTo>
                      <a:pt x="60" y="1"/>
                      <a:pt x="1" y="60"/>
                      <a:pt x="1" y="132"/>
                    </a:cubicBezTo>
                    <a:cubicBezTo>
                      <a:pt x="1" y="215"/>
                      <a:pt x="60" y="263"/>
                      <a:pt x="132" y="263"/>
                    </a:cubicBezTo>
                    <a:lnTo>
                      <a:pt x="810" y="263"/>
                    </a:lnTo>
                    <a:cubicBezTo>
                      <a:pt x="894" y="263"/>
                      <a:pt x="953" y="215"/>
                      <a:pt x="953" y="132"/>
                    </a:cubicBezTo>
                    <a:cubicBezTo>
                      <a:pt x="953" y="60"/>
                      <a:pt x="894" y="1"/>
                      <a:pt x="810" y="1"/>
                    </a:cubicBezTo>
                    <a:close/>
                  </a:path>
                </a:pathLst>
              </a:custGeom>
              <a:grp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grpSp>
      </p:grpSp>
      <p:grpSp>
        <p:nvGrpSpPr>
          <p:cNvPr id="7" name="Group 6">
            <a:extLst>
              <a:ext uri="{FF2B5EF4-FFF2-40B4-BE49-F238E27FC236}">
                <a16:creationId xmlns:a16="http://schemas.microsoft.com/office/drawing/2014/main" id="{CAD46635-0513-49B1-BA88-62D9A1921BE3}"/>
              </a:ext>
            </a:extLst>
          </p:cNvPr>
          <p:cNvGrpSpPr/>
          <p:nvPr/>
        </p:nvGrpSpPr>
        <p:grpSpPr>
          <a:xfrm>
            <a:off x="4173841" y="2239226"/>
            <a:ext cx="776247" cy="759676"/>
            <a:chOff x="4183813" y="3152548"/>
            <a:chExt cx="776247" cy="759676"/>
          </a:xfrm>
        </p:grpSpPr>
        <p:grpSp>
          <p:nvGrpSpPr>
            <p:cNvPr id="6" name="Group 5">
              <a:extLst>
                <a:ext uri="{FF2B5EF4-FFF2-40B4-BE49-F238E27FC236}">
                  <a16:creationId xmlns:a16="http://schemas.microsoft.com/office/drawing/2014/main" id="{C851F170-444C-467B-93AB-D56E802F83E0}"/>
                </a:ext>
              </a:extLst>
            </p:cNvPr>
            <p:cNvGrpSpPr/>
            <p:nvPr/>
          </p:nvGrpSpPr>
          <p:grpSpPr>
            <a:xfrm>
              <a:off x="4183813" y="3152548"/>
              <a:ext cx="776247" cy="759676"/>
              <a:chOff x="4183813" y="3152548"/>
              <a:chExt cx="776247" cy="759676"/>
            </a:xfrm>
          </p:grpSpPr>
          <p:sp>
            <p:nvSpPr>
              <p:cNvPr id="3419" name="Google Shape;3419;p94"/>
              <p:cNvSpPr/>
              <p:nvPr/>
            </p:nvSpPr>
            <p:spPr>
              <a:xfrm rot="3802877">
                <a:off x="4276315" y="3102063"/>
                <a:ext cx="633260" cy="734230"/>
              </a:xfrm>
              <a:custGeom>
                <a:avLst/>
                <a:gdLst/>
                <a:ahLst/>
                <a:cxnLst/>
                <a:rect l="l" t="t" r="r" b="b"/>
                <a:pathLst>
                  <a:path w="53059" h="61519" extrusionOk="0">
                    <a:moveTo>
                      <a:pt x="35615" y="10151"/>
                    </a:moveTo>
                    <a:cubicBezTo>
                      <a:pt x="35389" y="10778"/>
                      <a:pt x="35289" y="11179"/>
                      <a:pt x="35088" y="11705"/>
                    </a:cubicBezTo>
                    <a:cubicBezTo>
                      <a:pt x="35514" y="12432"/>
                      <a:pt x="35389" y="13058"/>
                      <a:pt x="34662" y="13685"/>
                    </a:cubicBezTo>
                    <a:cubicBezTo>
                      <a:pt x="34136" y="12858"/>
                      <a:pt x="34462" y="11279"/>
                      <a:pt x="35615" y="10151"/>
                    </a:cubicBezTo>
                    <a:close/>
                    <a:moveTo>
                      <a:pt x="7519" y="26843"/>
                    </a:moveTo>
                    <a:cubicBezTo>
                      <a:pt x="7519" y="26843"/>
                      <a:pt x="7519" y="26943"/>
                      <a:pt x="7419" y="27068"/>
                    </a:cubicBezTo>
                    <a:lnTo>
                      <a:pt x="7419" y="26943"/>
                    </a:lnTo>
                    <a:cubicBezTo>
                      <a:pt x="7419" y="26943"/>
                      <a:pt x="7419" y="26843"/>
                      <a:pt x="7519" y="26843"/>
                    </a:cubicBezTo>
                    <a:close/>
                    <a:moveTo>
                      <a:pt x="32156" y="28622"/>
                    </a:moveTo>
                    <a:lnTo>
                      <a:pt x="32156" y="29349"/>
                    </a:lnTo>
                    <a:lnTo>
                      <a:pt x="31955" y="29349"/>
                    </a:lnTo>
                    <a:lnTo>
                      <a:pt x="31955" y="28622"/>
                    </a:lnTo>
                    <a:close/>
                    <a:moveTo>
                      <a:pt x="19625" y="32482"/>
                    </a:moveTo>
                    <a:cubicBezTo>
                      <a:pt x="19524" y="32708"/>
                      <a:pt x="19424" y="33008"/>
                      <a:pt x="19324" y="33535"/>
                    </a:cubicBezTo>
                    <a:cubicBezTo>
                      <a:pt x="19223" y="33109"/>
                      <a:pt x="19098" y="33008"/>
                      <a:pt x="19223" y="32808"/>
                    </a:cubicBezTo>
                    <a:cubicBezTo>
                      <a:pt x="19223" y="32708"/>
                      <a:pt x="19324" y="32582"/>
                      <a:pt x="19424" y="32482"/>
                    </a:cubicBezTo>
                    <a:close/>
                    <a:moveTo>
                      <a:pt x="16918" y="34687"/>
                    </a:moveTo>
                    <a:cubicBezTo>
                      <a:pt x="17018" y="34687"/>
                      <a:pt x="17018" y="34788"/>
                      <a:pt x="17118" y="34788"/>
                    </a:cubicBezTo>
                    <a:cubicBezTo>
                      <a:pt x="16918" y="35088"/>
                      <a:pt x="16717" y="35414"/>
                      <a:pt x="16492" y="35715"/>
                    </a:cubicBezTo>
                    <a:cubicBezTo>
                      <a:pt x="16592" y="35414"/>
                      <a:pt x="16717" y="34988"/>
                      <a:pt x="16918" y="34687"/>
                    </a:cubicBezTo>
                    <a:close/>
                    <a:moveTo>
                      <a:pt x="17344" y="36768"/>
                    </a:moveTo>
                    <a:cubicBezTo>
                      <a:pt x="17218" y="36968"/>
                      <a:pt x="17118" y="37094"/>
                      <a:pt x="17018" y="37194"/>
                    </a:cubicBezTo>
                    <a:cubicBezTo>
                      <a:pt x="17018" y="37194"/>
                      <a:pt x="16918" y="37194"/>
                      <a:pt x="16918" y="37094"/>
                    </a:cubicBezTo>
                    <a:cubicBezTo>
                      <a:pt x="17018" y="36968"/>
                      <a:pt x="17018" y="36868"/>
                      <a:pt x="17118" y="36768"/>
                    </a:cubicBezTo>
                    <a:close/>
                    <a:moveTo>
                      <a:pt x="42931" y="38170"/>
                    </a:moveTo>
                    <a:cubicBezTo>
                      <a:pt x="42923" y="38187"/>
                      <a:pt x="42915" y="38204"/>
                      <a:pt x="42908" y="38221"/>
                    </a:cubicBezTo>
                    <a:lnTo>
                      <a:pt x="43033" y="38221"/>
                    </a:lnTo>
                    <a:cubicBezTo>
                      <a:pt x="42998" y="38201"/>
                      <a:pt x="42964" y="38184"/>
                      <a:pt x="42931" y="38170"/>
                    </a:cubicBezTo>
                    <a:close/>
                    <a:moveTo>
                      <a:pt x="3133" y="40101"/>
                    </a:moveTo>
                    <a:lnTo>
                      <a:pt x="3133" y="40327"/>
                    </a:lnTo>
                    <a:cubicBezTo>
                      <a:pt x="3133" y="40327"/>
                      <a:pt x="3033" y="40327"/>
                      <a:pt x="3033" y="40427"/>
                    </a:cubicBezTo>
                    <a:lnTo>
                      <a:pt x="3033" y="40226"/>
                    </a:lnTo>
                    <a:lnTo>
                      <a:pt x="3133" y="40101"/>
                    </a:lnTo>
                    <a:close/>
                    <a:moveTo>
                      <a:pt x="3860" y="40853"/>
                    </a:moveTo>
                    <a:cubicBezTo>
                      <a:pt x="3860" y="40853"/>
                      <a:pt x="3960" y="40953"/>
                      <a:pt x="4061" y="40953"/>
                    </a:cubicBezTo>
                    <a:cubicBezTo>
                      <a:pt x="3960" y="41154"/>
                      <a:pt x="3860" y="41354"/>
                      <a:pt x="3760" y="41480"/>
                    </a:cubicBezTo>
                    <a:cubicBezTo>
                      <a:pt x="3660" y="41480"/>
                      <a:pt x="3660" y="41480"/>
                      <a:pt x="3559" y="41354"/>
                    </a:cubicBezTo>
                    <a:cubicBezTo>
                      <a:pt x="3660" y="41254"/>
                      <a:pt x="3760" y="41053"/>
                      <a:pt x="3860" y="40853"/>
                    </a:cubicBezTo>
                    <a:close/>
                    <a:moveTo>
                      <a:pt x="1401" y="45789"/>
                    </a:moveTo>
                    <a:cubicBezTo>
                      <a:pt x="1385" y="45814"/>
                      <a:pt x="1370" y="45839"/>
                      <a:pt x="1354" y="45865"/>
                    </a:cubicBezTo>
                    <a:lnTo>
                      <a:pt x="1454" y="45865"/>
                    </a:lnTo>
                    <a:cubicBezTo>
                      <a:pt x="1435" y="45840"/>
                      <a:pt x="1417" y="45815"/>
                      <a:pt x="1401" y="45789"/>
                    </a:cubicBezTo>
                    <a:close/>
                    <a:moveTo>
                      <a:pt x="13359" y="59324"/>
                    </a:moveTo>
                    <a:cubicBezTo>
                      <a:pt x="13443" y="59340"/>
                      <a:pt x="13530" y="59360"/>
                      <a:pt x="13620" y="59382"/>
                    </a:cubicBezTo>
                    <a:lnTo>
                      <a:pt x="13620" y="59382"/>
                    </a:lnTo>
                    <a:cubicBezTo>
                      <a:pt x="13545" y="59347"/>
                      <a:pt x="13466" y="59324"/>
                      <a:pt x="13359" y="59324"/>
                    </a:cubicBezTo>
                    <a:close/>
                    <a:moveTo>
                      <a:pt x="38121" y="1"/>
                    </a:moveTo>
                    <a:cubicBezTo>
                      <a:pt x="37695" y="527"/>
                      <a:pt x="37269" y="953"/>
                      <a:pt x="36767" y="1479"/>
                    </a:cubicBezTo>
                    <a:cubicBezTo>
                      <a:pt x="36542" y="1580"/>
                      <a:pt x="36241" y="1680"/>
                      <a:pt x="35915" y="1780"/>
                    </a:cubicBezTo>
                    <a:cubicBezTo>
                      <a:pt x="35915" y="1880"/>
                      <a:pt x="35915" y="2106"/>
                      <a:pt x="36016" y="2306"/>
                    </a:cubicBezTo>
                    <a:cubicBezTo>
                      <a:pt x="35715" y="2306"/>
                      <a:pt x="35389" y="2407"/>
                      <a:pt x="35088" y="2407"/>
                    </a:cubicBezTo>
                    <a:lnTo>
                      <a:pt x="35088" y="1379"/>
                    </a:lnTo>
                    <a:cubicBezTo>
                      <a:pt x="33935" y="1680"/>
                      <a:pt x="32883" y="2006"/>
                      <a:pt x="31630" y="2306"/>
                    </a:cubicBezTo>
                    <a:cubicBezTo>
                      <a:pt x="30810" y="2806"/>
                      <a:pt x="30038" y="3768"/>
                      <a:pt x="28754" y="3768"/>
                    </a:cubicBezTo>
                    <a:cubicBezTo>
                      <a:pt x="28429" y="3768"/>
                      <a:pt x="28070" y="3707"/>
                      <a:pt x="27670" y="3560"/>
                    </a:cubicBezTo>
                    <a:cubicBezTo>
                      <a:pt x="25990" y="4712"/>
                      <a:pt x="24336" y="5966"/>
                      <a:pt x="22557" y="7118"/>
                    </a:cubicBezTo>
                    <a:cubicBezTo>
                      <a:pt x="22031" y="7419"/>
                      <a:pt x="21604" y="7745"/>
                      <a:pt x="20978" y="8046"/>
                    </a:cubicBezTo>
                    <a:cubicBezTo>
                      <a:pt x="20777" y="8372"/>
                      <a:pt x="20677" y="8998"/>
                      <a:pt x="20251" y="9399"/>
                    </a:cubicBezTo>
                    <a:cubicBezTo>
                      <a:pt x="17218" y="12657"/>
                      <a:pt x="15239" y="16717"/>
                      <a:pt x="11905" y="19650"/>
                    </a:cubicBezTo>
                    <a:cubicBezTo>
                      <a:pt x="9700" y="21630"/>
                      <a:pt x="7945" y="24236"/>
                      <a:pt x="6692" y="26943"/>
                    </a:cubicBezTo>
                    <a:cubicBezTo>
                      <a:pt x="6567" y="27269"/>
                      <a:pt x="6467" y="27570"/>
                      <a:pt x="6366" y="27895"/>
                    </a:cubicBezTo>
                    <a:cubicBezTo>
                      <a:pt x="6692" y="27795"/>
                      <a:pt x="6993" y="27695"/>
                      <a:pt x="7419" y="27695"/>
                    </a:cubicBezTo>
                    <a:cubicBezTo>
                      <a:pt x="6166" y="29976"/>
                      <a:pt x="5113" y="32081"/>
                      <a:pt x="3960" y="34261"/>
                    </a:cubicBezTo>
                    <a:cubicBezTo>
                      <a:pt x="3660" y="33961"/>
                      <a:pt x="3559" y="33735"/>
                      <a:pt x="3559" y="33635"/>
                    </a:cubicBezTo>
                    <a:cubicBezTo>
                      <a:pt x="3133" y="34362"/>
                      <a:pt x="2607" y="35088"/>
                      <a:pt x="2306" y="35941"/>
                    </a:cubicBezTo>
                    <a:cubicBezTo>
                      <a:pt x="1454" y="37595"/>
                      <a:pt x="827" y="39374"/>
                      <a:pt x="101" y="41154"/>
                    </a:cubicBezTo>
                    <a:cubicBezTo>
                      <a:pt x="0" y="41354"/>
                      <a:pt x="201" y="41680"/>
                      <a:pt x="301" y="42206"/>
                    </a:cubicBezTo>
                    <a:cubicBezTo>
                      <a:pt x="1053" y="41154"/>
                      <a:pt x="1680" y="40427"/>
                      <a:pt x="2181" y="39700"/>
                    </a:cubicBezTo>
                    <a:cubicBezTo>
                      <a:pt x="2181" y="39700"/>
                      <a:pt x="2306" y="39700"/>
                      <a:pt x="2306" y="39800"/>
                    </a:cubicBezTo>
                    <a:cubicBezTo>
                      <a:pt x="2306" y="40427"/>
                      <a:pt x="2181" y="41053"/>
                      <a:pt x="2081" y="41680"/>
                    </a:cubicBezTo>
                    <a:lnTo>
                      <a:pt x="1354" y="42407"/>
                    </a:lnTo>
                    <a:cubicBezTo>
                      <a:pt x="1554" y="42833"/>
                      <a:pt x="1680" y="43234"/>
                      <a:pt x="1780" y="43560"/>
                    </a:cubicBezTo>
                    <a:cubicBezTo>
                      <a:pt x="1269" y="44265"/>
                      <a:pt x="853" y="44970"/>
                      <a:pt x="1401" y="45789"/>
                    </a:cubicBezTo>
                    <a:lnTo>
                      <a:pt x="1401" y="45789"/>
                    </a:lnTo>
                    <a:cubicBezTo>
                      <a:pt x="1575" y="45505"/>
                      <a:pt x="1696" y="45297"/>
                      <a:pt x="1880" y="44813"/>
                    </a:cubicBezTo>
                    <a:cubicBezTo>
                      <a:pt x="2707" y="48146"/>
                      <a:pt x="3133" y="51505"/>
                      <a:pt x="5539" y="54011"/>
                    </a:cubicBezTo>
                    <a:cubicBezTo>
                      <a:pt x="5639" y="53785"/>
                      <a:pt x="5740" y="53585"/>
                      <a:pt x="5840" y="53485"/>
                    </a:cubicBezTo>
                    <a:cubicBezTo>
                      <a:pt x="6266" y="53785"/>
                      <a:pt x="6692" y="54111"/>
                      <a:pt x="7193" y="54412"/>
                    </a:cubicBezTo>
                    <a:lnTo>
                      <a:pt x="7093" y="54412"/>
                    </a:lnTo>
                    <a:cubicBezTo>
                      <a:pt x="7519" y="54838"/>
                      <a:pt x="7820" y="55264"/>
                      <a:pt x="8146" y="55765"/>
                    </a:cubicBezTo>
                    <a:cubicBezTo>
                      <a:pt x="8446" y="55665"/>
                      <a:pt x="8873" y="55565"/>
                      <a:pt x="8973" y="55465"/>
                    </a:cubicBezTo>
                    <a:cubicBezTo>
                      <a:pt x="9925" y="55891"/>
                      <a:pt x="10652" y="56091"/>
                      <a:pt x="11379" y="56392"/>
                    </a:cubicBezTo>
                    <a:cubicBezTo>
                      <a:pt x="11579" y="56818"/>
                      <a:pt x="11805" y="57244"/>
                      <a:pt x="12005" y="57770"/>
                    </a:cubicBezTo>
                    <a:cubicBezTo>
                      <a:pt x="12206" y="57770"/>
                      <a:pt x="12331" y="57645"/>
                      <a:pt x="12331" y="57645"/>
                    </a:cubicBezTo>
                    <a:cubicBezTo>
                      <a:pt x="12732" y="58272"/>
                      <a:pt x="13058" y="58798"/>
                      <a:pt x="13359" y="59324"/>
                    </a:cubicBezTo>
                    <a:cubicBezTo>
                      <a:pt x="13259" y="58698"/>
                      <a:pt x="13158" y="58171"/>
                      <a:pt x="13158" y="57645"/>
                    </a:cubicBezTo>
                    <a:cubicBezTo>
                      <a:pt x="13158" y="57545"/>
                      <a:pt x="13259" y="57545"/>
                      <a:pt x="13359" y="57545"/>
                    </a:cubicBezTo>
                    <a:cubicBezTo>
                      <a:pt x="13584" y="58071"/>
                      <a:pt x="13885" y="58698"/>
                      <a:pt x="14086" y="59324"/>
                    </a:cubicBezTo>
                    <a:cubicBezTo>
                      <a:pt x="14086" y="59324"/>
                      <a:pt x="14020" y="59390"/>
                      <a:pt x="13942" y="59467"/>
                    </a:cubicBezTo>
                    <a:lnTo>
                      <a:pt x="13942" y="59467"/>
                    </a:lnTo>
                    <a:cubicBezTo>
                      <a:pt x="13832" y="59436"/>
                      <a:pt x="13724" y="59407"/>
                      <a:pt x="13620" y="59382"/>
                    </a:cubicBezTo>
                    <a:lnTo>
                      <a:pt x="13620" y="59382"/>
                    </a:lnTo>
                    <a:cubicBezTo>
                      <a:pt x="13703" y="59420"/>
                      <a:pt x="13780" y="59472"/>
                      <a:pt x="13885" y="59525"/>
                    </a:cubicBezTo>
                    <a:cubicBezTo>
                      <a:pt x="13904" y="59505"/>
                      <a:pt x="13924" y="59486"/>
                      <a:pt x="13942" y="59467"/>
                    </a:cubicBezTo>
                    <a:lnTo>
                      <a:pt x="13942" y="59467"/>
                    </a:lnTo>
                    <a:cubicBezTo>
                      <a:pt x="14332" y="59578"/>
                      <a:pt x="14764" y="59720"/>
                      <a:pt x="15239" y="59851"/>
                    </a:cubicBezTo>
                    <a:lnTo>
                      <a:pt x="15239" y="60778"/>
                    </a:lnTo>
                    <a:cubicBezTo>
                      <a:pt x="16506" y="60948"/>
                      <a:pt x="17773" y="61518"/>
                      <a:pt x="19170" y="61518"/>
                    </a:cubicBezTo>
                    <a:cubicBezTo>
                      <a:pt x="19624" y="61518"/>
                      <a:pt x="20091" y="61458"/>
                      <a:pt x="20577" y="61304"/>
                    </a:cubicBezTo>
                    <a:cubicBezTo>
                      <a:pt x="21376" y="61048"/>
                      <a:pt x="22216" y="60742"/>
                      <a:pt x="23071" y="60742"/>
                    </a:cubicBezTo>
                    <a:cubicBezTo>
                      <a:pt x="23557" y="60742"/>
                      <a:pt x="24047" y="60840"/>
                      <a:pt x="24537" y="61104"/>
                    </a:cubicBezTo>
                    <a:cubicBezTo>
                      <a:pt x="25264" y="60778"/>
                      <a:pt x="25890" y="60377"/>
                      <a:pt x="26617" y="60277"/>
                    </a:cubicBezTo>
                    <a:cubicBezTo>
                      <a:pt x="27870" y="60151"/>
                      <a:pt x="28497" y="59424"/>
                      <a:pt x="29023" y="58497"/>
                    </a:cubicBezTo>
                    <a:cubicBezTo>
                      <a:pt x="29449" y="57971"/>
                      <a:pt x="29975" y="57545"/>
                      <a:pt x="30502" y="57018"/>
                    </a:cubicBezTo>
                    <a:cubicBezTo>
                      <a:pt x="30502" y="57144"/>
                      <a:pt x="30602" y="57144"/>
                      <a:pt x="30702" y="57244"/>
                    </a:cubicBezTo>
                    <a:cubicBezTo>
                      <a:pt x="32381" y="54412"/>
                      <a:pt x="34036" y="51705"/>
                      <a:pt x="35815" y="48998"/>
                    </a:cubicBezTo>
                    <a:cubicBezTo>
                      <a:pt x="36141" y="48372"/>
                      <a:pt x="36442" y="47745"/>
                      <a:pt x="36968" y="47119"/>
                    </a:cubicBezTo>
                    <a:cubicBezTo>
                      <a:pt x="37494" y="46266"/>
                      <a:pt x="38221" y="45640"/>
                      <a:pt x="38747" y="44813"/>
                    </a:cubicBezTo>
                    <a:cubicBezTo>
                      <a:pt x="39900" y="42833"/>
                      <a:pt x="41028" y="40728"/>
                      <a:pt x="42181" y="38748"/>
                    </a:cubicBezTo>
                    <a:cubicBezTo>
                      <a:pt x="42258" y="38441"/>
                      <a:pt x="42407" y="38120"/>
                      <a:pt x="42709" y="38120"/>
                    </a:cubicBezTo>
                    <a:cubicBezTo>
                      <a:pt x="42775" y="38120"/>
                      <a:pt x="42849" y="38136"/>
                      <a:pt x="42931" y="38170"/>
                    </a:cubicBezTo>
                    <a:lnTo>
                      <a:pt x="42931" y="38170"/>
                    </a:lnTo>
                    <a:cubicBezTo>
                      <a:pt x="43147" y="37684"/>
                      <a:pt x="43341" y="37172"/>
                      <a:pt x="43534" y="36567"/>
                    </a:cubicBezTo>
                    <a:cubicBezTo>
                      <a:pt x="44788" y="35314"/>
                      <a:pt x="45314" y="34261"/>
                      <a:pt x="45740" y="32281"/>
                    </a:cubicBezTo>
                    <a:cubicBezTo>
                      <a:pt x="45940" y="31655"/>
                      <a:pt x="46266" y="31129"/>
                      <a:pt x="46993" y="31129"/>
                    </a:cubicBezTo>
                    <a:cubicBezTo>
                      <a:pt x="47093" y="30703"/>
                      <a:pt x="47194" y="30402"/>
                      <a:pt x="47294" y="29976"/>
                    </a:cubicBezTo>
                    <a:cubicBezTo>
                      <a:pt x="47294" y="29575"/>
                      <a:pt x="47194" y="29149"/>
                      <a:pt x="47294" y="28823"/>
                    </a:cubicBezTo>
                    <a:cubicBezTo>
                      <a:pt x="47720" y="27469"/>
                      <a:pt x="48246" y="26016"/>
                      <a:pt x="48773" y="24662"/>
                    </a:cubicBezTo>
                    <a:cubicBezTo>
                      <a:pt x="48973" y="24136"/>
                      <a:pt x="49174" y="23509"/>
                      <a:pt x="49399" y="22983"/>
                    </a:cubicBezTo>
                    <a:cubicBezTo>
                      <a:pt x="49399" y="22883"/>
                      <a:pt x="49299" y="22883"/>
                      <a:pt x="49299" y="22883"/>
                    </a:cubicBezTo>
                    <a:lnTo>
                      <a:pt x="49925" y="22256"/>
                    </a:lnTo>
                    <a:cubicBezTo>
                      <a:pt x="50552" y="19850"/>
                      <a:pt x="51053" y="17770"/>
                      <a:pt x="51580" y="15565"/>
                    </a:cubicBezTo>
                    <a:cubicBezTo>
                      <a:pt x="52006" y="13685"/>
                      <a:pt x="52732" y="11905"/>
                      <a:pt x="52833" y="9925"/>
                    </a:cubicBezTo>
                    <a:cubicBezTo>
                      <a:pt x="53058" y="7945"/>
                      <a:pt x="51905" y="6492"/>
                      <a:pt x="51053" y="5013"/>
                    </a:cubicBezTo>
                    <a:cubicBezTo>
                      <a:pt x="50652" y="4286"/>
                      <a:pt x="49600" y="3760"/>
                      <a:pt x="48773" y="3459"/>
                    </a:cubicBezTo>
                    <a:cubicBezTo>
                      <a:pt x="48597" y="3351"/>
                      <a:pt x="48388" y="3314"/>
                      <a:pt x="48160" y="3314"/>
                    </a:cubicBezTo>
                    <a:cubicBezTo>
                      <a:pt x="47703" y="3314"/>
                      <a:pt x="47169" y="3459"/>
                      <a:pt x="46667" y="3459"/>
                    </a:cubicBezTo>
                    <a:lnTo>
                      <a:pt x="44687" y="3459"/>
                    </a:lnTo>
                    <a:cubicBezTo>
                      <a:pt x="44587" y="2933"/>
                      <a:pt x="44487" y="2632"/>
                      <a:pt x="44387" y="2306"/>
                    </a:cubicBezTo>
                    <a:cubicBezTo>
                      <a:pt x="43760" y="1880"/>
                      <a:pt x="43133" y="1479"/>
                      <a:pt x="42507" y="1053"/>
                    </a:cubicBezTo>
                    <a:cubicBezTo>
                      <a:pt x="42081" y="1254"/>
                      <a:pt x="41655" y="1379"/>
                      <a:pt x="41254" y="1580"/>
                    </a:cubicBezTo>
                    <a:cubicBezTo>
                      <a:pt x="40928" y="1254"/>
                      <a:pt x="40727" y="1053"/>
                      <a:pt x="40402" y="627"/>
                    </a:cubicBezTo>
                    <a:cubicBezTo>
                      <a:pt x="39675" y="1254"/>
                      <a:pt x="38948" y="1880"/>
                      <a:pt x="38321" y="2407"/>
                    </a:cubicBezTo>
                    <a:cubicBezTo>
                      <a:pt x="38321" y="1680"/>
                      <a:pt x="38422" y="953"/>
                      <a:pt x="38422" y="226"/>
                    </a:cubicBezTo>
                    <a:cubicBezTo>
                      <a:pt x="38321" y="226"/>
                      <a:pt x="38221" y="126"/>
                      <a:pt x="38121"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3420" name="Google Shape;3420;p94"/>
              <p:cNvSpPr/>
              <p:nvPr/>
            </p:nvSpPr>
            <p:spPr>
              <a:xfrm rot="3802877">
                <a:off x="4234298" y="3228479"/>
                <a:ext cx="633260" cy="734230"/>
              </a:xfrm>
              <a:custGeom>
                <a:avLst/>
                <a:gdLst/>
                <a:ahLst/>
                <a:cxnLst/>
                <a:rect l="l" t="t" r="r" b="b"/>
                <a:pathLst>
                  <a:path w="53059" h="61519" extrusionOk="0">
                    <a:moveTo>
                      <a:pt x="35615" y="10151"/>
                    </a:moveTo>
                    <a:cubicBezTo>
                      <a:pt x="35389" y="10778"/>
                      <a:pt x="35289" y="11179"/>
                      <a:pt x="35088" y="11705"/>
                    </a:cubicBezTo>
                    <a:cubicBezTo>
                      <a:pt x="35514" y="12432"/>
                      <a:pt x="35389" y="13058"/>
                      <a:pt x="34662" y="13685"/>
                    </a:cubicBezTo>
                    <a:cubicBezTo>
                      <a:pt x="34136" y="12858"/>
                      <a:pt x="34462" y="11279"/>
                      <a:pt x="35615" y="10151"/>
                    </a:cubicBezTo>
                    <a:close/>
                    <a:moveTo>
                      <a:pt x="7519" y="26843"/>
                    </a:moveTo>
                    <a:cubicBezTo>
                      <a:pt x="7519" y="26843"/>
                      <a:pt x="7519" y="26943"/>
                      <a:pt x="7419" y="27068"/>
                    </a:cubicBezTo>
                    <a:lnTo>
                      <a:pt x="7419" y="26943"/>
                    </a:lnTo>
                    <a:cubicBezTo>
                      <a:pt x="7419" y="26943"/>
                      <a:pt x="7419" y="26843"/>
                      <a:pt x="7519" y="26843"/>
                    </a:cubicBezTo>
                    <a:close/>
                    <a:moveTo>
                      <a:pt x="32156" y="28622"/>
                    </a:moveTo>
                    <a:lnTo>
                      <a:pt x="32156" y="29349"/>
                    </a:lnTo>
                    <a:lnTo>
                      <a:pt x="31955" y="29349"/>
                    </a:lnTo>
                    <a:lnTo>
                      <a:pt x="31955" y="28622"/>
                    </a:lnTo>
                    <a:close/>
                    <a:moveTo>
                      <a:pt x="19625" y="32482"/>
                    </a:moveTo>
                    <a:cubicBezTo>
                      <a:pt x="19524" y="32708"/>
                      <a:pt x="19424" y="33008"/>
                      <a:pt x="19324" y="33535"/>
                    </a:cubicBezTo>
                    <a:cubicBezTo>
                      <a:pt x="19223" y="33109"/>
                      <a:pt x="19098" y="33008"/>
                      <a:pt x="19223" y="32808"/>
                    </a:cubicBezTo>
                    <a:cubicBezTo>
                      <a:pt x="19223" y="32708"/>
                      <a:pt x="19324" y="32582"/>
                      <a:pt x="19424" y="32482"/>
                    </a:cubicBezTo>
                    <a:close/>
                    <a:moveTo>
                      <a:pt x="16918" y="34687"/>
                    </a:moveTo>
                    <a:cubicBezTo>
                      <a:pt x="17018" y="34687"/>
                      <a:pt x="17018" y="34788"/>
                      <a:pt x="17118" y="34788"/>
                    </a:cubicBezTo>
                    <a:cubicBezTo>
                      <a:pt x="16918" y="35088"/>
                      <a:pt x="16717" y="35414"/>
                      <a:pt x="16492" y="35715"/>
                    </a:cubicBezTo>
                    <a:cubicBezTo>
                      <a:pt x="16592" y="35414"/>
                      <a:pt x="16717" y="34988"/>
                      <a:pt x="16918" y="34687"/>
                    </a:cubicBezTo>
                    <a:close/>
                    <a:moveTo>
                      <a:pt x="17344" y="36768"/>
                    </a:moveTo>
                    <a:cubicBezTo>
                      <a:pt x="17218" y="36968"/>
                      <a:pt x="17118" y="37094"/>
                      <a:pt x="17018" y="37194"/>
                    </a:cubicBezTo>
                    <a:cubicBezTo>
                      <a:pt x="17018" y="37194"/>
                      <a:pt x="16918" y="37194"/>
                      <a:pt x="16918" y="37094"/>
                    </a:cubicBezTo>
                    <a:cubicBezTo>
                      <a:pt x="17018" y="36968"/>
                      <a:pt x="17018" y="36868"/>
                      <a:pt x="17118" y="36768"/>
                    </a:cubicBezTo>
                    <a:close/>
                    <a:moveTo>
                      <a:pt x="42931" y="38170"/>
                    </a:moveTo>
                    <a:cubicBezTo>
                      <a:pt x="42923" y="38187"/>
                      <a:pt x="42915" y="38204"/>
                      <a:pt x="42908" y="38221"/>
                    </a:cubicBezTo>
                    <a:lnTo>
                      <a:pt x="43033" y="38221"/>
                    </a:lnTo>
                    <a:cubicBezTo>
                      <a:pt x="42998" y="38201"/>
                      <a:pt x="42964" y="38184"/>
                      <a:pt x="42931" y="38170"/>
                    </a:cubicBezTo>
                    <a:close/>
                    <a:moveTo>
                      <a:pt x="3133" y="40101"/>
                    </a:moveTo>
                    <a:lnTo>
                      <a:pt x="3133" y="40327"/>
                    </a:lnTo>
                    <a:cubicBezTo>
                      <a:pt x="3133" y="40327"/>
                      <a:pt x="3033" y="40327"/>
                      <a:pt x="3033" y="40427"/>
                    </a:cubicBezTo>
                    <a:lnTo>
                      <a:pt x="3033" y="40226"/>
                    </a:lnTo>
                    <a:lnTo>
                      <a:pt x="3133" y="40101"/>
                    </a:lnTo>
                    <a:close/>
                    <a:moveTo>
                      <a:pt x="3860" y="40853"/>
                    </a:moveTo>
                    <a:cubicBezTo>
                      <a:pt x="3860" y="40853"/>
                      <a:pt x="3960" y="40953"/>
                      <a:pt x="4061" y="40953"/>
                    </a:cubicBezTo>
                    <a:cubicBezTo>
                      <a:pt x="3960" y="41154"/>
                      <a:pt x="3860" y="41354"/>
                      <a:pt x="3760" y="41480"/>
                    </a:cubicBezTo>
                    <a:cubicBezTo>
                      <a:pt x="3660" y="41480"/>
                      <a:pt x="3660" y="41480"/>
                      <a:pt x="3559" y="41354"/>
                    </a:cubicBezTo>
                    <a:cubicBezTo>
                      <a:pt x="3660" y="41254"/>
                      <a:pt x="3760" y="41053"/>
                      <a:pt x="3860" y="40853"/>
                    </a:cubicBezTo>
                    <a:close/>
                    <a:moveTo>
                      <a:pt x="1401" y="45789"/>
                    </a:moveTo>
                    <a:cubicBezTo>
                      <a:pt x="1385" y="45814"/>
                      <a:pt x="1370" y="45839"/>
                      <a:pt x="1354" y="45865"/>
                    </a:cubicBezTo>
                    <a:lnTo>
                      <a:pt x="1454" y="45865"/>
                    </a:lnTo>
                    <a:cubicBezTo>
                      <a:pt x="1435" y="45840"/>
                      <a:pt x="1417" y="45815"/>
                      <a:pt x="1401" y="45789"/>
                    </a:cubicBezTo>
                    <a:close/>
                    <a:moveTo>
                      <a:pt x="13359" y="59324"/>
                    </a:moveTo>
                    <a:cubicBezTo>
                      <a:pt x="13443" y="59340"/>
                      <a:pt x="13530" y="59360"/>
                      <a:pt x="13620" y="59382"/>
                    </a:cubicBezTo>
                    <a:lnTo>
                      <a:pt x="13620" y="59382"/>
                    </a:lnTo>
                    <a:cubicBezTo>
                      <a:pt x="13545" y="59347"/>
                      <a:pt x="13466" y="59324"/>
                      <a:pt x="13359" y="59324"/>
                    </a:cubicBezTo>
                    <a:close/>
                    <a:moveTo>
                      <a:pt x="38121" y="1"/>
                    </a:moveTo>
                    <a:cubicBezTo>
                      <a:pt x="37695" y="527"/>
                      <a:pt x="37269" y="953"/>
                      <a:pt x="36767" y="1479"/>
                    </a:cubicBezTo>
                    <a:cubicBezTo>
                      <a:pt x="36542" y="1580"/>
                      <a:pt x="36241" y="1680"/>
                      <a:pt x="35915" y="1780"/>
                    </a:cubicBezTo>
                    <a:cubicBezTo>
                      <a:pt x="35915" y="1880"/>
                      <a:pt x="35915" y="2106"/>
                      <a:pt x="36016" y="2306"/>
                    </a:cubicBezTo>
                    <a:cubicBezTo>
                      <a:pt x="35715" y="2306"/>
                      <a:pt x="35389" y="2407"/>
                      <a:pt x="35088" y="2407"/>
                    </a:cubicBezTo>
                    <a:lnTo>
                      <a:pt x="35088" y="1379"/>
                    </a:lnTo>
                    <a:cubicBezTo>
                      <a:pt x="33935" y="1680"/>
                      <a:pt x="32883" y="2006"/>
                      <a:pt x="31630" y="2306"/>
                    </a:cubicBezTo>
                    <a:cubicBezTo>
                      <a:pt x="30810" y="2806"/>
                      <a:pt x="30038" y="3768"/>
                      <a:pt x="28754" y="3768"/>
                    </a:cubicBezTo>
                    <a:cubicBezTo>
                      <a:pt x="28429" y="3768"/>
                      <a:pt x="28070" y="3707"/>
                      <a:pt x="27670" y="3560"/>
                    </a:cubicBezTo>
                    <a:cubicBezTo>
                      <a:pt x="25990" y="4712"/>
                      <a:pt x="24336" y="5966"/>
                      <a:pt x="22557" y="7118"/>
                    </a:cubicBezTo>
                    <a:cubicBezTo>
                      <a:pt x="22031" y="7419"/>
                      <a:pt x="21604" y="7745"/>
                      <a:pt x="20978" y="8046"/>
                    </a:cubicBezTo>
                    <a:cubicBezTo>
                      <a:pt x="20777" y="8372"/>
                      <a:pt x="20677" y="8998"/>
                      <a:pt x="20251" y="9399"/>
                    </a:cubicBezTo>
                    <a:cubicBezTo>
                      <a:pt x="17218" y="12657"/>
                      <a:pt x="15239" y="16717"/>
                      <a:pt x="11905" y="19650"/>
                    </a:cubicBezTo>
                    <a:cubicBezTo>
                      <a:pt x="9700" y="21630"/>
                      <a:pt x="7945" y="24236"/>
                      <a:pt x="6692" y="26943"/>
                    </a:cubicBezTo>
                    <a:cubicBezTo>
                      <a:pt x="6567" y="27269"/>
                      <a:pt x="6467" y="27570"/>
                      <a:pt x="6366" y="27895"/>
                    </a:cubicBezTo>
                    <a:cubicBezTo>
                      <a:pt x="6692" y="27795"/>
                      <a:pt x="6993" y="27695"/>
                      <a:pt x="7419" y="27695"/>
                    </a:cubicBezTo>
                    <a:cubicBezTo>
                      <a:pt x="6166" y="29976"/>
                      <a:pt x="5113" y="32081"/>
                      <a:pt x="3960" y="34261"/>
                    </a:cubicBezTo>
                    <a:cubicBezTo>
                      <a:pt x="3660" y="33961"/>
                      <a:pt x="3559" y="33735"/>
                      <a:pt x="3559" y="33635"/>
                    </a:cubicBezTo>
                    <a:cubicBezTo>
                      <a:pt x="3133" y="34362"/>
                      <a:pt x="2607" y="35088"/>
                      <a:pt x="2306" y="35941"/>
                    </a:cubicBezTo>
                    <a:cubicBezTo>
                      <a:pt x="1454" y="37595"/>
                      <a:pt x="827" y="39374"/>
                      <a:pt x="101" y="41154"/>
                    </a:cubicBezTo>
                    <a:cubicBezTo>
                      <a:pt x="0" y="41354"/>
                      <a:pt x="201" y="41680"/>
                      <a:pt x="301" y="42206"/>
                    </a:cubicBezTo>
                    <a:cubicBezTo>
                      <a:pt x="1053" y="41154"/>
                      <a:pt x="1680" y="40427"/>
                      <a:pt x="2181" y="39700"/>
                    </a:cubicBezTo>
                    <a:cubicBezTo>
                      <a:pt x="2181" y="39700"/>
                      <a:pt x="2306" y="39700"/>
                      <a:pt x="2306" y="39800"/>
                    </a:cubicBezTo>
                    <a:cubicBezTo>
                      <a:pt x="2306" y="40427"/>
                      <a:pt x="2181" y="41053"/>
                      <a:pt x="2081" y="41680"/>
                    </a:cubicBezTo>
                    <a:lnTo>
                      <a:pt x="1354" y="42407"/>
                    </a:lnTo>
                    <a:cubicBezTo>
                      <a:pt x="1554" y="42833"/>
                      <a:pt x="1680" y="43234"/>
                      <a:pt x="1780" y="43560"/>
                    </a:cubicBezTo>
                    <a:cubicBezTo>
                      <a:pt x="1269" y="44265"/>
                      <a:pt x="853" y="44970"/>
                      <a:pt x="1401" y="45789"/>
                    </a:cubicBezTo>
                    <a:lnTo>
                      <a:pt x="1401" y="45789"/>
                    </a:lnTo>
                    <a:cubicBezTo>
                      <a:pt x="1575" y="45505"/>
                      <a:pt x="1696" y="45297"/>
                      <a:pt x="1880" y="44813"/>
                    </a:cubicBezTo>
                    <a:cubicBezTo>
                      <a:pt x="2707" y="48146"/>
                      <a:pt x="3133" y="51505"/>
                      <a:pt x="5539" y="54011"/>
                    </a:cubicBezTo>
                    <a:cubicBezTo>
                      <a:pt x="5639" y="53785"/>
                      <a:pt x="5740" y="53585"/>
                      <a:pt x="5840" y="53485"/>
                    </a:cubicBezTo>
                    <a:cubicBezTo>
                      <a:pt x="6266" y="53785"/>
                      <a:pt x="6692" y="54111"/>
                      <a:pt x="7193" y="54412"/>
                    </a:cubicBezTo>
                    <a:lnTo>
                      <a:pt x="7093" y="54412"/>
                    </a:lnTo>
                    <a:cubicBezTo>
                      <a:pt x="7519" y="54838"/>
                      <a:pt x="7820" y="55264"/>
                      <a:pt x="8146" y="55765"/>
                    </a:cubicBezTo>
                    <a:cubicBezTo>
                      <a:pt x="8446" y="55665"/>
                      <a:pt x="8873" y="55565"/>
                      <a:pt x="8973" y="55465"/>
                    </a:cubicBezTo>
                    <a:cubicBezTo>
                      <a:pt x="9925" y="55891"/>
                      <a:pt x="10652" y="56091"/>
                      <a:pt x="11379" y="56392"/>
                    </a:cubicBezTo>
                    <a:cubicBezTo>
                      <a:pt x="11579" y="56818"/>
                      <a:pt x="11805" y="57244"/>
                      <a:pt x="12005" y="57770"/>
                    </a:cubicBezTo>
                    <a:cubicBezTo>
                      <a:pt x="12206" y="57770"/>
                      <a:pt x="12331" y="57645"/>
                      <a:pt x="12331" y="57645"/>
                    </a:cubicBezTo>
                    <a:cubicBezTo>
                      <a:pt x="12732" y="58272"/>
                      <a:pt x="13058" y="58798"/>
                      <a:pt x="13359" y="59324"/>
                    </a:cubicBezTo>
                    <a:cubicBezTo>
                      <a:pt x="13259" y="58698"/>
                      <a:pt x="13158" y="58171"/>
                      <a:pt x="13158" y="57645"/>
                    </a:cubicBezTo>
                    <a:cubicBezTo>
                      <a:pt x="13158" y="57545"/>
                      <a:pt x="13259" y="57545"/>
                      <a:pt x="13359" y="57545"/>
                    </a:cubicBezTo>
                    <a:cubicBezTo>
                      <a:pt x="13584" y="58071"/>
                      <a:pt x="13885" y="58698"/>
                      <a:pt x="14086" y="59324"/>
                    </a:cubicBezTo>
                    <a:cubicBezTo>
                      <a:pt x="14086" y="59324"/>
                      <a:pt x="14020" y="59390"/>
                      <a:pt x="13942" y="59467"/>
                    </a:cubicBezTo>
                    <a:lnTo>
                      <a:pt x="13942" y="59467"/>
                    </a:lnTo>
                    <a:cubicBezTo>
                      <a:pt x="13832" y="59436"/>
                      <a:pt x="13724" y="59407"/>
                      <a:pt x="13620" y="59382"/>
                    </a:cubicBezTo>
                    <a:lnTo>
                      <a:pt x="13620" y="59382"/>
                    </a:lnTo>
                    <a:cubicBezTo>
                      <a:pt x="13703" y="59420"/>
                      <a:pt x="13780" y="59472"/>
                      <a:pt x="13885" y="59525"/>
                    </a:cubicBezTo>
                    <a:cubicBezTo>
                      <a:pt x="13904" y="59505"/>
                      <a:pt x="13924" y="59486"/>
                      <a:pt x="13942" y="59467"/>
                    </a:cubicBezTo>
                    <a:lnTo>
                      <a:pt x="13942" y="59467"/>
                    </a:lnTo>
                    <a:cubicBezTo>
                      <a:pt x="14332" y="59578"/>
                      <a:pt x="14764" y="59720"/>
                      <a:pt x="15239" y="59851"/>
                    </a:cubicBezTo>
                    <a:lnTo>
                      <a:pt x="15239" y="60778"/>
                    </a:lnTo>
                    <a:cubicBezTo>
                      <a:pt x="16506" y="60948"/>
                      <a:pt x="17773" y="61518"/>
                      <a:pt x="19170" y="61518"/>
                    </a:cubicBezTo>
                    <a:cubicBezTo>
                      <a:pt x="19624" y="61518"/>
                      <a:pt x="20091" y="61458"/>
                      <a:pt x="20577" y="61304"/>
                    </a:cubicBezTo>
                    <a:cubicBezTo>
                      <a:pt x="21376" y="61048"/>
                      <a:pt x="22216" y="60742"/>
                      <a:pt x="23071" y="60742"/>
                    </a:cubicBezTo>
                    <a:cubicBezTo>
                      <a:pt x="23557" y="60742"/>
                      <a:pt x="24047" y="60840"/>
                      <a:pt x="24537" y="61104"/>
                    </a:cubicBezTo>
                    <a:cubicBezTo>
                      <a:pt x="25264" y="60778"/>
                      <a:pt x="25890" y="60377"/>
                      <a:pt x="26617" y="60277"/>
                    </a:cubicBezTo>
                    <a:cubicBezTo>
                      <a:pt x="27870" y="60151"/>
                      <a:pt x="28497" y="59424"/>
                      <a:pt x="29023" y="58497"/>
                    </a:cubicBezTo>
                    <a:cubicBezTo>
                      <a:pt x="29449" y="57971"/>
                      <a:pt x="29975" y="57545"/>
                      <a:pt x="30502" y="57018"/>
                    </a:cubicBezTo>
                    <a:cubicBezTo>
                      <a:pt x="30502" y="57144"/>
                      <a:pt x="30602" y="57144"/>
                      <a:pt x="30702" y="57244"/>
                    </a:cubicBezTo>
                    <a:cubicBezTo>
                      <a:pt x="32381" y="54412"/>
                      <a:pt x="34036" y="51705"/>
                      <a:pt x="35815" y="48998"/>
                    </a:cubicBezTo>
                    <a:cubicBezTo>
                      <a:pt x="36141" y="48372"/>
                      <a:pt x="36442" y="47745"/>
                      <a:pt x="36968" y="47119"/>
                    </a:cubicBezTo>
                    <a:cubicBezTo>
                      <a:pt x="37494" y="46266"/>
                      <a:pt x="38221" y="45640"/>
                      <a:pt x="38747" y="44813"/>
                    </a:cubicBezTo>
                    <a:cubicBezTo>
                      <a:pt x="39900" y="42833"/>
                      <a:pt x="41028" y="40728"/>
                      <a:pt x="42181" y="38748"/>
                    </a:cubicBezTo>
                    <a:cubicBezTo>
                      <a:pt x="42258" y="38441"/>
                      <a:pt x="42407" y="38120"/>
                      <a:pt x="42709" y="38120"/>
                    </a:cubicBezTo>
                    <a:cubicBezTo>
                      <a:pt x="42775" y="38120"/>
                      <a:pt x="42849" y="38136"/>
                      <a:pt x="42931" y="38170"/>
                    </a:cubicBezTo>
                    <a:lnTo>
                      <a:pt x="42931" y="38170"/>
                    </a:lnTo>
                    <a:cubicBezTo>
                      <a:pt x="43147" y="37684"/>
                      <a:pt x="43341" y="37172"/>
                      <a:pt x="43534" y="36567"/>
                    </a:cubicBezTo>
                    <a:cubicBezTo>
                      <a:pt x="44788" y="35314"/>
                      <a:pt x="45314" y="34261"/>
                      <a:pt x="45740" y="32281"/>
                    </a:cubicBezTo>
                    <a:cubicBezTo>
                      <a:pt x="45940" y="31655"/>
                      <a:pt x="46266" y="31129"/>
                      <a:pt x="46993" y="31129"/>
                    </a:cubicBezTo>
                    <a:cubicBezTo>
                      <a:pt x="47093" y="30703"/>
                      <a:pt x="47194" y="30402"/>
                      <a:pt x="47294" y="29976"/>
                    </a:cubicBezTo>
                    <a:cubicBezTo>
                      <a:pt x="47294" y="29575"/>
                      <a:pt x="47194" y="29149"/>
                      <a:pt x="47294" y="28823"/>
                    </a:cubicBezTo>
                    <a:cubicBezTo>
                      <a:pt x="47720" y="27469"/>
                      <a:pt x="48246" y="26016"/>
                      <a:pt x="48773" y="24662"/>
                    </a:cubicBezTo>
                    <a:cubicBezTo>
                      <a:pt x="48973" y="24136"/>
                      <a:pt x="49174" y="23509"/>
                      <a:pt x="49399" y="22983"/>
                    </a:cubicBezTo>
                    <a:cubicBezTo>
                      <a:pt x="49399" y="22883"/>
                      <a:pt x="49299" y="22883"/>
                      <a:pt x="49299" y="22883"/>
                    </a:cubicBezTo>
                    <a:lnTo>
                      <a:pt x="49925" y="22256"/>
                    </a:lnTo>
                    <a:cubicBezTo>
                      <a:pt x="50552" y="19850"/>
                      <a:pt x="51053" y="17770"/>
                      <a:pt x="51580" y="15565"/>
                    </a:cubicBezTo>
                    <a:cubicBezTo>
                      <a:pt x="52006" y="13685"/>
                      <a:pt x="52732" y="11905"/>
                      <a:pt x="52833" y="9925"/>
                    </a:cubicBezTo>
                    <a:cubicBezTo>
                      <a:pt x="53058" y="7945"/>
                      <a:pt x="51905" y="6492"/>
                      <a:pt x="51053" y="5013"/>
                    </a:cubicBezTo>
                    <a:cubicBezTo>
                      <a:pt x="50652" y="4286"/>
                      <a:pt x="49600" y="3760"/>
                      <a:pt x="48773" y="3459"/>
                    </a:cubicBezTo>
                    <a:cubicBezTo>
                      <a:pt x="48597" y="3351"/>
                      <a:pt x="48388" y="3314"/>
                      <a:pt x="48160" y="3314"/>
                    </a:cubicBezTo>
                    <a:cubicBezTo>
                      <a:pt x="47703" y="3314"/>
                      <a:pt x="47169" y="3459"/>
                      <a:pt x="46667" y="3459"/>
                    </a:cubicBezTo>
                    <a:lnTo>
                      <a:pt x="44687" y="3459"/>
                    </a:lnTo>
                    <a:cubicBezTo>
                      <a:pt x="44587" y="2933"/>
                      <a:pt x="44487" y="2632"/>
                      <a:pt x="44387" y="2306"/>
                    </a:cubicBezTo>
                    <a:cubicBezTo>
                      <a:pt x="43760" y="1880"/>
                      <a:pt x="43133" y="1479"/>
                      <a:pt x="42507" y="1053"/>
                    </a:cubicBezTo>
                    <a:cubicBezTo>
                      <a:pt x="42081" y="1254"/>
                      <a:pt x="41655" y="1379"/>
                      <a:pt x="41254" y="1580"/>
                    </a:cubicBezTo>
                    <a:cubicBezTo>
                      <a:pt x="40928" y="1254"/>
                      <a:pt x="40727" y="1053"/>
                      <a:pt x="40402" y="627"/>
                    </a:cubicBezTo>
                    <a:cubicBezTo>
                      <a:pt x="39675" y="1254"/>
                      <a:pt x="38948" y="1880"/>
                      <a:pt x="38321" y="2407"/>
                    </a:cubicBezTo>
                    <a:cubicBezTo>
                      <a:pt x="38321" y="1680"/>
                      <a:pt x="38422" y="953"/>
                      <a:pt x="38422" y="226"/>
                    </a:cubicBezTo>
                    <a:cubicBezTo>
                      <a:pt x="38321" y="226"/>
                      <a:pt x="38221" y="126"/>
                      <a:pt x="38121"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grpSp>
        <p:grpSp>
          <p:nvGrpSpPr>
            <p:cNvPr id="67" name="Google Shape;14273;p151">
              <a:extLst>
                <a:ext uri="{FF2B5EF4-FFF2-40B4-BE49-F238E27FC236}">
                  <a16:creationId xmlns:a16="http://schemas.microsoft.com/office/drawing/2014/main" id="{91D3C246-B55D-4167-AFD0-B8444EDF8D67}"/>
                </a:ext>
              </a:extLst>
            </p:cNvPr>
            <p:cNvGrpSpPr/>
            <p:nvPr/>
          </p:nvGrpSpPr>
          <p:grpSpPr>
            <a:xfrm>
              <a:off x="4388275" y="3390119"/>
              <a:ext cx="367255" cy="269855"/>
              <a:chOff x="1306445" y="3397829"/>
              <a:chExt cx="367255" cy="269855"/>
            </a:xfrm>
            <a:solidFill>
              <a:schemeClr val="bg1"/>
            </a:solidFill>
          </p:grpSpPr>
          <p:sp>
            <p:nvSpPr>
              <p:cNvPr id="68" name="Google Shape;14274;p151">
                <a:extLst>
                  <a:ext uri="{FF2B5EF4-FFF2-40B4-BE49-F238E27FC236}">
                    <a16:creationId xmlns:a16="http://schemas.microsoft.com/office/drawing/2014/main" id="{911A7DD6-6CF6-4CE5-AC15-489DC0BACA34}"/>
                  </a:ext>
                </a:extLst>
              </p:cNvPr>
              <p:cNvSpPr/>
              <p:nvPr/>
            </p:nvSpPr>
            <p:spPr>
              <a:xfrm>
                <a:off x="1588395" y="3513054"/>
                <a:ext cx="45517" cy="16297"/>
              </a:xfrm>
              <a:custGeom>
                <a:avLst/>
                <a:gdLst/>
                <a:ahLst/>
                <a:cxnLst/>
                <a:rect l="l" t="t" r="r" b="b"/>
                <a:pathLst>
                  <a:path w="1430" h="512" extrusionOk="0">
                    <a:moveTo>
                      <a:pt x="168" y="0"/>
                    </a:moveTo>
                    <a:cubicBezTo>
                      <a:pt x="72" y="0"/>
                      <a:pt x="1" y="71"/>
                      <a:pt x="1" y="167"/>
                    </a:cubicBezTo>
                    <a:cubicBezTo>
                      <a:pt x="1" y="250"/>
                      <a:pt x="72" y="333"/>
                      <a:pt x="168" y="333"/>
                    </a:cubicBezTo>
                    <a:cubicBezTo>
                      <a:pt x="358" y="333"/>
                      <a:pt x="906" y="357"/>
                      <a:pt x="1180" y="488"/>
                    </a:cubicBezTo>
                    <a:cubicBezTo>
                      <a:pt x="1204" y="512"/>
                      <a:pt x="1227" y="512"/>
                      <a:pt x="1251" y="512"/>
                    </a:cubicBezTo>
                    <a:cubicBezTo>
                      <a:pt x="1311" y="512"/>
                      <a:pt x="1370" y="476"/>
                      <a:pt x="1406" y="417"/>
                    </a:cubicBezTo>
                    <a:cubicBezTo>
                      <a:pt x="1430" y="333"/>
                      <a:pt x="1406" y="226"/>
                      <a:pt x="1323" y="191"/>
                    </a:cubicBezTo>
                    <a:cubicBezTo>
                      <a:pt x="942" y="0"/>
                      <a:pt x="191" y="0"/>
                      <a:pt x="168" y="0"/>
                    </a:cubicBezTo>
                    <a:close/>
                  </a:path>
                </a:pathLst>
              </a:custGeom>
              <a:grp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69" name="Google Shape;14275;p151">
                <a:extLst>
                  <a:ext uri="{FF2B5EF4-FFF2-40B4-BE49-F238E27FC236}">
                    <a16:creationId xmlns:a16="http://schemas.microsoft.com/office/drawing/2014/main" id="{A52315B4-44EE-491C-AB72-BB0954417510}"/>
                  </a:ext>
                </a:extLst>
              </p:cNvPr>
              <p:cNvSpPr/>
              <p:nvPr/>
            </p:nvSpPr>
            <p:spPr>
              <a:xfrm>
                <a:off x="1306445" y="3397829"/>
                <a:ext cx="367255" cy="269091"/>
              </a:xfrm>
              <a:custGeom>
                <a:avLst/>
                <a:gdLst/>
                <a:ahLst/>
                <a:cxnLst/>
                <a:rect l="l" t="t" r="r" b="b"/>
                <a:pathLst>
                  <a:path w="11538" h="8454" extrusionOk="0">
                    <a:moveTo>
                      <a:pt x="7573" y="334"/>
                    </a:moveTo>
                    <a:lnTo>
                      <a:pt x="7573" y="1965"/>
                    </a:lnTo>
                    <a:cubicBezTo>
                      <a:pt x="7573" y="2227"/>
                      <a:pt x="7525" y="2465"/>
                      <a:pt x="7418" y="2679"/>
                    </a:cubicBezTo>
                    <a:cubicBezTo>
                      <a:pt x="7395" y="2715"/>
                      <a:pt x="7395" y="2727"/>
                      <a:pt x="7395" y="2763"/>
                    </a:cubicBezTo>
                    <a:lnTo>
                      <a:pt x="7395" y="3239"/>
                    </a:lnTo>
                    <a:cubicBezTo>
                      <a:pt x="7395" y="3691"/>
                      <a:pt x="7216" y="4108"/>
                      <a:pt x="6883" y="4442"/>
                    </a:cubicBezTo>
                    <a:cubicBezTo>
                      <a:pt x="6835" y="4489"/>
                      <a:pt x="6787" y="4513"/>
                      <a:pt x="6740" y="4549"/>
                    </a:cubicBezTo>
                    <a:cubicBezTo>
                      <a:pt x="6466" y="4759"/>
                      <a:pt x="6137" y="4876"/>
                      <a:pt x="5785" y="4876"/>
                    </a:cubicBezTo>
                    <a:cubicBezTo>
                      <a:pt x="5739" y="4876"/>
                      <a:pt x="5692" y="4874"/>
                      <a:pt x="5644" y="4870"/>
                    </a:cubicBezTo>
                    <a:cubicBezTo>
                      <a:pt x="4787" y="4823"/>
                      <a:pt x="4108" y="4072"/>
                      <a:pt x="4108" y="3180"/>
                    </a:cubicBezTo>
                    <a:lnTo>
                      <a:pt x="4108" y="2763"/>
                    </a:lnTo>
                    <a:cubicBezTo>
                      <a:pt x="4108" y="2727"/>
                      <a:pt x="4108" y="2715"/>
                      <a:pt x="4096" y="2679"/>
                    </a:cubicBezTo>
                    <a:cubicBezTo>
                      <a:pt x="3989" y="2465"/>
                      <a:pt x="3930" y="2227"/>
                      <a:pt x="3930" y="1965"/>
                    </a:cubicBezTo>
                    <a:lnTo>
                      <a:pt x="3930" y="1608"/>
                    </a:lnTo>
                    <a:cubicBezTo>
                      <a:pt x="3930" y="917"/>
                      <a:pt x="4513" y="334"/>
                      <a:pt x="5216" y="334"/>
                    </a:cubicBezTo>
                    <a:close/>
                    <a:moveTo>
                      <a:pt x="1763" y="3025"/>
                    </a:moveTo>
                    <a:cubicBezTo>
                      <a:pt x="2049" y="3025"/>
                      <a:pt x="2311" y="3144"/>
                      <a:pt x="2525" y="3358"/>
                    </a:cubicBezTo>
                    <a:cubicBezTo>
                      <a:pt x="2715" y="3561"/>
                      <a:pt x="2846" y="3846"/>
                      <a:pt x="2858" y="4144"/>
                    </a:cubicBezTo>
                    <a:cubicBezTo>
                      <a:pt x="2858" y="4227"/>
                      <a:pt x="2882" y="4346"/>
                      <a:pt x="2882" y="4465"/>
                    </a:cubicBezTo>
                    <a:lnTo>
                      <a:pt x="2882" y="4501"/>
                    </a:lnTo>
                    <a:cubicBezTo>
                      <a:pt x="2703" y="4215"/>
                      <a:pt x="2406" y="4013"/>
                      <a:pt x="2049" y="3894"/>
                    </a:cubicBezTo>
                    <a:cubicBezTo>
                      <a:pt x="1703" y="3787"/>
                      <a:pt x="1406" y="3787"/>
                      <a:pt x="1406" y="3787"/>
                    </a:cubicBezTo>
                    <a:cubicBezTo>
                      <a:pt x="1358" y="3787"/>
                      <a:pt x="1310" y="3799"/>
                      <a:pt x="1287" y="3834"/>
                    </a:cubicBezTo>
                    <a:lnTo>
                      <a:pt x="977" y="4144"/>
                    </a:lnTo>
                    <a:cubicBezTo>
                      <a:pt x="918" y="4215"/>
                      <a:pt x="918" y="4323"/>
                      <a:pt x="977" y="4382"/>
                    </a:cubicBezTo>
                    <a:cubicBezTo>
                      <a:pt x="1013" y="4412"/>
                      <a:pt x="1057" y="4427"/>
                      <a:pt x="1101" y="4427"/>
                    </a:cubicBezTo>
                    <a:cubicBezTo>
                      <a:pt x="1144" y="4427"/>
                      <a:pt x="1185" y="4412"/>
                      <a:pt x="1215" y="4382"/>
                    </a:cubicBezTo>
                    <a:lnTo>
                      <a:pt x="1465" y="4108"/>
                    </a:lnTo>
                    <a:cubicBezTo>
                      <a:pt x="1691" y="4132"/>
                      <a:pt x="2382" y="4203"/>
                      <a:pt x="2668" y="4811"/>
                    </a:cubicBezTo>
                    <a:cubicBezTo>
                      <a:pt x="2596" y="5275"/>
                      <a:pt x="2215" y="5596"/>
                      <a:pt x="1763" y="5596"/>
                    </a:cubicBezTo>
                    <a:cubicBezTo>
                      <a:pt x="1251" y="5596"/>
                      <a:pt x="834" y="5180"/>
                      <a:pt x="834" y="4680"/>
                    </a:cubicBezTo>
                    <a:cubicBezTo>
                      <a:pt x="834" y="4584"/>
                      <a:pt x="763" y="4513"/>
                      <a:pt x="679" y="4513"/>
                    </a:cubicBezTo>
                    <a:lnTo>
                      <a:pt x="644" y="4513"/>
                    </a:lnTo>
                    <a:lnTo>
                      <a:pt x="644" y="4465"/>
                    </a:lnTo>
                    <a:cubicBezTo>
                      <a:pt x="644" y="4346"/>
                      <a:pt x="644" y="4251"/>
                      <a:pt x="656" y="4144"/>
                    </a:cubicBezTo>
                    <a:cubicBezTo>
                      <a:pt x="679" y="3846"/>
                      <a:pt x="810" y="3561"/>
                      <a:pt x="1001" y="3358"/>
                    </a:cubicBezTo>
                    <a:cubicBezTo>
                      <a:pt x="1215" y="3144"/>
                      <a:pt x="1477" y="3025"/>
                      <a:pt x="1763" y="3025"/>
                    </a:cubicBezTo>
                    <a:close/>
                    <a:moveTo>
                      <a:pt x="10657" y="3025"/>
                    </a:moveTo>
                    <a:lnTo>
                      <a:pt x="10657" y="3727"/>
                    </a:lnTo>
                    <a:cubicBezTo>
                      <a:pt x="10657" y="3846"/>
                      <a:pt x="10633" y="3953"/>
                      <a:pt x="10585" y="4049"/>
                    </a:cubicBezTo>
                    <a:lnTo>
                      <a:pt x="10502" y="4251"/>
                    </a:lnTo>
                    <a:cubicBezTo>
                      <a:pt x="10478" y="4275"/>
                      <a:pt x="10478" y="4287"/>
                      <a:pt x="10478" y="4323"/>
                    </a:cubicBezTo>
                    <a:lnTo>
                      <a:pt x="10478" y="4680"/>
                    </a:lnTo>
                    <a:cubicBezTo>
                      <a:pt x="10478" y="4930"/>
                      <a:pt x="10383" y="5168"/>
                      <a:pt x="10204" y="5346"/>
                    </a:cubicBezTo>
                    <a:cubicBezTo>
                      <a:pt x="10044" y="5507"/>
                      <a:pt x="9835" y="5600"/>
                      <a:pt x="9605" y="5600"/>
                    </a:cubicBezTo>
                    <a:cubicBezTo>
                      <a:pt x="9579" y="5600"/>
                      <a:pt x="9552" y="5599"/>
                      <a:pt x="9526" y="5596"/>
                    </a:cubicBezTo>
                    <a:cubicBezTo>
                      <a:pt x="9038" y="5585"/>
                      <a:pt x="8633" y="5156"/>
                      <a:pt x="8633" y="4632"/>
                    </a:cubicBezTo>
                    <a:lnTo>
                      <a:pt x="8633" y="4323"/>
                    </a:lnTo>
                    <a:cubicBezTo>
                      <a:pt x="8633" y="4287"/>
                      <a:pt x="8633" y="4263"/>
                      <a:pt x="8621" y="4251"/>
                    </a:cubicBezTo>
                    <a:lnTo>
                      <a:pt x="8514" y="4037"/>
                    </a:lnTo>
                    <a:cubicBezTo>
                      <a:pt x="8466" y="3965"/>
                      <a:pt x="8454" y="3870"/>
                      <a:pt x="8454" y="3787"/>
                    </a:cubicBezTo>
                    <a:lnTo>
                      <a:pt x="8454" y="3775"/>
                    </a:lnTo>
                    <a:cubicBezTo>
                      <a:pt x="8454" y="3370"/>
                      <a:pt x="8788" y="3025"/>
                      <a:pt x="9204" y="3025"/>
                    </a:cubicBezTo>
                    <a:close/>
                    <a:moveTo>
                      <a:pt x="584" y="5180"/>
                    </a:moveTo>
                    <a:cubicBezTo>
                      <a:pt x="679" y="5406"/>
                      <a:pt x="834" y="5596"/>
                      <a:pt x="1037" y="5739"/>
                    </a:cubicBezTo>
                    <a:lnTo>
                      <a:pt x="1037" y="5925"/>
                    </a:lnTo>
                    <a:lnTo>
                      <a:pt x="1037" y="5925"/>
                    </a:lnTo>
                    <a:cubicBezTo>
                      <a:pt x="723" y="5807"/>
                      <a:pt x="571" y="5655"/>
                      <a:pt x="501" y="5585"/>
                    </a:cubicBezTo>
                    <a:cubicBezTo>
                      <a:pt x="537" y="5466"/>
                      <a:pt x="572" y="5335"/>
                      <a:pt x="584" y="5180"/>
                    </a:cubicBezTo>
                    <a:close/>
                    <a:moveTo>
                      <a:pt x="2918" y="5168"/>
                    </a:moveTo>
                    <a:cubicBezTo>
                      <a:pt x="2942" y="5323"/>
                      <a:pt x="2965" y="5454"/>
                      <a:pt x="3013" y="5573"/>
                    </a:cubicBezTo>
                    <a:cubicBezTo>
                      <a:pt x="2953" y="5656"/>
                      <a:pt x="2787" y="5811"/>
                      <a:pt x="2477" y="5930"/>
                    </a:cubicBezTo>
                    <a:lnTo>
                      <a:pt x="2477" y="5716"/>
                    </a:lnTo>
                    <a:cubicBezTo>
                      <a:pt x="2668" y="5585"/>
                      <a:pt x="2834" y="5394"/>
                      <a:pt x="2918" y="5168"/>
                    </a:cubicBezTo>
                    <a:close/>
                    <a:moveTo>
                      <a:pt x="6668" y="4989"/>
                    </a:moveTo>
                    <a:lnTo>
                      <a:pt x="6668" y="5299"/>
                    </a:lnTo>
                    <a:lnTo>
                      <a:pt x="5751" y="5930"/>
                    </a:lnTo>
                    <a:lnTo>
                      <a:pt x="4823" y="5299"/>
                    </a:lnTo>
                    <a:lnTo>
                      <a:pt x="4823" y="4989"/>
                    </a:lnTo>
                    <a:cubicBezTo>
                      <a:pt x="5061" y="5120"/>
                      <a:pt x="5335" y="5204"/>
                      <a:pt x="5620" y="5215"/>
                    </a:cubicBezTo>
                    <a:lnTo>
                      <a:pt x="5751" y="5215"/>
                    </a:lnTo>
                    <a:cubicBezTo>
                      <a:pt x="6073" y="5215"/>
                      <a:pt x="6394" y="5144"/>
                      <a:pt x="6668" y="4989"/>
                    </a:cubicBezTo>
                    <a:close/>
                    <a:moveTo>
                      <a:pt x="9942" y="5882"/>
                    </a:moveTo>
                    <a:lnTo>
                      <a:pt x="9942" y="5954"/>
                    </a:lnTo>
                    <a:cubicBezTo>
                      <a:pt x="9942" y="5989"/>
                      <a:pt x="9942" y="6025"/>
                      <a:pt x="9966" y="6061"/>
                    </a:cubicBezTo>
                    <a:lnTo>
                      <a:pt x="9561" y="6454"/>
                    </a:lnTo>
                    <a:lnTo>
                      <a:pt x="9169" y="6061"/>
                    </a:lnTo>
                    <a:cubicBezTo>
                      <a:pt x="9169" y="6025"/>
                      <a:pt x="9192" y="6001"/>
                      <a:pt x="9192" y="5954"/>
                    </a:cubicBezTo>
                    <a:lnTo>
                      <a:pt x="9192" y="5882"/>
                    </a:lnTo>
                    <a:cubicBezTo>
                      <a:pt x="9288" y="5918"/>
                      <a:pt x="9407" y="5942"/>
                      <a:pt x="9526" y="5942"/>
                    </a:cubicBezTo>
                    <a:lnTo>
                      <a:pt x="9573" y="5942"/>
                    </a:lnTo>
                    <a:cubicBezTo>
                      <a:pt x="9704" y="5942"/>
                      <a:pt x="9823" y="5930"/>
                      <a:pt x="9942" y="5882"/>
                    </a:cubicBezTo>
                    <a:close/>
                    <a:moveTo>
                      <a:pt x="2120" y="5882"/>
                    </a:moveTo>
                    <a:lnTo>
                      <a:pt x="2120" y="6061"/>
                    </a:lnTo>
                    <a:cubicBezTo>
                      <a:pt x="2120" y="6120"/>
                      <a:pt x="2132" y="6180"/>
                      <a:pt x="2168" y="6228"/>
                    </a:cubicBezTo>
                    <a:lnTo>
                      <a:pt x="2013" y="6394"/>
                    </a:lnTo>
                    <a:cubicBezTo>
                      <a:pt x="1941" y="6460"/>
                      <a:pt x="1849" y="6492"/>
                      <a:pt x="1755" y="6492"/>
                    </a:cubicBezTo>
                    <a:cubicBezTo>
                      <a:pt x="1662" y="6492"/>
                      <a:pt x="1566" y="6460"/>
                      <a:pt x="1489" y="6394"/>
                    </a:cubicBezTo>
                    <a:lnTo>
                      <a:pt x="1322" y="6239"/>
                    </a:lnTo>
                    <a:cubicBezTo>
                      <a:pt x="1358" y="6192"/>
                      <a:pt x="1370" y="6132"/>
                      <a:pt x="1370" y="6073"/>
                    </a:cubicBezTo>
                    <a:lnTo>
                      <a:pt x="1370" y="5882"/>
                    </a:lnTo>
                    <a:cubicBezTo>
                      <a:pt x="1489" y="5918"/>
                      <a:pt x="1608" y="5942"/>
                      <a:pt x="1751" y="5942"/>
                    </a:cubicBezTo>
                    <a:cubicBezTo>
                      <a:pt x="1882" y="5942"/>
                      <a:pt x="2001" y="5930"/>
                      <a:pt x="2120" y="5882"/>
                    </a:cubicBezTo>
                    <a:close/>
                    <a:moveTo>
                      <a:pt x="4692" y="5620"/>
                    </a:moveTo>
                    <a:lnTo>
                      <a:pt x="5490" y="6168"/>
                    </a:lnTo>
                    <a:lnTo>
                      <a:pt x="5061" y="6585"/>
                    </a:lnTo>
                    <a:lnTo>
                      <a:pt x="5049" y="6585"/>
                    </a:lnTo>
                    <a:lnTo>
                      <a:pt x="4525" y="5799"/>
                    </a:lnTo>
                    <a:lnTo>
                      <a:pt x="4692" y="5620"/>
                    </a:lnTo>
                    <a:close/>
                    <a:moveTo>
                      <a:pt x="6823" y="5596"/>
                    </a:moveTo>
                    <a:lnTo>
                      <a:pt x="6978" y="5775"/>
                    </a:lnTo>
                    <a:lnTo>
                      <a:pt x="6466" y="6585"/>
                    </a:lnTo>
                    <a:lnTo>
                      <a:pt x="6442" y="6585"/>
                    </a:lnTo>
                    <a:lnTo>
                      <a:pt x="6013" y="6156"/>
                    </a:lnTo>
                    <a:lnTo>
                      <a:pt x="6823" y="5596"/>
                    </a:lnTo>
                    <a:close/>
                    <a:moveTo>
                      <a:pt x="5251" y="1"/>
                    </a:moveTo>
                    <a:cubicBezTo>
                      <a:pt x="4358" y="1"/>
                      <a:pt x="3632" y="739"/>
                      <a:pt x="3632" y="1632"/>
                    </a:cubicBezTo>
                    <a:lnTo>
                      <a:pt x="3632" y="1989"/>
                    </a:lnTo>
                    <a:cubicBezTo>
                      <a:pt x="3632" y="2263"/>
                      <a:pt x="3692" y="2548"/>
                      <a:pt x="3811" y="2799"/>
                    </a:cubicBezTo>
                    <a:lnTo>
                      <a:pt x="3811" y="3191"/>
                    </a:lnTo>
                    <a:cubicBezTo>
                      <a:pt x="3811" y="3834"/>
                      <a:pt x="4096" y="4394"/>
                      <a:pt x="4537" y="4763"/>
                    </a:cubicBezTo>
                    <a:lnTo>
                      <a:pt x="4537" y="5335"/>
                    </a:lnTo>
                    <a:lnTo>
                      <a:pt x="4227" y="5656"/>
                    </a:lnTo>
                    <a:cubicBezTo>
                      <a:pt x="4204" y="5692"/>
                      <a:pt x="4180" y="5751"/>
                      <a:pt x="4180" y="5799"/>
                    </a:cubicBezTo>
                    <a:lnTo>
                      <a:pt x="3144" y="6168"/>
                    </a:lnTo>
                    <a:cubicBezTo>
                      <a:pt x="3073" y="6192"/>
                      <a:pt x="2989" y="6228"/>
                      <a:pt x="2930" y="6275"/>
                    </a:cubicBezTo>
                    <a:lnTo>
                      <a:pt x="2775" y="6180"/>
                    </a:lnTo>
                    <a:cubicBezTo>
                      <a:pt x="3263" y="5977"/>
                      <a:pt x="3406" y="5680"/>
                      <a:pt x="3430" y="5656"/>
                    </a:cubicBezTo>
                    <a:cubicBezTo>
                      <a:pt x="3454" y="5620"/>
                      <a:pt x="3454" y="5561"/>
                      <a:pt x="3430" y="5513"/>
                    </a:cubicBezTo>
                    <a:cubicBezTo>
                      <a:pt x="3311" y="5275"/>
                      <a:pt x="3287" y="4811"/>
                      <a:pt x="3275" y="4453"/>
                    </a:cubicBezTo>
                    <a:cubicBezTo>
                      <a:pt x="3275" y="4334"/>
                      <a:pt x="3263" y="4215"/>
                      <a:pt x="3263" y="4132"/>
                    </a:cubicBezTo>
                    <a:cubicBezTo>
                      <a:pt x="3204" y="3310"/>
                      <a:pt x="2596" y="2691"/>
                      <a:pt x="1822" y="2691"/>
                    </a:cubicBezTo>
                    <a:cubicBezTo>
                      <a:pt x="1060" y="2691"/>
                      <a:pt x="429" y="3310"/>
                      <a:pt x="370" y="4132"/>
                    </a:cubicBezTo>
                    <a:cubicBezTo>
                      <a:pt x="370" y="4227"/>
                      <a:pt x="358" y="4334"/>
                      <a:pt x="358" y="4453"/>
                    </a:cubicBezTo>
                    <a:cubicBezTo>
                      <a:pt x="346" y="4811"/>
                      <a:pt x="334" y="5263"/>
                      <a:pt x="215" y="5513"/>
                    </a:cubicBezTo>
                    <a:cubicBezTo>
                      <a:pt x="179" y="5561"/>
                      <a:pt x="179" y="5620"/>
                      <a:pt x="215" y="5656"/>
                    </a:cubicBezTo>
                    <a:cubicBezTo>
                      <a:pt x="215" y="5680"/>
                      <a:pt x="370" y="5977"/>
                      <a:pt x="870" y="6180"/>
                    </a:cubicBezTo>
                    <a:lnTo>
                      <a:pt x="406" y="6406"/>
                    </a:lnTo>
                    <a:cubicBezTo>
                      <a:pt x="167" y="6525"/>
                      <a:pt x="1" y="6775"/>
                      <a:pt x="1" y="7049"/>
                    </a:cubicBezTo>
                    <a:lnTo>
                      <a:pt x="1" y="8299"/>
                    </a:lnTo>
                    <a:cubicBezTo>
                      <a:pt x="1" y="8383"/>
                      <a:pt x="72" y="8454"/>
                      <a:pt x="167" y="8454"/>
                    </a:cubicBezTo>
                    <a:cubicBezTo>
                      <a:pt x="251" y="8454"/>
                      <a:pt x="334" y="8383"/>
                      <a:pt x="334" y="8299"/>
                    </a:cubicBezTo>
                    <a:lnTo>
                      <a:pt x="334" y="7049"/>
                    </a:lnTo>
                    <a:cubicBezTo>
                      <a:pt x="334" y="6894"/>
                      <a:pt x="406" y="6775"/>
                      <a:pt x="537" y="6704"/>
                    </a:cubicBezTo>
                    <a:lnTo>
                      <a:pt x="1108" y="6418"/>
                    </a:lnTo>
                    <a:lnTo>
                      <a:pt x="1299" y="6609"/>
                    </a:lnTo>
                    <a:cubicBezTo>
                      <a:pt x="1429" y="6751"/>
                      <a:pt x="1608" y="6811"/>
                      <a:pt x="1787" y="6811"/>
                    </a:cubicBezTo>
                    <a:cubicBezTo>
                      <a:pt x="1965" y="6811"/>
                      <a:pt x="2144" y="6751"/>
                      <a:pt x="2275" y="6609"/>
                    </a:cubicBezTo>
                    <a:lnTo>
                      <a:pt x="2477" y="6418"/>
                    </a:lnTo>
                    <a:lnTo>
                      <a:pt x="2656" y="6513"/>
                    </a:lnTo>
                    <a:cubicBezTo>
                      <a:pt x="2561" y="6644"/>
                      <a:pt x="2513" y="6811"/>
                      <a:pt x="2513" y="6990"/>
                    </a:cubicBezTo>
                    <a:lnTo>
                      <a:pt x="2513" y="8299"/>
                    </a:lnTo>
                    <a:cubicBezTo>
                      <a:pt x="2513" y="8383"/>
                      <a:pt x="2596" y="8454"/>
                      <a:pt x="2680" y="8454"/>
                    </a:cubicBezTo>
                    <a:cubicBezTo>
                      <a:pt x="2775" y="8454"/>
                      <a:pt x="2846" y="8383"/>
                      <a:pt x="2846" y="8299"/>
                    </a:cubicBezTo>
                    <a:lnTo>
                      <a:pt x="2846" y="6990"/>
                    </a:lnTo>
                    <a:cubicBezTo>
                      <a:pt x="2846" y="6751"/>
                      <a:pt x="2989" y="6537"/>
                      <a:pt x="3215" y="6466"/>
                    </a:cubicBezTo>
                    <a:lnTo>
                      <a:pt x="4323" y="6061"/>
                    </a:lnTo>
                    <a:lnTo>
                      <a:pt x="4775" y="6751"/>
                    </a:lnTo>
                    <a:cubicBezTo>
                      <a:pt x="4835" y="6835"/>
                      <a:pt x="4930" y="6894"/>
                      <a:pt x="5037" y="6894"/>
                    </a:cubicBezTo>
                    <a:lnTo>
                      <a:pt x="5061" y="6894"/>
                    </a:lnTo>
                    <a:cubicBezTo>
                      <a:pt x="5156" y="6894"/>
                      <a:pt x="5239" y="6870"/>
                      <a:pt x="5311" y="6787"/>
                    </a:cubicBezTo>
                    <a:lnTo>
                      <a:pt x="5597" y="6513"/>
                    </a:lnTo>
                    <a:lnTo>
                      <a:pt x="5597" y="8275"/>
                    </a:lnTo>
                    <a:cubicBezTo>
                      <a:pt x="5597" y="8371"/>
                      <a:pt x="5668" y="8442"/>
                      <a:pt x="5763" y="8442"/>
                    </a:cubicBezTo>
                    <a:cubicBezTo>
                      <a:pt x="5847" y="8442"/>
                      <a:pt x="5930" y="8371"/>
                      <a:pt x="5930" y="8275"/>
                    </a:cubicBezTo>
                    <a:lnTo>
                      <a:pt x="5930" y="6513"/>
                    </a:lnTo>
                    <a:lnTo>
                      <a:pt x="6204" y="6787"/>
                    </a:lnTo>
                    <a:cubicBezTo>
                      <a:pt x="6263" y="6847"/>
                      <a:pt x="6359" y="6894"/>
                      <a:pt x="6466" y="6894"/>
                    </a:cubicBezTo>
                    <a:lnTo>
                      <a:pt x="6490" y="6894"/>
                    </a:lnTo>
                    <a:cubicBezTo>
                      <a:pt x="6597" y="6882"/>
                      <a:pt x="6680" y="6835"/>
                      <a:pt x="6740" y="6751"/>
                    </a:cubicBezTo>
                    <a:lnTo>
                      <a:pt x="7204" y="6061"/>
                    </a:lnTo>
                    <a:lnTo>
                      <a:pt x="8311" y="6466"/>
                    </a:lnTo>
                    <a:cubicBezTo>
                      <a:pt x="8526" y="6537"/>
                      <a:pt x="8680" y="6751"/>
                      <a:pt x="8680" y="6990"/>
                    </a:cubicBezTo>
                    <a:lnTo>
                      <a:pt x="8680" y="8299"/>
                    </a:lnTo>
                    <a:cubicBezTo>
                      <a:pt x="8680" y="8383"/>
                      <a:pt x="8752" y="8454"/>
                      <a:pt x="8847" y="8454"/>
                    </a:cubicBezTo>
                    <a:cubicBezTo>
                      <a:pt x="8930" y="8454"/>
                      <a:pt x="9002" y="8383"/>
                      <a:pt x="9002" y="8299"/>
                    </a:cubicBezTo>
                    <a:lnTo>
                      <a:pt x="9002" y="6990"/>
                    </a:lnTo>
                    <a:cubicBezTo>
                      <a:pt x="9002" y="6751"/>
                      <a:pt x="8919" y="6525"/>
                      <a:pt x="8752" y="6358"/>
                    </a:cubicBezTo>
                    <a:lnTo>
                      <a:pt x="8799" y="6347"/>
                    </a:lnTo>
                    <a:cubicBezTo>
                      <a:pt x="8847" y="6335"/>
                      <a:pt x="8907" y="6311"/>
                      <a:pt x="8966" y="6287"/>
                    </a:cubicBezTo>
                    <a:lnTo>
                      <a:pt x="9395" y="6716"/>
                    </a:lnTo>
                    <a:lnTo>
                      <a:pt x="9395" y="8275"/>
                    </a:lnTo>
                    <a:cubicBezTo>
                      <a:pt x="9395" y="8371"/>
                      <a:pt x="9466" y="8442"/>
                      <a:pt x="9561" y="8442"/>
                    </a:cubicBezTo>
                    <a:cubicBezTo>
                      <a:pt x="9645" y="8442"/>
                      <a:pt x="9728" y="8371"/>
                      <a:pt x="9728" y="8275"/>
                    </a:cubicBezTo>
                    <a:lnTo>
                      <a:pt x="9728" y="6716"/>
                    </a:lnTo>
                    <a:lnTo>
                      <a:pt x="10157" y="6287"/>
                    </a:lnTo>
                    <a:cubicBezTo>
                      <a:pt x="10181" y="6299"/>
                      <a:pt x="10204" y="6299"/>
                      <a:pt x="10228" y="6311"/>
                    </a:cubicBezTo>
                    <a:lnTo>
                      <a:pt x="10931" y="6513"/>
                    </a:lnTo>
                    <a:cubicBezTo>
                      <a:pt x="11097" y="6549"/>
                      <a:pt x="11193" y="6704"/>
                      <a:pt x="11193" y="6870"/>
                    </a:cubicBezTo>
                    <a:lnTo>
                      <a:pt x="11193" y="8263"/>
                    </a:lnTo>
                    <a:cubicBezTo>
                      <a:pt x="11193" y="8359"/>
                      <a:pt x="11276" y="8430"/>
                      <a:pt x="11359" y="8430"/>
                    </a:cubicBezTo>
                    <a:cubicBezTo>
                      <a:pt x="11455" y="8430"/>
                      <a:pt x="11526" y="8359"/>
                      <a:pt x="11526" y="8263"/>
                    </a:cubicBezTo>
                    <a:lnTo>
                      <a:pt x="11526" y="6870"/>
                    </a:lnTo>
                    <a:cubicBezTo>
                      <a:pt x="11538" y="6597"/>
                      <a:pt x="11335" y="6311"/>
                      <a:pt x="11014" y="6228"/>
                    </a:cubicBezTo>
                    <a:lnTo>
                      <a:pt x="10323" y="6037"/>
                    </a:lnTo>
                    <a:cubicBezTo>
                      <a:pt x="10288" y="6013"/>
                      <a:pt x="10276" y="6001"/>
                      <a:pt x="10276" y="5954"/>
                    </a:cubicBezTo>
                    <a:lnTo>
                      <a:pt x="10276" y="5716"/>
                    </a:lnTo>
                    <a:cubicBezTo>
                      <a:pt x="10335" y="5680"/>
                      <a:pt x="10383" y="5632"/>
                      <a:pt x="10443" y="5585"/>
                    </a:cubicBezTo>
                    <a:cubicBezTo>
                      <a:pt x="10693" y="5346"/>
                      <a:pt x="10824" y="5025"/>
                      <a:pt x="10824" y="4680"/>
                    </a:cubicBezTo>
                    <a:lnTo>
                      <a:pt x="10824" y="4346"/>
                    </a:lnTo>
                    <a:lnTo>
                      <a:pt x="10895" y="4215"/>
                    </a:lnTo>
                    <a:cubicBezTo>
                      <a:pt x="10978" y="4072"/>
                      <a:pt x="11014" y="3906"/>
                      <a:pt x="11014" y="3739"/>
                    </a:cubicBezTo>
                    <a:lnTo>
                      <a:pt x="11014" y="2858"/>
                    </a:lnTo>
                    <a:cubicBezTo>
                      <a:pt x="11014" y="2775"/>
                      <a:pt x="10943" y="2691"/>
                      <a:pt x="10859" y="2691"/>
                    </a:cubicBezTo>
                    <a:lnTo>
                      <a:pt x="9216" y="2691"/>
                    </a:lnTo>
                    <a:cubicBezTo>
                      <a:pt x="8621" y="2691"/>
                      <a:pt x="8145" y="3180"/>
                      <a:pt x="8145" y="3775"/>
                    </a:cubicBezTo>
                    <a:lnTo>
                      <a:pt x="8145" y="3787"/>
                    </a:lnTo>
                    <a:cubicBezTo>
                      <a:pt x="8145" y="3918"/>
                      <a:pt x="8180" y="4072"/>
                      <a:pt x="8240" y="4192"/>
                    </a:cubicBezTo>
                    <a:lnTo>
                      <a:pt x="8323" y="4370"/>
                    </a:lnTo>
                    <a:lnTo>
                      <a:pt x="8323" y="4644"/>
                    </a:lnTo>
                    <a:cubicBezTo>
                      <a:pt x="8323" y="5096"/>
                      <a:pt x="8549" y="5477"/>
                      <a:pt x="8871" y="5716"/>
                    </a:cubicBezTo>
                    <a:lnTo>
                      <a:pt x="8871" y="5954"/>
                    </a:lnTo>
                    <a:cubicBezTo>
                      <a:pt x="8871" y="6001"/>
                      <a:pt x="8871" y="6013"/>
                      <a:pt x="8740" y="6049"/>
                    </a:cubicBezTo>
                    <a:lnTo>
                      <a:pt x="8395" y="6156"/>
                    </a:lnTo>
                    <a:lnTo>
                      <a:pt x="7418" y="5799"/>
                    </a:lnTo>
                    <a:cubicBezTo>
                      <a:pt x="7418" y="5751"/>
                      <a:pt x="7406" y="5704"/>
                      <a:pt x="7371" y="5656"/>
                    </a:cubicBezTo>
                    <a:lnTo>
                      <a:pt x="7061" y="5335"/>
                    </a:lnTo>
                    <a:lnTo>
                      <a:pt x="7061" y="4787"/>
                    </a:lnTo>
                    <a:cubicBezTo>
                      <a:pt x="7085" y="4751"/>
                      <a:pt x="7121" y="4727"/>
                      <a:pt x="7168" y="4692"/>
                    </a:cubicBezTo>
                    <a:cubicBezTo>
                      <a:pt x="7561" y="4323"/>
                      <a:pt x="7787" y="3787"/>
                      <a:pt x="7787" y="3251"/>
                    </a:cubicBezTo>
                    <a:lnTo>
                      <a:pt x="7787" y="2799"/>
                    </a:lnTo>
                    <a:cubicBezTo>
                      <a:pt x="7906" y="2537"/>
                      <a:pt x="7966" y="2263"/>
                      <a:pt x="7966" y="1989"/>
                    </a:cubicBezTo>
                    <a:lnTo>
                      <a:pt x="7966" y="167"/>
                    </a:lnTo>
                    <a:cubicBezTo>
                      <a:pt x="7966" y="84"/>
                      <a:pt x="7895" y="1"/>
                      <a:pt x="7799" y="1"/>
                    </a:cubicBezTo>
                    <a:close/>
                  </a:path>
                </a:pathLst>
              </a:custGeom>
              <a:grp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70" name="Google Shape;14276;p151">
                <a:extLst>
                  <a:ext uri="{FF2B5EF4-FFF2-40B4-BE49-F238E27FC236}">
                    <a16:creationId xmlns:a16="http://schemas.microsoft.com/office/drawing/2014/main" id="{0537F171-B249-4F65-9078-F84CBB38CB87}"/>
                  </a:ext>
                </a:extLst>
              </p:cNvPr>
              <p:cNvSpPr/>
              <p:nvPr/>
            </p:nvSpPr>
            <p:spPr>
              <a:xfrm>
                <a:off x="1639960" y="3622549"/>
                <a:ext cx="10631" cy="45135"/>
              </a:xfrm>
              <a:custGeom>
                <a:avLst/>
                <a:gdLst/>
                <a:ahLst/>
                <a:cxnLst/>
                <a:rect l="l" t="t" r="r" b="b"/>
                <a:pathLst>
                  <a:path w="334" h="1418" extrusionOk="0">
                    <a:moveTo>
                      <a:pt x="167" y="1"/>
                    </a:moveTo>
                    <a:cubicBezTo>
                      <a:pt x="84" y="1"/>
                      <a:pt x="0" y="72"/>
                      <a:pt x="0" y="168"/>
                    </a:cubicBezTo>
                    <a:lnTo>
                      <a:pt x="0" y="1251"/>
                    </a:lnTo>
                    <a:cubicBezTo>
                      <a:pt x="0" y="1334"/>
                      <a:pt x="84" y="1418"/>
                      <a:pt x="167" y="1418"/>
                    </a:cubicBezTo>
                    <a:cubicBezTo>
                      <a:pt x="262" y="1418"/>
                      <a:pt x="334" y="1334"/>
                      <a:pt x="334" y="1251"/>
                    </a:cubicBezTo>
                    <a:lnTo>
                      <a:pt x="334" y="168"/>
                    </a:lnTo>
                    <a:cubicBezTo>
                      <a:pt x="334" y="72"/>
                      <a:pt x="262" y="1"/>
                      <a:pt x="167" y="1"/>
                    </a:cubicBezTo>
                    <a:close/>
                  </a:path>
                </a:pathLst>
              </a:custGeom>
              <a:grp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71" name="Google Shape;14277;p151">
                <a:extLst>
                  <a:ext uri="{FF2B5EF4-FFF2-40B4-BE49-F238E27FC236}">
                    <a16:creationId xmlns:a16="http://schemas.microsoft.com/office/drawing/2014/main" id="{5E5171B4-410A-4EC6-BE75-BA0084D8283C}"/>
                  </a:ext>
                </a:extLst>
              </p:cNvPr>
              <p:cNvSpPr/>
              <p:nvPr/>
            </p:nvSpPr>
            <p:spPr>
              <a:xfrm>
                <a:off x="1444014" y="3446466"/>
                <a:ext cx="91734" cy="30589"/>
              </a:xfrm>
              <a:custGeom>
                <a:avLst/>
                <a:gdLst/>
                <a:ahLst/>
                <a:cxnLst/>
                <a:rect l="l" t="t" r="r" b="b"/>
                <a:pathLst>
                  <a:path w="2882" h="961" extrusionOk="0">
                    <a:moveTo>
                      <a:pt x="1169" y="1"/>
                    </a:moveTo>
                    <a:cubicBezTo>
                      <a:pt x="820" y="1"/>
                      <a:pt x="503" y="37"/>
                      <a:pt x="298" y="68"/>
                    </a:cubicBezTo>
                    <a:cubicBezTo>
                      <a:pt x="120" y="104"/>
                      <a:pt x="1" y="247"/>
                      <a:pt x="1" y="413"/>
                    </a:cubicBezTo>
                    <a:lnTo>
                      <a:pt x="1" y="794"/>
                    </a:lnTo>
                    <a:cubicBezTo>
                      <a:pt x="1" y="890"/>
                      <a:pt x="72" y="961"/>
                      <a:pt x="167" y="961"/>
                    </a:cubicBezTo>
                    <a:cubicBezTo>
                      <a:pt x="251" y="961"/>
                      <a:pt x="322" y="890"/>
                      <a:pt x="322" y="794"/>
                    </a:cubicBezTo>
                    <a:lnTo>
                      <a:pt x="322" y="413"/>
                    </a:lnTo>
                    <a:cubicBezTo>
                      <a:pt x="322" y="413"/>
                      <a:pt x="322" y="401"/>
                      <a:pt x="346" y="401"/>
                    </a:cubicBezTo>
                    <a:cubicBezTo>
                      <a:pt x="514" y="373"/>
                      <a:pt x="820" y="331"/>
                      <a:pt x="1157" y="331"/>
                    </a:cubicBezTo>
                    <a:cubicBezTo>
                      <a:pt x="1250" y="331"/>
                      <a:pt x="1346" y="334"/>
                      <a:pt x="1441" y="342"/>
                    </a:cubicBezTo>
                    <a:cubicBezTo>
                      <a:pt x="1977" y="366"/>
                      <a:pt x="2346" y="497"/>
                      <a:pt x="2584" y="735"/>
                    </a:cubicBezTo>
                    <a:cubicBezTo>
                      <a:pt x="2614" y="765"/>
                      <a:pt x="2659" y="779"/>
                      <a:pt x="2703" y="779"/>
                    </a:cubicBezTo>
                    <a:cubicBezTo>
                      <a:pt x="2748" y="779"/>
                      <a:pt x="2793" y="765"/>
                      <a:pt x="2822" y="735"/>
                    </a:cubicBezTo>
                    <a:cubicBezTo>
                      <a:pt x="2882" y="675"/>
                      <a:pt x="2882" y="556"/>
                      <a:pt x="2822" y="497"/>
                    </a:cubicBezTo>
                    <a:cubicBezTo>
                      <a:pt x="2428" y="102"/>
                      <a:pt x="1753" y="1"/>
                      <a:pt x="1169" y="1"/>
                    </a:cubicBezTo>
                    <a:close/>
                  </a:path>
                </a:pathLst>
              </a:custGeom>
              <a:grp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72" name="Google Shape;14278;p151">
                <a:extLst>
                  <a:ext uri="{FF2B5EF4-FFF2-40B4-BE49-F238E27FC236}">
                    <a16:creationId xmlns:a16="http://schemas.microsoft.com/office/drawing/2014/main" id="{A7048991-AE50-46CC-A2C4-99EFFEE36B0F}"/>
                  </a:ext>
                </a:extLst>
              </p:cNvPr>
              <p:cNvSpPr/>
              <p:nvPr/>
            </p:nvSpPr>
            <p:spPr>
              <a:xfrm>
                <a:off x="1420524" y="3633944"/>
                <a:ext cx="11013" cy="33740"/>
              </a:xfrm>
              <a:custGeom>
                <a:avLst/>
                <a:gdLst/>
                <a:ahLst/>
                <a:cxnLst/>
                <a:rect l="l" t="t" r="r" b="b"/>
                <a:pathLst>
                  <a:path w="346" h="1060" extrusionOk="0">
                    <a:moveTo>
                      <a:pt x="167" y="0"/>
                    </a:moveTo>
                    <a:cubicBezTo>
                      <a:pt x="84" y="0"/>
                      <a:pt x="1" y="72"/>
                      <a:pt x="1" y="167"/>
                    </a:cubicBezTo>
                    <a:lnTo>
                      <a:pt x="1" y="893"/>
                    </a:lnTo>
                    <a:cubicBezTo>
                      <a:pt x="1" y="976"/>
                      <a:pt x="84" y="1060"/>
                      <a:pt x="167" y="1060"/>
                    </a:cubicBezTo>
                    <a:cubicBezTo>
                      <a:pt x="262" y="1060"/>
                      <a:pt x="334" y="976"/>
                      <a:pt x="334" y="893"/>
                    </a:cubicBezTo>
                    <a:lnTo>
                      <a:pt x="334" y="167"/>
                    </a:lnTo>
                    <a:cubicBezTo>
                      <a:pt x="346" y="72"/>
                      <a:pt x="262" y="0"/>
                      <a:pt x="167" y="0"/>
                    </a:cubicBezTo>
                    <a:close/>
                  </a:path>
                </a:pathLst>
              </a:custGeom>
              <a:grp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73" name="Google Shape;14279;p151">
                <a:extLst>
                  <a:ext uri="{FF2B5EF4-FFF2-40B4-BE49-F238E27FC236}">
                    <a16:creationId xmlns:a16="http://schemas.microsoft.com/office/drawing/2014/main" id="{0CEE9EF7-845B-4942-A363-BA57F8C8ADDC}"/>
                  </a:ext>
                </a:extLst>
              </p:cNvPr>
              <p:cNvSpPr/>
              <p:nvPr/>
            </p:nvSpPr>
            <p:spPr>
              <a:xfrm>
                <a:off x="1547494" y="3633944"/>
                <a:ext cx="11013" cy="33740"/>
              </a:xfrm>
              <a:custGeom>
                <a:avLst/>
                <a:gdLst/>
                <a:ahLst/>
                <a:cxnLst/>
                <a:rect l="l" t="t" r="r" b="b"/>
                <a:pathLst>
                  <a:path w="346" h="1060" extrusionOk="0">
                    <a:moveTo>
                      <a:pt x="167" y="0"/>
                    </a:moveTo>
                    <a:cubicBezTo>
                      <a:pt x="83" y="0"/>
                      <a:pt x="0" y="72"/>
                      <a:pt x="0" y="167"/>
                    </a:cubicBezTo>
                    <a:lnTo>
                      <a:pt x="0" y="893"/>
                    </a:lnTo>
                    <a:cubicBezTo>
                      <a:pt x="0" y="976"/>
                      <a:pt x="83" y="1060"/>
                      <a:pt x="167" y="1060"/>
                    </a:cubicBezTo>
                    <a:cubicBezTo>
                      <a:pt x="262" y="1060"/>
                      <a:pt x="333" y="976"/>
                      <a:pt x="333" y="893"/>
                    </a:cubicBezTo>
                    <a:lnTo>
                      <a:pt x="333" y="167"/>
                    </a:lnTo>
                    <a:cubicBezTo>
                      <a:pt x="345" y="72"/>
                      <a:pt x="274" y="0"/>
                      <a:pt x="167" y="0"/>
                    </a:cubicBezTo>
                    <a:close/>
                  </a:path>
                </a:pathLst>
              </a:custGeom>
              <a:grp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grpSp>
      </p:grpSp>
      <p:grpSp>
        <p:nvGrpSpPr>
          <p:cNvPr id="9" name="Group 8">
            <a:extLst>
              <a:ext uri="{FF2B5EF4-FFF2-40B4-BE49-F238E27FC236}">
                <a16:creationId xmlns:a16="http://schemas.microsoft.com/office/drawing/2014/main" id="{DDE0511A-73DC-441A-83DC-E09DC9B1ED53}"/>
              </a:ext>
            </a:extLst>
          </p:cNvPr>
          <p:cNvGrpSpPr/>
          <p:nvPr/>
        </p:nvGrpSpPr>
        <p:grpSpPr>
          <a:xfrm>
            <a:off x="6706069" y="2578110"/>
            <a:ext cx="749388" cy="575827"/>
            <a:chOff x="6687606" y="3185663"/>
            <a:chExt cx="749388" cy="575827"/>
          </a:xfrm>
        </p:grpSpPr>
        <p:sp>
          <p:nvSpPr>
            <p:cNvPr id="3409" name="Google Shape;3409;p94"/>
            <p:cNvSpPr/>
            <p:nvPr/>
          </p:nvSpPr>
          <p:spPr>
            <a:xfrm flipH="1">
              <a:off x="6687606" y="3185663"/>
              <a:ext cx="749388" cy="575827"/>
            </a:xfrm>
            <a:custGeom>
              <a:avLst/>
              <a:gdLst/>
              <a:ahLst/>
              <a:cxnLst/>
              <a:rect l="l" t="t" r="r" b="b"/>
              <a:pathLst>
                <a:path w="32357" h="24863" extrusionOk="0">
                  <a:moveTo>
                    <a:pt x="17644" y="1980"/>
                  </a:moveTo>
                  <a:cubicBezTo>
                    <a:pt x="17644" y="2106"/>
                    <a:pt x="17644" y="2206"/>
                    <a:pt x="17745" y="2206"/>
                  </a:cubicBezTo>
                  <a:lnTo>
                    <a:pt x="17544" y="2206"/>
                  </a:lnTo>
                  <a:lnTo>
                    <a:pt x="17544" y="1980"/>
                  </a:lnTo>
                  <a:close/>
                  <a:moveTo>
                    <a:pt x="16291" y="3359"/>
                  </a:moveTo>
                  <a:lnTo>
                    <a:pt x="16291" y="3459"/>
                  </a:lnTo>
                  <a:lnTo>
                    <a:pt x="16166" y="3459"/>
                  </a:lnTo>
                  <a:lnTo>
                    <a:pt x="16291" y="3359"/>
                  </a:lnTo>
                  <a:close/>
                  <a:moveTo>
                    <a:pt x="2807" y="10978"/>
                  </a:moveTo>
                  <a:lnTo>
                    <a:pt x="2807" y="11178"/>
                  </a:lnTo>
                  <a:lnTo>
                    <a:pt x="2507" y="11178"/>
                  </a:lnTo>
                  <a:lnTo>
                    <a:pt x="2507" y="10978"/>
                  </a:lnTo>
                  <a:close/>
                  <a:moveTo>
                    <a:pt x="4487" y="12331"/>
                  </a:moveTo>
                  <a:lnTo>
                    <a:pt x="4487" y="12432"/>
                  </a:lnTo>
                  <a:cubicBezTo>
                    <a:pt x="4386" y="12432"/>
                    <a:pt x="4261" y="12331"/>
                    <a:pt x="4261" y="12331"/>
                  </a:cubicBezTo>
                  <a:close/>
                  <a:moveTo>
                    <a:pt x="26817" y="12331"/>
                  </a:moveTo>
                  <a:cubicBezTo>
                    <a:pt x="27043" y="12432"/>
                    <a:pt x="27143" y="12632"/>
                    <a:pt x="27344" y="12757"/>
                  </a:cubicBezTo>
                  <a:cubicBezTo>
                    <a:pt x="27043" y="12632"/>
                    <a:pt x="26817" y="12632"/>
                    <a:pt x="26517" y="12632"/>
                  </a:cubicBezTo>
                  <a:cubicBezTo>
                    <a:pt x="26617" y="12532"/>
                    <a:pt x="26717" y="12432"/>
                    <a:pt x="26817" y="12331"/>
                  </a:cubicBezTo>
                  <a:close/>
                  <a:moveTo>
                    <a:pt x="27670" y="12958"/>
                  </a:moveTo>
                  <a:cubicBezTo>
                    <a:pt x="27770" y="12958"/>
                    <a:pt x="27870" y="13058"/>
                    <a:pt x="27970" y="13058"/>
                  </a:cubicBezTo>
                  <a:lnTo>
                    <a:pt x="27670" y="13058"/>
                  </a:lnTo>
                  <a:lnTo>
                    <a:pt x="27670" y="12958"/>
                  </a:lnTo>
                  <a:close/>
                  <a:moveTo>
                    <a:pt x="28196" y="12532"/>
                  </a:moveTo>
                  <a:cubicBezTo>
                    <a:pt x="28597" y="12632"/>
                    <a:pt x="28697" y="12858"/>
                    <a:pt x="28822" y="13058"/>
                  </a:cubicBezTo>
                  <a:lnTo>
                    <a:pt x="28196" y="13058"/>
                  </a:lnTo>
                  <a:lnTo>
                    <a:pt x="28196" y="12532"/>
                  </a:lnTo>
                  <a:close/>
                  <a:moveTo>
                    <a:pt x="29850" y="12958"/>
                  </a:moveTo>
                  <a:lnTo>
                    <a:pt x="29850" y="13058"/>
                  </a:lnTo>
                  <a:lnTo>
                    <a:pt x="29750" y="13058"/>
                  </a:lnTo>
                  <a:lnTo>
                    <a:pt x="29750" y="12958"/>
                  </a:lnTo>
                  <a:cubicBezTo>
                    <a:pt x="29750" y="13058"/>
                    <a:pt x="29650" y="13058"/>
                    <a:pt x="29650" y="13058"/>
                  </a:cubicBezTo>
                  <a:cubicBezTo>
                    <a:pt x="29650" y="12958"/>
                    <a:pt x="29750" y="12958"/>
                    <a:pt x="29750" y="12958"/>
                  </a:cubicBezTo>
                  <a:lnTo>
                    <a:pt x="29750" y="12958"/>
                  </a:lnTo>
                  <a:lnTo>
                    <a:pt x="29750" y="12958"/>
                  </a:lnTo>
                  <a:close/>
                  <a:moveTo>
                    <a:pt x="29449" y="13158"/>
                  </a:moveTo>
                  <a:cubicBezTo>
                    <a:pt x="29324" y="13259"/>
                    <a:pt x="29324" y="13259"/>
                    <a:pt x="29223" y="13259"/>
                  </a:cubicBezTo>
                  <a:lnTo>
                    <a:pt x="29324" y="13158"/>
                  </a:lnTo>
                  <a:close/>
                  <a:moveTo>
                    <a:pt x="29123" y="13484"/>
                  </a:moveTo>
                  <a:cubicBezTo>
                    <a:pt x="29223" y="13585"/>
                    <a:pt x="29223" y="13585"/>
                    <a:pt x="29324" y="13585"/>
                  </a:cubicBezTo>
                  <a:lnTo>
                    <a:pt x="29324" y="13685"/>
                  </a:lnTo>
                  <a:cubicBezTo>
                    <a:pt x="29223" y="13585"/>
                    <a:pt x="29123" y="13585"/>
                    <a:pt x="29123" y="13585"/>
                  </a:cubicBezTo>
                  <a:lnTo>
                    <a:pt x="29123" y="13484"/>
                  </a:lnTo>
                  <a:close/>
                  <a:moveTo>
                    <a:pt x="30076" y="14311"/>
                  </a:moveTo>
                  <a:lnTo>
                    <a:pt x="30076" y="14412"/>
                  </a:lnTo>
                  <a:lnTo>
                    <a:pt x="29750" y="14412"/>
                  </a:lnTo>
                  <a:lnTo>
                    <a:pt x="29750" y="14311"/>
                  </a:lnTo>
                  <a:close/>
                  <a:moveTo>
                    <a:pt x="16166" y="21630"/>
                  </a:moveTo>
                  <a:cubicBezTo>
                    <a:pt x="16066" y="21930"/>
                    <a:pt x="15865" y="22031"/>
                    <a:pt x="15539" y="22156"/>
                  </a:cubicBezTo>
                  <a:lnTo>
                    <a:pt x="15539" y="21630"/>
                  </a:lnTo>
                  <a:close/>
                  <a:moveTo>
                    <a:pt x="15138" y="22356"/>
                  </a:moveTo>
                  <a:cubicBezTo>
                    <a:pt x="15138" y="22457"/>
                    <a:pt x="15138" y="22457"/>
                    <a:pt x="15038" y="22557"/>
                  </a:cubicBezTo>
                  <a:lnTo>
                    <a:pt x="15038" y="22356"/>
                  </a:lnTo>
                  <a:close/>
                  <a:moveTo>
                    <a:pt x="15439" y="22457"/>
                  </a:moveTo>
                  <a:cubicBezTo>
                    <a:pt x="15439" y="22557"/>
                    <a:pt x="15439" y="22557"/>
                    <a:pt x="15539" y="22557"/>
                  </a:cubicBezTo>
                  <a:cubicBezTo>
                    <a:pt x="15539" y="22657"/>
                    <a:pt x="15439" y="22657"/>
                    <a:pt x="15439" y="22657"/>
                  </a:cubicBezTo>
                  <a:lnTo>
                    <a:pt x="15439" y="22457"/>
                  </a:lnTo>
                  <a:close/>
                  <a:moveTo>
                    <a:pt x="15665" y="22783"/>
                  </a:moveTo>
                  <a:cubicBezTo>
                    <a:pt x="15665" y="22883"/>
                    <a:pt x="15765" y="22883"/>
                    <a:pt x="15765" y="22883"/>
                  </a:cubicBezTo>
                  <a:lnTo>
                    <a:pt x="15765" y="22983"/>
                  </a:lnTo>
                  <a:lnTo>
                    <a:pt x="15665" y="22983"/>
                  </a:lnTo>
                  <a:lnTo>
                    <a:pt x="15665" y="22883"/>
                  </a:lnTo>
                  <a:lnTo>
                    <a:pt x="15665" y="22783"/>
                  </a:lnTo>
                  <a:close/>
                  <a:moveTo>
                    <a:pt x="14186" y="22883"/>
                  </a:moveTo>
                  <a:cubicBezTo>
                    <a:pt x="14186" y="22983"/>
                    <a:pt x="14186" y="22983"/>
                    <a:pt x="14286" y="23083"/>
                  </a:cubicBezTo>
                  <a:lnTo>
                    <a:pt x="14086" y="23083"/>
                  </a:lnTo>
                  <a:lnTo>
                    <a:pt x="14086" y="22883"/>
                  </a:lnTo>
                  <a:close/>
                  <a:moveTo>
                    <a:pt x="25063" y="0"/>
                  </a:moveTo>
                  <a:cubicBezTo>
                    <a:pt x="24837" y="226"/>
                    <a:pt x="24737" y="326"/>
                    <a:pt x="24637" y="326"/>
                  </a:cubicBezTo>
                  <a:cubicBezTo>
                    <a:pt x="24311" y="527"/>
                    <a:pt x="24010" y="727"/>
                    <a:pt x="23685" y="853"/>
                  </a:cubicBezTo>
                  <a:cubicBezTo>
                    <a:pt x="23183" y="953"/>
                    <a:pt x="22657" y="953"/>
                    <a:pt x="21930" y="1053"/>
                  </a:cubicBezTo>
                  <a:cubicBezTo>
                    <a:pt x="21722" y="885"/>
                    <a:pt x="21463" y="834"/>
                    <a:pt x="21181" y="834"/>
                  </a:cubicBezTo>
                  <a:cubicBezTo>
                    <a:pt x="20750" y="834"/>
                    <a:pt x="20264" y="953"/>
                    <a:pt x="19825" y="953"/>
                  </a:cubicBezTo>
                  <a:cubicBezTo>
                    <a:pt x="19524" y="1053"/>
                    <a:pt x="19299" y="1153"/>
                    <a:pt x="18998" y="1254"/>
                  </a:cubicBezTo>
                  <a:cubicBezTo>
                    <a:pt x="18998" y="853"/>
                    <a:pt x="18898" y="627"/>
                    <a:pt x="18898" y="326"/>
                  </a:cubicBezTo>
                  <a:lnTo>
                    <a:pt x="18672" y="326"/>
                  </a:lnTo>
                  <a:cubicBezTo>
                    <a:pt x="18672" y="853"/>
                    <a:pt x="18572" y="1254"/>
                    <a:pt x="18472" y="1780"/>
                  </a:cubicBezTo>
                  <a:cubicBezTo>
                    <a:pt x="18171" y="1780"/>
                    <a:pt x="17745" y="1680"/>
                    <a:pt x="17319" y="1579"/>
                  </a:cubicBezTo>
                  <a:lnTo>
                    <a:pt x="17319" y="853"/>
                  </a:lnTo>
                  <a:cubicBezTo>
                    <a:pt x="16692" y="727"/>
                    <a:pt x="16066" y="527"/>
                    <a:pt x="15339" y="527"/>
                  </a:cubicBezTo>
                  <a:cubicBezTo>
                    <a:pt x="15193" y="507"/>
                    <a:pt x="15048" y="499"/>
                    <a:pt x="14903" y="499"/>
                  </a:cubicBezTo>
                  <a:cubicBezTo>
                    <a:pt x="14321" y="499"/>
                    <a:pt x="13740" y="627"/>
                    <a:pt x="13158" y="627"/>
                  </a:cubicBezTo>
                  <a:cubicBezTo>
                    <a:pt x="10953" y="727"/>
                    <a:pt x="8772" y="727"/>
                    <a:pt x="6567" y="853"/>
                  </a:cubicBezTo>
                  <a:cubicBezTo>
                    <a:pt x="5840" y="953"/>
                    <a:pt x="5113" y="1053"/>
                    <a:pt x="4487" y="1153"/>
                  </a:cubicBezTo>
                  <a:cubicBezTo>
                    <a:pt x="4261" y="1579"/>
                    <a:pt x="4161" y="1880"/>
                    <a:pt x="4161" y="2306"/>
                  </a:cubicBezTo>
                  <a:cubicBezTo>
                    <a:pt x="4007" y="2277"/>
                    <a:pt x="3844" y="2265"/>
                    <a:pt x="3678" y="2265"/>
                  </a:cubicBezTo>
                  <a:cubicBezTo>
                    <a:pt x="3278" y="2265"/>
                    <a:pt x="2861" y="2336"/>
                    <a:pt x="2507" y="2407"/>
                  </a:cubicBezTo>
                  <a:cubicBezTo>
                    <a:pt x="2181" y="2507"/>
                    <a:pt x="1654" y="2507"/>
                    <a:pt x="1454" y="2732"/>
                  </a:cubicBezTo>
                  <a:lnTo>
                    <a:pt x="0" y="4186"/>
                  </a:lnTo>
                  <a:cubicBezTo>
                    <a:pt x="101" y="4386"/>
                    <a:pt x="201" y="4487"/>
                    <a:pt x="301" y="4612"/>
                  </a:cubicBezTo>
                  <a:cubicBezTo>
                    <a:pt x="502" y="4913"/>
                    <a:pt x="827" y="5113"/>
                    <a:pt x="928" y="5439"/>
                  </a:cubicBezTo>
                  <a:cubicBezTo>
                    <a:pt x="1128" y="5965"/>
                    <a:pt x="1128" y="6492"/>
                    <a:pt x="1354" y="6993"/>
                  </a:cubicBezTo>
                  <a:cubicBezTo>
                    <a:pt x="727" y="7620"/>
                    <a:pt x="1128" y="8371"/>
                    <a:pt x="1128" y="9098"/>
                  </a:cubicBezTo>
                  <a:cubicBezTo>
                    <a:pt x="1253" y="9299"/>
                    <a:pt x="1454" y="9499"/>
                    <a:pt x="1554" y="9825"/>
                  </a:cubicBezTo>
                  <a:cubicBezTo>
                    <a:pt x="1028" y="9825"/>
                    <a:pt x="727" y="9825"/>
                    <a:pt x="301" y="9925"/>
                  </a:cubicBezTo>
                  <a:lnTo>
                    <a:pt x="301" y="10026"/>
                  </a:lnTo>
                  <a:cubicBezTo>
                    <a:pt x="928" y="10126"/>
                    <a:pt x="1554" y="10126"/>
                    <a:pt x="2281" y="10251"/>
                  </a:cubicBezTo>
                  <a:cubicBezTo>
                    <a:pt x="2281" y="10652"/>
                    <a:pt x="2181" y="10978"/>
                    <a:pt x="2080" y="11279"/>
                  </a:cubicBezTo>
                  <a:cubicBezTo>
                    <a:pt x="1755" y="11279"/>
                    <a:pt x="1454" y="11379"/>
                    <a:pt x="1028" y="11379"/>
                  </a:cubicBezTo>
                  <a:cubicBezTo>
                    <a:pt x="928" y="11905"/>
                    <a:pt x="627" y="12532"/>
                    <a:pt x="627" y="13158"/>
                  </a:cubicBezTo>
                  <a:cubicBezTo>
                    <a:pt x="502" y="13885"/>
                    <a:pt x="727" y="14512"/>
                    <a:pt x="727" y="15264"/>
                  </a:cubicBezTo>
                  <a:cubicBezTo>
                    <a:pt x="928" y="17244"/>
                    <a:pt x="1028" y="19324"/>
                    <a:pt x="1128" y="21304"/>
                  </a:cubicBezTo>
                  <a:cubicBezTo>
                    <a:pt x="1253" y="21930"/>
                    <a:pt x="1354" y="22657"/>
                    <a:pt x="1454" y="23284"/>
                  </a:cubicBezTo>
                  <a:cubicBezTo>
                    <a:pt x="1914" y="23463"/>
                    <a:pt x="2340" y="23535"/>
                    <a:pt x="2741" y="23535"/>
                  </a:cubicBezTo>
                  <a:cubicBezTo>
                    <a:pt x="3520" y="23535"/>
                    <a:pt x="4209" y="23264"/>
                    <a:pt x="4888" y="22983"/>
                  </a:cubicBezTo>
                  <a:cubicBezTo>
                    <a:pt x="4888" y="23184"/>
                    <a:pt x="5013" y="23509"/>
                    <a:pt x="5213" y="23710"/>
                  </a:cubicBezTo>
                  <a:cubicBezTo>
                    <a:pt x="5639" y="24136"/>
                    <a:pt x="6141" y="24437"/>
                    <a:pt x="6667" y="24863"/>
                  </a:cubicBezTo>
                  <a:cubicBezTo>
                    <a:pt x="6893" y="24763"/>
                    <a:pt x="6993" y="24662"/>
                    <a:pt x="7093" y="24537"/>
                  </a:cubicBezTo>
                  <a:cubicBezTo>
                    <a:pt x="7394" y="24437"/>
                    <a:pt x="7720" y="24236"/>
                    <a:pt x="8020" y="24136"/>
                  </a:cubicBezTo>
                  <a:cubicBezTo>
                    <a:pt x="8547" y="24036"/>
                    <a:pt x="9173" y="24036"/>
                    <a:pt x="9800" y="23910"/>
                  </a:cubicBezTo>
                  <a:cubicBezTo>
                    <a:pt x="10123" y="24130"/>
                    <a:pt x="10472" y="24183"/>
                    <a:pt x="10851" y="24183"/>
                  </a:cubicBezTo>
                  <a:cubicBezTo>
                    <a:pt x="11208" y="24183"/>
                    <a:pt x="11592" y="24136"/>
                    <a:pt x="12005" y="24136"/>
                  </a:cubicBezTo>
                  <a:cubicBezTo>
                    <a:pt x="12206" y="24036"/>
                    <a:pt x="12406" y="23910"/>
                    <a:pt x="12732" y="23810"/>
                  </a:cubicBezTo>
                  <a:cubicBezTo>
                    <a:pt x="12832" y="24136"/>
                    <a:pt x="12832" y="24437"/>
                    <a:pt x="12832" y="24763"/>
                  </a:cubicBezTo>
                  <a:lnTo>
                    <a:pt x="13033" y="24763"/>
                  </a:lnTo>
                  <a:cubicBezTo>
                    <a:pt x="13158" y="24236"/>
                    <a:pt x="13158" y="23810"/>
                    <a:pt x="13258" y="23284"/>
                  </a:cubicBezTo>
                  <a:cubicBezTo>
                    <a:pt x="13885" y="23284"/>
                    <a:pt x="14512" y="23610"/>
                    <a:pt x="15038" y="23610"/>
                  </a:cubicBezTo>
                  <a:cubicBezTo>
                    <a:pt x="15038" y="23810"/>
                    <a:pt x="15138" y="24036"/>
                    <a:pt x="15138" y="24336"/>
                  </a:cubicBezTo>
                  <a:cubicBezTo>
                    <a:pt x="15665" y="24437"/>
                    <a:pt x="16391" y="24537"/>
                    <a:pt x="17118" y="24662"/>
                  </a:cubicBezTo>
                  <a:cubicBezTo>
                    <a:pt x="17845" y="24662"/>
                    <a:pt x="18572" y="24437"/>
                    <a:pt x="19299" y="24437"/>
                  </a:cubicBezTo>
                  <a:cubicBezTo>
                    <a:pt x="21504" y="24336"/>
                    <a:pt x="23685" y="24236"/>
                    <a:pt x="25890" y="24036"/>
                  </a:cubicBezTo>
                  <a:cubicBezTo>
                    <a:pt x="26517" y="24036"/>
                    <a:pt x="27244" y="23810"/>
                    <a:pt x="27970" y="23710"/>
                  </a:cubicBezTo>
                  <a:cubicBezTo>
                    <a:pt x="28071" y="23509"/>
                    <a:pt x="28071" y="23409"/>
                    <a:pt x="28196" y="23184"/>
                  </a:cubicBezTo>
                  <a:cubicBezTo>
                    <a:pt x="28697" y="23184"/>
                    <a:pt x="29223" y="23184"/>
                    <a:pt x="29850" y="23083"/>
                  </a:cubicBezTo>
                  <a:cubicBezTo>
                    <a:pt x="30176" y="22983"/>
                    <a:pt x="30577" y="22983"/>
                    <a:pt x="30903" y="22783"/>
                  </a:cubicBezTo>
                  <a:cubicBezTo>
                    <a:pt x="31429" y="22356"/>
                    <a:pt x="31830" y="21830"/>
                    <a:pt x="32356" y="21304"/>
                  </a:cubicBezTo>
                  <a:cubicBezTo>
                    <a:pt x="32256" y="21204"/>
                    <a:pt x="32156" y="21103"/>
                    <a:pt x="32056" y="20903"/>
                  </a:cubicBezTo>
                  <a:cubicBezTo>
                    <a:pt x="31830" y="20677"/>
                    <a:pt x="31529" y="20377"/>
                    <a:pt x="31429" y="20051"/>
                  </a:cubicBezTo>
                  <a:cubicBezTo>
                    <a:pt x="31329" y="19524"/>
                    <a:pt x="31203" y="19023"/>
                    <a:pt x="31103" y="18497"/>
                  </a:cubicBezTo>
                  <a:cubicBezTo>
                    <a:pt x="31730" y="17971"/>
                    <a:pt x="31429" y="17143"/>
                    <a:pt x="31329" y="16517"/>
                  </a:cubicBezTo>
                  <a:cubicBezTo>
                    <a:pt x="31203" y="16191"/>
                    <a:pt x="31103" y="15991"/>
                    <a:pt x="31003" y="15665"/>
                  </a:cubicBezTo>
                  <a:lnTo>
                    <a:pt x="32156" y="15665"/>
                  </a:lnTo>
                  <a:lnTo>
                    <a:pt x="32156" y="15464"/>
                  </a:lnTo>
                  <a:cubicBezTo>
                    <a:pt x="31529" y="15364"/>
                    <a:pt x="30903" y="15364"/>
                    <a:pt x="30276" y="15264"/>
                  </a:cubicBezTo>
                  <a:cubicBezTo>
                    <a:pt x="30276" y="14637"/>
                    <a:pt x="30577" y="14111"/>
                    <a:pt x="30702" y="13585"/>
                  </a:cubicBezTo>
                  <a:cubicBezTo>
                    <a:pt x="30903" y="13585"/>
                    <a:pt x="31203" y="13585"/>
                    <a:pt x="31630" y="13484"/>
                  </a:cubicBezTo>
                  <a:cubicBezTo>
                    <a:pt x="31730" y="12958"/>
                    <a:pt x="31955" y="12331"/>
                    <a:pt x="31955" y="11705"/>
                  </a:cubicBezTo>
                  <a:cubicBezTo>
                    <a:pt x="32056" y="11078"/>
                    <a:pt x="31830" y="10351"/>
                    <a:pt x="31730" y="9625"/>
                  </a:cubicBezTo>
                  <a:cubicBezTo>
                    <a:pt x="31529" y="7620"/>
                    <a:pt x="31429" y="5640"/>
                    <a:pt x="31203" y="3660"/>
                  </a:cubicBezTo>
                  <a:cubicBezTo>
                    <a:pt x="31103" y="2933"/>
                    <a:pt x="30903" y="2306"/>
                    <a:pt x="30802" y="1680"/>
                  </a:cubicBezTo>
                  <a:cubicBezTo>
                    <a:pt x="30398" y="1522"/>
                    <a:pt x="30011" y="1459"/>
                    <a:pt x="29640" y="1459"/>
                  </a:cubicBezTo>
                  <a:cubicBezTo>
                    <a:pt x="28769" y="1459"/>
                    <a:pt x="27981" y="1807"/>
                    <a:pt x="27244" y="2106"/>
                  </a:cubicBezTo>
                  <a:lnTo>
                    <a:pt x="27043" y="2306"/>
                  </a:lnTo>
                  <a:cubicBezTo>
                    <a:pt x="27043" y="2206"/>
                    <a:pt x="27043" y="2106"/>
                    <a:pt x="26943" y="1980"/>
                  </a:cubicBezTo>
                  <a:cubicBezTo>
                    <a:pt x="26817" y="1780"/>
                    <a:pt x="26817" y="1354"/>
                    <a:pt x="26617" y="1153"/>
                  </a:cubicBezTo>
                  <a:cubicBezTo>
                    <a:pt x="26091" y="853"/>
                    <a:pt x="25564" y="427"/>
                    <a:pt x="25063"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grpSp>
          <p:nvGrpSpPr>
            <p:cNvPr id="85" name="Google Shape;14337;p151">
              <a:extLst>
                <a:ext uri="{FF2B5EF4-FFF2-40B4-BE49-F238E27FC236}">
                  <a16:creationId xmlns:a16="http://schemas.microsoft.com/office/drawing/2014/main" id="{A378BBC0-7305-4ADD-B4CE-A25B508E5B07}"/>
                </a:ext>
              </a:extLst>
            </p:cNvPr>
            <p:cNvGrpSpPr/>
            <p:nvPr/>
          </p:nvGrpSpPr>
          <p:grpSpPr>
            <a:xfrm>
              <a:off x="6953317" y="3324549"/>
              <a:ext cx="289939" cy="334661"/>
              <a:chOff x="4193490" y="3350084"/>
              <a:chExt cx="289940" cy="334661"/>
            </a:xfrm>
            <a:solidFill>
              <a:schemeClr val="tx1">
                <a:lumMod val="50000"/>
              </a:schemeClr>
            </a:solidFill>
          </p:grpSpPr>
          <p:sp>
            <p:nvSpPr>
              <p:cNvPr id="86" name="Google Shape;14338;p151">
                <a:extLst>
                  <a:ext uri="{FF2B5EF4-FFF2-40B4-BE49-F238E27FC236}">
                    <a16:creationId xmlns:a16="http://schemas.microsoft.com/office/drawing/2014/main" id="{3F8E2946-AB87-45BD-B823-D37ED88FBDCF}"/>
                  </a:ext>
                </a:extLst>
              </p:cNvPr>
              <p:cNvSpPr/>
              <p:nvPr/>
            </p:nvSpPr>
            <p:spPr>
              <a:xfrm>
                <a:off x="4193490" y="3350084"/>
                <a:ext cx="246364" cy="150110"/>
              </a:xfrm>
              <a:custGeom>
                <a:avLst/>
                <a:gdLst/>
                <a:ahLst/>
                <a:cxnLst/>
                <a:rect l="l" t="t" r="r" b="b"/>
                <a:pathLst>
                  <a:path w="7740" h="4716" extrusionOk="0">
                    <a:moveTo>
                      <a:pt x="4382" y="298"/>
                    </a:moveTo>
                    <a:lnTo>
                      <a:pt x="4299" y="1048"/>
                    </a:lnTo>
                    <a:lnTo>
                      <a:pt x="3668" y="1048"/>
                    </a:lnTo>
                    <a:lnTo>
                      <a:pt x="3620" y="524"/>
                    </a:lnTo>
                    <a:lnTo>
                      <a:pt x="3584" y="298"/>
                    </a:lnTo>
                    <a:close/>
                    <a:moveTo>
                      <a:pt x="6013" y="929"/>
                    </a:moveTo>
                    <a:lnTo>
                      <a:pt x="7204" y="2120"/>
                    </a:lnTo>
                    <a:lnTo>
                      <a:pt x="6025" y="2096"/>
                    </a:lnTo>
                    <a:lnTo>
                      <a:pt x="6013" y="929"/>
                    </a:lnTo>
                    <a:close/>
                    <a:moveTo>
                      <a:pt x="3406" y="0"/>
                    </a:moveTo>
                    <a:cubicBezTo>
                      <a:pt x="3358" y="0"/>
                      <a:pt x="3322" y="12"/>
                      <a:pt x="3287" y="48"/>
                    </a:cubicBezTo>
                    <a:cubicBezTo>
                      <a:pt x="3263" y="72"/>
                      <a:pt x="3239" y="119"/>
                      <a:pt x="3239" y="167"/>
                    </a:cubicBezTo>
                    <a:lnTo>
                      <a:pt x="3275" y="393"/>
                    </a:lnTo>
                    <a:lnTo>
                      <a:pt x="143" y="393"/>
                    </a:lnTo>
                    <a:cubicBezTo>
                      <a:pt x="60" y="393"/>
                      <a:pt x="1" y="465"/>
                      <a:pt x="1" y="536"/>
                    </a:cubicBezTo>
                    <a:lnTo>
                      <a:pt x="1" y="1191"/>
                    </a:lnTo>
                    <a:cubicBezTo>
                      <a:pt x="1" y="1286"/>
                      <a:pt x="72" y="1346"/>
                      <a:pt x="143" y="1346"/>
                    </a:cubicBezTo>
                    <a:cubicBezTo>
                      <a:pt x="239" y="1346"/>
                      <a:pt x="298" y="1262"/>
                      <a:pt x="298" y="1191"/>
                    </a:cubicBezTo>
                    <a:lnTo>
                      <a:pt x="298" y="691"/>
                    </a:lnTo>
                    <a:lnTo>
                      <a:pt x="3299" y="691"/>
                    </a:lnTo>
                    <a:lnTo>
                      <a:pt x="3358" y="1203"/>
                    </a:lnTo>
                    <a:cubicBezTo>
                      <a:pt x="3382" y="1286"/>
                      <a:pt x="3441" y="1346"/>
                      <a:pt x="3513" y="1346"/>
                    </a:cubicBezTo>
                    <a:lnTo>
                      <a:pt x="4418" y="1346"/>
                    </a:lnTo>
                    <a:cubicBezTo>
                      <a:pt x="4489" y="1346"/>
                      <a:pt x="4573" y="1286"/>
                      <a:pt x="4573" y="1203"/>
                    </a:cubicBezTo>
                    <a:lnTo>
                      <a:pt x="4632" y="691"/>
                    </a:lnTo>
                    <a:lnTo>
                      <a:pt x="5680" y="691"/>
                    </a:lnTo>
                    <a:lnTo>
                      <a:pt x="5704" y="2239"/>
                    </a:lnTo>
                    <a:cubicBezTo>
                      <a:pt x="5704" y="2322"/>
                      <a:pt x="5775" y="2382"/>
                      <a:pt x="5847" y="2382"/>
                    </a:cubicBezTo>
                    <a:lnTo>
                      <a:pt x="7394" y="2394"/>
                    </a:lnTo>
                    <a:lnTo>
                      <a:pt x="7394" y="4572"/>
                    </a:lnTo>
                    <a:cubicBezTo>
                      <a:pt x="7394" y="4656"/>
                      <a:pt x="7466" y="4715"/>
                      <a:pt x="7549" y="4715"/>
                    </a:cubicBezTo>
                    <a:cubicBezTo>
                      <a:pt x="7632" y="4715"/>
                      <a:pt x="7692" y="4644"/>
                      <a:pt x="7692" y="4572"/>
                    </a:cubicBezTo>
                    <a:lnTo>
                      <a:pt x="7692" y="2251"/>
                    </a:lnTo>
                    <a:cubicBezTo>
                      <a:pt x="7740" y="2215"/>
                      <a:pt x="7728" y="2191"/>
                      <a:pt x="7692" y="2155"/>
                    </a:cubicBezTo>
                    <a:lnTo>
                      <a:pt x="5966" y="429"/>
                    </a:lnTo>
                    <a:cubicBezTo>
                      <a:pt x="5942" y="405"/>
                      <a:pt x="5894" y="393"/>
                      <a:pt x="5858" y="393"/>
                    </a:cubicBezTo>
                    <a:lnTo>
                      <a:pt x="4692" y="393"/>
                    </a:lnTo>
                    <a:lnTo>
                      <a:pt x="4715" y="167"/>
                    </a:lnTo>
                    <a:cubicBezTo>
                      <a:pt x="4715" y="119"/>
                      <a:pt x="4704" y="72"/>
                      <a:pt x="4668" y="48"/>
                    </a:cubicBezTo>
                    <a:cubicBezTo>
                      <a:pt x="4644" y="12"/>
                      <a:pt x="4596" y="0"/>
                      <a:pt x="4549" y="0"/>
                    </a:cubicBezTo>
                    <a:close/>
                  </a:path>
                </a:pathLst>
              </a:custGeom>
              <a:grp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87" name="Google Shape;14339;p151">
                <a:extLst>
                  <a:ext uri="{FF2B5EF4-FFF2-40B4-BE49-F238E27FC236}">
                    <a16:creationId xmlns:a16="http://schemas.microsoft.com/office/drawing/2014/main" id="{1F6E680C-5C27-4918-A09F-70D2F3444196}"/>
                  </a:ext>
                </a:extLst>
              </p:cNvPr>
              <p:cNvSpPr/>
              <p:nvPr/>
            </p:nvSpPr>
            <p:spPr>
              <a:xfrm>
                <a:off x="4193872" y="3405023"/>
                <a:ext cx="9517" cy="44753"/>
              </a:xfrm>
              <a:custGeom>
                <a:avLst/>
                <a:gdLst/>
                <a:ahLst/>
                <a:cxnLst/>
                <a:rect l="l" t="t" r="r" b="b"/>
                <a:pathLst>
                  <a:path w="299" h="1406" extrusionOk="0">
                    <a:moveTo>
                      <a:pt x="155" y="1"/>
                    </a:moveTo>
                    <a:cubicBezTo>
                      <a:pt x="60" y="1"/>
                      <a:pt x="0" y="72"/>
                      <a:pt x="0" y="156"/>
                    </a:cubicBezTo>
                    <a:lnTo>
                      <a:pt x="0" y="1251"/>
                    </a:lnTo>
                    <a:cubicBezTo>
                      <a:pt x="0" y="1346"/>
                      <a:pt x="72" y="1406"/>
                      <a:pt x="155" y="1406"/>
                    </a:cubicBezTo>
                    <a:cubicBezTo>
                      <a:pt x="239" y="1406"/>
                      <a:pt x="298" y="1322"/>
                      <a:pt x="298" y="1251"/>
                    </a:cubicBezTo>
                    <a:lnTo>
                      <a:pt x="298" y="156"/>
                    </a:lnTo>
                    <a:cubicBezTo>
                      <a:pt x="298" y="72"/>
                      <a:pt x="227" y="1"/>
                      <a:pt x="155" y="1"/>
                    </a:cubicBezTo>
                    <a:close/>
                  </a:path>
                </a:pathLst>
              </a:custGeom>
              <a:grp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88" name="Google Shape;14340;p151">
                <a:extLst>
                  <a:ext uri="{FF2B5EF4-FFF2-40B4-BE49-F238E27FC236}">
                    <a16:creationId xmlns:a16="http://schemas.microsoft.com/office/drawing/2014/main" id="{6DFA129D-ECF5-478C-B646-6795168F6514}"/>
                  </a:ext>
                </a:extLst>
              </p:cNvPr>
              <p:cNvSpPr/>
              <p:nvPr/>
            </p:nvSpPr>
            <p:spPr>
              <a:xfrm>
                <a:off x="4275356" y="3444460"/>
                <a:ext cx="128116" cy="9485"/>
              </a:xfrm>
              <a:custGeom>
                <a:avLst/>
                <a:gdLst/>
                <a:ahLst/>
                <a:cxnLst/>
                <a:rect l="l" t="t" r="r" b="b"/>
                <a:pathLst>
                  <a:path w="4025" h="298" extrusionOk="0">
                    <a:moveTo>
                      <a:pt x="155" y="0"/>
                    </a:moveTo>
                    <a:cubicBezTo>
                      <a:pt x="60" y="0"/>
                      <a:pt x="0" y="71"/>
                      <a:pt x="0" y="143"/>
                    </a:cubicBezTo>
                    <a:cubicBezTo>
                      <a:pt x="0" y="226"/>
                      <a:pt x="72" y="298"/>
                      <a:pt x="155" y="298"/>
                    </a:cubicBezTo>
                    <a:lnTo>
                      <a:pt x="3870" y="298"/>
                    </a:lnTo>
                    <a:cubicBezTo>
                      <a:pt x="3965" y="298"/>
                      <a:pt x="4025" y="226"/>
                      <a:pt x="4025" y="143"/>
                    </a:cubicBezTo>
                    <a:cubicBezTo>
                      <a:pt x="4025" y="71"/>
                      <a:pt x="3965" y="0"/>
                      <a:pt x="3870" y="0"/>
                    </a:cubicBezTo>
                    <a:close/>
                  </a:path>
                </a:pathLst>
              </a:custGeom>
              <a:grp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89" name="Google Shape;14341;p151">
                <a:extLst>
                  <a:ext uri="{FF2B5EF4-FFF2-40B4-BE49-F238E27FC236}">
                    <a16:creationId xmlns:a16="http://schemas.microsoft.com/office/drawing/2014/main" id="{5DA1C702-2CEB-460D-88F3-E86F4DA1A840}"/>
                  </a:ext>
                </a:extLst>
              </p:cNvPr>
              <p:cNvSpPr/>
              <p:nvPr/>
            </p:nvSpPr>
            <p:spPr>
              <a:xfrm>
                <a:off x="4275356" y="3463781"/>
                <a:ext cx="128116" cy="9485"/>
              </a:xfrm>
              <a:custGeom>
                <a:avLst/>
                <a:gdLst/>
                <a:ahLst/>
                <a:cxnLst/>
                <a:rect l="l" t="t" r="r" b="b"/>
                <a:pathLst>
                  <a:path w="4025" h="298" extrusionOk="0">
                    <a:moveTo>
                      <a:pt x="155" y="0"/>
                    </a:moveTo>
                    <a:cubicBezTo>
                      <a:pt x="60" y="0"/>
                      <a:pt x="0" y="72"/>
                      <a:pt x="0" y="155"/>
                    </a:cubicBezTo>
                    <a:cubicBezTo>
                      <a:pt x="0" y="226"/>
                      <a:pt x="72" y="298"/>
                      <a:pt x="155" y="298"/>
                    </a:cubicBezTo>
                    <a:lnTo>
                      <a:pt x="3870" y="298"/>
                    </a:lnTo>
                    <a:cubicBezTo>
                      <a:pt x="3965" y="298"/>
                      <a:pt x="4025" y="226"/>
                      <a:pt x="4025" y="155"/>
                    </a:cubicBezTo>
                    <a:cubicBezTo>
                      <a:pt x="4025" y="72"/>
                      <a:pt x="3965" y="0"/>
                      <a:pt x="3870" y="0"/>
                    </a:cubicBezTo>
                    <a:close/>
                  </a:path>
                </a:pathLst>
              </a:custGeom>
              <a:grp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90" name="Google Shape;14342;p151">
                <a:extLst>
                  <a:ext uri="{FF2B5EF4-FFF2-40B4-BE49-F238E27FC236}">
                    <a16:creationId xmlns:a16="http://schemas.microsoft.com/office/drawing/2014/main" id="{AEA1A5EF-9C5B-46A5-938C-611E5D74F3A2}"/>
                  </a:ext>
                </a:extLst>
              </p:cNvPr>
              <p:cNvSpPr/>
              <p:nvPr/>
            </p:nvSpPr>
            <p:spPr>
              <a:xfrm>
                <a:off x="4223442" y="3439527"/>
                <a:ext cx="38673" cy="38673"/>
              </a:xfrm>
              <a:custGeom>
                <a:avLst/>
                <a:gdLst/>
                <a:ahLst/>
                <a:cxnLst/>
                <a:rect l="l" t="t" r="r" b="b"/>
                <a:pathLst>
                  <a:path w="1215" h="1215" extrusionOk="0">
                    <a:moveTo>
                      <a:pt x="905" y="322"/>
                    </a:moveTo>
                    <a:lnTo>
                      <a:pt x="905" y="917"/>
                    </a:lnTo>
                    <a:lnTo>
                      <a:pt x="310" y="917"/>
                    </a:lnTo>
                    <a:lnTo>
                      <a:pt x="310" y="322"/>
                    </a:lnTo>
                    <a:close/>
                    <a:moveTo>
                      <a:pt x="143" y="0"/>
                    </a:moveTo>
                    <a:cubicBezTo>
                      <a:pt x="48" y="0"/>
                      <a:pt x="0" y="72"/>
                      <a:pt x="0" y="155"/>
                    </a:cubicBezTo>
                    <a:lnTo>
                      <a:pt x="0" y="1060"/>
                    </a:lnTo>
                    <a:cubicBezTo>
                      <a:pt x="0" y="1155"/>
                      <a:pt x="72" y="1215"/>
                      <a:pt x="143" y="1215"/>
                    </a:cubicBezTo>
                    <a:lnTo>
                      <a:pt x="1048" y="1215"/>
                    </a:lnTo>
                    <a:cubicBezTo>
                      <a:pt x="1143" y="1215"/>
                      <a:pt x="1203" y="1131"/>
                      <a:pt x="1203" y="1060"/>
                    </a:cubicBezTo>
                    <a:lnTo>
                      <a:pt x="1203" y="155"/>
                    </a:lnTo>
                    <a:cubicBezTo>
                      <a:pt x="1215" y="72"/>
                      <a:pt x="1143" y="0"/>
                      <a:pt x="1048" y="0"/>
                    </a:cubicBezTo>
                    <a:close/>
                  </a:path>
                </a:pathLst>
              </a:custGeom>
              <a:grp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91" name="Google Shape;14343;p151">
                <a:extLst>
                  <a:ext uri="{FF2B5EF4-FFF2-40B4-BE49-F238E27FC236}">
                    <a16:creationId xmlns:a16="http://schemas.microsoft.com/office/drawing/2014/main" id="{63BF6282-6A47-499E-A3A8-02757CC55456}"/>
                  </a:ext>
                </a:extLst>
              </p:cNvPr>
              <p:cNvSpPr/>
              <p:nvPr/>
            </p:nvSpPr>
            <p:spPr>
              <a:xfrm>
                <a:off x="4275356" y="3525913"/>
                <a:ext cx="128116" cy="9517"/>
              </a:xfrm>
              <a:custGeom>
                <a:avLst/>
                <a:gdLst/>
                <a:ahLst/>
                <a:cxnLst/>
                <a:rect l="l" t="t" r="r" b="b"/>
                <a:pathLst>
                  <a:path w="4025" h="299" extrusionOk="0">
                    <a:moveTo>
                      <a:pt x="155" y="1"/>
                    </a:moveTo>
                    <a:cubicBezTo>
                      <a:pt x="60" y="1"/>
                      <a:pt x="0" y="72"/>
                      <a:pt x="0" y="144"/>
                    </a:cubicBezTo>
                    <a:cubicBezTo>
                      <a:pt x="0" y="227"/>
                      <a:pt x="72" y="299"/>
                      <a:pt x="155" y="299"/>
                    </a:cubicBezTo>
                    <a:lnTo>
                      <a:pt x="3870" y="299"/>
                    </a:lnTo>
                    <a:cubicBezTo>
                      <a:pt x="3965" y="299"/>
                      <a:pt x="4025" y="227"/>
                      <a:pt x="4025" y="144"/>
                    </a:cubicBezTo>
                    <a:cubicBezTo>
                      <a:pt x="4025" y="72"/>
                      <a:pt x="3965" y="1"/>
                      <a:pt x="3870" y="1"/>
                    </a:cubicBezTo>
                    <a:close/>
                  </a:path>
                </a:pathLst>
              </a:custGeom>
              <a:grp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92" name="Google Shape;14344;p151">
                <a:extLst>
                  <a:ext uri="{FF2B5EF4-FFF2-40B4-BE49-F238E27FC236}">
                    <a16:creationId xmlns:a16="http://schemas.microsoft.com/office/drawing/2014/main" id="{6A8D4598-7051-4955-BAD6-958B71DBE74A}"/>
                  </a:ext>
                </a:extLst>
              </p:cNvPr>
              <p:cNvSpPr/>
              <p:nvPr/>
            </p:nvSpPr>
            <p:spPr>
              <a:xfrm>
                <a:off x="4275356" y="3544884"/>
                <a:ext cx="128116" cy="9485"/>
              </a:xfrm>
              <a:custGeom>
                <a:avLst/>
                <a:gdLst/>
                <a:ahLst/>
                <a:cxnLst/>
                <a:rect l="l" t="t" r="r" b="b"/>
                <a:pathLst>
                  <a:path w="4025" h="298" extrusionOk="0">
                    <a:moveTo>
                      <a:pt x="155" y="0"/>
                    </a:moveTo>
                    <a:cubicBezTo>
                      <a:pt x="60" y="0"/>
                      <a:pt x="0" y="72"/>
                      <a:pt x="0" y="143"/>
                    </a:cubicBezTo>
                    <a:cubicBezTo>
                      <a:pt x="0" y="226"/>
                      <a:pt x="72" y="298"/>
                      <a:pt x="155" y="298"/>
                    </a:cubicBezTo>
                    <a:lnTo>
                      <a:pt x="3870" y="298"/>
                    </a:lnTo>
                    <a:cubicBezTo>
                      <a:pt x="3965" y="298"/>
                      <a:pt x="4025" y="226"/>
                      <a:pt x="4025" y="143"/>
                    </a:cubicBezTo>
                    <a:cubicBezTo>
                      <a:pt x="4025" y="72"/>
                      <a:pt x="3965" y="0"/>
                      <a:pt x="3870" y="0"/>
                    </a:cubicBezTo>
                    <a:close/>
                  </a:path>
                </a:pathLst>
              </a:custGeom>
              <a:grp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93" name="Google Shape;14345;p151">
                <a:extLst>
                  <a:ext uri="{FF2B5EF4-FFF2-40B4-BE49-F238E27FC236}">
                    <a16:creationId xmlns:a16="http://schemas.microsoft.com/office/drawing/2014/main" id="{0DA44A64-6834-4F3E-95EC-5285048D5074}"/>
                  </a:ext>
                </a:extLst>
              </p:cNvPr>
              <p:cNvSpPr/>
              <p:nvPr/>
            </p:nvSpPr>
            <p:spPr>
              <a:xfrm>
                <a:off x="4223442" y="3521011"/>
                <a:ext cx="38673" cy="38673"/>
              </a:xfrm>
              <a:custGeom>
                <a:avLst/>
                <a:gdLst/>
                <a:ahLst/>
                <a:cxnLst/>
                <a:rect l="l" t="t" r="r" b="b"/>
                <a:pathLst>
                  <a:path w="1215" h="1215" extrusionOk="0">
                    <a:moveTo>
                      <a:pt x="905" y="298"/>
                    </a:moveTo>
                    <a:lnTo>
                      <a:pt x="905" y="893"/>
                    </a:lnTo>
                    <a:lnTo>
                      <a:pt x="310" y="893"/>
                    </a:lnTo>
                    <a:lnTo>
                      <a:pt x="310" y="298"/>
                    </a:lnTo>
                    <a:close/>
                    <a:moveTo>
                      <a:pt x="143" y="0"/>
                    </a:moveTo>
                    <a:cubicBezTo>
                      <a:pt x="48" y="0"/>
                      <a:pt x="0" y="83"/>
                      <a:pt x="0" y="155"/>
                    </a:cubicBezTo>
                    <a:lnTo>
                      <a:pt x="0" y="1060"/>
                    </a:lnTo>
                    <a:cubicBezTo>
                      <a:pt x="0" y="1155"/>
                      <a:pt x="72" y="1215"/>
                      <a:pt x="143" y="1215"/>
                    </a:cubicBezTo>
                    <a:lnTo>
                      <a:pt x="1048" y="1215"/>
                    </a:lnTo>
                    <a:cubicBezTo>
                      <a:pt x="1143" y="1215"/>
                      <a:pt x="1203" y="1131"/>
                      <a:pt x="1203" y="1060"/>
                    </a:cubicBezTo>
                    <a:lnTo>
                      <a:pt x="1203" y="155"/>
                    </a:lnTo>
                    <a:cubicBezTo>
                      <a:pt x="1215" y="83"/>
                      <a:pt x="1143" y="0"/>
                      <a:pt x="1048" y="0"/>
                    </a:cubicBezTo>
                    <a:close/>
                  </a:path>
                </a:pathLst>
              </a:custGeom>
              <a:grp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94" name="Google Shape;14346;p151">
                <a:extLst>
                  <a:ext uri="{FF2B5EF4-FFF2-40B4-BE49-F238E27FC236}">
                    <a16:creationId xmlns:a16="http://schemas.microsoft.com/office/drawing/2014/main" id="{71BC9662-984A-44C1-AB34-81ADDD6E30E6}"/>
                  </a:ext>
                </a:extLst>
              </p:cNvPr>
              <p:cNvSpPr/>
              <p:nvPr/>
            </p:nvSpPr>
            <p:spPr>
              <a:xfrm>
                <a:off x="4223442" y="3602464"/>
                <a:ext cx="38673" cy="38705"/>
              </a:xfrm>
              <a:custGeom>
                <a:avLst/>
                <a:gdLst/>
                <a:ahLst/>
                <a:cxnLst/>
                <a:rect l="l" t="t" r="r" b="b"/>
                <a:pathLst>
                  <a:path w="1215" h="1216" extrusionOk="0">
                    <a:moveTo>
                      <a:pt x="905" y="299"/>
                    </a:moveTo>
                    <a:lnTo>
                      <a:pt x="905" y="894"/>
                    </a:lnTo>
                    <a:lnTo>
                      <a:pt x="310" y="894"/>
                    </a:lnTo>
                    <a:lnTo>
                      <a:pt x="310" y="299"/>
                    </a:lnTo>
                    <a:close/>
                    <a:moveTo>
                      <a:pt x="143" y="1"/>
                    </a:moveTo>
                    <a:cubicBezTo>
                      <a:pt x="48" y="1"/>
                      <a:pt x="0" y="84"/>
                      <a:pt x="0" y="156"/>
                    </a:cubicBezTo>
                    <a:lnTo>
                      <a:pt x="0" y="1061"/>
                    </a:lnTo>
                    <a:cubicBezTo>
                      <a:pt x="0" y="1156"/>
                      <a:pt x="72" y="1215"/>
                      <a:pt x="143" y="1215"/>
                    </a:cubicBezTo>
                    <a:lnTo>
                      <a:pt x="1048" y="1215"/>
                    </a:lnTo>
                    <a:cubicBezTo>
                      <a:pt x="1143" y="1215"/>
                      <a:pt x="1203" y="1132"/>
                      <a:pt x="1203" y="1061"/>
                    </a:cubicBezTo>
                    <a:lnTo>
                      <a:pt x="1203" y="156"/>
                    </a:lnTo>
                    <a:cubicBezTo>
                      <a:pt x="1215" y="60"/>
                      <a:pt x="1143" y="1"/>
                      <a:pt x="1048" y="1"/>
                    </a:cubicBezTo>
                    <a:close/>
                  </a:path>
                </a:pathLst>
              </a:custGeom>
              <a:grp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95" name="Google Shape;14347;p151">
                <a:extLst>
                  <a:ext uri="{FF2B5EF4-FFF2-40B4-BE49-F238E27FC236}">
                    <a16:creationId xmlns:a16="http://schemas.microsoft.com/office/drawing/2014/main" id="{5B300C65-B133-473C-B24A-497B8B330FCB}"/>
                  </a:ext>
                </a:extLst>
              </p:cNvPr>
              <p:cNvSpPr/>
              <p:nvPr/>
            </p:nvSpPr>
            <p:spPr>
              <a:xfrm>
                <a:off x="4193872" y="3460375"/>
                <a:ext cx="289558" cy="224370"/>
              </a:xfrm>
              <a:custGeom>
                <a:avLst/>
                <a:gdLst/>
                <a:ahLst/>
                <a:cxnLst/>
                <a:rect l="l" t="t" r="r" b="b"/>
                <a:pathLst>
                  <a:path w="9097" h="7049" extrusionOk="0">
                    <a:moveTo>
                      <a:pt x="6108" y="3751"/>
                    </a:moveTo>
                    <a:lnTo>
                      <a:pt x="8502" y="4620"/>
                    </a:lnTo>
                    <a:lnTo>
                      <a:pt x="7894" y="4894"/>
                    </a:lnTo>
                    <a:cubicBezTo>
                      <a:pt x="7847" y="4917"/>
                      <a:pt x="7811" y="4953"/>
                      <a:pt x="7799" y="5013"/>
                    </a:cubicBezTo>
                    <a:cubicBezTo>
                      <a:pt x="7787" y="5060"/>
                      <a:pt x="7799" y="5120"/>
                      <a:pt x="7847" y="5155"/>
                    </a:cubicBezTo>
                    <a:lnTo>
                      <a:pt x="8752" y="6060"/>
                    </a:lnTo>
                    <a:lnTo>
                      <a:pt x="8406" y="6406"/>
                    </a:lnTo>
                    <a:lnTo>
                      <a:pt x="7501" y="5489"/>
                    </a:lnTo>
                    <a:cubicBezTo>
                      <a:pt x="7478" y="5465"/>
                      <a:pt x="7430" y="5453"/>
                      <a:pt x="7394" y="5453"/>
                    </a:cubicBezTo>
                    <a:lnTo>
                      <a:pt x="7370" y="5453"/>
                    </a:lnTo>
                    <a:cubicBezTo>
                      <a:pt x="7323" y="5465"/>
                      <a:pt x="7275" y="5489"/>
                      <a:pt x="7251" y="5536"/>
                    </a:cubicBezTo>
                    <a:lnTo>
                      <a:pt x="6966" y="6156"/>
                    </a:lnTo>
                    <a:lnTo>
                      <a:pt x="6108" y="3751"/>
                    </a:lnTo>
                    <a:close/>
                    <a:moveTo>
                      <a:pt x="155" y="0"/>
                    </a:moveTo>
                    <a:cubicBezTo>
                      <a:pt x="60" y="0"/>
                      <a:pt x="0" y="83"/>
                      <a:pt x="0" y="155"/>
                    </a:cubicBezTo>
                    <a:lnTo>
                      <a:pt x="0" y="6894"/>
                    </a:lnTo>
                    <a:cubicBezTo>
                      <a:pt x="0" y="6989"/>
                      <a:pt x="72" y="7049"/>
                      <a:pt x="155" y="7049"/>
                    </a:cubicBezTo>
                    <a:lnTo>
                      <a:pt x="7573" y="7049"/>
                    </a:lnTo>
                    <a:cubicBezTo>
                      <a:pt x="7668" y="7049"/>
                      <a:pt x="7728" y="6965"/>
                      <a:pt x="7728" y="6894"/>
                    </a:cubicBezTo>
                    <a:lnTo>
                      <a:pt x="7728" y="6156"/>
                    </a:lnTo>
                    <a:lnTo>
                      <a:pt x="8204" y="6632"/>
                    </a:lnTo>
                    <a:cubicBezTo>
                      <a:pt x="8263" y="6691"/>
                      <a:pt x="8335" y="6715"/>
                      <a:pt x="8430" y="6715"/>
                    </a:cubicBezTo>
                    <a:cubicBezTo>
                      <a:pt x="8513" y="6715"/>
                      <a:pt x="8585" y="6691"/>
                      <a:pt x="8644" y="6632"/>
                    </a:cubicBezTo>
                    <a:lnTo>
                      <a:pt x="8990" y="6287"/>
                    </a:lnTo>
                    <a:cubicBezTo>
                      <a:pt x="9097" y="6156"/>
                      <a:pt x="9097" y="5953"/>
                      <a:pt x="8978" y="5822"/>
                    </a:cubicBezTo>
                    <a:lnTo>
                      <a:pt x="8228" y="5084"/>
                    </a:lnTo>
                    <a:lnTo>
                      <a:pt x="8644" y="4882"/>
                    </a:lnTo>
                    <a:cubicBezTo>
                      <a:pt x="8763" y="4822"/>
                      <a:pt x="8835" y="4703"/>
                      <a:pt x="8823" y="4584"/>
                    </a:cubicBezTo>
                    <a:cubicBezTo>
                      <a:pt x="8811" y="4465"/>
                      <a:pt x="8740" y="4346"/>
                      <a:pt x="8621" y="4310"/>
                    </a:cubicBezTo>
                    <a:lnTo>
                      <a:pt x="7728" y="3989"/>
                    </a:lnTo>
                    <a:lnTo>
                      <a:pt x="7728" y="1762"/>
                    </a:lnTo>
                    <a:cubicBezTo>
                      <a:pt x="7728" y="1667"/>
                      <a:pt x="7656" y="1607"/>
                      <a:pt x="7573" y="1607"/>
                    </a:cubicBezTo>
                    <a:cubicBezTo>
                      <a:pt x="7489" y="1607"/>
                      <a:pt x="7430" y="1691"/>
                      <a:pt x="7430" y="1762"/>
                    </a:cubicBezTo>
                    <a:lnTo>
                      <a:pt x="7430" y="3893"/>
                    </a:lnTo>
                    <a:lnTo>
                      <a:pt x="6227" y="3453"/>
                    </a:lnTo>
                    <a:cubicBezTo>
                      <a:pt x="6193" y="3442"/>
                      <a:pt x="6158" y="3437"/>
                      <a:pt x="6124" y="3437"/>
                    </a:cubicBezTo>
                    <a:cubicBezTo>
                      <a:pt x="6041" y="3437"/>
                      <a:pt x="5962" y="3469"/>
                      <a:pt x="5894" y="3536"/>
                    </a:cubicBezTo>
                    <a:cubicBezTo>
                      <a:pt x="5799" y="3620"/>
                      <a:pt x="5775" y="3739"/>
                      <a:pt x="5823" y="3858"/>
                    </a:cubicBezTo>
                    <a:lnTo>
                      <a:pt x="6085" y="4620"/>
                    </a:lnTo>
                    <a:lnTo>
                      <a:pt x="2727" y="4620"/>
                    </a:lnTo>
                    <a:cubicBezTo>
                      <a:pt x="2632" y="4620"/>
                      <a:pt x="2572" y="4691"/>
                      <a:pt x="2572" y="4763"/>
                    </a:cubicBezTo>
                    <a:cubicBezTo>
                      <a:pt x="2572" y="4858"/>
                      <a:pt x="2644" y="4917"/>
                      <a:pt x="2727" y="4917"/>
                    </a:cubicBezTo>
                    <a:lnTo>
                      <a:pt x="6204" y="4917"/>
                    </a:lnTo>
                    <a:lnTo>
                      <a:pt x="6311" y="5215"/>
                    </a:lnTo>
                    <a:lnTo>
                      <a:pt x="2727" y="5215"/>
                    </a:lnTo>
                    <a:cubicBezTo>
                      <a:pt x="2632" y="5215"/>
                      <a:pt x="2572" y="5286"/>
                      <a:pt x="2572" y="5358"/>
                    </a:cubicBezTo>
                    <a:cubicBezTo>
                      <a:pt x="2572" y="5453"/>
                      <a:pt x="2644" y="5513"/>
                      <a:pt x="2727" y="5513"/>
                    </a:cubicBezTo>
                    <a:lnTo>
                      <a:pt x="6418" y="5513"/>
                    </a:lnTo>
                    <a:lnTo>
                      <a:pt x="6668" y="6239"/>
                    </a:lnTo>
                    <a:cubicBezTo>
                      <a:pt x="6716" y="6358"/>
                      <a:pt x="6811" y="6453"/>
                      <a:pt x="6954" y="6453"/>
                    </a:cubicBezTo>
                    <a:cubicBezTo>
                      <a:pt x="7085" y="6453"/>
                      <a:pt x="7204" y="6394"/>
                      <a:pt x="7251" y="6275"/>
                    </a:cubicBezTo>
                    <a:lnTo>
                      <a:pt x="7406" y="5929"/>
                    </a:lnTo>
                    <a:lnTo>
                      <a:pt x="7406" y="6727"/>
                    </a:lnTo>
                    <a:lnTo>
                      <a:pt x="298" y="6727"/>
                    </a:lnTo>
                    <a:lnTo>
                      <a:pt x="298" y="155"/>
                    </a:lnTo>
                    <a:cubicBezTo>
                      <a:pt x="298" y="60"/>
                      <a:pt x="227" y="0"/>
                      <a:pt x="155" y="0"/>
                    </a:cubicBezTo>
                    <a:close/>
                  </a:path>
                </a:pathLst>
              </a:custGeom>
              <a:grp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grpSp>
      </p:grpSp>
      <p:grpSp>
        <p:nvGrpSpPr>
          <p:cNvPr id="104" name="Group 103">
            <a:extLst>
              <a:ext uri="{FF2B5EF4-FFF2-40B4-BE49-F238E27FC236}">
                <a16:creationId xmlns:a16="http://schemas.microsoft.com/office/drawing/2014/main" id="{FE658935-BA9B-4377-8816-0633F4BF45E7}"/>
              </a:ext>
            </a:extLst>
          </p:cNvPr>
          <p:cNvGrpSpPr/>
          <p:nvPr/>
        </p:nvGrpSpPr>
        <p:grpSpPr>
          <a:xfrm>
            <a:off x="4194272" y="3568243"/>
            <a:ext cx="755455" cy="767533"/>
            <a:chOff x="4033205" y="3246421"/>
            <a:chExt cx="755455" cy="767533"/>
          </a:xfrm>
        </p:grpSpPr>
        <p:sp>
          <p:nvSpPr>
            <p:cNvPr id="112" name="Google Shape;3419;p94">
              <a:extLst>
                <a:ext uri="{FF2B5EF4-FFF2-40B4-BE49-F238E27FC236}">
                  <a16:creationId xmlns:a16="http://schemas.microsoft.com/office/drawing/2014/main" id="{0EB39A76-999E-4119-BA68-396835A9561F}"/>
                </a:ext>
              </a:extLst>
            </p:cNvPr>
            <p:cNvSpPr/>
            <p:nvPr/>
          </p:nvSpPr>
          <p:spPr>
            <a:xfrm rot="3802877">
              <a:off x="4083690" y="3330209"/>
              <a:ext cx="633260" cy="734230"/>
            </a:xfrm>
            <a:custGeom>
              <a:avLst/>
              <a:gdLst/>
              <a:ahLst/>
              <a:cxnLst/>
              <a:rect l="l" t="t" r="r" b="b"/>
              <a:pathLst>
                <a:path w="53059" h="61519" extrusionOk="0">
                  <a:moveTo>
                    <a:pt x="35615" y="10151"/>
                  </a:moveTo>
                  <a:cubicBezTo>
                    <a:pt x="35389" y="10778"/>
                    <a:pt x="35289" y="11179"/>
                    <a:pt x="35088" y="11705"/>
                  </a:cubicBezTo>
                  <a:cubicBezTo>
                    <a:pt x="35514" y="12432"/>
                    <a:pt x="35389" y="13058"/>
                    <a:pt x="34662" y="13685"/>
                  </a:cubicBezTo>
                  <a:cubicBezTo>
                    <a:pt x="34136" y="12858"/>
                    <a:pt x="34462" y="11279"/>
                    <a:pt x="35615" y="10151"/>
                  </a:cubicBezTo>
                  <a:close/>
                  <a:moveTo>
                    <a:pt x="7519" y="26843"/>
                  </a:moveTo>
                  <a:cubicBezTo>
                    <a:pt x="7519" y="26843"/>
                    <a:pt x="7519" y="26943"/>
                    <a:pt x="7419" y="27068"/>
                  </a:cubicBezTo>
                  <a:lnTo>
                    <a:pt x="7419" y="26943"/>
                  </a:lnTo>
                  <a:cubicBezTo>
                    <a:pt x="7419" y="26943"/>
                    <a:pt x="7419" y="26843"/>
                    <a:pt x="7519" y="26843"/>
                  </a:cubicBezTo>
                  <a:close/>
                  <a:moveTo>
                    <a:pt x="32156" y="28622"/>
                  </a:moveTo>
                  <a:lnTo>
                    <a:pt x="32156" y="29349"/>
                  </a:lnTo>
                  <a:lnTo>
                    <a:pt x="31955" y="29349"/>
                  </a:lnTo>
                  <a:lnTo>
                    <a:pt x="31955" y="28622"/>
                  </a:lnTo>
                  <a:close/>
                  <a:moveTo>
                    <a:pt x="19625" y="32482"/>
                  </a:moveTo>
                  <a:cubicBezTo>
                    <a:pt x="19524" y="32708"/>
                    <a:pt x="19424" y="33008"/>
                    <a:pt x="19324" y="33535"/>
                  </a:cubicBezTo>
                  <a:cubicBezTo>
                    <a:pt x="19223" y="33109"/>
                    <a:pt x="19098" y="33008"/>
                    <a:pt x="19223" y="32808"/>
                  </a:cubicBezTo>
                  <a:cubicBezTo>
                    <a:pt x="19223" y="32708"/>
                    <a:pt x="19324" y="32582"/>
                    <a:pt x="19424" y="32482"/>
                  </a:cubicBezTo>
                  <a:close/>
                  <a:moveTo>
                    <a:pt x="16918" y="34687"/>
                  </a:moveTo>
                  <a:cubicBezTo>
                    <a:pt x="17018" y="34687"/>
                    <a:pt x="17018" y="34788"/>
                    <a:pt x="17118" y="34788"/>
                  </a:cubicBezTo>
                  <a:cubicBezTo>
                    <a:pt x="16918" y="35088"/>
                    <a:pt x="16717" y="35414"/>
                    <a:pt x="16492" y="35715"/>
                  </a:cubicBezTo>
                  <a:cubicBezTo>
                    <a:pt x="16592" y="35414"/>
                    <a:pt x="16717" y="34988"/>
                    <a:pt x="16918" y="34687"/>
                  </a:cubicBezTo>
                  <a:close/>
                  <a:moveTo>
                    <a:pt x="17344" y="36768"/>
                  </a:moveTo>
                  <a:cubicBezTo>
                    <a:pt x="17218" y="36968"/>
                    <a:pt x="17118" y="37094"/>
                    <a:pt x="17018" y="37194"/>
                  </a:cubicBezTo>
                  <a:cubicBezTo>
                    <a:pt x="17018" y="37194"/>
                    <a:pt x="16918" y="37194"/>
                    <a:pt x="16918" y="37094"/>
                  </a:cubicBezTo>
                  <a:cubicBezTo>
                    <a:pt x="17018" y="36968"/>
                    <a:pt x="17018" y="36868"/>
                    <a:pt x="17118" y="36768"/>
                  </a:cubicBezTo>
                  <a:close/>
                  <a:moveTo>
                    <a:pt x="42931" y="38170"/>
                  </a:moveTo>
                  <a:cubicBezTo>
                    <a:pt x="42923" y="38187"/>
                    <a:pt x="42915" y="38204"/>
                    <a:pt x="42908" y="38221"/>
                  </a:cubicBezTo>
                  <a:lnTo>
                    <a:pt x="43033" y="38221"/>
                  </a:lnTo>
                  <a:cubicBezTo>
                    <a:pt x="42998" y="38201"/>
                    <a:pt x="42964" y="38184"/>
                    <a:pt x="42931" y="38170"/>
                  </a:cubicBezTo>
                  <a:close/>
                  <a:moveTo>
                    <a:pt x="3133" y="40101"/>
                  </a:moveTo>
                  <a:lnTo>
                    <a:pt x="3133" y="40327"/>
                  </a:lnTo>
                  <a:cubicBezTo>
                    <a:pt x="3133" y="40327"/>
                    <a:pt x="3033" y="40327"/>
                    <a:pt x="3033" y="40427"/>
                  </a:cubicBezTo>
                  <a:lnTo>
                    <a:pt x="3033" y="40226"/>
                  </a:lnTo>
                  <a:lnTo>
                    <a:pt x="3133" y="40101"/>
                  </a:lnTo>
                  <a:close/>
                  <a:moveTo>
                    <a:pt x="3860" y="40853"/>
                  </a:moveTo>
                  <a:cubicBezTo>
                    <a:pt x="3860" y="40853"/>
                    <a:pt x="3960" y="40953"/>
                    <a:pt x="4061" y="40953"/>
                  </a:cubicBezTo>
                  <a:cubicBezTo>
                    <a:pt x="3960" y="41154"/>
                    <a:pt x="3860" y="41354"/>
                    <a:pt x="3760" y="41480"/>
                  </a:cubicBezTo>
                  <a:cubicBezTo>
                    <a:pt x="3660" y="41480"/>
                    <a:pt x="3660" y="41480"/>
                    <a:pt x="3559" y="41354"/>
                  </a:cubicBezTo>
                  <a:cubicBezTo>
                    <a:pt x="3660" y="41254"/>
                    <a:pt x="3760" y="41053"/>
                    <a:pt x="3860" y="40853"/>
                  </a:cubicBezTo>
                  <a:close/>
                  <a:moveTo>
                    <a:pt x="1401" y="45789"/>
                  </a:moveTo>
                  <a:cubicBezTo>
                    <a:pt x="1385" y="45814"/>
                    <a:pt x="1370" y="45839"/>
                    <a:pt x="1354" y="45865"/>
                  </a:cubicBezTo>
                  <a:lnTo>
                    <a:pt x="1454" y="45865"/>
                  </a:lnTo>
                  <a:cubicBezTo>
                    <a:pt x="1435" y="45840"/>
                    <a:pt x="1417" y="45815"/>
                    <a:pt x="1401" y="45789"/>
                  </a:cubicBezTo>
                  <a:close/>
                  <a:moveTo>
                    <a:pt x="13359" y="59324"/>
                  </a:moveTo>
                  <a:cubicBezTo>
                    <a:pt x="13443" y="59340"/>
                    <a:pt x="13530" y="59360"/>
                    <a:pt x="13620" y="59382"/>
                  </a:cubicBezTo>
                  <a:lnTo>
                    <a:pt x="13620" y="59382"/>
                  </a:lnTo>
                  <a:cubicBezTo>
                    <a:pt x="13545" y="59347"/>
                    <a:pt x="13466" y="59324"/>
                    <a:pt x="13359" y="59324"/>
                  </a:cubicBezTo>
                  <a:close/>
                  <a:moveTo>
                    <a:pt x="38121" y="1"/>
                  </a:moveTo>
                  <a:cubicBezTo>
                    <a:pt x="37695" y="527"/>
                    <a:pt x="37269" y="953"/>
                    <a:pt x="36767" y="1479"/>
                  </a:cubicBezTo>
                  <a:cubicBezTo>
                    <a:pt x="36542" y="1580"/>
                    <a:pt x="36241" y="1680"/>
                    <a:pt x="35915" y="1780"/>
                  </a:cubicBezTo>
                  <a:cubicBezTo>
                    <a:pt x="35915" y="1880"/>
                    <a:pt x="35915" y="2106"/>
                    <a:pt x="36016" y="2306"/>
                  </a:cubicBezTo>
                  <a:cubicBezTo>
                    <a:pt x="35715" y="2306"/>
                    <a:pt x="35389" y="2407"/>
                    <a:pt x="35088" y="2407"/>
                  </a:cubicBezTo>
                  <a:lnTo>
                    <a:pt x="35088" y="1379"/>
                  </a:lnTo>
                  <a:cubicBezTo>
                    <a:pt x="33935" y="1680"/>
                    <a:pt x="32883" y="2006"/>
                    <a:pt x="31630" y="2306"/>
                  </a:cubicBezTo>
                  <a:cubicBezTo>
                    <a:pt x="30810" y="2806"/>
                    <a:pt x="30038" y="3768"/>
                    <a:pt x="28754" y="3768"/>
                  </a:cubicBezTo>
                  <a:cubicBezTo>
                    <a:pt x="28429" y="3768"/>
                    <a:pt x="28070" y="3707"/>
                    <a:pt x="27670" y="3560"/>
                  </a:cubicBezTo>
                  <a:cubicBezTo>
                    <a:pt x="25990" y="4712"/>
                    <a:pt x="24336" y="5966"/>
                    <a:pt x="22557" y="7118"/>
                  </a:cubicBezTo>
                  <a:cubicBezTo>
                    <a:pt x="22031" y="7419"/>
                    <a:pt x="21604" y="7745"/>
                    <a:pt x="20978" y="8046"/>
                  </a:cubicBezTo>
                  <a:cubicBezTo>
                    <a:pt x="20777" y="8372"/>
                    <a:pt x="20677" y="8998"/>
                    <a:pt x="20251" y="9399"/>
                  </a:cubicBezTo>
                  <a:cubicBezTo>
                    <a:pt x="17218" y="12657"/>
                    <a:pt x="15239" y="16717"/>
                    <a:pt x="11905" y="19650"/>
                  </a:cubicBezTo>
                  <a:cubicBezTo>
                    <a:pt x="9700" y="21630"/>
                    <a:pt x="7945" y="24236"/>
                    <a:pt x="6692" y="26943"/>
                  </a:cubicBezTo>
                  <a:cubicBezTo>
                    <a:pt x="6567" y="27269"/>
                    <a:pt x="6467" y="27570"/>
                    <a:pt x="6366" y="27895"/>
                  </a:cubicBezTo>
                  <a:cubicBezTo>
                    <a:pt x="6692" y="27795"/>
                    <a:pt x="6993" y="27695"/>
                    <a:pt x="7419" y="27695"/>
                  </a:cubicBezTo>
                  <a:cubicBezTo>
                    <a:pt x="6166" y="29976"/>
                    <a:pt x="5113" y="32081"/>
                    <a:pt x="3960" y="34261"/>
                  </a:cubicBezTo>
                  <a:cubicBezTo>
                    <a:pt x="3660" y="33961"/>
                    <a:pt x="3559" y="33735"/>
                    <a:pt x="3559" y="33635"/>
                  </a:cubicBezTo>
                  <a:cubicBezTo>
                    <a:pt x="3133" y="34362"/>
                    <a:pt x="2607" y="35088"/>
                    <a:pt x="2306" y="35941"/>
                  </a:cubicBezTo>
                  <a:cubicBezTo>
                    <a:pt x="1454" y="37595"/>
                    <a:pt x="827" y="39374"/>
                    <a:pt x="101" y="41154"/>
                  </a:cubicBezTo>
                  <a:cubicBezTo>
                    <a:pt x="0" y="41354"/>
                    <a:pt x="201" y="41680"/>
                    <a:pt x="301" y="42206"/>
                  </a:cubicBezTo>
                  <a:cubicBezTo>
                    <a:pt x="1053" y="41154"/>
                    <a:pt x="1680" y="40427"/>
                    <a:pt x="2181" y="39700"/>
                  </a:cubicBezTo>
                  <a:cubicBezTo>
                    <a:pt x="2181" y="39700"/>
                    <a:pt x="2306" y="39700"/>
                    <a:pt x="2306" y="39800"/>
                  </a:cubicBezTo>
                  <a:cubicBezTo>
                    <a:pt x="2306" y="40427"/>
                    <a:pt x="2181" y="41053"/>
                    <a:pt x="2081" y="41680"/>
                  </a:cubicBezTo>
                  <a:lnTo>
                    <a:pt x="1354" y="42407"/>
                  </a:lnTo>
                  <a:cubicBezTo>
                    <a:pt x="1554" y="42833"/>
                    <a:pt x="1680" y="43234"/>
                    <a:pt x="1780" y="43560"/>
                  </a:cubicBezTo>
                  <a:cubicBezTo>
                    <a:pt x="1269" y="44265"/>
                    <a:pt x="853" y="44970"/>
                    <a:pt x="1401" y="45789"/>
                  </a:cubicBezTo>
                  <a:lnTo>
                    <a:pt x="1401" y="45789"/>
                  </a:lnTo>
                  <a:cubicBezTo>
                    <a:pt x="1575" y="45505"/>
                    <a:pt x="1696" y="45297"/>
                    <a:pt x="1880" y="44813"/>
                  </a:cubicBezTo>
                  <a:cubicBezTo>
                    <a:pt x="2707" y="48146"/>
                    <a:pt x="3133" y="51505"/>
                    <a:pt x="5539" y="54011"/>
                  </a:cubicBezTo>
                  <a:cubicBezTo>
                    <a:pt x="5639" y="53785"/>
                    <a:pt x="5740" y="53585"/>
                    <a:pt x="5840" y="53485"/>
                  </a:cubicBezTo>
                  <a:cubicBezTo>
                    <a:pt x="6266" y="53785"/>
                    <a:pt x="6692" y="54111"/>
                    <a:pt x="7193" y="54412"/>
                  </a:cubicBezTo>
                  <a:lnTo>
                    <a:pt x="7093" y="54412"/>
                  </a:lnTo>
                  <a:cubicBezTo>
                    <a:pt x="7519" y="54838"/>
                    <a:pt x="7820" y="55264"/>
                    <a:pt x="8146" y="55765"/>
                  </a:cubicBezTo>
                  <a:cubicBezTo>
                    <a:pt x="8446" y="55665"/>
                    <a:pt x="8873" y="55565"/>
                    <a:pt x="8973" y="55465"/>
                  </a:cubicBezTo>
                  <a:cubicBezTo>
                    <a:pt x="9925" y="55891"/>
                    <a:pt x="10652" y="56091"/>
                    <a:pt x="11379" y="56392"/>
                  </a:cubicBezTo>
                  <a:cubicBezTo>
                    <a:pt x="11579" y="56818"/>
                    <a:pt x="11805" y="57244"/>
                    <a:pt x="12005" y="57770"/>
                  </a:cubicBezTo>
                  <a:cubicBezTo>
                    <a:pt x="12206" y="57770"/>
                    <a:pt x="12331" y="57645"/>
                    <a:pt x="12331" y="57645"/>
                  </a:cubicBezTo>
                  <a:cubicBezTo>
                    <a:pt x="12732" y="58272"/>
                    <a:pt x="13058" y="58798"/>
                    <a:pt x="13359" y="59324"/>
                  </a:cubicBezTo>
                  <a:cubicBezTo>
                    <a:pt x="13259" y="58698"/>
                    <a:pt x="13158" y="58171"/>
                    <a:pt x="13158" y="57645"/>
                  </a:cubicBezTo>
                  <a:cubicBezTo>
                    <a:pt x="13158" y="57545"/>
                    <a:pt x="13259" y="57545"/>
                    <a:pt x="13359" y="57545"/>
                  </a:cubicBezTo>
                  <a:cubicBezTo>
                    <a:pt x="13584" y="58071"/>
                    <a:pt x="13885" y="58698"/>
                    <a:pt x="14086" y="59324"/>
                  </a:cubicBezTo>
                  <a:cubicBezTo>
                    <a:pt x="14086" y="59324"/>
                    <a:pt x="14020" y="59390"/>
                    <a:pt x="13942" y="59467"/>
                  </a:cubicBezTo>
                  <a:lnTo>
                    <a:pt x="13942" y="59467"/>
                  </a:lnTo>
                  <a:cubicBezTo>
                    <a:pt x="13832" y="59436"/>
                    <a:pt x="13724" y="59407"/>
                    <a:pt x="13620" y="59382"/>
                  </a:cubicBezTo>
                  <a:lnTo>
                    <a:pt x="13620" y="59382"/>
                  </a:lnTo>
                  <a:cubicBezTo>
                    <a:pt x="13703" y="59420"/>
                    <a:pt x="13780" y="59472"/>
                    <a:pt x="13885" y="59525"/>
                  </a:cubicBezTo>
                  <a:cubicBezTo>
                    <a:pt x="13904" y="59505"/>
                    <a:pt x="13924" y="59486"/>
                    <a:pt x="13942" y="59467"/>
                  </a:cubicBezTo>
                  <a:lnTo>
                    <a:pt x="13942" y="59467"/>
                  </a:lnTo>
                  <a:cubicBezTo>
                    <a:pt x="14332" y="59578"/>
                    <a:pt x="14764" y="59720"/>
                    <a:pt x="15239" y="59851"/>
                  </a:cubicBezTo>
                  <a:lnTo>
                    <a:pt x="15239" y="60778"/>
                  </a:lnTo>
                  <a:cubicBezTo>
                    <a:pt x="16506" y="60948"/>
                    <a:pt x="17773" y="61518"/>
                    <a:pt x="19170" y="61518"/>
                  </a:cubicBezTo>
                  <a:cubicBezTo>
                    <a:pt x="19624" y="61518"/>
                    <a:pt x="20091" y="61458"/>
                    <a:pt x="20577" y="61304"/>
                  </a:cubicBezTo>
                  <a:cubicBezTo>
                    <a:pt x="21376" y="61048"/>
                    <a:pt x="22216" y="60742"/>
                    <a:pt x="23071" y="60742"/>
                  </a:cubicBezTo>
                  <a:cubicBezTo>
                    <a:pt x="23557" y="60742"/>
                    <a:pt x="24047" y="60840"/>
                    <a:pt x="24537" y="61104"/>
                  </a:cubicBezTo>
                  <a:cubicBezTo>
                    <a:pt x="25264" y="60778"/>
                    <a:pt x="25890" y="60377"/>
                    <a:pt x="26617" y="60277"/>
                  </a:cubicBezTo>
                  <a:cubicBezTo>
                    <a:pt x="27870" y="60151"/>
                    <a:pt x="28497" y="59424"/>
                    <a:pt x="29023" y="58497"/>
                  </a:cubicBezTo>
                  <a:cubicBezTo>
                    <a:pt x="29449" y="57971"/>
                    <a:pt x="29975" y="57545"/>
                    <a:pt x="30502" y="57018"/>
                  </a:cubicBezTo>
                  <a:cubicBezTo>
                    <a:pt x="30502" y="57144"/>
                    <a:pt x="30602" y="57144"/>
                    <a:pt x="30702" y="57244"/>
                  </a:cubicBezTo>
                  <a:cubicBezTo>
                    <a:pt x="32381" y="54412"/>
                    <a:pt x="34036" y="51705"/>
                    <a:pt x="35815" y="48998"/>
                  </a:cubicBezTo>
                  <a:cubicBezTo>
                    <a:pt x="36141" y="48372"/>
                    <a:pt x="36442" y="47745"/>
                    <a:pt x="36968" y="47119"/>
                  </a:cubicBezTo>
                  <a:cubicBezTo>
                    <a:pt x="37494" y="46266"/>
                    <a:pt x="38221" y="45640"/>
                    <a:pt x="38747" y="44813"/>
                  </a:cubicBezTo>
                  <a:cubicBezTo>
                    <a:pt x="39900" y="42833"/>
                    <a:pt x="41028" y="40728"/>
                    <a:pt x="42181" y="38748"/>
                  </a:cubicBezTo>
                  <a:cubicBezTo>
                    <a:pt x="42258" y="38441"/>
                    <a:pt x="42407" y="38120"/>
                    <a:pt x="42709" y="38120"/>
                  </a:cubicBezTo>
                  <a:cubicBezTo>
                    <a:pt x="42775" y="38120"/>
                    <a:pt x="42849" y="38136"/>
                    <a:pt x="42931" y="38170"/>
                  </a:cubicBezTo>
                  <a:lnTo>
                    <a:pt x="42931" y="38170"/>
                  </a:lnTo>
                  <a:cubicBezTo>
                    <a:pt x="43147" y="37684"/>
                    <a:pt x="43341" y="37172"/>
                    <a:pt x="43534" y="36567"/>
                  </a:cubicBezTo>
                  <a:cubicBezTo>
                    <a:pt x="44788" y="35314"/>
                    <a:pt x="45314" y="34261"/>
                    <a:pt x="45740" y="32281"/>
                  </a:cubicBezTo>
                  <a:cubicBezTo>
                    <a:pt x="45940" y="31655"/>
                    <a:pt x="46266" y="31129"/>
                    <a:pt x="46993" y="31129"/>
                  </a:cubicBezTo>
                  <a:cubicBezTo>
                    <a:pt x="47093" y="30703"/>
                    <a:pt x="47194" y="30402"/>
                    <a:pt x="47294" y="29976"/>
                  </a:cubicBezTo>
                  <a:cubicBezTo>
                    <a:pt x="47294" y="29575"/>
                    <a:pt x="47194" y="29149"/>
                    <a:pt x="47294" y="28823"/>
                  </a:cubicBezTo>
                  <a:cubicBezTo>
                    <a:pt x="47720" y="27469"/>
                    <a:pt x="48246" y="26016"/>
                    <a:pt x="48773" y="24662"/>
                  </a:cubicBezTo>
                  <a:cubicBezTo>
                    <a:pt x="48973" y="24136"/>
                    <a:pt x="49174" y="23509"/>
                    <a:pt x="49399" y="22983"/>
                  </a:cubicBezTo>
                  <a:cubicBezTo>
                    <a:pt x="49399" y="22883"/>
                    <a:pt x="49299" y="22883"/>
                    <a:pt x="49299" y="22883"/>
                  </a:cubicBezTo>
                  <a:lnTo>
                    <a:pt x="49925" y="22256"/>
                  </a:lnTo>
                  <a:cubicBezTo>
                    <a:pt x="50552" y="19850"/>
                    <a:pt x="51053" y="17770"/>
                    <a:pt x="51580" y="15565"/>
                  </a:cubicBezTo>
                  <a:cubicBezTo>
                    <a:pt x="52006" y="13685"/>
                    <a:pt x="52732" y="11905"/>
                    <a:pt x="52833" y="9925"/>
                  </a:cubicBezTo>
                  <a:cubicBezTo>
                    <a:pt x="53058" y="7945"/>
                    <a:pt x="51905" y="6492"/>
                    <a:pt x="51053" y="5013"/>
                  </a:cubicBezTo>
                  <a:cubicBezTo>
                    <a:pt x="50652" y="4286"/>
                    <a:pt x="49600" y="3760"/>
                    <a:pt x="48773" y="3459"/>
                  </a:cubicBezTo>
                  <a:cubicBezTo>
                    <a:pt x="48597" y="3351"/>
                    <a:pt x="48388" y="3314"/>
                    <a:pt x="48160" y="3314"/>
                  </a:cubicBezTo>
                  <a:cubicBezTo>
                    <a:pt x="47703" y="3314"/>
                    <a:pt x="47169" y="3459"/>
                    <a:pt x="46667" y="3459"/>
                  </a:cubicBezTo>
                  <a:lnTo>
                    <a:pt x="44687" y="3459"/>
                  </a:lnTo>
                  <a:cubicBezTo>
                    <a:pt x="44587" y="2933"/>
                    <a:pt x="44487" y="2632"/>
                    <a:pt x="44387" y="2306"/>
                  </a:cubicBezTo>
                  <a:cubicBezTo>
                    <a:pt x="43760" y="1880"/>
                    <a:pt x="43133" y="1479"/>
                    <a:pt x="42507" y="1053"/>
                  </a:cubicBezTo>
                  <a:cubicBezTo>
                    <a:pt x="42081" y="1254"/>
                    <a:pt x="41655" y="1379"/>
                    <a:pt x="41254" y="1580"/>
                  </a:cubicBezTo>
                  <a:cubicBezTo>
                    <a:pt x="40928" y="1254"/>
                    <a:pt x="40727" y="1053"/>
                    <a:pt x="40402" y="627"/>
                  </a:cubicBezTo>
                  <a:cubicBezTo>
                    <a:pt x="39675" y="1254"/>
                    <a:pt x="38948" y="1880"/>
                    <a:pt x="38321" y="2407"/>
                  </a:cubicBezTo>
                  <a:cubicBezTo>
                    <a:pt x="38321" y="1680"/>
                    <a:pt x="38422" y="953"/>
                    <a:pt x="38422" y="226"/>
                  </a:cubicBezTo>
                  <a:cubicBezTo>
                    <a:pt x="38321" y="226"/>
                    <a:pt x="38221" y="126"/>
                    <a:pt x="38121"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13" name="Google Shape;3420;p94">
              <a:extLst>
                <a:ext uri="{FF2B5EF4-FFF2-40B4-BE49-F238E27FC236}">
                  <a16:creationId xmlns:a16="http://schemas.microsoft.com/office/drawing/2014/main" id="{7107A35E-4B5D-407D-ACD3-CE64270DFAFB}"/>
                </a:ext>
              </a:extLst>
            </p:cNvPr>
            <p:cNvSpPr/>
            <p:nvPr/>
          </p:nvSpPr>
          <p:spPr>
            <a:xfrm rot="3802877">
              <a:off x="4104915" y="3195936"/>
              <a:ext cx="633260" cy="734230"/>
            </a:xfrm>
            <a:custGeom>
              <a:avLst/>
              <a:gdLst/>
              <a:ahLst/>
              <a:cxnLst/>
              <a:rect l="l" t="t" r="r" b="b"/>
              <a:pathLst>
                <a:path w="53059" h="61519" extrusionOk="0">
                  <a:moveTo>
                    <a:pt x="35615" y="10151"/>
                  </a:moveTo>
                  <a:cubicBezTo>
                    <a:pt x="35389" y="10778"/>
                    <a:pt x="35289" y="11179"/>
                    <a:pt x="35088" y="11705"/>
                  </a:cubicBezTo>
                  <a:cubicBezTo>
                    <a:pt x="35514" y="12432"/>
                    <a:pt x="35389" y="13058"/>
                    <a:pt x="34662" y="13685"/>
                  </a:cubicBezTo>
                  <a:cubicBezTo>
                    <a:pt x="34136" y="12858"/>
                    <a:pt x="34462" y="11279"/>
                    <a:pt x="35615" y="10151"/>
                  </a:cubicBezTo>
                  <a:close/>
                  <a:moveTo>
                    <a:pt x="7519" y="26843"/>
                  </a:moveTo>
                  <a:cubicBezTo>
                    <a:pt x="7519" y="26843"/>
                    <a:pt x="7519" y="26943"/>
                    <a:pt x="7419" y="27068"/>
                  </a:cubicBezTo>
                  <a:lnTo>
                    <a:pt x="7419" y="26943"/>
                  </a:lnTo>
                  <a:cubicBezTo>
                    <a:pt x="7419" y="26943"/>
                    <a:pt x="7419" y="26843"/>
                    <a:pt x="7519" y="26843"/>
                  </a:cubicBezTo>
                  <a:close/>
                  <a:moveTo>
                    <a:pt x="32156" y="28622"/>
                  </a:moveTo>
                  <a:lnTo>
                    <a:pt x="32156" y="29349"/>
                  </a:lnTo>
                  <a:lnTo>
                    <a:pt x="31955" y="29349"/>
                  </a:lnTo>
                  <a:lnTo>
                    <a:pt x="31955" y="28622"/>
                  </a:lnTo>
                  <a:close/>
                  <a:moveTo>
                    <a:pt x="19625" y="32482"/>
                  </a:moveTo>
                  <a:cubicBezTo>
                    <a:pt x="19524" y="32708"/>
                    <a:pt x="19424" y="33008"/>
                    <a:pt x="19324" y="33535"/>
                  </a:cubicBezTo>
                  <a:cubicBezTo>
                    <a:pt x="19223" y="33109"/>
                    <a:pt x="19098" y="33008"/>
                    <a:pt x="19223" y="32808"/>
                  </a:cubicBezTo>
                  <a:cubicBezTo>
                    <a:pt x="19223" y="32708"/>
                    <a:pt x="19324" y="32582"/>
                    <a:pt x="19424" y="32482"/>
                  </a:cubicBezTo>
                  <a:close/>
                  <a:moveTo>
                    <a:pt x="16918" y="34687"/>
                  </a:moveTo>
                  <a:cubicBezTo>
                    <a:pt x="17018" y="34687"/>
                    <a:pt x="17018" y="34788"/>
                    <a:pt x="17118" y="34788"/>
                  </a:cubicBezTo>
                  <a:cubicBezTo>
                    <a:pt x="16918" y="35088"/>
                    <a:pt x="16717" y="35414"/>
                    <a:pt x="16492" y="35715"/>
                  </a:cubicBezTo>
                  <a:cubicBezTo>
                    <a:pt x="16592" y="35414"/>
                    <a:pt x="16717" y="34988"/>
                    <a:pt x="16918" y="34687"/>
                  </a:cubicBezTo>
                  <a:close/>
                  <a:moveTo>
                    <a:pt x="17344" y="36768"/>
                  </a:moveTo>
                  <a:cubicBezTo>
                    <a:pt x="17218" y="36968"/>
                    <a:pt x="17118" y="37094"/>
                    <a:pt x="17018" y="37194"/>
                  </a:cubicBezTo>
                  <a:cubicBezTo>
                    <a:pt x="17018" y="37194"/>
                    <a:pt x="16918" y="37194"/>
                    <a:pt x="16918" y="37094"/>
                  </a:cubicBezTo>
                  <a:cubicBezTo>
                    <a:pt x="17018" y="36968"/>
                    <a:pt x="17018" y="36868"/>
                    <a:pt x="17118" y="36768"/>
                  </a:cubicBezTo>
                  <a:close/>
                  <a:moveTo>
                    <a:pt x="42931" y="38170"/>
                  </a:moveTo>
                  <a:cubicBezTo>
                    <a:pt x="42923" y="38187"/>
                    <a:pt x="42915" y="38204"/>
                    <a:pt x="42908" y="38221"/>
                  </a:cubicBezTo>
                  <a:lnTo>
                    <a:pt x="43033" y="38221"/>
                  </a:lnTo>
                  <a:cubicBezTo>
                    <a:pt x="42998" y="38201"/>
                    <a:pt x="42964" y="38184"/>
                    <a:pt x="42931" y="38170"/>
                  </a:cubicBezTo>
                  <a:close/>
                  <a:moveTo>
                    <a:pt x="3133" y="40101"/>
                  </a:moveTo>
                  <a:lnTo>
                    <a:pt x="3133" y="40327"/>
                  </a:lnTo>
                  <a:cubicBezTo>
                    <a:pt x="3133" y="40327"/>
                    <a:pt x="3033" y="40327"/>
                    <a:pt x="3033" y="40427"/>
                  </a:cubicBezTo>
                  <a:lnTo>
                    <a:pt x="3033" y="40226"/>
                  </a:lnTo>
                  <a:lnTo>
                    <a:pt x="3133" y="40101"/>
                  </a:lnTo>
                  <a:close/>
                  <a:moveTo>
                    <a:pt x="3860" y="40853"/>
                  </a:moveTo>
                  <a:cubicBezTo>
                    <a:pt x="3860" y="40853"/>
                    <a:pt x="3960" y="40953"/>
                    <a:pt x="4061" y="40953"/>
                  </a:cubicBezTo>
                  <a:cubicBezTo>
                    <a:pt x="3960" y="41154"/>
                    <a:pt x="3860" y="41354"/>
                    <a:pt x="3760" y="41480"/>
                  </a:cubicBezTo>
                  <a:cubicBezTo>
                    <a:pt x="3660" y="41480"/>
                    <a:pt x="3660" y="41480"/>
                    <a:pt x="3559" y="41354"/>
                  </a:cubicBezTo>
                  <a:cubicBezTo>
                    <a:pt x="3660" y="41254"/>
                    <a:pt x="3760" y="41053"/>
                    <a:pt x="3860" y="40853"/>
                  </a:cubicBezTo>
                  <a:close/>
                  <a:moveTo>
                    <a:pt x="1401" y="45789"/>
                  </a:moveTo>
                  <a:cubicBezTo>
                    <a:pt x="1385" y="45814"/>
                    <a:pt x="1370" y="45839"/>
                    <a:pt x="1354" y="45865"/>
                  </a:cubicBezTo>
                  <a:lnTo>
                    <a:pt x="1454" y="45865"/>
                  </a:lnTo>
                  <a:cubicBezTo>
                    <a:pt x="1435" y="45840"/>
                    <a:pt x="1417" y="45815"/>
                    <a:pt x="1401" y="45789"/>
                  </a:cubicBezTo>
                  <a:close/>
                  <a:moveTo>
                    <a:pt x="13359" y="59324"/>
                  </a:moveTo>
                  <a:cubicBezTo>
                    <a:pt x="13443" y="59340"/>
                    <a:pt x="13530" y="59360"/>
                    <a:pt x="13620" y="59382"/>
                  </a:cubicBezTo>
                  <a:lnTo>
                    <a:pt x="13620" y="59382"/>
                  </a:lnTo>
                  <a:cubicBezTo>
                    <a:pt x="13545" y="59347"/>
                    <a:pt x="13466" y="59324"/>
                    <a:pt x="13359" y="59324"/>
                  </a:cubicBezTo>
                  <a:close/>
                  <a:moveTo>
                    <a:pt x="38121" y="1"/>
                  </a:moveTo>
                  <a:cubicBezTo>
                    <a:pt x="37695" y="527"/>
                    <a:pt x="37269" y="953"/>
                    <a:pt x="36767" y="1479"/>
                  </a:cubicBezTo>
                  <a:cubicBezTo>
                    <a:pt x="36542" y="1580"/>
                    <a:pt x="36241" y="1680"/>
                    <a:pt x="35915" y="1780"/>
                  </a:cubicBezTo>
                  <a:cubicBezTo>
                    <a:pt x="35915" y="1880"/>
                    <a:pt x="35915" y="2106"/>
                    <a:pt x="36016" y="2306"/>
                  </a:cubicBezTo>
                  <a:cubicBezTo>
                    <a:pt x="35715" y="2306"/>
                    <a:pt x="35389" y="2407"/>
                    <a:pt x="35088" y="2407"/>
                  </a:cubicBezTo>
                  <a:lnTo>
                    <a:pt x="35088" y="1379"/>
                  </a:lnTo>
                  <a:cubicBezTo>
                    <a:pt x="33935" y="1680"/>
                    <a:pt x="32883" y="2006"/>
                    <a:pt x="31630" y="2306"/>
                  </a:cubicBezTo>
                  <a:cubicBezTo>
                    <a:pt x="30810" y="2806"/>
                    <a:pt x="30038" y="3768"/>
                    <a:pt x="28754" y="3768"/>
                  </a:cubicBezTo>
                  <a:cubicBezTo>
                    <a:pt x="28429" y="3768"/>
                    <a:pt x="28070" y="3707"/>
                    <a:pt x="27670" y="3560"/>
                  </a:cubicBezTo>
                  <a:cubicBezTo>
                    <a:pt x="25990" y="4712"/>
                    <a:pt x="24336" y="5966"/>
                    <a:pt x="22557" y="7118"/>
                  </a:cubicBezTo>
                  <a:cubicBezTo>
                    <a:pt x="22031" y="7419"/>
                    <a:pt x="21604" y="7745"/>
                    <a:pt x="20978" y="8046"/>
                  </a:cubicBezTo>
                  <a:cubicBezTo>
                    <a:pt x="20777" y="8372"/>
                    <a:pt x="20677" y="8998"/>
                    <a:pt x="20251" y="9399"/>
                  </a:cubicBezTo>
                  <a:cubicBezTo>
                    <a:pt x="17218" y="12657"/>
                    <a:pt x="15239" y="16717"/>
                    <a:pt x="11905" y="19650"/>
                  </a:cubicBezTo>
                  <a:cubicBezTo>
                    <a:pt x="9700" y="21630"/>
                    <a:pt x="7945" y="24236"/>
                    <a:pt x="6692" y="26943"/>
                  </a:cubicBezTo>
                  <a:cubicBezTo>
                    <a:pt x="6567" y="27269"/>
                    <a:pt x="6467" y="27570"/>
                    <a:pt x="6366" y="27895"/>
                  </a:cubicBezTo>
                  <a:cubicBezTo>
                    <a:pt x="6692" y="27795"/>
                    <a:pt x="6993" y="27695"/>
                    <a:pt x="7419" y="27695"/>
                  </a:cubicBezTo>
                  <a:cubicBezTo>
                    <a:pt x="6166" y="29976"/>
                    <a:pt x="5113" y="32081"/>
                    <a:pt x="3960" y="34261"/>
                  </a:cubicBezTo>
                  <a:cubicBezTo>
                    <a:pt x="3660" y="33961"/>
                    <a:pt x="3559" y="33735"/>
                    <a:pt x="3559" y="33635"/>
                  </a:cubicBezTo>
                  <a:cubicBezTo>
                    <a:pt x="3133" y="34362"/>
                    <a:pt x="2607" y="35088"/>
                    <a:pt x="2306" y="35941"/>
                  </a:cubicBezTo>
                  <a:cubicBezTo>
                    <a:pt x="1454" y="37595"/>
                    <a:pt x="827" y="39374"/>
                    <a:pt x="101" y="41154"/>
                  </a:cubicBezTo>
                  <a:cubicBezTo>
                    <a:pt x="0" y="41354"/>
                    <a:pt x="201" y="41680"/>
                    <a:pt x="301" y="42206"/>
                  </a:cubicBezTo>
                  <a:cubicBezTo>
                    <a:pt x="1053" y="41154"/>
                    <a:pt x="1680" y="40427"/>
                    <a:pt x="2181" y="39700"/>
                  </a:cubicBezTo>
                  <a:cubicBezTo>
                    <a:pt x="2181" y="39700"/>
                    <a:pt x="2306" y="39700"/>
                    <a:pt x="2306" y="39800"/>
                  </a:cubicBezTo>
                  <a:cubicBezTo>
                    <a:pt x="2306" y="40427"/>
                    <a:pt x="2181" y="41053"/>
                    <a:pt x="2081" y="41680"/>
                  </a:cubicBezTo>
                  <a:lnTo>
                    <a:pt x="1354" y="42407"/>
                  </a:lnTo>
                  <a:cubicBezTo>
                    <a:pt x="1554" y="42833"/>
                    <a:pt x="1680" y="43234"/>
                    <a:pt x="1780" y="43560"/>
                  </a:cubicBezTo>
                  <a:cubicBezTo>
                    <a:pt x="1269" y="44265"/>
                    <a:pt x="853" y="44970"/>
                    <a:pt x="1401" y="45789"/>
                  </a:cubicBezTo>
                  <a:lnTo>
                    <a:pt x="1401" y="45789"/>
                  </a:lnTo>
                  <a:cubicBezTo>
                    <a:pt x="1575" y="45505"/>
                    <a:pt x="1696" y="45297"/>
                    <a:pt x="1880" y="44813"/>
                  </a:cubicBezTo>
                  <a:cubicBezTo>
                    <a:pt x="2707" y="48146"/>
                    <a:pt x="3133" y="51505"/>
                    <a:pt x="5539" y="54011"/>
                  </a:cubicBezTo>
                  <a:cubicBezTo>
                    <a:pt x="5639" y="53785"/>
                    <a:pt x="5740" y="53585"/>
                    <a:pt x="5840" y="53485"/>
                  </a:cubicBezTo>
                  <a:cubicBezTo>
                    <a:pt x="6266" y="53785"/>
                    <a:pt x="6692" y="54111"/>
                    <a:pt x="7193" y="54412"/>
                  </a:cubicBezTo>
                  <a:lnTo>
                    <a:pt x="7093" y="54412"/>
                  </a:lnTo>
                  <a:cubicBezTo>
                    <a:pt x="7519" y="54838"/>
                    <a:pt x="7820" y="55264"/>
                    <a:pt x="8146" y="55765"/>
                  </a:cubicBezTo>
                  <a:cubicBezTo>
                    <a:pt x="8446" y="55665"/>
                    <a:pt x="8873" y="55565"/>
                    <a:pt x="8973" y="55465"/>
                  </a:cubicBezTo>
                  <a:cubicBezTo>
                    <a:pt x="9925" y="55891"/>
                    <a:pt x="10652" y="56091"/>
                    <a:pt x="11379" y="56392"/>
                  </a:cubicBezTo>
                  <a:cubicBezTo>
                    <a:pt x="11579" y="56818"/>
                    <a:pt x="11805" y="57244"/>
                    <a:pt x="12005" y="57770"/>
                  </a:cubicBezTo>
                  <a:cubicBezTo>
                    <a:pt x="12206" y="57770"/>
                    <a:pt x="12331" y="57645"/>
                    <a:pt x="12331" y="57645"/>
                  </a:cubicBezTo>
                  <a:cubicBezTo>
                    <a:pt x="12732" y="58272"/>
                    <a:pt x="13058" y="58798"/>
                    <a:pt x="13359" y="59324"/>
                  </a:cubicBezTo>
                  <a:cubicBezTo>
                    <a:pt x="13259" y="58698"/>
                    <a:pt x="13158" y="58171"/>
                    <a:pt x="13158" y="57645"/>
                  </a:cubicBezTo>
                  <a:cubicBezTo>
                    <a:pt x="13158" y="57545"/>
                    <a:pt x="13259" y="57545"/>
                    <a:pt x="13359" y="57545"/>
                  </a:cubicBezTo>
                  <a:cubicBezTo>
                    <a:pt x="13584" y="58071"/>
                    <a:pt x="13885" y="58698"/>
                    <a:pt x="14086" y="59324"/>
                  </a:cubicBezTo>
                  <a:cubicBezTo>
                    <a:pt x="14086" y="59324"/>
                    <a:pt x="14020" y="59390"/>
                    <a:pt x="13942" y="59467"/>
                  </a:cubicBezTo>
                  <a:lnTo>
                    <a:pt x="13942" y="59467"/>
                  </a:lnTo>
                  <a:cubicBezTo>
                    <a:pt x="13832" y="59436"/>
                    <a:pt x="13724" y="59407"/>
                    <a:pt x="13620" y="59382"/>
                  </a:cubicBezTo>
                  <a:lnTo>
                    <a:pt x="13620" y="59382"/>
                  </a:lnTo>
                  <a:cubicBezTo>
                    <a:pt x="13703" y="59420"/>
                    <a:pt x="13780" y="59472"/>
                    <a:pt x="13885" y="59525"/>
                  </a:cubicBezTo>
                  <a:cubicBezTo>
                    <a:pt x="13904" y="59505"/>
                    <a:pt x="13924" y="59486"/>
                    <a:pt x="13942" y="59467"/>
                  </a:cubicBezTo>
                  <a:lnTo>
                    <a:pt x="13942" y="59467"/>
                  </a:lnTo>
                  <a:cubicBezTo>
                    <a:pt x="14332" y="59578"/>
                    <a:pt x="14764" y="59720"/>
                    <a:pt x="15239" y="59851"/>
                  </a:cubicBezTo>
                  <a:lnTo>
                    <a:pt x="15239" y="60778"/>
                  </a:lnTo>
                  <a:cubicBezTo>
                    <a:pt x="16506" y="60948"/>
                    <a:pt x="17773" y="61518"/>
                    <a:pt x="19170" y="61518"/>
                  </a:cubicBezTo>
                  <a:cubicBezTo>
                    <a:pt x="19624" y="61518"/>
                    <a:pt x="20091" y="61458"/>
                    <a:pt x="20577" y="61304"/>
                  </a:cubicBezTo>
                  <a:cubicBezTo>
                    <a:pt x="21376" y="61048"/>
                    <a:pt x="22216" y="60742"/>
                    <a:pt x="23071" y="60742"/>
                  </a:cubicBezTo>
                  <a:cubicBezTo>
                    <a:pt x="23557" y="60742"/>
                    <a:pt x="24047" y="60840"/>
                    <a:pt x="24537" y="61104"/>
                  </a:cubicBezTo>
                  <a:cubicBezTo>
                    <a:pt x="25264" y="60778"/>
                    <a:pt x="25890" y="60377"/>
                    <a:pt x="26617" y="60277"/>
                  </a:cubicBezTo>
                  <a:cubicBezTo>
                    <a:pt x="27870" y="60151"/>
                    <a:pt x="28497" y="59424"/>
                    <a:pt x="29023" y="58497"/>
                  </a:cubicBezTo>
                  <a:cubicBezTo>
                    <a:pt x="29449" y="57971"/>
                    <a:pt x="29975" y="57545"/>
                    <a:pt x="30502" y="57018"/>
                  </a:cubicBezTo>
                  <a:cubicBezTo>
                    <a:pt x="30502" y="57144"/>
                    <a:pt x="30602" y="57144"/>
                    <a:pt x="30702" y="57244"/>
                  </a:cubicBezTo>
                  <a:cubicBezTo>
                    <a:pt x="32381" y="54412"/>
                    <a:pt x="34036" y="51705"/>
                    <a:pt x="35815" y="48998"/>
                  </a:cubicBezTo>
                  <a:cubicBezTo>
                    <a:pt x="36141" y="48372"/>
                    <a:pt x="36442" y="47745"/>
                    <a:pt x="36968" y="47119"/>
                  </a:cubicBezTo>
                  <a:cubicBezTo>
                    <a:pt x="37494" y="46266"/>
                    <a:pt x="38221" y="45640"/>
                    <a:pt x="38747" y="44813"/>
                  </a:cubicBezTo>
                  <a:cubicBezTo>
                    <a:pt x="39900" y="42833"/>
                    <a:pt x="41028" y="40728"/>
                    <a:pt x="42181" y="38748"/>
                  </a:cubicBezTo>
                  <a:cubicBezTo>
                    <a:pt x="42258" y="38441"/>
                    <a:pt x="42407" y="38120"/>
                    <a:pt x="42709" y="38120"/>
                  </a:cubicBezTo>
                  <a:cubicBezTo>
                    <a:pt x="42775" y="38120"/>
                    <a:pt x="42849" y="38136"/>
                    <a:pt x="42931" y="38170"/>
                  </a:cubicBezTo>
                  <a:lnTo>
                    <a:pt x="42931" y="38170"/>
                  </a:lnTo>
                  <a:cubicBezTo>
                    <a:pt x="43147" y="37684"/>
                    <a:pt x="43341" y="37172"/>
                    <a:pt x="43534" y="36567"/>
                  </a:cubicBezTo>
                  <a:cubicBezTo>
                    <a:pt x="44788" y="35314"/>
                    <a:pt x="45314" y="34261"/>
                    <a:pt x="45740" y="32281"/>
                  </a:cubicBezTo>
                  <a:cubicBezTo>
                    <a:pt x="45940" y="31655"/>
                    <a:pt x="46266" y="31129"/>
                    <a:pt x="46993" y="31129"/>
                  </a:cubicBezTo>
                  <a:cubicBezTo>
                    <a:pt x="47093" y="30703"/>
                    <a:pt x="47194" y="30402"/>
                    <a:pt x="47294" y="29976"/>
                  </a:cubicBezTo>
                  <a:cubicBezTo>
                    <a:pt x="47294" y="29575"/>
                    <a:pt x="47194" y="29149"/>
                    <a:pt x="47294" y="28823"/>
                  </a:cubicBezTo>
                  <a:cubicBezTo>
                    <a:pt x="47720" y="27469"/>
                    <a:pt x="48246" y="26016"/>
                    <a:pt x="48773" y="24662"/>
                  </a:cubicBezTo>
                  <a:cubicBezTo>
                    <a:pt x="48973" y="24136"/>
                    <a:pt x="49174" y="23509"/>
                    <a:pt x="49399" y="22983"/>
                  </a:cubicBezTo>
                  <a:cubicBezTo>
                    <a:pt x="49399" y="22883"/>
                    <a:pt x="49299" y="22883"/>
                    <a:pt x="49299" y="22883"/>
                  </a:cubicBezTo>
                  <a:lnTo>
                    <a:pt x="49925" y="22256"/>
                  </a:lnTo>
                  <a:cubicBezTo>
                    <a:pt x="50552" y="19850"/>
                    <a:pt x="51053" y="17770"/>
                    <a:pt x="51580" y="15565"/>
                  </a:cubicBezTo>
                  <a:cubicBezTo>
                    <a:pt x="52006" y="13685"/>
                    <a:pt x="52732" y="11905"/>
                    <a:pt x="52833" y="9925"/>
                  </a:cubicBezTo>
                  <a:cubicBezTo>
                    <a:pt x="53058" y="7945"/>
                    <a:pt x="51905" y="6492"/>
                    <a:pt x="51053" y="5013"/>
                  </a:cubicBezTo>
                  <a:cubicBezTo>
                    <a:pt x="50652" y="4286"/>
                    <a:pt x="49600" y="3760"/>
                    <a:pt x="48773" y="3459"/>
                  </a:cubicBezTo>
                  <a:cubicBezTo>
                    <a:pt x="48597" y="3351"/>
                    <a:pt x="48388" y="3314"/>
                    <a:pt x="48160" y="3314"/>
                  </a:cubicBezTo>
                  <a:cubicBezTo>
                    <a:pt x="47703" y="3314"/>
                    <a:pt x="47169" y="3459"/>
                    <a:pt x="46667" y="3459"/>
                  </a:cubicBezTo>
                  <a:lnTo>
                    <a:pt x="44687" y="3459"/>
                  </a:lnTo>
                  <a:cubicBezTo>
                    <a:pt x="44587" y="2933"/>
                    <a:pt x="44487" y="2632"/>
                    <a:pt x="44387" y="2306"/>
                  </a:cubicBezTo>
                  <a:cubicBezTo>
                    <a:pt x="43760" y="1880"/>
                    <a:pt x="43133" y="1479"/>
                    <a:pt x="42507" y="1053"/>
                  </a:cubicBezTo>
                  <a:cubicBezTo>
                    <a:pt x="42081" y="1254"/>
                    <a:pt x="41655" y="1379"/>
                    <a:pt x="41254" y="1580"/>
                  </a:cubicBezTo>
                  <a:cubicBezTo>
                    <a:pt x="40928" y="1254"/>
                    <a:pt x="40727" y="1053"/>
                    <a:pt x="40402" y="627"/>
                  </a:cubicBezTo>
                  <a:cubicBezTo>
                    <a:pt x="39675" y="1254"/>
                    <a:pt x="38948" y="1880"/>
                    <a:pt x="38321" y="2407"/>
                  </a:cubicBezTo>
                  <a:cubicBezTo>
                    <a:pt x="38321" y="1680"/>
                    <a:pt x="38422" y="953"/>
                    <a:pt x="38422" y="226"/>
                  </a:cubicBezTo>
                  <a:cubicBezTo>
                    <a:pt x="38321" y="226"/>
                    <a:pt x="38221" y="126"/>
                    <a:pt x="38121"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grpSp>
      <p:grpSp>
        <p:nvGrpSpPr>
          <p:cNvPr id="114" name="Google Shape;12223;p147">
            <a:extLst>
              <a:ext uri="{FF2B5EF4-FFF2-40B4-BE49-F238E27FC236}">
                <a16:creationId xmlns:a16="http://schemas.microsoft.com/office/drawing/2014/main" id="{AD267601-FBB3-449E-924D-875BC2CD5293}"/>
              </a:ext>
            </a:extLst>
          </p:cNvPr>
          <p:cNvGrpSpPr/>
          <p:nvPr/>
        </p:nvGrpSpPr>
        <p:grpSpPr>
          <a:xfrm>
            <a:off x="4413327" y="3754767"/>
            <a:ext cx="359269" cy="335780"/>
            <a:chOff x="1748582" y="3372635"/>
            <a:chExt cx="359269" cy="335780"/>
          </a:xfrm>
          <a:solidFill>
            <a:schemeClr val="bg1"/>
          </a:solidFill>
        </p:grpSpPr>
        <p:sp>
          <p:nvSpPr>
            <p:cNvPr id="115" name="Google Shape;12224;p147">
              <a:extLst>
                <a:ext uri="{FF2B5EF4-FFF2-40B4-BE49-F238E27FC236}">
                  <a16:creationId xmlns:a16="http://schemas.microsoft.com/office/drawing/2014/main" id="{7B8A0CB2-A9D8-49F4-917F-1685910BF0FE}"/>
                </a:ext>
              </a:extLst>
            </p:cNvPr>
            <p:cNvSpPr/>
            <p:nvPr/>
          </p:nvSpPr>
          <p:spPr>
            <a:xfrm>
              <a:off x="2080161" y="3535210"/>
              <a:ext cx="27690" cy="10630"/>
            </a:xfrm>
            <a:custGeom>
              <a:avLst/>
              <a:gdLst/>
              <a:ahLst/>
              <a:cxnLst/>
              <a:rect l="l" t="t" r="r" b="b"/>
              <a:pathLst>
                <a:path w="870" h="334" extrusionOk="0">
                  <a:moveTo>
                    <a:pt x="167" y="0"/>
                  </a:moveTo>
                  <a:cubicBezTo>
                    <a:pt x="72" y="0"/>
                    <a:pt x="1" y="83"/>
                    <a:pt x="1" y="167"/>
                  </a:cubicBezTo>
                  <a:cubicBezTo>
                    <a:pt x="1" y="262"/>
                    <a:pt x="72" y="333"/>
                    <a:pt x="167" y="333"/>
                  </a:cubicBezTo>
                  <a:lnTo>
                    <a:pt x="703" y="333"/>
                  </a:lnTo>
                  <a:cubicBezTo>
                    <a:pt x="786" y="333"/>
                    <a:pt x="870" y="262"/>
                    <a:pt x="870" y="167"/>
                  </a:cubicBezTo>
                  <a:cubicBezTo>
                    <a:pt x="870" y="83"/>
                    <a:pt x="786" y="0"/>
                    <a:pt x="703" y="0"/>
                  </a:cubicBezTo>
                  <a:close/>
                </a:path>
              </a:pathLst>
            </a:custGeom>
            <a:grp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grpSp>
          <p:nvGrpSpPr>
            <p:cNvPr id="116" name="Google Shape;12225;p147">
              <a:extLst>
                <a:ext uri="{FF2B5EF4-FFF2-40B4-BE49-F238E27FC236}">
                  <a16:creationId xmlns:a16="http://schemas.microsoft.com/office/drawing/2014/main" id="{24E86DBE-7920-4218-B744-FD56AFC13A31}"/>
                </a:ext>
              </a:extLst>
            </p:cNvPr>
            <p:cNvGrpSpPr/>
            <p:nvPr/>
          </p:nvGrpSpPr>
          <p:grpSpPr>
            <a:xfrm>
              <a:off x="1748582" y="3372635"/>
              <a:ext cx="333520" cy="335780"/>
              <a:chOff x="1748582" y="3372635"/>
              <a:chExt cx="333520" cy="335780"/>
            </a:xfrm>
            <a:grpFill/>
          </p:grpSpPr>
          <p:sp>
            <p:nvSpPr>
              <p:cNvPr id="117" name="Google Shape;12226;p147">
                <a:extLst>
                  <a:ext uri="{FF2B5EF4-FFF2-40B4-BE49-F238E27FC236}">
                    <a16:creationId xmlns:a16="http://schemas.microsoft.com/office/drawing/2014/main" id="{3A1EBE4F-F375-4E3A-AA55-B983ED30BF0D}"/>
                  </a:ext>
                </a:extLst>
              </p:cNvPr>
              <p:cNvSpPr/>
              <p:nvPr/>
            </p:nvSpPr>
            <p:spPr>
              <a:xfrm>
                <a:off x="1748582" y="3372635"/>
                <a:ext cx="308504" cy="335780"/>
              </a:xfrm>
              <a:custGeom>
                <a:avLst/>
                <a:gdLst/>
                <a:ahLst/>
                <a:cxnLst/>
                <a:rect l="l" t="t" r="r" b="b"/>
                <a:pathLst>
                  <a:path w="9693" h="10550" extrusionOk="0">
                    <a:moveTo>
                      <a:pt x="8454" y="4215"/>
                    </a:moveTo>
                    <a:cubicBezTo>
                      <a:pt x="8978" y="4298"/>
                      <a:pt x="9359" y="4739"/>
                      <a:pt x="9359" y="5275"/>
                    </a:cubicBezTo>
                    <a:cubicBezTo>
                      <a:pt x="9359" y="5811"/>
                      <a:pt x="8978" y="6263"/>
                      <a:pt x="8454" y="6334"/>
                    </a:cubicBezTo>
                    <a:lnTo>
                      <a:pt x="8454" y="4215"/>
                    </a:lnTo>
                    <a:close/>
                    <a:moveTo>
                      <a:pt x="1251" y="4036"/>
                    </a:moveTo>
                    <a:lnTo>
                      <a:pt x="1251" y="6525"/>
                    </a:lnTo>
                    <a:lnTo>
                      <a:pt x="894" y="6525"/>
                    </a:lnTo>
                    <a:cubicBezTo>
                      <a:pt x="596" y="6525"/>
                      <a:pt x="358" y="6287"/>
                      <a:pt x="358" y="5989"/>
                    </a:cubicBezTo>
                    <a:lnTo>
                      <a:pt x="358" y="4572"/>
                    </a:lnTo>
                    <a:cubicBezTo>
                      <a:pt x="358" y="4275"/>
                      <a:pt x="596" y="4036"/>
                      <a:pt x="894" y="4036"/>
                    </a:cubicBezTo>
                    <a:close/>
                    <a:moveTo>
                      <a:pt x="2668" y="4025"/>
                    </a:moveTo>
                    <a:lnTo>
                      <a:pt x="2668" y="6525"/>
                    </a:lnTo>
                    <a:lnTo>
                      <a:pt x="1584" y="6525"/>
                    </a:lnTo>
                    <a:lnTo>
                      <a:pt x="1584" y="4025"/>
                    </a:lnTo>
                    <a:close/>
                    <a:moveTo>
                      <a:pt x="2846" y="7727"/>
                    </a:moveTo>
                    <a:lnTo>
                      <a:pt x="2846" y="8466"/>
                    </a:lnTo>
                    <a:lnTo>
                      <a:pt x="2537" y="8466"/>
                    </a:lnTo>
                    <a:lnTo>
                      <a:pt x="2727" y="7727"/>
                    </a:lnTo>
                    <a:close/>
                    <a:moveTo>
                      <a:pt x="2608" y="6834"/>
                    </a:moveTo>
                    <a:lnTo>
                      <a:pt x="2001" y="9156"/>
                    </a:lnTo>
                    <a:lnTo>
                      <a:pt x="1584" y="9156"/>
                    </a:lnTo>
                    <a:lnTo>
                      <a:pt x="1584" y="6834"/>
                    </a:lnTo>
                    <a:close/>
                    <a:moveTo>
                      <a:pt x="8133" y="357"/>
                    </a:moveTo>
                    <a:lnTo>
                      <a:pt x="8133" y="10228"/>
                    </a:lnTo>
                    <a:lnTo>
                      <a:pt x="7394" y="10228"/>
                    </a:lnTo>
                    <a:lnTo>
                      <a:pt x="7394" y="3251"/>
                    </a:lnTo>
                    <a:cubicBezTo>
                      <a:pt x="7394" y="3167"/>
                      <a:pt x="7323" y="3084"/>
                      <a:pt x="7240" y="3084"/>
                    </a:cubicBezTo>
                    <a:cubicBezTo>
                      <a:pt x="7144" y="3084"/>
                      <a:pt x="7073" y="3167"/>
                      <a:pt x="7073" y="3251"/>
                    </a:cubicBezTo>
                    <a:lnTo>
                      <a:pt x="7073" y="9144"/>
                    </a:lnTo>
                    <a:cubicBezTo>
                      <a:pt x="6859" y="8859"/>
                      <a:pt x="6549" y="8466"/>
                      <a:pt x="6132" y="8073"/>
                    </a:cubicBezTo>
                    <a:cubicBezTo>
                      <a:pt x="5668" y="7632"/>
                      <a:pt x="5192" y="7275"/>
                      <a:pt x="4704" y="7013"/>
                    </a:cubicBezTo>
                    <a:cubicBezTo>
                      <a:pt x="4132" y="6715"/>
                      <a:pt x="3561" y="6561"/>
                      <a:pt x="2989" y="6537"/>
                    </a:cubicBezTo>
                    <a:lnTo>
                      <a:pt x="2989" y="4036"/>
                    </a:lnTo>
                    <a:cubicBezTo>
                      <a:pt x="3572" y="4013"/>
                      <a:pt x="4132" y="3846"/>
                      <a:pt x="4704" y="3560"/>
                    </a:cubicBezTo>
                    <a:cubicBezTo>
                      <a:pt x="5192" y="3310"/>
                      <a:pt x="5668" y="2953"/>
                      <a:pt x="6132" y="2501"/>
                    </a:cubicBezTo>
                    <a:cubicBezTo>
                      <a:pt x="6537" y="2108"/>
                      <a:pt x="6847" y="1715"/>
                      <a:pt x="7073" y="1429"/>
                    </a:cubicBezTo>
                    <a:lnTo>
                      <a:pt x="7073" y="2489"/>
                    </a:lnTo>
                    <a:cubicBezTo>
                      <a:pt x="7073" y="2584"/>
                      <a:pt x="7144" y="2655"/>
                      <a:pt x="7240" y="2655"/>
                    </a:cubicBezTo>
                    <a:cubicBezTo>
                      <a:pt x="7323" y="2655"/>
                      <a:pt x="7394" y="2584"/>
                      <a:pt x="7394" y="2489"/>
                    </a:cubicBezTo>
                    <a:lnTo>
                      <a:pt x="7394" y="357"/>
                    </a:lnTo>
                    <a:close/>
                    <a:moveTo>
                      <a:pt x="7228" y="0"/>
                    </a:moveTo>
                    <a:cubicBezTo>
                      <a:pt x="7144" y="0"/>
                      <a:pt x="7073" y="84"/>
                      <a:pt x="7073" y="167"/>
                    </a:cubicBezTo>
                    <a:lnTo>
                      <a:pt x="7073" y="822"/>
                    </a:lnTo>
                    <a:cubicBezTo>
                      <a:pt x="6966" y="988"/>
                      <a:pt x="6549" y="1631"/>
                      <a:pt x="5906" y="2251"/>
                    </a:cubicBezTo>
                    <a:cubicBezTo>
                      <a:pt x="5227" y="2905"/>
                      <a:pt x="4132" y="3703"/>
                      <a:pt x="2822" y="3703"/>
                    </a:cubicBezTo>
                    <a:lnTo>
                      <a:pt x="882" y="3703"/>
                    </a:lnTo>
                    <a:cubicBezTo>
                      <a:pt x="405" y="3703"/>
                      <a:pt x="1" y="4084"/>
                      <a:pt x="1" y="4572"/>
                    </a:cubicBezTo>
                    <a:lnTo>
                      <a:pt x="1" y="5989"/>
                    </a:lnTo>
                    <a:cubicBezTo>
                      <a:pt x="1" y="6465"/>
                      <a:pt x="382" y="6870"/>
                      <a:pt x="882" y="6870"/>
                    </a:cubicBezTo>
                    <a:lnTo>
                      <a:pt x="1239" y="6870"/>
                    </a:lnTo>
                    <a:lnTo>
                      <a:pt x="1239" y="9359"/>
                    </a:lnTo>
                    <a:cubicBezTo>
                      <a:pt x="1239" y="9442"/>
                      <a:pt x="1310" y="9513"/>
                      <a:pt x="1394" y="9513"/>
                    </a:cubicBezTo>
                    <a:lnTo>
                      <a:pt x="2096" y="9513"/>
                    </a:lnTo>
                    <a:cubicBezTo>
                      <a:pt x="2168" y="9513"/>
                      <a:pt x="2227" y="9478"/>
                      <a:pt x="2263" y="9394"/>
                    </a:cubicBezTo>
                    <a:lnTo>
                      <a:pt x="2406" y="8823"/>
                    </a:lnTo>
                    <a:lnTo>
                      <a:pt x="2977" y="8823"/>
                    </a:lnTo>
                    <a:cubicBezTo>
                      <a:pt x="3061" y="8823"/>
                      <a:pt x="3144" y="8739"/>
                      <a:pt x="3144" y="8656"/>
                    </a:cubicBezTo>
                    <a:lnTo>
                      <a:pt x="3144" y="7573"/>
                    </a:lnTo>
                    <a:cubicBezTo>
                      <a:pt x="3144" y="7477"/>
                      <a:pt x="3061" y="7406"/>
                      <a:pt x="2977" y="7406"/>
                    </a:cubicBezTo>
                    <a:lnTo>
                      <a:pt x="2787" y="7406"/>
                    </a:lnTo>
                    <a:lnTo>
                      <a:pt x="2930" y="6858"/>
                    </a:lnTo>
                    <a:cubicBezTo>
                      <a:pt x="4180" y="6894"/>
                      <a:pt x="5227" y="7656"/>
                      <a:pt x="5882" y="8299"/>
                    </a:cubicBezTo>
                    <a:cubicBezTo>
                      <a:pt x="6537" y="8942"/>
                      <a:pt x="6954" y="9573"/>
                      <a:pt x="7037" y="9728"/>
                    </a:cubicBezTo>
                    <a:lnTo>
                      <a:pt x="7037" y="10383"/>
                    </a:lnTo>
                    <a:cubicBezTo>
                      <a:pt x="7037" y="10466"/>
                      <a:pt x="7109" y="10549"/>
                      <a:pt x="7204" y="10549"/>
                    </a:cubicBezTo>
                    <a:lnTo>
                      <a:pt x="8264" y="10549"/>
                    </a:lnTo>
                    <a:cubicBezTo>
                      <a:pt x="8347" y="10549"/>
                      <a:pt x="8430" y="10466"/>
                      <a:pt x="8430" y="10383"/>
                    </a:cubicBezTo>
                    <a:lnTo>
                      <a:pt x="8430" y="6656"/>
                    </a:lnTo>
                    <a:cubicBezTo>
                      <a:pt x="9121" y="6573"/>
                      <a:pt x="9657" y="5989"/>
                      <a:pt x="9657" y="5275"/>
                    </a:cubicBezTo>
                    <a:cubicBezTo>
                      <a:pt x="9692" y="4560"/>
                      <a:pt x="9168" y="3965"/>
                      <a:pt x="8454" y="3894"/>
                    </a:cubicBezTo>
                    <a:lnTo>
                      <a:pt x="8454" y="167"/>
                    </a:lnTo>
                    <a:cubicBezTo>
                      <a:pt x="8454" y="84"/>
                      <a:pt x="8383" y="0"/>
                      <a:pt x="8287" y="0"/>
                    </a:cubicBezTo>
                    <a:close/>
                  </a:path>
                </a:pathLst>
              </a:custGeom>
              <a:grp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18" name="Google Shape;12227;p147">
                <a:extLst>
                  <a:ext uri="{FF2B5EF4-FFF2-40B4-BE49-F238E27FC236}">
                    <a16:creationId xmlns:a16="http://schemas.microsoft.com/office/drawing/2014/main" id="{C0AC9EBC-401D-4A40-BD2B-202DFCBBD4A0}"/>
                  </a:ext>
                </a:extLst>
              </p:cNvPr>
              <p:cNvSpPr/>
              <p:nvPr/>
            </p:nvSpPr>
            <p:spPr>
              <a:xfrm>
                <a:off x="2057054" y="3472000"/>
                <a:ext cx="25048" cy="22311"/>
              </a:xfrm>
              <a:custGeom>
                <a:avLst/>
                <a:gdLst/>
                <a:ahLst/>
                <a:cxnLst/>
                <a:rect l="l" t="t" r="r" b="b"/>
                <a:pathLst>
                  <a:path w="787" h="701" extrusionOk="0">
                    <a:moveTo>
                      <a:pt x="600" y="1"/>
                    </a:moveTo>
                    <a:cubicBezTo>
                      <a:pt x="557" y="1"/>
                      <a:pt x="512" y="16"/>
                      <a:pt x="477" y="45"/>
                    </a:cubicBezTo>
                    <a:lnTo>
                      <a:pt x="107" y="414"/>
                    </a:lnTo>
                    <a:cubicBezTo>
                      <a:pt x="0" y="522"/>
                      <a:pt x="72" y="700"/>
                      <a:pt x="227" y="700"/>
                    </a:cubicBezTo>
                    <a:cubicBezTo>
                      <a:pt x="262" y="700"/>
                      <a:pt x="310" y="676"/>
                      <a:pt x="346" y="653"/>
                    </a:cubicBezTo>
                    <a:lnTo>
                      <a:pt x="715" y="283"/>
                    </a:lnTo>
                    <a:cubicBezTo>
                      <a:pt x="786" y="200"/>
                      <a:pt x="786" y="105"/>
                      <a:pt x="715" y="45"/>
                    </a:cubicBezTo>
                    <a:cubicBezTo>
                      <a:pt x="685" y="16"/>
                      <a:pt x="643" y="1"/>
                      <a:pt x="600" y="1"/>
                    </a:cubicBezTo>
                    <a:close/>
                  </a:path>
                </a:pathLst>
              </a:custGeom>
              <a:grp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19" name="Google Shape;12228;p147">
                <a:extLst>
                  <a:ext uri="{FF2B5EF4-FFF2-40B4-BE49-F238E27FC236}">
                    <a16:creationId xmlns:a16="http://schemas.microsoft.com/office/drawing/2014/main" id="{C78FB0FA-F56F-419C-9569-E42BC2A30D7C}"/>
                  </a:ext>
                </a:extLst>
              </p:cNvPr>
              <p:cNvSpPr/>
              <p:nvPr/>
            </p:nvSpPr>
            <p:spPr>
              <a:xfrm>
                <a:off x="2058550" y="3586834"/>
                <a:ext cx="23552" cy="22629"/>
              </a:xfrm>
              <a:custGeom>
                <a:avLst/>
                <a:gdLst/>
                <a:ahLst/>
                <a:cxnLst/>
                <a:rect l="l" t="t" r="r" b="b"/>
                <a:pathLst>
                  <a:path w="740" h="711" extrusionOk="0">
                    <a:moveTo>
                      <a:pt x="184" y="0"/>
                    </a:moveTo>
                    <a:cubicBezTo>
                      <a:pt x="141" y="0"/>
                      <a:pt x="96" y="15"/>
                      <a:pt x="60" y="45"/>
                    </a:cubicBezTo>
                    <a:cubicBezTo>
                      <a:pt x="1" y="104"/>
                      <a:pt x="1" y="212"/>
                      <a:pt x="60" y="283"/>
                    </a:cubicBezTo>
                    <a:lnTo>
                      <a:pt x="430" y="664"/>
                    </a:lnTo>
                    <a:cubicBezTo>
                      <a:pt x="461" y="696"/>
                      <a:pt x="500" y="711"/>
                      <a:pt x="538" y="711"/>
                    </a:cubicBezTo>
                    <a:cubicBezTo>
                      <a:pt x="586" y="711"/>
                      <a:pt x="634" y="687"/>
                      <a:pt x="668" y="640"/>
                    </a:cubicBezTo>
                    <a:cubicBezTo>
                      <a:pt x="739" y="581"/>
                      <a:pt x="727" y="485"/>
                      <a:pt x="668" y="426"/>
                    </a:cubicBezTo>
                    <a:lnTo>
                      <a:pt x="299" y="45"/>
                    </a:lnTo>
                    <a:cubicBezTo>
                      <a:pt x="269" y="15"/>
                      <a:pt x="227" y="0"/>
                      <a:pt x="184" y="0"/>
                    </a:cubicBezTo>
                    <a:close/>
                  </a:path>
                </a:pathLst>
              </a:custGeom>
              <a:grp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grpSp>
      </p:grpSp>
      <p:sp>
        <p:nvSpPr>
          <p:cNvPr id="126" name="Google Shape;3395;p94">
            <a:extLst>
              <a:ext uri="{FF2B5EF4-FFF2-40B4-BE49-F238E27FC236}">
                <a16:creationId xmlns:a16="http://schemas.microsoft.com/office/drawing/2014/main" id="{0F8BCCAC-8E47-44A0-A231-8061953A8472}"/>
              </a:ext>
            </a:extLst>
          </p:cNvPr>
          <p:cNvSpPr txBox="1">
            <a:spLocks/>
          </p:cNvSpPr>
          <p:nvPr/>
        </p:nvSpPr>
        <p:spPr>
          <a:xfrm>
            <a:off x="3518088" y="4217426"/>
            <a:ext cx="2125590" cy="767100"/>
          </a:xfrm>
          <a:prstGeom prst="rect">
            <a:avLst/>
          </a:prstGeom>
          <a:noFill/>
          <a:ln>
            <a:noFill/>
          </a:ln>
        </p:spPr>
        <p:txBody>
          <a:bodyPr spcFirstLastPara="1" wrap="square" lIns="91425" tIns="91425" rIns="91425" bIns="91425" anchor="t" anchorCtr="0">
            <a:noAutofit/>
          </a:bodyPr>
          <a:lstStyle>
            <a:defPPr marR="0" lvl="0" algn="l" rtl="0">
              <a:lnSpc>
                <a:spcPct val="100000"/>
              </a:lnSpc>
              <a:spcBef>
                <a:spcPts val="0"/>
              </a:spcBef>
              <a:spcAft>
                <a:spcPts val="0"/>
              </a:spcAft>
            </a:defPPr>
            <a:lvl1pPr marL="457200" marR="0" lvl="0" indent="-298450" algn="ctr" rtl="0">
              <a:lnSpc>
                <a:spcPct val="100000"/>
              </a:lnSpc>
              <a:spcBef>
                <a:spcPts val="0"/>
              </a:spcBef>
              <a:spcAft>
                <a:spcPts val="0"/>
              </a:spcAft>
              <a:buClr>
                <a:schemeClr val="dk1"/>
              </a:buClr>
              <a:buSzPts val="1100"/>
              <a:buFont typeface="Barlow Light"/>
              <a:buNone/>
              <a:defRPr sz="1100" b="0" i="0" u="none" strike="noStrike" cap="none">
                <a:solidFill>
                  <a:schemeClr val="dk1"/>
                </a:solidFill>
                <a:latin typeface="Barlow"/>
                <a:ea typeface="Barlow"/>
                <a:cs typeface="Barlow"/>
                <a:sym typeface="Barlow"/>
              </a:defRPr>
            </a:lvl1pPr>
            <a:lvl2pPr marL="914400" marR="0" lvl="1" indent="-298450" algn="ctr" rtl="0">
              <a:lnSpc>
                <a:spcPct val="115000"/>
              </a:lnSpc>
              <a:spcBef>
                <a:spcPts val="0"/>
              </a:spcBef>
              <a:spcAft>
                <a:spcPts val="0"/>
              </a:spcAft>
              <a:buClr>
                <a:schemeClr val="dk1"/>
              </a:buClr>
              <a:buSzPts val="1100"/>
              <a:buFont typeface="Barlow Light"/>
              <a:buNone/>
              <a:defRPr sz="1100" b="0" i="0" u="none" strike="noStrike" cap="none">
                <a:solidFill>
                  <a:schemeClr val="dk1"/>
                </a:solidFill>
                <a:latin typeface="Barlow Light"/>
                <a:ea typeface="Barlow Light"/>
                <a:cs typeface="Barlow Light"/>
                <a:sym typeface="Barlow Light"/>
              </a:defRPr>
            </a:lvl2pPr>
            <a:lvl3pPr marL="1371600" marR="0" lvl="2" indent="-298450" algn="ctr" rtl="0">
              <a:lnSpc>
                <a:spcPct val="115000"/>
              </a:lnSpc>
              <a:spcBef>
                <a:spcPts val="1600"/>
              </a:spcBef>
              <a:spcAft>
                <a:spcPts val="0"/>
              </a:spcAft>
              <a:buClr>
                <a:schemeClr val="dk1"/>
              </a:buClr>
              <a:buSzPts val="1100"/>
              <a:buFont typeface="Barlow Light"/>
              <a:buNone/>
              <a:defRPr sz="1100" b="0" i="0" u="none" strike="noStrike" cap="none">
                <a:solidFill>
                  <a:schemeClr val="dk1"/>
                </a:solidFill>
                <a:latin typeface="Barlow Light"/>
                <a:ea typeface="Barlow Light"/>
                <a:cs typeface="Barlow Light"/>
                <a:sym typeface="Barlow Light"/>
              </a:defRPr>
            </a:lvl3pPr>
            <a:lvl4pPr marL="1828800" marR="0" lvl="3" indent="-298450" algn="ctr" rtl="0">
              <a:lnSpc>
                <a:spcPct val="115000"/>
              </a:lnSpc>
              <a:spcBef>
                <a:spcPts val="1600"/>
              </a:spcBef>
              <a:spcAft>
                <a:spcPts val="0"/>
              </a:spcAft>
              <a:buClr>
                <a:schemeClr val="dk1"/>
              </a:buClr>
              <a:buSzPts val="1100"/>
              <a:buFont typeface="Barlow Light"/>
              <a:buNone/>
              <a:defRPr sz="1100" b="0" i="0" u="none" strike="noStrike" cap="none">
                <a:solidFill>
                  <a:schemeClr val="dk1"/>
                </a:solidFill>
                <a:latin typeface="Barlow Light"/>
                <a:ea typeface="Barlow Light"/>
                <a:cs typeface="Barlow Light"/>
                <a:sym typeface="Barlow Light"/>
              </a:defRPr>
            </a:lvl4pPr>
            <a:lvl5pPr marL="2286000" marR="0" lvl="4" indent="-298450" algn="ctr" rtl="0">
              <a:lnSpc>
                <a:spcPct val="115000"/>
              </a:lnSpc>
              <a:spcBef>
                <a:spcPts val="1600"/>
              </a:spcBef>
              <a:spcAft>
                <a:spcPts val="0"/>
              </a:spcAft>
              <a:buClr>
                <a:schemeClr val="dk1"/>
              </a:buClr>
              <a:buSzPts val="1100"/>
              <a:buFont typeface="Barlow Light"/>
              <a:buNone/>
              <a:defRPr sz="1100" b="0" i="0" u="none" strike="noStrike" cap="none">
                <a:solidFill>
                  <a:schemeClr val="dk1"/>
                </a:solidFill>
                <a:latin typeface="Barlow Light"/>
                <a:ea typeface="Barlow Light"/>
                <a:cs typeface="Barlow Light"/>
                <a:sym typeface="Barlow Light"/>
              </a:defRPr>
            </a:lvl5pPr>
            <a:lvl6pPr marL="2743200" marR="0" lvl="5" indent="-298450" algn="ctr" rtl="0">
              <a:lnSpc>
                <a:spcPct val="115000"/>
              </a:lnSpc>
              <a:spcBef>
                <a:spcPts val="1600"/>
              </a:spcBef>
              <a:spcAft>
                <a:spcPts val="0"/>
              </a:spcAft>
              <a:buClr>
                <a:schemeClr val="dk1"/>
              </a:buClr>
              <a:buSzPts val="1100"/>
              <a:buFont typeface="Barlow Light"/>
              <a:buNone/>
              <a:defRPr sz="1100" b="0" i="0" u="none" strike="noStrike" cap="none">
                <a:solidFill>
                  <a:schemeClr val="dk1"/>
                </a:solidFill>
                <a:latin typeface="Barlow Light"/>
                <a:ea typeface="Barlow Light"/>
                <a:cs typeface="Barlow Light"/>
                <a:sym typeface="Barlow Light"/>
              </a:defRPr>
            </a:lvl6pPr>
            <a:lvl7pPr marL="3200400" marR="0" lvl="6" indent="-298450" algn="ctr" rtl="0">
              <a:lnSpc>
                <a:spcPct val="115000"/>
              </a:lnSpc>
              <a:spcBef>
                <a:spcPts val="1600"/>
              </a:spcBef>
              <a:spcAft>
                <a:spcPts val="0"/>
              </a:spcAft>
              <a:buClr>
                <a:schemeClr val="dk1"/>
              </a:buClr>
              <a:buSzPts val="1100"/>
              <a:buFont typeface="Barlow Light"/>
              <a:buNone/>
              <a:defRPr sz="1100" b="0" i="0" u="none" strike="noStrike" cap="none">
                <a:solidFill>
                  <a:schemeClr val="dk1"/>
                </a:solidFill>
                <a:latin typeface="Barlow Light"/>
                <a:ea typeface="Barlow Light"/>
                <a:cs typeface="Barlow Light"/>
                <a:sym typeface="Barlow Light"/>
              </a:defRPr>
            </a:lvl7pPr>
            <a:lvl8pPr marL="3657600" marR="0" lvl="7" indent="-298450" algn="ctr" rtl="0">
              <a:lnSpc>
                <a:spcPct val="115000"/>
              </a:lnSpc>
              <a:spcBef>
                <a:spcPts val="1600"/>
              </a:spcBef>
              <a:spcAft>
                <a:spcPts val="0"/>
              </a:spcAft>
              <a:buClr>
                <a:schemeClr val="dk1"/>
              </a:buClr>
              <a:buSzPts val="1100"/>
              <a:buFont typeface="Barlow Light"/>
              <a:buNone/>
              <a:defRPr sz="1100" b="0" i="0" u="none" strike="noStrike" cap="none">
                <a:solidFill>
                  <a:schemeClr val="dk1"/>
                </a:solidFill>
                <a:latin typeface="Barlow Light"/>
                <a:ea typeface="Barlow Light"/>
                <a:cs typeface="Barlow Light"/>
                <a:sym typeface="Barlow Light"/>
              </a:defRPr>
            </a:lvl8pPr>
            <a:lvl9pPr marL="4114800" marR="0" lvl="8" indent="-298450" algn="ctr" rtl="0">
              <a:lnSpc>
                <a:spcPct val="115000"/>
              </a:lnSpc>
              <a:spcBef>
                <a:spcPts val="1600"/>
              </a:spcBef>
              <a:spcAft>
                <a:spcPts val="1600"/>
              </a:spcAft>
              <a:buClr>
                <a:schemeClr val="dk1"/>
              </a:buClr>
              <a:buSzPts val="1100"/>
              <a:buFont typeface="Barlow Light"/>
              <a:buNone/>
              <a:defRPr sz="1100" b="0" i="0" u="none" strike="noStrike" cap="none">
                <a:solidFill>
                  <a:schemeClr val="dk1"/>
                </a:solidFill>
                <a:latin typeface="Barlow Light"/>
                <a:ea typeface="Barlow Light"/>
                <a:cs typeface="Barlow Light"/>
                <a:sym typeface="Barlow Light"/>
              </a:defRPr>
            </a:lvl9pPr>
          </a:lstStyle>
          <a:p>
            <a:pPr marL="0" indent="0"/>
            <a:r>
              <a:rPr lang="en-US" dirty="0"/>
              <a:t>Implementing marketing and promotional strategies to attract clients</a:t>
            </a: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blipFill>
          <a:blip r:embed="rId3">
            <a:alphaModFix/>
          </a:blip>
          <a:stretch>
            <a:fillRect/>
          </a:stretch>
        </a:blipFill>
        <a:effectLst/>
      </p:bgPr>
    </p:bg>
    <p:spTree>
      <p:nvGrpSpPr>
        <p:cNvPr id="1" name="Shape 2712"/>
        <p:cNvGrpSpPr/>
        <p:nvPr/>
      </p:nvGrpSpPr>
      <p:grpSpPr>
        <a:xfrm>
          <a:off x="0" y="0"/>
          <a:ext cx="0" cy="0"/>
          <a:chOff x="0" y="0"/>
          <a:chExt cx="0" cy="0"/>
        </a:xfrm>
      </p:grpSpPr>
      <p:sp>
        <p:nvSpPr>
          <p:cNvPr id="2713" name="Google Shape;2713;p73"/>
          <p:cNvSpPr txBox="1">
            <a:spLocks noGrp="1"/>
          </p:cNvSpPr>
          <p:nvPr>
            <p:ph type="subTitle" idx="1"/>
          </p:nvPr>
        </p:nvSpPr>
        <p:spPr>
          <a:xfrm>
            <a:off x="479282" y="2544678"/>
            <a:ext cx="2006386" cy="919150"/>
          </a:xfrm>
          <a:prstGeom prst="rect">
            <a:avLst/>
          </a:prstGeom>
        </p:spPr>
        <p:txBody>
          <a:bodyPr spcFirstLastPara="1" wrap="square" lIns="91425" tIns="91425" rIns="91425" bIns="91425" anchor="t" anchorCtr="0">
            <a:noAutofit/>
          </a:bodyPr>
          <a:lstStyle/>
          <a:p>
            <a:pPr marL="342900" lvl="0" indent="-342900" algn="l" rtl="0">
              <a:spcBef>
                <a:spcPts val="0"/>
              </a:spcBef>
              <a:spcAft>
                <a:spcPts val="0"/>
              </a:spcAft>
              <a:buFont typeface="+mj-lt"/>
              <a:buAutoNum type="arabicPeriod"/>
            </a:pPr>
            <a:r>
              <a:rPr lang="en-US" sz="1400" dirty="0"/>
              <a:t>Market research</a:t>
            </a:r>
          </a:p>
          <a:p>
            <a:pPr marL="342900" lvl="0" indent="-342900" algn="l" rtl="0">
              <a:spcBef>
                <a:spcPts val="0"/>
              </a:spcBef>
              <a:spcAft>
                <a:spcPts val="0"/>
              </a:spcAft>
              <a:buFont typeface="+mj-lt"/>
              <a:buAutoNum type="arabicPeriod"/>
            </a:pPr>
            <a:r>
              <a:rPr lang="en-US" sz="1400" dirty="0"/>
              <a:t>Financial planning</a:t>
            </a:r>
          </a:p>
          <a:p>
            <a:pPr marL="342900" lvl="0" indent="-342900" algn="l" rtl="0">
              <a:spcBef>
                <a:spcPts val="0"/>
              </a:spcBef>
              <a:spcAft>
                <a:spcPts val="0"/>
              </a:spcAft>
              <a:buFont typeface="+mj-lt"/>
              <a:buAutoNum type="arabicPeriod"/>
            </a:pPr>
            <a:r>
              <a:rPr lang="en-US" sz="1400" dirty="0"/>
              <a:t>Site selection</a:t>
            </a:r>
          </a:p>
        </p:txBody>
      </p:sp>
      <p:sp>
        <p:nvSpPr>
          <p:cNvPr id="2714" name="Google Shape;2714;p73"/>
          <p:cNvSpPr txBox="1">
            <a:spLocks noGrp="1"/>
          </p:cNvSpPr>
          <p:nvPr>
            <p:ph type="subTitle" idx="2"/>
          </p:nvPr>
        </p:nvSpPr>
        <p:spPr>
          <a:xfrm>
            <a:off x="3082429" y="2503975"/>
            <a:ext cx="2544647" cy="1110340"/>
          </a:xfrm>
          <a:prstGeom prst="rect">
            <a:avLst/>
          </a:prstGeom>
        </p:spPr>
        <p:txBody>
          <a:bodyPr spcFirstLastPara="1" wrap="square" lIns="91425" tIns="91425" rIns="91425" bIns="91425" anchor="t" anchorCtr="0">
            <a:noAutofit/>
          </a:bodyPr>
          <a:lstStyle/>
          <a:p>
            <a:pPr marL="228600" lvl="0" indent="-228600" algn="l" rtl="0">
              <a:spcBef>
                <a:spcPts val="0"/>
              </a:spcBef>
              <a:spcAft>
                <a:spcPts val="0"/>
              </a:spcAft>
              <a:buFont typeface="+mj-lt"/>
              <a:buAutoNum type="arabicPeriod" startAt="4"/>
            </a:pPr>
            <a:r>
              <a:rPr lang="en-US" sz="1400" dirty="0"/>
              <a:t>Legal and regulatory compliance</a:t>
            </a:r>
          </a:p>
          <a:p>
            <a:pPr marL="228600" lvl="0" indent="-228600" algn="l" rtl="0">
              <a:spcBef>
                <a:spcPts val="0"/>
              </a:spcBef>
              <a:spcAft>
                <a:spcPts val="0"/>
              </a:spcAft>
              <a:buFont typeface="+mj-lt"/>
              <a:buAutoNum type="arabicPeriod" startAt="4"/>
            </a:pPr>
            <a:r>
              <a:rPr lang="en-US" sz="1400" dirty="0"/>
              <a:t>Design development</a:t>
            </a:r>
          </a:p>
          <a:p>
            <a:pPr marL="228600" lvl="0" indent="-228600" algn="l" rtl="0">
              <a:spcBef>
                <a:spcPts val="0"/>
              </a:spcBef>
              <a:spcAft>
                <a:spcPts val="0"/>
              </a:spcAft>
              <a:buFont typeface="+mj-lt"/>
              <a:buAutoNum type="arabicPeriod" startAt="4"/>
            </a:pPr>
            <a:r>
              <a:rPr lang="en-US" sz="1400" dirty="0"/>
              <a:t>Equipment procurement</a:t>
            </a:r>
          </a:p>
        </p:txBody>
      </p:sp>
      <p:sp>
        <p:nvSpPr>
          <p:cNvPr id="2715" name="Google Shape;2715;p73"/>
          <p:cNvSpPr txBox="1">
            <a:spLocks noGrp="1"/>
          </p:cNvSpPr>
          <p:nvPr>
            <p:ph type="subTitle" idx="3"/>
          </p:nvPr>
        </p:nvSpPr>
        <p:spPr>
          <a:xfrm>
            <a:off x="406675" y="2130475"/>
            <a:ext cx="2151600" cy="505800"/>
          </a:xfrm>
          <a:prstGeom prst="rect">
            <a:avLst/>
          </a:prstGeom>
        </p:spPr>
        <p:txBody>
          <a:bodyPr spcFirstLastPara="1" wrap="square" lIns="91425" tIns="91425" rIns="91425" bIns="91425" anchor="b" anchorCtr="0">
            <a:noAutofit/>
          </a:bodyPr>
          <a:lstStyle/>
          <a:p>
            <a:pPr marL="0" lvl="0" indent="0" algn="ctr" rtl="0">
              <a:spcBef>
                <a:spcPts val="0"/>
              </a:spcBef>
              <a:spcAft>
                <a:spcPts val="0"/>
              </a:spcAft>
              <a:buNone/>
            </a:pPr>
            <a:r>
              <a:rPr lang="en-GB" sz="2000" dirty="0"/>
              <a:t>Planning Phase</a:t>
            </a:r>
            <a:endParaRPr sz="2000" dirty="0"/>
          </a:p>
        </p:txBody>
      </p:sp>
      <p:sp>
        <p:nvSpPr>
          <p:cNvPr id="2716" name="Google Shape;2716;p73"/>
          <p:cNvSpPr txBox="1">
            <a:spLocks noGrp="1"/>
          </p:cNvSpPr>
          <p:nvPr>
            <p:ph type="subTitle" idx="4"/>
          </p:nvPr>
        </p:nvSpPr>
        <p:spPr>
          <a:xfrm>
            <a:off x="2659824" y="2130475"/>
            <a:ext cx="3199911" cy="505800"/>
          </a:xfrm>
          <a:prstGeom prst="rect">
            <a:avLst/>
          </a:prstGeom>
        </p:spPr>
        <p:txBody>
          <a:bodyPr spcFirstLastPara="1" wrap="square" lIns="91425" tIns="91425" rIns="91425" bIns="91425" anchor="b" anchorCtr="0">
            <a:noAutofit/>
          </a:bodyPr>
          <a:lstStyle/>
          <a:p>
            <a:pPr marL="0" lvl="0" indent="0" algn="ctr" rtl="0">
              <a:spcBef>
                <a:spcPts val="0"/>
              </a:spcBef>
              <a:spcAft>
                <a:spcPts val="0"/>
              </a:spcAft>
              <a:buNone/>
            </a:pPr>
            <a:r>
              <a:rPr lang="en-GB" sz="2000" dirty="0"/>
              <a:t>Pre-Construction Phase</a:t>
            </a:r>
            <a:endParaRPr sz="2000" dirty="0"/>
          </a:p>
        </p:txBody>
      </p:sp>
      <p:sp>
        <p:nvSpPr>
          <p:cNvPr id="2721" name="Google Shape;2721;p73"/>
          <p:cNvSpPr txBox="1">
            <a:spLocks noGrp="1"/>
          </p:cNvSpPr>
          <p:nvPr>
            <p:ph type="ctrTitle"/>
          </p:nvPr>
        </p:nvSpPr>
        <p:spPr>
          <a:xfrm>
            <a:off x="714300" y="356722"/>
            <a:ext cx="7715400" cy="946200"/>
          </a:xfrm>
          <a:prstGeom prst="rect">
            <a:avLst/>
          </a:prstGeom>
        </p:spPr>
        <p:txBody>
          <a:bodyPr spcFirstLastPara="1" wrap="square" lIns="91425" tIns="91425" rIns="91425" bIns="91425" anchor="b" anchorCtr="0">
            <a:noAutofit/>
          </a:bodyPr>
          <a:lstStyle/>
          <a:p>
            <a:pPr marL="0" lvl="0" indent="0" algn="l" rtl="0">
              <a:spcBef>
                <a:spcPts val="0"/>
              </a:spcBef>
              <a:spcAft>
                <a:spcPts val="0"/>
              </a:spcAft>
              <a:buNone/>
            </a:pPr>
            <a:r>
              <a:rPr lang="en-GB" sz="2800" b="1" dirty="0">
                <a:solidFill>
                  <a:srgbClr val="FFC000"/>
                </a:solidFill>
              </a:rPr>
              <a:t>Work Breakdown Structure</a:t>
            </a:r>
            <a:endParaRPr sz="2800" b="1" dirty="0">
              <a:solidFill>
                <a:srgbClr val="FFC000"/>
              </a:solidFill>
            </a:endParaRPr>
          </a:p>
        </p:txBody>
      </p:sp>
      <p:sp>
        <p:nvSpPr>
          <p:cNvPr id="2722" name="Google Shape;2722;p73"/>
          <p:cNvSpPr txBox="1">
            <a:spLocks noGrp="1"/>
          </p:cNvSpPr>
          <p:nvPr>
            <p:ph type="title" idx="9"/>
          </p:nvPr>
        </p:nvSpPr>
        <p:spPr>
          <a:xfrm>
            <a:off x="646075" y="1894175"/>
            <a:ext cx="1672800" cy="373200"/>
          </a:xfrm>
          <a:prstGeom prst="rect">
            <a:avLst/>
          </a:prstGeom>
        </p:spPr>
        <p:txBody>
          <a:bodyPr spcFirstLastPara="1" wrap="square" lIns="91425" tIns="91425" rIns="91425" bIns="91425" anchor="b" anchorCtr="0">
            <a:noAutofit/>
          </a:bodyPr>
          <a:lstStyle/>
          <a:p>
            <a:pPr marL="0" lvl="0" indent="0" algn="ctr" rtl="0">
              <a:spcBef>
                <a:spcPts val="0"/>
              </a:spcBef>
              <a:spcAft>
                <a:spcPts val="0"/>
              </a:spcAft>
              <a:buNone/>
            </a:pPr>
            <a:r>
              <a:rPr lang="en"/>
              <a:t>01</a:t>
            </a:r>
            <a:endParaRPr dirty="0"/>
          </a:p>
        </p:txBody>
      </p:sp>
      <p:sp>
        <p:nvSpPr>
          <p:cNvPr id="2723" name="Google Shape;2723;p73"/>
          <p:cNvSpPr txBox="1">
            <a:spLocks noGrp="1"/>
          </p:cNvSpPr>
          <p:nvPr>
            <p:ph type="title" idx="13"/>
          </p:nvPr>
        </p:nvSpPr>
        <p:spPr>
          <a:xfrm>
            <a:off x="3082429" y="1821625"/>
            <a:ext cx="2354700" cy="373500"/>
          </a:xfrm>
          <a:prstGeom prst="rect">
            <a:avLst/>
          </a:prstGeom>
        </p:spPr>
        <p:txBody>
          <a:bodyPr spcFirstLastPara="1" wrap="square" lIns="91425" tIns="91425" rIns="91425" bIns="91425" anchor="b" anchorCtr="0">
            <a:noAutofit/>
          </a:bodyPr>
          <a:lstStyle/>
          <a:p>
            <a:pPr marL="0" lvl="0" indent="0" algn="ctr" rtl="0">
              <a:spcBef>
                <a:spcPts val="0"/>
              </a:spcBef>
              <a:spcAft>
                <a:spcPts val="0"/>
              </a:spcAft>
              <a:buNone/>
            </a:pPr>
            <a:r>
              <a:rPr lang="en" dirty="0"/>
              <a:t>02</a:t>
            </a:r>
            <a:endParaRPr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blipFill>
          <a:blip r:embed="rId3">
            <a:alphaModFix/>
          </a:blip>
          <a:stretch>
            <a:fillRect/>
          </a:stretch>
        </a:blipFill>
        <a:effectLst/>
      </p:bgPr>
    </p:bg>
    <p:spTree>
      <p:nvGrpSpPr>
        <p:cNvPr id="1" name="Shape 2712">
          <a:extLst>
            <a:ext uri="{FF2B5EF4-FFF2-40B4-BE49-F238E27FC236}">
              <a16:creationId xmlns:a16="http://schemas.microsoft.com/office/drawing/2014/main" id="{62938622-6BE7-37F3-4B71-029AC6945B00}"/>
            </a:ext>
          </a:extLst>
        </p:cNvPr>
        <p:cNvGrpSpPr/>
        <p:nvPr/>
      </p:nvGrpSpPr>
      <p:grpSpPr>
        <a:xfrm>
          <a:off x="0" y="0"/>
          <a:ext cx="0" cy="0"/>
          <a:chOff x="0" y="0"/>
          <a:chExt cx="0" cy="0"/>
        </a:xfrm>
      </p:grpSpPr>
      <p:sp>
        <p:nvSpPr>
          <p:cNvPr id="2721" name="Google Shape;2721;p73">
            <a:extLst>
              <a:ext uri="{FF2B5EF4-FFF2-40B4-BE49-F238E27FC236}">
                <a16:creationId xmlns:a16="http://schemas.microsoft.com/office/drawing/2014/main" id="{5092676C-EA72-CB67-F610-E62F75EAA113}"/>
              </a:ext>
            </a:extLst>
          </p:cNvPr>
          <p:cNvSpPr txBox="1">
            <a:spLocks noGrp="1"/>
          </p:cNvSpPr>
          <p:nvPr>
            <p:ph type="ctrTitle"/>
          </p:nvPr>
        </p:nvSpPr>
        <p:spPr>
          <a:xfrm>
            <a:off x="714300" y="356722"/>
            <a:ext cx="7715400" cy="946200"/>
          </a:xfrm>
          <a:prstGeom prst="rect">
            <a:avLst/>
          </a:prstGeom>
        </p:spPr>
        <p:txBody>
          <a:bodyPr spcFirstLastPara="1" wrap="square" lIns="91425" tIns="91425" rIns="91425" bIns="91425" anchor="b" anchorCtr="0">
            <a:noAutofit/>
          </a:bodyPr>
          <a:lstStyle/>
          <a:p>
            <a:pPr marL="0" lvl="0" indent="0" algn="l" rtl="0">
              <a:spcBef>
                <a:spcPts val="0"/>
              </a:spcBef>
              <a:spcAft>
                <a:spcPts val="0"/>
              </a:spcAft>
              <a:buNone/>
            </a:pPr>
            <a:r>
              <a:rPr lang="en-GB" sz="2800" b="1" dirty="0">
                <a:solidFill>
                  <a:srgbClr val="FFC000"/>
                </a:solidFill>
              </a:rPr>
              <a:t>Work Breakdown Structure</a:t>
            </a:r>
            <a:endParaRPr sz="2800" b="1" dirty="0">
              <a:solidFill>
                <a:srgbClr val="FFC000"/>
              </a:solidFill>
            </a:endParaRPr>
          </a:p>
        </p:txBody>
      </p:sp>
      <p:graphicFrame>
        <p:nvGraphicFramePr>
          <p:cNvPr id="14" name="Diagram 13">
            <a:extLst>
              <a:ext uri="{FF2B5EF4-FFF2-40B4-BE49-F238E27FC236}">
                <a16:creationId xmlns:a16="http://schemas.microsoft.com/office/drawing/2014/main" id="{D351AF08-CFB5-4B88-766D-7B8AA89B7582}"/>
              </a:ext>
            </a:extLst>
          </p:cNvPr>
          <p:cNvGraphicFramePr/>
          <p:nvPr>
            <p:extLst>
              <p:ext uri="{D42A27DB-BD31-4B8C-83A1-F6EECF244321}">
                <p14:modId xmlns:p14="http://schemas.microsoft.com/office/powerpoint/2010/main" val="540887599"/>
              </p:ext>
            </p:extLst>
          </p:nvPr>
        </p:nvGraphicFramePr>
        <p:xfrm>
          <a:off x="846667" y="1829329"/>
          <a:ext cx="5486400" cy="1704975"/>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261639841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blipFill>
          <a:blip r:embed="rId3">
            <a:alphaModFix/>
          </a:blip>
          <a:stretch>
            <a:fillRect/>
          </a:stretch>
        </a:blipFill>
        <a:effectLst/>
      </p:bgPr>
    </p:bg>
    <p:spTree>
      <p:nvGrpSpPr>
        <p:cNvPr id="1" name="Shape 2671"/>
        <p:cNvGrpSpPr/>
        <p:nvPr/>
      </p:nvGrpSpPr>
      <p:grpSpPr>
        <a:xfrm>
          <a:off x="0" y="0"/>
          <a:ext cx="0" cy="0"/>
          <a:chOff x="0" y="0"/>
          <a:chExt cx="0" cy="0"/>
        </a:xfrm>
      </p:grpSpPr>
      <p:sp>
        <p:nvSpPr>
          <p:cNvPr id="2672" name="Google Shape;2672;p71"/>
          <p:cNvSpPr txBox="1">
            <a:spLocks noGrp="1"/>
          </p:cNvSpPr>
          <p:nvPr>
            <p:ph type="subTitle" idx="1"/>
          </p:nvPr>
        </p:nvSpPr>
        <p:spPr>
          <a:xfrm>
            <a:off x="6029101" y="2722205"/>
            <a:ext cx="2460208" cy="1432893"/>
          </a:xfrm>
          <a:prstGeom prst="rect">
            <a:avLst/>
          </a:prstGeom>
        </p:spPr>
        <p:txBody>
          <a:bodyPr spcFirstLastPara="1" wrap="square" lIns="91425" tIns="91425" rIns="91425" bIns="91425" anchor="t" anchorCtr="0">
            <a:noAutofit/>
          </a:bodyPr>
          <a:lstStyle/>
          <a:p>
            <a:pPr marL="228600" lvl="0" indent="-228600" algn="l" rtl="0">
              <a:spcBef>
                <a:spcPts val="0"/>
              </a:spcBef>
              <a:spcAft>
                <a:spcPts val="0"/>
              </a:spcAft>
              <a:buFont typeface="+mj-lt"/>
              <a:buAutoNum type="arabicPeriod" startAt="9"/>
            </a:pPr>
            <a:r>
              <a:rPr lang="en-US" sz="1400" dirty="0"/>
              <a:t>Staff recruitment and training</a:t>
            </a:r>
          </a:p>
          <a:p>
            <a:pPr marL="228600" lvl="0" indent="-228600" algn="l" rtl="0">
              <a:spcBef>
                <a:spcPts val="0"/>
              </a:spcBef>
              <a:spcAft>
                <a:spcPts val="0"/>
              </a:spcAft>
              <a:buFont typeface="+mj-lt"/>
              <a:buAutoNum type="arabicPeriod" startAt="9"/>
            </a:pPr>
            <a:r>
              <a:rPr lang="en-US" sz="1400" dirty="0"/>
              <a:t>Policy development and implementation</a:t>
            </a:r>
          </a:p>
          <a:p>
            <a:pPr marL="228600" lvl="0" indent="-228600" algn="l" rtl="0">
              <a:spcBef>
                <a:spcPts val="0"/>
              </a:spcBef>
              <a:spcAft>
                <a:spcPts val="0"/>
              </a:spcAft>
              <a:buFont typeface="+mj-lt"/>
              <a:buAutoNum type="arabicPeriod" startAt="9"/>
            </a:pPr>
            <a:r>
              <a:rPr lang="en-US" sz="1400" dirty="0"/>
              <a:t>Marketing and promotion</a:t>
            </a:r>
          </a:p>
        </p:txBody>
      </p:sp>
      <p:sp>
        <p:nvSpPr>
          <p:cNvPr id="2673" name="Google Shape;2673;p71"/>
          <p:cNvSpPr txBox="1">
            <a:spLocks noGrp="1"/>
          </p:cNvSpPr>
          <p:nvPr>
            <p:ph type="title"/>
          </p:nvPr>
        </p:nvSpPr>
        <p:spPr>
          <a:xfrm>
            <a:off x="6029101" y="1844300"/>
            <a:ext cx="2692868" cy="452959"/>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 sz="2400" dirty="0"/>
              <a:t>04 </a:t>
            </a:r>
            <a:r>
              <a:rPr lang="en-GB" sz="2400" dirty="0"/>
              <a:t>Operational Phase</a:t>
            </a:r>
            <a:endParaRPr sz="2400" dirty="0"/>
          </a:p>
        </p:txBody>
      </p:sp>
      <p:sp>
        <p:nvSpPr>
          <p:cNvPr id="2674" name="Google Shape;2674;p71"/>
          <p:cNvSpPr txBox="1">
            <a:spLocks noGrp="1"/>
          </p:cNvSpPr>
          <p:nvPr>
            <p:ph type="subTitle" idx="2"/>
          </p:nvPr>
        </p:nvSpPr>
        <p:spPr>
          <a:xfrm>
            <a:off x="3147227" y="2722205"/>
            <a:ext cx="2544643" cy="767100"/>
          </a:xfrm>
          <a:prstGeom prst="rect">
            <a:avLst/>
          </a:prstGeom>
        </p:spPr>
        <p:txBody>
          <a:bodyPr spcFirstLastPara="1" wrap="square" lIns="91425" tIns="91425" rIns="91425" bIns="91425" anchor="t" anchorCtr="0">
            <a:noAutofit/>
          </a:bodyPr>
          <a:lstStyle/>
          <a:p>
            <a:pPr marL="228600" lvl="0" indent="-228600" algn="l" rtl="0">
              <a:spcBef>
                <a:spcPts val="0"/>
              </a:spcBef>
              <a:spcAft>
                <a:spcPts val="0"/>
              </a:spcAft>
              <a:buFont typeface="+mj-lt"/>
              <a:buAutoNum type="arabicPeriod" startAt="7"/>
            </a:pPr>
            <a:r>
              <a:rPr lang="en-US" sz="1400" dirty="0"/>
              <a:t>Renovation or construction of premises</a:t>
            </a:r>
          </a:p>
          <a:p>
            <a:pPr marL="228600" lvl="0" indent="-228600" algn="l" rtl="0">
              <a:spcBef>
                <a:spcPts val="0"/>
              </a:spcBef>
              <a:spcAft>
                <a:spcPts val="0"/>
              </a:spcAft>
              <a:buFont typeface="+mj-lt"/>
              <a:buAutoNum type="arabicPeriod" startAt="7"/>
            </a:pPr>
            <a:r>
              <a:rPr lang="en-US" sz="1400" dirty="0"/>
              <a:t>Installation of equipment and furnishings</a:t>
            </a:r>
          </a:p>
        </p:txBody>
      </p:sp>
      <p:sp>
        <p:nvSpPr>
          <p:cNvPr id="2675" name="Google Shape;2675;p71"/>
          <p:cNvSpPr txBox="1">
            <a:spLocks noGrp="1"/>
          </p:cNvSpPr>
          <p:nvPr>
            <p:ph type="title" idx="3"/>
          </p:nvPr>
        </p:nvSpPr>
        <p:spPr>
          <a:xfrm>
            <a:off x="3044596" y="1862800"/>
            <a:ext cx="2749907" cy="452959"/>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 sz="2400" dirty="0"/>
              <a:t>03 </a:t>
            </a:r>
            <a:r>
              <a:rPr lang="en-GB" sz="2400" dirty="0"/>
              <a:t>Construction Phase</a:t>
            </a:r>
            <a:endParaRPr sz="2400" dirty="0"/>
          </a:p>
        </p:txBody>
      </p:sp>
      <p:sp>
        <p:nvSpPr>
          <p:cNvPr id="18" name="Google Shape;2721;p73">
            <a:extLst>
              <a:ext uri="{FF2B5EF4-FFF2-40B4-BE49-F238E27FC236}">
                <a16:creationId xmlns:a16="http://schemas.microsoft.com/office/drawing/2014/main" id="{E00A84D2-B3FC-4EC0-AA1D-23924E2438F3}"/>
              </a:ext>
            </a:extLst>
          </p:cNvPr>
          <p:cNvSpPr txBox="1">
            <a:spLocks/>
          </p:cNvSpPr>
          <p:nvPr/>
        </p:nvSpPr>
        <p:spPr>
          <a:xfrm>
            <a:off x="946959" y="620700"/>
            <a:ext cx="7715400" cy="946200"/>
          </a:xfrm>
          <a:prstGeom prst="rect">
            <a:avLst/>
          </a:prstGeom>
          <a:noFill/>
          <a:ln>
            <a:noFill/>
          </a:ln>
        </p:spPr>
        <p:txBody>
          <a:bodyPr spcFirstLastPara="1" wrap="square" lIns="91425" tIns="91425" rIns="91425" bIns="91425" anchor="b"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chemeClr val="dk2"/>
              </a:buClr>
              <a:buSzPts val="1800"/>
              <a:buFont typeface="Barrio"/>
              <a:buNone/>
              <a:defRPr sz="1800" b="0" i="0" u="none" strike="noStrike" cap="none">
                <a:solidFill>
                  <a:schemeClr val="dk2"/>
                </a:solidFill>
                <a:latin typeface="Barrio"/>
                <a:ea typeface="Barrio"/>
                <a:cs typeface="Barrio"/>
                <a:sym typeface="Barrio"/>
              </a:defRPr>
            </a:lvl1pPr>
            <a:lvl2pPr marR="0" lvl="1" algn="l" rtl="0">
              <a:lnSpc>
                <a:spcPct val="100000"/>
              </a:lnSpc>
              <a:spcBef>
                <a:spcPts val="0"/>
              </a:spcBef>
              <a:spcAft>
                <a:spcPts val="0"/>
              </a:spcAft>
              <a:buClr>
                <a:schemeClr val="dk2"/>
              </a:buClr>
              <a:buSzPts val="1800"/>
              <a:buFont typeface="Barrio"/>
              <a:buNone/>
              <a:defRPr sz="1800" b="0" i="0" u="none" strike="noStrike" cap="none">
                <a:solidFill>
                  <a:schemeClr val="dk2"/>
                </a:solidFill>
                <a:latin typeface="Barrio"/>
                <a:ea typeface="Barrio"/>
                <a:cs typeface="Barrio"/>
                <a:sym typeface="Barrio"/>
              </a:defRPr>
            </a:lvl2pPr>
            <a:lvl3pPr marR="0" lvl="2" algn="l" rtl="0">
              <a:lnSpc>
                <a:spcPct val="100000"/>
              </a:lnSpc>
              <a:spcBef>
                <a:spcPts val="0"/>
              </a:spcBef>
              <a:spcAft>
                <a:spcPts val="0"/>
              </a:spcAft>
              <a:buClr>
                <a:schemeClr val="dk2"/>
              </a:buClr>
              <a:buSzPts val="1800"/>
              <a:buFont typeface="Barrio"/>
              <a:buNone/>
              <a:defRPr sz="1800" b="0" i="0" u="none" strike="noStrike" cap="none">
                <a:solidFill>
                  <a:schemeClr val="dk2"/>
                </a:solidFill>
                <a:latin typeface="Barrio"/>
                <a:ea typeface="Barrio"/>
                <a:cs typeface="Barrio"/>
                <a:sym typeface="Barrio"/>
              </a:defRPr>
            </a:lvl3pPr>
            <a:lvl4pPr marR="0" lvl="3" algn="l" rtl="0">
              <a:lnSpc>
                <a:spcPct val="100000"/>
              </a:lnSpc>
              <a:spcBef>
                <a:spcPts val="0"/>
              </a:spcBef>
              <a:spcAft>
                <a:spcPts val="0"/>
              </a:spcAft>
              <a:buClr>
                <a:schemeClr val="dk2"/>
              </a:buClr>
              <a:buSzPts val="1800"/>
              <a:buFont typeface="Barrio"/>
              <a:buNone/>
              <a:defRPr sz="1800" b="0" i="0" u="none" strike="noStrike" cap="none">
                <a:solidFill>
                  <a:schemeClr val="dk2"/>
                </a:solidFill>
                <a:latin typeface="Barrio"/>
                <a:ea typeface="Barrio"/>
                <a:cs typeface="Barrio"/>
                <a:sym typeface="Barrio"/>
              </a:defRPr>
            </a:lvl4pPr>
            <a:lvl5pPr marR="0" lvl="4" algn="l" rtl="0">
              <a:lnSpc>
                <a:spcPct val="100000"/>
              </a:lnSpc>
              <a:spcBef>
                <a:spcPts val="0"/>
              </a:spcBef>
              <a:spcAft>
                <a:spcPts val="0"/>
              </a:spcAft>
              <a:buClr>
                <a:schemeClr val="dk2"/>
              </a:buClr>
              <a:buSzPts val="1800"/>
              <a:buFont typeface="Barrio"/>
              <a:buNone/>
              <a:defRPr sz="1800" b="0" i="0" u="none" strike="noStrike" cap="none">
                <a:solidFill>
                  <a:schemeClr val="dk2"/>
                </a:solidFill>
                <a:latin typeface="Barrio"/>
                <a:ea typeface="Barrio"/>
                <a:cs typeface="Barrio"/>
                <a:sym typeface="Barrio"/>
              </a:defRPr>
            </a:lvl5pPr>
            <a:lvl6pPr marR="0" lvl="5" algn="l" rtl="0">
              <a:lnSpc>
                <a:spcPct val="100000"/>
              </a:lnSpc>
              <a:spcBef>
                <a:spcPts val="0"/>
              </a:spcBef>
              <a:spcAft>
                <a:spcPts val="0"/>
              </a:spcAft>
              <a:buClr>
                <a:schemeClr val="dk2"/>
              </a:buClr>
              <a:buSzPts val="1800"/>
              <a:buFont typeface="Barrio"/>
              <a:buNone/>
              <a:defRPr sz="1800" b="0" i="0" u="none" strike="noStrike" cap="none">
                <a:solidFill>
                  <a:schemeClr val="dk2"/>
                </a:solidFill>
                <a:latin typeface="Barrio"/>
                <a:ea typeface="Barrio"/>
                <a:cs typeface="Barrio"/>
                <a:sym typeface="Barrio"/>
              </a:defRPr>
            </a:lvl6pPr>
            <a:lvl7pPr marR="0" lvl="6" algn="l" rtl="0">
              <a:lnSpc>
                <a:spcPct val="100000"/>
              </a:lnSpc>
              <a:spcBef>
                <a:spcPts val="0"/>
              </a:spcBef>
              <a:spcAft>
                <a:spcPts val="0"/>
              </a:spcAft>
              <a:buClr>
                <a:schemeClr val="dk2"/>
              </a:buClr>
              <a:buSzPts val="1800"/>
              <a:buFont typeface="Barrio"/>
              <a:buNone/>
              <a:defRPr sz="1800" b="0" i="0" u="none" strike="noStrike" cap="none">
                <a:solidFill>
                  <a:schemeClr val="dk2"/>
                </a:solidFill>
                <a:latin typeface="Barrio"/>
                <a:ea typeface="Barrio"/>
                <a:cs typeface="Barrio"/>
                <a:sym typeface="Barrio"/>
              </a:defRPr>
            </a:lvl7pPr>
            <a:lvl8pPr marR="0" lvl="7" algn="l" rtl="0">
              <a:lnSpc>
                <a:spcPct val="100000"/>
              </a:lnSpc>
              <a:spcBef>
                <a:spcPts val="0"/>
              </a:spcBef>
              <a:spcAft>
                <a:spcPts val="0"/>
              </a:spcAft>
              <a:buClr>
                <a:schemeClr val="dk2"/>
              </a:buClr>
              <a:buSzPts val="1800"/>
              <a:buFont typeface="Barrio"/>
              <a:buNone/>
              <a:defRPr sz="1800" b="0" i="0" u="none" strike="noStrike" cap="none">
                <a:solidFill>
                  <a:schemeClr val="dk2"/>
                </a:solidFill>
                <a:latin typeface="Barrio"/>
                <a:ea typeface="Barrio"/>
                <a:cs typeface="Barrio"/>
                <a:sym typeface="Barrio"/>
              </a:defRPr>
            </a:lvl8pPr>
            <a:lvl9pPr marR="0" lvl="8" algn="l" rtl="0">
              <a:lnSpc>
                <a:spcPct val="100000"/>
              </a:lnSpc>
              <a:spcBef>
                <a:spcPts val="0"/>
              </a:spcBef>
              <a:spcAft>
                <a:spcPts val="0"/>
              </a:spcAft>
              <a:buClr>
                <a:schemeClr val="dk2"/>
              </a:buClr>
              <a:buSzPts val="1800"/>
              <a:buFont typeface="Barrio"/>
              <a:buNone/>
              <a:defRPr sz="1800" b="0" i="0" u="none" strike="noStrike" cap="none">
                <a:solidFill>
                  <a:schemeClr val="dk2"/>
                </a:solidFill>
                <a:latin typeface="Barrio"/>
                <a:ea typeface="Barrio"/>
                <a:cs typeface="Barrio"/>
                <a:sym typeface="Barrio"/>
              </a:defRPr>
            </a:lvl9pPr>
          </a:lstStyle>
          <a:p>
            <a:pPr algn="r"/>
            <a:r>
              <a:rPr lang="en-GB" sz="2800" b="1" dirty="0">
                <a:solidFill>
                  <a:schemeClr val="accent4">
                    <a:lumMod val="75000"/>
                  </a:schemeClr>
                </a:solidFill>
              </a:rPr>
              <a:t>Work Breakdown Structure</a:t>
            </a: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dk2"/>
        </a:solidFill>
        <a:effectLst/>
      </p:bgPr>
    </p:bg>
    <p:spTree>
      <p:nvGrpSpPr>
        <p:cNvPr id="1" name="Shape 4208"/>
        <p:cNvGrpSpPr/>
        <p:nvPr/>
      </p:nvGrpSpPr>
      <p:grpSpPr>
        <a:xfrm>
          <a:off x="0" y="0"/>
          <a:ext cx="0" cy="0"/>
          <a:chOff x="0" y="0"/>
          <a:chExt cx="0" cy="0"/>
        </a:xfrm>
      </p:grpSpPr>
      <p:sp>
        <p:nvSpPr>
          <p:cNvPr id="4209" name="Google Shape;4209;p121"/>
          <p:cNvSpPr txBox="1">
            <a:spLocks noGrp="1"/>
          </p:cNvSpPr>
          <p:nvPr>
            <p:ph type="title"/>
          </p:nvPr>
        </p:nvSpPr>
        <p:spPr>
          <a:xfrm>
            <a:off x="693228" y="305029"/>
            <a:ext cx="7715400" cy="528600"/>
          </a:xfrm>
          <a:prstGeom prst="rect">
            <a:avLst/>
          </a:prstGeom>
        </p:spPr>
        <p:txBody>
          <a:bodyPr spcFirstLastPara="1" wrap="square" lIns="91425" tIns="91425" rIns="91425" bIns="91425" anchor="t" anchorCtr="0">
            <a:noAutofit/>
          </a:bodyPr>
          <a:lstStyle/>
          <a:p>
            <a:pPr marL="0" lvl="0" indent="0" algn="ctr" rtl="0">
              <a:spcBef>
                <a:spcPts val="0"/>
              </a:spcBef>
              <a:spcAft>
                <a:spcPts val="0"/>
              </a:spcAft>
              <a:buNone/>
            </a:pPr>
            <a:r>
              <a:rPr lang="en-US" dirty="0"/>
              <a:t>Project Success Criteria for Little Sprouts Nursery:</a:t>
            </a:r>
            <a:endParaRPr dirty="0"/>
          </a:p>
        </p:txBody>
      </p:sp>
      <p:sp>
        <p:nvSpPr>
          <p:cNvPr id="4210" name="Google Shape;4210;p121"/>
          <p:cNvSpPr/>
          <p:nvPr/>
        </p:nvSpPr>
        <p:spPr>
          <a:xfrm flipH="1">
            <a:off x="1706806" y="3248888"/>
            <a:ext cx="749388" cy="575827"/>
          </a:xfrm>
          <a:custGeom>
            <a:avLst/>
            <a:gdLst/>
            <a:ahLst/>
            <a:cxnLst/>
            <a:rect l="l" t="t" r="r" b="b"/>
            <a:pathLst>
              <a:path w="32357" h="24863" extrusionOk="0">
                <a:moveTo>
                  <a:pt x="17644" y="1980"/>
                </a:moveTo>
                <a:cubicBezTo>
                  <a:pt x="17644" y="2106"/>
                  <a:pt x="17644" y="2206"/>
                  <a:pt x="17745" y="2206"/>
                </a:cubicBezTo>
                <a:lnTo>
                  <a:pt x="17544" y="2206"/>
                </a:lnTo>
                <a:lnTo>
                  <a:pt x="17544" y="1980"/>
                </a:lnTo>
                <a:close/>
                <a:moveTo>
                  <a:pt x="16291" y="3359"/>
                </a:moveTo>
                <a:lnTo>
                  <a:pt x="16291" y="3459"/>
                </a:lnTo>
                <a:lnTo>
                  <a:pt x="16166" y="3459"/>
                </a:lnTo>
                <a:lnTo>
                  <a:pt x="16291" y="3359"/>
                </a:lnTo>
                <a:close/>
                <a:moveTo>
                  <a:pt x="2807" y="10978"/>
                </a:moveTo>
                <a:lnTo>
                  <a:pt x="2807" y="11178"/>
                </a:lnTo>
                <a:lnTo>
                  <a:pt x="2507" y="11178"/>
                </a:lnTo>
                <a:lnTo>
                  <a:pt x="2507" y="10978"/>
                </a:lnTo>
                <a:close/>
                <a:moveTo>
                  <a:pt x="4487" y="12331"/>
                </a:moveTo>
                <a:lnTo>
                  <a:pt x="4487" y="12432"/>
                </a:lnTo>
                <a:cubicBezTo>
                  <a:pt x="4386" y="12432"/>
                  <a:pt x="4261" y="12331"/>
                  <a:pt x="4261" y="12331"/>
                </a:cubicBezTo>
                <a:close/>
                <a:moveTo>
                  <a:pt x="26817" y="12331"/>
                </a:moveTo>
                <a:cubicBezTo>
                  <a:pt x="27043" y="12432"/>
                  <a:pt x="27143" y="12632"/>
                  <a:pt x="27344" y="12757"/>
                </a:cubicBezTo>
                <a:cubicBezTo>
                  <a:pt x="27043" y="12632"/>
                  <a:pt x="26817" y="12632"/>
                  <a:pt x="26517" y="12632"/>
                </a:cubicBezTo>
                <a:cubicBezTo>
                  <a:pt x="26617" y="12532"/>
                  <a:pt x="26717" y="12432"/>
                  <a:pt x="26817" y="12331"/>
                </a:cubicBezTo>
                <a:close/>
                <a:moveTo>
                  <a:pt x="27670" y="12958"/>
                </a:moveTo>
                <a:cubicBezTo>
                  <a:pt x="27770" y="12958"/>
                  <a:pt x="27870" y="13058"/>
                  <a:pt x="27970" y="13058"/>
                </a:cubicBezTo>
                <a:lnTo>
                  <a:pt x="27670" y="13058"/>
                </a:lnTo>
                <a:lnTo>
                  <a:pt x="27670" y="12958"/>
                </a:lnTo>
                <a:close/>
                <a:moveTo>
                  <a:pt x="28196" y="12532"/>
                </a:moveTo>
                <a:cubicBezTo>
                  <a:pt x="28597" y="12632"/>
                  <a:pt x="28697" y="12858"/>
                  <a:pt x="28822" y="13058"/>
                </a:cubicBezTo>
                <a:lnTo>
                  <a:pt x="28196" y="13058"/>
                </a:lnTo>
                <a:lnTo>
                  <a:pt x="28196" y="12532"/>
                </a:lnTo>
                <a:close/>
                <a:moveTo>
                  <a:pt x="29850" y="12958"/>
                </a:moveTo>
                <a:lnTo>
                  <a:pt x="29850" y="13058"/>
                </a:lnTo>
                <a:lnTo>
                  <a:pt x="29750" y="13058"/>
                </a:lnTo>
                <a:lnTo>
                  <a:pt x="29750" y="12958"/>
                </a:lnTo>
                <a:cubicBezTo>
                  <a:pt x="29750" y="13058"/>
                  <a:pt x="29650" y="13058"/>
                  <a:pt x="29650" y="13058"/>
                </a:cubicBezTo>
                <a:cubicBezTo>
                  <a:pt x="29650" y="12958"/>
                  <a:pt x="29750" y="12958"/>
                  <a:pt x="29750" y="12958"/>
                </a:cubicBezTo>
                <a:lnTo>
                  <a:pt x="29750" y="12958"/>
                </a:lnTo>
                <a:lnTo>
                  <a:pt x="29750" y="12958"/>
                </a:lnTo>
                <a:close/>
                <a:moveTo>
                  <a:pt x="29449" y="13158"/>
                </a:moveTo>
                <a:cubicBezTo>
                  <a:pt x="29324" y="13259"/>
                  <a:pt x="29324" y="13259"/>
                  <a:pt x="29223" y="13259"/>
                </a:cubicBezTo>
                <a:lnTo>
                  <a:pt x="29324" y="13158"/>
                </a:lnTo>
                <a:close/>
                <a:moveTo>
                  <a:pt x="29123" y="13484"/>
                </a:moveTo>
                <a:cubicBezTo>
                  <a:pt x="29223" y="13585"/>
                  <a:pt x="29223" y="13585"/>
                  <a:pt x="29324" y="13585"/>
                </a:cubicBezTo>
                <a:lnTo>
                  <a:pt x="29324" y="13685"/>
                </a:lnTo>
                <a:cubicBezTo>
                  <a:pt x="29223" y="13585"/>
                  <a:pt x="29123" y="13585"/>
                  <a:pt x="29123" y="13585"/>
                </a:cubicBezTo>
                <a:lnTo>
                  <a:pt x="29123" y="13484"/>
                </a:lnTo>
                <a:close/>
                <a:moveTo>
                  <a:pt x="30076" y="14311"/>
                </a:moveTo>
                <a:lnTo>
                  <a:pt x="30076" y="14412"/>
                </a:lnTo>
                <a:lnTo>
                  <a:pt x="29750" y="14412"/>
                </a:lnTo>
                <a:lnTo>
                  <a:pt x="29750" y="14311"/>
                </a:lnTo>
                <a:close/>
                <a:moveTo>
                  <a:pt x="16166" y="21630"/>
                </a:moveTo>
                <a:cubicBezTo>
                  <a:pt x="16066" y="21930"/>
                  <a:pt x="15865" y="22031"/>
                  <a:pt x="15539" y="22156"/>
                </a:cubicBezTo>
                <a:lnTo>
                  <a:pt x="15539" y="21630"/>
                </a:lnTo>
                <a:close/>
                <a:moveTo>
                  <a:pt x="15138" y="22356"/>
                </a:moveTo>
                <a:cubicBezTo>
                  <a:pt x="15138" y="22457"/>
                  <a:pt x="15138" y="22457"/>
                  <a:pt x="15038" y="22557"/>
                </a:cubicBezTo>
                <a:lnTo>
                  <a:pt x="15038" y="22356"/>
                </a:lnTo>
                <a:close/>
                <a:moveTo>
                  <a:pt x="15439" y="22457"/>
                </a:moveTo>
                <a:cubicBezTo>
                  <a:pt x="15439" y="22557"/>
                  <a:pt x="15439" y="22557"/>
                  <a:pt x="15539" y="22557"/>
                </a:cubicBezTo>
                <a:cubicBezTo>
                  <a:pt x="15539" y="22657"/>
                  <a:pt x="15439" y="22657"/>
                  <a:pt x="15439" y="22657"/>
                </a:cubicBezTo>
                <a:lnTo>
                  <a:pt x="15439" y="22457"/>
                </a:lnTo>
                <a:close/>
                <a:moveTo>
                  <a:pt x="15665" y="22783"/>
                </a:moveTo>
                <a:cubicBezTo>
                  <a:pt x="15665" y="22883"/>
                  <a:pt x="15765" y="22883"/>
                  <a:pt x="15765" y="22883"/>
                </a:cubicBezTo>
                <a:lnTo>
                  <a:pt x="15765" y="22983"/>
                </a:lnTo>
                <a:lnTo>
                  <a:pt x="15665" y="22983"/>
                </a:lnTo>
                <a:lnTo>
                  <a:pt x="15665" y="22883"/>
                </a:lnTo>
                <a:lnTo>
                  <a:pt x="15665" y="22783"/>
                </a:lnTo>
                <a:close/>
                <a:moveTo>
                  <a:pt x="14186" y="22883"/>
                </a:moveTo>
                <a:cubicBezTo>
                  <a:pt x="14186" y="22983"/>
                  <a:pt x="14186" y="22983"/>
                  <a:pt x="14286" y="23083"/>
                </a:cubicBezTo>
                <a:lnTo>
                  <a:pt x="14086" y="23083"/>
                </a:lnTo>
                <a:lnTo>
                  <a:pt x="14086" y="22883"/>
                </a:lnTo>
                <a:close/>
                <a:moveTo>
                  <a:pt x="25063" y="0"/>
                </a:moveTo>
                <a:cubicBezTo>
                  <a:pt x="24837" y="226"/>
                  <a:pt x="24737" y="326"/>
                  <a:pt x="24637" y="326"/>
                </a:cubicBezTo>
                <a:cubicBezTo>
                  <a:pt x="24311" y="527"/>
                  <a:pt x="24010" y="727"/>
                  <a:pt x="23685" y="853"/>
                </a:cubicBezTo>
                <a:cubicBezTo>
                  <a:pt x="23183" y="953"/>
                  <a:pt x="22657" y="953"/>
                  <a:pt x="21930" y="1053"/>
                </a:cubicBezTo>
                <a:cubicBezTo>
                  <a:pt x="21722" y="885"/>
                  <a:pt x="21463" y="834"/>
                  <a:pt x="21181" y="834"/>
                </a:cubicBezTo>
                <a:cubicBezTo>
                  <a:pt x="20750" y="834"/>
                  <a:pt x="20264" y="953"/>
                  <a:pt x="19825" y="953"/>
                </a:cubicBezTo>
                <a:cubicBezTo>
                  <a:pt x="19524" y="1053"/>
                  <a:pt x="19299" y="1153"/>
                  <a:pt x="18998" y="1254"/>
                </a:cubicBezTo>
                <a:cubicBezTo>
                  <a:pt x="18998" y="853"/>
                  <a:pt x="18898" y="627"/>
                  <a:pt x="18898" y="326"/>
                </a:cubicBezTo>
                <a:lnTo>
                  <a:pt x="18672" y="326"/>
                </a:lnTo>
                <a:cubicBezTo>
                  <a:pt x="18672" y="853"/>
                  <a:pt x="18572" y="1254"/>
                  <a:pt x="18472" y="1780"/>
                </a:cubicBezTo>
                <a:cubicBezTo>
                  <a:pt x="18171" y="1780"/>
                  <a:pt x="17745" y="1680"/>
                  <a:pt x="17319" y="1579"/>
                </a:cubicBezTo>
                <a:lnTo>
                  <a:pt x="17319" y="853"/>
                </a:lnTo>
                <a:cubicBezTo>
                  <a:pt x="16692" y="727"/>
                  <a:pt x="16066" y="527"/>
                  <a:pt x="15339" y="527"/>
                </a:cubicBezTo>
                <a:cubicBezTo>
                  <a:pt x="15193" y="507"/>
                  <a:pt x="15048" y="499"/>
                  <a:pt x="14903" y="499"/>
                </a:cubicBezTo>
                <a:cubicBezTo>
                  <a:pt x="14321" y="499"/>
                  <a:pt x="13740" y="627"/>
                  <a:pt x="13158" y="627"/>
                </a:cubicBezTo>
                <a:cubicBezTo>
                  <a:pt x="10953" y="727"/>
                  <a:pt x="8772" y="727"/>
                  <a:pt x="6567" y="853"/>
                </a:cubicBezTo>
                <a:cubicBezTo>
                  <a:pt x="5840" y="953"/>
                  <a:pt x="5113" y="1053"/>
                  <a:pt x="4487" y="1153"/>
                </a:cubicBezTo>
                <a:cubicBezTo>
                  <a:pt x="4261" y="1579"/>
                  <a:pt x="4161" y="1880"/>
                  <a:pt x="4161" y="2306"/>
                </a:cubicBezTo>
                <a:cubicBezTo>
                  <a:pt x="4007" y="2277"/>
                  <a:pt x="3844" y="2265"/>
                  <a:pt x="3678" y="2265"/>
                </a:cubicBezTo>
                <a:cubicBezTo>
                  <a:pt x="3278" y="2265"/>
                  <a:pt x="2861" y="2336"/>
                  <a:pt x="2507" y="2407"/>
                </a:cubicBezTo>
                <a:cubicBezTo>
                  <a:pt x="2181" y="2507"/>
                  <a:pt x="1654" y="2507"/>
                  <a:pt x="1454" y="2732"/>
                </a:cubicBezTo>
                <a:lnTo>
                  <a:pt x="0" y="4186"/>
                </a:lnTo>
                <a:cubicBezTo>
                  <a:pt x="101" y="4386"/>
                  <a:pt x="201" y="4487"/>
                  <a:pt x="301" y="4612"/>
                </a:cubicBezTo>
                <a:cubicBezTo>
                  <a:pt x="502" y="4913"/>
                  <a:pt x="827" y="5113"/>
                  <a:pt x="928" y="5439"/>
                </a:cubicBezTo>
                <a:cubicBezTo>
                  <a:pt x="1128" y="5965"/>
                  <a:pt x="1128" y="6492"/>
                  <a:pt x="1354" y="6993"/>
                </a:cubicBezTo>
                <a:cubicBezTo>
                  <a:pt x="727" y="7620"/>
                  <a:pt x="1128" y="8371"/>
                  <a:pt x="1128" y="9098"/>
                </a:cubicBezTo>
                <a:cubicBezTo>
                  <a:pt x="1253" y="9299"/>
                  <a:pt x="1454" y="9499"/>
                  <a:pt x="1554" y="9825"/>
                </a:cubicBezTo>
                <a:cubicBezTo>
                  <a:pt x="1028" y="9825"/>
                  <a:pt x="727" y="9825"/>
                  <a:pt x="301" y="9925"/>
                </a:cubicBezTo>
                <a:lnTo>
                  <a:pt x="301" y="10026"/>
                </a:lnTo>
                <a:cubicBezTo>
                  <a:pt x="928" y="10126"/>
                  <a:pt x="1554" y="10126"/>
                  <a:pt x="2281" y="10251"/>
                </a:cubicBezTo>
                <a:cubicBezTo>
                  <a:pt x="2281" y="10652"/>
                  <a:pt x="2181" y="10978"/>
                  <a:pt x="2080" y="11279"/>
                </a:cubicBezTo>
                <a:cubicBezTo>
                  <a:pt x="1755" y="11279"/>
                  <a:pt x="1454" y="11379"/>
                  <a:pt x="1028" y="11379"/>
                </a:cubicBezTo>
                <a:cubicBezTo>
                  <a:pt x="928" y="11905"/>
                  <a:pt x="627" y="12532"/>
                  <a:pt x="627" y="13158"/>
                </a:cubicBezTo>
                <a:cubicBezTo>
                  <a:pt x="502" y="13885"/>
                  <a:pt x="727" y="14512"/>
                  <a:pt x="727" y="15264"/>
                </a:cubicBezTo>
                <a:cubicBezTo>
                  <a:pt x="928" y="17244"/>
                  <a:pt x="1028" y="19324"/>
                  <a:pt x="1128" y="21304"/>
                </a:cubicBezTo>
                <a:cubicBezTo>
                  <a:pt x="1253" y="21930"/>
                  <a:pt x="1354" y="22657"/>
                  <a:pt x="1454" y="23284"/>
                </a:cubicBezTo>
                <a:cubicBezTo>
                  <a:pt x="1914" y="23463"/>
                  <a:pt x="2340" y="23535"/>
                  <a:pt x="2741" y="23535"/>
                </a:cubicBezTo>
                <a:cubicBezTo>
                  <a:pt x="3520" y="23535"/>
                  <a:pt x="4209" y="23264"/>
                  <a:pt x="4888" y="22983"/>
                </a:cubicBezTo>
                <a:cubicBezTo>
                  <a:pt x="4888" y="23184"/>
                  <a:pt x="5013" y="23509"/>
                  <a:pt x="5213" y="23710"/>
                </a:cubicBezTo>
                <a:cubicBezTo>
                  <a:pt x="5639" y="24136"/>
                  <a:pt x="6141" y="24437"/>
                  <a:pt x="6667" y="24863"/>
                </a:cubicBezTo>
                <a:cubicBezTo>
                  <a:pt x="6893" y="24763"/>
                  <a:pt x="6993" y="24662"/>
                  <a:pt x="7093" y="24537"/>
                </a:cubicBezTo>
                <a:cubicBezTo>
                  <a:pt x="7394" y="24437"/>
                  <a:pt x="7720" y="24236"/>
                  <a:pt x="8020" y="24136"/>
                </a:cubicBezTo>
                <a:cubicBezTo>
                  <a:pt x="8547" y="24036"/>
                  <a:pt x="9173" y="24036"/>
                  <a:pt x="9800" y="23910"/>
                </a:cubicBezTo>
                <a:cubicBezTo>
                  <a:pt x="10123" y="24130"/>
                  <a:pt x="10472" y="24183"/>
                  <a:pt x="10851" y="24183"/>
                </a:cubicBezTo>
                <a:cubicBezTo>
                  <a:pt x="11208" y="24183"/>
                  <a:pt x="11592" y="24136"/>
                  <a:pt x="12005" y="24136"/>
                </a:cubicBezTo>
                <a:cubicBezTo>
                  <a:pt x="12206" y="24036"/>
                  <a:pt x="12406" y="23910"/>
                  <a:pt x="12732" y="23810"/>
                </a:cubicBezTo>
                <a:cubicBezTo>
                  <a:pt x="12832" y="24136"/>
                  <a:pt x="12832" y="24437"/>
                  <a:pt x="12832" y="24763"/>
                </a:cubicBezTo>
                <a:lnTo>
                  <a:pt x="13033" y="24763"/>
                </a:lnTo>
                <a:cubicBezTo>
                  <a:pt x="13158" y="24236"/>
                  <a:pt x="13158" y="23810"/>
                  <a:pt x="13258" y="23284"/>
                </a:cubicBezTo>
                <a:cubicBezTo>
                  <a:pt x="13885" y="23284"/>
                  <a:pt x="14512" y="23610"/>
                  <a:pt x="15038" y="23610"/>
                </a:cubicBezTo>
                <a:cubicBezTo>
                  <a:pt x="15038" y="23810"/>
                  <a:pt x="15138" y="24036"/>
                  <a:pt x="15138" y="24336"/>
                </a:cubicBezTo>
                <a:cubicBezTo>
                  <a:pt x="15665" y="24437"/>
                  <a:pt x="16391" y="24537"/>
                  <a:pt x="17118" y="24662"/>
                </a:cubicBezTo>
                <a:cubicBezTo>
                  <a:pt x="17845" y="24662"/>
                  <a:pt x="18572" y="24437"/>
                  <a:pt x="19299" y="24437"/>
                </a:cubicBezTo>
                <a:cubicBezTo>
                  <a:pt x="21504" y="24336"/>
                  <a:pt x="23685" y="24236"/>
                  <a:pt x="25890" y="24036"/>
                </a:cubicBezTo>
                <a:cubicBezTo>
                  <a:pt x="26517" y="24036"/>
                  <a:pt x="27244" y="23810"/>
                  <a:pt x="27970" y="23710"/>
                </a:cubicBezTo>
                <a:cubicBezTo>
                  <a:pt x="28071" y="23509"/>
                  <a:pt x="28071" y="23409"/>
                  <a:pt x="28196" y="23184"/>
                </a:cubicBezTo>
                <a:cubicBezTo>
                  <a:pt x="28697" y="23184"/>
                  <a:pt x="29223" y="23184"/>
                  <a:pt x="29850" y="23083"/>
                </a:cubicBezTo>
                <a:cubicBezTo>
                  <a:pt x="30176" y="22983"/>
                  <a:pt x="30577" y="22983"/>
                  <a:pt x="30903" y="22783"/>
                </a:cubicBezTo>
                <a:cubicBezTo>
                  <a:pt x="31429" y="22356"/>
                  <a:pt x="31830" y="21830"/>
                  <a:pt x="32356" y="21304"/>
                </a:cubicBezTo>
                <a:cubicBezTo>
                  <a:pt x="32256" y="21204"/>
                  <a:pt x="32156" y="21103"/>
                  <a:pt x="32056" y="20903"/>
                </a:cubicBezTo>
                <a:cubicBezTo>
                  <a:pt x="31830" y="20677"/>
                  <a:pt x="31529" y="20377"/>
                  <a:pt x="31429" y="20051"/>
                </a:cubicBezTo>
                <a:cubicBezTo>
                  <a:pt x="31329" y="19524"/>
                  <a:pt x="31203" y="19023"/>
                  <a:pt x="31103" y="18497"/>
                </a:cubicBezTo>
                <a:cubicBezTo>
                  <a:pt x="31730" y="17971"/>
                  <a:pt x="31429" y="17143"/>
                  <a:pt x="31329" y="16517"/>
                </a:cubicBezTo>
                <a:cubicBezTo>
                  <a:pt x="31203" y="16191"/>
                  <a:pt x="31103" y="15991"/>
                  <a:pt x="31003" y="15665"/>
                </a:cubicBezTo>
                <a:lnTo>
                  <a:pt x="32156" y="15665"/>
                </a:lnTo>
                <a:lnTo>
                  <a:pt x="32156" y="15464"/>
                </a:lnTo>
                <a:cubicBezTo>
                  <a:pt x="31529" y="15364"/>
                  <a:pt x="30903" y="15364"/>
                  <a:pt x="30276" y="15264"/>
                </a:cubicBezTo>
                <a:cubicBezTo>
                  <a:pt x="30276" y="14637"/>
                  <a:pt x="30577" y="14111"/>
                  <a:pt x="30702" y="13585"/>
                </a:cubicBezTo>
                <a:cubicBezTo>
                  <a:pt x="30903" y="13585"/>
                  <a:pt x="31203" y="13585"/>
                  <a:pt x="31630" y="13484"/>
                </a:cubicBezTo>
                <a:cubicBezTo>
                  <a:pt x="31730" y="12958"/>
                  <a:pt x="31955" y="12331"/>
                  <a:pt x="31955" y="11705"/>
                </a:cubicBezTo>
                <a:cubicBezTo>
                  <a:pt x="32056" y="11078"/>
                  <a:pt x="31830" y="10351"/>
                  <a:pt x="31730" y="9625"/>
                </a:cubicBezTo>
                <a:cubicBezTo>
                  <a:pt x="31529" y="7620"/>
                  <a:pt x="31429" y="5640"/>
                  <a:pt x="31203" y="3660"/>
                </a:cubicBezTo>
                <a:cubicBezTo>
                  <a:pt x="31103" y="2933"/>
                  <a:pt x="30903" y="2306"/>
                  <a:pt x="30802" y="1680"/>
                </a:cubicBezTo>
                <a:cubicBezTo>
                  <a:pt x="30398" y="1522"/>
                  <a:pt x="30011" y="1459"/>
                  <a:pt x="29640" y="1459"/>
                </a:cubicBezTo>
                <a:cubicBezTo>
                  <a:pt x="28769" y="1459"/>
                  <a:pt x="27981" y="1807"/>
                  <a:pt x="27244" y="2106"/>
                </a:cubicBezTo>
                <a:lnTo>
                  <a:pt x="27043" y="2306"/>
                </a:lnTo>
                <a:cubicBezTo>
                  <a:pt x="27043" y="2206"/>
                  <a:pt x="27043" y="2106"/>
                  <a:pt x="26943" y="1980"/>
                </a:cubicBezTo>
                <a:cubicBezTo>
                  <a:pt x="26817" y="1780"/>
                  <a:pt x="26817" y="1354"/>
                  <a:pt x="26617" y="1153"/>
                </a:cubicBezTo>
                <a:cubicBezTo>
                  <a:pt x="26091" y="853"/>
                  <a:pt x="25564" y="427"/>
                  <a:pt x="25063"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4211" name="Google Shape;4211;p121"/>
          <p:cNvSpPr txBox="1">
            <a:spLocks noGrp="1"/>
          </p:cNvSpPr>
          <p:nvPr>
            <p:ph type="subTitle" idx="1"/>
          </p:nvPr>
        </p:nvSpPr>
        <p:spPr>
          <a:xfrm>
            <a:off x="902673" y="2206957"/>
            <a:ext cx="2357653" cy="767100"/>
          </a:xfrm>
          <a:prstGeom prst="rect">
            <a:avLst/>
          </a:prstGeom>
        </p:spPr>
        <p:txBody>
          <a:bodyPr spcFirstLastPara="1" wrap="square" lIns="91425" tIns="91425" rIns="91425" bIns="91425" anchor="t" anchorCtr="0">
            <a:noAutofit/>
          </a:bodyPr>
          <a:lstStyle/>
          <a:p>
            <a:pPr marL="0" lvl="0" indent="0" algn="ctr" rtl="0">
              <a:spcBef>
                <a:spcPts val="0"/>
              </a:spcBef>
              <a:spcAft>
                <a:spcPts val="0"/>
              </a:spcAft>
              <a:buNone/>
            </a:pPr>
            <a:r>
              <a:rPr lang="en-US" b="1" dirty="0"/>
              <a:t>Customer Satisfaction</a:t>
            </a:r>
            <a:r>
              <a:rPr lang="en-US" dirty="0"/>
              <a:t>: Achieving a minimum of 90% satisfaction rate among parents and guardians through regular feedback surveys</a:t>
            </a:r>
            <a:endParaRPr dirty="0"/>
          </a:p>
        </p:txBody>
      </p:sp>
      <p:sp>
        <p:nvSpPr>
          <p:cNvPr id="4212" name="Google Shape;4212;p121"/>
          <p:cNvSpPr txBox="1">
            <a:spLocks noGrp="1"/>
          </p:cNvSpPr>
          <p:nvPr>
            <p:ph type="subTitle" idx="2"/>
          </p:nvPr>
        </p:nvSpPr>
        <p:spPr>
          <a:xfrm>
            <a:off x="3376544" y="2227299"/>
            <a:ext cx="2587791" cy="767100"/>
          </a:xfrm>
          <a:prstGeom prst="rect">
            <a:avLst/>
          </a:prstGeom>
        </p:spPr>
        <p:txBody>
          <a:bodyPr spcFirstLastPara="1" wrap="square" lIns="91425" tIns="91425" rIns="91425" bIns="91425" anchor="t" anchorCtr="0">
            <a:noAutofit/>
          </a:bodyPr>
          <a:lstStyle/>
          <a:p>
            <a:pPr marL="0" lvl="0" indent="0" algn="ctr" rtl="0">
              <a:spcBef>
                <a:spcPts val="0"/>
              </a:spcBef>
              <a:spcAft>
                <a:spcPts val="0"/>
              </a:spcAft>
              <a:buNone/>
            </a:pPr>
            <a:r>
              <a:rPr lang="en-US" b="1" dirty="0"/>
              <a:t>Occupancy Rate: </a:t>
            </a:r>
            <a:r>
              <a:rPr lang="en-US" dirty="0"/>
              <a:t>Maintaining an average occupancy rate of at least 80% within the first year of operation and increasing it to 90% within three years.</a:t>
            </a:r>
            <a:endParaRPr dirty="0"/>
          </a:p>
        </p:txBody>
      </p:sp>
      <p:sp>
        <p:nvSpPr>
          <p:cNvPr id="4213" name="Google Shape;4213;p121"/>
          <p:cNvSpPr txBox="1">
            <a:spLocks noGrp="1"/>
          </p:cNvSpPr>
          <p:nvPr>
            <p:ph type="subTitle" idx="5"/>
          </p:nvPr>
        </p:nvSpPr>
        <p:spPr>
          <a:xfrm>
            <a:off x="3274303" y="3878103"/>
            <a:ext cx="2637283" cy="767100"/>
          </a:xfrm>
          <a:prstGeom prst="rect">
            <a:avLst/>
          </a:prstGeom>
        </p:spPr>
        <p:txBody>
          <a:bodyPr spcFirstLastPara="1" wrap="square" lIns="91425" tIns="91425" rIns="91425" bIns="91425" anchor="t" anchorCtr="0">
            <a:noAutofit/>
          </a:bodyPr>
          <a:lstStyle/>
          <a:p>
            <a:pPr marL="0" lvl="0" indent="0" algn="ctr" rtl="0">
              <a:spcBef>
                <a:spcPts val="0"/>
              </a:spcBef>
              <a:spcAft>
                <a:spcPts val="0"/>
              </a:spcAft>
              <a:buNone/>
            </a:pPr>
            <a:r>
              <a:rPr lang="en-US" b="1" dirty="0"/>
              <a:t>Compliance and Accreditation: </a:t>
            </a:r>
            <a:r>
              <a:rPr lang="en-US" dirty="0"/>
              <a:t>Obtaining and maintaining accreditation from relevant regulatory bodies, such as </a:t>
            </a:r>
            <a:r>
              <a:rPr lang="en-US" dirty="0" err="1"/>
              <a:t>Ofsted</a:t>
            </a:r>
            <a:r>
              <a:rPr lang="en-US" dirty="0"/>
              <a:t>, ensuring compliance with all statutory regulations and guidelines.</a:t>
            </a:r>
            <a:endParaRPr dirty="0"/>
          </a:p>
        </p:txBody>
      </p:sp>
      <p:sp>
        <p:nvSpPr>
          <p:cNvPr id="4214" name="Google Shape;4214;p121"/>
          <p:cNvSpPr txBox="1">
            <a:spLocks noGrp="1"/>
          </p:cNvSpPr>
          <p:nvPr>
            <p:ph type="subTitle" idx="6"/>
          </p:nvPr>
        </p:nvSpPr>
        <p:spPr>
          <a:xfrm>
            <a:off x="6057657" y="3940182"/>
            <a:ext cx="2481823" cy="767100"/>
          </a:xfrm>
          <a:prstGeom prst="rect">
            <a:avLst/>
          </a:prstGeom>
        </p:spPr>
        <p:txBody>
          <a:bodyPr spcFirstLastPara="1" wrap="square" lIns="91425" tIns="91425" rIns="91425" bIns="91425" anchor="t" anchorCtr="0">
            <a:noAutofit/>
          </a:bodyPr>
          <a:lstStyle/>
          <a:p>
            <a:pPr marL="0" lvl="0" indent="0" algn="ctr" rtl="0">
              <a:spcBef>
                <a:spcPts val="0"/>
              </a:spcBef>
              <a:spcAft>
                <a:spcPts val="0"/>
              </a:spcAft>
              <a:buNone/>
            </a:pPr>
            <a:r>
              <a:rPr lang="en-US" b="1" dirty="0"/>
              <a:t>Safety and Security</a:t>
            </a:r>
            <a:r>
              <a:rPr lang="en-US" dirty="0"/>
              <a:t>: Maintaining a safe and secure environment for children, staff, and visitors, with no major incidents or accidents reported.</a:t>
            </a:r>
            <a:endParaRPr dirty="0"/>
          </a:p>
        </p:txBody>
      </p:sp>
      <p:grpSp>
        <p:nvGrpSpPr>
          <p:cNvPr id="4215" name="Google Shape;4215;p121"/>
          <p:cNvGrpSpPr/>
          <p:nvPr/>
        </p:nvGrpSpPr>
        <p:grpSpPr>
          <a:xfrm rot="-3803112" flipH="1">
            <a:off x="6963243" y="1565741"/>
            <a:ext cx="787075" cy="828451"/>
            <a:chOff x="3557377" y="4049090"/>
            <a:chExt cx="1176969" cy="1340332"/>
          </a:xfrm>
        </p:grpSpPr>
        <p:sp>
          <p:nvSpPr>
            <p:cNvPr id="4216" name="Google Shape;4216;p121"/>
            <p:cNvSpPr/>
            <p:nvPr/>
          </p:nvSpPr>
          <p:spPr>
            <a:xfrm>
              <a:off x="3557377" y="4049090"/>
              <a:ext cx="1024569" cy="1187932"/>
            </a:xfrm>
            <a:custGeom>
              <a:avLst/>
              <a:gdLst/>
              <a:ahLst/>
              <a:cxnLst/>
              <a:rect l="l" t="t" r="r" b="b"/>
              <a:pathLst>
                <a:path w="53059" h="61519" extrusionOk="0">
                  <a:moveTo>
                    <a:pt x="35615" y="10151"/>
                  </a:moveTo>
                  <a:cubicBezTo>
                    <a:pt x="35389" y="10778"/>
                    <a:pt x="35289" y="11179"/>
                    <a:pt x="35088" y="11705"/>
                  </a:cubicBezTo>
                  <a:cubicBezTo>
                    <a:pt x="35514" y="12432"/>
                    <a:pt x="35389" y="13058"/>
                    <a:pt x="34662" y="13685"/>
                  </a:cubicBezTo>
                  <a:cubicBezTo>
                    <a:pt x="34136" y="12858"/>
                    <a:pt x="34462" y="11279"/>
                    <a:pt x="35615" y="10151"/>
                  </a:cubicBezTo>
                  <a:close/>
                  <a:moveTo>
                    <a:pt x="7519" y="26843"/>
                  </a:moveTo>
                  <a:cubicBezTo>
                    <a:pt x="7519" y="26843"/>
                    <a:pt x="7519" y="26943"/>
                    <a:pt x="7419" y="27068"/>
                  </a:cubicBezTo>
                  <a:lnTo>
                    <a:pt x="7419" y="26943"/>
                  </a:lnTo>
                  <a:cubicBezTo>
                    <a:pt x="7419" y="26943"/>
                    <a:pt x="7419" y="26843"/>
                    <a:pt x="7519" y="26843"/>
                  </a:cubicBezTo>
                  <a:close/>
                  <a:moveTo>
                    <a:pt x="32156" y="28622"/>
                  </a:moveTo>
                  <a:lnTo>
                    <a:pt x="32156" y="29349"/>
                  </a:lnTo>
                  <a:lnTo>
                    <a:pt x="31955" y="29349"/>
                  </a:lnTo>
                  <a:lnTo>
                    <a:pt x="31955" y="28622"/>
                  </a:lnTo>
                  <a:close/>
                  <a:moveTo>
                    <a:pt x="19625" y="32482"/>
                  </a:moveTo>
                  <a:cubicBezTo>
                    <a:pt x="19524" y="32708"/>
                    <a:pt x="19424" y="33008"/>
                    <a:pt x="19324" y="33535"/>
                  </a:cubicBezTo>
                  <a:cubicBezTo>
                    <a:pt x="19223" y="33109"/>
                    <a:pt x="19098" y="33008"/>
                    <a:pt x="19223" y="32808"/>
                  </a:cubicBezTo>
                  <a:cubicBezTo>
                    <a:pt x="19223" y="32708"/>
                    <a:pt x="19324" y="32582"/>
                    <a:pt x="19424" y="32482"/>
                  </a:cubicBezTo>
                  <a:close/>
                  <a:moveTo>
                    <a:pt x="16918" y="34687"/>
                  </a:moveTo>
                  <a:cubicBezTo>
                    <a:pt x="17018" y="34687"/>
                    <a:pt x="17018" y="34788"/>
                    <a:pt x="17118" y="34788"/>
                  </a:cubicBezTo>
                  <a:cubicBezTo>
                    <a:pt x="16918" y="35088"/>
                    <a:pt x="16717" y="35414"/>
                    <a:pt x="16492" y="35715"/>
                  </a:cubicBezTo>
                  <a:cubicBezTo>
                    <a:pt x="16592" y="35414"/>
                    <a:pt x="16717" y="34988"/>
                    <a:pt x="16918" y="34687"/>
                  </a:cubicBezTo>
                  <a:close/>
                  <a:moveTo>
                    <a:pt x="17344" y="36768"/>
                  </a:moveTo>
                  <a:cubicBezTo>
                    <a:pt x="17218" y="36968"/>
                    <a:pt x="17118" y="37094"/>
                    <a:pt x="17018" y="37194"/>
                  </a:cubicBezTo>
                  <a:cubicBezTo>
                    <a:pt x="17018" y="37194"/>
                    <a:pt x="16918" y="37194"/>
                    <a:pt x="16918" y="37094"/>
                  </a:cubicBezTo>
                  <a:cubicBezTo>
                    <a:pt x="17018" y="36968"/>
                    <a:pt x="17018" y="36868"/>
                    <a:pt x="17118" y="36768"/>
                  </a:cubicBezTo>
                  <a:close/>
                  <a:moveTo>
                    <a:pt x="42931" y="38170"/>
                  </a:moveTo>
                  <a:cubicBezTo>
                    <a:pt x="42923" y="38187"/>
                    <a:pt x="42915" y="38204"/>
                    <a:pt x="42908" y="38221"/>
                  </a:cubicBezTo>
                  <a:lnTo>
                    <a:pt x="43033" y="38221"/>
                  </a:lnTo>
                  <a:cubicBezTo>
                    <a:pt x="42998" y="38201"/>
                    <a:pt x="42964" y="38184"/>
                    <a:pt x="42931" y="38170"/>
                  </a:cubicBezTo>
                  <a:close/>
                  <a:moveTo>
                    <a:pt x="3133" y="40101"/>
                  </a:moveTo>
                  <a:lnTo>
                    <a:pt x="3133" y="40327"/>
                  </a:lnTo>
                  <a:cubicBezTo>
                    <a:pt x="3133" y="40327"/>
                    <a:pt x="3033" y="40327"/>
                    <a:pt x="3033" y="40427"/>
                  </a:cubicBezTo>
                  <a:lnTo>
                    <a:pt x="3033" y="40226"/>
                  </a:lnTo>
                  <a:lnTo>
                    <a:pt x="3133" y="40101"/>
                  </a:lnTo>
                  <a:close/>
                  <a:moveTo>
                    <a:pt x="3860" y="40853"/>
                  </a:moveTo>
                  <a:cubicBezTo>
                    <a:pt x="3860" y="40853"/>
                    <a:pt x="3960" y="40953"/>
                    <a:pt x="4061" y="40953"/>
                  </a:cubicBezTo>
                  <a:cubicBezTo>
                    <a:pt x="3960" y="41154"/>
                    <a:pt x="3860" y="41354"/>
                    <a:pt x="3760" y="41480"/>
                  </a:cubicBezTo>
                  <a:cubicBezTo>
                    <a:pt x="3660" y="41480"/>
                    <a:pt x="3660" y="41480"/>
                    <a:pt x="3559" y="41354"/>
                  </a:cubicBezTo>
                  <a:cubicBezTo>
                    <a:pt x="3660" y="41254"/>
                    <a:pt x="3760" y="41053"/>
                    <a:pt x="3860" y="40853"/>
                  </a:cubicBezTo>
                  <a:close/>
                  <a:moveTo>
                    <a:pt x="1401" y="45789"/>
                  </a:moveTo>
                  <a:cubicBezTo>
                    <a:pt x="1385" y="45814"/>
                    <a:pt x="1370" y="45839"/>
                    <a:pt x="1354" y="45865"/>
                  </a:cubicBezTo>
                  <a:lnTo>
                    <a:pt x="1454" y="45865"/>
                  </a:lnTo>
                  <a:cubicBezTo>
                    <a:pt x="1435" y="45840"/>
                    <a:pt x="1417" y="45815"/>
                    <a:pt x="1401" y="45789"/>
                  </a:cubicBezTo>
                  <a:close/>
                  <a:moveTo>
                    <a:pt x="13359" y="59324"/>
                  </a:moveTo>
                  <a:cubicBezTo>
                    <a:pt x="13443" y="59340"/>
                    <a:pt x="13530" y="59360"/>
                    <a:pt x="13620" y="59382"/>
                  </a:cubicBezTo>
                  <a:lnTo>
                    <a:pt x="13620" y="59382"/>
                  </a:lnTo>
                  <a:cubicBezTo>
                    <a:pt x="13545" y="59347"/>
                    <a:pt x="13466" y="59324"/>
                    <a:pt x="13359" y="59324"/>
                  </a:cubicBezTo>
                  <a:close/>
                  <a:moveTo>
                    <a:pt x="38121" y="1"/>
                  </a:moveTo>
                  <a:cubicBezTo>
                    <a:pt x="37695" y="527"/>
                    <a:pt x="37269" y="953"/>
                    <a:pt x="36767" y="1479"/>
                  </a:cubicBezTo>
                  <a:cubicBezTo>
                    <a:pt x="36542" y="1580"/>
                    <a:pt x="36241" y="1680"/>
                    <a:pt x="35915" y="1780"/>
                  </a:cubicBezTo>
                  <a:cubicBezTo>
                    <a:pt x="35915" y="1880"/>
                    <a:pt x="35915" y="2106"/>
                    <a:pt x="36016" y="2306"/>
                  </a:cubicBezTo>
                  <a:cubicBezTo>
                    <a:pt x="35715" y="2306"/>
                    <a:pt x="35389" y="2407"/>
                    <a:pt x="35088" y="2407"/>
                  </a:cubicBezTo>
                  <a:lnTo>
                    <a:pt x="35088" y="1379"/>
                  </a:lnTo>
                  <a:cubicBezTo>
                    <a:pt x="33935" y="1680"/>
                    <a:pt x="32883" y="2006"/>
                    <a:pt x="31630" y="2306"/>
                  </a:cubicBezTo>
                  <a:cubicBezTo>
                    <a:pt x="30810" y="2806"/>
                    <a:pt x="30038" y="3768"/>
                    <a:pt x="28754" y="3768"/>
                  </a:cubicBezTo>
                  <a:cubicBezTo>
                    <a:pt x="28429" y="3768"/>
                    <a:pt x="28070" y="3707"/>
                    <a:pt x="27670" y="3560"/>
                  </a:cubicBezTo>
                  <a:cubicBezTo>
                    <a:pt x="25990" y="4712"/>
                    <a:pt x="24336" y="5966"/>
                    <a:pt x="22557" y="7118"/>
                  </a:cubicBezTo>
                  <a:cubicBezTo>
                    <a:pt x="22031" y="7419"/>
                    <a:pt x="21604" y="7745"/>
                    <a:pt x="20978" y="8046"/>
                  </a:cubicBezTo>
                  <a:cubicBezTo>
                    <a:pt x="20777" y="8372"/>
                    <a:pt x="20677" y="8998"/>
                    <a:pt x="20251" y="9399"/>
                  </a:cubicBezTo>
                  <a:cubicBezTo>
                    <a:pt x="17218" y="12657"/>
                    <a:pt x="15239" y="16717"/>
                    <a:pt x="11905" y="19650"/>
                  </a:cubicBezTo>
                  <a:cubicBezTo>
                    <a:pt x="9700" y="21630"/>
                    <a:pt x="7945" y="24236"/>
                    <a:pt x="6692" y="26943"/>
                  </a:cubicBezTo>
                  <a:cubicBezTo>
                    <a:pt x="6567" y="27269"/>
                    <a:pt x="6467" y="27570"/>
                    <a:pt x="6366" y="27895"/>
                  </a:cubicBezTo>
                  <a:cubicBezTo>
                    <a:pt x="6692" y="27795"/>
                    <a:pt x="6993" y="27695"/>
                    <a:pt x="7419" y="27695"/>
                  </a:cubicBezTo>
                  <a:cubicBezTo>
                    <a:pt x="6166" y="29976"/>
                    <a:pt x="5113" y="32081"/>
                    <a:pt x="3960" y="34261"/>
                  </a:cubicBezTo>
                  <a:cubicBezTo>
                    <a:pt x="3660" y="33961"/>
                    <a:pt x="3559" y="33735"/>
                    <a:pt x="3559" y="33635"/>
                  </a:cubicBezTo>
                  <a:cubicBezTo>
                    <a:pt x="3133" y="34362"/>
                    <a:pt x="2607" y="35088"/>
                    <a:pt x="2306" y="35941"/>
                  </a:cubicBezTo>
                  <a:cubicBezTo>
                    <a:pt x="1454" y="37595"/>
                    <a:pt x="827" y="39374"/>
                    <a:pt x="101" y="41154"/>
                  </a:cubicBezTo>
                  <a:cubicBezTo>
                    <a:pt x="0" y="41354"/>
                    <a:pt x="201" y="41680"/>
                    <a:pt x="301" y="42206"/>
                  </a:cubicBezTo>
                  <a:cubicBezTo>
                    <a:pt x="1053" y="41154"/>
                    <a:pt x="1680" y="40427"/>
                    <a:pt x="2181" y="39700"/>
                  </a:cubicBezTo>
                  <a:cubicBezTo>
                    <a:pt x="2181" y="39700"/>
                    <a:pt x="2306" y="39700"/>
                    <a:pt x="2306" y="39800"/>
                  </a:cubicBezTo>
                  <a:cubicBezTo>
                    <a:pt x="2306" y="40427"/>
                    <a:pt x="2181" y="41053"/>
                    <a:pt x="2081" y="41680"/>
                  </a:cubicBezTo>
                  <a:lnTo>
                    <a:pt x="1354" y="42407"/>
                  </a:lnTo>
                  <a:cubicBezTo>
                    <a:pt x="1554" y="42833"/>
                    <a:pt x="1680" y="43234"/>
                    <a:pt x="1780" y="43560"/>
                  </a:cubicBezTo>
                  <a:cubicBezTo>
                    <a:pt x="1269" y="44265"/>
                    <a:pt x="853" y="44970"/>
                    <a:pt x="1401" y="45789"/>
                  </a:cubicBezTo>
                  <a:lnTo>
                    <a:pt x="1401" y="45789"/>
                  </a:lnTo>
                  <a:cubicBezTo>
                    <a:pt x="1575" y="45505"/>
                    <a:pt x="1696" y="45297"/>
                    <a:pt x="1880" y="44813"/>
                  </a:cubicBezTo>
                  <a:cubicBezTo>
                    <a:pt x="2707" y="48146"/>
                    <a:pt x="3133" y="51505"/>
                    <a:pt x="5539" y="54011"/>
                  </a:cubicBezTo>
                  <a:cubicBezTo>
                    <a:pt x="5639" y="53785"/>
                    <a:pt x="5740" y="53585"/>
                    <a:pt x="5840" y="53485"/>
                  </a:cubicBezTo>
                  <a:cubicBezTo>
                    <a:pt x="6266" y="53785"/>
                    <a:pt x="6692" y="54111"/>
                    <a:pt x="7193" y="54412"/>
                  </a:cubicBezTo>
                  <a:lnTo>
                    <a:pt x="7093" y="54412"/>
                  </a:lnTo>
                  <a:cubicBezTo>
                    <a:pt x="7519" y="54838"/>
                    <a:pt x="7820" y="55264"/>
                    <a:pt x="8146" y="55765"/>
                  </a:cubicBezTo>
                  <a:cubicBezTo>
                    <a:pt x="8446" y="55665"/>
                    <a:pt x="8873" y="55565"/>
                    <a:pt x="8973" y="55465"/>
                  </a:cubicBezTo>
                  <a:cubicBezTo>
                    <a:pt x="9925" y="55891"/>
                    <a:pt x="10652" y="56091"/>
                    <a:pt x="11379" y="56392"/>
                  </a:cubicBezTo>
                  <a:cubicBezTo>
                    <a:pt x="11579" y="56818"/>
                    <a:pt x="11805" y="57244"/>
                    <a:pt x="12005" y="57770"/>
                  </a:cubicBezTo>
                  <a:cubicBezTo>
                    <a:pt x="12206" y="57770"/>
                    <a:pt x="12331" y="57645"/>
                    <a:pt x="12331" y="57645"/>
                  </a:cubicBezTo>
                  <a:cubicBezTo>
                    <a:pt x="12732" y="58272"/>
                    <a:pt x="13058" y="58798"/>
                    <a:pt x="13359" y="59324"/>
                  </a:cubicBezTo>
                  <a:cubicBezTo>
                    <a:pt x="13259" y="58698"/>
                    <a:pt x="13158" y="58171"/>
                    <a:pt x="13158" y="57645"/>
                  </a:cubicBezTo>
                  <a:cubicBezTo>
                    <a:pt x="13158" y="57545"/>
                    <a:pt x="13259" y="57545"/>
                    <a:pt x="13359" y="57545"/>
                  </a:cubicBezTo>
                  <a:cubicBezTo>
                    <a:pt x="13584" y="58071"/>
                    <a:pt x="13885" y="58698"/>
                    <a:pt x="14086" y="59324"/>
                  </a:cubicBezTo>
                  <a:cubicBezTo>
                    <a:pt x="14086" y="59324"/>
                    <a:pt x="14020" y="59390"/>
                    <a:pt x="13942" y="59467"/>
                  </a:cubicBezTo>
                  <a:lnTo>
                    <a:pt x="13942" y="59467"/>
                  </a:lnTo>
                  <a:cubicBezTo>
                    <a:pt x="13832" y="59436"/>
                    <a:pt x="13724" y="59407"/>
                    <a:pt x="13620" y="59382"/>
                  </a:cubicBezTo>
                  <a:lnTo>
                    <a:pt x="13620" y="59382"/>
                  </a:lnTo>
                  <a:cubicBezTo>
                    <a:pt x="13703" y="59420"/>
                    <a:pt x="13780" y="59472"/>
                    <a:pt x="13885" y="59525"/>
                  </a:cubicBezTo>
                  <a:cubicBezTo>
                    <a:pt x="13904" y="59505"/>
                    <a:pt x="13924" y="59486"/>
                    <a:pt x="13942" y="59467"/>
                  </a:cubicBezTo>
                  <a:lnTo>
                    <a:pt x="13942" y="59467"/>
                  </a:lnTo>
                  <a:cubicBezTo>
                    <a:pt x="14332" y="59578"/>
                    <a:pt x="14764" y="59720"/>
                    <a:pt x="15239" y="59851"/>
                  </a:cubicBezTo>
                  <a:lnTo>
                    <a:pt x="15239" y="60778"/>
                  </a:lnTo>
                  <a:cubicBezTo>
                    <a:pt x="16506" y="60948"/>
                    <a:pt x="17773" y="61518"/>
                    <a:pt x="19170" y="61518"/>
                  </a:cubicBezTo>
                  <a:cubicBezTo>
                    <a:pt x="19624" y="61518"/>
                    <a:pt x="20091" y="61458"/>
                    <a:pt x="20577" y="61304"/>
                  </a:cubicBezTo>
                  <a:cubicBezTo>
                    <a:pt x="21376" y="61048"/>
                    <a:pt x="22216" y="60742"/>
                    <a:pt x="23071" y="60742"/>
                  </a:cubicBezTo>
                  <a:cubicBezTo>
                    <a:pt x="23557" y="60742"/>
                    <a:pt x="24047" y="60840"/>
                    <a:pt x="24537" y="61104"/>
                  </a:cubicBezTo>
                  <a:cubicBezTo>
                    <a:pt x="25264" y="60778"/>
                    <a:pt x="25890" y="60377"/>
                    <a:pt x="26617" y="60277"/>
                  </a:cubicBezTo>
                  <a:cubicBezTo>
                    <a:pt x="27870" y="60151"/>
                    <a:pt x="28497" y="59424"/>
                    <a:pt x="29023" y="58497"/>
                  </a:cubicBezTo>
                  <a:cubicBezTo>
                    <a:pt x="29449" y="57971"/>
                    <a:pt x="29975" y="57545"/>
                    <a:pt x="30502" y="57018"/>
                  </a:cubicBezTo>
                  <a:cubicBezTo>
                    <a:pt x="30502" y="57144"/>
                    <a:pt x="30602" y="57144"/>
                    <a:pt x="30702" y="57244"/>
                  </a:cubicBezTo>
                  <a:cubicBezTo>
                    <a:pt x="32381" y="54412"/>
                    <a:pt x="34036" y="51705"/>
                    <a:pt x="35815" y="48998"/>
                  </a:cubicBezTo>
                  <a:cubicBezTo>
                    <a:pt x="36141" y="48372"/>
                    <a:pt x="36442" y="47745"/>
                    <a:pt x="36968" y="47119"/>
                  </a:cubicBezTo>
                  <a:cubicBezTo>
                    <a:pt x="37494" y="46266"/>
                    <a:pt x="38221" y="45640"/>
                    <a:pt x="38747" y="44813"/>
                  </a:cubicBezTo>
                  <a:cubicBezTo>
                    <a:pt x="39900" y="42833"/>
                    <a:pt x="41028" y="40728"/>
                    <a:pt x="42181" y="38748"/>
                  </a:cubicBezTo>
                  <a:cubicBezTo>
                    <a:pt x="42258" y="38441"/>
                    <a:pt x="42407" y="38120"/>
                    <a:pt x="42709" y="38120"/>
                  </a:cubicBezTo>
                  <a:cubicBezTo>
                    <a:pt x="42775" y="38120"/>
                    <a:pt x="42849" y="38136"/>
                    <a:pt x="42931" y="38170"/>
                  </a:cubicBezTo>
                  <a:lnTo>
                    <a:pt x="42931" y="38170"/>
                  </a:lnTo>
                  <a:cubicBezTo>
                    <a:pt x="43147" y="37684"/>
                    <a:pt x="43341" y="37172"/>
                    <a:pt x="43534" y="36567"/>
                  </a:cubicBezTo>
                  <a:cubicBezTo>
                    <a:pt x="44788" y="35314"/>
                    <a:pt x="45314" y="34261"/>
                    <a:pt x="45740" y="32281"/>
                  </a:cubicBezTo>
                  <a:cubicBezTo>
                    <a:pt x="45940" y="31655"/>
                    <a:pt x="46266" y="31129"/>
                    <a:pt x="46993" y="31129"/>
                  </a:cubicBezTo>
                  <a:cubicBezTo>
                    <a:pt x="47093" y="30703"/>
                    <a:pt x="47194" y="30402"/>
                    <a:pt x="47294" y="29976"/>
                  </a:cubicBezTo>
                  <a:cubicBezTo>
                    <a:pt x="47294" y="29575"/>
                    <a:pt x="47194" y="29149"/>
                    <a:pt x="47294" y="28823"/>
                  </a:cubicBezTo>
                  <a:cubicBezTo>
                    <a:pt x="47720" y="27469"/>
                    <a:pt x="48246" y="26016"/>
                    <a:pt x="48773" y="24662"/>
                  </a:cubicBezTo>
                  <a:cubicBezTo>
                    <a:pt x="48973" y="24136"/>
                    <a:pt x="49174" y="23509"/>
                    <a:pt x="49399" y="22983"/>
                  </a:cubicBezTo>
                  <a:cubicBezTo>
                    <a:pt x="49399" y="22883"/>
                    <a:pt x="49299" y="22883"/>
                    <a:pt x="49299" y="22883"/>
                  </a:cubicBezTo>
                  <a:lnTo>
                    <a:pt x="49925" y="22256"/>
                  </a:lnTo>
                  <a:cubicBezTo>
                    <a:pt x="50552" y="19850"/>
                    <a:pt x="51053" y="17770"/>
                    <a:pt x="51580" y="15565"/>
                  </a:cubicBezTo>
                  <a:cubicBezTo>
                    <a:pt x="52006" y="13685"/>
                    <a:pt x="52732" y="11905"/>
                    <a:pt x="52833" y="9925"/>
                  </a:cubicBezTo>
                  <a:cubicBezTo>
                    <a:pt x="53058" y="7945"/>
                    <a:pt x="51905" y="6492"/>
                    <a:pt x="51053" y="5013"/>
                  </a:cubicBezTo>
                  <a:cubicBezTo>
                    <a:pt x="50652" y="4286"/>
                    <a:pt x="49600" y="3760"/>
                    <a:pt x="48773" y="3459"/>
                  </a:cubicBezTo>
                  <a:cubicBezTo>
                    <a:pt x="48597" y="3351"/>
                    <a:pt x="48388" y="3314"/>
                    <a:pt x="48160" y="3314"/>
                  </a:cubicBezTo>
                  <a:cubicBezTo>
                    <a:pt x="47703" y="3314"/>
                    <a:pt x="47169" y="3459"/>
                    <a:pt x="46667" y="3459"/>
                  </a:cubicBezTo>
                  <a:lnTo>
                    <a:pt x="44687" y="3459"/>
                  </a:lnTo>
                  <a:cubicBezTo>
                    <a:pt x="44587" y="2933"/>
                    <a:pt x="44487" y="2632"/>
                    <a:pt x="44387" y="2306"/>
                  </a:cubicBezTo>
                  <a:cubicBezTo>
                    <a:pt x="43760" y="1880"/>
                    <a:pt x="43133" y="1479"/>
                    <a:pt x="42507" y="1053"/>
                  </a:cubicBezTo>
                  <a:cubicBezTo>
                    <a:pt x="42081" y="1254"/>
                    <a:pt x="41655" y="1379"/>
                    <a:pt x="41254" y="1580"/>
                  </a:cubicBezTo>
                  <a:cubicBezTo>
                    <a:pt x="40928" y="1254"/>
                    <a:pt x="40727" y="1053"/>
                    <a:pt x="40402" y="627"/>
                  </a:cubicBezTo>
                  <a:cubicBezTo>
                    <a:pt x="39675" y="1254"/>
                    <a:pt x="38948" y="1880"/>
                    <a:pt x="38321" y="2407"/>
                  </a:cubicBezTo>
                  <a:cubicBezTo>
                    <a:pt x="38321" y="1680"/>
                    <a:pt x="38422" y="953"/>
                    <a:pt x="38422" y="226"/>
                  </a:cubicBezTo>
                  <a:cubicBezTo>
                    <a:pt x="38321" y="226"/>
                    <a:pt x="38221" y="126"/>
                    <a:pt x="38121"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4217" name="Google Shape;4217;p121"/>
            <p:cNvSpPr/>
            <p:nvPr/>
          </p:nvSpPr>
          <p:spPr>
            <a:xfrm>
              <a:off x="3709777" y="4201490"/>
              <a:ext cx="1024569" cy="1187932"/>
            </a:xfrm>
            <a:custGeom>
              <a:avLst/>
              <a:gdLst/>
              <a:ahLst/>
              <a:cxnLst/>
              <a:rect l="l" t="t" r="r" b="b"/>
              <a:pathLst>
                <a:path w="53059" h="61519" extrusionOk="0">
                  <a:moveTo>
                    <a:pt x="35615" y="10151"/>
                  </a:moveTo>
                  <a:cubicBezTo>
                    <a:pt x="35389" y="10778"/>
                    <a:pt x="35289" y="11179"/>
                    <a:pt x="35088" y="11705"/>
                  </a:cubicBezTo>
                  <a:cubicBezTo>
                    <a:pt x="35514" y="12432"/>
                    <a:pt x="35389" y="13058"/>
                    <a:pt x="34662" y="13685"/>
                  </a:cubicBezTo>
                  <a:cubicBezTo>
                    <a:pt x="34136" y="12858"/>
                    <a:pt x="34462" y="11279"/>
                    <a:pt x="35615" y="10151"/>
                  </a:cubicBezTo>
                  <a:close/>
                  <a:moveTo>
                    <a:pt x="7519" y="26843"/>
                  </a:moveTo>
                  <a:cubicBezTo>
                    <a:pt x="7519" y="26843"/>
                    <a:pt x="7519" y="26943"/>
                    <a:pt x="7419" y="27068"/>
                  </a:cubicBezTo>
                  <a:lnTo>
                    <a:pt x="7419" y="26943"/>
                  </a:lnTo>
                  <a:cubicBezTo>
                    <a:pt x="7419" y="26943"/>
                    <a:pt x="7419" y="26843"/>
                    <a:pt x="7519" y="26843"/>
                  </a:cubicBezTo>
                  <a:close/>
                  <a:moveTo>
                    <a:pt x="32156" y="28622"/>
                  </a:moveTo>
                  <a:lnTo>
                    <a:pt x="32156" y="29349"/>
                  </a:lnTo>
                  <a:lnTo>
                    <a:pt x="31955" y="29349"/>
                  </a:lnTo>
                  <a:lnTo>
                    <a:pt x="31955" y="28622"/>
                  </a:lnTo>
                  <a:close/>
                  <a:moveTo>
                    <a:pt x="19625" y="32482"/>
                  </a:moveTo>
                  <a:cubicBezTo>
                    <a:pt x="19524" y="32708"/>
                    <a:pt x="19424" y="33008"/>
                    <a:pt x="19324" y="33535"/>
                  </a:cubicBezTo>
                  <a:cubicBezTo>
                    <a:pt x="19223" y="33109"/>
                    <a:pt x="19098" y="33008"/>
                    <a:pt x="19223" y="32808"/>
                  </a:cubicBezTo>
                  <a:cubicBezTo>
                    <a:pt x="19223" y="32708"/>
                    <a:pt x="19324" y="32582"/>
                    <a:pt x="19424" y="32482"/>
                  </a:cubicBezTo>
                  <a:close/>
                  <a:moveTo>
                    <a:pt x="16918" y="34687"/>
                  </a:moveTo>
                  <a:cubicBezTo>
                    <a:pt x="17018" y="34687"/>
                    <a:pt x="17018" y="34788"/>
                    <a:pt x="17118" y="34788"/>
                  </a:cubicBezTo>
                  <a:cubicBezTo>
                    <a:pt x="16918" y="35088"/>
                    <a:pt x="16717" y="35414"/>
                    <a:pt x="16492" y="35715"/>
                  </a:cubicBezTo>
                  <a:cubicBezTo>
                    <a:pt x="16592" y="35414"/>
                    <a:pt x="16717" y="34988"/>
                    <a:pt x="16918" y="34687"/>
                  </a:cubicBezTo>
                  <a:close/>
                  <a:moveTo>
                    <a:pt x="17344" y="36768"/>
                  </a:moveTo>
                  <a:cubicBezTo>
                    <a:pt x="17218" y="36968"/>
                    <a:pt x="17118" y="37094"/>
                    <a:pt x="17018" y="37194"/>
                  </a:cubicBezTo>
                  <a:cubicBezTo>
                    <a:pt x="17018" y="37194"/>
                    <a:pt x="16918" y="37194"/>
                    <a:pt x="16918" y="37094"/>
                  </a:cubicBezTo>
                  <a:cubicBezTo>
                    <a:pt x="17018" y="36968"/>
                    <a:pt x="17018" y="36868"/>
                    <a:pt x="17118" y="36768"/>
                  </a:cubicBezTo>
                  <a:close/>
                  <a:moveTo>
                    <a:pt x="42931" y="38170"/>
                  </a:moveTo>
                  <a:cubicBezTo>
                    <a:pt x="42923" y="38187"/>
                    <a:pt x="42915" y="38204"/>
                    <a:pt x="42908" y="38221"/>
                  </a:cubicBezTo>
                  <a:lnTo>
                    <a:pt x="43033" y="38221"/>
                  </a:lnTo>
                  <a:cubicBezTo>
                    <a:pt x="42998" y="38201"/>
                    <a:pt x="42964" y="38184"/>
                    <a:pt x="42931" y="38170"/>
                  </a:cubicBezTo>
                  <a:close/>
                  <a:moveTo>
                    <a:pt x="3133" y="40101"/>
                  </a:moveTo>
                  <a:lnTo>
                    <a:pt x="3133" y="40327"/>
                  </a:lnTo>
                  <a:cubicBezTo>
                    <a:pt x="3133" y="40327"/>
                    <a:pt x="3033" y="40327"/>
                    <a:pt x="3033" y="40427"/>
                  </a:cubicBezTo>
                  <a:lnTo>
                    <a:pt x="3033" y="40226"/>
                  </a:lnTo>
                  <a:lnTo>
                    <a:pt x="3133" y="40101"/>
                  </a:lnTo>
                  <a:close/>
                  <a:moveTo>
                    <a:pt x="3860" y="40853"/>
                  </a:moveTo>
                  <a:cubicBezTo>
                    <a:pt x="3860" y="40853"/>
                    <a:pt x="3960" y="40953"/>
                    <a:pt x="4061" y="40953"/>
                  </a:cubicBezTo>
                  <a:cubicBezTo>
                    <a:pt x="3960" y="41154"/>
                    <a:pt x="3860" y="41354"/>
                    <a:pt x="3760" y="41480"/>
                  </a:cubicBezTo>
                  <a:cubicBezTo>
                    <a:pt x="3660" y="41480"/>
                    <a:pt x="3660" y="41480"/>
                    <a:pt x="3559" y="41354"/>
                  </a:cubicBezTo>
                  <a:cubicBezTo>
                    <a:pt x="3660" y="41254"/>
                    <a:pt x="3760" y="41053"/>
                    <a:pt x="3860" y="40853"/>
                  </a:cubicBezTo>
                  <a:close/>
                  <a:moveTo>
                    <a:pt x="1401" y="45789"/>
                  </a:moveTo>
                  <a:cubicBezTo>
                    <a:pt x="1385" y="45814"/>
                    <a:pt x="1370" y="45839"/>
                    <a:pt x="1354" y="45865"/>
                  </a:cubicBezTo>
                  <a:lnTo>
                    <a:pt x="1454" y="45865"/>
                  </a:lnTo>
                  <a:cubicBezTo>
                    <a:pt x="1435" y="45840"/>
                    <a:pt x="1417" y="45815"/>
                    <a:pt x="1401" y="45789"/>
                  </a:cubicBezTo>
                  <a:close/>
                  <a:moveTo>
                    <a:pt x="13359" y="59324"/>
                  </a:moveTo>
                  <a:cubicBezTo>
                    <a:pt x="13443" y="59340"/>
                    <a:pt x="13530" y="59360"/>
                    <a:pt x="13620" y="59382"/>
                  </a:cubicBezTo>
                  <a:lnTo>
                    <a:pt x="13620" y="59382"/>
                  </a:lnTo>
                  <a:cubicBezTo>
                    <a:pt x="13545" y="59347"/>
                    <a:pt x="13466" y="59324"/>
                    <a:pt x="13359" y="59324"/>
                  </a:cubicBezTo>
                  <a:close/>
                  <a:moveTo>
                    <a:pt x="38121" y="1"/>
                  </a:moveTo>
                  <a:cubicBezTo>
                    <a:pt x="37695" y="527"/>
                    <a:pt x="37269" y="953"/>
                    <a:pt x="36767" y="1479"/>
                  </a:cubicBezTo>
                  <a:cubicBezTo>
                    <a:pt x="36542" y="1580"/>
                    <a:pt x="36241" y="1680"/>
                    <a:pt x="35915" y="1780"/>
                  </a:cubicBezTo>
                  <a:cubicBezTo>
                    <a:pt x="35915" y="1880"/>
                    <a:pt x="35915" y="2106"/>
                    <a:pt x="36016" y="2306"/>
                  </a:cubicBezTo>
                  <a:cubicBezTo>
                    <a:pt x="35715" y="2306"/>
                    <a:pt x="35389" y="2407"/>
                    <a:pt x="35088" y="2407"/>
                  </a:cubicBezTo>
                  <a:lnTo>
                    <a:pt x="35088" y="1379"/>
                  </a:lnTo>
                  <a:cubicBezTo>
                    <a:pt x="33935" y="1680"/>
                    <a:pt x="32883" y="2006"/>
                    <a:pt x="31630" y="2306"/>
                  </a:cubicBezTo>
                  <a:cubicBezTo>
                    <a:pt x="30810" y="2806"/>
                    <a:pt x="30038" y="3768"/>
                    <a:pt x="28754" y="3768"/>
                  </a:cubicBezTo>
                  <a:cubicBezTo>
                    <a:pt x="28429" y="3768"/>
                    <a:pt x="28070" y="3707"/>
                    <a:pt x="27670" y="3560"/>
                  </a:cubicBezTo>
                  <a:cubicBezTo>
                    <a:pt x="25990" y="4712"/>
                    <a:pt x="24336" y="5966"/>
                    <a:pt x="22557" y="7118"/>
                  </a:cubicBezTo>
                  <a:cubicBezTo>
                    <a:pt x="22031" y="7419"/>
                    <a:pt x="21604" y="7745"/>
                    <a:pt x="20978" y="8046"/>
                  </a:cubicBezTo>
                  <a:cubicBezTo>
                    <a:pt x="20777" y="8372"/>
                    <a:pt x="20677" y="8998"/>
                    <a:pt x="20251" y="9399"/>
                  </a:cubicBezTo>
                  <a:cubicBezTo>
                    <a:pt x="17218" y="12657"/>
                    <a:pt x="15239" y="16717"/>
                    <a:pt x="11905" y="19650"/>
                  </a:cubicBezTo>
                  <a:cubicBezTo>
                    <a:pt x="9700" y="21630"/>
                    <a:pt x="7945" y="24236"/>
                    <a:pt x="6692" y="26943"/>
                  </a:cubicBezTo>
                  <a:cubicBezTo>
                    <a:pt x="6567" y="27269"/>
                    <a:pt x="6467" y="27570"/>
                    <a:pt x="6366" y="27895"/>
                  </a:cubicBezTo>
                  <a:cubicBezTo>
                    <a:pt x="6692" y="27795"/>
                    <a:pt x="6993" y="27695"/>
                    <a:pt x="7419" y="27695"/>
                  </a:cubicBezTo>
                  <a:cubicBezTo>
                    <a:pt x="6166" y="29976"/>
                    <a:pt x="5113" y="32081"/>
                    <a:pt x="3960" y="34261"/>
                  </a:cubicBezTo>
                  <a:cubicBezTo>
                    <a:pt x="3660" y="33961"/>
                    <a:pt x="3559" y="33735"/>
                    <a:pt x="3559" y="33635"/>
                  </a:cubicBezTo>
                  <a:cubicBezTo>
                    <a:pt x="3133" y="34362"/>
                    <a:pt x="2607" y="35088"/>
                    <a:pt x="2306" y="35941"/>
                  </a:cubicBezTo>
                  <a:cubicBezTo>
                    <a:pt x="1454" y="37595"/>
                    <a:pt x="827" y="39374"/>
                    <a:pt x="101" y="41154"/>
                  </a:cubicBezTo>
                  <a:cubicBezTo>
                    <a:pt x="0" y="41354"/>
                    <a:pt x="201" y="41680"/>
                    <a:pt x="301" y="42206"/>
                  </a:cubicBezTo>
                  <a:cubicBezTo>
                    <a:pt x="1053" y="41154"/>
                    <a:pt x="1680" y="40427"/>
                    <a:pt x="2181" y="39700"/>
                  </a:cubicBezTo>
                  <a:cubicBezTo>
                    <a:pt x="2181" y="39700"/>
                    <a:pt x="2306" y="39700"/>
                    <a:pt x="2306" y="39800"/>
                  </a:cubicBezTo>
                  <a:cubicBezTo>
                    <a:pt x="2306" y="40427"/>
                    <a:pt x="2181" y="41053"/>
                    <a:pt x="2081" y="41680"/>
                  </a:cubicBezTo>
                  <a:lnTo>
                    <a:pt x="1354" y="42407"/>
                  </a:lnTo>
                  <a:cubicBezTo>
                    <a:pt x="1554" y="42833"/>
                    <a:pt x="1680" y="43234"/>
                    <a:pt x="1780" y="43560"/>
                  </a:cubicBezTo>
                  <a:cubicBezTo>
                    <a:pt x="1269" y="44265"/>
                    <a:pt x="853" y="44970"/>
                    <a:pt x="1401" y="45789"/>
                  </a:cubicBezTo>
                  <a:lnTo>
                    <a:pt x="1401" y="45789"/>
                  </a:lnTo>
                  <a:cubicBezTo>
                    <a:pt x="1575" y="45505"/>
                    <a:pt x="1696" y="45297"/>
                    <a:pt x="1880" y="44813"/>
                  </a:cubicBezTo>
                  <a:cubicBezTo>
                    <a:pt x="2707" y="48146"/>
                    <a:pt x="3133" y="51505"/>
                    <a:pt x="5539" y="54011"/>
                  </a:cubicBezTo>
                  <a:cubicBezTo>
                    <a:pt x="5639" y="53785"/>
                    <a:pt x="5740" y="53585"/>
                    <a:pt x="5840" y="53485"/>
                  </a:cubicBezTo>
                  <a:cubicBezTo>
                    <a:pt x="6266" y="53785"/>
                    <a:pt x="6692" y="54111"/>
                    <a:pt x="7193" y="54412"/>
                  </a:cubicBezTo>
                  <a:lnTo>
                    <a:pt x="7093" y="54412"/>
                  </a:lnTo>
                  <a:cubicBezTo>
                    <a:pt x="7519" y="54838"/>
                    <a:pt x="7820" y="55264"/>
                    <a:pt x="8146" y="55765"/>
                  </a:cubicBezTo>
                  <a:cubicBezTo>
                    <a:pt x="8446" y="55665"/>
                    <a:pt x="8873" y="55565"/>
                    <a:pt x="8973" y="55465"/>
                  </a:cubicBezTo>
                  <a:cubicBezTo>
                    <a:pt x="9925" y="55891"/>
                    <a:pt x="10652" y="56091"/>
                    <a:pt x="11379" y="56392"/>
                  </a:cubicBezTo>
                  <a:cubicBezTo>
                    <a:pt x="11579" y="56818"/>
                    <a:pt x="11805" y="57244"/>
                    <a:pt x="12005" y="57770"/>
                  </a:cubicBezTo>
                  <a:cubicBezTo>
                    <a:pt x="12206" y="57770"/>
                    <a:pt x="12331" y="57645"/>
                    <a:pt x="12331" y="57645"/>
                  </a:cubicBezTo>
                  <a:cubicBezTo>
                    <a:pt x="12732" y="58272"/>
                    <a:pt x="13058" y="58798"/>
                    <a:pt x="13359" y="59324"/>
                  </a:cubicBezTo>
                  <a:cubicBezTo>
                    <a:pt x="13259" y="58698"/>
                    <a:pt x="13158" y="58171"/>
                    <a:pt x="13158" y="57645"/>
                  </a:cubicBezTo>
                  <a:cubicBezTo>
                    <a:pt x="13158" y="57545"/>
                    <a:pt x="13259" y="57545"/>
                    <a:pt x="13359" y="57545"/>
                  </a:cubicBezTo>
                  <a:cubicBezTo>
                    <a:pt x="13584" y="58071"/>
                    <a:pt x="13885" y="58698"/>
                    <a:pt x="14086" y="59324"/>
                  </a:cubicBezTo>
                  <a:cubicBezTo>
                    <a:pt x="14086" y="59324"/>
                    <a:pt x="14020" y="59390"/>
                    <a:pt x="13942" y="59467"/>
                  </a:cubicBezTo>
                  <a:lnTo>
                    <a:pt x="13942" y="59467"/>
                  </a:lnTo>
                  <a:cubicBezTo>
                    <a:pt x="13832" y="59436"/>
                    <a:pt x="13724" y="59407"/>
                    <a:pt x="13620" y="59382"/>
                  </a:cubicBezTo>
                  <a:lnTo>
                    <a:pt x="13620" y="59382"/>
                  </a:lnTo>
                  <a:cubicBezTo>
                    <a:pt x="13703" y="59420"/>
                    <a:pt x="13780" y="59472"/>
                    <a:pt x="13885" y="59525"/>
                  </a:cubicBezTo>
                  <a:cubicBezTo>
                    <a:pt x="13904" y="59505"/>
                    <a:pt x="13924" y="59486"/>
                    <a:pt x="13942" y="59467"/>
                  </a:cubicBezTo>
                  <a:lnTo>
                    <a:pt x="13942" y="59467"/>
                  </a:lnTo>
                  <a:cubicBezTo>
                    <a:pt x="14332" y="59578"/>
                    <a:pt x="14764" y="59720"/>
                    <a:pt x="15239" y="59851"/>
                  </a:cubicBezTo>
                  <a:lnTo>
                    <a:pt x="15239" y="60778"/>
                  </a:lnTo>
                  <a:cubicBezTo>
                    <a:pt x="16506" y="60948"/>
                    <a:pt x="17773" y="61518"/>
                    <a:pt x="19170" y="61518"/>
                  </a:cubicBezTo>
                  <a:cubicBezTo>
                    <a:pt x="19624" y="61518"/>
                    <a:pt x="20091" y="61458"/>
                    <a:pt x="20577" y="61304"/>
                  </a:cubicBezTo>
                  <a:cubicBezTo>
                    <a:pt x="21376" y="61048"/>
                    <a:pt x="22216" y="60742"/>
                    <a:pt x="23071" y="60742"/>
                  </a:cubicBezTo>
                  <a:cubicBezTo>
                    <a:pt x="23557" y="60742"/>
                    <a:pt x="24047" y="60840"/>
                    <a:pt x="24537" y="61104"/>
                  </a:cubicBezTo>
                  <a:cubicBezTo>
                    <a:pt x="25264" y="60778"/>
                    <a:pt x="25890" y="60377"/>
                    <a:pt x="26617" y="60277"/>
                  </a:cubicBezTo>
                  <a:cubicBezTo>
                    <a:pt x="27870" y="60151"/>
                    <a:pt x="28497" y="59424"/>
                    <a:pt x="29023" y="58497"/>
                  </a:cubicBezTo>
                  <a:cubicBezTo>
                    <a:pt x="29449" y="57971"/>
                    <a:pt x="29975" y="57545"/>
                    <a:pt x="30502" y="57018"/>
                  </a:cubicBezTo>
                  <a:cubicBezTo>
                    <a:pt x="30502" y="57144"/>
                    <a:pt x="30602" y="57144"/>
                    <a:pt x="30702" y="57244"/>
                  </a:cubicBezTo>
                  <a:cubicBezTo>
                    <a:pt x="32381" y="54412"/>
                    <a:pt x="34036" y="51705"/>
                    <a:pt x="35815" y="48998"/>
                  </a:cubicBezTo>
                  <a:cubicBezTo>
                    <a:pt x="36141" y="48372"/>
                    <a:pt x="36442" y="47745"/>
                    <a:pt x="36968" y="47119"/>
                  </a:cubicBezTo>
                  <a:cubicBezTo>
                    <a:pt x="37494" y="46266"/>
                    <a:pt x="38221" y="45640"/>
                    <a:pt x="38747" y="44813"/>
                  </a:cubicBezTo>
                  <a:cubicBezTo>
                    <a:pt x="39900" y="42833"/>
                    <a:pt x="41028" y="40728"/>
                    <a:pt x="42181" y="38748"/>
                  </a:cubicBezTo>
                  <a:cubicBezTo>
                    <a:pt x="42258" y="38441"/>
                    <a:pt x="42407" y="38120"/>
                    <a:pt x="42709" y="38120"/>
                  </a:cubicBezTo>
                  <a:cubicBezTo>
                    <a:pt x="42775" y="38120"/>
                    <a:pt x="42849" y="38136"/>
                    <a:pt x="42931" y="38170"/>
                  </a:cubicBezTo>
                  <a:lnTo>
                    <a:pt x="42931" y="38170"/>
                  </a:lnTo>
                  <a:cubicBezTo>
                    <a:pt x="43147" y="37684"/>
                    <a:pt x="43341" y="37172"/>
                    <a:pt x="43534" y="36567"/>
                  </a:cubicBezTo>
                  <a:cubicBezTo>
                    <a:pt x="44788" y="35314"/>
                    <a:pt x="45314" y="34261"/>
                    <a:pt x="45740" y="32281"/>
                  </a:cubicBezTo>
                  <a:cubicBezTo>
                    <a:pt x="45940" y="31655"/>
                    <a:pt x="46266" y="31129"/>
                    <a:pt x="46993" y="31129"/>
                  </a:cubicBezTo>
                  <a:cubicBezTo>
                    <a:pt x="47093" y="30703"/>
                    <a:pt x="47194" y="30402"/>
                    <a:pt x="47294" y="29976"/>
                  </a:cubicBezTo>
                  <a:cubicBezTo>
                    <a:pt x="47294" y="29575"/>
                    <a:pt x="47194" y="29149"/>
                    <a:pt x="47294" y="28823"/>
                  </a:cubicBezTo>
                  <a:cubicBezTo>
                    <a:pt x="47720" y="27469"/>
                    <a:pt x="48246" y="26016"/>
                    <a:pt x="48773" y="24662"/>
                  </a:cubicBezTo>
                  <a:cubicBezTo>
                    <a:pt x="48973" y="24136"/>
                    <a:pt x="49174" y="23509"/>
                    <a:pt x="49399" y="22983"/>
                  </a:cubicBezTo>
                  <a:cubicBezTo>
                    <a:pt x="49399" y="22883"/>
                    <a:pt x="49299" y="22883"/>
                    <a:pt x="49299" y="22883"/>
                  </a:cubicBezTo>
                  <a:lnTo>
                    <a:pt x="49925" y="22256"/>
                  </a:lnTo>
                  <a:cubicBezTo>
                    <a:pt x="50552" y="19850"/>
                    <a:pt x="51053" y="17770"/>
                    <a:pt x="51580" y="15565"/>
                  </a:cubicBezTo>
                  <a:cubicBezTo>
                    <a:pt x="52006" y="13685"/>
                    <a:pt x="52732" y="11905"/>
                    <a:pt x="52833" y="9925"/>
                  </a:cubicBezTo>
                  <a:cubicBezTo>
                    <a:pt x="53058" y="7945"/>
                    <a:pt x="51905" y="6492"/>
                    <a:pt x="51053" y="5013"/>
                  </a:cubicBezTo>
                  <a:cubicBezTo>
                    <a:pt x="50652" y="4286"/>
                    <a:pt x="49600" y="3760"/>
                    <a:pt x="48773" y="3459"/>
                  </a:cubicBezTo>
                  <a:cubicBezTo>
                    <a:pt x="48597" y="3351"/>
                    <a:pt x="48388" y="3314"/>
                    <a:pt x="48160" y="3314"/>
                  </a:cubicBezTo>
                  <a:cubicBezTo>
                    <a:pt x="47703" y="3314"/>
                    <a:pt x="47169" y="3459"/>
                    <a:pt x="46667" y="3459"/>
                  </a:cubicBezTo>
                  <a:lnTo>
                    <a:pt x="44687" y="3459"/>
                  </a:lnTo>
                  <a:cubicBezTo>
                    <a:pt x="44587" y="2933"/>
                    <a:pt x="44487" y="2632"/>
                    <a:pt x="44387" y="2306"/>
                  </a:cubicBezTo>
                  <a:cubicBezTo>
                    <a:pt x="43760" y="1880"/>
                    <a:pt x="43133" y="1479"/>
                    <a:pt x="42507" y="1053"/>
                  </a:cubicBezTo>
                  <a:cubicBezTo>
                    <a:pt x="42081" y="1254"/>
                    <a:pt x="41655" y="1379"/>
                    <a:pt x="41254" y="1580"/>
                  </a:cubicBezTo>
                  <a:cubicBezTo>
                    <a:pt x="40928" y="1254"/>
                    <a:pt x="40727" y="1053"/>
                    <a:pt x="40402" y="627"/>
                  </a:cubicBezTo>
                  <a:cubicBezTo>
                    <a:pt x="39675" y="1254"/>
                    <a:pt x="38948" y="1880"/>
                    <a:pt x="38321" y="2407"/>
                  </a:cubicBezTo>
                  <a:cubicBezTo>
                    <a:pt x="38321" y="1680"/>
                    <a:pt x="38422" y="953"/>
                    <a:pt x="38422" y="226"/>
                  </a:cubicBezTo>
                  <a:cubicBezTo>
                    <a:pt x="38321" y="226"/>
                    <a:pt x="38221" y="126"/>
                    <a:pt x="38121"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grpSp>
      <p:grpSp>
        <p:nvGrpSpPr>
          <p:cNvPr id="4218" name="Google Shape;4218;p121"/>
          <p:cNvGrpSpPr/>
          <p:nvPr/>
        </p:nvGrpSpPr>
        <p:grpSpPr>
          <a:xfrm rot="3803112">
            <a:off x="1717761" y="1539100"/>
            <a:ext cx="727478" cy="828451"/>
            <a:chOff x="3557377" y="4049090"/>
            <a:chExt cx="1176969" cy="1340332"/>
          </a:xfrm>
        </p:grpSpPr>
        <p:sp>
          <p:nvSpPr>
            <p:cNvPr id="4219" name="Google Shape;4219;p121"/>
            <p:cNvSpPr/>
            <p:nvPr/>
          </p:nvSpPr>
          <p:spPr>
            <a:xfrm>
              <a:off x="3557377" y="4049090"/>
              <a:ext cx="1024569" cy="1187932"/>
            </a:xfrm>
            <a:custGeom>
              <a:avLst/>
              <a:gdLst/>
              <a:ahLst/>
              <a:cxnLst/>
              <a:rect l="l" t="t" r="r" b="b"/>
              <a:pathLst>
                <a:path w="53059" h="61519" extrusionOk="0">
                  <a:moveTo>
                    <a:pt x="35615" y="10151"/>
                  </a:moveTo>
                  <a:cubicBezTo>
                    <a:pt x="35389" y="10778"/>
                    <a:pt x="35289" y="11179"/>
                    <a:pt x="35088" y="11705"/>
                  </a:cubicBezTo>
                  <a:cubicBezTo>
                    <a:pt x="35514" y="12432"/>
                    <a:pt x="35389" y="13058"/>
                    <a:pt x="34662" y="13685"/>
                  </a:cubicBezTo>
                  <a:cubicBezTo>
                    <a:pt x="34136" y="12858"/>
                    <a:pt x="34462" y="11279"/>
                    <a:pt x="35615" y="10151"/>
                  </a:cubicBezTo>
                  <a:close/>
                  <a:moveTo>
                    <a:pt x="7519" y="26843"/>
                  </a:moveTo>
                  <a:cubicBezTo>
                    <a:pt x="7519" y="26843"/>
                    <a:pt x="7519" y="26943"/>
                    <a:pt x="7419" y="27068"/>
                  </a:cubicBezTo>
                  <a:lnTo>
                    <a:pt x="7419" y="26943"/>
                  </a:lnTo>
                  <a:cubicBezTo>
                    <a:pt x="7419" y="26943"/>
                    <a:pt x="7419" y="26843"/>
                    <a:pt x="7519" y="26843"/>
                  </a:cubicBezTo>
                  <a:close/>
                  <a:moveTo>
                    <a:pt x="32156" y="28622"/>
                  </a:moveTo>
                  <a:lnTo>
                    <a:pt x="32156" y="29349"/>
                  </a:lnTo>
                  <a:lnTo>
                    <a:pt x="31955" y="29349"/>
                  </a:lnTo>
                  <a:lnTo>
                    <a:pt x="31955" y="28622"/>
                  </a:lnTo>
                  <a:close/>
                  <a:moveTo>
                    <a:pt x="19625" y="32482"/>
                  </a:moveTo>
                  <a:cubicBezTo>
                    <a:pt x="19524" y="32708"/>
                    <a:pt x="19424" y="33008"/>
                    <a:pt x="19324" y="33535"/>
                  </a:cubicBezTo>
                  <a:cubicBezTo>
                    <a:pt x="19223" y="33109"/>
                    <a:pt x="19098" y="33008"/>
                    <a:pt x="19223" y="32808"/>
                  </a:cubicBezTo>
                  <a:cubicBezTo>
                    <a:pt x="19223" y="32708"/>
                    <a:pt x="19324" y="32582"/>
                    <a:pt x="19424" y="32482"/>
                  </a:cubicBezTo>
                  <a:close/>
                  <a:moveTo>
                    <a:pt x="16918" y="34687"/>
                  </a:moveTo>
                  <a:cubicBezTo>
                    <a:pt x="17018" y="34687"/>
                    <a:pt x="17018" y="34788"/>
                    <a:pt x="17118" y="34788"/>
                  </a:cubicBezTo>
                  <a:cubicBezTo>
                    <a:pt x="16918" y="35088"/>
                    <a:pt x="16717" y="35414"/>
                    <a:pt x="16492" y="35715"/>
                  </a:cubicBezTo>
                  <a:cubicBezTo>
                    <a:pt x="16592" y="35414"/>
                    <a:pt x="16717" y="34988"/>
                    <a:pt x="16918" y="34687"/>
                  </a:cubicBezTo>
                  <a:close/>
                  <a:moveTo>
                    <a:pt x="17344" y="36768"/>
                  </a:moveTo>
                  <a:cubicBezTo>
                    <a:pt x="17218" y="36968"/>
                    <a:pt x="17118" y="37094"/>
                    <a:pt x="17018" y="37194"/>
                  </a:cubicBezTo>
                  <a:cubicBezTo>
                    <a:pt x="17018" y="37194"/>
                    <a:pt x="16918" y="37194"/>
                    <a:pt x="16918" y="37094"/>
                  </a:cubicBezTo>
                  <a:cubicBezTo>
                    <a:pt x="17018" y="36968"/>
                    <a:pt x="17018" y="36868"/>
                    <a:pt x="17118" y="36768"/>
                  </a:cubicBezTo>
                  <a:close/>
                  <a:moveTo>
                    <a:pt x="42931" y="38170"/>
                  </a:moveTo>
                  <a:cubicBezTo>
                    <a:pt x="42923" y="38187"/>
                    <a:pt x="42915" y="38204"/>
                    <a:pt x="42908" y="38221"/>
                  </a:cubicBezTo>
                  <a:lnTo>
                    <a:pt x="43033" y="38221"/>
                  </a:lnTo>
                  <a:cubicBezTo>
                    <a:pt x="42998" y="38201"/>
                    <a:pt x="42964" y="38184"/>
                    <a:pt x="42931" y="38170"/>
                  </a:cubicBezTo>
                  <a:close/>
                  <a:moveTo>
                    <a:pt x="3133" y="40101"/>
                  </a:moveTo>
                  <a:lnTo>
                    <a:pt x="3133" y="40327"/>
                  </a:lnTo>
                  <a:cubicBezTo>
                    <a:pt x="3133" y="40327"/>
                    <a:pt x="3033" y="40327"/>
                    <a:pt x="3033" y="40427"/>
                  </a:cubicBezTo>
                  <a:lnTo>
                    <a:pt x="3033" y="40226"/>
                  </a:lnTo>
                  <a:lnTo>
                    <a:pt x="3133" y="40101"/>
                  </a:lnTo>
                  <a:close/>
                  <a:moveTo>
                    <a:pt x="3860" y="40853"/>
                  </a:moveTo>
                  <a:cubicBezTo>
                    <a:pt x="3860" y="40853"/>
                    <a:pt x="3960" y="40953"/>
                    <a:pt x="4061" y="40953"/>
                  </a:cubicBezTo>
                  <a:cubicBezTo>
                    <a:pt x="3960" y="41154"/>
                    <a:pt x="3860" y="41354"/>
                    <a:pt x="3760" y="41480"/>
                  </a:cubicBezTo>
                  <a:cubicBezTo>
                    <a:pt x="3660" y="41480"/>
                    <a:pt x="3660" y="41480"/>
                    <a:pt x="3559" y="41354"/>
                  </a:cubicBezTo>
                  <a:cubicBezTo>
                    <a:pt x="3660" y="41254"/>
                    <a:pt x="3760" y="41053"/>
                    <a:pt x="3860" y="40853"/>
                  </a:cubicBezTo>
                  <a:close/>
                  <a:moveTo>
                    <a:pt x="1401" y="45789"/>
                  </a:moveTo>
                  <a:cubicBezTo>
                    <a:pt x="1385" y="45814"/>
                    <a:pt x="1370" y="45839"/>
                    <a:pt x="1354" y="45865"/>
                  </a:cubicBezTo>
                  <a:lnTo>
                    <a:pt x="1454" y="45865"/>
                  </a:lnTo>
                  <a:cubicBezTo>
                    <a:pt x="1435" y="45840"/>
                    <a:pt x="1417" y="45815"/>
                    <a:pt x="1401" y="45789"/>
                  </a:cubicBezTo>
                  <a:close/>
                  <a:moveTo>
                    <a:pt x="13359" y="59324"/>
                  </a:moveTo>
                  <a:cubicBezTo>
                    <a:pt x="13443" y="59340"/>
                    <a:pt x="13530" y="59360"/>
                    <a:pt x="13620" y="59382"/>
                  </a:cubicBezTo>
                  <a:lnTo>
                    <a:pt x="13620" y="59382"/>
                  </a:lnTo>
                  <a:cubicBezTo>
                    <a:pt x="13545" y="59347"/>
                    <a:pt x="13466" y="59324"/>
                    <a:pt x="13359" y="59324"/>
                  </a:cubicBezTo>
                  <a:close/>
                  <a:moveTo>
                    <a:pt x="38121" y="1"/>
                  </a:moveTo>
                  <a:cubicBezTo>
                    <a:pt x="37695" y="527"/>
                    <a:pt x="37269" y="953"/>
                    <a:pt x="36767" y="1479"/>
                  </a:cubicBezTo>
                  <a:cubicBezTo>
                    <a:pt x="36542" y="1580"/>
                    <a:pt x="36241" y="1680"/>
                    <a:pt x="35915" y="1780"/>
                  </a:cubicBezTo>
                  <a:cubicBezTo>
                    <a:pt x="35915" y="1880"/>
                    <a:pt x="35915" y="2106"/>
                    <a:pt x="36016" y="2306"/>
                  </a:cubicBezTo>
                  <a:cubicBezTo>
                    <a:pt x="35715" y="2306"/>
                    <a:pt x="35389" y="2407"/>
                    <a:pt x="35088" y="2407"/>
                  </a:cubicBezTo>
                  <a:lnTo>
                    <a:pt x="35088" y="1379"/>
                  </a:lnTo>
                  <a:cubicBezTo>
                    <a:pt x="33935" y="1680"/>
                    <a:pt x="32883" y="2006"/>
                    <a:pt x="31630" y="2306"/>
                  </a:cubicBezTo>
                  <a:cubicBezTo>
                    <a:pt x="30810" y="2806"/>
                    <a:pt x="30038" y="3768"/>
                    <a:pt x="28754" y="3768"/>
                  </a:cubicBezTo>
                  <a:cubicBezTo>
                    <a:pt x="28429" y="3768"/>
                    <a:pt x="28070" y="3707"/>
                    <a:pt x="27670" y="3560"/>
                  </a:cubicBezTo>
                  <a:cubicBezTo>
                    <a:pt x="25990" y="4712"/>
                    <a:pt x="24336" y="5966"/>
                    <a:pt x="22557" y="7118"/>
                  </a:cubicBezTo>
                  <a:cubicBezTo>
                    <a:pt x="22031" y="7419"/>
                    <a:pt x="21604" y="7745"/>
                    <a:pt x="20978" y="8046"/>
                  </a:cubicBezTo>
                  <a:cubicBezTo>
                    <a:pt x="20777" y="8372"/>
                    <a:pt x="20677" y="8998"/>
                    <a:pt x="20251" y="9399"/>
                  </a:cubicBezTo>
                  <a:cubicBezTo>
                    <a:pt x="17218" y="12657"/>
                    <a:pt x="15239" y="16717"/>
                    <a:pt x="11905" y="19650"/>
                  </a:cubicBezTo>
                  <a:cubicBezTo>
                    <a:pt x="9700" y="21630"/>
                    <a:pt x="7945" y="24236"/>
                    <a:pt x="6692" y="26943"/>
                  </a:cubicBezTo>
                  <a:cubicBezTo>
                    <a:pt x="6567" y="27269"/>
                    <a:pt x="6467" y="27570"/>
                    <a:pt x="6366" y="27895"/>
                  </a:cubicBezTo>
                  <a:cubicBezTo>
                    <a:pt x="6692" y="27795"/>
                    <a:pt x="6993" y="27695"/>
                    <a:pt x="7419" y="27695"/>
                  </a:cubicBezTo>
                  <a:cubicBezTo>
                    <a:pt x="6166" y="29976"/>
                    <a:pt x="5113" y="32081"/>
                    <a:pt x="3960" y="34261"/>
                  </a:cubicBezTo>
                  <a:cubicBezTo>
                    <a:pt x="3660" y="33961"/>
                    <a:pt x="3559" y="33735"/>
                    <a:pt x="3559" y="33635"/>
                  </a:cubicBezTo>
                  <a:cubicBezTo>
                    <a:pt x="3133" y="34362"/>
                    <a:pt x="2607" y="35088"/>
                    <a:pt x="2306" y="35941"/>
                  </a:cubicBezTo>
                  <a:cubicBezTo>
                    <a:pt x="1454" y="37595"/>
                    <a:pt x="827" y="39374"/>
                    <a:pt x="101" y="41154"/>
                  </a:cubicBezTo>
                  <a:cubicBezTo>
                    <a:pt x="0" y="41354"/>
                    <a:pt x="201" y="41680"/>
                    <a:pt x="301" y="42206"/>
                  </a:cubicBezTo>
                  <a:cubicBezTo>
                    <a:pt x="1053" y="41154"/>
                    <a:pt x="1680" y="40427"/>
                    <a:pt x="2181" y="39700"/>
                  </a:cubicBezTo>
                  <a:cubicBezTo>
                    <a:pt x="2181" y="39700"/>
                    <a:pt x="2306" y="39700"/>
                    <a:pt x="2306" y="39800"/>
                  </a:cubicBezTo>
                  <a:cubicBezTo>
                    <a:pt x="2306" y="40427"/>
                    <a:pt x="2181" y="41053"/>
                    <a:pt x="2081" y="41680"/>
                  </a:cubicBezTo>
                  <a:lnTo>
                    <a:pt x="1354" y="42407"/>
                  </a:lnTo>
                  <a:cubicBezTo>
                    <a:pt x="1554" y="42833"/>
                    <a:pt x="1680" y="43234"/>
                    <a:pt x="1780" y="43560"/>
                  </a:cubicBezTo>
                  <a:cubicBezTo>
                    <a:pt x="1269" y="44265"/>
                    <a:pt x="853" y="44970"/>
                    <a:pt x="1401" y="45789"/>
                  </a:cubicBezTo>
                  <a:lnTo>
                    <a:pt x="1401" y="45789"/>
                  </a:lnTo>
                  <a:cubicBezTo>
                    <a:pt x="1575" y="45505"/>
                    <a:pt x="1696" y="45297"/>
                    <a:pt x="1880" y="44813"/>
                  </a:cubicBezTo>
                  <a:cubicBezTo>
                    <a:pt x="2707" y="48146"/>
                    <a:pt x="3133" y="51505"/>
                    <a:pt x="5539" y="54011"/>
                  </a:cubicBezTo>
                  <a:cubicBezTo>
                    <a:pt x="5639" y="53785"/>
                    <a:pt x="5740" y="53585"/>
                    <a:pt x="5840" y="53485"/>
                  </a:cubicBezTo>
                  <a:cubicBezTo>
                    <a:pt x="6266" y="53785"/>
                    <a:pt x="6692" y="54111"/>
                    <a:pt x="7193" y="54412"/>
                  </a:cubicBezTo>
                  <a:lnTo>
                    <a:pt x="7093" y="54412"/>
                  </a:lnTo>
                  <a:cubicBezTo>
                    <a:pt x="7519" y="54838"/>
                    <a:pt x="7820" y="55264"/>
                    <a:pt x="8146" y="55765"/>
                  </a:cubicBezTo>
                  <a:cubicBezTo>
                    <a:pt x="8446" y="55665"/>
                    <a:pt x="8873" y="55565"/>
                    <a:pt x="8973" y="55465"/>
                  </a:cubicBezTo>
                  <a:cubicBezTo>
                    <a:pt x="9925" y="55891"/>
                    <a:pt x="10652" y="56091"/>
                    <a:pt x="11379" y="56392"/>
                  </a:cubicBezTo>
                  <a:cubicBezTo>
                    <a:pt x="11579" y="56818"/>
                    <a:pt x="11805" y="57244"/>
                    <a:pt x="12005" y="57770"/>
                  </a:cubicBezTo>
                  <a:cubicBezTo>
                    <a:pt x="12206" y="57770"/>
                    <a:pt x="12331" y="57645"/>
                    <a:pt x="12331" y="57645"/>
                  </a:cubicBezTo>
                  <a:cubicBezTo>
                    <a:pt x="12732" y="58272"/>
                    <a:pt x="13058" y="58798"/>
                    <a:pt x="13359" y="59324"/>
                  </a:cubicBezTo>
                  <a:cubicBezTo>
                    <a:pt x="13259" y="58698"/>
                    <a:pt x="13158" y="58171"/>
                    <a:pt x="13158" y="57645"/>
                  </a:cubicBezTo>
                  <a:cubicBezTo>
                    <a:pt x="13158" y="57545"/>
                    <a:pt x="13259" y="57545"/>
                    <a:pt x="13359" y="57545"/>
                  </a:cubicBezTo>
                  <a:cubicBezTo>
                    <a:pt x="13584" y="58071"/>
                    <a:pt x="13885" y="58698"/>
                    <a:pt x="14086" y="59324"/>
                  </a:cubicBezTo>
                  <a:cubicBezTo>
                    <a:pt x="14086" y="59324"/>
                    <a:pt x="14020" y="59390"/>
                    <a:pt x="13942" y="59467"/>
                  </a:cubicBezTo>
                  <a:lnTo>
                    <a:pt x="13942" y="59467"/>
                  </a:lnTo>
                  <a:cubicBezTo>
                    <a:pt x="13832" y="59436"/>
                    <a:pt x="13724" y="59407"/>
                    <a:pt x="13620" y="59382"/>
                  </a:cubicBezTo>
                  <a:lnTo>
                    <a:pt x="13620" y="59382"/>
                  </a:lnTo>
                  <a:cubicBezTo>
                    <a:pt x="13703" y="59420"/>
                    <a:pt x="13780" y="59472"/>
                    <a:pt x="13885" y="59525"/>
                  </a:cubicBezTo>
                  <a:cubicBezTo>
                    <a:pt x="13904" y="59505"/>
                    <a:pt x="13924" y="59486"/>
                    <a:pt x="13942" y="59467"/>
                  </a:cubicBezTo>
                  <a:lnTo>
                    <a:pt x="13942" y="59467"/>
                  </a:lnTo>
                  <a:cubicBezTo>
                    <a:pt x="14332" y="59578"/>
                    <a:pt x="14764" y="59720"/>
                    <a:pt x="15239" y="59851"/>
                  </a:cubicBezTo>
                  <a:lnTo>
                    <a:pt x="15239" y="60778"/>
                  </a:lnTo>
                  <a:cubicBezTo>
                    <a:pt x="16506" y="60948"/>
                    <a:pt x="17773" y="61518"/>
                    <a:pt x="19170" y="61518"/>
                  </a:cubicBezTo>
                  <a:cubicBezTo>
                    <a:pt x="19624" y="61518"/>
                    <a:pt x="20091" y="61458"/>
                    <a:pt x="20577" y="61304"/>
                  </a:cubicBezTo>
                  <a:cubicBezTo>
                    <a:pt x="21376" y="61048"/>
                    <a:pt x="22216" y="60742"/>
                    <a:pt x="23071" y="60742"/>
                  </a:cubicBezTo>
                  <a:cubicBezTo>
                    <a:pt x="23557" y="60742"/>
                    <a:pt x="24047" y="60840"/>
                    <a:pt x="24537" y="61104"/>
                  </a:cubicBezTo>
                  <a:cubicBezTo>
                    <a:pt x="25264" y="60778"/>
                    <a:pt x="25890" y="60377"/>
                    <a:pt x="26617" y="60277"/>
                  </a:cubicBezTo>
                  <a:cubicBezTo>
                    <a:pt x="27870" y="60151"/>
                    <a:pt x="28497" y="59424"/>
                    <a:pt x="29023" y="58497"/>
                  </a:cubicBezTo>
                  <a:cubicBezTo>
                    <a:pt x="29449" y="57971"/>
                    <a:pt x="29975" y="57545"/>
                    <a:pt x="30502" y="57018"/>
                  </a:cubicBezTo>
                  <a:cubicBezTo>
                    <a:pt x="30502" y="57144"/>
                    <a:pt x="30602" y="57144"/>
                    <a:pt x="30702" y="57244"/>
                  </a:cubicBezTo>
                  <a:cubicBezTo>
                    <a:pt x="32381" y="54412"/>
                    <a:pt x="34036" y="51705"/>
                    <a:pt x="35815" y="48998"/>
                  </a:cubicBezTo>
                  <a:cubicBezTo>
                    <a:pt x="36141" y="48372"/>
                    <a:pt x="36442" y="47745"/>
                    <a:pt x="36968" y="47119"/>
                  </a:cubicBezTo>
                  <a:cubicBezTo>
                    <a:pt x="37494" y="46266"/>
                    <a:pt x="38221" y="45640"/>
                    <a:pt x="38747" y="44813"/>
                  </a:cubicBezTo>
                  <a:cubicBezTo>
                    <a:pt x="39900" y="42833"/>
                    <a:pt x="41028" y="40728"/>
                    <a:pt x="42181" y="38748"/>
                  </a:cubicBezTo>
                  <a:cubicBezTo>
                    <a:pt x="42258" y="38441"/>
                    <a:pt x="42407" y="38120"/>
                    <a:pt x="42709" y="38120"/>
                  </a:cubicBezTo>
                  <a:cubicBezTo>
                    <a:pt x="42775" y="38120"/>
                    <a:pt x="42849" y="38136"/>
                    <a:pt x="42931" y="38170"/>
                  </a:cubicBezTo>
                  <a:lnTo>
                    <a:pt x="42931" y="38170"/>
                  </a:lnTo>
                  <a:cubicBezTo>
                    <a:pt x="43147" y="37684"/>
                    <a:pt x="43341" y="37172"/>
                    <a:pt x="43534" y="36567"/>
                  </a:cubicBezTo>
                  <a:cubicBezTo>
                    <a:pt x="44788" y="35314"/>
                    <a:pt x="45314" y="34261"/>
                    <a:pt x="45740" y="32281"/>
                  </a:cubicBezTo>
                  <a:cubicBezTo>
                    <a:pt x="45940" y="31655"/>
                    <a:pt x="46266" y="31129"/>
                    <a:pt x="46993" y="31129"/>
                  </a:cubicBezTo>
                  <a:cubicBezTo>
                    <a:pt x="47093" y="30703"/>
                    <a:pt x="47194" y="30402"/>
                    <a:pt x="47294" y="29976"/>
                  </a:cubicBezTo>
                  <a:cubicBezTo>
                    <a:pt x="47294" y="29575"/>
                    <a:pt x="47194" y="29149"/>
                    <a:pt x="47294" y="28823"/>
                  </a:cubicBezTo>
                  <a:cubicBezTo>
                    <a:pt x="47720" y="27469"/>
                    <a:pt x="48246" y="26016"/>
                    <a:pt x="48773" y="24662"/>
                  </a:cubicBezTo>
                  <a:cubicBezTo>
                    <a:pt x="48973" y="24136"/>
                    <a:pt x="49174" y="23509"/>
                    <a:pt x="49399" y="22983"/>
                  </a:cubicBezTo>
                  <a:cubicBezTo>
                    <a:pt x="49399" y="22883"/>
                    <a:pt x="49299" y="22883"/>
                    <a:pt x="49299" y="22883"/>
                  </a:cubicBezTo>
                  <a:lnTo>
                    <a:pt x="49925" y="22256"/>
                  </a:lnTo>
                  <a:cubicBezTo>
                    <a:pt x="50552" y="19850"/>
                    <a:pt x="51053" y="17770"/>
                    <a:pt x="51580" y="15565"/>
                  </a:cubicBezTo>
                  <a:cubicBezTo>
                    <a:pt x="52006" y="13685"/>
                    <a:pt x="52732" y="11905"/>
                    <a:pt x="52833" y="9925"/>
                  </a:cubicBezTo>
                  <a:cubicBezTo>
                    <a:pt x="53058" y="7945"/>
                    <a:pt x="51905" y="6492"/>
                    <a:pt x="51053" y="5013"/>
                  </a:cubicBezTo>
                  <a:cubicBezTo>
                    <a:pt x="50652" y="4286"/>
                    <a:pt x="49600" y="3760"/>
                    <a:pt x="48773" y="3459"/>
                  </a:cubicBezTo>
                  <a:cubicBezTo>
                    <a:pt x="48597" y="3351"/>
                    <a:pt x="48388" y="3314"/>
                    <a:pt x="48160" y="3314"/>
                  </a:cubicBezTo>
                  <a:cubicBezTo>
                    <a:pt x="47703" y="3314"/>
                    <a:pt x="47169" y="3459"/>
                    <a:pt x="46667" y="3459"/>
                  </a:cubicBezTo>
                  <a:lnTo>
                    <a:pt x="44687" y="3459"/>
                  </a:lnTo>
                  <a:cubicBezTo>
                    <a:pt x="44587" y="2933"/>
                    <a:pt x="44487" y="2632"/>
                    <a:pt x="44387" y="2306"/>
                  </a:cubicBezTo>
                  <a:cubicBezTo>
                    <a:pt x="43760" y="1880"/>
                    <a:pt x="43133" y="1479"/>
                    <a:pt x="42507" y="1053"/>
                  </a:cubicBezTo>
                  <a:cubicBezTo>
                    <a:pt x="42081" y="1254"/>
                    <a:pt x="41655" y="1379"/>
                    <a:pt x="41254" y="1580"/>
                  </a:cubicBezTo>
                  <a:cubicBezTo>
                    <a:pt x="40928" y="1254"/>
                    <a:pt x="40727" y="1053"/>
                    <a:pt x="40402" y="627"/>
                  </a:cubicBezTo>
                  <a:cubicBezTo>
                    <a:pt x="39675" y="1254"/>
                    <a:pt x="38948" y="1880"/>
                    <a:pt x="38321" y="2407"/>
                  </a:cubicBezTo>
                  <a:cubicBezTo>
                    <a:pt x="38321" y="1680"/>
                    <a:pt x="38422" y="953"/>
                    <a:pt x="38422" y="226"/>
                  </a:cubicBezTo>
                  <a:cubicBezTo>
                    <a:pt x="38321" y="226"/>
                    <a:pt x="38221" y="126"/>
                    <a:pt x="38121"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4220" name="Google Shape;4220;p121"/>
            <p:cNvSpPr/>
            <p:nvPr/>
          </p:nvSpPr>
          <p:spPr>
            <a:xfrm>
              <a:off x="3709777" y="4201490"/>
              <a:ext cx="1024569" cy="1187932"/>
            </a:xfrm>
            <a:custGeom>
              <a:avLst/>
              <a:gdLst/>
              <a:ahLst/>
              <a:cxnLst/>
              <a:rect l="l" t="t" r="r" b="b"/>
              <a:pathLst>
                <a:path w="53059" h="61519" extrusionOk="0">
                  <a:moveTo>
                    <a:pt x="35615" y="10151"/>
                  </a:moveTo>
                  <a:cubicBezTo>
                    <a:pt x="35389" y="10778"/>
                    <a:pt x="35289" y="11179"/>
                    <a:pt x="35088" y="11705"/>
                  </a:cubicBezTo>
                  <a:cubicBezTo>
                    <a:pt x="35514" y="12432"/>
                    <a:pt x="35389" y="13058"/>
                    <a:pt x="34662" y="13685"/>
                  </a:cubicBezTo>
                  <a:cubicBezTo>
                    <a:pt x="34136" y="12858"/>
                    <a:pt x="34462" y="11279"/>
                    <a:pt x="35615" y="10151"/>
                  </a:cubicBezTo>
                  <a:close/>
                  <a:moveTo>
                    <a:pt x="7519" y="26843"/>
                  </a:moveTo>
                  <a:cubicBezTo>
                    <a:pt x="7519" y="26843"/>
                    <a:pt x="7519" y="26943"/>
                    <a:pt x="7419" y="27068"/>
                  </a:cubicBezTo>
                  <a:lnTo>
                    <a:pt x="7419" y="26943"/>
                  </a:lnTo>
                  <a:cubicBezTo>
                    <a:pt x="7419" y="26943"/>
                    <a:pt x="7419" y="26843"/>
                    <a:pt x="7519" y="26843"/>
                  </a:cubicBezTo>
                  <a:close/>
                  <a:moveTo>
                    <a:pt x="32156" y="28622"/>
                  </a:moveTo>
                  <a:lnTo>
                    <a:pt x="32156" y="29349"/>
                  </a:lnTo>
                  <a:lnTo>
                    <a:pt x="31955" y="29349"/>
                  </a:lnTo>
                  <a:lnTo>
                    <a:pt x="31955" y="28622"/>
                  </a:lnTo>
                  <a:close/>
                  <a:moveTo>
                    <a:pt x="19625" y="32482"/>
                  </a:moveTo>
                  <a:cubicBezTo>
                    <a:pt x="19524" y="32708"/>
                    <a:pt x="19424" y="33008"/>
                    <a:pt x="19324" y="33535"/>
                  </a:cubicBezTo>
                  <a:cubicBezTo>
                    <a:pt x="19223" y="33109"/>
                    <a:pt x="19098" y="33008"/>
                    <a:pt x="19223" y="32808"/>
                  </a:cubicBezTo>
                  <a:cubicBezTo>
                    <a:pt x="19223" y="32708"/>
                    <a:pt x="19324" y="32582"/>
                    <a:pt x="19424" y="32482"/>
                  </a:cubicBezTo>
                  <a:close/>
                  <a:moveTo>
                    <a:pt x="16918" y="34687"/>
                  </a:moveTo>
                  <a:cubicBezTo>
                    <a:pt x="17018" y="34687"/>
                    <a:pt x="17018" y="34788"/>
                    <a:pt x="17118" y="34788"/>
                  </a:cubicBezTo>
                  <a:cubicBezTo>
                    <a:pt x="16918" y="35088"/>
                    <a:pt x="16717" y="35414"/>
                    <a:pt x="16492" y="35715"/>
                  </a:cubicBezTo>
                  <a:cubicBezTo>
                    <a:pt x="16592" y="35414"/>
                    <a:pt x="16717" y="34988"/>
                    <a:pt x="16918" y="34687"/>
                  </a:cubicBezTo>
                  <a:close/>
                  <a:moveTo>
                    <a:pt x="17344" y="36768"/>
                  </a:moveTo>
                  <a:cubicBezTo>
                    <a:pt x="17218" y="36968"/>
                    <a:pt x="17118" y="37094"/>
                    <a:pt x="17018" y="37194"/>
                  </a:cubicBezTo>
                  <a:cubicBezTo>
                    <a:pt x="17018" y="37194"/>
                    <a:pt x="16918" y="37194"/>
                    <a:pt x="16918" y="37094"/>
                  </a:cubicBezTo>
                  <a:cubicBezTo>
                    <a:pt x="17018" y="36968"/>
                    <a:pt x="17018" y="36868"/>
                    <a:pt x="17118" y="36768"/>
                  </a:cubicBezTo>
                  <a:close/>
                  <a:moveTo>
                    <a:pt x="42931" y="38170"/>
                  </a:moveTo>
                  <a:cubicBezTo>
                    <a:pt x="42923" y="38187"/>
                    <a:pt x="42915" y="38204"/>
                    <a:pt x="42908" y="38221"/>
                  </a:cubicBezTo>
                  <a:lnTo>
                    <a:pt x="43033" y="38221"/>
                  </a:lnTo>
                  <a:cubicBezTo>
                    <a:pt x="42998" y="38201"/>
                    <a:pt x="42964" y="38184"/>
                    <a:pt x="42931" y="38170"/>
                  </a:cubicBezTo>
                  <a:close/>
                  <a:moveTo>
                    <a:pt x="3133" y="40101"/>
                  </a:moveTo>
                  <a:lnTo>
                    <a:pt x="3133" y="40327"/>
                  </a:lnTo>
                  <a:cubicBezTo>
                    <a:pt x="3133" y="40327"/>
                    <a:pt x="3033" y="40327"/>
                    <a:pt x="3033" y="40427"/>
                  </a:cubicBezTo>
                  <a:lnTo>
                    <a:pt x="3033" y="40226"/>
                  </a:lnTo>
                  <a:lnTo>
                    <a:pt x="3133" y="40101"/>
                  </a:lnTo>
                  <a:close/>
                  <a:moveTo>
                    <a:pt x="3860" y="40853"/>
                  </a:moveTo>
                  <a:cubicBezTo>
                    <a:pt x="3860" y="40853"/>
                    <a:pt x="3960" y="40953"/>
                    <a:pt x="4061" y="40953"/>
                  </a:cubicBezTo>
                  <a:cubicBezTo>
                    <a:pt x="3960" y="41154"/>
                    <a:pt x="3860" y="41354"/>
                    <a:pt x="3760" y="41480"/>
                  </a:cubicBezTo>
                  <a:cubicBezTo>
                    <a:pt x="3660" y="41480"/>
                    <a:pt x="3660" y="41480"/>
                    <a:pt x="3559" y="41354"/>
                  </a:cubicBezTo>
                  <a:cubicBezTo>
                    <a:pt x="3660" y="41254"/>
                    <a:pt x="3760" y="41053"/>
                    <a:pt x="3860" y="40853"/>
                  </a:cubicBezTo>
                  <a:close/>
                  <a:moveTo>
                    <a:pt x="1401" y="45789"/>
                  </a:moveTo>
                  <a:cubicBezTo>
                    <a:pt x="1385" y="45814"/>
                    <a:pt x="1370" y="45839"/>
                    <a:pt x="1354" y="45865"/>
                  </a:cubicBezTo>
                  <a:lnTo>
                    <a:pt x="1454" y="45865"/>
                  </a:lnTo>
                  <a:cubicBezTo>
                    <a:pt x="1435" y="45840"/>
                    <a:pt x="1417" y="45815"/>
                    <a:pt x="1401" y="45789"/>
                  </a:cubicBezTo>
                  <a:close/>
                  <a:moveTo>
                    <a:pt x="13359" y="59324"/>
                  </a:moveTo>
                  <a:cubicBezTo>
                    <a:pt x="13443" y="59340"/>
                    <a:pt x="13530" y="59360"/>
                    <a:pt x="13620" y="59382"/>
                  </a:cubicBezTo>
                  <a:lnTo>
                    <a:pt x="13620" y="59382"/>
                  </a:lnTo>
                  <a:cubicBezTo>
                    <a:pt x="13545" y="59347"/>
                    <a:pt x="13466" y="59324"/>
                    <a:pt x="13359" y="59324"/>
                  </a:cubicBezTo>
                  <a:close/>
                  <a:moveTo>
                    <a:pt x="38121" y="1"/>
                  </a:moveTo>
                  <a:cubicBezTo>
                    <a:pt x="37695" y="527"/>
                    <a:pt x="37269" y="953"/>
                    <a:pt x="36767" y="1479"/>
                  </a:cubicBezTo>
                  <a:cubicBezTo>
                    <a:pt x="36542" y="1580"/>
                    <a:pt x="36241" y="1680"/>
                    <a:pt x="35915" y="1780"/>
                  </a:cubicBezTo>
                  <a:cubicBezTo>
                    <a:pt x="35915" y="1880"/>
                    <a:pt x="35915" y="2106"/>
                    <a:pt x="36016" y="2306"/>
                  </a:cubicBezTo>
                  <a:cubicBezTo>
                    <a:pt x="35715" y="2306"/>
                    <a:pt x="35389" y="2407"/>
                    <a:pt x="35088" y="2407"/>
                  </a:cubicBezTo>
                  <a:lnTo>
                    <a:pt x="35088" y="1379"/>
                  </a:lnTo>
                  <a:cubicBezTo>
                    <a:pt x="33935" y="1680"/>
                    <a:pt x="32883" y="2006"/>
                    <a:pt x="31630" y="2306"/>
                  </a:cubicBezTo>
                  <a:cubicBezTo>
                    <a:pt x="30810" y="2806"/>
                    <a:pt x="30038" y="3768"/>
                    <a:pt x="28754" y="3768"/>
                  </a:cubicBezTo>
                  <a:cubicBezTo>
                    <a:pt x="28429" y="3768"/>
                    <a:pt x="28070" y="3707"/>
                    <a:pt x="27670" y="3560"/>
                  </a:cubicBezTo>
                  <a:cubicBezTo>
                    <a:pt x="25990" y="4712"/>
                    <a:pt x="24336" y="5966"/>
                    <a:pt x="22557" y="7118"/>
                  </a:cubicBezTo>
                  <a:cubicBezTo>
                    <a:pt x="22031" y="7419"/>
                    <a:pt x="21604" y="7745"/>
                    <a:pt x="20978" y="8046"/>
                  </a:cubicBezTo>
                  <a:cubicBezTo>
                    <a:pt x="20777" y="8372"/>
                    <a:pt x="20677" y="8998"/>
                    <a:pt x="20251" y="9399"/>
                  </a:cubicBezTo>
                  <a:cubicBezTo>
                    <a:pt x="17218" y="12657"/>
                    <a:pt x="15239" y="16717"/>
                    <a:pt x="11905" y="19650"/>
                  </a:cubicBezTo>
                  <a:cubicBezTo>
                    <a:pt x="9700" y="21630"/>
                    <a:pt x="7945" y="24236"/>
                    <a:pt x="6692" y="26943"/>
                  </a:cubicBezTo>
                  <a:cubicBezTo>
                    <a:pt x="6567" y="27269"/>
                    <a:pt x="6467" y="27570"/>
                    <a:pt x="6366" y="27895"/>
                  </a:cubicBezTo>
                  <a:cubicBezTo>
                    <a:pt x="6692" y="27795"/>
                    <a:pt x="6993" y="27695"/>
                    <a:pt x="7419" y="27695"/>
                  </a:cubicBezTo>
                  <a:cubicBezTo>
                    <a:pt x="6166" y="29976"/>
                    <a:pt x="5113" y="32081"/>
                    <a:pt x="3960" y="34261"/>
                  </a:cubicBezTo>
                  <a:cubicBezTo>
                    <a:pt x="3660" y="33961"/>
                    <a:pt x="3559" y="33735"/>
                    <a:pt x="3559" y="33635"/>
                  </a:cubicBezTo>
                  <a:cubicBezTo>
                    <a:pt x="3133" y="34362"/>
                    <a:pt x="2607" y="35088"/>
                    <a:pt x="2306" y="35941"/>
                  </a:cubicBezTo>
                  <a:cubicBezTo>
                    <a:pt x="1454" y="37595"/>
                    <a:pt x="827" y="39374"/>
                    <a:pt x="101" y="41154"/>
                  </a:cubicBezTo>
                  <a:cubicBezTo>
                    <a:pt x="0" y="41354"/>
                    <a:pt x="201" y="41680"/>
                    <a:pt x="301" y="42206"/>
                  </a:cubicBezTo>
                  <a:cubicBezTo>
                    <a:pt x="1053" y="41154"/>
                    <a:pt x="1680" y="40427"/>
                    <a:pt x="2181" y="39700"/>
                  </a:cubicBezTo>
                  <a:cubicBezTo>
                    <a:pt x="2181" y="39700"/>
                    <a:pt x="2306" y="39700"/>
                    <a:pt x="2306" y="39800"/>
                  </a:cubicBezTo>
                  <a:cubicBezTo>
                    <a:pt x="2306" y="40427"/>
                    <a:pt x="2181" y="41053"/>
                    <a:pt x="2081" y="41680"/>
                  </a:cubicBezTo>
                  <a:lnTo>
                    <a:pt x="1354" y="42407"/>
                  </a:lnTo>
                  <a:cubicBezTo>
                    <a:pt x="1554" y="42833"/>
                    <a:pt x="1680" y="43234"/>
                    <a:pt x="1780" y="43560"/>
                  </a:cubicBezTo>
                  <a:cubicBezTo>
                    <a:pt x="1269" y="44265"/>
                    <a:pt x="853" y="44970"/>
                    <a:pt x="1401" y="45789"/>
                  </a:cubicBezTo>
                  <a:lnTo>
                    <a:pt x="1401" y="45789"/>
                  </a:lnTo>
                  <a:cubicBezTo>
                    <a:pt x="1575" y="45505"/>
                    <a:pt x="1696" y="45297"/>
                    <a:pt x="1880" y="44813"/>
                  </a:cubicBezTo>
                  <a:cubicBezTo>
                    <a:pt x="2707" y="48146"/>
                    <a:pt x="3133" y="51505"/>
                    <a:pt x="5539" y="54011"/>
                  </a:cubicBezTo>
                  <a:cubicBezTo>
                    <a:pt x="5639" y="53785"/>
                    <a:pt x="5740" y="53585"/>
                    <a:pt x="5840" y="53485"/>
                  </a:cubicBezTo>
                  <a:cubicBezTo>
                    <a:pt x="6266" y="53785"/>
                    <a:pt x="6692" y="54111"/>
                    <a:pt x="7193" y="54412"/>
                  </a:cubicBezTo>
                  <a:lnTo>
                    <a:pt x="7093" y="54412"/>
                  </a:lnTo>
                  <a:cubicBezTo>
                    <a:pt x="7519" y="54838"/>
                    <a:pt x="7820" y="55264"/>
                    <a:pt x="8146" y="55765"/>
                  </a:cubicBezTo>
                  <a:cubicBezTo>
                    <a:pt x="8446" y="55665"/>
                    <a:pt x="8873" y="55565"/>
                    <a:pt x="8973" y="55465"/>
                  </a:cubicBezTo>
                  <a:cubicBezTo>
                    <a:pt x="9925" y="55891"/>
                    <a:pt x="10652" y="56091"/>
                    <a:pt x="11379" y="56392"/>
                  </a:cubicBezTo>
                  <a:cubicBezTo>
                    <a:pt x="11579" y="56818"/>
                    <a:pt x="11805" y="57244"/>
                    <a:pt x="12005" y="57770"/>
                  </a:cubicBezTo>
                  <a:cubicBezTo>
                    <a:pt x="12206" y="57770"/>
                    <a:pt x="12331" y="57645"/>
                    <a:pt x="12331" y="57645"/>
                  </a:cubicBezTo>
                  <a:cubicBezTo>
                    <a:pt x="12732" y="58272"/>
                    <a:pt x="13058" y="58798"/>
                    <a:pt x="13359" y="59324"/>
                  </a:cubicBezTo>
                  <a:cubicBezTo>
                    <a:pt x="13259" y="58698"/>
                    <a:pt x="13158" y="58171"/>
                    <a:pt x="13158" y="57645"/>
                  </a:cubicBezTo>
                  <a:cubicBezTo>
                    <a:pt x="13158" y="57545"/>
                    <a:pt x="13259" y="57545"/>
                    <a:pt x="13359" y="57545"/>
                  </a:cubicBezTo>
                  <a:cubicBezTo>
                    <a:pt x="13584" y="58071"/>
                    <a:pt x="13885" y="58698"/>
                    <a:pt x="14086" y="59324"/>
                  </a:cubicBezTo>
                  <a:cubicBezTo>
                    <a:pt x="14086" y="59324"/>
                    <a:pt x="14020" y="59390"/>
                    <a:pt x="13942" y="59467"/>
                  </a:cubicBezTo>
                  <a:lnTo>
                    <a:pt x="13942" y="59467"/>
                  </a:lnTo>
                  <a:cubicBezTo>
                    <a:pt x="13832" y="59436"/>
                    <a:pt x="13724" y="59407"/>
                    <a:pt x="13620" y="59382"/>
                  </a:cubicBezTo>
                  <a:lnTo>
                    <a:pt x="13620" y="59382"/>
                  </a:lnTo>
                  <a:cubicBezTo>
                    <a:pt x="13703" y="59420"/>
                    <a:pt x="13780" y="59472"/>
                    <a:pt x="13885" y="59525"/>
                  </a:cubicBezTo>
                  <a:cubicBezTo>
                    <a:pt x="13904" y="59505"/>
                    <a:pt x="13924" y="59486"/>
                    <a:pt x="13942" y="59467"/>
                  </a:cubicBezTo>
                  <a:lnTo>
                    <a:pt x="13942" y="59467"/>
                  </a:lnTo>
                  <a:cubicBezTo>
                    <a:pt x="14332" y="59578"/>
                    <a:pt x="14764" y="59720"/>
                    <a:pt x="15239" y="59851"/>
                  </a:cubicBezTo>
                  <a:lnTo>
                    <a:pt x="15239" y="60778"/>
                  </a:lnTo>
                  <a:cubicBezTo>
                    <a:pt x="16506" y="60948"/>
                    <a:pt x="17773" y="61518"/>
                    <a:pt x="19170" y="61518"/>
                  </a:cubicBezTo>
                  <a:cubicBezTo>
                    <a:pt x="19624" y="61518"/>
                    <a:pt x="20091" y="61458"/>
                    <a:pt x="20577" y="61304"/>
                  </a:cubicBezTo>
                  <a:cubicBezTo>
                    <a:pt x="21376" y="61048"/>
                    <a:pt x="22216" y="60742"/>
                    <a:pt x="23071" y="60742"/>
                  </a:cubicBezTo>
                  <a:cubicBezTo>
                    <a:pt x="23557" y="60742"/>
                    <a:pt x="24047" y="60840"/>
                    <a:pt x="24537" y="61104"/>
                  </a:cubicBezTo>
                  <a:cubicBezTo>
                    <a:pt x="25264" y="60778"/>
                    <a:pt x="25890" y="60377"/>
                    <a:pt x="26617" y="60277"/>
                  </a:cubicBezTo>
                  <a:cubicBezTo>
                    <a:pt x="27870" y="60151"/>
                    <a:pt x="28497" y="59424"/>
                    <a:pt x="29023" y="58497"/>
                  </a:cubicBezTo>
                  <a:cubicBezTo>
                    <a:pt x="29449" y="57971"/>
                    <a:pt x="29975" y="57545"/>
                    <a:pt x="30502" y="57018"/>
                  </a:cubicBezTo>
                  <a:cubicBezTo>
                    <a:pt x="30502" y="57144"/>
                    <a:pt x="30602" y="57144"/>
                    <a:pt x="30702" y="57244"/>
                  </a:cubicBezTo>
                  <a:cubicBezTo>
                    <a:pt x="32381" y="54412"/>
                    <a:pt x="34036" y="51705"/>
                    <a:pt x="35815" y="48998"/>
                  </a:cubicBezTo>
                  <a:cubicBezTo>
                    <a:pt x="36141" y="48372"/>
                    <a:pt x="36442" y="47745"/>
                    <a:pt x="36968" y="47119"/>
                  </a:cubicBezTo>
                  <a:cubicBezTo>
                    <a:pt x="37494" y="46266"/>
                    <a:pt x="38221" y="45640"/>
                    <a:pt x="38747" y="44813"/>
                  </a:cubicBezTo>
                  <a:cubicBezTo>
                    <a:pt x="39900" y="42833"/>
                    <a:pt x="41028" y="40728"/>
                    <a:pt x="42181" y="38748"/>
                  </a:cubicBezTo>
                  <a:cubicBezTo>
                    <a:pt x="42258" y="38441"/>
                    <a:pt x="42407" y="38120"/>
                    <a:pt x="42709" y="38120"/>
                  </a:cubicBezTo>
                  <a:cubicBezTo>
                    <a:pt x="42775" y="38120"/>
                    <a:pt x="42849" y="38136"/>
                    <a:pt x="42931" y="38170"/>
                  </a:cubicBezTo>
                  <a:lnTo>
                    <a:pt x="42931" y="38170"/>
                  </a:lnTo>
                  <a:cubicBezTo>
                    <a:pt x="43147" y="37684"/>
                    <a:pt x="43341" y="37172"/>
                    <a:pt x="43534" y="36567"/>
                  </a:cubicBezTo>
                  <a:cubicBezTo>
                    <a:pt x="44788" y="35314"/>
                    <a:pt x="45314" y="34261"/>
                    <a:pt x="45740" y="32281"/>
                  </a:cubicBezTo>
                  <a:cubicBezTo>
                    <a:pt x="45940" y="31655"/>
                    <a:pt x="46266" y="31129"/>
                    <a:pt x="46993" y="31129"/>
                  </a:cubicBezTo>
                  <a:cubicBezTo>
                    <a:pt x="47093" y="30703"/>
                    <a:pt x="47194" y="30402"/>
                    <a:pt x="47294" y="29976"/>
                  </a:cubicBezTo>
                  <a:cubicBezTo>
                    <a:pt x="47294" y="29575"/>
                    <a:pt x="47194" y="29149"/>
                    <a:pt x="47294" y="28823"/>
                  </a:cubicBezTo>
                  <a:cubicBezTo>
                    <a:pt x="47720" y="27469"/>
                    <a:pt x="48246" y="26016"/>
                    <a:pt x="48773" y="24662"/>
                  </a:cubicBezTo>
                  <a:cubicBezTo>
                    <a:pt x="48973" y="24136"/>
                    <a:pt x="49174" y="23509"/>
                    <a:pt x="49399" y="22983"/>
                  </a:cubicBezTo>
                  <a:cubicBezTo>
                    <a:pt x="49399" y="22883"/>
                    <a:pt x="49299" y="22883"/>
                    <a:pt x="49299" y="22883"/>
                  </a:cubicBezTo>
                  <a:lnTo>
                    <a:pt x="49925" y="22256"/>
                  </a:lnTo>
                  <a:cubicBezTo>
                    <a:pt x="50552" y="19850"/>
                    <a:pt x="51053" y="17770"/>
                    <a:pt x="51580" y="15565"/>
                  </a:cubicBezTo>
                  <a:cubicBezTo>
                    <a:pt x="52006" y="13685"/>
                    <a:pt x="52732" y="11905"/>
                    <a:pt x="52833" y="9925"/>
                  </a:cubicBezTo>
                  <a:cubicBezTo>
                    <a:pt x="53058" y="7945"/>
                    <a:pt x="51905" y="6492"/>
                    <a:pt x="51053" y="5013"/>
                  </a:cubicBezTo>
                  <a:cubicBezTo>
                    <a:pt x="50652" y="4286"/>
                    <a:pt x="49600" y="3760"/>
                    <a:pt x="48773" y="3459"/>
                  </a:cubicBezTo>
                  <a:cubicBezTo>
                    <a:pt x="48597" y="3351"/>
                    <a:pt x="48388" y="3314"/>
                    <a:pt x="48160" y="3314"/>
                  </a:cubicBezTo>
                  <a:cubicBezTo>
                    <a:pt x="47703" y="3314"/>
                    <a:pt x="47169" y="3459"/>
                    <a:pt x="46667" y="3459"/>
                  </a:cubicBezTo>
                  <a:lnTo>
                    <a:pt x="44687" y="3459"/>
                  </a:lnTo>
                  <a:cubicBezTo>
                    <a:pt x="44587" y="2933"/>
                    <a:pt x="44487" y="2632"/>
                    <a:pt x="44387" y="2306"/>
                  </a:cubicBezTo>
                  <a:cubicBezTo>
                    <a:pt x="43760" y="1880"/>
                    <a:pt x="43133" y="1479"/>
                    <a:pt x="42507" y="1053"/>
                  </a:cubicBezTo>
                  <a:cubicBezTo>
                    <a:pt x="42081" y="1254"/>
                    <a:pt x="41655" y="1379"/>
                    <a:pt x="41254" y="1580"/>
                  </a:cubicBezTo>
                  <a:cubicBezTo>
                    <a:pt x="40928" y="1254"/>
                    <a:pt x="40727" y="1053"/>
                    <a:pt x="40402" y="627"/>
                  </a:cubicBezTo>
                  <a:cubicBezTo>
                    <a:pt x="39675" y="1254"/>
                    <a:pt x="38948" y="1880"/>
                    <a:pt x="38321" y="2407"/>
                  </a:cubicBezTo>
                  <a:cubicBezTo>
                    <a:pt x="38321" y="1680"/>
                    <a:pt x="38422" y="953"/>
                    <a:pt x="38422" y="226"/>
                  </a:cubicBezTo>
                  <a:cubicBezTo>
                    <a:pt x="38321" y="226"/>
                    <a:pt x="38221" y="126"/>
                    <a:pt x="38121"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grpSp>
      <p:sp>
        <p:nvSpPr>
          <p:cNvPr id="4221" name="Google Shape;4221;p121"/>
          <p:cNvSpPr/>
          <p:nvPr/>
        </p:nvSpPr>
        <p:spPr>
          <a:xfrm flipH="1">
            <a:off x="4197206" y="1644863"/>
            <a:ext cx="749388" cy="575827"/>
          </a:xfrm>
          <a:custGeom>
            <a:avLst/>
            <a:gdLst/>
            <a:ahLst/>
            <a:cxnLst/>
            <a:rect l="l" t="t" r="r" b="b"/>
            <a:pathLst>
              <a:path w="32357" h="24863" extrusionOk="0">
                <a:moveTo>
                  <a:pt x="17644" y="1980"/>
                </a:moveTo>
                <a:cubicBezTo>
                  <a:pt x="17644" y="2106"/>
                  <a:pt x="17644" y="2206"/>
                  <a:pt x="17745" y="2206"/>
                </a:cubicBezTo>
                <a:lnTo>
                  <a:pt x="17544" y="2206"/>
                </a:lnTo>
                <a:lnTo>
                  <a:pt x="17544" y="1980"/>
                </a:lnTo>
                <a:close/>
                <a:moveTo>
                  <a:pt x="16291" y="3359"/>
                </a:moveTo>
                <a:lnTo>
                  <a:pt x="16291" y="3459"/>
                </a:lnTo>
                <a:lnTo>
                  <a:pt x="16166" y="3459"/>
                </a:lnTo>
                <a:lnTo>
                  <a:pt x="16291" y="3359"/>
                </a:lnTo>
                <a:close/>
                <a:moveTo>
                  <a:pt x="2807" y="10978"/>
                </a:moveTo>
                <a:lnTo>
                  <a:pt x="2807" y="11178"/>
                </a:lnTo>
                <a:lnTo>
                  <a:pt x="2507" y="11178"/>
                </a:lnTo>
                <a:lnTo>
                  <a:pt x="2507" y="10978"/>
                </a:lnTo>
                <a:close/>
                <a:moveTo>
                  <a:pt x="4487" y="12331"/>
                </a:moveTo>
                <a:lnTo>
                  <a:pt x="4487" y="12432"/>
                </a:lnTo>
                <a:cubicBezTo>
                  <a:pt x="4386" y="12432"/>
                  <a:pt x="4261" y="12331"/>
                  <a:pt x="4261" y="12331"/>
                </a:cubicBezTo>
                <a:close/>
                <a:moveTo>
                  <a:pt x="26817" y="12331"/>
                </a:moveTo>
                <a:cubicBezTo>
                  <a:pt x="27043" y="12432"/>
                  <a:pt x="27143" y="12632"/>
                  <a:pt x="27344" y="12757"/>
                </a:cubicBezTo>
                <a:cubicBezTo>
                  <a:pt x="27043" y="12632"/>
                  <a:pt x="26817" y="12632"/>
                  <a:pt x="26517" y="12632"/>
                </a:cubicBezTo>
                <a:cubicBezTo>
                  <a:pt x="26617" y="12532"/>
                  <a:pt x="26717" y="12432"/>
                  <a:pt x="26817" y="12331"/>
                </a:cubicBezTo>
                <a:close/>
                <a:moveTo>
                  <a:pt x="27670" y="12958"/>
                </a:moveTo>
                <a:cubicBezTo>
                  <a:pt x="27770" y="12958"/>
                  <a:pt x="27870" y="13058"/>
                  <a:pt x="27970" y="13058"/>
                </a:cubicBezTo>
                <a:lnTo>
                  <a:pt x="27670" y="13058"/>
                </a:lnTo>
                <a:lnTo>
                  <a:pt x="27670" y="12958"/>
                </a:lnTo>
                <a:close/>
                <a:moveTo>
                  <a:pt x="28196" y="12532"/>
                </a:moveTo>
                <a:cubicBezTo>
                  <a:pt x="28597" y="12632"/>
                  <a:pt x="28697" y="12858"/>
                  <a:pt x="28822" y="13058"/>
                </a:cubicBezTo>
                <a:lnTo>
                  <a:pt x="28196" y="13058"/>
                </a:lnTo>
                <a:lnTo>
                  <a:pt x="28196" y="12532"/>
                </a:lnTo>
                <a:close/>
                <a:moveTo>
                  <a:pt x="29850" y="12958"/>
                </a:moveTo>
                <a:lnTo>
                  <a:pt x="29850" y="13058"/>
                </a:lnTo>
                <a:lnTo>
                  <a:pt x="29750" y="13058"/>
                </a:lnTo>
                <a:lnTo>
                  <a:pt x="29750" y="12958"/>
                </a:lnTo>
                <a:cubicBezTo>
                  <a:pt x="29750" y="13058"/>
                  <a:pt x="29650" y="13058"/>
                  <a:pt x="29650" y="13058"/>
                </a:cubicBezTo>
                <a:cubicBezTo>
                  <a:pt x="29650" y="12958"/>
                  <a:pt x="29750" y="12958"/>
                  <a:pt x="29750" y="12958"/>
                </a:cubicBezTo>
                <a:lnTo>
                  <a:pt x="29750" y="12958"/>
                </a:lnTo>
                <a:lnTo>
                  <a:pt x="29750" y="12958"/>
                </a:lnTo>
                <a:close/>
                <a:moveTo>
                  <a:pt x="29449" y="13158"/>
                </a:moveTo>
                <a:cubicBezTo>
                  <a:pt x="29324" y="13259"/>
                  <a:pt x="29324" y="13259"/>
                  <a:pt x="29223" y="13259"/>
                </a:cubicBezTo>
                <a:lnTo>
                  <a:pt x="29324" y="13158"/>
                </a:lnTo>
                <a:close/>
                <a:moveTo>
                  <a:pt x="29123" y="13484"/>
                </a:moveTo>
                <a:cubicBezTo>
                  <a:pt x="29223" y="13585"/>
                  <a:pt x="29223" y="13585"/>
                  <a:pt x="29324" y="13585"/>
                </a:cubicBezTo>
                <a:lnTo>
                  <a:pt x="29324" y="13685"/>
                </a:lnTo>
                <a:cubicBezTo>
                  <a:pt x="29223" y="13585"/>
                  <a:pt x="29123" y="13585"/>
                  <a:pt x="29123" y="13585"/>
                </a:cubicBezTo>
                <a:lnTo>
                  <a:pt x="29123" y="13484"/>
                </a:lnTo>
                <a:close/>
                <a:moveTo>
                  <a:pt x="30076" y="14311"/>
                </a:moveTo>
                <a:lnTo>
                  <a:pt x="30076" y="14412"/>
                </a:lnTo>
                <a:lnTo>
                  <a:pt x="29750" y="14412"/>
                </a:lnTo>
                <a:lnTo>
                  <a:pt x="29750" y="14311"/>
                </a:lnTo>
                <a:close/>
                <a:moveTo>
                  <a:pt x="16166" y="21630"/>
                </a:moveTo>
                <a:cubicBezTo>
                  <a:pt x="16066" y="21930"/>
                  <a:pt x="15865" y="22031"/>
                  <a:pt x="15539" y="22156"/>
                </a:cubicBezTo>
                <a:lnTo>
                  <a:pt x="15539" y="21630"/>
                </a:lnTo>
                <a:close/>
                <a:moveTo>
                  <a:pt x="15138" y="22356"/>
                </a:moveTo>
                <a:cubicBezTo>
                  <a:pt x="15138" y="22457"/>
                  <a:pt x="15138" y="22457"/>
                  <a:pt x="15038" y="22557"/>
                </a:cubicBezTo>
                <a:lnTo>
                  <a:pt x="15038" y="22356"/>
                </a:lnTo>
                <a:close/>
                <a:moveTo>
                  <a:pt x="15439" y="22457"/>
                </a:moveTo>
                <a:cubicBezTo>
                  <a:pt x="15439" y="22557"/>
                  <a:pt x="15439" y="22557"/>
                  <a:pt x="15539" y="22557"/>
                </a:cubicBezTo>
                <a:cubicBezTo>
                  <a:pt x="15539" y="22657"/>
                  <a:pt x="15439" y="22657"/>
                  <a:pt x="15439" y="22657"/>
                </a:cubicBezTo>
                <a:lnTo>
                  <a:pt x="15439" y="22457"/>
                </a:lnTo>
                <a:close/>
                <a:moveTo>
                  <a:pt x="15665" y="22783"/>
                </a:moveTo>
                <a:cubicBezTo>
                  <a:pt x="15665" y="22883"/>
                  <a:pt x="15765" y="22883"/>
                  <a:pt x="15765" y="22883"/>
                </a:cubicBezTo>
                <a:lnTo>
                  <a:pt x="15765" y="22983"/>
                </a:lnTo>
                <a:lnTo>
                  <a:pt x="15665" y="22983"/>
                </a:lnTo>
                <a:lnTo>
                  <a:pt x="15665" y="22883"/>
                </a:lnTo>
                <a:lnTo>
                  <a:pt x="15665" y="22783"/>
                </a:lnTo>
                <a:close/>
                <a:moveTo>
                  <a:pt x="14186" y="22883"/>
                </a:moveTo>
                <a:cubicBezTo>
                  <a:pt x="14186" y="22983"/>
                  <a:pt x="14186" y="22983"/>
                  <a:pt x="14286" y="23083"/>
                </a:cubicBezTo>
                <a:lnTo>
                  <a:pt x="14086" y="23083"/>
                </a:lnTo>
                <a:lnTo>
                  <a:pt x="14086" y="22883"/>
                </a:lnTo>
                <a:close/>
                <a:moveTo>
                  <a:pt x="25063" y="0"/>
                </a:moveTo>
                <a:cubicBezTo>
                  <a:pt x="24837" y="226"/>
                  <a:pt x="24737" y="326"/>
                  <a:pt x="24637" y="326"/>
                </a:cubicBezTo>
                <a:cubicBezTo>
                  <a:pt x="24311" y="527"/>
                  <a:pt x="24010" y="727"/>
                  <a:pt x="23685" y="853"/>
                </a:cubicBezTo>
                <a:cubicBezTo>
                  <a:pt x="23183" y="953"/>
                  <a:pt x="22657" y="953"/>
                  <a:pt x="21930" y="1053"/>
                </a:cubicBezTo>
                <a:cubicBezTo>
                  <a:pt x="21722" y="885"/>
                  <a:pt x="21463" y="834"/>
                  <a:pt x="21181" y="834"/>
                </a:cubicBezTo>
                <a:cubicBezTo>
                  <a:pt x="20750" y="834"/>
                  <a:pt x="20264" y="953"/>
                  <a:pt x="19825" y="953"/>
                </a:cubicBezTo>
                <a:cubicBezTo>
                  <a:pt x="19524" y="1053"/>
                  <a:pt x="19299" y="1153"/>
                  <a:pt x="18998" y="1254"/>
                </a:cubicBezTo>
                <a:cubicBezTo>
                  <a:pt x="18998" y="853"/>
                  <a:pt x="18898" y="627"/>
                  <a:pt x="18898" y="326"/>
                </a:cubicBezTo>
                <a:lnTo>
                  <a:pt x="18672" y="326"/>
                </a:lnTo>
                <a:cubicBezTo>
                  <a:pt x="18672" y="853"/>
                  <a:pt x="18572" y="1254"/>
                  <a:pt x="18472" y="1780"/>
                </a:cubicBezTo>
                <a:cubicBezTo>
                  <a:pt x="18171" y="1780"/>
                  <a:pt x="17745" y="1680"/>
                  <a:pt x="17319" y="1579"/>
                </a:cubicBezTo>
                <a:lnTo>
                  <a:pt x="17319" y="853"/>
                </a:lnTo>
                <a:cubicBezTo>
                  <a:pt x="16692" y="727"/>
                  <a:pt x="16066" y="527"/>
                  <a:pt x="15339" y="527"/>
                </a:cubicBezTo>
                <a:cubicBezTo>
                  <a:pt x="15193" y="507"/>
                  <a:pt x="15048" y="499"/>
                  <a:pt x="14903" y="499"/>
                </a:cubicBezTo>
                <a:cubicBezTo>
                  <a:pt x="14321" y="499"/>
                  <a:pt x="13740" y="627"/>
                  <a:pt x="13158" y="627"/>
                </a:cubicBezTo>
                <a:cubicBezTo>
                  <a:pt x="10953" y="727"/>
                  <a:pt x="8772" y="727"/>
                  <a:pt x="6567" y="853"/>
                </a:cubicBezTo>
                <a:cubicBezTo>
                  <a:pt x="5840" y="953"/>
                  <a:pt x="5113" y="1053"/>
                  <a:pt x="4487" y="1153"/>
                </a:cubicBezTo>
                <a:cubicBezTo>
                  <a:pt x="4261" y="1579"/>
                  <a:pt x="4161" y="1880"/>
                  <a:pt x="4161" y="2306"/>
                </a:cubicBezTo>
                <a:cubicBezTo>
                  <a:pt x="4007" y="2277"/>
                  <a:pt x="3844" y="2265"/>
                  <a:pt x="3678" y="2265"/>
                </a:cubicBezTo>
                <a:cubicBezTo>
                  <a:pt x="3278" y="2265"/>
                  <a:pt x="2861" y="2336"/>
                  <a:pt x="2507" y="2407"/>
                </a:cubicBezTo>
                <a:cubicBezTo>
                  <a:pt x="2181" y="2507"/>
                  <a:pt x="1654" y="2507"/>
                  <a:pt x="1454" y="2732"/>
                </a:cubicBezTo>
                <a:lnTo>
                  <a:pt x="0" y="4186"/>
                </a:lnTo>
                <a:cubicBezTo>
                  <a:pt x="101" y="4386"/>
                  <a:pt x="201" y="4487"/>
                  <a:pt x="301" y="4612"/>
                </a:cubicBezTo>
                <a:cubicBezTo>
                  <a:pt x="502" y="4913"/>
                  <a:pt x="827" y="5113"/>
                  <a:pt x="928" y="5439"/>
                </a:cubicBezTo>
                <a:cubicBezTo>
                  <a:pt x="1128" y="5965"/>
                  <a:pt x="1128" y="6492"/>
                  <a:pt x="1354" y="6993"/>
                </a:cubicBezTo>
                <a:cubicBezTo>
                  <a:pt x="727" y="7620"/>
                  <a:pt x="1128" y="8371"/>
                  <a:pt x="1128" y="9098"/>
                </a:cubicBezTo>
                <a:cubicBezTo>
                  <a:pt x="1253" y="9299"/>
                  <a:pt x="1454" y="9499"/>
                  <a:pt x="1554" y="9825"/>
                </a:cubicBezTo>
                <a:cubicBezTo>
                  <a:pt x="1028" y="9825"/>
                  <a:pt x="727" y="9825"/>
                  <a:pt x="301" y="9925"/>
                </a:cubicBezTo>
                <a:lnTo>
                  <a:pt x="301" y="10026"/>
                </a:lnTo>
                <a:cubicBezTo>
                  <a:pt x="928" y="10126"/>
                  <a:pt x="1554" y="10126"/>
                  <a:pt x="2281" y="10251"/>
                </a:cubicBezTo>
                <a:cubicBezTo>
                  <a:pt x="2281" y="10652"/>
                  <a:pt x="2181" y="10978"/>
                  <a:pt x="2080" y="11279"/>
                </a:cubicBezTo>
                <a:cubicBezTo>
                  <a:pt x="1755" y="11279"/>
                  <a:pt x="1454" y="11379"/>
                  <a:pt x="1028" y="11379"/>
                </a:cubicBezTo>
                <a:cubicBezTo>
                  <a:pt x="928" y="11905"/>
                  <a:pt x="627" y="12532"/>
                  <a:pt x="627" y="13158"/>
                </a:cubicBezTo>
                <a:cubicBezTo>
                  <a:pt x="502" y="13885"/>
                  <a:pt x="727" y="14512"/>
                  <a:pt x="727" y="15264"/>
                </a:cubicBezTo>
                <a:cubicBezTo>
                  <a:pt x="928" y="17244"/>
                  <a:pt x="1028" y="19324"/>
                  <a:pt x="1128" y="21304"/>
                </a:cubicBezTo>
                <a:cubicBezTo>
                  <a:pt x="1253" y="21930"/>
                  <a:pt x="1354" y="22657"/>
                  <a:pt x="1454" y="23284"/>
                </a:cubicBezTo>
                <a:cubicBezTo>
                  <a:pt x="1914" y="23463"/>
                  <a:pt x="2340" y="23535"/>
                  <a:pt x="2741" y="23535"/>
                </a:cubicBezTo>
                <a:cubicBezTo>
                  <a:pt x="3520" y="23535"/>
                  <a:pt x="4209" y="23264"/>
                  <a:pt x="4888" y="22983"/>
                </a:cubicBezTo>
                <a:cubicBezTo>
                  <a:pt x="4888" y="23184"/>
                  <a:pt x="5013" y="23509"/>
                  <a:pt x="5213" y="23710"/>
                </a:cubicBezTo>
                <a:cubicBezTo>
                  <a:pt x="5639" y="24136"/>
                  <a:pt x="6141" y="24437"/>
                  <a:pt x="6667" y="24863"/>
                </a:cubicBezTo>
                <a:cubicBezTo>
                  <a:pt x="6893" y="24763"/>
                  <a:pt x="6993" y="24662"/>
                  <a:pt x="7093" y="24537"/>
                </a:cubicBezTo>
                <a:cubicBezTo>
                  <a:pt x="7394" y="24437"/>
                  <a:pt x="7720" y="24236"/>
                  <a:pt x="8020" y="24136"/>
                </a:cubicBezTo>
                <a:cubicBezTo>
                  <a:pt x="8547" y="24036"/>
                  <a:pt x="9173" y="24036"/>
                  <a:pt x="9800" y="23910"/>
                </a:cubicBezTo>
                <a:cubicBezTo>
                  <a:pt x="10123" y="24130"/>
                  <a:pt x="10472" y="24183"/>
                  <a:pt x="10851" y="24183"/>
                </a:cubicBezTo>
                <a:cubicBezTo>
                  <a:pt x="11208" y="24183"/>
                  <a:pt x="11592" y="24136"/>
                  <a:pt x="12005" y="24136"/>
                </a:cubicBezTo>
                <a:cubicBezTo>
                  <a:pt x="12206" y="24036"/>
                  <a:pt x="12406" y="23910"/>
                  <a:pt x="12732" y="23810"/>
                </a:cubicBezTo>
                <a:cubicBezTo>
                  <a:pt x="12832" y="24136"/>
                  <a:pt x="12832" y="24437"/>
                  <a:pt x="12832" y="24763"/>
                </a:cubicBezTo>
                <a:lnTo>
                  <a:pt x="13033" y="24763"/>
                </a:lnTo>
                <a:cubicBezTo>
                  <a:pt x="13158" y="24236"/>
                  <a:pt x="13158" y="23810"/>
                  <a:pt x="13258" y="23284"/>
                </a:cubicBezTo>
                <a:cubicBezTo>
                  <a:pt x="13885" y="23284"/>
                  <a:pt x="14512" y="23610"/>
                  <a:pt x="15038" y="23610"/>
                </a:cubicBezTo>
                <a:cubicBezTo>
                  <a:pt x="15038" y="23810"/>
                  <a:pt x="15138" y="24036"/>
                  <a:pt x="15138" y="24336"/>
                </a:cubicBezTo>
                <a:cubicBezTo>
                  <a:pt x="15665" y="24437"/>
                  <a:pt x="16391" y="24537"/>
                  <a:pt x="17118" y="24662"/>
                </a:cubicBezTo>
                <a:cubicBezTo>
                  <a:pt x="17845" y="24662"/>
                  <a:pt x="18572" y="24437"/>
                  <a:pt x="19299" y="24437"/>
                </a:cubicBezTo>
                <a:cubicBezTo>
                  <a:pt x="21504" y="24336"/>
                  <a:pt x="23685" y="24236"/>
                  <a:pt x="25890" y="24036"/>
                </a:cubicBezTo>
                <a:cubicBezTo>
                  <a:pt x="26517" y="24036"/>
                  <a:pt x="27244" y="23810"/>
                  <a:pt x="27970" y="23710"/>
                </a:cubicBezTo>
                <a:cubicBezTo>
                  <a:pt x="28071" y="23509"/>
                  <a:pt x="28071" y="23409"/>
                  <a:pt x="28196" y="23184"/>
                </a:cubicBezTo>
                <a:cubicBezTo>
                  <a:pt x="28697" y="23184"/>
                  <a:pt x="29223" y="23184"/>
                  <a:pt x="29850" y="23083"/>
                </a:cubicBezTo>
                <a:cubicBezTo>
                  <a:pt x="30176" y="22983"/>
                  <a:pt x="30577" y="22983"/>
                  <a:pt x="30903" y="22783"/>
                </a:cubicBezTo>
                <a:cubicBezTo>
                  <a:pt x="31429" y="22356"/>
                  <a:pt x="31830" y="21830"/>
                  <a:pt x="32356" y="21304"/>
                </a:cubicBezTo>
                <a:cubicBezTo>
                  <a:pt x="32256" y="21204"/>
                  <a:pt x="32156" y="21103"/>
                  <a:pt x="32056" y="20903"/>
                </a:cubicBezTo>
                <a:cubicBezTo>
                  <a:pt x="31830" y="20677"/>
                  <a:pt x="31529" y="20377"/>
                  <a:pt x="31429" y="20051"/>
                </a:cubicBezTo>
                <a:cubicBezTo>
                  <a:pt x="31329" y="19524"/>
                  <a:pt x="31203" y="19023"/>
                  <a:pt x="31103" y="18497"/>
                </a:cubicBezTo>
                <a:cubicBezTo>
                  <a:pt x="31730" y="17971"/>
                  <a:pt x="31429" y="17143"/>
                  <a:pt x="31329" y="16517"/>
                </a:cubicBezTo>
                <a:cubicBezTo>
                  <a:pt x="31203" y="16191"/>
                  <a:pt x="31103" y="15991"/>
                  <a:pt x="31003" y="15665"/>
                </a:cubicBezTo>
                <a:lnTo>
                  <a:pt x="32156" y="15665"/>
                </a:lnTo>
                <a:lnTo>
                  <a:pt x="32156" y="15464"/>
                </a:lnTo>
                <a:cubicBezTo>
                  <a:pt x="31529" y="15364"/>
                  <a:pt x="30903" y="15364"/>
                  <a:pt x="30276" y="15264"/>
                </a:cubicBezTo>
                <a:cubicBezTo>
                  <a:pt x="30276" y="14637"/>
                  <a:pt x="30577" y="14111"/>
                  <a:pt x="30702" y="13585"/>
                </a:cubicBezTo>
                <a:cubicBezTo>
                  <a:pt x="30903" y="13585"/>
                  <a:pt x="31203" y="13585"/>
                  <a:pt x="31630" y="13484"/>
                </a:cubicBezTo>
                <a:cubicBezTo>
                  <a:pt x="31730" y="12958"/>
                  <a:pt x="31955" y="12331"/>
                  <a:pt x="31955" y="11705"/>
                </a:cubicBezTo>
                <a:cubicBezTo>
                  <a:pt x="32056" y="11078"/>
                  <a:pt x="31830" y="10351"/>
                  <a:pt x="31730" y="9625"/>
                </a:cubicBezTo>
                <a:cubicBezTo>
                  <a:pt x="31529" y="7620"/>
                  <a:pt x="31429" y="5640"/>
                  <a:pt x="31203" y="3660"/>
                </a:cubicBezTo>
                <a:cubicBezTo>
                  <a:pt x="31103" y="2933"/>
                  <a:pt x="30903" y="2306"/>
                  <a:pt x="30802" y="1680"/>
                </a:cubicBezTo>
                <a:cubicBezTo>
                  <a:pt x="30398" y="1522"/>
                  <a:pt x="30011" y="1459"/>
                  <a:pt x="29640" y="1459"/>
                </a:cubicBezTo>
                <a:cubicBezTo>
                  <a:pt x="28769" y="1459"/>
                  <a:pt x="27981" y="1807"/>
                  <a:pt x="27244" y="2106"/>
                </a:cubicBezTo>
                <a:lnTo>
                  <a:pt x="27043" y="2306"/>
                </a:lnTo>
                <a:cubicBezTo>
                  <a:pt x="27043" y="2206"/>
                  <a:pt x="27043" y="2106"/>
                  <a:pt x="26943" y="1980"/>
                </a:cubicBezTo>
                <a:cubicBezTo>
                  <a:pt x="26817" y="1780"/>
                  <a:pt x="26817" y="1354"/>
                  <a:pt x="26617" y="1153"/>
                </a:cubicBezTo>
                <a:cubicBezTo>
                  <a:pt x="26091" y="853"/>
                  <a:pt x="25564" y="427"/>
                  <a:pt x="25063"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4222" name="Google Shape;4222;p121"/>
          <p:cNvSpPr/>
          <p:nvPr/>
        </p:nvSpPr>
        <p:spPr>
          <a:xfrm flipH="1">
            <a:off x="6982088" y="3248887"/>
            <a:ext cx="749388" cy="575827"/>
          </a:xfrm>
          <a:custGeom>
            <a:avLst/>
            <a:gdLst/>
            <a:ahLst/>
            <a:cxnLst/>
            <a:rect l="l" t="t" r="r" b="b"/>
            <a:pathLst>
              <a:path w="32357" h="24863" extrusionOk="0">
                <a:moveTo>
                  <a:pt x="17644" y="1980"/>
                </a:moveTo>
                <a:cubicBezTo>
                  <a:pt x="17644" y="2106"/>
                  <a:pt x="17644" y="2206"/>
                  <a:pt x="17745" y="2206"/>
                </a:cubicBezTo>
                <a:lnTo>
                  <a:pt x="17544" y="2206"/>
                </a:lnTo>
                <a:lnTo>
                  <a:pt x="17544" y="1980"/>
                </a:lnTo>
                <a:close/>
                <a:moveTo>
                  <a:pt x="16291" y="3359"/>
                </a:moveTo>
                <a:lnTo>
                  <a:pt x="16291" y="3459"/>
                </a:lnTo>
                <a:lnTo>
                  <a:pt x="16166" y="3459"/>
                </a:lnTo>
                <a:lnTo>
                  <a:pt x="16291" y="3359"/>
                </a:lnTo>
                <a:close/>
                <a:moveTo>
                  <a:pt x="2807" y="10978"/>
                </a:moveTo>
                <a:lnTo>
                  <a:pt x="2807" y="11178"/>
                </a:lnTo>
                <a:lnTo>
                  <a:pt x="2507" y="11178"/>
                </a:lnTo>
                <a:lnTo>
                  <a:pt x="2507" y="10978"/>
                </a:lnTo>
                <a:close/>
                <a:moveTo>
                  <a:pt x="4487" y="12331"/>
                </a:moveTo>
                <a:lnTo>
                  <a:pt x="4487" y="12432"/>
                </a:lnTo>
                <a:cubicBezTo>
                  <a:pt x="4386" y="12432"/>
                  <a:pt x="4261" y="12331"/>
                  <a:pt x="4261" y="12331"/>
                </a:cubicBezTo>
                <a:close/>
                <a:moveTo>
                  <a:pt x="26817" y="12331"/>
                </a:moveTo>
                <a:cubicBezTo>
                  <a:pt x="27043" y="12432"/>
                  <a:pt x="27143" y="12632"/>
                  <a:pt x="27344" y="12757"/>
                </a:cubicBezTo>
                <a:cubicBezTo>
                  <a:pt x="27043" y="12632"/>
                  <a:pt x="26817" y="12632"/>
                  <a:pt x="26517" y="12632"/>
                </a:cubicBezTo>
                <a:cubicBezTo>
                  <a:pt x="26617" y="12532"/>
                  <a:pt x="26717" y="12432"/>
                  <a:pt x="26817" y="12331"/>
                </a:cubicBezTo>
                <a:close/>
                <a:moveTo>
                  <a:pt x="27670" y="12958"/>
                </a:moveTo>
                <a:cubicBezTo>
                  <a:pt x="27770" y="12958"/>
                  <a:pt x="27870" y="13058"/>
                  <a:pt x="27970" y="13058"/>
                </a:cubicBezTo>
                <a:lnTo>
                  <a:pt x="27670" y="13058"/>
                </a:lnTo>
                <a:lnTo>
                  <a:pt x="27670" y="12958"/>
                </a:lnTo>
                <a:close/>
                <a:moveTo>
                  <a:pt x="28196" y="12532"/>
                </a:moveTo>
                <a:cubicBezTo>
                  <a:pt x="28597" y="12632"/>
                  <a:pt x="28697" y="12858"/>
                  <a:pt x="28822" y="13058"/>
                </a:cubicBezTo>
                <a:lnTo>
                  <a:pt x="28196" y="13058"/>
                </a:lnTo>
                <a:lnTo>
                  <a:pt x="28196" y="12532"/>
                </a:lnTo>
                <a:close/>
                <a:moveTo>
                  <a:pt x="29850" y="12958"/>
                </a:moveTo>
                <a:lnTo>
                  <a:pt x="29850" y="13058"/>
                </a:lnTo>
                <a:lnTo>
                  <a:pt x="29750" y="13058"/>
                </a:lnTo>
                <a:lnTo>
                  <a:pt x="29750" y="12958"/>
                </a:lnTo>
                <a:cubicBezTo>
                  <a:pt x="29750" y="13058"/>
                  <a:pt x="29650" y="13058"/>
                  <a:pt x="29650" y="13058"/>
                </a:cubicBezTo>
                <a:cubicBezTo>
                  <a:pt x="29650" y="12958"/>
                  <a:pt x="29750" y="12958"/>
                  <a:pt x="29750" y="12958"/>
                </a:cubicBezTo>
                <a:lnTo>
                  <a:pt x="29750" y="12958"/>
                </a:lnTo>
                <a:lnTo>
                  <a:pt x="29750" y="12958"/>
                </a:lnTo>
                <a:close/>
                <a:moveTo>
                  <a:pt x="29449" y="13158"/>
                </a:moveTo>
                <a:cubicBezTo>
                  <a:pt x="29324" y="13259"/>
                  <a:pt x="29324" y="13259"/>
                  <a:pt x="29223" y="13259"/>
                </a:cubicBezTo>
                <a:lnTo>
                  <a:pt x="29324" y="13158"/>
                </a:lnTo>
                <a:close/>
                <a:moveTo>
                  <a:pt x="29123" y="13484"/>
                </a:moveTo>
                <a:cubicBezTo>
                  <a:pt x="29223" y="13585"/>
                  <a:pt x="29223" y="13585"/>
                  <a:pt x="29324" y="13585"/>
                </a:cubicBezTo>
                <a:lnTo>
                  <a:pt x="29324" y="13685"/>
                </a:lnTo>
                <a:cubicBezTo>
                  <a:pt x="29223" y="13585"/>
                  <a:pt x="29123" y="13585"/>
                  <a:pt x="29123" y="13585"/>
                </a:cubicBezTo>
                <a:lnTo>
                  <a:pt x="29123" y="13484"/>
                </a:lnTo>
                <a:close/>
                <a:moveTo>
                  <a:pt x="30076" y="14311"/>
                </a:moveTo>
                <a:lnTo>
                  <a:pt x="30076" y="14412"/>
                </a:lnTo>
                <a:lnTo>
                  <a:pt x="29750" y="14412"/>
                </a:lnTo>
                <a:lnTo>
                  <a:pt x="29750" y="14311"/>
                </a:lnTo>
                <a:close/>
                <a:moveTo>
                  <a:pt x="16166" y="21630"/>
                </a:moveTo>
                <a:cubicBezTo>
                  <a:pt x="16066" y="21930"/>
                  <a:pt x="15865" y="22031"/>
                  <a:pt x="15539" y="22156"/>
                </a:cubicBezTo>
                <a:lnTo>
                  <a:pt x="15539" y="21630"/>
                </a:lnTo>
                <a:close/>
                <a:moveTo>
                  <a:pt x="15138" y="22356"/>
                </a:moveTo>
                <a:cubicBezTo>
                  <a:pt x="15138" y="22457"/>
                  <a:pt x="15138" y="22457"/>
                  <a:pt x="15038" y="22557"/>
                </a:cubicBezTo>
                <a:lnTo>
                  <a:pt x="15038" y="22356"/>
                </a:lnTo>
                <a:close/>
                <a:moveTo>
                  <a:pt x="15439" y="22457"/>
                </a:moveTo>
                <a:cubicBezTo>
                  <a:pt x="15439" y="22557"/>
                  <a:pt x="15439" y="22557"/>
                  <a:pt x="15539" y="22557"/>
                </a:cubicBezTo>
                <a:cubicBezTo>
                  <a:pt x="15539" y="22657"/>
                  <a:pt x="15439" y="22657"/>
                  <a:pt x="15439" y="22657"/>
                </a:cubicBezTo>
                <a:lnTo>
                  <a:pt x="15439" y="22457"/>
                </a:lnTo>
                <a:close/>
                <a:moveTo>
                  <a:pt x="15665" y="22783"/>
                </a:moveTo>
                <a:cubicBezTo>
                  <a:pt x="15665" y="22883"/>
                  <a:pt x="15765" y="22883"/>
                  <a:pt x="15765" y="22883"/>
                </a:cubicBezTo>
                <a:lnTo>
                  <a:pt x="15765" y="22983"/>
                </a:lnTo>
                <a:lnTo>
                  <a:pt x="15665" y="22983"/>
                </a:lnTo>
                <a:lnTo>
                  <a:pt x="15665" y="22883"/>
                </a:lnTo>
                <a:lnTo>
                  <a:pt x="15665" y="22783"/>
                </a:lnTo>
                <a:close/>
                <a:moveTo>
                  <a:pt x="14186" y="22883"/>
                </a:moveTo>
                <a:cubicBezTo>
                  <a:pt x="14186" y="22983"/>
                  <a:pt x="14186" y="22983"/>
                  <a:pt x="14286" y="23083"/>
                </a:cubicBezTo>
                <a:lnTo>
                  <a:pt x="14086" y="23083"/>
                </a:lnTo>
                <a:lnTo>
                  <a:pt x="14086" y="22883"/>
                </a:lnTo>
                <a:close/>
                <a:moveTo>
                  <a:pt x="25063" y="0"/>
                </a:moveTo>
                <a:cubicBezTo>
                  <a:pt x="24837" y="226"/>
                  <a:pt x="24737" y="326"/>
                  <a:pt x="24637" y="326"/>
                </a:cubicBezTo>
                <a:cubicBezTo>
                  <a:pt x="24311" y="527"/>
                  <a:pt x="24010" y="727"/>
                  <a:pt x="23685" y="853"/>
                </a:cubicBezTo>
                <a:cubicBezTo>
                  <a:pt x="23183" y="953"/>
                  <a:pt x="22657" y="953"/>
                  <a:pt x="21930" y="1053"/>
                </a:cubicBezTo>
                <a:cubicBezTo>
                  <a:pt x="21722" y="885"/>
                  <a:pt x="21463" y="834"/>
                  <a:pt x="21181" y="834"/>
                </a:cubicBezTo>
                <a:cubicBezTo>
                  <a:pt x="20750" y="834"/>
                  <a:pt x="20264" y="953"/>
                  <a:pt x="19825" y="953"/>
                </a:cubicBezTo>
                <a:cubicBezTo>
                  <a:pt x="19524" y="1053"/>
                  <a:pt x="19299" y="1153"/>
                  <a:pt x="18998" y="1254"/>
                </a:cubicBezTo>
                <a:cubicBezTo>
                  <a:pt x="18998" y="853"/>
                  <a:pt x="18898" y="627"/>
                  <a:pt x="18898" y="326"/>
                </a:cubicBezTo>
                <a:lnTo>
                  <a:pt x="18672" y="326"/>
                </a:lnTo>
                <a:cubicBezTo>
                  <a:pt x="18672" y="853"/>
                  <a:pt x="18572" y="1254"/>
                  <a:pt x="18472" y="1780"/>
                </a:cubicBezTo>
                <a:cubicBezTo>
                  <a:pt x="18171" y="1780"/>
                  <a:pt x="17745" y="1680"/>
                  <a:pt x="17319" y="1579"/>
                </a:cubicBezTo>
                <a:lnTo>
                  <a:pt x="17319" y="853"/>
                </a:lnTo>
                <a:cubicBezTo>
                  <a:pt x="16692" y="727"/>
                  <a:pt x="16066" y="527"/>
                  <a:pt x="15339" y="527"/>
                </a:cubicBezTo>
                <a:cubicBezTo>
                  <a:pt x="15193" y="507"/>
                  <a:pt x="15048" y="499"/>
                  <a:pt x="14903" y="499"/>
                </a:cubicBezTo>
                <a:cubicBezTo>
                  <a:pt x="14321" y="499"/>
                  <a:pt x="13740" y="627"/>
                  <a:pt x="13158" y="627"/>
                </a:cubicBezTo>
                <a:cubicBezTo>
                  <a:pt x="10953" y="727"/>
                  <a:pt x="8772" y="727"/>
                  <a:pt x="6567" y="853"/>
                </a:cubicBezTo>
                <a:cubicBezTo>
                  <a:pt x="5840" y="953"/>
                  <a:pt x="5113" y="1053"/>
                  <a:pt x="4487" y="1153"/>
                </a:cubicBezTo>
                <a:cubicBezTo>
                  <a:pt x="4261" y="1579"/>
                  <a:pt x="4161" y="1880"/>
                  <a:pt x="4161" y="2306"/>
                </a:cubicBezTo>
                <a:cubicBezTo>
                  <a:pt x="4007" y="2277"/>
                  <a:pt x="3844" y="2265"/>
                  <a:pt x="3678" y="2265"/>
                </a:cubicBezTo>
                <a:cubicBezTo>
                  <a:pt x="3278" y="2265"/>
                  <a:pt x="2861" y="2336"/>
                  <a:pt x="2507" y="2407"/>
                </a:cubicBezTo>
                <a:cubicBezTo>
                  <a:pt x="2181" y="2507"/>
                  <a:pt x="1654" y="2507"/>
                  <a:pt x="1454" y="2732"/>
                </a:cubicBezTo>
                <a:lnTo>
                  <a:pt x="0" y="4186"/>
                </a:lnTo>
                <a:cubicBezTo>
                  <a:pt x="101" y="4386"/>
                  <a:pt x="201" y="4487"/>
                  <a:pt x="301" y="4612"/>
                </a:cubicBezTo>
                <a:cubicBezTo>
                  <a:pt x="502" y="4913"/>
                  <a:pt x="827" y="5113"/>
                  <a:pt x="928" y="5439"/>
                </a:cubicBezTo>
                <a:cubicBezTo>
                  <a:pt x="1128" y="5965"/>
                  <a:pt x="1128" y="6492"/>
                  <a:pt x="1354" y="6993"/>
                </a:cubicBezTo>
                <a:cubicBezTo>
                  <a:pt x="727" y="7620"/>
                  <a:pt x="1128" y="8371"/>
                  <a:pt x="1128" y="9098"/>
                </a:cubicBezTo>
                <a:cubicBezTo>
                  <a:pt x="1253" y="9299"/>
                  <a:pt x="1454" y="9499"/>
                  <a:pt x="1554" y="9825"/>
                </a:cubicBezTo>
                <a:cubicBezTo>
                  <a:pt x="1028" y="9825"/>
                  <a:pt x="727" y="9825"/>
                  <a:pt x="301" y="9925"/>
                </a:cubicBezTo>
                <a:lnTo>
                  <a:pt x="301" y="10026"/>
                </a:lnTo>
                <a:cubicBezTo>
                  <a:pt x="928" y="10126"/>
                  <a:pt x="1554" y="10126"/>
                  <a:pt x="2281" y="10251"/>
                </a:cubicBezTo>
                <a:cubicBezTo>
                  <a:pt x="2281" y="10652"/>
                  <a:pt x="2181" y="10978"/>
                  <a:pt x="2080" y="11279"/>
                </a:cubicBezTo>
                <a:cubicBezTo>
                  <a:pt x="1755" y="11279"/>
                  <a:pt x="1454" y="11379"/>
                  <a:pt x="1028" y="11379"/>
                </a:cubicBezTo>
                <a:cubicBezTo>
                  <a:pt x="928" y="11905"/>
                  <a:pt x="627" y="12532"/>
                  <a:pt x="627" y="13158"/>
                </a:cubicBezTo>
                <a:cubicBezTo>
                  <a:pt x="502" y="13885"/>
                  <a:pt x="727" y="14512"/>
                  <a:pt x="727" y="15264"/>
                </a:cubicBezTo>
                <a:cubicBezTo>
                  <a:pt x="928" y="17244"/>
                  <a:pt x="1028" y="19324"/>
                  <a:pt x="1128" y="21304"/>
                </a:cubicBezTo>
                <a:cubicBezTo>
                  <a:pt x="1253" y="21930"/>
                  <a:pt x="1354" y="22657"/>
                  <a:pt x="1454" y="23284"/>
                </a:cubicBezTo>
                <a:cubicBezTo>
                  <a:pt x="1914" y="23463"/>
                  <a:pt x="2340" y="23535"/>
                  <a:pt x="2741" y="23535"/>
                </a:cubicBezTo>
                <a:cubicBezTo>
                  <a:pt x="3520" y="23535"/>
                  <a:pt x="4209" y="23264"/>
                  <a:pt x="4888" y="22983"/>
                </a:cubicBezTo>
                <a:cubicBezTo>
                  <a:pt x="4888" y="23184"/>
                  <a:pt x="5013" y="23509"/>
                  <a:pt x="5213" y="23710"/>
                </a:cubicBezTo>
                <a:cubicBezTo>
                  <a:pt x="5639" y="24136"/>
                  <a:pt x="6141" y="24437"/>
                  <a:pt x="6667" y="24863"/>
                </a:cubicBezTo>
                <a:cubicBezTo>
                  <a:pt x="6893" y="24763"/>
                  <a:pt x="6993" y="24662"/>
                  <a:pt x="7093" y="24537"/>
                </a:cubicBezTo>
                <a:cubicBezTo>
                  <a:pt x="7394" y="24437"/>
                  <a:pt x="7720" y="24236"/>
                  <a:pt x="8020" y="24136"/>
                </a:cubicBezTo>
                <a:cubicBezTo>
                  <a:pt x="8547" y="24036"/>
                  <a:pt x="9173" y="24036"/>
                  <a:pt x="9800" y="23910"/>
                </a:cubicBezTo>
                <a:cubicBezTo>
                  <a:pt x="10123" y="24130"/>
                  <a:pt x="10472" y="24183"/>
                  <a:pt x="10851" y="24183"/>
                </a:cubicBezTo>
                <a:cubicBezTo>
                  <a:pt x="11208" y="24183"/>
                  <a:pt x="11592" y="24136"/>
                  <a:pt x="12005" y="24136"/>
                </a:cubicBezTo>
                <a:cubicBezTo>
                  <a:pt x="12206" y="24036"/>
                  <a:pt x="12406" y="23910"/>
                  <a:pt x="12732" y="23810"/>
                </a:cubicBezTo>
                <a:cubicBezTo>
                  <a:pt x="12832" y="24136"/>
                  <a:pt x="12832" y="24437"/>
                  <a:pt x="12832" y="24763"/>
                </a:cubicBezTo>
                <a:lnTo>
                  <a:pt x="13033" y="24763"/>
                </a:lnTo>
                <a:cubicBezTo>
                  <a:pt x="13158" y="24236"/>
                  <a:pt x="13158" y="23810"/>
                  <a:pt x="13258" y="23284"/>
                </a:cubicBezTo>
                <a:cubicBezTo>
                  <a:pt x="13885" y="23284"/>
                  <a:pt x="14512" y="23610"/>
                  <a:pt x="15038" y="23610"/>
                </a:cubicBezTo>
                <a:cubicBezTo>
                  <a:pt x="15038" y="23810"/>
                  <a:pt x="15138" y="24036"/>
                  <a:pt x="15138" y="24336"/>
                </a:cubicBezTo>
                <a:cubicBezTo>
                  <a:pt x="15665" y="24437"/>
                  <a:pt x="16391" y="24537"/>
                  <a:pt x="17118" y="24662"/>
                </a:cubicBezTo>
                <a:cubicBezTo>
                  <a:pt x="17845" y="24662"/>
                  <a:pt x="18572" y="24437"/>
                  <a:pt x="19299" y="24437"/>
                </a:cubicBezTo>
                <a:cubicBezTo>
                  <a:pt x="21504" y="24336"/>
                  <a:pt x="23685" y="24236"/>
                  <a:pt x="25890" y="24036"/>
                </a:cubicBezTo>
                <a:cubicBezTo>
                  <a:pt x="26517" y="24036"/>
                  <a:pt x="27244" y="23810"/>
                  <a:pt x="27970" y="23710"/>
                </a:cubicBezTo>
                <a:cubicBezTo>
                  <a:pt x="28071" y="23509"/>
                  <a:pt x="28071" y="23409"/>
                  <a:pt x="28196" y="23184"/>
                </a:cubicBezTo>
                <a:cubicBezTo>
                  <a:pt x="28697" y="23184"/>
                  <a:pt x="29223" y="23184"/>
                  <a:pt x="29850" y="23083"/>
                </a:cubicBezTo>
                <a:cubicBezTo>
                  <a:pt x="30176" y="22983"/>
                  <a:pt x="30577" y="22983"/>
                  <a:pt x="30903" y="22783"/>
                </a:cubicBezTo>
                <a:cubicBezTo>
                  <a:pt x="31429" y="22356"/>
                  <a:pt x="31830" y="21830"/>
                  <a:pt x="32356" y="21304"/>
                </a:cubicBezTo>
                <a:cubicBezTo>
                  <a:pt x="32256" y="21204"/>
                  <a:pt x="32156" y="21103"/>
                  <a:pt x="32056" y="20903"/>
                </a:cubicBezTo>
                <a:cubicBezTo>
                  <a:pt x="31830" y="20677"/>
                  <a:pt x="31529" y="20377"/>
                  <a:pt x="31429" y="20051"/>
                </a:cubicBezTo>
                <a:cubicBezTo>
                  <a:pt x="31329" y="19524"/>
                  <a:pt x="31203" y="19023"/>
                  <a:pt x="31103" y="18497"/>
                </a:cubicBezTo>
                <a:cubicBezTo>
                  <a:pt x="31730" y="17971"/>
                  <a:pt x="31429" y="17143"/>
                  <a:pt x="31329" y="16517"/>
                </a:cubicBezTo>
                <a:cubicBezTo>
                  <a:pt x="31203" y="16191"/>
                  <a:pt x="31103" y="15991"/>
                  <a:pt x="31003" y="15665"/>
                </a:cubicBezTo>
                <a:lnTo>
                  <a:pt x="32156" y="15665"/>
                </a:lnTo>
                <a:lnTo>
                  <a:pt x="32156" y="15464"/>
                </a:lnTo>
                <a:cubicBezTo>
                  <a:pt x="31529" y="15364"/>
                  <a:pt x="30903" y="15364"/>
                  <a:pt x="30276" y="15264"/>
                </a:cubicBezTo>
                <a:cubicBezTo>
                  <a:pt x="30276" y="14637"/>
                  <a:pt x="30577" y="14111"/>
                  <a:pt x="30702" y="13585"/>
                </a:cubicBezTo>
                <a:cubicBezTo>
                  <a:pt x="30903" y="13585"/>
                  <a:pt x="31203" y="13585"/>
                  <a:pt x="31630" y="13484"/>
                </a:cubicBezTo>
                <a:cubicBezTo>
                  <a:pt x="31730" y="12958"/>
                  <a:pt x="31955" y="12331"/>
                  <a:pt x="31955" y="11705"/>
                </a:cubicBezTo>
                <a:cubicBezTo>
                  <a:pt x="32056" y="11078"/>
                  <a:pt x="31830" y="10351"/>
                  <a:pt x="31730" y="9625"/>
                </a:cubicBezTo>
                <a:cubicBezTo>
                  <a:pt x="31529" y="7620"/>
                  <a:pt x="31429" y="5640"/>
                  <a:pt x="31203" y="3660"/>
                </a:cubicBezTo>
                <a:cubicBezTo>
                  <a:pt x="31103" y="2933"/>
                  <a:pt x="30903" y="2306"/>
                  <a:pt x="30802" y="1680"/>
                </a:cubicBezTo>
                <a:cubicBezTo>
                  <a:pt x="30398" y="1522"/>
                  <a:pt x="30011" y="1459"/>
                  <a:pt x="29640" y="1459"/>
                </a:cubicBezTo>
                <a:cubicBezTo>
                  <a:pt x="28769" y="1459"/>
                  <a:pt x="27981" y="1807"/>
                  <a:pt x="27244" y="2106"/>
                </a:cubicBezTo>
                <a:lnTo>
                  <a:pt x="27043" y="2306"/>
                </a:lnTo>
                <a:cubicBezTo>
                  <a:pt x="27043" y="2206"/>
                  <a:pt x="27043" y="2106"/>
                  <a:pt x="26943" y="1980"/>
                </a:cubicBezTo>
                <a:cubicBezTo>
                  <a:pt x="26817" y="1780"/>
                  <a:pt x="26817" y="1354"/>
                  <a:pt x="26617" y="1153"/>
                </a:cubicBezTo>
                <a:cubicBezTo>
                  <a:pt x="26091" y="853"/>
                  <a:pt x="25564" y="427"/>
                  <a:pt x="25063"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4223" name="Google Shape;4223;p121"/>
          <p:cNvSpPr/>
          <p:nvPr/>
        </p:nvSpPr>
        <p:spPr>
          <a:xfrm rot="3802877">
            <a:off x="4276315" y="3102063"/>
            <a:ext cx="633260" cy="734230"/>
          </a:xfrm>
          <a:custGeom>
            <a:avLst/>
            <a:gdLst/>
            <a:ahLst/>
            <a:cxnLst/>
            <a:rect l="l" t="t" r="r" b="b"/>
            <a:pathLst>
              <a:path w="53059" h="61519" extrusionOk="0">
                <a:moveTo>
                  <a:pt x="35615" y="10151"/>
                </a:moveTo>
                <a:cubicBezTo>
                  <a:pt x="35389" y="10778"/>
                  <a:pt x="35289" y="11179"/>
                  <a:pt x="35088" y="11705"/>
                </a:cubicBezTo>
                <a:cubicBezTo>
                  <a:pt x="35514" y="12432"/>
                  <a:pt x="35389" y="13058"/>
                  <a:pt x="34662" y="13685"/>
                </a:cubicBezTo>
                <a:cubicBezTo>
                  <a:pt x="34136" y="12858"/>
                  <a:pt x="34462" y="11279"/>
                  <a:pt x="35615" y="10151"/>
                </a:cubicBezTo>
                <a:close/>
                <a:moveTo>
                  <a:pt x="7519" y="26843"/>
                </a:moveTo>
                <a:cubicBezTo>
                  <a:pt x="7519" y="26843"/>
                  <a:pt x="7519" y="26943"/>
                  <a:pt x="7419" y="27068"/>
                </a:cubicBezTo>
                <a:lnTo>
                  <a:pt x="7419" y="26943"/>
                </a:lnTo>
                <a:cubicBezTo>
                  <a:pt x="7419" y="26943"/>
                  <a:pt x="7419" y="26843"/>
                  <a:pt x="7519" y="26843"/>
                </a:cubicBezTo>
                <a:close/>
                <a:moveTo>
                  <a:pt x="32156" y="28622"/>
                </a:moveTo>
                <a:lnTo>
                  <a:pt x="32156" y="29349"/>
                </a:lnTo>
                <a:lnTo>
                  <a:pt x="31955" y="29349"/>
                </a:lnTo>
                <a:lnTo>
                  <a:pt x="31955" y="28622"/>
                </a:lnTo>
                <a:close/>
                <a:moveTo>
                  <a:pt x="19625" y="32482"/>
                </a:moveTo>
                <a:cubicBezTo>
                  <a:pt x="19524" y="32708"/>
                  <a:pt x="19424" y="33008"/>
                  <a:pt x="19324" y="33535"/>
                </a:cubicBezTo>
                <a:cubicBezTo>
                  <a:pt x="19223" y="33109"/>
                  <a:pt x="19098" y="33008"/>
                  <a:pt x="19223" y="32808"/>
                </a:cubicBezTo>
                <a:cubicBezTo>
                  <a:pt x="19223" y="32708"/>
                  <a:pt x="19324" y="32582"/>
                  <a:pt x="19424" y="32482"/>
                </a:cubicBezTo>
                <a:close/>
                <a:moveTo>
                  <a:pt x="16918" y="34687"/>
                </a:moveTo>
                <a:cubicBezTo>
                  <a:pt x="17018" y="34687"/>
                  <a:pt x="17018" y="34788"/>
                  <a:pt x="17118" y="34788"/>
                </a:cubicBezTo>
                <a:cubicBezTo>
                  <a:pt x="16918" y="35088"/>
                  <a:pt x="16717" y="35414"/>
                  <a:pt x="16492" y="35715"/>
                </a:cubicBezTo>
                <a:cubicBezTo>
                  <a:pt x="16592" y="35414"/>
                  <a:pt x="16717" y="34988"/>
                  <a:pt x="16918" y="34687"/>
                </a:cubicBezTo>
                <a:close/>
                <a:moveTo>
                  <a:pt x="17344" y="36768"/>
                </a:moveTo>
                <a:cubicBezTo>
                  <a:pt x="17218" y="36968"/>
                  <a:pt x="17118" y="37094"/>
                  <a:pt x="17018" y="37194"/>
                </a:cubicBezTo>
                <a:cubicBezTo>
                  <a:pt x="17018" y="37194"/>
                  <a:pt x="16918" y="37194"/>
                  <a:pt x="16918" y="37094"/>
                </a:cubicBezTo>
                <a:cubicBezTo>
                  <a:pt x="17018" y="36968"/>
                  <a:pt x="17018" y="36868"/>
                  <a:pt x="17118" y="36768"/>
                </a:cubicBezTo>
                <a:close/>
                <a:moveTo>
                  <a:pt x="42931" y="38170"/>
                </a:moveTo>
                <a:cubicBezTo>
                  <a:pt x="42923" y="38187"/>
                  <a:pt x="42915" y="38204"/>
                  <a:pt x="42908" y="38221"/>
                </a:cubicBezTo>
                <a:lnTo>
                  <a:pt x="43033" y="38221"/>
                </a:lnTo>
                <a:cubicBezTo>
                  <a:pt x="42998" y="38201"/>
                  <a:pt x="42964" y="38184"/>
                  <a:pt x="42931" y="38170"/>
                </a:cubicBezTo>
                <a:close/>
                <a:moveTo>
                  <a:pt x="3133" y="40101"/>
                </a:moveTo>
                <a:lnTo>
                  <a:pt x="3133" y="40327"/>
                </a:lnTo>
                <a:cubicBezTo>
                  <a:pt x="3133" y="40327"/>
                  <a:pt x="3033" y="40327"/>
                  <a:pt x="3033" y="40427"/>
                </a:cubicBezTo>
                <a:lnTo>
                  <a:pt x="3033" y="40226"/>
                </a:lnTo>
                <a:lnTo>
                  <a:pt x="3133" y="40101"/>
                </a:lnTo>
                <a:close/>
                <a:moveTo>
                  <a:pt x="3860" y="40853"/>
                </a:moveTo>
                <a:cubicBezTo>
                  <a:pt x="3860" y="40853"/>
                  <a:pt x="3960" y="40953"/>
                  <a:pt x="4061" y="40953"/>
                </a:cubicBezTo>
                <a:cubicBezTo>
                  <a:pt x="3960" y="41154"/>
                  <a:pt x="3860" y="41354"/>
                  <a:pt x="3760" y="41480"/>
                </a:cubicBezTo>
                <a:cubicBezTo>
                  <a:pt x="3660" y="41480"/>
                  <a:pt x="3660" y="41480"/>
                  <a:pt x="3559" y="41354"/>
                </a:cubicBezTo>
                <a:cubicBezTo>
                  <a:pt x="3660" y="41254"/>
                  <a:pt x="3760" y="41053"/>
                  <a:pt x="3860" y="40853"/>
                </a:cubicBezTo>
                <a:close/>
                <a:moveTo>
                  <a:pt x="1401" y="45789"/>
                </a:moveTo>
                <a:cubicBezTo>
                  <a:pt x="1385" y="45814"/>
                  <a:pt x="1370" y="45839"/>
                  <a:pt x="1354" y="45865"/>
                </a:cubicBezTo>
                <a:lnTo>
                  <a:pt x="1454" y="45865"/>
                </a:lnTo>
                <a:cubicBezTo>
                  <a:pt x="1435" y="45840"/>
                  <a:pt x="1417" y="45815"/>
                  <a:pt x="1401" y="45789"/>
                </a:cubicBezTo>
                <a:close/>
                <a:moveTo>
                  <a:pt x="13359" y="59324"/>
                </a:moveTo>
                <a:cubicBezTo>
                  <a:pt x="13443" y="59340"/>
                  <a:pt x="13530" y="59360"/>
                  <a:pt x="13620" y="59382"/>
                </a:cubicBezTo>
                <a:lnTo>
                  <a:pt x="13620" y="59382"/>
                </a:lnTo>
                <a:cubicBezTo>
                  <a:pt x="13545" y="59347"/>
                  <a:pt x="13466" y="59324"/>
                  <a:pt x="13359" y="59324"/>
                </a:cubicBezTo>
                <a:close/>
                <a:moveTo>
                  <a:pt x="38121" y="1"/>
                </a:moveTo>
                <a:cubicBezTo>
                  <a:pt x="37695" y="527"/>
                  <a:pt x="37269" y="953"/>
                  <a:pt x="36767" y="1479"/>
                </a:cubicBezTo>
                <a:cubicBezTo>
                  <a:pt x="36542" y="1580"/>
                  <a:pt x="36241" y="1680"/>
                  <a:pt x="35915" y="1780"/>
                </a:cubicBezTo>
                <a:cubicBezTo>
                  <a:pt x="35915" y="1880"/>
                  <a:pt x="35915" y="2106"/>
                  <a:pt x="36016" y="2306"/>
                </a:cubicBezTo>
                <a:cubicBezTo>
                  <a:pt x="35715" y="2306"/>
                  <a:pt x="35389" y="2407"/>
                  <a:pt x="35088" y="2407"/>
                </a:cubicBezTo>
                <a:lnTo>
                  <a:pt x="35088" y="1379"/>
                </a:lnTo>
                <a:cubicBezTo>
                  <a:pt x="33935" y="1680"/>
                  <a:pt x="32883" y="2006"/>
                  <a:pt x="31630" y="2306"/>
                </a:cubicBezTo>
                <a:cubicBezTo>
                  <a:pt x="30810" y="2806"/>
                  <a:pt x="30038" y="3768"/>
                  <a:pt x="28754" y="3768"/>
                </a:cubicBezTo>
                <a:cubicBezTo>
                  <a:pt x="28429" y="3768"/>
                  <a:pt x="28070" y="3707"/>
                  <a:pt x="27670" y="3560"/>
                </a:cubicBezTo>
                <a:cubicBezTo>
                  <a:pt x="25990" y="4712"/>
                  <a:pt x="24336" y="5966"/>
                  <a:pt x="22557" y="7118"/>
                </a:cubicBezTo>
                <a:cubicBezTo>
                  <a:pt x="22031" y="7419"/>
                  <a:pt x="21604" y="7745"/>
                  <a:pt x="20978" y="8046"/>
                </a:cubicBezTo>
                <a:cubicBezTo>
                  <a:pt x="20777" y="8372"/>
                  <a:pt x="20677" y="8998"/>
                  <a:pt x="20251" y="9399"/>
                </a:cubicBezTo>
                <a:cubicBezTo>
                  <a:pt x="17218" y="12657"/>
                  <a:pt x="15239" y="16717"/>
                  <a:pt x="11905" y="19650"/>
                </a:cubicBezTo>
                <a:cubicBezTo>
                  <a:pt x="9700" y="21630"/>
                  <a:pt x="7945" y="24236"/>
                  <a:pt x="6692" y="26943"/>
                </a:cubicBezTo>
                <a:cubicBezTo>
                  <a:pt x="6567" y="27269"/>
                  <a:pt x="6467" y="27570"/>
                  <a:pt x="6366" y="27895"/>
                </a:cubicBezTo>
                <a:cubicBezTo>
                  <a:pt x="6692" y="27795"/>
                  <a:pt x="6993" y="27695"/>
                  <a:pt x="7419" y="27695"/>
                </a:cubicBezTo>
                <a:cubicBezTo>
                  <a:pt x="6166" y="29976"/>
                  <a:pt x="5113" y="32081"/>
                  <a:pt x="3960" y="34261"/>
                </a:cubicBezTo>
                <a:cubicBezTo>
                  <a:pt x="3660" y="33961"/>
                  <a:pt x="3559" y="33735"/>
                  <a:pt x="3559" y="33635"/>
                </a:cubicBezTo>
                <a:cubicBezTo>
                  <a:pt x="3133" y="34362"/>
                  <a:pt x="2607" y="35088"/>
                  <a:pt x="2306" y="35941"/>
                </a:cubicBezTo>
                <a:cubicBezTo>
                  <a:pt x="1454" y="37595"/>
                  <a:pt x="827" y="39374"/>
                  <a:pt x="101" y="41154"/>
                </a:cubicBezTo>
                <a:cubicBezTo>
                  <a:pt x="0" y="41354"/>
                  <a:pt x="201" y="41680"/>
                  <a:pt x="301" y="42206"/>
                </a:cubicBezTo>
                <a:cubicBezTo>
                  <a:pt x="1053" y="41154"/>
                  <a:pt x="1680" y="40427"/>
                  <a:pt x="2181" y="39700"/>
                </a:cubicBezTo>
                <a:cubicBezTo>
                  <a:pt x="2181" y="39700"/>
                  <a:pt x="2306" y="39700"/>
                  <a:pt x="2306" y="39800"/>
                </a:cubicBezTo>
                <a:cubicBezTo>
                  <a:pt x="2306" y="40427"/>
                  <a:pt x="2181" y="41053"/>
                  <a:pt x="2081" y="41680"/>
                </a:cubicBezTo>
                <a:lnTo>
                  <a:pt x="1354" y="42407"/>
                </a:lnTo>
                <a:cubicBezTo>
                  <a:pt x="1554" y="42833"/>
                  <a:pt x="1680" y="43234"/>
                  <a:pt x="1780" y="43560"/>
                </a:cubicBezTo>
                <a:cubicBezTo>
                  <a:pt x="1269" y="44265"/>
                  <a:pt x="853" y="44970"/>
                  <a:pt x="1401" y="45789"/>
                </a:cubicBezTo>
                <a:lnTo>
                  <a:pt x="1401" y="45789"/>
                </a:lnTo>
                <a:cubicBezTo>
                  <a:pt x="1575" y="45505"/>
                  <a:pt x="1696" y="45297"/>
                  <a:pt x="1880" y="44813"/>
                </a:cubicBezTo>
                <a:cubicBezTo>
                  <a:pt x="2707" y="48146"/>
                  <a:pt x="3133" y="51505"/>
                  <a:pt x="5539" y="54011"/>
                </a:cubicBezTo>
                <a:cubicBezTo>
                  <a:pt x="5639" y="53785"/>
                  <a:pt x="5740" y="53585"/>
                  <a:pt x="5840" y="53485"/>
                </a:cubicBezTo>
                <a:cubicBezTo>
                  <a:pt x="6266" y="53785"/>
                  <a:pt x="6692" y="54111"/>
                  <a:pt x="7193" y="54412"/>
                </a:cubicBezTo>
                <a:lnTo>
                  <a:pt x="7093" y="54412"/>
                </a:lnTo>
                <a:cubicBezTo>
                  <a:pt x="7519" y="54838"/>
                  <a:pt x="7820" y="55264"/>
                  <a:pt x="8146" y="55765"/>
                </a:cubicBezTo>
                <a:cubicBezTo>
                  <a:pt x="8446" y="55665"/>
                  <a:pt x="8873" y="55565"/>
                  <a:pt x="8973" y="55465"/>
                </a:cubicBezTo>
                <a:cubicBezTo>
                  <a:pt x="9925" y="55891"/>
                  <a:pt x="10652" y="56091"/>
                  <a:pt x="11379" y="56392"/>
                </a:cubicBezTo>
                <a:cubicBezTo>
                  <a:pt x="11579" y="56818"/>
                  <a:pt x="11805" y="57244"/>
                  <a:pt x="12005" y="57770"/>
                </a:cubicBezTo>
                <a:cubicBezTo>
                  <a:pt x="12206" y="57770"/>
                  <a:pt x="12331" y="57645"/>
                  <a:pt x="12331" y="57645"/>
                </a:cubicBezTo>
                <a:cubicBezTo>
                  <a:pt x="12732" y="58272"/>
                  <a:pt x="13058" y="58798"/>
                  <a:pt x="13359" y="59324"/>
                </a:cubicBezTo>
                <a:cubicBezTo>
                  <a:pt x="13259" y="58698"/>
                  <a:pt x="13158" y="58171"/>
                  <a:pt x="13158" y="57645"/>
                </a:cubicBezTo>
                <a:cubicBezTo>
                  <a:pt x="13158" y="57545"/>
                  <a:pt x="13259" y="57545"/>
                  <a:pt x="13359" y="57545"/>
                </a:cubicBezTo>
                <a:cubicBezTo>
                  <a:pt x="13584" y="58071"/>
                  <a:pt x="13885" y="58698"/>
                  <a:pt x="14086" y="59324"/>
                </a:cubicBezTo>
                <a:cubicBezTo>
                  <a:pt x="14086" y="59324"/>
                  <a:pt x="14020" y="59390"/>
                  <a:pt x="13942" y="59467"/>
                </a:cubicBezTo>
                <a:lnTo>
                  <a:pt x="13942" y="59467"/>
                </a:lnTo>
                <a:cubicBezTo>
                  <a:pt x="13832" y="59436"/>
                  <a:pt x="13724" y="59407"/>
                  <a:pt x="13620" y="59382"/>
                </a:cubicBezTo>
                <a:lnTo>
                  <a:pt x="13620" y="59382"/>
                </a:lnTo>
                <a:cubicBezTo>
                  <a:pt x="13703" y="59420"/>
                  <a:pt x="13780" y="59472"/>
                  <a:pt x="13885" y="59525"/>
                </a:cubicBezTo>
                <a:cubicBezTo>
                  <a:pt x="13904" y="59505"/>
                  <a:pt x="13924" y="59486"/>
                  <a:pt x="13942" y="59467"/>
                </a:cubicBezTo>
                <a:lnTo>
                  <a:pt x="13942" y="59467"/>
                </a:lnTo>
                <a:cubicBezTo>
                  <a:pt x="14332" y="59578"/>
                  <a:pt x="14764" y="59720"/>
                  <a:pt x="15239" y="59851"/>
                </a:cubicBezTo>
                <a:lnTo>
                  <a:pt x="15239" y="60778"/>
                </a:lnTo>
                <a:cubicBezTo>
                  <a:pt x="16506" y="60948"/>
                  <a:pt x="17773" y="61518"/>
                  <a:pt x="19170" y="61518"/>
                </a:cubicBezTo>
                <a:cubicBezTo>
                  <a:pt x="19624" y="61518"/>
                  <a:pt x="20091" y="61458"/>
                  <a:pt x="20577" y="61304"/>
                </a:cubicBezTo>
                <a:cubicBezTo>
                  <a:pt x="21376" y="61048"/>
                  <a:pt x="22216" y="60742"/>
                  <a:pt x="23071" y="60742"/>
                </a:cubicBezTo>
                <a:cubicBezTo>
                  <a:pt x="23557" y="60742"/>
                  <a:pt x="24047" y="60840"/>
                  <a:pt x="24537" y="61104"/>
                </a:cubicBezTo>
                <a:cubicBezTo>
                  <a:pt x="25264" y="60778"/>
                  <a:pt x="25890" y="60377"/>
                  <a:pt x="26617" y="60277"/>
                </a:cubicBezTo>
                <a:cubicBezTo>
                  <a:pt x="27870" y="60151"/>
                  <a:pt x="28497" y="59424"/>
                  <a:pt x="29023" y="58497"/>
                </a:cubicBezTo>
                <a:cubicBezTo>
                  <a:pt x="29449" y="57971"/>
                  <a:pt x="29975" y="57545"/>
                  <a:pt x="30502" y="57018"/>
                </a:cubicBezTo>
                <a:cubicBezTo>
                  <a:pt x="30502" y="57144"/>
                  <a:pt x="30602" y="57144"/>
                  <a:pt x="30702" y="57244"/>
                </a:cubicBezTo>
                <a:cubicBezTo>
                  <a:pt x="32381" y="54412"/>
                  <a:pt x="34036" y="51705"/>
                  <a:pt x="35815" y="48998"/>
                </a:cubicBezTo>
                <a:cubicBezTo>
                  <a:pt x="36141" y="48372"/>
                  <a:pt x="36442" y="47745"/>
                  <a:pt x="36968" y="47119"/>
                </a:cubicBezTo>
                <a:cubicBezTo>
                  <a:pt x="37494" y="46266"/>
                  <a:pt x="38221" y="45640"/>
                  <a:pt x="38747" y="44813"/>
                </a:cubicBezTo>
                <a:cubicBezTo>
                  <a:pt x="39900" y="42833"/>
                  <a:pt x="41028" y="40728"/>
                  <a:pt x="42181" y="38748"/>
                </a:cubicBezTo>
                <a:cubicBezTo>
                  <a:pt x="42258" y="38441"/>
                  <a:pt x="42407" y="38120"/>
                  <a:pt x="42709" y="38120"/>
                </a:cubicBezTo>
                <a:cubicBezTo>
                  <a:pt x="42775" y="38120"/>
                  <a:pt x="42849" y="38136"/>
                  <a:pt x="42931" y="38170"/>
                </a:cubicBezTo>
                <a:lnTo>
                  <a:pt x="42931" y="38170"/>
                </a:lnTo>
                <a:cubicBezTo>
                  <a:pt x="43147" y="37684"/>
                  <a:pt x="43341" y="37172"/>
                  <a:pt x="43534" y="36567"/>
                </a:cubicBezTo>
                <a:cubicBezTo>
                  <a:pt x="44788" y="35314"/>
                  <a:pt x="45314" y="34261"/>
                  <a:pt x="45740" y="32281"/>
                </a:cubicBezTo>
                <a:cubicBezTo>
                  <a:pt x="45940" y="31655"/>
                  <a:pt x="46266" y="31129"/>
                  <a:pt x="46993" y="31129"/>
                </a:cubicBezTo>
                <a:cubicBezTo>
                  <a:pt x="47093" y="30703"/>
                  <a:pt x="47194" y="30402"/>
                  <a:pt x="47294" y="29976"/>
                </a:cubicBezTo>
                <a:cubicBezTo>
                  <a:pt x="47294" y="29575"/>
                  <a:pt x="47194" y="29149"/>
                  <a:pt x="47294" y="28823"/>
                </a:cubicBezTo>
                <a:cubicBezTo>
                  <a:pt x="47720" y="27469"/>
                  <a:pt x="48246" y="26016"/>
                  <a:pt x="48773" y="24662"/>
                </a:cubicBezTo>
                <a:cubicBezTo>
                  <a:pt x="48973" y="24136"/>
                  <a:pt x="49174" y="23509"/>
                  <a:pt x="49399" y="22983"/>
                </a:cubicBezTo>
                <a:cubicBezTo>
                  <a:pt x="49399" y="22883"/>
                  <a:pt x="49299" y="22883"/>
                  <a:pt x="49299" y="22883"/>
                </a:cubicBezTo>
                <a:lnTo>
                  <a:pt x="49925" y="22256"/>
                </a:lnTo>
                <a:cubicBezTo>
                  <a:pt x="50552" y="19850"/>
                  <a:pt x="51053" y="17770"/>
                  <a:pt x="51580" y="15565"/>
                </a:cubicBezTo>
                <a:cubicBezTo>
                  <a:pt x="52006" y="13685"/>
                  <a:pt x="52732" y="11905"/>
                  <a:pt x="52833" y="9925"/>
                </a:cubicBezTo>
                <a:cubicBezTo>
                  <a:pt x="53058" y="7945"/>
                  <a:pt x="51905" y="6492"/>
                  <a:pt x="51053" y="5013"/>
                </a:cubicBezTo>
                <a:cubicBezTo>
                  <a:pt x="50652" y="4286"/>
                  <a:pt x="49600" y="3760"/>
                  <a:pt x="48773" y="3459"/>
                </a:cubicBezTo>
                <a:cubicBezTo>
                  <a:pt x="48597" y="3351"/>
                  <a:pt x="48388" y="3314"/>
                  <a:pt x="48160" y="3314"/>
                </a:cubicBezTo>
                <a:cubicBezTo>
                  <a:pt x="47703" y="3314"/>
                  <a:pt x="47169" y="3459"/>
                  <a:pt x="46667" y="3459"/>
                </a:cubicBezTo>
                <a:lnTo>
                  <a:pt x="44687" y="3459"/>
                </a:lnTo>
                <a:cubicBezTo>
                  <a:pt x="44587" y="2933"/>
                  <a:pt x="44487" y="2632"/>
                  <a:pt x="44387" y="2306"/>
                </a:cubicBezTo>
                <a:cubicBezTo>
                  <a:pt x="43760" y="1880"/>
                  <a:pt x="43133" y="1479"/>
                  <a:pt x="42507" y="1053"/>
                </a:cubicBezTo>
                <a:cubicBezTo>
                  <a:pt x="42081" y="1254"/>
                  <a:pt x="41655" y="1379"/>
                  <a:pt x="41254" y="1580"/>
                </a:cubicBezTo>
                <a:cubicBezTo>
                  <a:pt x="40928" y="1254"/>
                  <a:pt x="40727" y="1053"/>
                  <a:pt x="40402" y="627"/>
                </a:cubicBezTo>
                <a:cubicBezTo>
                  <a:pt x="39675" y="1254"/>
                  <a:pt x="38948" y="1880"/>
                  <a:pt x="38321" y="2407"/>
                </a:cubicBezTo>
                <a:cubicBezTo>
                  <a:pt x="38321" y="1680"/>
                  <a:pt x="38422" y="953"/>
                  <a:pt x="38422" y="226"/>
                </a:cubicBezTo>
                <a:cubicBezTo>
                  <a:pt x="38321" y="226"/>
                  <a:pt x="38221" y="126"/>
                  <a:pt x="38121"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4224" name="Google Shape;4224;p121"/>
          <p:cNvSpPr/>
          <p:nvPr/>
        </p:nvSpPr>
        <p:spPr>
          <a:xfrm rot="3802877">
            <a:off x="4234298" y="3228479"/>
            <a:ext cx="633260" cy="734230"/>
          </a:xfrm>
          <a:custGeom>
            <a:avLst/>
            <a:gdLst/>
            <a:ahLst/>
            <a:cxnLst/>
            <a:rect l="l" t="t" r="r" b="b"/>
            <a:pathLst>
              <a:path w="53059" h="61519" extrusionOk="0">
                <a:moveTo>
                  <a:pt x="35615" y="10151"/>
                </a:moveTo>
                <a:cubicBezTo>
                  <a:pt x="35389" y="10778"/>
                  <a:pt x="35289" y="11179"/>
                  <a:pt x="35088" y="11705"/>
                </a:cubicBezTo>
                <a:cubicBezTo>
                  <a:pt x="35514" y="12432"/>
                  <a:pt x="35389" y="13058"/>
                  <a:pt x="34662" y="13685"/>
                </a:cubicBezTo>
                <a:cubicBezTo>
                  <a:pt x="34136" y="12858"/>
                  <a:pt x="34462" y="11279"/>
                  <a:pt x="35615" y="10151"/>
                </a:cubicBezTo>
                <a:close/>
                <a:moveTo>
                  <a:pt x="7519" y="26843"/>
                </a:moveTo>
                <a:cubicBezTo>
                  <a:pt x="7519" y="26843"/>
                  <a:pt x="7519" y="26943"/>
                  <a:pt x="7419" y="27068"/>
                </a:cubicBezTo>
                <a:lnTo>
                  <a:pt x="7419" y="26943"/>
                </a:lnTo>
                <a:cubicBezTo>
                  <a:pt x="7419" y="26943"/>
                  <a:pt x="7419" y="26843"/>
                  <a:pt x="7519" y="26843"/>
                </a:cubicBezTo>
                <a:close/>
                <a:moveTo>
                  <a:pt x="32156" y="28622"/>
                </a:moveTo>
                <a:lnTo>
                  <a:pt x="32156" y="29349"/>
                </a:lnTo>
                <a:lnTo>
                  <a:pt x="31955" y="29349"/>
                </a:lnTo>
                <a:lnTo>
                  <a:pt x="31955" y="28622"/>
                </a:lnTo>
                <a:close/>
                <a:moveTo>
                  <a:pt x="19625" y="32482"/>
                </a:moveTo>
                <a:cubicBezTo>
                  <a:pt x="19524" y="32708"/>
                  <a:pt x="19424" y="33008"/>
                  <a:pt x="19324" y="33535"/>
                </a:cubicBezTo>
                <a:cubicBezTo>
                  <a:pt x="19223" y="33109"/>
                  <a:pt x="19098" y="33008"/>
                  <a:pt x="19223" y="32808"/>
                </a:cubicBezTo>
                <a:cubicBezTo>
                  <a:pt x="19223" y="32708"/>
                  <a:pt x="19324" y="32582"/>
                  <a:pt x="19424" y="32482"/>
                </a:cubicBezTo>
                <a:close/>
                <a:moveTo>
                  <a:pt x="16918" y="34687"/>
                </a:moveTo>
                <a:cubicBezTo>
                  <a:pt x="17018" y="34687"/>
                  <a:pt x="17018" y="34788"/>
                  <a:pt x="17118" y="34788"/>
                </a:cubicBezTo>
                <a:cubicBezTo>
                  <a:pt x="16918" y="35088"/>
                  <a:pt x="16717" y="35414"/>
                  <a:pt x="16492" y="35715"/>
                </a:cubicBezTo>
                <a:cubicBezTo>
                  <a:pt x="16592" y="35414"/>
                  <a:pt x="16717" y="34988"/>
                  <a:pt x="16918" y="34687"/>
                </a:cubicBezTo>
                <a:close/>
                <a:moveTo>
                  <a:pt x="17344" y="36768"/>
                </a:moveTo>
                <a:cubicBezTo>
                  <a:pt x="17218" y="36968"/>
                  <a:pt x="17118" y="37094"/>
                  <a:pt x="17018" y="37194"/>
                </a:cubicBezTo>
                <a:cubicBezTo>
                  <a:pt x="17018" y="37194"/>
                  <a:pt x="16918" y="37194"/>
                  <a:pt x="16918" y="37094"/>
                </a:cubicBezTo>
                <a:cubicBezTo>
                  <a:pt x="17018" y="36968"/>
                  <a:pt x="17018" y="36868"/>
                  <a:pt x="17118" y="36768"/>
                </a:cubicBezTo>
                <a:close/>
                <a:moveTo>
                  <a:pt x="42931" y="38170"/>
                </a:moveTo>
                <a:cubicBezTo>
                  <a:pt x="42923" y="38187"/>
                  <a:pt x="42915" y="38204"/>
                  <a:pt x="42908" y="38221"/>
                </a:cubicBezTo>
                <a:lnTo>
                  <a:pt x="43033" y="38221"/>
                </a:lnTo>
                <a:cubicBezTo>
                  <a:pt x="42998" y="38201"/>
                  <a:pt x="42964" y="38184"/>
                  <a:pt x="42931" y="38170"/>
                </a:cubicBezTo>
                <a:close/>
                <a:moveTo>
                  <a:pt x="3133" y="40101"/>
                </a:moveTo>
                <a:lnTo>
                  <a:pt x="3133" y="40327"/>
                </a:lnTo>
                <a:cubicBezTo>
                  <a:pt x="3133" y="40327"/>
                  <a:pt x="3033" y="40327"/>
                  <a:pt x="3033" y="40427"/>
                </a:cubicBezTo>
                <a:lnTo>
                  <a:pt x="3033" y="40226"/>
                </a:lnTo>
                <a:lnTo>
                  <a:pt x="3133" y="40101"/>
                </a:lnTo>
                <a:close/>
                <a:moveTo>
                  <a:pt x="3860" y="40853"/>
                </a:moveTo>
                <a:cubicBezTo>
                  <a:pt x="3860" y="40853"/>
                  <a:pt x="3960" y="40953"/>
                  <a:pt x="4061" y="40953"/>
                </a:cubicBezTo>
                <a:cubicBezTo>
                  <a:pt x="3960" y="41154"/>
                  <a:pt x="3860" y="41354"/>
                  <a:pt x="3760" y="41480"/>
                </a:cubicBezTo>
                <a:cubicBezTo>
                  <a:pt x="3660" y="41480"/>
                  <a:pt x="3660" y="41480"/>
                  <a:pt x="3559" y="41354"/>
                </a:cubicBezTo>
                <a:cubicBezTo>
                  <a:pt x="3660" y="41254"/>
                  <a:pt x="3760" y="41053"/>
                  <a:pt x="3860" y="40853"/>
                </a:cubicBezTo>
                <a:close/>
                <a:moveTo>
                  <a:pt x="1401" y="45789"/>
                </a:moveTo>
                <a:cubicBezTo>
                  <a:pt x="1385" y="45814"/>
                  <a:pt x="1370" y="45839"/>
                  <a:pt x="1354" y="45865"/>
                </a:cubicBezTo>
                <a:lnTo>
                  <a:pt x="1454" y="45865"/>
                </a:lnTo>
                <a:cubicBezTo>
                  <a:pt x="1435" y="45840"/>
                  <a:pt x="1417" y="45815"/>
                  <a:pt x="1401" y="45789"/>
                </a:cubicBezTo>
                <a:close/>
                <a:moveTo>
                  <a:pt x="13359" y="59324"/>
                </a:moveTo>
                <a:cubicBezTo>
                  <a:pt x="13443" y="59340"/>
                  <a:pt x="13530" y="59360"/>
                  <a:pt x="13620" y="59382"/>
                </a:cubicBezTo>
                <a:lnTo>
                  <a:pt x="13620" y="59382"/>
                </a:lnTo>
                <a:cubicBezTo>
                  <a:pt x="13545" y="59347"/>
                  <a:pt x="13466" y="59324"/>
                  <a:pt x="13359" y="59324"/>
                </a:cubicBezTo>
                <a:close/>
                <a:moveTo>
                  <a:pt x="38121" y="1"/>
                </a:moveTo>
                <a:cubicBezTo>
                  <a:pt x="37695" y="527"/>
                  <a:pt x="37269" y="953"/>
                  <a:pt x="36767" y="1479"/>
                </a:cubicBezTo>
                <a:cubicBezTo>
                  <a:pt x="36542" y="1580"/>
                  <a:pt x="36241" y="1680"/>
                  <a:pt x="35915" y="1780"/>
                </a:cubicBezTo>
                <a:cubicBezTo>
                  <a:pt x="35915" y="1880"/>
                  <a:pt x="35915" y="2106"/>
                  <a:pt x="36016" y="2306"/>
                </a:cubicBezTo>
                <a:cubicBezTo>
                  <a:pt x="35715" y="2306"/>
                  <a:pt x="35389" y="2407"/>
                  <a:pt x="35088" y="2407"/>
                </a:cubicBezTo>
                <a:lnTo>
                  <a:pt x="35088" y="1379"/>
                </a:lnTo>
                <a:cubicBezTo>
                  <a:pt x="33935" y="1680"/>
                  <a:pt x="32883" y="2006"/>
                  <a:pt x="31630" y="2306"/>
                </a:cubicBezTo>
                <a:cubicBezTo>
                  <a:pt x="30810" y="2806"/>
                  <a:pt x="30038" y="3768"/>
                  <a:pt x="28754" y="3768"/>
                </a:cubicBezTo>
                <a:cubicBezTo>
                  <a:pt x="28429" y="3768"/>
                  <a:pt x="28070" y="3707"/>
                  <a:pt x="27670" y="3560"/>
                </a:cubicBezTo>
                <a:cubicBezTo>
                  <a:pt x="25990" y="4712"/>
                  <a:pt x="24336" y="5966"/>
                  <a:pt x="22557" y="7118"/>
                </a:cubicBezTo>
                <a:cubicBezTo>
                  <a:pt x="22031" y="7419"/>
                  <a:pt x="21604" y="7745"/>
                  <a:pt x="20978" y="8046"/>
                </a:cubicBezTo>
                <a:cubicBezTo>
                  <a:pt x="20777" y="8372"/>
                  <a:pt x="20677" y="8998"/>
                  <a:pt x="20251" y="9399"/>
                </a:cubicBezTo>
                <a:cubicBezTo>
                  <a:pt x="17218" y="12657"/>
                  <a:pt x="15239" y="16717"/>
                  <a:pt x="11905" y="19650"/>
                </a:cubicBezTo>
                <a:cubicBezTo>
                  <a:pt x="9700" y="21630"/>
                  <a:pt x="7945" y="24236"/>
                  <a:pt x="6692" y="26943"/>
                </a:cubicBezTo>
                <a:cubicBezTo>
                  <a:pt x="6567" y="27269"/>
                  <a:pt x="6467" y="27570"/>
                  <a:pt x="6366" y="27895"/>
                </a:cubicBezTo>
                <a:cubicBezTo>
                  <a:pt x="6692" y="27795"/>
                  <a:pt x="6993" y="27695"/>
                  <a:pt x="7419" y="27695"/>
                </a:cubicBezTo>
                <a:cubicBezTo>
                  <a:pt x="6166" y="29976"/>
                  <a:pt x="5113" y="32081"/>
                  <a:pt x="3960" y="34261"/>
                </a:cubicBezTo>
                <a:cubicBezTo>
                  <a:pt x="3660" y="33961"/>
                  <a:pt x="3559" y="33735"/>
                  <a:pt x="3559" y="33635"/>
                </a:cubicBezTo>
                <a:cubicBezTo>
                  <a:pt x="3133" y="34362"/>
                  <a:pt x="2607" y="35088"/>
                  <a:pt x="2306" y="35941"/>
                </a:cubicBezTo>
                <a:cubicBezTo>
                  <a:pt x="1454" y="37595"/>
                  <a:pt x="827" y="39374"/>
                  <a:pt x="101" y="41154"/>
                </a:cubicBezTo>
                <a:cubicBezTo>
                  <a:pt x="0" y="41354"/>
                  <a:pt x="201" y="41680"/>
                  <a:pt x="301" y="42206"/>
                </a:cubicBezTo>
                <a:cubicBezTo>
                  <a:pt x="1053" y="41154"/>
                  <a:pt x="1680" y="40427"/>
                  <a:pt x="2181" y="39700"/>
                </a:cubicBezTo>
                <a:cubicBezTo>
                  <a:pt x="2181" y="39700"/>
                  <a:pt x="2306" y="39700"/>
                  <a:pt x="2306" y="39800"/>
                </a:cubicBezTo>
                <a:cubicBezTo>
                  <a:pt x="2306" y="40427"/>
                  <a:pt x="2181" y="41053"/>
                  <a:pt x="2081" y="41680"/>
                </a:cubicBezTo>
                <a:lnTo>
                  <a:pt x="1354" y="42407"/>
                </a:lnTo>
                <a:cubicBezTo>
                  <a:pt x="1554" y="42833"/>
                  <a:pt x="1680" y="43234"/>
                  <a:pt x="1780" y="43560"/>
                </a:cubicBezTo>
                <a:cubicBezTo>
                  <a:pt x="1269" y="44265"/>
                  <a:pt x="853" y="44970"/>
                  <a:pt x="1401" y="45789"/>
                </a:cubicBezTo>
                <a:lnTo>
                  <a:pt x="1401" y="45789"/>
                </a:lnTo>
                <a:cubicBezTo>
                  <a:pt x="1575" y="45505"/>
                  <a:pt x="1696" y="45297"/>
                  <a:pt x="1880" y="44813"/>
                </a:cubicBezTo>
                <a:cubicBezTo>
                  <a:pt x="2707" y="48146"/>
                  <a:pt x="3133" y="51505"/>
                  <a:pt x="5539" y="54011"/>
                </a:cubicBezTo>
                <a:cubicBezTo>
                  <a:pt x="5639" y="53785"/>
                  <a:pt x="5740" y="53585"/>
                  <a:pt x="5840" y="53485"/>
                </a:cubicBezTo>
                <a:cubicBezTo>
                  <a:pt x="6266" y="53785"/>
                  <a:pt x="6692" y="54111"/>
                  <a:pt x="7193" y="54412"/>
                </a:cubicBezTo>
                <a:lnTo>
                  <a:pt x="7093" y="54412"/>
                </a:lnTo>
                <a:cubicBezTo>
                  <a:pt x="7519" y="54838"/>
                  <a:pt x="7820" y="55264"/>
                  <a:pt x="8146" y="55765"/>
                </a:cubicBezTo>
                <a:cubicBezTo>
                  <a:pt x="8446" y="55665"/>
                  <a:pt x="8873" y="55565"/>
                  <a:pt x="8973" y="55465"/>
                </a:cubicBezTo>
                <a:cubicBezTo>
                  <a:pt x="9925" y="55891"/>
                  <a:pt x="10652" y="56091"/>
                  <a:pt x="11379" y="56392"/>
                </a:cubicBezTo>
                <a:cubicBezTo>
                  <a:pt x="11579" y="56818"/>
                  <a:pt x="11805" y="57244"/>
                  <a:pt x="12005" y="57770"/>
                </a:cubicBezTo>
                <a:cubicBezTo>
                  <a:pt x="12206" y="57770"/>
                  <a:pt x="12331" y="57645"/>
                  <a:pt x="12331" y="57645"/>
                </a:cubicBezTo>
                <a:cubicBezTo>
                  <a:pt x="12732" y="58272"/>
                  <a:pt x="13058" y="58798"/>
                  <a:pt x="13359" y="59324"/>
                </a:cubicBezTo>
                <a:cubicBezTo>
                  <a:pt x="13259" y="58698"/>
                  <a:pt x="13158" y="58171"/>
                  <a:pt x="13158" y="57645"/>
                </a:cubicBezTo>
                <a:cubicBezTo>
                  <a:pt x="13158" y="57545"/>
                  <a:pt x="13259" y="57545"/>
                  <a:pt x="13359" y="57545"/>
                </a:cubicBezTo>
                <a:cubicBezTo>
                  <a:pt x="13584" y="58071"/>
                  <a:pt x="13885" y="58698"/>
                  <a:pt x="14086" y="59324"/>
                </a:cubicBezTo>
                <a:cubicBezTo>
                  <a:pt x="14086" y="59324"/>
                  <a:pt x="14020" y="59390"/>
                  <a:pt x="13942" y="59467"/>
                </a:cubicBezTo>
                <a:lnTo>
                  <a:pt x="13942" y="59467"/>
                </a:lnTo>
                <a:cubicBezTo>
                  <a:pt x="13832" y="59436"/>
                  <a:pt x="13724" y="59407"/>
                  <a:pt x="13620" y="59382"/>
                </a:cubicBezTo>
                <a:lnTo>
                  <a:pt x="13620" y="59382"/>
                </a:lnTo>
                <a:cubicBezTo>
                  <a:pt x="13703" y="59420"/>
                  <a:pt x="13780" y="59472"/>
                  <a:pt x="13885" y="59525"/>
                </a:cubicBezTo>
                <a:cubicBezTo>
                  <a:pt x="13904" y="59505"/>
                  <a:pt x="13924" y="59486"/>
                  <a:pt x="13942" y="59467"/>
                </a:cubicBezTo>
                <a:lnTo>
                  <a:pt x="13942" y="59467"/>
                </a:lnTo>
                <a:cubicBezTo>
                  <a:pt x="14332" y="59578"/>
                  <a:pt x="14764" y="59720"/>
                  <a:pt x="15239" y="59851"/>
                </a:cubicBezTo>
                <a:lnTo>
                  <a:pt x="15239" y="60778"/>
                </a:lnTo>
                <a:cubicBezTo>
                  <a:pt x="16506" y="60948"/>
                  <a:pt x="17773" y="61518"/>
                  <a:pt x="19170" y="61518"/>
                </a:cubicBezTo>
                <a:cubicBezTo>
                  <a:pt x="19624" y="61518"/>
                  <a:pt x="20091" y="61458"/>
                  <a:pt x="20577" y="61304"/>
                </a:cubicBezTo>
                <a:cubicBezTo>
                  <a:pt x="21376" y="61048"/>
                  <a:pt x="22216" y="60742"/>
                  <a:pt x="23071" y="60742"/>
                </a:cubicBezTo>
                <a:cubicBezTo>
                  <a:pt x="23557" y="60742"/>
                  <a:pt x="24047" y="60840"/>
                  <a:pt x="24537" y="61104"/>
                </a:cubicBezTo>
                <a:cubicBezTo>
                  <a:pt x="25264" y="60778"/>
                  <a:pt x="25890" y="60377"/>
                  <a:pt x="26617" y="60277"/>
                </a:cubicBezTo>
                <a:cubicBezTo>
                  <a:pt x="27870" y="60151"/>
                  <a:pt x="28497" y="59424"/>
                  <a:pt x="29023" y="58497"/>
                </a:cubicBezTo>
                <a:cubicBezTo>
                  <a:pt x="29449" y="57971"/>
                  <a:pt x="29975" y="57545"/>
                  <a:pt x="30502" y="57018"/>
                </a:cubicBezTo>
                <a:cubicBezTo>
                  <a:pt x="30502" y="57144"/>
                  <a:pt x="30602" y="57144"/>
                  <a:pt x="30702" y="57244"/>
                </a:cubicBezTo>
                <a:cubicBezTo>
                  <a:pt x="32381" y="54412"/>
                  <a:pt x="34036" y="51705"/>
                  <a:pt x="35815" y="48998"/>
                </a:cubicBezTo>
                <a:cubicBezTo>
                  <a:pt x="36141" y="48372"/>
                  <a:pt x="36442" y="47745"/>
                  <a:pt x="36968" y="47119"/>
                </a:cubicBezTo>
                <a:cubicBezTo>
                  <a:pt x="37494" y="46266"/>
                  <a:pt x="38221" y="45640"/>
                  <a:pt x="38747" y="44813"/>
                </a:cubicBezTo>
                <a:cubicBezTo>
                  <a:pt x="39900" y="42833"/>
                  <a:pt x="41028" y="40728"/>
                  <a:pt x="42181" y="38748"/>
                </a:cubicBezTo>
                <a:cubicBezTo>
                  <a:pt x="42258" y="38441"/>
                  <a:pt x="42407" y="38120"/>
                  <a:pt x="42709" y="38120"/>
                </a:cubicBezTo>
                <a:cubicBezTo>
                  <a:pt x="42775" y="38120"/>
                  <a:pt x="42849" y="38136"/>
                  <a:pt x="42931" y="38170"/>
                </a:cubicBezTo>
                <a:lnTo>
                  <a:pt x="42931" y="38170"/>
                </a:lnTo>
                <a:cubicBezTo>
                  <a:pt x="43147" y="37684"/>
                  <a:pt x="43341" y="37172"/>
                  <a:pt x="43534" y="36567"/>
                </a:cubicBezTo>
                <a:cubicBezTo>
                  <a:pt x="44788" y="35314"/>
                  <a:pt x="45314" y="34261"/>
                  <a:pt x="45740" y="32281"/>
                </a:cubicBezTo>
                <a:cubicBezTo>
                  <a:pt x="45940" y="31655"/>
                  <a:pt x="46266" y="31129"/>
                  <a:pt x="46993" y="31129"/>
                </a:cubicBezTo>
                <a:cubicBezTo>
                  <a:pt x="47093" y="30703"/>
                  <a:pt x="47194" y="30402"/>
                  <a:pt x="47294" y="29976"/>
                </a:cubicBezTo>
                <a:cubicBezTo>
                  <a:pt x="47294" y="29575"/>
                  <a:pt x="47194" y="29149"/>
                  <a:pt x="47294" y="28823"/>
                </a:cubicBezTo>
                <a:cubicBezTo>
                  <a:pt x="47720" y="27469"/>
                  <a:pt x="48246" y="26016"/>
                  <a:pt x="48773" y="24662"/>
                </a:cubicBezTo>
                <a:cubicBezTo>
                  <a:pt x="48973" y="24136"/>
                  <a:pt x="49174" y="23509"/>
                  <a:pt x="49399" y="22983"/>
                </a:cubicBezTo>
                <a:cubicBezTo>
                  <a:pt x="49399" y="22883"/>
                  <a:pt x="49299" y="22883"/>
                  <a:pt x="49299" y="22883"/>
                </a:cubicBezTo>
                <a:lnTo>
                  <a:pt x="49925" y="22256"/>
                </a:lnTo>
                <a:cubicBezTo>
                  <a:pt x="50552" y="19850"/>
                  <a:pt x="51053" y="17770"/>
                  <a:pt x="51580" y="15565"/>
                </a:cubicBezTo>
                <a:cubicBezTo>
                  <a:pt x="52006" y="13685"/>
                  <a:pt x="52732" y="11905"/>
                  <a:pt x="52833" y="9925"/>
                </a:cubicBezTo>
                <a:cubicBezTo>
                  <a:pt x="53058" y="7945"/>
                  <a:pt x="51905" y="6492"/>
                  <a:pt x="51053" y="5013"/>
                </a:cubicBezTo>
                <a:cubicBezTo>
                  <a:pt x="50652" y="4286"/>
                  <a:pt x="49600" y="3760"/>
                  <a:pt x="48773" y="3459"/>
                </a:cubicBezTo>
                <a:cubicBezTo>
                  <a:pt x="48597" y="3351"/>
                  <a:pt x="48388" y="3314"/>
                  <a:pt x="48160" y="3314"/>
                </a:cubicBezTo>
                <a:cubicBezTo>
                  <a:pt x="47703" y="3314"/>
                  <a:pt x="47169" y="3459"/>
                  <a:pt x="46667" y="3459"/>
                </a:cubicBezTo>
                <a:lnTo>
                  <a:pt x="44687" y="3459"/>
                </a:lnTo>
                <a:cubicBezTo>
                  <a:pt x="44587" y="2933"/>
                  <a:pt x="44487" y="2632"/>
                  <a:pt x="44387" y="2306"/>
                </a:cubicBezTo>
                <a:cubicBezTo>
                  <a:pt x="43760" y="1880"/>
                  <a:pt x="43133" y="1479"/>
                  <a:pt x="42507" y="1053"/>
                </a:cubicBezTo>
                <a:cubicBezTo>
                  <a:pt x="42081" y="1254"/>
                  <a:pt x="41655" y="1379"/>
                  <a:pt x="41254" y="1580"/>
                </a:cubicBezTo>
                <a:cubicBezTo>
                  <a:pt x="40928" y="1254"/>
                  <a:pt x="40727" y="1053"/>
                  <a:pt x="40402" y="627"/>
                </a:cubicBezTo>
                <a:cubicBezTo>
                  <a:pt x="39675" y="1254"/>
                  <a:pt x="38948" y="1880"/>
                  <a:pt x="38321" y="2407"/>
                </a:cubicBezTo>
                <a:cubicBezTo>
                  <a:pt x="38321" y="1680"/>
                  <a:pt x="38422" y="953"/>
                  <a:pt x="38422" y="226"/>
                </a:cubicBezTo>
                <a:cubicBezTo>
                  <a:pt x="38321" y="226"/>
                  <a:pt x="38221" y="126"/>
                  <a:pt x="38121"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4225" name="Google Shape;4225;p121"/>
          <p:cNvSpPr txBox="1">
            <a:spLocks noGrp="1"/>
          </p:cNvSpPr>
          <p:nvPr>
            <p:ph type="subTitle" idx="3"/>
          </p:nvPr>
        </p:nvSpPr>
        <p:spPr>
          <a:xfrm>
            <a:off x="5964335" y="2265204"/>
            <a:ext cx="2668469" cy="767100"/>
          </a:xfrm>
          <a:prstGeom prst="rect">
            <a:avLst/>
          </a:prstGeom>
        </p:spPr>
        <p:txBody>
          <a:bodyPr spcFirstLastPara="1" wrap="square" lIns="91425" tIns="91425" rIns="91425" bIns="91425" anchor="t" anchorCtr="0">
            <a:noAutofit/>
          </a:bodyPr>
          <a:lstStyle/>
          <a:p>
            <a:pPr marL="0" lvl="0" indent="0" algn="ctr" rtl="0">
              <a:spcBef>
                <a:spcPts val="0"/>
              </a:spcBef>
              <a:spcAft>
                <a:spcPts val="0"/>
              </a:spcAft>
              <a:buNone/>
            </a:pPr>
            <a:r>
              <a:rPr lang="en-US" b="1" dirty="0"/>
              <a:t>Financial Performance</a:t>
            </a:r>
            <a:r>
              <a:rPr lang="en-US" dirty="0"/>
              <a:t>: Generating a positive cash flow by the end of the second year and achieving a break-even point within three years.</a:t>
            </a:r>
            <a:endParaRPr sz="1100" dirty="0">
              <a:solidFill>
                <a:schemeClr val="dk1"/>
              </a:solidFill>
              <a:latin typeface="Barlow Light"/>
              <a:ea typeface="Barlow Light"/>
              <a:cs typeface="Barlow Light"/>
              <a:sym typeface="Barlow Light"/>
            </a:endParaRPr>
          </a:p>
        </p:txBody>
      </p:sp>
      <p:sp>
        <p:nvSpPr>
          <p:cNvPr id="4226" name="Google Shape;4226;p121"/>
          <p:cNvSpPr txBox="1">
            <a:spLocks noGrp="1"/>
          </p:cNvSpPr>
          <p:nvPr>
            <p:ph type="subTitle" idx="4"/>
          </p:nvPr>
        </p:nvSpPr>
        <p:spPr>
          <a:xfrm>
            <a:off x="670651" y="3857761"/>
            <a:ext cx="2721558" cy="767100"/>
          </a:xfrm>
          <a:prstGeom prst="rect">
            <a:avLst/>
          </a:prstGeom>
        </p:spPr>
        <p:txBody>
          <a:bodyPr spcFirstLastPara="1" wrap="square" lIns="91425" tIns="91425" rIns="91425" bIns="91425" anchor="t" anchorCtr="0">
            <a:noAutofit/>
          </a:bodyPr>
          <a:lstStyle/>
          <a:p>
            <a:pPr marL="0" lvl="0" indent="0" algn="ctr" rtl="0">
              <a:spcBef>
                <a:spcPts val="0"/>
              </a:spcBef>
              <a:spcAft>
                <a:spcPts val="0"/>
              </a:spcAft>
              <a:buNone/>
            </a:pPr>
            <a:r>
              <a:rPr lang="en-US" sz="1100" b="1" dirty="0">
                <a:solidFill>
                  <a:schemeClr val="dk1"/>
                </a:solidFill>
                <a:latin typeface="Barlow"/>
                <a:ea typeface="Barlow"/>
                <a:cs typeface="Barlow"/>
                <a:sym typeface="Barlow"/>
              </a:rPr>
              <a:t>Staff Retention and Development: </a:t>
            </a:r>
            <a:r>
              <a:rPr lang="en-US" sz="1100" dirty="0">
                <a:solidFill>
                  <a:schemeClr val="dk1"/>
                </a:solidFill>
                <a:latin typeface="Barlow"/>
                <a:ea typeface="Barlow"/>
                <a:cs typeface="Barlow"/>
                <a:sym typeface="Barlow"/>
              </a:rPr>
              <a:t>Retaining at least 80% of staff members annually and providing ongoing training and development opportunities to enhance their skills.</a:t>
            </a:r>
            <a:endParaRPr sz="1100" dirty="0">
              <a:solidFill>
                <a:schemeClr val="dk1"/>
              </a:solidFill>
              <a:latin typeface="Barlow"/>
              <a:ea typeface="Barlow"/>
              <a:cs typeface="Barlow"/>
              <a:sym typeface="Barlow"/>
            </a:endParaRPr>
          </a:p>
        </p:txBody>
      </p:sp>
      <p:sp>
        <p:nvSpPr>
          <p:cNvPr id="4227" name="Google Shape;4227;p121"/>
          <p:cNvSpPr txBox="1">
            <a:spLocks noGrp="1"/>
          </p:cNvSpPr>
          <p:nvPr>
            <p:ph type="title" idx="7"/>
          </p:nvPr>
        </p:nvSpPr>
        <p:spPr>
          <a:xfrm>
            <a:off x="1578138" y="1583815"/>
            <a:ext cx="987600" cy="763500"/>
          </a:xfrm>
          <a:prstGeom prst="rect">
            <a:avLst/>
          </a:prstGeom>
        </p:spPr>
        <p:txBody>
          <a:bodyPr spcFirstLastPara="1" wrap="square" lIns="91425" tIns="91425" rIns="91425" bIns="91425" anchor="ctr" anchorCtr="0">
            <a:noAutofit/>
          </a:bodyPr>
          <a:lstStyle/>
          <a:p>
            <a:pPr marL="0" lvl="0" indent="0" algn="ctr" rtl="0">
              <a:spcBef>
                <a:spcPts val="0"/>
              </a:spcBef>
              <a:spcAft>
                <a:spcPts val="0"/>
              </a:spcAft>
              <a:buNone/>
            </a:pPr>
            <a:r>
              <a:rPr lang="en"/>
              <a:t>0.1</a:t>
            </a:r>
            <a:endParaRPr dirty="0"/>
          </a:p>
        </p:txBody>
      </p:sp>
      <p:sp>
        <p:nvSpPr>
          <p:cNvPr id="4228" name="Google Shape;4228;p121"/>
          <p:cNvSpPr txBox="1">
            <a:spLocks noGrp="1"/>
          </p:cNvSpPr>
          <p:nvPr>
            <p:ph type="title" idx="8"/>
          </p:nvPr>
        </p:nvSpPr>
        <p:spPr>
          <a:xfrm>
            <a:off x="1578138" y="3189490"/>
            <a:ext cx="987600" cy="763500"/>
          </a:xfrm>
          <a:prstGeom prst="rect">
            <a:avLst/>
          </a:prstGeom>
        </p:spPr>
        <p:txBody>
          <a:bodyPr spcFirstLastPara="1" wrap="square" lIns="91425" tIns="91425" rIns="91425" bIns="91425" anchor="ctr" anchorCtr="0">
            <a:noAutofit/>
          </a:bodyPr>
          <a:lstStyle/>
          <a:p>
            <a:pPr marL="0" lvl="0" indent="0" algn="ctr" rtl="0">
              <a:spcBef>
                <a:spcPts val="0"/>
              </a:spcBef>
              <a:spcAft>
                <a:spcPts val="0"/>
              </a:spcAft>
              <a:buNone/>
            </a:pPr>
            <a:r>
              <a:rPr lang="en"/>
              <a:t>0.4</a:t>
            </a:r>
            <a:endParaRPr dirty="0"/>
          </a:p>
        </p:txBody>
      </p:sp>
      <p:sp>
        <p:nvSpPr>
          <p:cNvPr id="4229" name="Google Shape;4229;p121"/>
          <p:cNvSpPr txBox="1">
            <a:spLocks noGrp="1"/>
          </p:cNvSpPr>
          <p:nvPr>
            <p:ph type="title" idx="9"/>
          </p:nvPr>
        </p:nvSpPr>
        <p:spPr>
          <a:xfrm>
            <a:off x="6870158" y="3176682"/>
            <a:ext cx="987600" cy="763500"/>
          </a:xfrm>
          <a:prstGeom prst="rect">
            <a:avLst/>
          </a:prstGeom>
        </p:spPr>
        <p:txBody>
          <a:bodyPr spcFirstLastPara="1" wrap="square" lIns="91425" tIns="91425" rIns="91425" bIns="91425" anchor="ctr" anchorCtr="0">
            <a:noAutofit/>
          </a:bodyPr>
          <a:lstStyle/>
          <a:p>
            <a:pPr marL="0" lvl="0" indent="0" algn="ctr" rtl="0">
              <a:spcBef>
                <a:spcPts val="0"/>
              </a:spcBef>
              <a:spcAft>
                <a:spcPts val="0"/>
              </a:spcAft>
              <a:buNone/>
            </a:pPr>
            <a:r>
              <a:rPr lang="en" dirty="0"/>
              <a:t>0.6</a:t>
            </a:r>
            <a:endParaRPr dirty="0"/>
          </a:p>
        </p:txBody>
      </p:sp>
      <p:sp>
        <p:nvSpPr>
          <p:cNvPr id="4230" name="Google Shape;4230;p121"/>
          <p:cNvSpPr txBox="1">
            <a:spLocks noGrp="1"/>
          </p:cNvSpPr>
          <p:nvPr>
            <p:ph type="title" idx="13"/>
          </p:nvPr>
        </p:nvSpPr>
        <p:spPr>
          <a:xfrm>
            <a:off x="6862982" y="1585953"/>
            <a:ext cx="987600" cy="763500"/>
          </a:xfrm>
          <a:prstGeom prst="rect">
            <a:avLst/>
          </a:prstGeom>
        </p:spPr>
        <p:txBody>
          <a:bodyPr spcFirstLastPara="1" wrap="square" lIns="91425" tIns="91425" rIns="91425" bIns="91425" anchor="ctr" anchorCtr="0">
            <a:noAutofit/>
          </a:bodyPr>
          <a:lstStyle/>
          <a:p>
            <a:pPr marL="0" lvl="0" indent="0" algn="ctr" rtl="0">
              <a:spcBef>
                <a:spcPts val="0"/>
              </a:spcBef>
              <a:spcAft>
                <a:spcPts val="0"/>
              </a:spcAft>
              <a:buNone/>
            </a:pPr>
            <a:r>
              <a:rPr lang="en" dirty="0"/>
              <a:t>0.3</a:t>
            </a:r>
            <a:endParaRPr dirty="0"/>
          </a:p>
        </p:txBody>
      </p:sp>
      <p:sp>
        <p:nvSpPr>
          <p:cNvPr id="4231" name="Google Shape;4231;p121"/>
          <p:cNvSpPr txBox="1">
            <a:spLocks noGrp="1"/>
          </p:cNvSpPr>
          <p:nvPr>
            <p:ph type="title" idx="14"/>
          </p:nvPr>
        </p:nvSpPr>
        <p:spPr>
          <a:xfrm>
            <a:off x="4078088" y="1529390"/>
            <a:ext cx="987600" cy="763500"/>
          </a:xfrm>
          <a:prstGeom prst="rect">
            <a:avLst/>
          </a:prstGeom>
        </p:spPr>
        <p:txBody>
          <a:bodyPr spcFirstLastPara="1" wrap="square" lIns="91425" tIns="91425" rIns="91425" bIns="91425" anchor="ctr" anchorCtr="0">
            <a:noAutofit/>
          </a:bodyPr>
          <a:lstStyle/>
          <a:p>
            <a:pPr marL="0" lvl="0" indent="0" algn="ctr" rtl="0">
              <a:spcBef>
                <a:spcPts val="0"/>
              </a:spcBef>
              <a:spcAft>
                <a:spcPts val="0"/>
              </a:spcAft>
              <a:buNone/>
            </a:pPr>
            <a:r>
              <a:rPr lang="en"/>
              <a:t>0.2</a:t>
            </a:r>
            <a:endParaRPr dirty="0"/>
          </a:p>
        </p:txBody>
      </p:sp>
      <p:sp>
        <p:nvSpPr>
          <p:cNvPr id="4232" name="Google Shape;4232;p121"/>
          <p:cNvSpPr txBox="1">
            <a:spLocks noGrp="1"/>
          </p:cNvSpPr>
          <p:nvPr>
            <p:ph type="title" idx="15"/>
          </p:nvPr>
        </p:nvSpPr>
        <p:spPr>
          <a:xfrm>
            <a:off x="4078088" y="3189490"/>
            <a:ext cx="987600" cy="763500"/>
          </a:xfrm>
          <a:prstGeom prst="rect">
            <a:avLst/>
          </a:prstGeom>
        </p:spPr>
        <p:txBody>
          <a:bodyPr spcFirstLastPara="1" wrap="square" lIns="91425" tIns="91425" rIns="91425" bIns="91425" anchor="ctr" anchorCtr="0">
            <a:noAutofit/>
          </a:bodyPr>
          <a:lstStyle/>
          <a:p>
            <a:pPr marL="0" lvl="0" indent="0" algn="ctr" rtl="0">
              <a:spcBef>
                <a:spcPts val="0"/>
              </a:spcBef>
              <a:spcAft>
                <a:spcPts val="0"/>
              </a:spcAft>
              <a:buNone/>
            </a:pPr>
            <a:r>
              <a:rPr lang="en"/>
              <a:t>0.5</a:t>
            </a:r>
            <a:endParaRPr dirty="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Shape 3022"/>
        <p:cNvGrpSpPr/>
        <p:nvPr/>
      </p:nvGrpSpPr>
      <p:grpSpPr>
        <a:xfrm>
          <a:off x="0" y="0"/>
          <a:ext cx="0" cy="0"/>
          <a:chOff x="0" y="0"/>
          <a:chExt cx="0" cy="0"/>
        </a:xfrm>
      </p:grpSpPr>
      <p:sp>
        <p:nvSpPr>
          <p:cNvPr id="3023" name="Google Shape;3023;p83"/>
          <p:cNvSpPr txBox="1">
            <a:spLocks noGrp="1"/>
          </p:cNvSpPr>
          <p:nvPr>
            <p:ph type="subTitle" idx="1"/>
          </p:nvPr>
        </p:nvSpPr>
        <p:spPr>
          <a:xfrm>
            <a:off x="1829875" y="3821399"/>
            <a:ext cx="2723578" cy="851075"/>
          </a:xfrm>
          <a:prstGeom prst="rect">
            <a:avLst/>
          </a:prstGeom>
        </p:spPr>
        <p:txBody>
          <a:bodyPr spcFirstLastPara="1" wrap="square" lIns="91425" tIns="91425" rIns="91425" bIns="91425" anchor="t" anchorCtr="0">
            <a:noAutofit/>
          </a:bodyPr>
          <a:lstStyle/>
          <a:p>
            <a:pPr marL="171450" lvl="0" indent="-171450" algn="l" rtl="0">
              <a:spcBef>
                <a:spcPts val="0"/>
              </a:spcBef>
              <a:spcAft>
                <a:spcPts val="0"/>
              </a:spcAft>
              <a:buFont typeface="Arial" panose="020B0604020202020204" pitchFamily="34" charset="0"/>
              <a:buChar char="•"/>
            </a:pPr>
            <a:r>
              <a:rPr lang="en-US" sz="1400" dirty="0"/>
              <a:t>Obtaining licenses and permits</a:t>
            </a:r>
          </a:p>
          <a:p>
            <a:pPr marL="171450" lvl="0" indent="-171450" algn="l" rtl="0">
              <a:spcBef>
                <a:spcPts val="0"/>
              </a:spcBef>
              <a:spcAft>
                <a:spcPts val="0"/>
              </a:spcAft>
              <a:buFont typeface="Arial" panose="020B0604020202020204" pitchFamily="34" charset="0"/>
              <a:buChar char="•"/>
            </a:pPr>
            <a:r>
              <a:rPr lang="en-US" sz="1400" dirty="0"/>
              <a:t>Completing construction</a:t>
            </a:r>
          </a:p>
          <a:p>
            <a:pPr marL="171450" lvl="0" indent="-171450" algn="l" rtl="0">
              <a:spcBef>
                <a:spcPts val="0"/>
              </a:spcBef>
              <a:spcAft>
                <a:spcPts val="0"/>
              </a:spcAft>
              <a:buFont typeface="Arial" panose="020B0604020202020204" pitchFamily="34" charset="0"/>
              <a:buChar char="•"/>
            </a:pPr>
            <a:r>
              <a:rPr lang="en-US" sz="1400" dirty="0"/>
              <a:t>Hiring staff</a:t>
            </a:r>
            <a:endParaRPr sz="1400" dirty="0"/>
          </a:p>
        </p:txBody>
      </p:sp>
      <p:sp>
        <p:nvSpPr>
          <p:cNvPr id="3024" name="Google Shape;3024;p83"/>
          <p:cNvSpPr txBox="1">
            <a:spLocks noGrp="1"/>
          </p:cNvSpPr>
          <p:nvPr>
            <p:ph type="subTitle" idx="2"/>
          </p:nvPr>
        </p:nvSpPr>
        <p:spPr>
          <a:xfrm>
            <a:off x="5629035" y="2153125"/>
            <a:ext cx="2373000" cy="627900"/>
          </a:xfrm>
          <a:prstGeom prst="rect">
            <a:avLst/>
          </a:prstGeom>
        </p:spPr>
        <p:txBody>
          <a:bodyPr spcFirstLastPara="1" wrap="square" lIns="91425" tIns="91425" rIns="91425" bIns="91425" anchor="t" anchorCtr="0">
            <a:noAutofit/>
          </a:bodyPr>
          <a:lstStyle/>
          <a:p>
            <a:pPr marL="285750" lvl="0" indent="-285750" algn="l" rtl="0">
              <a:spcBef>
                <a:spcPts val="0"/>
              </a:spcBef>
              <a:spcAft>
                <a:spcPts val="0"/>
              </a:spcAft>
              <a:buFont typeface="Arial" panose="020B0604020202020204" pitchFamily="34" charset="0"/>
              <a:buChar char="•"/>
            </a:pPr>
            <a:r>
              <a:rPr lang="en-US" sz="1400" dirty="0"/>
              <a:t>Market research, </a:t>
            </a:r>
          </a:p>
          <a:p>
            <a:pPr marL="285750" lvl="0" indent="-285750" algn="l" rtl="0">
              <a:spcBef>
                <a:spcPts val="0"/>
              </a:spcBef>
              <a:spcAft>
                <a:spcPts val="0"/>
              </a:spcAft>
              <a:buFont typeface="Arial" panose="020B0604020202020204" pitchFamily="34" charset="0"/>
              <a:buChar char="•"/>
            </a:pPr>
            <a:r>
              <a:rPr lang="en-US" sz="1400" dirty="0"/>
              <a:t>site selection, </a:t>
            </a:r>
          </a:p>
          <a:p>
            <a:pPr marL="285750" lvl="0" indent="-285750" algn="l" rtl="0">
              <a:spcBef>
                <a:spcPts val="0"/>
              </a:spcBef>
              <a:spcAft>
                <a:spcPts val="0"/>
              </a:spcAft>
              <a:buFont typeface="Arial" panose="020B0604020202020204" pitchFamily="34" charset="0"/>
              <a:buChar char="•"/>
            </a:pPr>
            <a:r>
              <a:rPr lang="en-US" sz="1400" dirty="0"/>
              <a:t>legal compliance</a:t>
            </a:r>
            <a:endParaRPr sz="1400" dirty="0"/>
          </a:p>
        </p:txBody>
      </p:sp>
      <p:sp>
        <p:nvSpPr>
          <p:cNvPr id="3025" name="Google Shape;3025;p83"/>
          <p:cNvSpPr txBox="1">
            <a:spLocks noGrp="1"/>
          </p:cNvSpPr>
          <p:nvPr>
            <p:ph type="subTitle" idx="3"/>
          </p:nvPr>
        </p:nvSpPr>
        <p:spPr>
          <a:xfrm>
            <a:off x="5646240" y="3821400"/>
            <a:ext cx="2338500" cy="627900"/>
          </a:xfrm>
          <a:prstGeom prst="rect">
            <a:avLst/>
          </a:prstGeom>
        </p:spPr>
        <p:txBody>
          <a:bodyPr spcFirstLastPara="1" wrap="square" lIns="91425" tIns="91425" rIns="91425" bIns="91425" anchor="t" anchorCtr="0">
            <a:noAutofit/>
          </a:bodyPr>
          <a:lstStyle/>
          <a:p>
            <a:pPr marL="171450" lvl="0" indent="-171450" algn="l" rtl="0">
              <a:spcBef>
                <a:spcPts val="0"/>
              </a:spcBef>
              <a:spcAft>
                <a:spcPts val="0"/>
              </a:spcAft>
              <a:buFont typeface="Arial" panose="020B0604020202020204" pitchFamily="34" charset="0"/>
              <a:buChar char="•"/>
            </a:pPr>
            <a:r>
              <a:rPr lang="en-US" sz="1400" dirty="0"/>
              <a:t>Regulatory hurdles, </a:t>
            </a:r>
          </a:p>
          <a:p>
            <a:pPr marL="171450" lvl="0" indent="-171450" algn="l" rtl="0">
              <a:spcBef>
                <a:spcPts val="0"/>
              </a:spcBef>
              <a:spcAft>
                <a:spcPts val="0"/>
              </a:spcAft>
              <a:buFont typeface="Arial" panose="020B0604020202020204" pitchFamily="34" charset="0"/>
              <a:buChar char="•"/>
            </a:pPr>
            <a:r>
              <a:rPr lang="en-US" sz="1400" dirty="0"/>
              <a:t>Funding constraints, </a:t>
            </a:r>
          </a:p>
          <a:p>
            <a:pPr marL="171450" lvl="0" indent="-171450" algn="l" rtl="0">
              <a:spcBef>
                <a:spcPts val="0"/>
              </a:spcBef>
              <a:spcAft>
                <a:spcPts val="0"/>
              </a:spcAft>
              <a:buFont typeface="Arial" panose="020B0604020202020204" pitchFamily="34" charset="0"/>
              <a:buChar char="•"/>
            </a:pPr>
            <a:r>
              <a:rPr lang="en-US" sz="1400" dirty="0"/>
              <a:t>Staffing shortages</a:t>
            </a:r>
            <a:endParaRPr sz="1400" dirty="0"/>
          </a:p>
        </p:txBody>
      </p:sp>
      <p:sp>
        <p:nvSpPr>
          <p:cNvPr id="3026" name="Google Shape;3026;p83"/>
          <p:cNvSpPr txBox="1">
            <a:spLocks noGrp="1"/>
          </p:cNvSpPr>
          <p:nvPr>
            <p:ph type="subTitle" idx="4"/>
          </p:nvPr>
        </p:nvSpPr>
        <p:spPr>
          <a:xfrm>
            <a:off x="1829875" y="3473850"/>
            <a:ext cx="2338500" cy="505800"/>
          </a:xfrm>
          <a:prstGeom prst="rect">
            <a:avLst/>
          </a:prstGeom>
        </p:spPr>
        <p:txBody>
          <a:bodyPr spcFirstLastPara="1" wrap="square" lIns="91425" tIns="91425" rIns="91425" bIns="91425" anchor="b" anchorCtr="0">
            <a:noAutofit/>
          </a:bodyPr>
          <a:lstStyle/>
          <a:p>
            <a:pPr marL="0" lvl="0" indent="0" algn="l" rtl="0">
              <a:spcBef>
                <a:spcPts val="0"/>
              </a:spcBef>
              <a:spcAft>
                <a:spcPts val="0"/>
              </a:spcAft>
              <a:buNone/>
            </a:pPr>
            <a:r>
              <a:rPr lang="en-GB" sz="2000" dirty="0"/>
              <a:t>Key Milestones</a:t>
            </a:r>
            <a:endParaRPr sz="2000" dirty="0"/>
          </a:p>
        </p:txBody>
      </p:sp>
      <p:sp>
        <p:nvSpPr>
          <p:cNvPr id="3027" name="Google Shape;3027;p83"/>
          <p:cNvSpPr txBox="1">
            <a:spLocks noGrp="1"/>
          </p:cNvSpPr>
          <p:nvPr>
            <p:ph type="subTitle" idx="5"/>
          </p:nvPr>
        </p:nvSpPr>
        <p:spPr>
          <a:xfrm>
            <a:off x="5646240" y="1795575"/>
            <a:ext cx="2338500" cy="505800"/>
          </a:xfrm>
          <a:prstGeom prst="rect">
            <a:avLst/>
          </a:prstGeom>
        </p:spPr>
        <p:txBody>
          <a:bodyPr spcFirstLastPara="1" wrap="square" lIns="91425" tIns="91425" rIns="91425" bIns="91425" anchor="b" anchorCtr="0">
            <a:noAutofit/>
          </a:bodyPr>
          <a:lstStyle/>
          <a:p>
            <a:pPr marL="0" lvl="0" indent="0" algn="l" rtl="0">
              <a:spcBef>
                <a:spcPts val="0"/>
              </a:spcBef>
              <a:spcAft>
                <a:spcPts val="0"/>
              </a:spcAft>
              <a:buNone/>
            </a:pPr>
            <a:r>
              <a:rPr lang="en-GB" sz="2000" dirty="0"/>
              <a:t>Key Activities</a:t>
            </a:r>
            <a:endParaRPr sz="2000" dirty="0"/>
          </a:p>
        </p:txBody>
      </p:sp>
      <p:sp>
        <p:nvSpPr>
          <p:cNvPr id="3028" name="Google Shape;3028;p83"/>
          <p:cNvSpPr txBox="1">
            <a:spLocks noGrp="1"/>
          </p:cNvSpPr>
          <p:nvPr>
            <p:ph type="subTitle" idx="6"/>
          </p:nvPr>
        </p:nvSpPr>
        <p:spPr>
          <a:xfrm>
            <a:off x="5646240" y="3473850"/>
            <a:ext cx="2338500" cy="505800"/>
          </a:xfrm>
          <a:prstGeom prst="rect">
            <a:avLst/>
          </a:prstGeom>
        </p:spPr>
        <p:txBody>
          <a:bodyPr spcFirstLastPara="1" wrap="square" lIns="91425" tIns="91425" rIns="91425" bIns="91425" anchor="b" anchorCtr="0">
            <a:noAutofit/>
          </a:bodyPr>
          <a:lstStyle/>
          <a:p>
            <a:pPr marL="0" lvl="0" indent="0" algn="l" rtl="0">
              <a:spcBef>
                <a:spcPts val="0"/>
              </a:spcBef>
              <a:spcAft>
                <a:spcPts val="0"/>
              </a:spcAft>
              <a:buNone/>
            </a:pPr>
            <a:r>
              <a:rPr lang="en-GB" sz="2000" dirty="0"/>
              <a:t>Risks/Challenges</a:t>
            </a:r>
            <a:endParaRPr sz="2000" dirty="0"/>
          </a:p>
        </p:txBody>
      </p:sp>
      <p:sp>
        <p:nvSpPr>
          <p:cNvPr id="3029" name="Google Shape;3029;p83"/>
          <p:cNvSpPr txBox="1">
            <a:spLocks noGrp="1"/>
          </p:cNvSpPr>
          <p:nvPr>
            <p:ph type="ctrTitle"/>
          </p:nvPr>
        </p:nvSpPr>
        <p:spPr>
          <a:xfrm>
            <a:off x="1089725" y="366575"/>
            <a:ext cx="6964800" cy="946200"/>
          </a:xfrm>
          <a:prstGeom prst="rect">
            <a:avLst/>
          </a:prstGeom>
        </p:spPr>
        <p:txBody>
          <a:bodyPr spcFirstLastPara="1" wrap="square" lIns="91425" tIns="91425" rIns="91425" bIns="91425" anchor="b" anchorCtr="0">
            <a:noAutofit/>
          </a:bodyPr>
          <a:lstStyle/>
          <a:p>
            <a:pPr marL="0" lvl="0" indent="0" algn="ctr" rtl="0">
              <a:spcBef>
                <a:spcPts val="0"/>
              </a:spcBef>
              <a:spcAft>
                <a:spcPts val="0"/>
              </a:spcAft>
              <a:buNone/>
            </a:pPr>
            <a:r>
              <a:rPr lang="en-GB" dirty="0"/>
              <a:t>Quad Chart of the project</a:t>
            </a:r>
            <a:endParaRPr dirty="0"/>
          </a:p>
        </p:txBody>
      </p:sp>
      <p:sp>
        <p:nvSpPr>
          <p:cNvPr id="3030" name="Google Shape;3030;p83"/>
          <p:cNvSpPr txBox="1">
            <a:spLocks noGrp="1"/>
          </p:cNvSpPr>
          <p:nvPr>
            <p:ph type="subTitle" idx="7"/>
          </p:nvPr>
        </p:nvSpPr>
        <p:spPr>
          <a:xfrm>
            <a:off x="1829875" y="2153125"/>
            <a:ext cx="2338500" cy="627900"/>
          </a:xfrm>
          <a:prstGeom prst="rect">
            <a:avLst/>
          </a:prstGeom>
        </p:spPr>
        <p:txBody>
          <a:bodyPr spcFirstLastPara="1" wrap="square" lIns="91425" tIns="91425" rIns="91425" bIns="91425" anchor="t" anchorCtr="0">
            <a:noAutofit/>
          </a:bodyPr>
          <a:lstStyle/>
          <a:p>
            <a:pPr marL="285750" lvl="0" indent="-285750" algn="l" rtl="0">
              <a:spcBef>
                <a:spcPts val="0"/>
              </a:spcBef>
              <a:spcAft>
                <a:spcPts val="0"/>
              </a:spcAft>
              <a:buFont typeface="Arial" panose="020B0604020202020204" pitchFamily="34" charset="0"/>
              <a:buChar char="•"/>
            </a:pPr>
            <a:r>
              <a:rPr lang="en-GB" sz="1400" dirty="0"/>
              <a:t>Establish Little Sprouts Nursery</a:t>
            </a:r>
            <a:endParaRPr sz="1400" dirty="0"/>
          </a:p>
        </p:txBody>
      </p:sp>
      <p:sp>
        <p:nvSpPr>
          <p:cNvPr id="3031" name="Google Shape;3031;p83"/>
          <p:cNvSpPr txBox="1">
            <a:spLocks noGrp="1"/>
          </p:cNvSpPr>
          <p:nvPr>
            <p:ph type="subTitle" idx="8"/>
          </p:nvPr>
        </p:nvSpPr>
        <p:spPr>
          <a:xfrm>
            <a:off x="1829874" y="1805575"/>
            <a:ext cx="2491223" cy="505800"/>
          </a:xfrm>
          <a:prstGeom prst="rect">
            <a:avLst/>
          </a:prstGeom>
        </p:spPr>
        <p:txBody>
          <a:bodyPr spcFirstLastPara="1" wrap="square" lIns="91425" tIns="91425" rIns="91425" bIns="91425" anchor="b" anchorCtr="0">
            <a:noAutofit/>
          </a:bodyPr>
          <a:lstStyle/>
          <a:p>
            <a:pPr marL="0" lvl="0" indent="0" algn="l" rtl="0">
              <a:spcBef>
                <a:spcPts val="0"/>
              </a:spcBef>
              <a:spcAft>
                <a:spcPts val="0"/>
              </a:spcAft>
              <a:buNone/>
            </a:pPr>
            <a:r>
              <a:rPr lang="en-GB" sz="2000" dirty="0"/>
              <a:t>Project Objectives</a:t>
            </a:r>
            <a:endParaRPr sz="2000" dirty="0"/>
          </a:p>
        </p:txBody>
      </p:sp>
      <p:sp>
        <p:nvSpPr>
          <p:cNvPr id="3032" name="Google Shape;3032;p83"/>
          <p:cNvSpPr/>
          <p:nvPr/>
        </p:nvSpPr>
        <p:spPr>
          <a:xfrm>
            <a:off x="1142212" y="2024176"/>
            <a:ext cx="614651" cy="540195"/>
          </a:xfrm>
          <a:custGeom>
            <a:avLst/>
            <a:gdLst/>
            <a:ahLst/>
            <a:cxnLst/>
            <a:rect l="l" t="t" r="r" b="b"/>
            <a:pathLst>
              <a:path w="11871" h="10433" extrusionOk="0">
                <a:moveTo>
                  <a:pt x="11870" y="4112"/>
                </a:moveTo>
                <a:cubicBezTo>
                  <a:pt x="11810" y="3768"/>
                  <a:pt x="11688" y="3808"/>
                  <a:pt x="11587" y="3646"/>
                </a:cubicBezTo>
                <a:cubicBezTo>
                  <a:pt x="11546" y="3626"/>
                  <a:pt x="11546" y="3707"/>
                  <a:pt x="11526" y="3687"/>
                </a:cubicBezTo>
                <a:cubicBezTo>
                  <a:pt x="11506" y="3646"/>
                  <a:pt x="11546" y="3687"/>
                  <a:pt x="11526" y="3626"/>
                </a:cubicBezTo>
                <a:cubicBezTo>
                  <a:pt x="11486" y="3586"/>
                  <a:pt x="11465" y="3626"/>
                  <a:pt x="11445" y="3565"/>
                </a:cubicBezTo>
                <a:cubicBezTo>
                  <a:pt x="11465" y="3545"/>
                  <a:pt x="11465" y="3444"/>
                  <a:pt x="11506" y="3444"/>
                </a:cubicBezTo>
                <a:cubicBezTo>
                  <a:pt x="11506" y="3403"/>
                  <a:pt x="11506" y="3342"/>
                  <a:pt x="11486" y="3282"/>
                </a:cubicBezTo>
                <a:cubicBezTo>
                  <a:pt x="11486" y="3221"/>
                  <a:pt x="11465" y="3180"/>
                  <a:pt x="11445" y="3120"/>
                </a:cubicBezTo>
                <a:cubicBezTo>
                  <a:pt x="11425" y="3079"/>
                  <a:pt x="11425" y="3059"/>
                  <a:pt x="11404" y="3018"/>
                </a:cubicBezTo>
                <a:cubicBezTo>
                  <a:pt x="11384" y="2958"/>
                  <a:pt x="11364" y="2917"/>
                  <a:pt x="11344" y="2877"/>
                </a:cubicBezTo>
                <a:cubicBezTo>
                  <a:pt x="11303" y="2654"/>
                  <a:pt x="11202" y="2451"/>
                  <a:pt x="11060" y="2269"/>
                </a:cubicBezTo>
                <a:cubicBezTo>
                  <a:pt x="11040" y="2228"/>
                  <a:pt x="11020" y="2168"/>
                  <a:pt x="10999" y="2127"/>
                </a:cubicBezTo>
                <a:cubicBezTo>
                  <a:pt x="10959" y="2066"/>
                  <a:pt x="10918" y="2006"/>
                  <a:pt x="10878" y="1945"/>
                </a:cubicBezTo>
                <a:cubicBezTo>
                  <a:pt x="10837" y="1884"/>
                  <a:pt x="10797" y="1844"/>
                  <a:pt x="10756" y="1783"/>
                </a:cubicBezTo>
                <a:cubicBezTo>
                  <a:pt x="10696" y="1742"/>
                  <a:pt x="10655" y="1702"/>
                  <a:pt x="10614" y="1661"/>
                </a:cubicBezTo>
                <a:cubicBezTo>
                  <a:pt x="10574" y="1621"/>
                  <a:pt x="10513" y="1580"/>
                  <a:pt x="10473" y="1560"/>
                </a:cubicBezTo>
                <a:cubicBezTo>
                  <a:pt x="10473" y="1519"/>
                  <a:pt x="10473" y="1479"/>
                  <a:pt x="10452" y="1438"/>
                </a:cubicBezTo>
                <a:cubicBezTo>
                  <a:pt x="10412" y="1357"/>
                  <a:pt x="10351" y="1297"/>
                  <a:pt x="10290" y="1236"/>
                </a:cubicBezTo>
                <a:cubicBezTo>
                  <a:pt x="10230" y="1195"/>
                  <a:pt x="10189" y="1175"/>
                  <a:pt x="10149" y="1135"/>
                </a:cubicBezTo>
                <a:lnTo>
                  <a:pt x="10007" y="1033"/>
                </a:lnTo>
                <a:cubicBezTo>
                  <a:pt x="9946" y="993"/>
                  <a:pt x="9906" y="952"/>
                  <a:pt x="9865" y="891"/>
                </a:cubicBezTo>
                <a:cubicBezTo>
                  <a:pt x="9804" y="871"/>
                  <a:pt x="9764" y="831"/>
                  <a:pt x="9723" y="810"/>
                </a:cubicBezTo>
                <a:cubicBezTo>
                  <a:pt x="9662" y="770"/>
                  <a:pt x="9622" y="750"/>
                  <a:pt x="9561" y="729"/>
                </a:cubicBezTo>
                <a:cubicBezTo>
                  <a:pt x="9521" y="648"/>
                  <a:pt x="9622" y="648"/>
                  <a:pt x="9602" y="588"/>
                </a:cubicBezTo>
                <a:cubicBezTo>
                  <a:pt x="9581" y="567"/>
                  <a:pt x="9561" y="527"/>
                  <a:pt x="9521" y="507"/>
                </a:cubicBezTo>
                <a:lnTo>
                  <a:pt x="9440" y="466"/>
                </a:lnTo>
                <a:lnTo>
                  <a:pt x="9338" y="405"/>
                </a:lnTo>
                <a:lnTo>
                  <a:pt x="9237" y="365"/>
                </a:lnTo>
                <a:lnTo>
                  <a:pt x="9116" y="324"/>
                </a:lnTo>
                <a:cubicBezTo>
                  <a:pt x="9095" y="304"/>
                  <a:pt x="9055" y="284"/>
                  <a:pt x="9014" y="284"/>
                </a:cubicBezTo>
                <a:lnTo>
                  <a:pt x="8913" y="264"/>
                </a:lnTo>
                <a:cubicBezTo>
                  <a:pt x="8771" y="264"/>
                  <a:pt x="8751" y="304"/>
                  <a:pt x="8690" y="324"/>
                </a:cubicBezTo>
                <a:cubicBezTo>
                  <a:pt x="8650" y="385"/>
                  <a:pt x="8650" y="466"/>
                  <a:pt x="8609" y="507"/>
                </a:cubicBezTo>
                <a:cubicBezTo>
                  <a:pt x="8609" y="466"/>
                  <a:pt x="8569" y="405"/>
                  <a:pt x="8467" y="365"/>
                </a:cubicBezTo>
                <a:cubicBezTo>
                  <a:pt x="8427" y="324"/>
                  <a:pt x="8366" y="304"/>
                  <a:pt x="8326" y="284"/>
                </a:cubicBezTo>
                <a:cubicBezTo>
                  <a:pt x="8245" y="264"/>
                  <a:pt x="8164" y="243"/>
                  <a:pt x="8103" y="223"/>
                </a:cubicBezTo>
                <a:cubicBezTo>
                  <a:pt x="8103" y="183"/>
                  <a:pt x="8042" y="162"/>
                  <a:pt x="8001" y="122"/>
                </a:cubicBezTo>
                <a:cubicBezTo>
                  <a:pt x="7941" y="102"/>
                  <a:pt x="7880" y="81"/>
                  <a:pt x="7839" y="81"/>
                </a:cubicBezTo>
                <a:cubicBezTo>
                  <a:pt x="7758" y="61"/>
                  <a:pt x="7698" y="41"/>
                  <a:pt x="7637" y="20"/>
                </a:cubicBezTo>
                <a:cubicBezTo>
                  <a:pt x="7515" y="0"/>
                  <a:pt x="7414" y="0"/>
                  <a:pt x="7292" y="20"/>
                </a:cubicBezTo>
                <a:cubicBezTo>
                  <a:pt x="7191" y="41"/>
                  <a:pt x="7191" y="102"/>
                  <a:pt x="7191" y="183"/>
                </a:cubicBezTo>
                <a:cubicBezTo>
                  <a:pt x="7211" y="264"/>
                  <a:pt x="7232" y="345"/>
                  <a:pt x="7191" y="385"/>
                </a:cubicBezTo>
                <a:cubicBezTo>
                  <a:pt x="7171" y="446"/>
                  <a:pt x="7252" y="405"/>
                  <a:pt x="7232" y="426"/>
                </a:cubicBezTo>
                <a:cubicBezTo>
                  <a:pt x="7232" y="426"/>
                  <a:pt x="7232" y="426"/>
                  <a:pt x="7211" y="446"/>
                </a:cubicBezTo>
                <a:cubicBezTo>
                  <a:pt x="7151" y="446"/>
                  <a:pt x="7070" y="446"/>
                  <a:pt x="7009" y="446"/>
                </a:cubicBezTo>
                <a:cubicBezTo>
                  <a:pt x="6948" y="405"/>
                  <a:pt x="6887" y="385"/>
                  <a:pt x="6827" y="365"/>
                </a:cubicBezTo>
                <a:cubicBezTo>
                  <a:pt x="6725" y="345"/>
                  <a:pt x="6624" y="324"/>
                  <a:pt x="6523" y="324"/>
                </a:cubicBezTo>
                <a:cubicBezTo>
                  <a:pt x="6503" y="284"/>
                  <a:pt x="6563" y="264"/>
                  <a:pt x="6604" y="243"/>
                </a:cubicBezTo>
                <a:cubicBezTo>
                  <a:pt x="6563" y="223"/>
                  <a:pt x="6543" y="223"/>
                  <a:pt x="6503" y="203"/>
                </a:cubicBezTo>
                <a:cubicBezTo>
                  <a:pt x="6482" y="203"/>
                  <a:pt x="6442" y="183"/>
                  <a:pt x="6401" y="183"/>
                </a:cubicBezTo>
                <a:cubicBezTo>
                  <a:pt x="6320" y="183"/>
                  <a:pt x="6259" y="203"/>
                  <a:pt x="6178" y="223"/>
                </a:cubicBezTo>
                <a:lnTo>
                  <a:pt x="6118" y="223"/>
                </a:lnTo>
                <a:cubicBezTo>
                  <a:pt x="6077" y="223"/>
                  <a:pt x="6118" y="223"/>
                  <a:pt x="6097" y="223"/>
                </a:cubicBezTo>
                <a:lnTo>
                  <a:pt x="6057" y="223"/>
                </a:lnTo>
                <a:cubicBezTo>
                  <a:pt x="6016" y="223"/>
                  <a:pt x="6037" y="243"/>
                  <a:pt x="6016" y="264"/>
                </a:cubicBezTo>
                <a:cubicBezTo>
                  <a:pt x="5976" y="264"/>
                  <a:pt x="5854" y="284"/>
                  <a:pt x="5854" y="304"/>
                </a:cubicBezTo>
                <a:cubicBezTo>
                  <a:pt x="5814" y="304"/>
                  <a:pt x="5773" y="304"/>
                  <a:pt x="5713" y="304"/>
                </a:cubicBezTo>
                <a:cubicBezTo>
                  <a:pt x="5652" y="324"/>
                  <a:pt x="5591" y="345"/>
                  <a:pt x="5530" y="345"/>
                </a:cubicBezTo>
                <a:lnTo>
                  <a:pt x="5429" y="324"/>
                </a:lnTo>
                <a:cubicBezTo>
                  <a:pt x="5348" y="345"/>
                  <a:pt x="5247" y="365"/>
                  <a:pt x="5166" y="365"/>
                </a:cubicBezTo>
                <a:cubicBezTo>
                  <a:pt x="5085" y="385"/>
                  <a:pt x="5004" y="405"/>
                  <a:pt x="4902" y="426"/>
                </a:cubicBezTo>
                <a:cubicBezTo>
                  <a:pt x="4821" y="466"/>
                  <a:pt x="4781" y="507"/>
                  <a:pt x="4679" y="567"/>
                </a:cubicBezTo>
                <a:cubicBezTo>
                  <a:pt x="4639" y="567"/>
                  <a:pt x="4639" y="567"/>
                  <a:pt x="4619" y="547"/>
                </a:cubicBezTo>
                <a:lnTo>
                  <a:pt x="4477" y="567"/>
                </a:lnTo>
                <a:lnTo>
                  <a:pt x="4335" y="588"/>
                </a:lnTo>
                <a:lnTo>
                  <a:pt x="4173" y="628"/>
                </a:lnTo>
                <a:cubicBezTo>
                  <a:pt x="4133" y="628"/>
                  <a:pt x="4072" y="669"/>
                  <a:pt x="4031" y="669"/>
                </a:cubicBezTo>
                <a:cubicBezTo>
                  <a:pt x="3950" y="709"/>
                  <a:pt x="3869" y="729"/>
                  <a:pt x="3808" y="790"/>
                </a:cubicBezTo>
                <a:cubicBezTo>
                  <a:pt x="3748" y="810"/>
                  <a:pt x="3707" y="851"/>
                  <a:pt x="3727" y="891"/>
                </a:cubicBezTo>
                <a:cubicBezTo>
                  <a:pt x="3667" y="891"/>
                  <a:pt x="3626" y="932"/>
                  <a:pt x="3586" y="973"/>
                </a:cubicBezTo>
                <a:lnTo>
                  <a:pt x="3545" y="973"/>
                </a:lnTo>
                <a:cubicBezTo>
                  <a:pt x="2877" y="1195"/>
                  <a:pt x="2249" y="1519"/>
                  <a:pt x="1682" y="1925"/>
                </a:cubicBezTo>
                <a:lnTo>
                  <a:pt x="1682" y="1925"/>
                </a:lnTo>
                <a:cubicBezTo>
                  <a:pt x="1682" y="1925"/>
                  <a:pt x="1682" y="1925"/>
                  <a:pt x="1682" y="1925"/>
                </a:cubicBezTo>
                <a:cubicBezTo>
                  <a:pt x="1459" y="2066"/>
                  <a:pt x="1256" y="2249"/>
                  <a:pt x="1074" y="2451"/>
                </a:cubicBezTo>
                <a:cubicBezTo>
                  <a:pt x="1013" y="2512"/>
                  <a:pt x="973" y="2573"/>
                  <a:pt x="912" y="2634"/>
                </a:cubicBezTo>
                <a:cubicBezTo>
                  <a:pt x="304" y="3302"/>
                  <a:pt x="0" y="4234"/>
                  <a:pt x="142" y="5145"/>
                </a:cubicBezTo>
                <a:cubicBezTo>
                  <a:pt x="304" y="6158"/>
                  <a:pt x="871" y="7151"/>
                  <a:pt x="1580" y="8001"/>
                </a:cubicBezTo>
                <a:cubicBezTo>
                  <a:pt x="1580" y="8123"/>
                  <a:pt x="1601" y="8224"/>
                  <a:pt x="1661" y="8326"/>
                </a:cubicBezTo>
                <a:cubicBezTo>
                  <a:pt x="1742" y="8467"/>
                  <a:pt x="1864" y="8609"/>
                  <a:pt x="1985" y="8731"/>
                </a:cubicBezTo>
                <a:cubicBezTo>
                  <a:pt x="2046" y="8812"/>
                  <a:pt x="2127" y="8872"/>
                  <a:pt x="2188" y="8933"/>
                </a:cubicBezTo>
                <a:cubicBezTo>
                  <a:pt x="2249" y="8974"/>
                  <a:pt x="2310" y="9034"/>
                  <a:pt x="2370" y="9075"/>
                </a:cubicBezTo>
                <a:lnTo>
                  <a:pt x="2532" y="9217"/>
                </a:lnTo>
                <a:cubicBezTo>
                  <a:pt x="2573" y="9257"/>
                  <a:pt x="2634" y="9298"/>
                  <a:pt x="2674" y="9338"/>
                </a:cubicBezTo>
                <a:cubicBezTo>
                  <a:pt x="2775" y="9419"/>
                  <a:pt x="2877" y="9500"/>
                  <a:pt x="2978" y="9561"/>
                </a:cubicBezTo>
                <a:lnTo>
                  <a:pt x="3079" y="9622"/>
                </a:lnTo>
                <a:cubicBezTo>
                  <a:pt x="3099" y="9642"/>
                  <a:pt x="3140" y="9662"/>
                  <a:pt x="3181" y="9683"/>
                </a:cubicBezTo>
                <a:lnTo>
                  <a:pt x="3363" y="9804"/>
                </a:lnTo>
                <a:cubicBezTo>
                  <a:pt x="3424" y="9845"/>
                  <a:pt x="3505" y="9885"/>
                  <a:pt x="3565" y="9926"/>
                </a:cubicBezTo>
                <a:lnTo>
                  <a:pt x="3646" y="9966"/>
                </a:lnTo>
                <a:lnTo>
                  <a:pt x="3748" y="10027"/>
                </a:lnTo>
                <a:lnTo>
                  <a:pt x="3910" y="10088"/>
                </a:lnTo>
                <a:cubicBezTo>
                  <a:pt x="3950" y="10108"/>
                  <a:pt x="4011" y="10108"/>
                  <a:pt x="4052" y="10128"/>
                </a:cubicBezTo>
                <a:lnTo>
                  <a:pt x="4193" y="10169"/>
                </a:lnTo>
                <a:cubicBezTo>
                  <a:pt x="4234" y="10189"/>
                  <a:pt x="4274" y="10189"/>
                  <a:pt x="4335" y="10209"/>
                </a:cubicBezTo>
                <a:cubicBezTo>
                  <a:pt x="4376" y="10209"/>
                  <a:pt x="4436" y="10209"/>
                  <a:pt x="4497" y="10230"/>
                </a:cubicBezTo>
                <a:lnTo>
                  <a:pt x="4598" y="10230"/>
                </a:lnTo>
                <a:lnTo>
                  <a:pt x="4679" y="10250"/>
                </a:lnTo>
                <a:cubicBezTo>
                  <a:pt x="4923" y="10392"/>
                  <a:pt x="5186" y="10432"/>
                  <a:pt x="5469" y="10412"/>
                </a:cubicBezTo>
                <a:cubicBezTo>
                  <a:pt x="5469" y="10392"/>
                  <a:pt x="5490" y="10371"/>
                  <a:pt x="5510" y="10351"/>
                </a:cubicBezTo>
                <a:cubicBezTo>
                  <a:pt x="5794" y="10371"/>
                  <a:pt x="6077" y="10331"/>
                  <a:pt x="6361" y="10290"/>
                </a:cubicBezTo>
                <a:cubicBezTo>
                  <a:pt x="6503" y="10290"/>
                  <a:pt x="6624" y="10290"/>
                  <a:pt x="6766" y="10290"/>
                </a:cubicBezTo>
                <a:cubicBezTo>
                  <a:pt x="6786" y="10290"/>
                  <a:pt x="6827" y="10311"/>
                  <a:pt x="6867" y="10311"/>
                </a:cubicBezTo>
                <a:lnTo>
                  <a:pt x="7009" y="10290"/>
                </a:lnTo>
                <a:cubicBezTo>
                  <a:pt x="7070" y="10290"/>
                  <a:pt x="7130" y="10290"/>
                  <a:pt x="7191" y="10290"/>
                </a:cubicBezTo>
                <a:cubicBezTo>
                  <a:pt x="7211" y="10290"/>
                  <a:pt x="7232" y="10270"/>
                  <a:pt x="7252" y="10250"/>
                </a:cubicBezTo>
                <a:cubicBezTo>
                  <a:pt x="7333" y="10230"/>
                  <a:pt x="7394" y="10230"/>
                  <a:pt x="7475" y="10209"/>
                </a:cubicBezTo>
                <a:lnTo>
                  <a:pt x="7596" y="10169"/>
                </a:lnTo>
                <a:cubicBezTo>
                  <a:pt x="7617" y="10169"/>
                  <a:pt x="7657" y="10149"/>
                  <a:pt x="7677" y="10149"/>
                </a:cubicBezTo>
                <a:lnTo>
                  <a:pt x="7900" y="10027"/>
                </a:lnTo>
                <a:lnTo>
                  <a:pt x="7961" y="10007"/>
                </a:lnTo>
                <a:lnTo>
                  <a:pt x="8022" y="9966"/>
                </a:lnTo>
                <a:lnTo>
                  <a:pt x="8143" y="9905"/>
                </a:lnTo>
                <a:cubicBezTo>
                  <a:pt x="8245" y="9824"/>
                  <a:pt x="8285" y="9784"/>
                  <a:pt x="8407" y="9683"/>
                </a:cubicBezTo>
                <a:cubicBezTo>
                  <a:pt x="8407" y="9662"/>
                  <a:pt x="8467" y="9642"/>
                  <a:pt x="8467" y="9622"/>
                </a:cubicBezTo>
                <a:cubicBezTo>
                  <a:pt x="8589" y="9500"/>
                  <a:pt x="8710" y="9359"/>
                  <a:pt x="8791" y="9217"/>
                </a:cubicBezTo>
                <a:lnTo>
                  <a:pt x="8852" y="9156"/>
                </a:lnTo>
                <a:lnTo>
                  <a:pt x="8872" y="9075"/>
                </a:lnTo>
                <a:cubicBezTo>
                  <a:pt x="8893" y="9014"/>
                  <a:pt x="8913" y="8994"/>
                  <a:pt x="8933" y="8953"/>
                </a:cubicBezTo>
                <a:lnTo>
                  <a:pt x="8933" y="8933"/>
                </a:lnTo>
                <a:cubicBezTo>
                  <a:pt x="9014" y="8852"/>
                  <a:pt x="9116" y="8771"/>
                  <a:pt x="9197" y="8690"/>
                </a:cubicBezTo>
                <a:cubicBezTo>
                  <a:pt x="9217" y="8731"/>
                  <a:pt x="9298" y="8751"/>
                  <a:pt x="9318" y="8771"/>
                </a:cubicBezTo>
                <a:cubicBezTo>
                  <a:pt x="9419" y="8852"/>
                  <a:pt x="9500" y="8953"/>
                  <a:pt x="9622" y="9034"/>
                </a:cubicBezTo>
                <a:cubicBezTo>
                  <a:pt x="9662" y="9014"/>
                  <a:pt x="9683" y="8953"/>
                  <a:pt x="9723" y="8953"/>
                </a:cubicBezTo>
                <a:cubicBezTo>
                  <a:pt x="9622" y="9055"/>
                  <a:pt x="9743" y="9014"/>
                  <a:pt x="9743" y="9055"/>
                </a:cubicBezTo>
                <a:lnTo>
                  <a:pt x="9845" y="9014"/>
                </a:lnTo>
                <a:lnTo>
                  <a:pt x="9926" y="8974"/>
                </a:lnTo>
                <a:cubicBezTo>
                  <a:pt x="9987" y="8893"/>
                  <a:pt x="10068" y="8832"/>
                  <a:pt x="10149" y="8771"/>
                </a:cubicBezTo>
                <a:lnTo>
                  <a:pt x="10189" y="8710"/>
                </a:lnTo>
                <a:lnTo>
                  <a:pt x="10250" y="8650"/>
                </a:lnTo>
                <a:cubicBezTo>
                  <a:pt x="10270" y="8609"/>
                  <a:pt x="10311" y="8548"/>
                  <a:pt x="10351" y="8528"/>
                </a:cubicBezTo>
                <a:cubicBezTo>
                  <a:pt x="10392" y="8467"/>
                  <a:pt x="10412" y="8427"/>
                  <a:pt x="10432" y="8386"/>
                </a:cubicBezTo>
                <a:cubicBezTo>
                  <a:pt x="10473" y="8346"/>
                  <a:pt x="10493" y="8285"/>
                  <a:pt x="10513" y="8244"/>
                </a:cubicBezTo>
                <a:cubicBezTo>
                  <a:pt x="10554" y="8184"/>
                  <a:pt x="10554" y="8123"/>
                  <a:pt x="10554" y="8042"/>
                </a:cubicBezTo>
                <a:cubicBezTo>
                  <a:pt x="10574" y="8022"/>
                  <a:pt x="10594" y="8022"/>
                  <a:pt x="10594" y="8001"/>
                </a:cubicBezTo>
                <a:cubicBezTo>
                  <a:pt x="10594" y="7981"/>
                  <a:pt x="10614" y="7941"/>
                  <a:pt x="10614" y="7920"/>
                </a:cubicBezTo>
                <a:cubicBezTo>
                  <a:pt x="10614" y="7900"/>
                  <a:pt x="10635" y="7880"/>
                  <a:pt x="10635" y="7839"/>
                </a:cubicBezTo>
                <a:cubicBezTo>
                  <a:pt x="10655" y="7799"/>
                  <a:pt x="10675" y="7738"/>
                  <a:pt x="10675" y="7698"/>
                </a:cubicBezTo>
                <a:cubicBezTo>
                  <a:pt x="10675" y="7637"/>
                  <a:pt x="10716" y="7536"/>
                  <a:pt x="10696" y="7495"/>
                </a:cubicBezTo>
                <a:cubicBezTo>
                  <a:pt x="10736" y="7414"/>
                  <a:pt x="10736" y="7333"/>
                  <a:pt x="10736" y="7232"/>
                </a:cubicBezTo>
                <a:cubicBezTo>
                  <a:pt x="10716" y="7151"/>
                  <a:pt x="10716" y="7070"/>
                  <a:pt x="10756" y="6989"/>
                </a:cubicBezTo>
                <a:cubicBezTo>
                  <a:pt x="10837" y="7009"/>
                  <a:pt x="10918" y="7130"/>
                  <a:pt x="10999" y="7171"/>
                </a:cubicBezTo>
                <a:cubicBezTo>
                  <a:pt x="11101" y="7070"/>
                  <a:pt x="11182" y="6968"/>
                  <a:pt x="11263" y="6867"/>
                </a:cubicBezTo>
                <a:cubicBezTo>
                  <a:pt x="11323" y="6766"/>
                  <a:pt x="11344" y="6644"/>
                  <a:pt x="11404" y="6543"/>
                </a:cubicBezTo>
                <a:cubicBezTo>
                  <a:pt x="11425" y="6502"/>
                  <a:pt x="11425" y="6482"/>
                  <a:pt x="11425" y="6442"/>
                </a:cubicBezTo>
                <a:cubicBezTo>
                  <a:pt x="11445" y="6401"/>
                  <a:pt x="11445" y="6381"/>
                  <a:pt x="11445" y="6340"/>
                </a:cubicBezTo>
                <a:cubicBezTo>
                  <a:pt x="11425" y="6280"/>
                  <a:pt x="11425" y="6219"/>
                  <a:pt x="11425" y="6158"/>
                </a:cubicBezTo>
                <a:cubicBezTo>
                  <a:pt x="11445" y="6118"/>
                  <a:pt x="11486" y="6158"/>
                  <a:pt x="11506" y="6158"/>
                </a:cubicBezTo>
                <a:cubicBezTo>
                  <a:pt x="11526" y="6138"/>
                  <a:pt x="11546" y="6118"/>
                  <a:pt x="11546" y="6097"/>
                </a:cubicBezTo>
                <a:cubicBezTo>
                  <a:pt x="11567" y="6077"/>
                  <a:pt x="11587" y="6037"/>
                  <a:pt x="11607" y="6016"/>
                </a:cubicBezTo>
                <a:cubicBezTo>
                  <a:pt x="11627" y="5956"/>
                  <a:pt x="11648" y="5895"/>
                  <a:pt x="11688" y="5834"/>
                </a:cubicBezTo>
                <a:cubicBezTo>
                  <a:pt x="11708" y="5773"/>
                  <a:pt x="11708" y="5712"/>
                  <a:pt x="11749" y="5652"/>
                </a:cubicBezTo>
                <a:cubicBezTo>
                  <a:pt x="11769" y="5591"/>
                  <a:pt x="11769" y="5530"/>
                  <a:pt x="11789" y="5469"/>
                </a:cubicBezTo>
                <a:cubicBezTo>
                  <a:pt x="11789" y="5409"/>
                  <a:pt x="11789" y="5328"/>
                  <a:pt x="11810" y="5247"/>
                </a:cubicBezTo>
                <a:cubicBezTo>
                  <a:pt x="11830" y="5125"/>
                  <a:pt x="11850" y="5003"/>
                  <a:pt x="11850" y="4882"/>
                </a:cubicBezTo>
                <a:cubicBezTo>
                  <a:pt x="11830" y="4862"/>
                  <a:pt x="11810" y="4781"/>
                  <a:pt x="11789" y="4740"/>
                </a:cubicBezTo>
                <a:cubicBezTo>
                  <a:pt x="11850" y="4659"/>
                  <a:pt x="11870" y="4558"/>
                  <a:pt x="11850" y="4457"/>
                </a:cubicBezTo>
                <a:lnTo>
                  <a:pt x="11850" y="4274"/>
                </a:lnTo>
                <a:lnTo>
                  <a:pt x="11850" y="4193"/>
                </a:lnTo>
                <a:cubicBezTo>
                  <a:pt x="11850" y="4153"/>
                  <a:pt x="11870" y="4132"/>
                  <a:pt x="11870" y="4112"/>
                </a:cubicBezTo>
                <a:close/>
                <a:moveTo>
                  <a:pt x="5976" y="324"/>
                </a:moveTo>
                <a:lnTo>
                  <a:pt x="5956" y="365"/>
                </a:lnTo>
                <a:cubicBezTo>
                  <a:pt x="5935" y="385"/>
                  <a:pt x="5895" y="365"/>
                  <a:pt x="5895" y="345"/>
                </a:cubicBezTo>
                <a:cubicBezTo>
                  <a:pt x="5915" y="324"/>
                  <a:pt x="5935" y="324"/>
                  <a:pt x="5976" y="324"/>
                </a:cubicBezTo>
                <a:close/>
                <a:moveTo>
                  <a:pt x="7151" y="10209"/>
                </a:moveTo>
                <a:cubicBezTo>
                  <a:pt x="7151" y="10230"/>
                  <a:pt x="7090" y="10250"/>
                  <a:pt x="7090" y="10230"/>
                </a:cubicBezTo>
                <a:cubicBezTo>
                  <a:pt x="7090" y="10209"/>
                  <a:pt x="7171" y="10189"/>
                  <a:pt x="7151" y="10209"/>
                </a:cubicBezTo>
                <a:close/>
                <a:moveTo>
                  <a:pt x="8771" y="9075"/>
                </a:moveTo>
                <a:cubicBezTo>
                  <a:pt x="8791" y="9075"/>
                  <a:pt x="8832" y="9034"/>
                  <a:pt x="8832" y="9055"/>
                </a:cubicBezTo>
                <a:cubicBezTo>
                  <a:pt x="8852" y="9075"/>
                  <a:pt x="8771" y="9095"/>
                  <a:pt x="8771" y="9075"/>
                </a:cubicBezTo>
                <a:close/>
                <a:moveTo>
                  <a:pt x="8123" y="9581"/>
                </a:moveTo>
                <a:cubicBezTo>
                  <a:pt x="8082" y="9602"/>
                  <a:pt x="8062" y="9642"/>
                  <a:pt x="8042" y="9683"/>
                </a:cubicBezTo>
                <a:cubicBezTo>
                  <a:pt x="7900" y="9764"/>
                  <a:pt x="7880" y="9824"/>
                  <a:pt x="7738" y="9905"/>
                </a:cubicBezTo>
                <a:cubicBezTo>
                  <a:pt x="7698" y="9926"/>
                  <a:pt x="7657" y="9926"/>
                  <a:pt x="7637" y="9905"/>
                </a:cubicBezTo>
                <a:cubicBezTo>
                  <a:pt x="7515" y="9946"/>
                  <a:pt x="7394" y="9966"/>
                  <a:pt x="7272" y="9966"/>
                </a:cubicBezTo>
                <a:cubicBezTo>
                  <a:pt x="7596" y="9824"/>
                  <a:pt x="7900" y="9642"/>
                  <a:pt x="8184" y="9460"/>
                </a:cubicBezTo>
                <a:cubicBezTo>
                  <a:pt x="8184" y="9500"/>
                  <a:pt x="8143" y="9541"/>
                  <a:pt x="8123" y="9581"/>
                </a:cubicBezTo>
                <a:close/>
                <a:moveTo>
                  <a:pt x="9440" y="8690"/>
                </a:moveTo>
                <a:cubicBezTo>
                  <a:pt x="9440" y="8690"/>
                  <a:pt x="9440" y="8690"/>
                  <a:pt x="9460" y="8650"/>
                </a:cubicBezTo>
                <a:lnTo>
                  <a:pt x="9460" y="8670"/>
                </a:lnTo>
                <a:close/>
                <a:moveTo>
                  <a:pt x="10290" y="7819"/>
                </a:moveTo>
                <a:cubicBezTo>
                  <a:pt x="10250" y="7900"/>
                  <a:pt x="10230" y="8001"/>
                  <a:pt x="10250" y="8082"/>
                </a:cubicBezTo>
                <a:cubicBezTo>
                  <a:pt x="10209" y="8123"/>
                  <a:pt x="10189" y="8184"/>
                  <a:pt x="10189" y="8224"/>
                </a:cubicBezTo>
                <a:cubicBezTo>
                  <a:pt x="10189" y="8265"/>
                  <a:pt x="10169" y="8305"/>
                  <a:pt x="10149" y="8346"/>
                </a:cubicBezTo>
                <a:cubicBezTo>
                  <a:pt x="10007" y="8265"/>
                  <a:pt x="9906" y="8204"/>
                  <a:pt x="9764" y="8123"/>
                </a:cubicBezTo>
                <a:cubicBezTo>
                  <a:pt x="9946" y="7920"/>
                  <a:pt x="10108" y="7698"/>
                  <a:pt x="10270" y="7475"/>
                </a:cubicBezTo>
                <a:lnTo>
                  <a:pt x="10270" y="7495"/>
                </a:lnTo>
                <a:cubicBezTo>
                  <a:pt x="10270" y="7495"/>
                  <a:pt x="10290" y="7495"/>
                  <a:pt x="10311" y="7495"/>
                </a:cubicBezTo>
                <a:cubicBezTo>
                  <a:pt x="10311" y="7495"/>
                  <a:pt x="10311" y="7536"/>
                  <a:pt x="10270" y="7596"/>
                </a:cubicBezTo>
                <a:cubicBezTo>
                  <a:pt x="10311" y="7657"/>
                  <a:pt x="10250" y="7799"/>
                  <a:pt x="10290" y="7819"/>
                </a:cubicBezTo>
                <a:close/>
                <a:moveTo>
                  <a:pt x="10311" y="7556"/>
                </a:moveTo>
                <a:cubicBezTo>
                  <a:pt x="10311" y="7556"/>
                  <a:pt x="10311" y="7536"/>
                  <a:pt x="10331" y="7515"/>
                </a:cubicBezTo>
                <a:cubicBezTo>
                  <a:pt x="10351" y="7475"/>
                  <a:pt x="10331" y="7515"/>
                  <a:pt x="10331" y="7536"/>
                </a:cubicBezTo>
                <a:cubicBezTo>
                  <a:pt x="10331" y="7536"/>
                  <a:pt x="10331" y="7556"/>
                  <a:pt x="10331" y="7556"/>
                </a:cubicBezTo>
                <a:close/>
                <a:moveTo>
                  <a:pt x="10473" y="8103"/>
                </a:moveTo>
                <a:lnTo>
                  <a:pt x="10493" y="8082"/>
                </a:lnTo>
                <a:lnTo>
                  <a:pt x="10513" y="8082"/>
                </a:lnTo>
                <a:cubicBezTo>
                  <a:pt x="10493" y="8123"/>
                  <a:pt x="10473" y="8123"/>
                  <a:pt x="10473" y="8103"/>
                </a:cubicBezTo>
                <a:close/>
                <a:moveTo>
                  <a:pt x="10473" y="8224"/>
                </a:moveTo>
                <a:cubicBezTo>
                  <a:pt x="10452" y="8224"/>
                  <a:pt x="10473" y="8184"/>
                  <a:pt x="10473" y="8163"/>
                </a:cubicBezTo>
                <a:cubicBezTo>
                  <a:pt x="10473" y="8143"/>
                  <a:pt x="10513" y="8143"/>
                  <a:pt x="10513" y="8163"/>
                </a:cubicBezTo>
                <a:cubicBezTo>
                  <a:pt x="10513" y="8184"/>
                  <a:pt x="10493" y="8204"/>
                  <a:pt x="10493" y="8224"/>
                </a:cubicBezTo>
                <a:close/>
                <a:moveTo>
                  <a:pt x="10614" y="7617"/>
                </a:moveTo>
                <a:cubicBezTo>
                  <a:pt x="10635" y="7576"/>
                  <a:pt x="10655" y="7576"/>
                  <a:pt x="10655" y="7576"/>
                </a:cubicBezTo>
                <a:cubicBezTo>
                  <a:pt x="10675" y="7596"/>
                  <a:pt x="10655" y="7617"/>
                  <a:pt x="10614" y="7617"/>
                </a:cubicBezTo>
                <a:close/>
                <a:moveTo>
                  <a:pt x="10959" y="7049"/>
                </a:moveTo>
                <a:cubicBezTo>
                  <a:pt x="10959" y="7009"/>
                  <a:pt x="10999" y="6989"/>
                  <a:pt x="11020" y="6989"/>
                </a:cubicBezTo>
                <a:cubicBezTo>
                  <a:pt x="10999" y="7009"/>
                  <a:pt x="10979" y="7049"/>
                  <a:pt x="10979" y="7049"/>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solidFill>
                <a:schemeClr val="dk2"/>
              </a:solidFill>
            </a:endParaRPr>
          </a:p>
        </p:txBody>
      </p:sp>
      <p:sp>
        <p:nvSpPr>
          <p:cNvPr id="3033" name="Google Shape;3033;p83"/>
          <p:cNvSpPr/>
          <p:nvPr/>
        </p:nvSpPr>
        <p:spPr>
          <a:xfrm>
            <a:off x="1142212" y="3753577"/>
            <a:ext cx="614651" cy="540195"/>
          </a:xfrm>
          <a:custGeom>
            <a:avLst/>
            <a:gdLst/>
            <a:ahLst/>
            <a:cxnLst/>
            <a:rect l="l" t="t" r="r" b="b"/>
            <a:pathLst>
              <a:path w="11871" h="10433" extrusionOk="0">
                <a:moveTo>
                  <a:pt x="11870" y="4112"/>
                </a:moveTo>
                <a:cubicBezTo>
                  <a:pt x="11810" y="3768"/>
                  <a:pt x="11688" y="3808"/>
                  <a:pt x="11587" y="3646"/>
                </a:cubicBezTo>
                <a:cubicBezTo>
                  <a:pt x="11546" y="3626"/>
                  <a:pt x="11546" y="3707"/>
                  <a:pt x="11526" y="3687"/>
                </a:cubicBezTo>
                <a:cubicBezTo>
                  <a:pt x="11506" y="3646"/>
                  <a:pt x="11546" y="3687"/>
                  <a:pt x="11526" y="3626"/>
                </a:cubicBezTo>
                <a:cubicBezTo>
                  <a:pt x="11486" y="3586"/>
                  <a:pt x="11465" y="3626"/>
                  <a:pt x="11445" y="3565"/>
                </a:cubicBezTo>
                <a:cubicBezTo>
                  <a:pt x="11465" y="3545"/>
                  <a:pt x="11465" y="3444"/>
                  <a:pt x="11506" y="3444"/>
                </a:cubicBezTo>
                <a:cubicBezTo>
                  <a:pt x="11506" y="3403"/>
                  <a:pt x="11506" y="3342"/>
                  <a:pt x="11486" y="3282"/>
                </a:cubicBezTo>
                <a:cubicBezTo>
                  <a:pt x="11486" y="3221"/>
                  <a:pt x="11465" y="3180"/>
                  <a:pt x="11445" y="3120"/>
                </a:cubicBezTo>
                <a:cubicBezTo>
                  <a:pt x="11425" y="3079"/>
                  <a:pt x="11425" y="3059"/>
                  <a:pt x="11404" y="3018"/>
                </a:cubicBezTo>
                <a:cubicBezTo>
                  <a:pt x="11384" y="2958"/>
                  <a:pt x="11364" y="2917"/>
                  <a:pt x="11344" y="2877"/>
                </a:cubicBezTo>
                <a:cubicBezTo>
                  <a:pt x="11303" y="2654"/>
                  <a:pt x="11202" y="2451"/>
                  <a:pt x="11060" y="2269"/>
                </a:cubicBezTo>
                <a:cubicBezTo>
                  <a:pt x="11040" y="2228"/>
                  <a:pt x="11020" y="2168"/>
                  <a:pt x="10999" y="2127"/>
                </a:cubicBezTo>
                <a:cubicBezTo>
                  <a:pt x="10959" y="2066"/>
                  <a:pt x="10918" y="2006"/>
                  <a:pt x="10878" y="1945"/>
                </a:cubicBezTo>
                <a:cubicBezTo>
                  <a:pt x="10837" y="1884"/>
                  <a:pt x="10797" y="1844"/>
                  <a:pt x="10756" y="1783"/>
                </a:cubicBezTo>
                <a:cubicBezTo>
                  <a:pt x="10696" y="1742"/>
                  <a:pt x="10655" y="1702"/>
                  <a:pt x="10614" y="1661"/>
                </a:cubicBezTo>
                <a:cubicBezTo>
                  <a:pt x="10574" y="1621"/>
                  <a:pt x="10513" y="1580"/>
                  <a:pt x="10473" y="1560"/>
                </a:cubicBezTo>
                <a:cubicBezTo>
                  <a:pt x="10473" y="1519"/>
                  <a:pt x="10473" y="1479"/>
                  <a:pt x="10452" y="1438"/>
                </a:cubicBezTo>
                <a:cubicBezTo>
                  <a:pt x="10412" y="1357"/>
                  <a:pt x="10351" y="1297"/>
                  <a:pt x="10290" y="1236"/>
                </a:cubicBezTo>
                <a:cubicBezTo>
                  <a:pt x="10230" y="1195"/>
                  <a:pt x="10189" y="1175"/>
                  <a:pt x="10149" y="1135"/>
                </a:cubicBezTo>
                <a:lnTo>
                  <a:pt x="10007" y="1033"/>
                </a:lnTo>
                <a:cubicBezTo>
                  <a:pt x="9946" y="993"/>
                  <a:pt x="9906" y="952"/>
                  <a:pt x="9865" y="891"/>
                </a:cubicBezTo>
                <a:cubicBezTo>
                  <a:pt x="9804" y="871"/>
                  <a:pt x="9764" y="831"/>
                  <a:pt x="9723" y="810"/>
                </a:cubicBezTo>
                <a:cubicBezTo>
                  <a:pt x="9662" y="770"/>
                  <a:pt x="9622" y="750"/>
                  <a:pt x="9561" y="729"/>
                </a:cubicBezTo>
                <a:cubicBezTo>
                  <a:pt x="9521" y="648"/>
                  <a:pt x="9622" y="648"/>
                  <a:pt x="9602" y="588"/>
                </a:cubicBezTo>
                <a:cubicBezTo>
                  <a:pt x="9581" y="567"/>
                  <a:pt x="9561" y="527"/>
                  <a:pt x="9521" y="507"/>
                </a:cubicBezTo>
                <a:lnTo>
                  <a:pt x="9440" y="466"/>
                </a:lnTo>
                <a:lnTo>
                  <a:pt x="9338" y="405"/>
                </a:lnTo>
                <a:lnTo>
                  <a:pt x="9237" y="365"/>
                </a:lnTo>
                <a:lnTo>
                  <a:pt x="9116" y="324"/>
                </a:lnTo>
                <a:cubicBezTo>
                  <a:pt x="9095" y="304"/>
                  <a:pt x="9055" y="284"/>
                  <a:pt x="9014" y="284"/>
                </a:cubicBezTo>
                <a:lnTo>
                  <a:pt x="8913" y="264"/>
                </a:lnTo>
                <a:cubicBezTo>
                  <a:pt x="8771" y="264"/>
                  <a:pt x="8751" y="304"/>
                  <a:pt x="8690" y="324"/>
                </a:cubicBezTo>
                <a:cubicBezTo>
                  <a:pt x="8650" y="385"/>
                  <a:pt x="8650" y="466"/>
                  <a:pt x="8609" y="507"/>
                </a:cubicBezTo>
                <a:cubicBezTo>
                  <a:pt x="8609" y="466"/>
                  <a:pt x="8569" y="405"/>
                  <a:pt x="8467" y="365"/>
                </a:cubicBezTo>
                <a:cubicBezTo>
                  <a:pt x="8427" y="324"/>
                  <a:pt x="8366" y="304"/>
                  <a:pt x="8326" y="284"/>
                </a:cubicBezTo>
                <a:cubicBezTo>
                  <a:pt x="8245" y="264"/>
                  <a:pt x="8164" y="243"/>
                  <a:pt x="8103" y="223"/>
                </a:cubicBezTo>
                <a:cubicBezTo>
                  <a:pt x="8103" y="183"/>
                  <a:pt x="8042" y="162"/>
                  <a:pt x="8001" y="122"/>
                </a:cubicBezTo>
                <a:cubicBezTo>
                  <a:pt x="7941" y="102"/>
                  <a:pt x="7880" y="81"/>
                  <a:pt x="7839" y="81"/>
                </a:cubicBezTo>
                <a:cubicBezTo>
                  <a:pt x="7758" y="61"/>
                  <a:pt x="7698" y="41"/>
                  <a:pt x="7637" y="20"/>
                </a:cubicBezTo>
                <a:cubicBezTo>
                  <a:pt x="7515" y="0"/>
                  <a:pt x="7414" y="0"/>
                  <a:pt x="7292" y="20"/>
                </a:cubicBezTo>
                <a:cubicBezTo>
                  <a:pt x="7191" y="41"/>
                  <a:pt x="7191" y="102"/>
                  <a:pt x="7191" y="183"/>
                </a:cubicBezTo>
                <a:cubicBezTo>
                  <a:pt x="7211" y="264"/>
                  <a:pt x="7232" y="345"/>
                  <a:pt x="7191" y="385"/>
                </a:cubicBezTo>
                <a:cubicBezTo>
                  <a:pt x="7171" y="446"/>
                  <a:pt x="7252" y="405"/>
                  <a:pt x="7232" y="426"/>
                </a:cubicBezTo>
                <a:cubicBezTo>
                  <a:pt x="7232" y="426"/>
                  <a:pt x="7232" y="426"/>
                  <a:pt x="7211" y="446"/>
                </a:cubicBezTo>
                <a:cubicBezTo>
                  <a:pt x="7151" y="446"/>
                  <a:pt x="7070" y="446"/>
                  <a:pt x="7009" y="446"/>
                </a:cubicBezTo>
                <a:cubicBezTo>
                  <a:pt x="6948" y="405"/>
                  <a:pt x="6887" y="385"/>
                  <a:pt x="6827" y="365"/>
                </a:cubicBezTo>
                <a:cubicBezTo>
                  <a:pt x="6725" y="345"/>
                  <a:pt x="6624" y="324"/>
                  <a:pt x="6523" y="324"/>
                </a:cubicBezTo>
                <a:cubicBezTo>
                  <a:pt x="6503" y="284"/>
                  <a:pt x="6563" y="264"/>
                  <a:pt x="6604" y="243"/>
                </a:cubicBezTo>
                <a:cubicBezTo>
                  <a:pt x="6563" y="223"/>
                  <a:pt x="6543" y="223"/>
                  <a:pt x="6503" y="203"/>
                </a:cubicBezTo>
                <a:cubicBezTo>
                  <a:pt x="6482" y="203"/>
                  <a:pt x="6442" y="183"/>
                  <a:pt x="6401" y="183"/>
                </a:cubicBezTo>
                <a:cubicBezTo>
                  <a:pt x="6320" y="183"/>
                  <a:pt x="6259" y="203"/>
                  <a:pt x="6178" y="223"/>
                </a:cubicBezTo>
                <a:lnTo>
                  <a:pt x="6118" y="223"/>
                </a:lnTo>
                <a:cubicBezTo>
                  <a:pt x="6077" y="223"/>
                  <a:pt x="6118" y="223"/>
                  <a:pt x="6097" y="223"/>
                </a:cubicBezTo>
                <a:lnTo>
                  <a:pt x="6057" y="223"/>
                </a:lnTo>
                <a:cubicBezTo>
                  <a:pt x="6016" y="223"/>
                  <a:pt x="6037" y="243"/>
                  <a:pt x="6016" y="264"/>
                </a:cubicBezTo>
                <a:cubicBezTo>
                  <a:pt x="5976" y="264"/>
                  <a:pt x="5854" y="284"/>
                  <a:pt x="5854" y="304"/>
                </a:cubicBezTo>
                <a:cubicBezTo>
                  <a:pt x="5814" y="304"/>
                  <a:pt x="5773" y="304"/>
                  <a:pt x="5713" y="304"/>
                </a:cubicBezTo>
                <a:cubicBezTo>
                  <a:pt x="5652" y="324"/>
                  <a:pt x="5591" y="345"/>
                  <a:pt x="5530" y="345"/>
                </a:cubicBezTo>
                <a:lnTo>
                  <a:pt x="5429" y="324"/>
                </a:lnTo>
                <a:cubicBezTo>
                  <a:pt x="5348" y="345"/>
                  <a:pt x="5247" y="365"/>
                  <a:pt x="5166" y="365"/>
                </a:cubicBezTo>
                <a:cubicBezTo>
                  <a:pt x="5085" y="385"/>
                  <a:pt x="5004" y="405"/>
                  <a:pt x="4902" y="426"/>
                </a:cubicBezTo>
                <a:cubicBezTo>
                  <a:pt x="4821" y="466"/>
                  <a:pt x="4781" y="507"/>
                  <a:pt x="4679" y="567"/>
                </a:cubicBezTo>
                <a:cubicBezTo>
                  <a:pt x="4639" y="567"/>
                  <a:pt x="4639" y="567"/>
                  <a:pt x="4619" y="547"/>
                </a:cubicBezTo>
                <a:lnTo>
                  <a:pt x="4477" y="567"/>
                </a:lnTo>
                <a:lnTo>
                  <a:pt x="4335" y="588"/>
                </a:lnTo>
                <a:lnTo>
                  <a:pt x="4173" y="628"/>
                </a:lnTo>
                <a:cubicBezTo>
                  <a:pt x="4133" y="628"/>
                  <a:pt x="4072" y="669"/>
                  <a:pt x="4031" y="669"/>
                </a:cubicBezTo>
                <a:cubicBezTo>
                  <a:pt x="3950" y="709"/>
                  <a:pt x="3869" y="729"/>
                  <a:pt x="3808" y="790"/>
                </a:cubicBezTo>
                <a:cubicBezTo>
                  <a:pt x="3748" y="810"/>
                  <a:pt x="3707" y="851"/>
                  <a:pt x="3727" y="891"/>
                </a:cubicBezTo>
                <a:cubicBezTo>
                  <a:pt x="3667" y="891"/>
                  <a:pt x="3626" y="932"/>
                  <a:pt x="3586" y="973"/>
                </a:cubicBezTo>
                <a:lnTo>
                  <a:pt x="3545" y="973"/>
                </a:lnTo>
                <a:cubicBezTo>
                  <a:pt x="2877" y="1195"/>
                  <a:pt x="2249" y="1519"/>
                  <a:pt x="1682" y="1925"/>
                </a:cubicBezTo>
                <a:lnTo>
                  <a:pt x="1682" y="1925"/>
                </a:lnTo>
                <a:cubicBezTo>
                  <a:pt x="1682" y="1925"/>
                  <a:pt x="1682" y="1925"/>
                  <a:pt x="1682" y="1925"/>
                </a:cubicBezTo>
                <a:cubicBezTo>
                  <a:pt x="1459" y="2066"/>
                  <a:pt x="1256" y="2249"/>
                  <a:pt x="1074" y="2451"/>
                </a:cubicBezTo>
                <a:cubicBezTo>
                  <a:pt x="1013" y="2512"/>
                  <a:pt x="973" y="2573"/>
                  <a:pt x="912" y="2634"/>
                </a:cubicBezTo>
                <a:cubicBezTo>
                  <a:pt x="304" y="3302"/>
                  <a:pt x="0" y="4234"/>
                  <a:pt x="142" y="5145"/>
                </a:cubicBezTo>
                <a:cubicBezTo>
                  <a:pt x="304" y="6158"/>
                  <a:pt x="871" y="7151"/>
                  <a:pt x="1580" y="8001"/>
                </a:cubicBezTo>
                <a:cubicBezTo>
                  <a:pt x="1580" y="8123"/>
                  <a:pt x="1601" y="8224"/>
                  <a:pt x="1661" y="8326"/>
                </a:cubicBezTo>
                <a:cubicBezTo>
                  <a:pt x="1742" y="8467"/>
                  <a:pt x="1864" y="8609"/>
                  <a:pt x="1985" y="8731"/>
                </a:cubicBezTo>
                <a:cubicBezTo>
                  <a:pt x="2046" y="8812"/>
                  <a:pt x="2127" y="8872"/>
                  <a:pt x="2188" y="8933"/>
                </a:cubicBezTo>
                <a:cubicBezTo>
                  <a:pt x="2249" y="8974"/>
                  <a:pt x="2310" y="9034"/>
                  <a:pt x="2370" y="9075"/>
                </a:cubicBezTo>
                <a:lnTo>
                  <a:pt x="2532" y="9217"/>
                </a:lnTo>
                <a:cubicBezTo>
                  <a:pt x="2573" y="9257"/>
                  <a:pt x="2634" y="9298"/>
                  <a:pt x="2674" y="9338"/>
                </a:cubicBezTo>
                <a:cubicBezTo>
                  <a:pt x="2775" y="9419"/>
                  <a:pt x="2877" y="9500"/>
                  <a:pt x="2978" y="9561"/>
                </a:cubicBezTo>
                <a:lnTo>
                  <a:pt x="3079" y="9622"/>
                </a:lnTo>
                <a:cubicBezTo>
                  <a:pt x="3099" y="9642"/>
                  <a:pt x="3140" y="9662"/>
                  <a:pt x="3181" y="9683"/>
                </a:cubicBezTo>
                <a:lnTo>
                  <a:pt x="3363" y="9804"/>
                </a:lnTo>
                <a:cubicBezTo>
                  <a:pt x="3424" y="9845"/>
                  <a:pt x="3505" y="9885"/>
                  <a:pt x="3565" y="9926"/>
                </a:cubicBezTo>
                <a:lnTo>
                  <a:pt x="3646" y="9966"/>
                </a:lnTo>
                <a:lnTo>
                  <a:pt x="3748" y="10027"/>
                </a:lnTo>
                <a:lnTo>
                  <a:pt x="3910" y="10088"/>
                </a:lnTo>
                <a:cubicBezTo>
                  <a:pt x="3950" y="10108"/>
                  <a:pt x="4011" y="10108"/>
                  <a:pt x="4052" y="10128"/>
                </a:cubicBezTo>
                <a:lnTo>
                  <a:pt x="4193" y="10169"/>
                </a:lnTo>
                <a:cubicBezTo>
                  <a:pt x="4234" y="10189"/>
                  <a:pt x="4274" y="10189"/>
                  <a:pt x="4335" y="10209"/>
                </a:cubicBezTo>
                <a:cubicBezTo>
                  <a:pt x="4376" y="10209"/>
                  <a:pt x="4436" y="10209"/>
                  <a:pt x="4497" y="10230"/>
                </a:cubicBezTo>
                <a:lnTo>
                  <a:pt x="4598" y="10230"/>
                </a:lnTo>
                <a:lnTo>
                  <a:pt x="4679" y="10250"/>
                </a:lnTo>
                <a:cubicBezTo>
                  <a:pt x="4923" y="10392"/>
                  <a:pt x="5186" y="10432"/>
                  <a:pt x="5469" y="10412"/>
                </a:cubicBezTo>
                <a:cubicBezTo>
                  <a:pt x="5469" y="10392"/>
                  <a:pt x="5490" y="10371"/>
                  <a:pt x="5510" y="10351"/>
                </a:cubicBezTo>
                <a:cubicBezTo>
                  <a:pt x="5794" y="10371"/>
                  <a:pt x="6077" y="10331"/>
                  <a:pt x="6361" y="10290"/>
                </a:cubicBezTo>
                <a:cubicBezTo>
                  <a:pt x="6503" y="10290"/>
                  <a:pt x="6624" y="10290"/>
                  <a:pt x="6766" y="10290"/>
                </a:cubicBezTo>
                <a:cubicBezTo>
                  <a:pt x="6786" y="10290"/>
                  <a:pt x="6827" y="10311"/>
                  <a:pt x="6867" y="10311"/>
                </a:cubicBezTo>
                <a:lnTo>
                  <a:pt x="7009" y="10290"/>
                </a:lnTo>
                <a:cubicBezTo>
                  <a:pt x="7070" y="10290"/>
                  <a:pt x="7130" y="10290"/>
                  <a:pt x="7191" y="10290"/>
                </a:cubicBezTo>
                <a:cubicBezTo>
                  <a:pt x="7211" y="10290"/>
                  <a:pt x="7232" y="10270"/>
                  <a:pt x="7252" y="10250"/>
                </a:cubicBezTo>
                <a:cubicBezTo>
                  <a:pt x="7333" y="10230"/>
                  <a:pt x="7394" y="10230"/>
                  <a:pt x="7475" y="10209"/>
                </a:cubicBezTo>
                <a:lnTo>
                  <a:pt x="7596" y="10169"/>
                </a:lnTo>
                <a:cubicBezTo>
                  <a:pt x="7617" y="10169"/>
                  <a:pt x="7657" y="10149"/>
                  <a:pt x="7677" y="10149"/>
                </a:cubicBezTo>
                <a:lnTo>
                  <a:pt x="7900" y="10027"/>
                </a:lnTo>
                <a:lnTo>
                  <a:pt x="7961" y="10007"/>
                </a:lnTo>
                <a:lnTo>
                  <a:pt x="8022" y="9966"/>
                </a:lnTo>
                <a:lnTo>
                  <a:pt x="8143" y="9905"/>
                </a:lnTo>
                <a:cubicBezTo>
                  <a:pt x="8245" y="9824"/>
                  <a:pt x="8285" y="9784"/>
                  <a:pt x="8407" y="9683"/>
                </a:cubicBezTo>
                <a:cubicBezTo>
                  <a:pt x="8407" y="9662"/>
                  <a:pt x="8467" y="9642"/>
                  <a:pt x="8467" y="9622"/>
                </a:cubicBezTo>
                <a:cubicBezTo>
                  <a:pt x="8589" y="9500"/>
                  <a:pt x="8710" y="9359"/>
                  <a:pt x="8791" y="9217"/>
                </a:cubicBezTo>
                <a:lnTo>
                  <a:pt x="8852" y="9156"/>
                </a:lnTo>
                <a:lnTo>
                  <a:pt x="8872" y="9075"/>
                </a:lnTo>
                <a:cubicBezTo>
                  <a:pt x="8893" y="9014"/>
                  <a:pt x="8913" y="8994"/>
                  <a:pt x="8933" y="8953"/>
                </a:cubicBezTo>
                <a:lnTo>
                  <a:pt x="8933" y="8933"/>
                </a:lnTo>
                <a:cubicBezTo>
                  <a:pt x="9014" y="8852"/>
                  <a:pt x="9116" y="8771"/>
                  <a:pt x="9197" y="8690"/>
                </a:cubicBezTo>
                <a:cubicBezTo>
                  <a:pt x="9217" y="8731"/>
                  <a:pt x="9298" y="8751"/>
                  <a:pt x="9318" y="8771"/>
                </a:cubicBezTo>
                <a:cubicBezTo>
                  <a:pt x="9419" y="8852"/>
                  <a:pt x="9500" y="8953"/>
                  <a:pt x="9622" y="9034"/>
                </a:cubicBezTo>
                <a:cubicBezTo>
                  <a:pt x="9662" y="9014"/>
                  <a:pt x="9683" y="8953"/>
                  <a:pt x="9723" y="8953"/>
                </a:cubicBezTo>
                <a:cubicBezTo>
                  <a:pt x="9622" y="9055"/>
                  <a:pt x="9743" y="9014"/>
                  <a:pt x="9743" y="9055"/>
                </a:cubicBezTo>
                <a:lnTo>
                  <a:pt x="9845" y="9014"/>
                </a:lnTo>
                <a:lnTo>
                  <a:pt x="9926" y="8974"/>
                </a:lnTo>
                <a:cubicBezTo>
                  <a:pt x="9987" y="8893"/>
                  <a:pt x="10068" y="8832"/>
                  <a:pt x="10149" y="8771"/>
                </a:cubicBezTo>
                <a:lnTo>
                  <a:pt x="10189" y="8710"/>
                </a:lnTo>
                <a:lnTo>
                  <a:pt x="10250" y="8650"/>
                </a:lnTo>
                <a:cubicBezTo>
                  <a:pt x="10270" y="8609"/>
                  <a:pt x="10311" y="8548"/>
                  <a:pt x="10351" y="8528"/>
                </a:cubicBezTo>
                <a:cubicBezTo>
                  <a:pt x="10392" y="8467"/>
                  <a:pt x="10412" y="8427"/>
                  <a:pt x="10432" y="8386"/>
                </a:cubicBezTo>
                <a:cubicBezTo>
                  <a:pt x="10473" y="8346"/>
                  <a:pt x="10493" y="8285"/>
                  <a:pt x="10513" y="8244"/>
                </a:cubicBezTo>
                <a:cubicBezTo>
                  <a:pt x="10554" y="8184"/>
                  <a:pt x="10554" y="8123"/>
                  <a:pt x="10554" y="8042"/>
                </a:cubicBezTo>
                <a:cubicBezTo>
                  <a:pt x="10574" y="8022"/>
                  <a:pt x="10594" y="8022"/>
                  <a:pt x="10594" y="8001"/>
                </a:cubicBezTo>
                <a:cubicBezTo>
                  <a:pt x="10594" y="7981"/>
                  <a:pt x="10614" y="7941"/>
                  <a:pt x="10614" y="7920"/>
                </a:cubicBezTo>
                <a:cubicBezTo>
                  <a:pt x="10614" y="7900"/>
                  <a:pt x="10635" y="7880"/>
                  <a:pt x="10635" y="7839"/>
                </a:cubicBezTo>
                <a:cubicBezTo>
                  <a:pt x="10655" y="7799"/>
                  <a:pt x="10675" y="7738"/>
                  <a:pt x="10675" y="7698"/>
                </a:cubicBezTo>
                <a:cubicBezTo>
                  <a:pt x="10675" y="7637"/>
                  <a:pt x="10716" y="7536"/>
                  <a:pt x="10696" y="7495"/>
                </a:cubicBezTo>
                <a:cubicBezTo>
                  <a:pt x="10736" y="7414"/>
                  <a:pt x="10736" y="7333"/>
                  <a:pt x="10736" y="7232"/>
                </a:cubicBezTo>
                <a:cubicBezTo>
                  <a:pt x="10716" y="7151"/>
                  <a:pt x="10716" y="7070"/>
                  <a:pt x="10756" y="6989"/>
                </a:cubicBezTo>
                <a:cubicBezTo>
                  <a:pt x="10837" y="7009"/>
                  <a:pt x="10918" y="7130"/>
                  <a:pt x="10999" y="7171"/>
                </a:cubicBezTo>
                <a:cubicBezTo>
                  <a:pt x="11101" y="7070"/>
                  <a:pt x="11182" y="6968"/>
                  <a:pt x="11263" y="6867"/>
                </a:cubicBezTo>
                <a:cubicBezTo>
                  <a:pt x="11323" y="6766"/>
                  <a:pt x="11344" y="6644"/>
                  <a:pt x="11404" y="6543"/>
                </a:cubicBezTo>
                <a:cubicBezTo>
                  <a:pt x="11425" y="6502"/>
                  <a:pt x="11425" y="6482"/>
                  <a:pt x="11425" y="6442"/>
                </a:cubicBezTo>
                <a:cubicBezTo>
                  <a:pt x="11445" y="6401"/>
                  <a:pt x="11445" y="6381"/>
                  <a:pt x="11445" y="6340"/>
                </a:cubicBezTo>
                <a:cubicBezTo>
                  <a:pt x="11425" y="6280"/>
                  <a:pt x="11425" y="6219"/>
                  <a:pt x="11425" y="6158"/>
                </a:cubicBezTo>
                <a:cubicBezTo>
                  <a:pt x="11445" y="6118"/>
                  <a:pt x="11486" y="6158"/>
                  <a:pt x="11506" y="6158"/>
                </a:cubicBezTo>
                <a:cubicBezTo>
                  <a:pt x="11526" y="6138"/>
                  <a:pt x="11546" y="6118"/>
                  <a:pt x="11546" y="6097"/>
                </a:cubicBezTo>
                <a:cubicBezTo>
                  <a:pt x="11567" y="6077"/>
                  <a:pt x="11587" y="6037"/>
                  <a:pt x="11607" y="6016"/>
                </a:cubicBezTo>
                <a:cubicBezTo>
                  <a:pt x="11627" y="5956"/>
                  <a:pt x="11648" y="5895"/>
                  <a:pt x="11688" y="5834"/>
                </a:cubicBezTo>
                <a:cubicBezTo>
                  <a:pt x="11708" y="5773"/>
                  <a:pt x="11708" y="5712"/>
                  <a:pt x="11749" y="5652"/>
                </a:cubicBezTo>
                <a:cubicBezTo>
                  <a:pt x="11769" y="5591"/>
                  <a:pt x="11769" y="5530"/>
                  <a:pt x="11789" y="5469"/>
                </a:cubicBezTo>
                <a:cubicBezTo>
                  <a:pt x="11789" y="5409"/>
                  <a:pt x="11789" y="5328"/>
                  <a:pt x="11810" y="5247"/>
                </a:cubicBezTo>
                <a:cubicBezTo>
                  <a:pt x="11830" y="5125"/>
                  <a:pt x="11850" y="5003"/>
                  <a:pt x="11850" y="4882"/>
                </a:cubicBezTo>
                <a:cubicBezTo>
                  <a:pt x="11830" y="4862"/>
                  <a:pt x="11810" y="4781"/>
                  <a:pt x="11789" y="4740"/>
                </a:cubicBezTo>
                <a:cubicBezTo>
                  <a:pt x="11850" y="4659"/>
                  <a:pt x="11870" y="4558"/>
                  <a:pt x="11850" y="4457"/>
                </a:cubicBezTo>
                <a:lnTo>
                  <a:pt x="11850" y="4274"/>
                </a:lnTo>
                <a:lnTo>
                  <a:pt x="11850" y="4193"/>
                </a:lnTo>
                <a:cubicBezTo>
                  <a:pt x="11850" y="4153"/>
                  <a:pt x="11870" y="4132"/>
                  <a:pt x="11870" y="4112"/>
                </a:cubicBezTo>
                <a:close/>
                <a:moveTo>
                  <a:pt x="5976" y="324"/>
                </a:moveTo>
                <a:lnTo>
                  <a:pt x="5956" y="365"/>
                </a:lnTo>
                <a:cubicBezTo>
                  <a:pt x="5935" y="385"/>
                  <a:pt x="5895" y="365"/>
                  <a:pt x="5895" y="345"/>
                </a:cubicBezTo>
                <a:cubicBezTo>
                  <a:pt x="5915" y="324"/>
                  <a:pt x="5935" y="324"/>
                  <a:pt x="5976" y="324"/>
                </a:cubicBezTo>
                <a:close/>
                <a:moveTo>
                  <a:pt x="7151" y="10209"/>
                </a:moveTo>
                <a:cubicBezTo>
                  <a:pt x="7151" y="10230"/>
                  <a:pt x="7090" y="10250"/>
                  <a:pt x="7090" y="10230"/>
                </a:cubicBezTo>
                <a:cubicBezTo>
                  <a:pt x="7090" y="10209"/>
                  <a:pt x="7171" y="10189"/>
                  <a:pt x="7151" y="10209"/>
                </a:cubicBezTo>
                <a:close/>
                <a:moveTo>
                  <a:pt x="8771" y="9075"/>
                </a:moveTo>
                <a:cubicBezTo>
                  <a:pt x="8791" y="9075"/>
                  <a:pt x="8832" y="9034"/>
                  <a:pt x="8832" y="9055"/>
                </a:cubicBezTo>
                <a:cubicBezTo>
                  <a:pt x="8852" y="9075"/>
                  <a:pt x="8771" y="9095"/>
                  <a:pt x="8771" y="9075"/>
                </a:cubicBezTo>
                <a:close/>
                <a:moveTo>
                  <a:pt x="8123" y="9581"/>
                </a:moveTo>
                <a:cubicBezTo>
                  <a:pt x="8082" y="9602"/>
                  <a:pt x="8062" y="9642"/>
                  <a:pt x="8042" y="9683"/>
                </a:cubicBezTo>
                <a:cubicBezTo>
                  <a:pt x="7900" y="9764"/>
                  <a:pt x="7880" y="9824"/>
                  <a:pt x="7738" y="9905"/>
                </a:cubicBezTo>
                <a:cubicBezTo>
                  <a:pt x="7698" y="9926"/>
                  <a:pt x="7657" y="9926"/>
                  <a:pt x="7637" y="9905"/>
                </a:cubicBezTo>
                <a:cubicBezTo>
                  <a:pt x="7515" y="9946"/>
                  <a:pt x="7394" y="9966"/>
                  <a:pt x="7272" y="9966"/>
                </a:cubicBezTo>
                <a:cubicBezTo>
                  <a:pt x="7596" y="9824"/>
                  <a:pt x="7900" y="9642"/>
                  <a:pt x="8184" y="9460"/>
                </a:cubicBezTo>
                <a:cubicBezTo>
                  <a:pt x="8184" y="9500"/>
                  <a:pt x="8143" y="9541"/>
                  <a:pt x="8123" y="9581"/>
                </a:cubicBezTo>
                <a:close/>
                <a:moveTo>
                  <a:pt x="9440" y="8690"/>
                </a:moveTo>
                <a:cubicBezTo>
                  <a:pt x="9440" y="8690"/>
                  <a:pt x="9440" y="8690"/>
                  <a:pt x="9460" y="8650"/>
                </a:cubicBezTo>
                <a:lnTo>
                  <a:pt x="9460" y="8670"/>
                </a:lnTo>
                <a:close/>
                <a:moveTo>
                  <a:pt x="10290" y="7819"/>
                </a:moveTo>
                <a:cubicBezTo>
                  <a:pt x="10250" y="7900"/>
                  <a:pt x="10230" y="8001"/>
                  <a:pt x="10250" y="8082"/>
                </a:cubicBezTo>
                <a:cubicBezTo>
                  <a:pt x="10209" y="8123"/>
                  <a:pt x="10189" y="8184"/>
                  <a:pt x="10189" y="8224"/>
                </a:cubicBezTo>
                <a:cubicBezTo>
                  <a:pt x="10189" y="8265"/>
                  <a:pt x="10169" y="8305"/>
                  <a:pt x="10149" y="8346"/>
                </a:cubicBezTo>
                <a:cubicBezTo>
                  <a:pt x="10007" y="8265"/>
                  <a:pt x="9906" y="8204"/>
                  <a:pt x="9764" y="8123"/>
                </a:cubicBezTo>
                <a:cubicBezTo>
                  <a:pt x="9946" y="7920"/>
                  <a:pt x="10108" y="7698"/>
                  <a:pt x="10270" y="7475"/>
                </a:cubicBezTo>
                <a:lnTo>
                  <a:pt x="10270" y="7495"/>
                </a:lnTo>
                <a:cubicBezTo>
                  <a:pt x="10270" y="7495"/>
                  <a:pt x="10290" y="7495"/>
                  <a:pt x="10311" y="7495"/>
                </a:cubicBezTo>
                <a:cubicBezTo>
                  <a:pt x="10311" y="7495"/>
                  <a:pt x="10311" y="7536"/>
                  <a:pt x="10270" y="7596"/>
                </a:cubicBezTo>
                <a:cubicBezTo>
                  <a:pt x="10311" y="7657"/>
                  <a:pt x="10250" y="7799"/>
                  <a:pt x="10290" y="7819"/>
                </a:cubicBezTo>
                <a:close/>
                <a:moveTo>
                  <a:pt x="10311" y="7556"/>
                </a:moveTo>
                <a:cubicBezTo>
                  <a:pt x="10311" y="7556"/>
                  <a:pt x="10311" y="7536"/>
                  <a:pt x="10331" y="7515"/>
                </a:cubicBezTo>
                <a:cubicBezTo>
                  <a:pt x="10351" y="7475"/>
                  <a:pt x="10331" y="7515"/>
                  <a:pt x="10331" y="7536"/>
                </a:cubicBezTo>
                <a:cubicBezTo>
                  <a:pt x="10331" y="7536"/>
                  <a:pt x="10331" y="7556"/>
                  <a:pt x="10331" y="7556"/>
                </a:cubicBezTo>
                <a:close/>
                <a:moveTo>
                  <a:pt x="10473" y="8103"/>
                </a:moveTo>
                <a:lnTo>
                  <a:pt x="10493" y="8082"/>
                </a:lnTo>
                <a:lnTo>
                  <a:pt x="10513" y="8082"/>
                </a:lnTo>
                <a:cubicBezTo>
                  <a:pt x="10493" y="8123"/>
                  <a:pt x="10473" y="8123"/>
                  <a:pt x="10473" y="8103"/>
                </a:cubicBezTo>
                <a:close/>
                <a:moveTo>
                  <a:pt x="10473" y="8224"/>
                </a:moveTo>
                <a:cubicBezTo>
                  <a:pt x="10452" y="8224"/>
                  <a:pt x="10473" y="8184"/>
                  <a:pt x="10473" y="8163"/>
                </a:cubicBezTo>
                <a:cubicBezTo>
                  <a:pt x="10473" y="8143"/>
                  <a:pt x="10513" y="8143"/>
                  <a:pt x="10513" y="8163"/>
                </a:cubicBezTo>
                <a:cubicBezTo>
                  <a:pt x="10513" y="8184"/>
                  <a:pt x="10493" y="8204"/>
                  <a:pt x="10493" y="8224"/>
                </a:cubicBezTo>
                <a:close/>
                <a:moveTo>
                  <a:pt x="10614" y="7617"/>
                </a:moveTo>
                <a:cubicBezTo>
                  <a:pt x="10635" y="7576"/>
                  <a:pt x="10655" y="7576"/>
                  <a:pt x="10655" y="7576"/>
                </a:cubicBezTo>
                <a:cubicBezTo>
                  <a:pt x="10675" y="7596"/>
                  <a:pt x="10655" y="7617"/>
                  <a:pt x="10614" y="7617"/>
                </a:cubicBezTo>
                <a:close/>
                <a:moveTo>
                  <a:pt x="10959" y="7049"/>
                </a:moveTo>
                <a:cubicBezTo>
                  <a:pt x="10959" y="7009"/>
                  <a:pt x="10999" y="6989"/>
                  <a:pt x="11020" y="6989"/>
                </a:cubicBezTo>
                <a:cubicBezTo>
                  <a:pt x="10999" y="7009"/>
                  <a:pt x="10979" y="7049"/>
                  <a:pt x="10979" y="7049"/>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solidFill>
                <a:schemeClr val="dk2"/>
              </a:solidFill>
            </a:endParaRPr>
          </a:p>
        </p:txBody>
      </p:sp>
      <p:sp>
        <p:nvSpPr>
          <p:cNvPr id="3034" name="Google Shape;3034;p83"/>
          <p:cNvSpPr/>
          <p:nvPr/>
        </p:nvSpPr>
        <p:spPr>
          <a:xfrm>
            <a:off x="4900076" y="2024176"/>
            <a:ext cx="614651" cy="540195"/>
          </a:xfrm>
          <a:custGeom>
            <a:avLst/>
            <a:gdLst/>
            <a:ahLst/>
            <a:cxnLst/>
            <a:rect l="l" t="t" r="r" b="b"/>
            <a:pathLst>
              <a:path w="11871" h="10433" extrusionOk="0">
                <a:moveTo>
                  <a:pt x="11870" y="4112"/>
                </a:moveTo>
                <a:cubicBezTo>
                  <a:pt x="11810" y="3768"/>
                  <a:pt x="11688" y="3808"/>
                  <a:pt x="11587" y="3646"/>
                </a:cubicBezTo>
                <a:cubicBezTo>
                  <a:pt x="11546" y="3626"/>
                  <a:pt x="11546" y="3707"/>
                  <a:pt x="11526" y="3687"/>
                </a:cubicBezTo>
                <a:cubicBezTo>
                  <a:pt x="11506" y="3646"/>
                  <a:pt x="11546" y="3687"/>
                  <a:pt x="11526" y="3626"/>
                </a:cubicBezTo>
                <a:cubicBezTo>
                  <a:pt x="11486" y="3586"/>
                  <a:pt x="11465" y="3626"/>
                  <a:pt x="11445" y="3565"/>
                </a:cubicBezTo>
                <a:cubicBezTo>
                  <a:pt x="11465" y="3545"/>
                  <a:pt x="11465" y="3444"/>
                  <a:pt x="11506" y="3444"/>
                </a:cubicBezTo>
                <a:cubicBezTo>
                  <a:pt x="11506" y="3403"/>
                  <a:pt x="11506" y="3342"/>
                  <a:pt x="11486" y="3282"/>
                </a:cubicBezTo>
                <a:cubicBezTo>
                  <a:pt x="11486" y="3221"/>
                  <a:pt x="11465" y="3180"/>
                  <a:pt x="11445" y="3120"/>
                </a:cubicBezTo>
                <a:cubicBezTo>
                  <a:pt x="11425" y="3079"/>
                  <a:pt x="11425" y="3059"/>
                  <a:pt x="11404" y="3018"/>
                </a:cubicBezTo>
                <a:cubicBezTo>
                  <a:pt x="11384" y="2958"/>
                  <a:pt x="11364" y="2917"/>
                  <a:pt x="11344" y="2877"/>
                </a:cubicBezTo>
                <a:cubicBezTo>
                  <a:pt x="11303" y="2654"/>
                  <a:pt x="11202" y="2451"/>
                  <a:pt x="11060" y="2269"/>
                </a:cubicBezTo>
                <a:cubicBezTo>
                  <a:pt x="11040" y="2228"/>
                  <a:pt x="11020" y="2168"/>
                  <a:pt x="10999" y="2127"/>
                </a:cubicBezTo>
                <a:cubicBezTo>
                  <a:pt x="10959" y="2066"/>
                  <a:pt x="10918" y="2006"/>
                  <a:pt x="10878" y="1945"/>
                </a:cubicBezTo>
                <a:cubicBezTo>
                  <a:pt x="10837" y="1884"/>
                  <a:pt x="10797" y="1844"/>
                  <a:pt x="10756" y="1783"/>
                </a:cubicBezTo>
                <a:cubicBezTo>
                  <a:pt x="10696" y="1742"/>
                  <a:pt x="10655" y="1702"/>
                  <a:pt x="10614" y="1661"/>
                </a:cubicBezTo>
                <a:cubicBezTo>
                  <a:pt x="10574" y="1621"/>
                  <a:pt x="10513" y="1580"/>
                  <a:pt x="10473" y="1560"/>
                </a:cubicBezTo>
                <a:cubicBezTo>
                  <a:pt x="10473" y="1519"/>
                  <a:pt x="10473" y="1479"/>
                  <a:pt x="10452" y="1438"/>
                </a:cubicBezTo>
                <a:cubicBezTo>
                  <a:pt x="10412" y="1357"/>
                  <a:pt x="10351" y="1297"/>
                  <a:pt x="10290" y="1236"/>
                </a:cubicBezTo>
                <a:cubicBezTo>
                  <a:pt x="10230" y="1195"/>
                  <a:pt x="10189" y="1175"/>
                  <a:pt x="10149" y="1135"/>
                </a:cubicBezTo>
                <a:lnTo>
                  <a:pt x="10007" y="1033"/>
                </a:lnTo>
                <a:cubicBezTo>
                  <a:pt x="9946" y="993"/>
                  <a:pt x="9906" y="952"/>
                  <a:pt x="9865" y="891"/>
                </a:cubicBezTo>
                <a:cubicBezTo>
                  <a:pt x="9804" y="871"/>
                  <a:pt x="9764" y="831"/>
                  <a:pt x="9723" y="810"/>
                </a:cubicBezTo>
                <a:cubicBezTo>
                  <a:pt x="9662" y="770"/>
                  <a:pt x="9622" y="750"/>
                  <a:pt x="9561" y="729"/>
                </a:cubicBezTo>
                <a:cubicBezTo>
                  <a:pt x="9521" y="648"/>
                  <a:pt x="9622" y="648"/>
                  <a:pt x="9602" y="588"/>
                </a:cubicBezTo>
                <a:cubicBezTo>
                  <a:pt x="9581" y="567"/>
                  <a:pt x="9561" y="527"/>
                  <a:pt x="9521" y="507"/>
                </a:cubicBezTo>
                <a:lnTo>
                  <a:pt x="9440" y="466"/>
                </a:lnTo>
                <a:lnTo>
                  <a:pt x="9338" y="405"/>
                </a:lnTo>
                <a:lnTo>
                  <a:pt x="9237" y="365"/>
                </a:lnTo>
                <a:lnTo>
                  <a:pt x="9116" y="324"/>
                </a:lnTo>
                <a:cubicBezTo>
                  <a:pt x="9095" y="304"/>
                  <a:pt x="9055" y="284"/>
                  <a:pt x="9014" y="284"/>
                </a:cubicBezTo>
                <a:lnTo>
                  <a:pt x="8913" y="264"/>
                </a:lnTo>
                <a:cubicBezTo>
                  <a:pt x="8771" y="264"/>
                  <a:pt x="8751" y="304"/>
                  <a:pt x="8690" y="324"/>
                </a:cubicBezTo>
                <a:cubicBezTo>
                  <a:pt x="8650" y="385"/>
                  <a:pt x="8650" y="466"/>
                  <a:pt x="8609" y="507"/>
                </a:cubicBezTo>
                <a:cubicBezTo>
                  <a:pt x="8609" y="466"/>
                  <a:pt x="8569" y="405"/>
                  <a:pt x="8467" y="365"/>
                </a:cubicBezTo>
                <a:cubicBezTo>
                  <a:pt x="8427" y="324"/>
                  <a:pt x="8366" y="304"/>
                  <a:pt x="8326" y="284"/>
                </a:cubicBezTo>
                <a:cubicBezTo>
                  <a:pt x="8245" y="264"/>
                  <a:pt x="8164" y="243"/>
                  <a:pt x="8103" y="223"/>
                </a:cubicBezTo>
                <a:cubicBezTo>
                  <a:pt x="8103" y="183"/>
                  <a:pt x="8042" y="162"/>
                  <a:pt x="8001" y="122"/>
                </a:cubicBezTo>
                <a:cubicBezTo>
                  <a:pt x="7941" y="102"/>
                  <a:pt x="7880" y="81"/>
                  <a:pt x="7839" y="81"/>
                </a:cubicBezTo>
                <a:cubicBezTo>
                  <a:pt x="7758" y="61"/>
                  <a:pt x="7698" y="41"/>
                  <a:pt x="7637" y="20"/>
                </a:cubicBezTo>
                <a:cubicBezTo>
                  <a:pt x="7515" y="0"/>
                  <a:pt x="7414" y="0"/>
                  <a:pt x="7292" y="20"/>
                </a:cubicBezTo>
                <a:cubicBezTo>
                  <a:pt x="7191" y="41"/>
                  <a:pt x="7191" y="102"/>
                  <a:pt x="7191" y="183"/>
                </a:cubicBezTo>
                <a:cubicBezTo>
                  <a:pt x="7211" y="264"/>
                  <a:pt x="7232" y="345"/>
                  <a:pt x="7191" y="385"/>
                </a:cubicBezTo>
                <a:cubicBezTo>
                  <a:pt x="7171" y="446"/>
                  <a:pt x="7252" y="405"/>
                  <a:pt x="7232" y="426"/>
                </a:cubicBezTo>
                <a:cubicBezTo>
                  <a:pt x="7232" y="426"/>
                  <a:pt x="7232" y="426"/>
                  <a:pt x="7211" y="446"/>
                </a:cubicBezTo>
                <a:cubicBezTo>
                  <a:pt x="7151" y="446"/>
                  <a:pt x="7070" y="446"/>
                  <a:pt x="7009" y="446"/>
                </a:cubicBezTo>
                <a:cubicBezTo>
                  <a:pt x="6948" y="405"/>
                  <a:pt x="6887" y="385"/>
                  <a:pt x="6827" y="365"/>
                </a:cubicBezTo>
                <a:cubicBezTo>
                  <a:pt x="6725" y="345"/>
                  <a:pt x="6624" y="324"/>
                  <a:pt x="6523" y="324"/>
                </a:cubicBezTo>
                <a:cubicBezTo>
                  <a:pt x="6503" y="284"/>
                  <a:pt x="6563" y="264"/>
                  <a:pt x="6604" y="243"/>
                </a:cubicBezTo>
                <a:cubicBezTo>
                  <a:pt x="6563" y="223"/>
                  <a:pt x="6543" y="223"/>
                  <a:pt x="6503" y="203"/>
                </a:cubicBezTo>
                <a:cubicBezTo>
                  <a:pt x="6482" y="203"/>
                  <a:pt x="6442" y="183"/>
                  <a:pt x="6401" y="183"/>
                </a:cubicBezTo>
                <a:cubicBezTo>
                  <a:pt x="6320" y="183"/>
                  <a:pt x="6259" y="203"/>
                  <a:pt x="6178" y="223"/>
                </a:cubicBezTo>
                <a:lnTo>
                  <a:pt x="6118" y="223"/>
                </a:lnTo>
                <a:cubicBezTo>
                  <a:pt x="6077" y="223"/>
                  <a:pt x="6118" y="223"/>
                  <a:pt x="6097" y="223"/>
                </a:cubicBezTo>
                <a:lnTo>
                  <a:pt x="6057" y="223"/>
                </a:lnTo>
                <a:cubicBezTo>
                  <a:pt x="6016" y="223"/>
                  <a:pt x="6037" y="243"/>
                  <a:pt x="6016" y="264"/>
                </a:cubicBezTo>
                <a:cubicBezTo>
                  <a:pt x="5976" y="264"/>
                  <a:pt x="5854" y="284"/>
                  <a:pt x="5854" y="304"/>
                </a:cubicBezTo>
                <a:cubicBezTo>
                  <a:pt x="5814" y="304"/>
                  <a:pt x="5773" y="304"/>
                  <a:pt x="5713" y="304"/>
                </a:cubicBezTo>
                <a:cubicBezTo>
                  <a:pt x="5652" y="324"/>
                  <a:pt x="5591" y="345"/>
                  <a:pt x="5530" y="345"/>
                </a:cubicBezTo>
                <a:lnTo>
                  <a:pt x="5429" y="324"/>
                </a:lnTo>
                <a:cubicBezTo>
                  <a:pt x="5348" y="345"/>
                  <a:pt x="5247" y="365"/>
                  <a:pt x="5166" y="365"/>
                </a:cubicBezTo>
                <a:cubicBezTo>
                  <a:pt x="5085" y="385"/>
                  <a:pt x="5004" y="405"/>
                  <a:pt x="4902" y="426"/>
                </a:cubicBezTo>
                <a:cubicBezTo>
                  <a:pt x="4821" y="466"/>
                  <a:pt x="4781" y="507"/>
                  <a:pt x="4679" y="567"/>
                </a:cubicBezTo>
                <a:cubicBezTo>
                  <a:pt x="4639" y="567"/>
                  <a:pt x="4639" y="567"/>
                  <a:pt x="4619" y="547"/>
                </a:cubicBezTo>
                <a:lnTo>
                  <a:pt x="4477" y="567"/>
                </a:lnTo>
                <a:lnTo>
                  <a:pt x="4335" y="588"/>
                </a:lnTo>
                <a:lnTo>
                  <a:pt x="4173" y="628"/>
                </a:lnTo>
                <a:cubicBezTo>
                  <a:pt x="4133" y="628"/>
                  <a:pt x="4072" y="669"/>
                  <a:pt x="4031" y="669"/>
                </a:cubicBezTo>
                <a:cubicBezTo>
                  <a:pt x="3950" y="709"/>
                  <a:pt x="3869" y="729"/>
                  <a:pt x="3808" y="790"/>
                </a:cubicBezTo>
                <a:cubicBezTo>
                  <a:pt x="3748" y="810"/>
                  <a:pt x="3707" y="851"/>
                  <a:pt x="3727" y="891"/>
                </a:cubicBezTo>
                <a:cubicBezTo>
                  <a:pt x="3667" y="891"/>
                  <a:pt x="3626" y="932"/>
                  <a:pt x="3586" y="973"/>
                </a:cubicBezTo>
                <a:lnTo>
                  <a:pt x="3545" y="973"/>
                </a:lnTo>
                <a:cubicBezTo>
                  <a:pt x="2877" y="1195"/>
                  <a:pt x="2249" y="1519"/>
                  <a:pt x="1682" y="1925"/>
                </a:cubicBezTo>
                <a:lnTo>
                  <a:pt x="1682" y="1925"/>
                </a:lnTo>
                <a:cubicBezTo>
                  <a:pt x="1682" y="1925"/>
                  <a:pt x="1682" y="1925"/>
                  <a:pt x="1682" y="1925"/>
                </a:cubicBezTo>
                <a:cubicBezTo>
                  <a:pt x="1459" y="2066"/>
                  <a:pt x="1256" y="2249"/>
                  <a:pt x="1074" y="2451"/>
                </a:cubicBezTo>
                <a:cubicBezTo>
                  <a:pt x="1013" y="2512"/>
                  <a:pt x="973" y="2573"/>
                  <a:pt x="912" y="2634"/>
                </a:cubicBezTo>
                <a:cubicBezTo>
                  <a:pt x="304" y="3302"/>
                  <a:pt x="0" y="4234"/>
                  <a:pt x="142" y="5145"/>
                </a:cubicBezTo>
                <a:cubicBezTo>
                  <a:pt x="304" y="6158"/>
                  <a:pt x="871" y="7151"/>
                  <a:pt x="1580" y="8001"/>
                </a:cubicBezTo>
                <a:cubicBezTo>
                  <a:pt x="1580" y="8123"/>
                  <a:pt x="1601" y="8224"/>
                  <a:pt x="1661" y="8326"/>
                </a:cubicBezTo>
                <a:cubicBezTo>
                  <a:pt x="1742" y="8467"/>
                  <a:pt x="1864" y="8609"/>
                  <a:pt x="1985" y="8731"/>
                </a:cubicBezTo>
                <a:cubicBezTo>
                  <a:pt x="2046" y="8812"/>
                  <a:pt x="2127" y="8872"/>
                  <a:pt x="2188" y="8933"/>
                </a:cubicBezTo>
                <a:cubicBezTo>
                  <a:pt x="2249" y="8974"/>
                  <a:pt x="2310" y="9034"/>
                  <a:pt x="2370" y="9075"/>
                </a:cubicBezTo>
                <a:lnTo>
                  <a:pt x="2532" y="9217"/>
                </a:lnTo>
                <a:cubicBezTo>
                  <a:pt x="2573" y="9257"/>
                  <a:pt x="2634" y="9298"/>
                  <a:pt x="2674" y="9338"/>
                </a:cubicBezTo>
                <a:cubicBezTo>
                  <a:pt x="2775" y="9419"/>
                  <a:pt x="2877" y="9500"/>
                  <a:pt x="2978" y="9561"/>
                </a:cubicBezTo>
                <a:lnTo>
                  <a:pt x="3079" y="9622"/>
                </a:lnTo>
                <a:cubicBezTo>
                  <a:pt x="3099" y="9642"/>
                  <a:pt x="3140" y="9662"/>
                  <a:pt x="3181" y="9683"/>
                </a:cubicBezTo>
                <a:lnTo>
                  <a:pt x="3363" y="9804"/>
                </a:lnTo>
                <a:cubicBezTo>
                  <a:pt x="3424" y="9845"/>
                  <a:pt x="3505" y="9885"/>
                  <a:pt x="3565" y="9926"/>
                </a:cubicBezTo>
                <a:lnTo>
                  <a:pt x="3646" y="9966"/>
                </a:lnTo>
                <a:lnTo>
                  <a:pt x="3748" y="10027"/>
                </a:lnTo>
                <a:lnTo>
                  <a:pt x="3910" y="10088"/>
                </a:lnTo>
                <a:cubicBezTo>
                  <a:pt x="3950" y="10108"/>
                  <a:pt x="4011" y="10108"/>
                  <a:pt x="4052" y="10128"/>
                </a:cubicBezTo>
                <a:lnTo>
                  <a:pt x="4193" y="10169"/>
                </a:lnTo>
                <a:cubicBezTo>
                  <a:pt x="4234" y="10189"/>
                  <a:pt x="4274" y="10189"/>
                  <a:pt x="4335" y="10209"/>
                </a:cubicBezTo>
                <a:cubicBezTo>
                  <a:pt x="4376" y="10209"/>
                  <a:pt x="4436" y="10209"/>
                  <a:pt x="4497" y="10230"/>
                </a:cubicBezTo>
                <a:lnTo>
                  <a:pt x="4598" y="10230"/>
                </a:lnTo>
                <a:lnTo>
                  <a:pt x="4679" y="10250"/>
                </a:lnTo>
                <a:cubicBezTo>
                  <a:pt x="4923" y="10392"/>
                  <a:pt x="5186" y="10432"/>
                  <a:pt x="5469" y="10412"/>
                </a:cubicBezTo>
                <a:cubicBezTo>
                  <a:pt x="5469" y="10392"/>
                  <a:pt x="5490" y="10371"/>
                  <a:pt x="5510" y="10351"/>
                </a:cubicBezTo>
                <a:cubicBezTo>
                  <a:pt x="5794" y="10371"/>
                  <a:pt x="6077" y="10331"/>
                  <a:pt x="6361" y="10290"/>
                </a:cubicBezTo>
                <a:cubicBezTo>
                  <a:pt x="6503" y="10290"/>
                  <a:pt x="6624" y="10290"/>
                  <a:pt x="6766" y="10290"/>
                </a:cubicBezTo>
                <a:cubicBezTo>
                  <a:pt x="6786" y="10290"/>
                  <a:pt x="6827" y="10311"/>
                  <a:pt x="6867" y="10311"/>
                </a:cubicBezTo>
                <a:lnTo>
                  <a:pt x="7009" y="10290"/>
                </a:lnTo>
                <a:cubicBezTo>
                  <a:pt x="7070" y="10290"/>
                  <a:pt x="7130" y="10290"/>
                  <a:pt x="7191" y="10290"/>
                </a:cubicBezTo>
                <a:cubicBezTo>
                  <a:pt x="7211" y="10290"/>
                  <a:pt x="7232" y="10270"/>
                  <a:pt x="7252" y="10250"/>
                </a:cubicBezTo>
                <a:cubicBezTo>
                  <a:pt x="7333" y="10230"/>
                  <a:pt x="7394" y="10230"/>
                  <a:pt x="7475" y="10209"/>
                </a:cubicBezTo>
                <a:lnTo>
                  <a:pt x="7596" y="10169"/>
                </a:lnTo>
                <a:cubicBezTo>
                  <a:pt x="7617" y="10169"/>
                  <a:pt x="7657" y="10149"/>
                  <a:pt x="7677" y="10149"/>
                </a:cubicBezTo>
                <a:lnTo>
                  <a:pt x="7900" y="10027"/>
                </a:lnTo>
                <a:lnTo>
                  <a:pt x="7961" y="10007"/>
                </a:lnTo>
                <a:lnTo>
                  <a:pt x="8022" y="9966"/>
                </a:lnTo>
                <a:lnTo>
                  <a:pt x="8143" y="9905"/>
                </a:lnTo>
                <a:cubicBezTo>
                  <a:pt x="8245" y="9824"/>
                  <a:pt x="8285" y="9784"/>
                  <a:pt x="8407" y="9683"/>
                </a:cubicBezTo>
                <a:cubicBezTo>
                  <a:pt x="8407" y="9662"/>
                  <a:pt x="8467" y="9642"/>
                  <a:pt x="8467" y="9622"/>
                </a:cubicBezTo>
                <a:cubicBezTo>
                  <a:pt x="8589" y="9500"/>
                  <a:pt x="8710" y="9359"/>
                  <a:pt x="8791" y="9217"/>
                </a:cubicBezTo>
                <a:lnTo>
                  <a:pt x="8852" y="9156"/>
                </a:lnTo>
                <a:lnTo>
                  <a:pt x="8872" y="9075"/>
                </a:lnTo>
                <a:cubicBezTo>
                  <a:pt x="8893" y="9014"/>
                  <a:pt x="8913" y="8994"/>
                  <a:pt x="8933" y="8953"/>
                </a:cubicBezTo>
                <a:lnTo>
                  <a:pt x="8933" y="8933"/>
                </a:lnTo>
                <a:cubicBezTo>
                  <a:pt x="9014" y="8852"/>
                  <a:pt x="9116" y="8771"/>
                  <a:pt x="9197" y="8690"/>
                </a:cubicBezTo>
                <a:cubicBezTo>
                  <a:pt x="9217" y="8731"/>
                  <a:pt x="9298" y="8751"/>
                  <a:pt x="9318" y="8771"/>
                </a:cubicBezTo>
                <a:cubicBezTo>
                  <a:pt x="9419" y="8852"/>
                  <a:pt x="9500" y="8953"/>
                  <a:pt x="9622" y="9034"/>
                </a:cubicBezTo>
                <a:cubicBezTo>
                  <a:pt x="9662" y="9014"/>
                  <a:pt x="9683" y="8953"/>
                  <a:pt x="9723" y="8953"/>
                </a:cubicBezTo>
                <a:cubicBezTo>
                  <a:pt x="9622" y="9055"/>
                  <a:pt x="9743" y="9014"/>
                  <a:pt x="9743" y="9055"/>
                </a:cubicBezTo>
                <a:lnTo>
                  <a:pt x="9845" y="9014"/>
                </a:lnTo>
                <a:lnTo>
                  <a:pt x="9926" y="8974"/>
                </a:lnTo>
                <a:cubicBezTo>
                  <a:pt x="9987" y="8893"/>
                  <a:pt x="10068" y="8832"/>
                  <a:pt x="10149" y="8771"/>
                </a:cubicBezTo>
                <a:lnTo>
                  <a:pt x="10189" y="8710"/>
                </a:lnTo>
                <a:lnTo>
                  <a:pt x="10250" y="8650"/>
                </a:lnTo>
                <a:cubicBezTo>
                  <a:pt x="10270" y="8609"/>
                  <a:pt x="10311" y="8548"/>
                  <a:pt x="10351" y="8528"/>
                </a:cubicBezTo>
                <a:cubicBezTo>
                  <a:pt x="10392" y="8467"/>
                  <a:pt x="10412" y="8427"/>
                  <a:pt x="10432" y="8386"/>
                </a:cubicBezTo>
                <a:cubicBezTo>
                  <a:pt x="10473" y="8346"/>
                  <a:pt x="10493" y="8285"/>
                  <a:pt x="10513" y="8244"/>
                </a:cubicBezTo>
                <a:cubicBezTo>
                  <a:pt x="10554" y="8184"/>
                  <a:pt x="10554" y="8123"/>
                  <a:pt x="10554" y="8042"/>
                </a:cubicBezTo>
                <a:cubicBezTo>
                  <a:pt x="10574" y="8022"/>
                  <a:pt x="10594" y="8022"/>
                  <a:pt x="10594" y="8001"/>
                </a:cubicBezTo>
                <a:cubicBezTo>
                  <a:pt x="10594" y="7981"/>
                  <a:pt x="10614" y="7941"/>
                  <a:pt x="10614" y="7920"/>
                </a:cubicBezTo>
                <a:cubicBezTo>
                  <a:pt x="10614" y="7900"/>
                  <a:pt x="10635" y="7880"/>
                  <a:pt x="10635" y="7839"/>
                </a:cubicBezTo>
                <a:cubicBezTo>
                  <a:pt x="10655" y="7799"/>
                  <a:pt x="10675" y="7738"/>
                  <a:pt x="10675" y="7698"/>
                </a:cubicBezTo>
                <a:cubicBezTo>
                  <a:pt x="10675" y="7637"/>
                  <a:pt x="10716" y="7536"/>
                  <a:pt x="10696" y="7495"/>
                </a:cubicBezTo>
                <a:cubicBezTo>
                  <a:pt x="10736" y="7414"/>
                  <a:pt x="10736" y="7333"/>
                  <a:pt x="10736" y="7232"/>
                </a:cubicBezTo>
                <a:cubicBezTo>
                  <a:pt x="10716" y="7151"/>
                  <a:pt x="10716" y="7070"/>
                  <a:pt x="10756" y="6989"/>
                </a:cubicBezTo>
                <a:cubicBezTo>
                  <a:pt x="10837" y="7009"/>
                  <a:pt x="10918" y="7130"/>
                  <a:pt x="10999" y="7171"/>
                </a:cubicBezTo>
                <a:cubicBezTo>
                  <a:pt x="11101" y="7070"/>
                  <a:pt x="11182" y="6968"/>
                  <a:pt x="11263" y="6867"/>
                </a:cubicBezTo>
                <a:cubicBezTo>
                  <a:pt x="11323" y="6766"/>
                  <a:pt x="11344" y="6644"/>
                  <a:pt x="11404" y="6543"/>
                </a:cubicBezTo>
                <a:cubicBezTo>
                  <a:pt x="11425" y="6502"/>
                  <a:pt x="11425" y="6482"/>
                  <a:pt x="11425" y="6442"/>
                </a:cubicBezTo>
                <a:cubicBezTo>
                  <a:pt x="11445" y="6401"/>
                  <a:pt x="11445" y="6381"/>
                  <a:pt x="11445" y="6340"/>
                </a:cubicBezTo>
                <a:cubicBezTo>
                  <a:pt x="11425" y="6280"/>
                  <a:pt x="11425" y="6219"/>
                  <a:pt x="11425" y="6158"/>
                </a:cubicBezTo>
                <a:cubicBezTo>
                  <a:pt x="11445" y="6118"/>
                  <a:pt x="11486" y="6158"/>
                  <a:pt x="11506" y="6158"/>
                </a:cubicBezTo>
                <a:cubicBezTo>
                  <a:pt x="11526" y="6138"/>
                  <a:pt x="11546" y="6118"/>
                  <a:pt x="11546" y="6097"/>
                </a:cubicBezTo>
                <a:cubicBezTo>
                  <a:pt x="11567" y="6077"/>
                  <a:pt x="11587" y="6037"/>
                  <a:pt x="11607" y="6016"/>
                </a:cubicBezTo>
                <a:cubicBezTo>
                  <a:pt x="11627" y="5956"/>
                  <a:pt x="11648" y="5895"/>
                  <a:pt x="11688" y="5834"/>
                </a:cubicBezTo>
                <a:cubicBezTo>
                  <a:pt x="11708" y="5773"/>
                  <a:pt x="11708" y="5712"/>
                  <a:pt x="11749" y="5652"/>
                </a:cubicBezTo>
                <a:cubicBezTo>
                  <a:pt x="11769" y="5591"/>
                  <a:pt x="11769" y="5530"/>
                  <a:pt x="11789" y="5469"/>
                </a:cubicBezTo>
                <a:cubicBezTo>
                  <a:pt x="11789" y="5409"/>
                  <a:pt x="11789" y="5328"/>
                  <a:pt x="11810" y="5247"/>
                </a:cubicBezTo>
                <a:cubicBezTo>
                  <a:pt x="11830" y="5125"/>
                  <a:pt x="11850" y="5003"/>
                  <a:pt x="11850" y="4882"/>
                </a:cubicBezTo>
                <a:cubicBezTo>
                  <a:pt x="11830" y="4862"/>
                  <a:pt x="11810" y="4781"/>
                  <a:pt x="11789" y="4740"/>
                </a:cubicBezTo>
                <a:cubicBezTo>
                  <a:pt x="11850" y="4659"/>
                  <a:pt x="11870" y="4558"/>
                  <a:pt x="11850" y="4457"/>
                </a:cubicBezTo>
                <a:lnTo>
                  <a:pt x="11850" y="4274"/>
                </a:lnTo>
                <a:lnTo>
                  <a:pt x="11850" y="4193"/>
                </a:lnTo>
                <a:cubicBezTo>
                  <a:pt x="11850" y="4153"/>
                  <a:pt x="11870" y="4132"/>
                  <a:pt x="11870" y="4112"/>
                </a:cubicBezTo>
                <a:close/>
                <a:moveTo>
                  <a:pt x="5976" y="324"/>
                </a:moveTo>
                <a:lnTo>
                  <a:pt x="5956" y="365"/>
                </a:lnTo>
                <a:cubicBezTo>
                  <a:pt x="5935" y="385"/>
                  <a:pt x="5895" y="365"/>
                  <a:pt x="5895" y="345"/>
                </a:cubicBezTo>
                <a:cubicBezTo>
                  <a:pt x="5915" y="324"/>
                  <a:pt x="5935" y="324"/>
                  <a:pt x="5976" y="324"/>
                </a:cubicBezTo>
                <a:close/>
                <a:moveTo>
                  <a:pt x="7151" y="10209"/>
                </a:moveTo>
                <a:cubicBezTo>
                  <a:pt x="7151" y="10230"/>
                  <a:pt x="7090" y="10250"/>
                  <a:pt x="7090" y="10230"/>
                </a:cubicBezTo>
                <a:cubicBezTo>
                  <a:pt x="7090" y="10209"/>
                  <a:pt x="7171" y="10189"/>
                  <a:pt x="7151" y="10209"/>
                </a:cubicBezTo>
                <a:close/>
                <a:moveTo>
                  <a:pt x="8771" y="9075"/>
                </a:moveTo>
                <a:cubicBezTo>
                  <a:pt x="8791" y="9075"/>
                  <a:pt x="8832" y="9034"/>
                  <a:pt x="8832" y="9055"/>
                </a:cubicBezTo>
                <a:cubicBezTo>
                  <a:pt x="8852" y="9075"/>
                  <a:pt x="8771" y="9095"/>
                  <a:pt x="8771" y="9075"/>
                </a:cubicBezTo>
                <a:close/>
                <a:moveTo>
                  <a:pt x="8123" y="9581"/>
                </a:moveTo>
                <a:cubicBezTo>
                  <a:pt x="8082" y="9602"/>
                  <a:pt x="8062" y="9642"/>
                  <a:pt x="8042" y="9683"/>
                </a:cubicBezTo>
                <a:cubicBezTo>
                  <a:pt x="7900" y="9764"/>
                  <a:pt x="7880" y="9824"/>
                  <a:pt x="7738" y="9905"/>
                </a:cubicBezTo>
                <a:cubicBezTo>
                  <a:pt x="7698" y="9926"/>
                  <a:pt x="7657" y="9926"/>
                  <a:pt x="7637" y="9905"/>
                </a:cubicBezTo>
                <a:cubicBezTo>
                  <a:pt x="7515" y="9946"/>
                  <a:pt x="7394" y="9966"/>
                  <a:pt x="7272" y="9966"/>
                </a:cubicBezTo>
                <a:cubicBezTo>
                  <a:pt x="7596" y="9824"/>
                  <a:pt x="7900" y="9642"/>
                  <a:pt x="8184" y="9460"/>
                </a:cubicBezTo>
                <a:cubicBezTo>
                  <a:pt x="8184" y="9500"/>
                  <a:pt x="8143" y="9541"/>
                  <a:pt x="8123" y="9581"/>
                </a:cubicBezTo>
                <a:close/>
                <a:moveTo>
                  <a:pt x="9440" y="8690"/>
                </a:moveTo>
                <a:cubicBezTo>
                  <a:pt x="9440" y="8690"/>
                  <a:pt x="9440" y="8690"/>
                  <a:pt x="9460" y="8650"/>
                </a:cubicBezTo>
                <a:lnTo>
                  <a:pt x="9460" y="8670"/>
                </a:lnTo>
                <a:close/>
                <a:moveTo>
                  <a:pt x="10290" y="7819"/>
                </a:moveTo>
                <a:cubicBezTo>
                  <a:pt x="10250" y="7900"/>
                  <a:pt x="10230" y="8001"/>
                  <a:pt x="10250" y="8082"/>
                </a:cubicBezTo>
                <a:cubicBezTo>
                  <a:pt x="10209" y="8123"/>
                  <a:pt x="10189" y="8184"/>
                  <a:pt x="10189" y="8224"/>
                </a:cubicBezTo>
                <a:cubicBezTo>
                  <a:pt x="10189" y="8265"/>
                  <a:pt x="10169" y="8305"/>
                  <a:pt x="10149" y="8346"/>
                </a:cubicBezTo>
                <a:cubicBezTo>
                  <a:pt x="10007" y="8265"/>
                  <a:pt x="9906" y="8204"/>
                  <a:pt x="9764" y="8123"/>
                </a:cubicBezTo>
                <a:cubicBezTo>
                  <a:pt x="9946" y="7920"/>
                  <a:pt x="10108" y="7698"/>
                  <a:pt x="10270" y="7475"/>
                </a:cubicBezTo>
                <a:lnTo>
                  <a:pt x="10270" y="7495"/>
                </a:lnTo>
                <a:cubicBezTo>
                  <a:pt x="10270" y="7495"/>
                  <a:pt x="10290" y="7495"/>
                  <a:pt x="10311" y="7495"/>
                </a:cubicBezTo>
                <a:cubicBezTo>
                  <a:pt x="10311" y="7495"/>
                  <a:pt x="10311" y="7536"/>
                  <a:pt x="10270" y="7596"/>
                </a:cubicBezTo>
                <a:cubicBezTo>
                  <a:pt x="10311" y="7657"/>
                  <a:pt x="10250" y="7799"/>
                  <a:pt x="10290" y="7819"/>
                </a:cubicBezTo>
                <a:close/>
                <a:moveTo>
                  <a:pt x="10311" y="7556"/>
                </a:moveTo>
                <a:cubicBezTo>
                  <a:pt x="10311" y="7556"/>
                  <a:pt x="10311" y="7536"/>
                  <a:pt x="10331" y="7515"/>
                </a:cubicBezTo>
                <a:cubicBezTo>
                  <a:pt x="10351" y="7475"/>
                  <a:pt x="10331" y="7515"/>
                  <a:pt x="10331" y="7536"/>
                </a:cubicBezTo>
                <a:cubicBezTo>
                  <a:pt x="10331" y="7536"/>
                  <a:pt x="10331" y="7556"/>
                  <a:pt x="10331" y="7556"/>
                </a:cubicBezTo>
                <a:close/>
                <a:moveTo>
                  <a:pt x="10473" y="8103"/>
                </a:moveTo>
                <a:lnTo>
                  <a:pt x="10493" y="8082"/>
                </a:lnTo>
                <a:lnTo>
                  <a:pt x="10513" y="8082"/>
                </a:lnTo>
                <a:cubicBezTo>
                  <a:pt x="10493" y="8123"/>
                  <a:pt x="10473" y="8123"/>
                  <a:pt x="10473" y="8103"/>
                </a:cubicBezTo>
                <a:close/>
                <a:moveTo>
                  <a:pt x="10473" y="8224"/>
                </a:moveTo>
                <a:cubicBezTo>
                  <a:pt x="10452" y="8224"/>
                  <a:pt x="10473" y="8184"/>
                  <a:pt x="10473" y="8163"/>
                </a:cubicBezTo>
                <a:cubicBezTo>
                  <a:pt x="10473" y="8143"/>
                  <a:pt x="10513" y="8143"/>
                  <a:pt x="10513" y="8163"/>
                </a:cubicBezTo>
                <a:cubicBezTo>
                  <a:pt x="10513" y="8184"/>
                  <a:pt x="10493" y="8204"/>
                  <a:pt x="10493" y="8224"/>
                </a:cubicBezTo>
                <a:close/>
                <a:moveTo>
                  <a:pt x="10614" y="7617"/>
                </a:moveTo>
                <a:cubicBezTo>
                  <a:pt x="10635" y="7576"/>
                  <a:pt x="10655" y="7576"/>
                  <a:pt x="10655" y="7576"/>
                </a:cubicBezTo>
                <a:cubicBezTo>
                  <a:pt x="10675" y="7596"/>
                  <a:pt x="10655" y="7617"/>
                  <a:pt x="10614" y="7617"/>
                </a:cubicBezTo>
                <a:close/>
                <a:moveTo>
                  <a:pt x="10959" y="7049"/>
                </a:moveTo>
                <a:cubicBezTo>
                  <a:pt x="10959" y="7009"/>
                  <a:pt x="10999" y="6989"/>
                  <a:pt x="11020" y="6989"/>
                </a:cubicBezTo>
                <a:cubicBezTo>
                  <a:pt x="10999" y="7009"/>
                  <a:pt x="10979" y="7049"/>
                  <a:pt x="10979" y="7049"/>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solidFill>
                <a:schemeClr val="dk2"/>
              </a:solidFill>
            </a:endParaRPr>
          </a:p>
        </p:txBody>
      </p:sp>
      <p:sp>
        <p:nvSpPr>
          <p:cNvPr id="3035" name="Google Shape;3035;p83"/>
          <p:cNvSpPr/>
          <p:nvPr/>
        </p:nvSpPr>
        <p:spPr>
          <a:xfrm>
            <a:off x="4900076" y="3753577"/>
            <a:ext cx="614651" cy="540195"/>
          </a:xfrm>
          <a:custGeom>
            <a:avLst/>
            <a:gdLst/>
            <a:ahLst/>
            <a:cxnLst/>
            <a:rect l="l" t="t" r="r" b="b"/>
            <a:pathLst>
              <a:path w="11871" h="10433" extrusionOk="0">
                <a:moveTo>
                  <a:pt x="11870" y="4112"/>
                </a:moveTo>
                <a:cubicBezTo>
                  <a:pt x="11810" y="3768"/>
                  <a:pt x="11688" y="3808"/>
                  <a:pt x="11587" y="3646"/>
                </a:cubicBezTo>
                <a:cubicBezTo>
                  <a:pt x="11546" y="3626"/>
                  <a:pt x="11546" y="3707"/>
                  <a:pt x="11526" y="3687"/>
                </a:cubicBezTo>
                <a:cubicBezTo>
                  <a:pt x="11506" y="3646"/>
                  <a:pt x="11546" y="3687"/>
                  <a:pt x="11526" y="3626"/>
                </a:cubicBezTo>
                <a:cubicBezTo>
                  <a:pt x="11486" y="3586"/>
                  <a:pt x="11465" y="3626"/>
                  <a:pt x="11445" y="3565"/>
                </a:cubicBezTo>
                <a:cubicBezTo>
                  <a:pt x="11465" y="3545"/>
                  <a:pt x="11465" y="3444"/>
                  <a:pt x="11506" y="3444"/>
                </a:cubicBezTo>
                <a:cubicBezTo>
                  <a:pt x="11506" y="3403"/>
                  <a:pt x="11506" y="3342"/>
                  <a:pt x="11486" y="3282"/>
                </a:cubicBezTo>
                <a:cubicBezTo>
                  <a:pt x="11486" y="3221"/>
                  <a:pt x="11465" y="3180"/>
                  <a:pt x="11445" y="3120"/>
                </a:cubicBezTo>
                <a:cubicBezTo>
                  <a:pt x="11425" y="3079"/>
                  <a:pt x="11425" y="3059"/>
                  <a:pt x="11404" y="3018"/>
                </a:cubicBezTo>
                <a:cubicBezTo>
                  <a:pt x="11384" y="2958"/>
                  <a:pt x="11364" y="2917"/>
                  <a:pt x="11344" y="2877"/>
                </a:cubicBezTo>
                <a:cubicBezTo>
                  <a:pt x="11303" y="2654"/>
                  <a:pt x="11202" y="2451"/>
                  <a:pt x="11060" y="2269"/>
                </a:cubicBezTo>
                <a:cubicBezTo>
                  <a:pt x="11040" y="2228"/>
                  <a:pt x="11020" y="2168"/>
                  <a:pt x="10999" y="2127"/>
                </a:cubicBezTo>
                <a:cubicBezTo>
                  <a:pt x="10959" y="2066"/>
                  <a:pt x="10918" y="2006"/>
                  <a:pt x="10878" y="1945"/>
                </a:cubicBezTo>
                <a:cubicBezTo>
                  <a:pt x="10837" y="1884"/>
                  <a:pt x="10797" y="1844"/>
                  <a:pt x="10756" y="1783"/>
                </a:cubicBezTo>
                <a:cubicBezTo>
                  <a:pt x="10696" y="1742"/>
                  <a:pt x="10655" y="1702"/>
                  <a:pt x="10614" y="1661"/>
                </a:cubicBezTo>
                <a:cubicBezTo>
                  <a:pt x="10574" y="1621"/>
                  <a:pt x="10513" y="1580"/>
                  <a:pt x="10473" y="1560"/>
                </a:cubicBezTo>
                <a:cubicBezTo>
                  <a:pt x="10473" y="1519"/>
                  <a:pt x="10473" y="1479"/>
                  <a:pt x="10452" y="1438"/>
                </a:cubicBezTo>
                <a:cubicBezTo>
                  <a:pt x="10412" y="1357"/>
                  <a:pt x="10351" y="1297"/>
                  <a:pt x="10290" y="1236"/>
                </a:cubicBezTo>
                <a:cubicBezTo>
                  <a:pt x="10230" y="1195"/>
                  <a:pt x="10189" y="1175"/>
                  <a:pt x="10149" y="1135"/>
                </a:cubicBezTo>
                <a:lnTo>
                  <a:pt x="10007" y="1033"/>
                </a:lnTo>
                <a:cubicBezTo>
                  <a:pt x="9946" y="993"/>
                  <a:pt x="9906" y="952"/>
                  <a:pt x="9865" y="891"/>
                </a:cubicBezTo>
                <a:cubicBezTo>
                  <a:pt x="9804" y="871"/>
                  <a:pt x="9764" y="831"/>
                  <a:pt x="9723" y="810"/>
                </a:cubicBezTo>
                <a:cubicBezTo>
                  <a:pt x="9662" y="770"/>
                  <a:pt x="9622" y="750"/>
                  <a:pt x="9561" y="729"/>
                </a:cubicBezTo>
                <a:cubicBezTo>
                  <a:pt x="9521" y="648"/>
                  <a:pt x="9622" y="648"/>
                  <a:pt x="9602" y="588"/>
                </a:cubicBezTo>
                <a:cubicBezTo>
                  <a:pt x="9581" y="567"/>
                  <a:pt x="9561" y="527"/>
                  <a:pt x="9521" y="507"/>
                </a:cubicBezTo>
                <a:lnTo>
                  <a:pt x="9440" y="466"/>
                </a:lnTo>
                <a:lnTo>
                  <a:pt x="9338" y="405"/>
                </a:lnTo>
                <a:lnTo>
                  <a:pt x="9237" y="365"/>
                </a:lnTo>
                <a:lnTo>
                  <a:pt x="9116" y="324"/>
                </a:lnTo>
                <a:cubicBezTo>
                  <a:pt x="9095" y="304"/>
                  <a:pt x="9055" y="284"/>
                  <a:pt x="9014" y="284"/>
                </a:cubicBezTo>
                <a:lnTo>
                  <a:pt x="8913" y="264"/>
                </a:lnTo>
                <a:cubicBezTo>
                  <a:pt x="8771" y="264"/>
                  <a:pt x="8751" y="304"/>
                  <a:pt x="8690" y="324"/>
                </a:cubicBezTo>
                <a:cubicBezTo>
                  <a:pt x="8650" y="385"/>
                  <a:pt x="8650" y="466"/>
                  <a:pt x="8609" y="507"/>
                </a:cubicBezTo>
                <a:cubicBezTo>
                  <a:pt x="8609" y="466"/>
                  <a:pt x="8569" y="405"/>
                  <a:pt x="8467" y="365"/>
                </a:cubicBezTo>
                <a:cubicBezTo>
                  <a:pt x="8427" y="324"/>
                  <a:pt x="8366" y="304"/>
                  <a:pt x="8326" y="284"/>
                </a:cubicBezTo>
                <a:cubicBezTo>
                  <a:pt x="8245" y="264"/>
                  <a:pt x="8164" y="243"/>
                  <a:pt x="8103" y="223"/>
                </a:cubicBezTo>
                <a:cubicBezTo>
                  <a:pt x="8103" y="183"/>
                  <a:pt x="8042" y="162"/>
                  <a:pt x="8001" y="122"/>
                </a:cubicBezTo>
                <a:cubicBezTo>
                  <a:pt x="7941" y="102"/>
                  <a:pt x="7880" y="81"/>
                  <a:pt x="7839" y="81"/>
                </a:cubicBezTo>
                <a:cubicBezTo>
                  <a:pt x="7758" y="61"/>
                  <a:pt x="7698" y="41"/>
                  <a:pt x="7637" y="20"/>
                </a:cubicBezTo>
                <a:cubicBezTo>
                  <a:pt x="7515" y="0"/>
                  <a:pt x="7414" y="0"/>
                  <a:pt x="7292" y="20"/>
                </a:cubicBezTo>
                <a:cubicBezTo>
                  <a:pt x="7191" y="41"/>
                  <a:pt x="7191" y="102"/>
                  <a:pt x="7191" y="183"/>
                </a:cubicBezTo>
                <a:cubicBezTo>
                  <a:pt x="7211" y="264"/>
                  <a:pt x="7232" y="345"/>
                  <a:pt x="7191" y="385"/>
                </a:cubicBezTo>
                <a:cubicBezTo>
                  <a:pt x="7171" y="446"/>
                  <a:pt x="7252" y="405"/>
                  <a:pt x="7232" y="426"/>
                </a:cubicBezTo>
                <a:cubicBezTo>
                  <a:pt x="7232" y="426"/>
                  <a:pt x="7232" y="426"/>
                  <a:pt x="7211" y="446"/>
                </a:cubicBezTo>
                <a:cubicBezTo>
                  <a:pt x="7151" y="446"/>
                  <a:pt x="7070" y="446"/>
                  <a:pt x="7009" y="446"/>
                </a:cubicBezTo>
                <a:cubicBezTo>
                  <a:pt x="6948" y="405"/>
                  <a:pt x="6887" y="385"/>
                  <a:pt x="6827" y="365"/>
                </a:cubicBezTo>
                <a:cubicBezTo>
                  <a:pt x="6725" y="345"/>
                  <a:pt x="6624" y="324"/>
                  <a:pt x="6523" y="324"/>
                </a:cubicBezTo>
                <a:cubicBezTo>
                  <a:pt x="6503" y="284"/>
                  <a:pt x="6563" y="264"/>
                  <a:pt x="6604" y="243"/>
                </a:cubicBezTo>
                <a:cubicBezTo>
                  <a:pt x="6563" y="223"/>
                  <a:pt x="6543" y="223"/>
                  <a:pt x="6503" y="203"/>
                </a:cubicBezTo>
                <a:cubicBezTo>
                  <a:pt x="6482" y="203"/>
                  <a:pt x="6442" y="183"/>
                  <a:pt x="6401" y="183"/>
                </a:cubicBezTo>
                <a:cubicBezTo>
                  <a:pt x="6320" y="183"/>
                  <a:pt x="6259" y="203"/>
                  <a:pt x="6178" y="223"/>
                </a:cubicBezTo>
                <a:lnTo>
                  <a:pt x="6118" y="223"/>
                </a:lnTo>
                <a:cubicBezTo>
                  <a:pt x="6077" y="223"/>
                  <a:pt x="6118" y="223"/>
                  <a:pt x="6097" y="223"/>
                </a:cubicBezTo>
                <a:lnTo>
                  <a:pt x="6057" y="223"/>
                </a:lnTo>
                <a:cubicBezTo>
                  <a:pt x="6016" y="223"/>
                  <a:pt x="6037" y="243"/>
                  <a:pt x="6016" y="264"/>
                </a:cubicBezTo>
                <a:cubicBezTo>
                  <a:pt x="5976" y="264"/>
                  <a:pt x="5854" y="284"/>
                  <a:pt x="5854" y="304"/>
                </a:cubicBezTo>
                <a:cubicBezTo>
                  <a:pt x="5814" y="304"/>
                  <a:pt x="5773" y="304"/>
                  <a:pt x="5713" y="304"/>
                </a:cubicBezTo>
                <a:cubicBezTo>
                  <a:pt x="5652" y="324"/>
                  <a:pt x="5591" y="345"/>
                  <a:pt x="5530" y="345"/>
                </a:cubicBezTo>
                <a:lnTo>
                  <a:pt x="5429" y="324"/>
                </a:lnTo>
                <a:cubicBezTo>
                  <a:pt x="5348" y="345"/>
                  <a:pt x="5247" y="365"/>
                  <a:pt x="5166" y="365"/>
                </a:cubicBezTo>
                <a:cubicBezTo>
                  <a:pt x="5085" y="385"/>
                  <a:pt x="5004" y="405"/>
                  <a:pt x="4902" y="426"/>
                </a:cubicBezTo>
                <a:cubicBezTo>
                  <a:pt x="4821" y="466"/>
                  <a:pt x="4781" y="507"/>
                  <a:pt x="4679" y="567"/>
                </a:cubicBezTo>
                <a:cubicBezTo>
                  <a:pt x="4639" y="567"/>
                  <a:pt x="4639" y="567"/>
                  <a:pt x="4619" y="547"/>
                </a:cubicBezTo>
                <a:lnTo>
                  <a:pt x="4477" y="567"/>
                </a:lnTo>
                <a:lnTo>
                  <a:pt x="4335" y="588"/>
                </a:lnTo>
                <a:lnTo>
                  <a:pt x="4173" y="628"/>
                </a:lnTo>
                <a:cubicBezTo>
                  <a:pt x="4133" y="628"/>
                  <a:pt x="4072" y="669"/>
                  <a:pt x="4031" y="669"/>
                </a:cubicBezTo>
                <a:cubicBezTo>
                  <a:pt x="3950" y="709"/>
                  <a:pt x="3869" y="729"/>
                  <a:pt x="3808" y="790"/>
                </a:cubicBezTo>
                <a:cubicBezTo>
                  <a:pt x="3748" y="810"/>
                  <a:pt x="3707" y="851"/>
                  <a:pt x="3727" y="891"/>
                </a:cubicBezTo>
                <a:cubicBezTo>
                  <a:pt x="3667" y="891"/>
                  <a:pt x="3626" y="932"/>
                  <a:pt x="3586" y="973"/>
                </a:cubicBezTo>
                <a:lnTo>
                  <a:pt x="3545" y="973"/>
                </a:lnTo>
                <a:cubicBezTo>
                  <a:pt x="2877" y="1195"/>
                  <a:pt x="2249" y="1519"/>
                  <a:pt x="1682" y="1925"/>
                </a:cubicBezTo>
                <a:lnTo>
                  <a:pt x="1682" y="1925"/>
                </a:lnTo>
                <a:cubicBezTo>
                  <a:pt x="1682" y="1925"/>
                  <a:pt x="1682" y="1925"/>
                  <a:pt x="1682" y="1925"/>
                </a:cubicBezTo>
                <a:cubicBezTo>
                  <a:pt x="1459" y="2066"/>
                  <a:pt x="1256" y="2249"/>
                  <a:pt x="1074" y="2451"/>
                </a:cubicBezTo>
                <a:cubicBezTo>
                  <a:pt x="1013" y="2512"/>
                  <a:pt x="973" y="2573"/>
                  <a:pt x="912" y="2634"/>
                </a:cubicBezTo>
                <a:cubicBezTo>
                  <a:pt x="304" y="3302"/>
                  <a:pt x="0" y="4234"/>
                  <a:pt x="142" y="5145"/>
                </a:cubicBezTo>
                <a:cubicBezTo>
                  <a:pt x="304" y="6158"/>
                  <a:pt x="871" y="7151"/>
                  <a:pt x="1580" y="8001"/>
                </a:cubicBezTo>
                <a:cubicBezTo>
                  <a:pt x="1580" y="8123"/>
                  <a:pt x="1601" y="8224"/>
                  <a:pt x="1661" y="8326"/>
                </a:cubicBezTo>
                <a:cubicBezTo>
                  <a:pt x="1742" y="8467"/>
                  <a:pt x="1864" y="8609"/>
                  <a:pt x="1985" y="8731"/>
                </a:cubicBezTo>
                <a:cubicBezTo>
                  <a:pt x="2046" y="8812"/>
                  <a:pt x="2127" y="8872"/>
                  <a:pt x="2188" y="8933"/>
                </a:cubicBezTo>
                <a:cubicBezTo>
                  <a:pt x="2249" y="8974"/>
                  <a:pt x="2310" y="9034"/>
                  <a:pt x="2370" y="9075"/>
                </a:cubicBezTo>
                <a:lnTo>
                  <a:pt x="2532" y="9217"/>
                </a:lnTo>
                <a:cubicBezTo>
                  <a:pt x="2573" y="9257"/>
                  <a:pt x="2634" y="9298"/>
                  <a:pt x="2674" y="9338"/>
                </a:cubicBezTo>
                <a:cubicBezTo>
                  <a:pt x="2775" y="9419"/>
                  <a:pt x="2877" y="9500"/>
                  <a:pt x="2978" y="9561"/>
                </a:cubicBezTo>
                <a:lnTo>
                  <a:pt x="3079" y="9622"/>
                </a:lnTo>
                <a:cubicBezTo>
                  <a:pt x="3099" y="9642"/>
                  <a:pt x="3140" y="9662"/>
                  <a:pt x="3181" y="9683"/>
                </a:cubicBezTo>
                <a:lnTo>
                  <a:pt x="3363" y="9804"/>
                </a:lnTo>
                <a:cubicBezTo>
                  <a:pt x="3424" y="9845"/>
                  <a:pt x="3505" y="9885"/>
                  <a:pt x="3565" y="9926"/>
                </a:cubicBezTo>
                <a:lnTo>
                  <a:pt x="3646" y="9966"/>
                </a:lnTo>
                <a:lnTo>
                  <a:pt x="3748" y="10027"/>
                </a:lnTo>
                <a:lnTo>
                  <a:pt x="3910" y="10088"/>
                </a:lnTo>
                <a:cubicBezTo>
                  <a:pt x="3950" y="10108"/>
                  <a:pt x="4011" y="10108"/>
                  <a:pt x="4052" y="10128"/>
                </a:cubicBezTo>
                <a:lnTo>
                  <a:pt x="4193" y="10169"/>
                </a:lnTo>
                <a:cubicBezTo>
                  <a:pt x="4234" y="10189"/>
                  <a:pt x="4274" y="10189"/>
                  <a:pt x="4335" y="10209"/>
                </a:cubicBezTo>
                <a:cubicBezTo>
                  <a:pt x="4376" y="10209"/>
                  <a:pt x="4436" y="10209"/>
                  <a:pt x="4497" y="10230"/>
                </a:cubicBezTo>
                <a:lnTo>
                  <a:pt x="4598" y="10230"/>
                </a:lnTo>
                <a:lnTo>
                  <a:pt x="4679" y="10250"/>
                </a:lnTo>
                <a:cubicBezTo>
                  <a:pt x="4923" y="10392"/>
                  <a:pt x="5186" y="10432"/>
                  <a:pt x="5469" y="10412"/>
                </a:cubicBezTo>
                <a:cubicBezTo>
                  <a:pt x="5469" y="10392"/>
                  <a:pt x="5490" y="10371"/>
                  <a:pt x="5510" y="10351"/>
                </a:cubicBezTo>
                <a:cubicBezTo>
                  <a:pt x="5794" y="10371"/>
                  <a:pt x="6077" y="10331"/>
                  <a:pt x="6361" y="10290"/>
                </a:cubicBezTo>
                <a:cubicBezTo>
                  <a:pt x="6503" y="10290"/>
                  <a:pt x="6624" y="10290"/>
                  <a:pt x="6766" y="10290"/>
                </a:cubicBezTo>
                <a:cubicBezTo>
                  <a:pt x="6786" y="10290"/>
                  <a:pt x="6827" y="10311"/>
                  <a:pt x="6867" y="10311"/>
                </a:cubicBezTo>
                <a:lnTo>
                  <a:pt x="7009" y="10290"/>
                </a:lnTo>
                <a:cubicBezTo>
                  <a:pt x="7070" y="10290"/>
                  <a:pt x="7130" y="10290"/>
                  <a:pt x="7191" y="10290"/>
                </a:cubicBezTo>
                <a:cubicBezTo>
                  <a:pt x="7211" y="10290"/>
                  <a:pt x="7232" y="10270"/>
                  <a:pt x="7252" y="10250"/>
                </a:cubicBezTo>
                <a:cubicBezTo>
                  <a:pt x="7333" y="10230"/>
                  <a:pt x="7394" y="10230"/>
                  <a:pt x="7475" y="10209"/>
                </a:cubicBezTo>
                <a:lnTo>
                  <a:pt x="7596" y="10169"/>
                </a:lnTo>
                <a:cubicBezTo>
                  <a:pt x="7617" y="10169"/>
                  <a:pt x="7657" y="10149"/>
                  <a:pt x="7677" y="10149"/>
                </a:cubicBezTo>
                <a:lnTo>
                  <a:pt x="7900" y="10027"/>
                </a:lnTo>
                <a:lnTo>
                  <a:pt x="7961" y="10007"/>
                </a:lnTo>
                <a:lnTo>
                  <a:pt x="8022" y="9966"/>
                </a:lnTo>
                <a:lnTo>
                  <a:pt x="8143" y="9905"/>
                </a:lnTo>
                <a:cubicBezTo>
                  <a:pt x="8245" y="9824"/>
                  <a:pt x="8285" y="9784"/>
                  <a:pt x="8407" y="9683"/>
                </a:cubicBezTo>
                <a:cubicBezTo>
                  <a:pt x="8407" y="9662"/>
                  <a:pt x="8467" y="9642"/>
                  <a:pt x="8467" y="9622"/>
                </a:cubicBezTo>
                <a:cubicBezTo>
                  <a:pt x="8589" y="9500"/>
                  <a:pt x="8710" y="9359"/>
                  <a:pt x="8791" y="9217"/>
                </a:cubicBezTo>
                <a:lnTo>
                  <a:pt x="8852" y="9156"/>
                </a:lnTo>
                <a:lnTo>
                  <a:pt x="8872" y="9075"/>
                </a:lnTo>
                <a:cubicBezTo>
                  <a:pt x="8893" y="9014"/>
                  <a:pt x="8913" y="8994"/>
                  <a:pt x="8933" y="8953"/>
                </a:cubicBezTo>
                <a:lnTo>
                  <a:pt x="8933" y="8933"/>
                </a:lnTo>
                <a:cubicBezTo>
                  <a:pt x="9014" y="8852"/>
                  <a:pt x="9116" y="8771"/>
                  <a:pt x="9197" y="8690"/>
                </a:cubicBezTo>
                <a:cubicBezTo>
                  <a:pt x="9217" y="8731"/>
                  <a:pt x="9298" y="8751"/>
                  <a:pt x="9318" y="8771"/>
                </a:cubicBezTo>
                <a:cubicBezTo>
                  <a:pt x="9419" y="8852"/>
                  <a:pt x="9500" y="8953"/>
                  <a:pt x="9622" y="9034"/>
                </a:cubicBezTo>
                <a:cubicBezTo>
                  <a:pt x="9662" y="9014"/>
                  <a:pt x="9683" y="8953"/>
                  <a:pt x="9723" y="8953"/>
                </a:cubicBezTo>
                <a:cubicBezTo>
                  <a:pt x="9622" y="9055"/>
                  <a:pt x="9743" y="9014"/>
                  <a:pt x="9743" y="9055"/>
                </a:cubicBezTo>
                <a:lnTo>
                  <a:pt x="9845" y="9014"/>
                </a:lnTo>
                <a:lnTo>
                  <a:pt x="9926" y="8974"/>
                </a:lnTo>
                <a:cubicBezTo>
                  <a:pt x="9987" y="8893"/>
                  <a:pt x="10068" y="8832"/>
                  <a:pt x="10149" y="8771"/>
                </a:cubicBezTo>
                <a:lnTo>
                  <a:pt x="10189" y="8710"/>
                </a:lnTo>
                <a:lnTo>
                  <a:pt x="10250" y="8650"/>
                </a:lnTo>
                <a:cubicBezTo>
                  <a:pt x="10270" y="8609"/>
                  <a:pt x="10311" y="8548"/>
                  <a:pt x="10351" y="8528"/>
                </a:cubicBezTo>
                <a:cubicBezTo>
                  <a:pt x="10392" y="8467"/>
                  <a:pt x="10412" y="8427"/>
                  <a:pt x="10432" y="8386"/>
                </a:cubicBezTo>
                <a:cubicBezTo>
                  <a:pt x="10473" y="8346"/>
                  <a:pt x="10493" y="8285"/>
                  <a:pt x="10513" y="8244"/>
                </a:cubicBezTo>
                <a:cubicBezTo>
                  <a:pt x="10554" y="8184"/>
                  <a:pt x="10554" y="8123"/>
                  <a:pt x="10554" y="8042"/>
                </a:cubicBezTo>
                <a:cubicBezTo>
                  <a:pt x="10574" y="8022"/>
                  <a:pt x="10594" y="8022"/>
                  <a:pt x="10594" y="8001"/>
                </a:cubicBezTo>
                <a:cubicBezTo>
                  <a:pt x="10594" y="7981"/>
                  <a:pt x="10614" y="7941"/>
                  <a:pt x="10614" y="7920"/>
                </a:cubicBezTo>
                <a:cubicBezTo>
                  <a:pt x="10614" y="7900"/>
                  <a:pt x="10635" y="7880"/>
                  <a:pt x="10635" y="7839"/>
                </a:cubicBezTo>
                <a:cubicBezTo>
                  <a:pt x="10655" y="7799"/>
                  <a:pt x="10675" y="7738"/>
                  <a:pt x="10675" y="7698"/>
                </a:cubicBezTo>
                <a:cubicBezTo>
                  <a:pt x="10675" y="7637"/>
                  <a:pt x="10716" y="7536"/>
                  <a:pt x="10696" y="7495"/>
                </a:cubicBezTo>
                <a:cubicBezTo>
                  <a:pt x="10736" y="7414"/>
                  <a:pt x="10736" y="7333"/>
                  <a:pt x="10736" y="7232"/>
                </a:cubicBezTo>
                <a:cubicBezTo>
                  <a:pt x="10716" y="7151"/>
                  <a:pt x="10716" y="7070"/>
                  <a:pt x="10756" y="6989"/>
                </a:cubicBezTo>
                <a:cubicBezTo>
                  <a:pt x="10837" y="7009"/>
                  <a:pt x="10918" y="7130"/>
                  <a:pt x="10999" y="7171"/>
                </a:cubicBezTo>
                <a:cubicBezTo>
                  <a:pt x="11101" y="7070"/>
                  <a:pt x="11182" y="6968"/>
                  <a:pt x="11263" y="6867"/>
                </a:cubicBezTo>
                <a:cubicBezTo>
                  <a:pt x="11323" y="6766"/>
                  <a:pt x="11344" y="6644"/>
                  <a:pt x="11404" y="6543"/>
                </a:cubicBezTo>
                <a:cubicBezTo>
                  <a:pt x="11425" y="6502"/>
                  <a:pt x="11425" y="6482"/>
                  <a:pt x="11425" y="6442"/>
                </a:cubicBezTo>
                <a:cubicBezTo>
                  <a:pt x="11445" y="6401"/>
                  <a:pt x="11445" y="6381"/>
                  <a:pt x="11445" y="6340"/>
                </a:cubicBezTo>
                <a:cubicBezTo>
                  <a:pt x="11425" y="6280"/>
                  <a:pt x="11425" y="6219"/>
                  <a:pt x="11425" y="6158"/>
                </a:cubicBezTo>
                <a:cubicBezTo>
                  <a:pt x="11445" y="6118"/>
                  <a:pt x="11486" y="6158"/>
                  <a:pt x="11506" y="6158"/>
                </a:cubicBezTo>
                <a:cubicBezTo>
                  <a:pt x="11526" y="6138"/>
                  <a:pt x="11546" y="6118"/>
                  <a:pt x="11546" y="6097"/>
                </a:cubicBezTo>
                <a:cubicBezTo>
                  <a:pt x="11567" y="6077"/>
                  <a:pt x="11587" y="6037"/>
                  <a:pt x="11607" y="6016"/>
                </a:cubicBezTo>
                <a:cubicBezTo>
                  <a:pt x="11627" y="5956"/>
                  <a:pt x="11648" y="5895"/>
                  <a:pt x="11688" y="5834"/>
                </a:cubicBezTo>
                <a:cubicBezTo>
                  <a:pt x="11708" y="5773"/>
                  <a:pt x="11708" y="5712"/>
                  <a:pt x="11749" y="5652"/>
                </a:cubicBezTo>
                <a:cubicBezTo>
                  <a:pt x="11769" y="5591"/>
                  <a:pt x="11769" y="5530"/>
                  <a:pt x="11789" y="5469"/>
                </a:cubicBezTo>
                <a:cubicBezTo>
                  <a:pt x="11789" y="5409"/>
                  <a:pt x="11789" y="5328"/>
                  <a:pt x="11810" y="5247"/>
                </a:cubicBezTo>
                <a:cubicBezTo>
                  <a:pt x="11830" y="5125"/>
                  <a:pt x="11850" y="5003"/>
                  <a:pt x="11850" y="4882"/>
                </a:cubicBezTo>
                <a:cubicBezTo>
                  <a:pt x="11830" y="4862"/>
                  <a:pt x="11810" y="4781"/>
                  <a:pt x="11789" y="4740"/>
                </a:cubicBezTo>
                <a:cubicBezTo>
                  <a:pt x="11850" y="4659"/>
                  <a:pt x="11870" y="4558"/>
                  <a:pt x="11850" y="4457"/>
                </a:cubicBezTo>
                <a:lnTo>
                  <a:pt x="11850" y="4274"/>
                </a:lnTo>
                <a:lnTo>
                  <a:pt x="11850" y="4193"/>
                </a:lnTo>
                <a:cubicBezTo>
                  <a:pt x="11850" y="4153"/>
                  <a:pt x="11870" y="4132"/>
                  <a:pt x="11870" y="4112"/>
                </a:cubicBezTo>
                <a:close/>
                <a:moveTo>
                  <a:pt x="5976" y="324"/>
                </a:moveTo>
                <a:lnTo>
                  <a:pt x="5956" y="365"/>
                </a:lnTo>
                <a:cubicBezTo>
                  <a:pt x="5935" y="385"/>
                  <a:pt x="5895" y="365"/>
                  <a:pt x="5895" y="345"/>
                </a:cubicBezTo>
                <a:cubicBezTo>
                  <a:pt x="5915" y="324"/>
                  <a:pt x="5935" y="324"/>
                  <a:pt x="5976" y="324"/>
                </a:cubicBezTo>
                <a:close/>
                <a:moveTo>
                  <a:pt x="7151" y="10209"/>
                </a:moveTo>
                <a:cubicBezTo>
                  <a:pt x="7151" y="10230"/>
                  <a:pt x="7090" y="10250"/>
                  <a:pt x="7090" y="10230"/>
                </a:cubicBezTo>
                <a:cubicBezTo>
                  <a:pt x="7090" y="10209"/>
                  <a:pt x="7171" y="10189"/>
                  <a:pt x="7151" y="10209"/>
                </a:cubicBezTo>
                <a:close/>
                <a:moveTo>
                  <a:pt x="8771" y="9075"/>
                </a:moveTo>
                <a:cubicBezTo>
                  <a:pt x="8791" y="9075"/>
                  <a:pt x="8832" y="9034"/>
                  <a:pt x="8832" y="9055"/>
                </a:cubicBezTo>
                <a:cubicBezTo>
                  <a:pt x="8852" y="9075"/>
                  <a:pt x="8771" y="9095"/>
                  <a:pt x="8771" y="9075"/>
                </a:cubicBezTo>
                <a:close/>
                <a:moveTo>
                  <a:pt x="8123" y="9581"/>
                </a:moveTo>
                <a:cubicBezTo>
                  <a:pt x="8082" y="9602"/>
                  <a:pt x="8062" y="9642"/>
                  <a:pt x="8042" y="9683"/>
                </a:cubicBezTo>
                <a:cubicBezTo>
                  <a:pt x="7900" y="9764"/>
                  <a:pt x="7880" y="9824"/>
                  <a:pt x="7738" y="9905"/>
                </a:cubicBezTo>
                <a:cubicBezTo>
                  <a:pt x="7698" y="9926"/>
                  <a:pt x="7657" y="9926"/>
                  <a:pt x="7637" y="9905"/>
                </a:cubicBezTo>
                <a:cubicBezTo>
                  <a:pt x="7515" y="9946"/>
                  <a:pt x="7394" y="9966"/>
                  <a:pt x="7272" y="9966"/>
                </a:cubicBezTo>
                <a:cubicBezTo>
                  <a:pt x="7596" y="9824"/>
                  <a:pt x="7900" y="9642"/>
                  <a:pt x="8184" y="9460"/>
                </a:cubicBezTo>
                <a:cubicBezTo>
                  <a:pt x="8184" y="9500"/>
                  <a:pt x="8143" y="9541"/>
                  <a:pt x="8123" y="9581"/>
                </a:cubicBezTo>
                <a:close/>
                <a:moveTo>
                  <a:pt x="9440" y="8690"/>
                </a:moveTo>
                <a:cubicBezTo>
                  <a:pt x="9440" y="8690"/>
                  <a:pt x="9440" y="8690"/>
                  <a:pt x="9460" y="8650"/>
                </a:cubicBezTo>
                <a:lnTo>
                  <a:pt x="9460" y="8670"/>
                </a:lnTo>
                <a:close/>
                <a:moveTo>
                  <a:pt x="10290" y="7819"/>
                </a:moveTo>
                <a:cubicBezTo>
                  <a:pt x="10250" y="7900"/>
                  <a:pt x="10230" y="8001"/>
                  <a:pt x="10250" y="8082"/>
                </a:cubicBezTo>
                <a:cubicBezTo>
                  <a:pt x="10209" y="8123"/>
                  <a:pt x="10189" y="8184"/>
                  <a:pt x="10189" y="8224"/>
                </a:cubicBezTo>
                <a:cubicBezTo>
                  <a:pt x="10189" y="8265"/>
                  <a:pt x="10169" y="8305"/>
                  <a:pt x="10149" y="8346"/>
                </a:cubicBezTo>
                <a:cubicBezTo>
                  <a:pt x="10007" y="8265"/>
                  <a:pt x="9906" y="8204"/>
                  <a:pt x="9764" y="8123"/>
                </a:cubicBezTo>
                <a:cubicBezTo>
                  <a:pt x="9946" y="7920"/>
                  <a:pt x="10108" y="7698"/>
                  <a:pt x="10270" y="7475"/>
                </a:cubicBezTo>
                <a:lnTo>
                  <a:pt x="10270" y="7495"/>
                </a:lnTo>
                <a:cubicBezTo>
                  <a:pt x="10270" y="7495"/>
                  <a:pt x="10290" y="7495"/>
                  <a:pt x="10311" y="7495"/>
                </a:cubicBezTo>
                <a:cubicBezTo>
                  <a:pt x="10311" y="7495"/>
                  <a:pt x="10311" y="7536"/>
                  <a:pt x="10270" y="7596"/>
                </a:cubicBezTo>
                <a:cubicBezTo>
                  <a:pt x="10311" y="7657"/>
                  <a:pt x="10250" y="7799"/>
                  <a:pt x="10290" y="7819"/>
                </a:cubicBezTo>
                <a:close/>
                <a:moveTo>
                  <a:pt x="10311" y="7556"/>
                </a:moveTo>
                <a:cubicBezTo>
                  <a:pt x="10311" y="7556"/>
                  <a:pt x="10311" y="7536"/>
                  <a:pt x="10331" y="7515"/>
                </a:cubicBezTo>
                <a:cubicBezTo>
                  <a:pt x="10351" y="7475"/>
                  <a:pt x="10331" y="7515"/>
                  <a:pt x="10331" y="7536"/>
                </a:cubicBezTo>
                <a:cubicBezTo>
                  <a:pt x="10331" y="7536"/>
                  <a:pt x="10331" y="7556"/>
                  <a:pt x="10331" y="7556"/>
                </a:cubicBezTo>
                <a:close/>
                <a:moveTo>
                  <a:pt x="10473" y="8103"/>
                </a:moveTo>
                <a:lnTo>
                  <a:pt x="10493" y="8082"/>
                </a:lnTo>
                <a:lnTo>
                  <a:pt x="10513" y="8082"/>
                </a:lnTo>
                <a:cubicBezTo>
                  <a:pt x="10493" y="8123"/>
                  <a:pt x="10473" y="8123"/>
                  <a:pt x="10473" y="8103"/>
                </a:cubicBezTo>
                <a:close/>
                <a:moveTo>
                  <a:pt x="10473" y="8224"/>
                </a:moveTo>
                <a:cubicBezTo>
                  <a:pt x="10452" y="8224"/>
                  <a:pt x="10473" y="8184"/>
                  <a:pt x="10473" y="8163"/>
                </a:cubicBezTo>
                <a:cubicBezTo>
                  <a:pt x="10473" y="8143"/>
                  <a:pt x="10513" y="8143"/>
                  <a:pt x="10513" y="8163"/>
                </a:cubicBezTo>
                <a:cubicBezTo>
                  <a:pt x="10513" y="8184"/>
                  <a:pt x="10493" y="8204"/>
                  <a:pt x="10493" y="8224"/>
                </a:cubicBezTo>
                <a:close/>
                <a:moveTo>
                  <a:pt x="10614" y="7617"/>
                </a:moveTo>
                <a:cubicBezTo>
                  <a:pt x="10635" y="7576"/>
                  <a:pt x="10655" y="7576"/>
                  <a:pt x="10655" y="7576"/>
                </a:cubicBezTo>
                <a:cubicBezTo>
                  <a:pt x="10675" y="7596"/>
                  <a:pt x="10655" y="7617"/>
                  <a:pt x="10614" y="7617"/>
                </a:cubicBezTo>
                <a:close/>
                <a:moveTo>
                  <a:pt x="10959" y="7049"/>
                </a:moveTo>
                <a:cubicBezTo>
                  <a:pt x="10959" y="7009"/>
                  <a:pt x="10999" y="6989"/>
                  <a:pt x="11020" y="6989"/>
                </a:cubicBezTo>
                <a:cubicBezTo>
                  <a:pt x="10999" y="7009"/>
                  <a:pt x="10979" y="7049"/>
                  <a:pt x="10979" y="7049"/>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solidFill>
                <a:schemeClr val="dk2"/>
              </a:solidFill>
            </a:endParaRPr>
          </a:p>
        </p:txBody>
      </p:sp>
      <p:grpSp>
        <p:nvGrpSpPr>
          <p:cNvPr id="3036" name="Google Shape;3036;p83"/>
          <p:cNvGrpSpPr/>
          <p:nvPr/>
        </p:nvGrpSpPr>
        <p:grpSpPr>
          <a:xfrm>
            <a:off x="5060318" y="2122545"/>
            <a:ext cx="360356" cy="343462"/>
            <a:chOff x="6870193" y="2295620"/>
            <a:chExt cx="360356" cy="343462"/>
          </a:xfrm>
        </p:grpSpPr>
        <p:sp>
          <p:nvSpPr>
            <p:cNvPr id="3037" name="Google Shape;3037;p83"/>
            <p:cNvSpPr/>
            <p:nvPr/>
          </p:nvSpPr>
          <p:spPr>
            <a:xfrm>
              <a:off x="6870193" y="2295620"/>
              <a:ext cx="360356" cy="343462"/>
            </a:xfrm>
            <a:custGeom>
              <a:avLst/>
              <a:gdLst/>
              <a:ahLst/>
              <a:cxnLst/>
              <a:rect l="l" t="t" r="r" b="b"/>
              <a:pathLst>
                <a:path w="11348" h="10816" extrusionOk="0">
                  <a:moveTo>
                    <a:pt x="6027" y="0"/>
                  </a:moveTo>
                  <a:cubicBezTo>
                    <a:pt x="5700" y="0"/>
                    <a:pt x="5448" y="70"/>
                    <a:pt x="5430" y="76"/>
                  </a:cubicBezTo>
                  <a:cubicBezTo>
                    <a:pt x="5358" y="112"/>
                    <a:pt x="5299" y="172"/>
                    <a:pt x="5299" y="255"/>
                  </a:cubicBezTo>
                  <a:lnTo>
                    <a:pt x="5299" y="2731"/>
                  </a:lnTo>
                  <a:lnTo>
                    <a:pt x="3501" y="5017"/>
                  </a:lnTo>
                  <a:cubicBezTo>
                    <a:pt x="3441" y="4767"/>
                    <a:pt x="3215" y="4577"/>
                    <a:pt x="2929" y="4577"/>
                  </a:cubicBezTo>
                  <a:lnTo>
                    <a:pt x="584" y="4577"/>
                  </a:lnTo>
                  <a:cubicBezTo>
                    <a:pt x="274" y="4577"/>
                    <a:pt x="1" y="4827"/>
                    <a:pt x="1" y="5160"/>
                  </a:cubicBezTo>
                  <a:lnTo>
                    <a:pt x="1" y="5732"/>
                  </a:lnTo>
                  <a:cubicBezTo>
                    <a:pt x="1" y="5839"/>
                    <a:pt x="96" y="5910"/>
                    <a:pt x="179" y="5910"/>
                  </a:cubicBezTo>
                  <a:cubicBezTo>
                    <a:pt x="274" y="5910"/>
                    <a:pt x="358" y="5827"/>
                    <a:pt x="358" y="5732"/>
                  </a:cubicBezTo>
                  <a:lnTo>
                    <a:pt x="358" y="5160"/>
                  </a:lnTo>
                  <a:cubicBezTo>
                    <a:pt x="358" y="5041"/>
                    <a:pt x="453" y="4946"/>
                    <a:pt x="572" y="4946"/>
                  </a:cubicBezTo>
                  <a:lnTo>
                    <a:pt x="2918" y="4946"/>
                  </a:lnTo>
                  <a:cubicBezTo>
                    <a:pt x="3037" y="4946"/>
                    <a:pt x="3132" y="5041"/>
                    <a:pt x="3132" y="5160"/>
                  </a:cubicBezTo>
                  <a:lnTo>
                    <a:pt x="3132" y="10232"/>
                  </a:lnTo>
                  <a:cubicBezTo>
                    <a:pt x="3132" y="10351"/>
                    <a:pt x="3037" y="10435"/>
                    <a:pt x="2918" y="10435"/>
                  </a:cubicBezTo>
                  <a:lnTo>
                    <a:pt x="572" y="10435"/>
                  </a:lnTo>
                  <a:cubicBezTo>
                    <a:pt x="453" y="10435"/>
                    <a:pt x="358" y="10351"/>
                    <a:pt x="358" y="10232"/>
                  </a:cubicBezTo>
                  <a:lnTo>
                    <a:pt x="358" y="6506"/>
                  </a:lnTo>
                  <a:cubicBezTo>
                    <a:pt x="358" y="6410"/>
                    <a:pt x="274" y="6327"/>
                    <a:pt x="179" y="6327"/>
                  </a:cubicBezTo>
                  <a:cubicBezTo>
                    <a:pt x="72" y="6327"/>
                    <a:pt x="1" y="6422"/>
                    <a:pt x="1" y="6506"/>
                  </a:cubicBezTo>
                  <a:lnTo>
                    <a:pt x="1" y="10232"/>
                  </a:lnTo>
                  <a:cubicBezTo>
                    <a:pt x="1" y="10542"/>
                    <a:pt x="251" y="10816"/>
                    <a:pt x="584" y="10816"/>
                  </a:cubicBezTo>
                  <a:lnTo>
                    <a:pt x="2929" y="10816"/>
                  </a:lnTo>
                  <a:cubicBezTo>
                    <a:pt x="3251" y="10816"/>
                    <a:pt x="3513" y="10554"/>
                    <a:pt x="3513" y="10232"/>
                  </a:cubicBezTo>
                  <a:lnTo>
                    <a:pt x="3513" y="9744"/>
                  </a:lnTo>
                  <a:lnTo>
                    <a:pt x="4418" y="10185"/>
                  </a:lnTo>
                  <a:cubicBezTo>
                    <a:pt x="4453" y="10197"/>
                    <a:pt x="4477" y="10197"/>
                    <a:pt x="4513" y="10197"/>
                  </a:cubicBezTo>
                  <a:lnTo>
                    <a:pt x="8025" y="10197"/>
                  </a:lnTo>
                  <a:cubicBezTo>
                    <a:pt x="8132" y="10197"/>
                    <a:pt x="8204" y="10113"/>
                    <a:pt x="8204" y="10018"/>
                  </a:cubicBezTo>
                  <a:cubicBezTo>
                    <a:pt x="8204" y="9923"/>
                    <a:pt x="8109" y="9839"/>
                    <a:pt x="8025" y="9839"/>
                  </a:cubicBezTo>
                  <a:lnTo>
                    <a:pt x="4561" y="9839"/>
                  </a:lnTo>
                  <a:lnTo>
                    <a:pt x="3525" y="9327"/>
                  </a:lnTo>
                  <a:lnTo>
                    <a:pt x="3525" y="5589"/>
                  </a:lnTo>
                  <a:lnTo>
                    <a:pt x="5644" y="2910"/>
                  </a:lnTo>
                  <a:cubicBezTo>
                    <a:pt x="5668" y="2874"/>
                    <a:pt x="5692" y="2839"/>
                    <a:pt x="5692" y="2791"/>
                  </a:cubicBezTo>
                  <a:lnTo>
                    <a:pt x="5692" y="398"/>
                  </a:lnTo>
                  <a:cubicBezTo>
                    <a:pt x="5787" y="379"/>
                    <a:pt x="5924" y="358"/>
                    <a:pt x="6080" y="358"/>
                  </a:cubicBezTo>
                  <a:cubicBezTo>
                    <a:pt x="6313" y="358"/>
                    <a:pt x="6587" y="405"/>
                    <a:pt x="6823" y="576"/>
                  </a:cubicBezTo>
                  <a:cubicBezTo>
                    <a:pt x="7132" y="791"/>
                    <a:pt x="7275" y="1207"/>
                    <a:pt x="7275" y="1803"/>
                  </a:cubicBezTo>
                  <a:lnTo>
                    <a:pt x="7275" y="3755"/>
                  </a:lnTo>
                  <a:cubicBezTo>
                    <a:pt x="7275" y="3862"/>
                    <a:pt x="7370" y="3934"/>
                    <a:pt x="7454" y="3934"/>
                  </a:cubicBezTo>
                  <a:lnTo>
                    <a:pt x="10395" y="3934"/>
                  </a:lnTo>
                  <a:cubicBezTo>
                    <a:pt x="10716" y="3934"/>
                    <a:pt x="10990" y="4208"/>
                    <a:pt x="10990" y="4529"/>
                  </a:cubicBezTo>
                  <a:cubicBezTo>
                    <a:pt x="10990" y="4863"/>
                    <a:pt x="10716" y="5125"/>
                    <a:pt x="10395" y="5125"/>
                  </a:cubicBezTo>
                  <a:lnTo>
                    <a:pt x="8823" y="5125"/>
                  </a:lnTo>
                  <a:cubicBezTo>
                    <a:pt x="8728" y="5125"/>
                    <a:pt x="8644" y="5220"/>
                    <a:pt x="8644" y="5303"/>
                  </a:cubicBezTo>
                  <a:cubicBezTo>
                    <a:pt x="8644" y="5410"/>
                    <a:pt x="8740" y="5482"/>
                    <a:pt x="8823" y="5482"/>
                  </a:cubicBezTo>
                  <a:lnTo>
                    <a:pt x="10228" y="5482"/>
                  </a:lnTo>
                  <a:cubicBezTo>
                    <a:pt x="10538" y="5494"/>
                    <a:pt x="10788" y="5767"/>
                    <a:pt x="10788" y="6077"/>
                  </a:cubicBezTo>
                  <a:cubicBezTo>
                    <a:pt x="10788" y="6399"/>
                    <a:pt x="10526" y="6672"/>
                    <a:pt x="10192" y="6672"/>
                  </a:cubicBezTo>
                  <a:lnTo>
                    <a:pt x="8823" y="6672"/>
                  </a:lnTo>
                  <a:cubicBezTo>
                    <a:pt x="8728" y="6672"/>
                    <a:pt x="8644" y="6768"/>
                    <a:pt x="8644" y="6851"/>
                  </a:cubicBezTo>
                  <a:cubicBezTo>
                    <a:pt x="8644" y="6958"/>
                    <a:pt x="8740" y="7030"/>
                    <a:pt x="8823" y="7030"/>
                  </a:cubicBezTo>
                  <a:lnTo>
                    <a:pt x="10073" y="7030"/>
                  </a:lnTo>
                  <a:cubicBezTo>
                    <a:pt x="10371" y="7053"/>
                    <a:pt x="10597" y="7327"/>
                    <a:pt x="10597" y="7625"/>
                  </a:cubicBezTo>
                  <a:cubicBezTo>
                    <a:pt x="10597" y="7946"/>
                    <a:pt x="10335" y="8220"/>
                    <a:pt x="10002" y="8220"/>
                  </a:cubicBezTo>
                  <a:lnTo>
                    <a:pt x="8823" y="8220"/>
                  </a:lnTo>
                  <a:cubicBezTo>
                    <a:pt x="8728" y="8220"/>
                    <a:pt x="8644" y="8315"/>
                    <a:pt x="8644" y="8399"/>
                  </a:cubicBezTo>
                  <a:cubicBezTo>
                    <a:pt x="8644" y="8506"/>
                    <a:pt x="8740" y="8577"/>
                    <a:pt x="8823" y="8577"/>
                  </a:cubicBezTo>
                  <a:lnTo>
                    <a:pt x="9883" y="8577"/>
                  </a:lnTo>
                  <a:cubicBezTo>
                    <a:pt x="9895" y="8577"/>
                    <a:pt x="9918" y="8589"/>
                    <a:pt x="9918" y="8589"/>
                  </a:cubicBezTo>
                  <a:cubicBezTo>
                    <a:pt x="10192" y="8649"/>
                    <a:pt x="10407" y="8887"/>
                    <a:pt x="10407" y="9185"/>
                  </a:cubicBezTo>
                  <a:cubicBezTo>
                    <a:pt x="10407" y="9518"/>
                    <a:pt x="10133" y="9780"/>
                    <a:pt x="9811" y="9780"/>
                  </a:cubicBezTo>
                  <a:lnTo>
                    <a:pt x="8823" y="9780"/>
                  </a:lnTo>
                  <a:cubicBezTo>
                    <a:pt x="8728" y="9780"/>
                    <a:pt x="8644" y="9875"/>
                    <a:pt x="8644" y="9958"/>
                  </a:cubicBezTo>
                  <a:cubicBezTo>
                    <a:pt x="8644" y="10066"/>
                    <a:pt x="8740" y="10137"/>
                    <a:pt x="8823" y="10137"/>
                  </a:cubicBezTo>
                  <a:lnTo>
                    <a:pt x="9811" y="10137"/>
                  </a:lnTo>
                  <a:cubicBezTo>
                    <a:pt x="10347" y="10137"/>
                    <a:pt x="10776" y="9708"/>
                    <a:pt x="10776" y="9173"/>
                  </a:cubicBezTo>
                  <a:cubicBezTo>
                    <a:pt x="10776" y="8887"/>
                    <a:pt x="10657" y="8637"/>
                    <a:pt x="10466" y="8458"/>
                  </a:cubicBezTo>
                  <a:cubicBezTo>
                    <a:pt x="10764" y="8292"/>
                    <a:pt x="10966" y="7982"/>
                    <a:pt x="10966" y="7613"/>
                  </a:cubicBezTo>
                  <a:cubicBezTo>
                    <a:pt x="10966" y="7327"/>
                    <a:pt x="10847" y="7077"/>
                    <a:pt x="10657" y="6899"/>
                  </a:cubicBezTo>
                  <a:cubicBezTo>
                    <a:pt x="10954" y="6803"/>
                    <a:pt x="11145" y="6482"/>
                    <a:pt x="11145" y="6113"/>
                  </a:cubicBezTo>
                  <a:cubicBezTo>
                    <a:pt x="11145" y="5827"/>
                    <a:pt x="11026" y="5577"/>
                    <a:pt x="10835" y="5398"/>
                  </a:cubicBezTo>
                  <a:cubicBezTo>
                    <a:pt x="11133" y="5232"/>
                    <a:pt x="11347" y="4922"/>
                    <a:pt x="11347" y="4541"/>
                  </a:cubicBezTo>
                  <a:cubicBezTo>
                    <a:pt x="11347" y="4005"/>
                    <a:pt x="10907" y="3577"/>
                    <a:pt x="10371" y="3577"/>
                  </a:cubicBezTo>
                  <a:lnTo>
                    <a:pt x="7621" y="3577"/>
                  </a:lnTo>
                  <a:lnTo>
                    <a:pt x="7621" y="1827"/>
                  </a:lnTo>
                  <a:cubicBezTo>
                    <a:pt x="7621" y="1112"/>
                    <a:pt x="7418" y="588"/>
                    <a:pt x="7013" y="291"/>
                  </a:cubicBezTo>
                  <a:cubicBezTo>
                    <a:pt x="6703" y="61"/>
                    <a:pt x="6332" y="0"/>
                    <a:pt x="6027"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3038" name="Google Shape;3038;p83"/>
            <p:cNvSpPr/>
            <p:nvPr/>
          </p:nvSpPr>
          <p:spPr>
            <a:xfrm>
              <a:off x="6920842" y="2577064"/>
              <a:ext cx="36709" cy="36677"/>
            </a:xfrm>
            <a:custGeom>
              <a:avLst/>
              <a:gdLst/>
              <a:ahLst/>
              <a:cxnLst/>
              <a:rect l="l" t="t" r="r" b="b"/>
              <a:pathLst>
                <a:path w="1156" h="1155" extrusionOk="0">
                  <a:moveTo>
                    <a:pt x="584" y="369"/>
                  </a:moveTo>
                  <a:cubicBezTo>
                    <a:pt x="703" y="369"/>
                    <a:pt x="787" y="464"/>
                    <a:pt x="787" y="584"/>
                  </a:cubicBezTo>
                  <a:cubicBezTo>
                    <a:pt x="787" y="703"/>
                    <a:pt x="703" y="786"/>
                    <a:pt x="584" y="786"/>
                  </a:cubicBezTo>
                  <a:cubicBezTo>
                    <a:pt x="465" y="786"/>
                    <a:pt x="370" y="703"/>
                    <a:pt x="370" y="584"/>
                  </a:cubicBezTo>
                  <a:cubicBezTo>
                    <a:pt x="370" y="464"/>
                    <a:pt x="453" y="369"/>
                    <a:pt x="584" y="369"/>
                  </a:cubicBezTo>
                  <a:close/>
                  <a:moveTo>
                    <a:pt x="584" y="0"/>
                  </a:moveTo>
                  <a:cubicBezTo>
                    <a:pt x="263" y="0"/>
                    <a:pt x="1" y="250"/>
                    <a:pt x="1" y="584"/>
                  </a:cubicBezTo>
                  <a:cubicBezTo>
                    <a:pt x="1" y="905"/>
                    <a:pt x="251" y="1155"/>
                    <a:pt x="584" y="1155"/>
                  </a:cubicBezTo>
                  <a:cubicBezTo>
                    <a:pt x="906" y="1155"/>
                    <a:pt x="1156" y="905"/>
                    <a:pt x="1156" y="584"/>
                  </a:cubicBezTo>
                  <a:cubicBezTo>
                    <a:pt x="1156" y="250"/>
                    <a:pt x="894" y="0"/>
                    <a:pt x="584"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grpSp>
      <p:grpSp>
        <p:nvGrpSpPr>
          <p:cNvPr id="3039" name="Google Shape;3039;p83"/>
          <p:cNvGrpSpPr/>
          <p:nvPr/>
        </p:nvGrpSpPr>
        <p:grpSpPr>
          <a:xfrm>
            <a:off x="1263590" y="2111427"/>
            <a:ext cx="371883" cy="365691"/>
            <a:chOff x="860940" y="2746477"/>
            <a:chExt cx="371883" cy="365691"/>
          </a:xfrm>
        </p:grpSpPr>
        <p:sp>
          <p:nvSpPr>
            <p:cNvPr id="3040" name="Google Shape;3040;p83"/>
            <p:cNvSpPr/>
            <p:nvPr/>
          </p:nvSpPr>
          <p:spPr>
            <a:xfrm>
              <a:off x="908191" y="3026302"/>
              <a:ext cx="30294" cy="28961"/>
            </a:xfrm>
            <a:custGeom>
              <a:avLst/>
              <a:gdLst/>
              <a:ahLst/>
              <a:cxnLst/>
              <a:rect l="l" t="t" r="r" b="b"/>
              <a:pathLst>
                <a:path w="954" h="912" extrusionOk="0">
                  <a:moveTo>
                    <a:pt x="763" y="1"/>
                  </a:moveTo>
                  <a:cubicBezTo>
                    <a:pt x="718" y="1"/>
                    <a:pt x="674" y="16"/>
                    <a:pt x="644" y="45"/>
                  </a:cubicBezTo>
                  <a:lnTo>
                    <a:pt x="60" y="629"/>
                  </a:lnTo>
                  <a:cubicBezTo>
                    <a:pt x="1" y="688"/>
                    <a:pt x="1" y="807"/>
                    <a:pt x="60" y="867"/>
                  </a:cubicBezTo>
                  <a:cubicBezTo>
                    <a:pt x="90" y="897"/>
                    <a:pt x="135" y="911"/>
                    <a:pt x="179" y="911"/>
                  </a:cubicBezTo>
                  <a:cubicBezTo>
                    <a:pt x="224" y="911"/>
                    <a:pt x="269" y="897"/>
                    <a:pt x="299" y="867"/>
                  </a:cubicBezTo>
                  <a:lnTo>
                    <a:pt x="882" y="283"/>
                  </a:lnTo>
                  <a:cubicBezTo>
                    <a:pt x="953" y="224"/>
                    <a:pt x="953" y="105"/>
                    <a:pt x="882" y="45"/>
                  </a:cubicBezTo>
                  <a:cubicBezTo>
                    <a:pt x="852" y="16"/>
                    <a:pt x="807" y="1"/>
                    <a:pt x="763"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3041" name="Google Shape;3041;p83"/>
            <p:cNvSpPr/>
            <p:nvPr/>
          </p:nvSpPr>
          <p:spPr>
            <a:xfrm>
              <a:off x="943757" y="3061836"/>
              <a:ext cx="30263" cy="28961"/>
            </a:xfrm>
            <a:custGeom>
              <a:avLst/>
              <a:gdLst/>
              <a:ahLst/>
              <a:cxnLst/>
              <a:rect l="l" t="t" r="r" b="b"/>
              <a:pathLst>
                <a:path w="953" h="912" extrusionOk="0">
                  <a:moveTo>
                    <a:pt x="762" y="1"/>
                  </a:moveTo>
                  <a:cubicBezTo>
                    <a:pt x="717" y="1"/>
                    <a:pt x="673" y="16"/>
                    <a:pt x="643" y="46"/>
                  </a:cubicBezTo>
                  <a:lnTo>
                    <a:pt x="60" y="629"/>
                  </a:lnTo>
                  <a:cubicBezTo>
                    <a:pt x="0" y="688"/>
                    <a:pt x="0" y="807"/>
                    <a:pt x="60" y="867"/>
                  </a:cubicBezTo>
                  <a:cubicBezTo>
                    <a:pt x="89" y="897"/>
                    <a:pt x="134" y="912"/>
                    <a:pt x="179" y="912"/>
                  </a:cubicBezTo>
                  <a:cubicBezTo>
                    <a:pt x="223" y="912"/>
                    <a:pt x="268" y="897"/>
                    <a:pt x="298" y="867"/>
                  </a:cubicBezTo>
                  <a:lnTo>
                    <a:pt x="881" y="284"/>
                  </a:lnTo>
                  <a:cubicBezTo>
                    <a:pt x="953" y="224"/>
                    <a:pt x="953" y="105"/>
                    <a:pt x="881" y="46"/>
                  </a:cubicBezTo>
                  <a:cubicBezTo>
                    <a:pt x="851" y="16"/>
                    <a:pt x="807" y="1"/>
                    <a:pt x="762"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3042" name="Google Shape;3042;p83"/>
            <p:cNvSpPr/>
            <p:nvPr/>
          </p:nvSpPr>
          <p:spPr>
            <a:xfrm>
              <a:off x="926355" y="3044085"/>
              <a:ext cx="29881" cy="28579"/>
            </a:xfrm>
            <a:custGeom>
              <a:avLst/>
              <a:gdLst/>
              <a:ahLst/>
              <a:cxnLst/>
              <a:rect l="l" t="t" r="r" b="b"/>
              <a:pathLst>
                <a:path w="941" h="900" extrusionOk="0">
                  <a:moveTo>
                    <a:pt x="762" y="0"/>
                  </a:moveTo>
                  <a:cubicBezTo>
                    <a:pt x="718" y="0"/>
                    <a:pt x="673" y="15"/>
                    <a:pt x="643" y="45"/>
                  </a:cubicBezTo>
                  <a:lnTo>
                    <a:pt x="60" y="616"/>
                  </a:lnTo>
                  <a:cubicBezTo>
                    <a:pt x="0" y="676"/>
                    <a:pt x="0" y="795"/>
                    <a:pt x="60" y="855"/>
                  </a:cubicBezTo>
                  <a:cubicBezTo>
                    <a:pt x="90" y="884"/>
                    <a:pt x="134" y="899"/>
                    <a:pt x="179" y="899"/>
                  </a:cubicBezTo>
                  <a:cubicBezTo>
                    <a:pt x="224" y="899"/>
                    <a:pt x="268" y="884"/>
                    <a:pt x="298" y="855"/>
                  </a:cubicBezTo>
                  <a:lnTo>
                    <a:pt x="881" y="283"/>
                  </a:lnTo>
                  <a:cubicBezTo>
                    <a:pt x="941" y="224"/>
                    <a:pt x="941" y="116"/>
                    <a:pt x="881" y="45"/>
                  </a:cubicBezTo>
                  <a:cubicBezTo>
                    <a:pt x="852" y="15"/>
                    <a:pt x="807" y="0"/>
                    <a:pt x="762"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3043" name="Google Shape;3043;p83"/>
            <p:cNvSpPr/>
            <p:nvPr/>
          </p:nvSpPr>
          <p:spPr>
            <a:xfrm>
              <a:off x="860940" y="2746477"/>
              <a:ext cx="371883" cy="365691"/>
            </a:xfrm>
            <a:custGeom>
              <a:avLst/>
              <a:gdLst/>
              <a:ahLst/>
              <a:cxnLst/>
              <a:rect l="l" t="t" r="r" b="b"/>
              <a:pathLst>
                <a:path w="11711" h="11516" extrusionOk="0">
                  <a:moveTo>
                    <a:pt x="11312" y="344"/>
                  </a:moveTo>
                  <a:lnTo>
                    <a:pt x="10835" y="1987"/>
                  </a:lnTo>
                  <a:lnTo>
                    <a:pt x="9680" y="821"/>
                  </a:lnTo>
                  <a:lnTo>
                    <a:pt x="11312" y="344"/>
                  </a:lnTo>
                  <a:close/>
                  <a:moveTo>
                    <a:pt x="4882" y="3821"/>
                  </a:moveTo>
                  <a:lnTo>
                    <a:pt x="2822" y="5881"/>
                  </a:lnTo>
                  <a:lnTo>
                    <a:pt x="477" y="5690"/>
                  </a:lnTo>
                  <a:cubicBezTo>
                    <a:pt x="453" y="5690"/>
                    <a:pt x="429" y="5643"/>
                    <a:pt x="465" y="5631"/>
                  </a:cubicBezTo>
                  <a:cubicBezTo>
                    <a:pt x="1477" y="4619"/>
                    <a:pt x="2822" y="4000"/>
                    <a:pt x="4227" y="3881"/>
                  </a:cubicBezTo>
                  <a:lnTo>
                    <a:pt x="4882" y="3821"/>
                  </a:lnTo>
                  <a:close/>
                  <a:moveTo>
                    <a:pt x="2894" y="6297"/>
                  </a:moveTo>
                  <a:lnTo>
                    <a:pt x="3811" y="7226"/>
                  </a:lnTo>
                  <a:lnTo>
                    <a:pt x="3477" y="7571"/>
                  </a:lnTo>
                  <a:lnTo>
                    <a:pt x="2549" y="6643"/>
                  </a:lnTo>
                  <a:lnTo>
                    <a:pt x="2894" y="6297"/>
                  </a:lnTo>
                  <a:close/>
                  <a:moveTo>
                    <a:pt x="2727" y="7333"/>
                  </a:moveTo>
                  <a:lnTo>
                    <a:pt x="3203" y="7810"/>
                  </a:lnTo>
                  <a:lnTo>
                    <a:pt x="2799" y="8226"/>
                  </a:lnTo>
                  <a:cubicBezTo>
                    <a:pt x="2787" y="8238"/>
                    <a:pt x="2763" y="8262"/>
                    <a:pt x="2739" y="8298"/>
                  </a:cubicBezTo>
                  <a:lnTo>
                    <a:pt x="2310" y="7869"/>
                  </a:lnTo>
                  <a:cubicBezTo>
                    <a:pt x="2287" y="7833"/>
                    <a:pt x="2287" y="7774"/>
                    <a:pt x="2310" y="7750"/>
                  </a:cubicBezTo>
                  <a:lnTo>
                    <a:pt x="2727" y="7333"/>
                  </a:lnTo>
                  <a:close/>
                  <a:moveTo>
                    <a:pt x="9311" y="916"/>
                  </a:moveTo>
                  <a:lnTo>
                    <a:pt x="10740" y="2345"/>
                  </a:lnTo>
                  <a:lnTo>
                    <a:pt x="10299" y="3821"/>
                  </a:lnTo>
                  <a:lnTo>
                    <a:pt x="5597" y="8524"/>
                  </a:lnTo>
                  <a:lnTo>
                    <a:pt x="4680" y="7595"/>
                  </a:lnTo>
                  <a:lnTo>
                    <a:pt x="6823" y="5452"/>
                  </a:lnTo>
                  <a:cubicBezTo>
                    <a:pt x="6966" y="5309"/>
                    <a:pt x="7001" y="5035"/>
                    <a:pt x="6811" y="4833"/>
                  </a:cubicBezTo>
                  <a:cubicBezTo>
                    <a:pt x="6728" y="4750"/>
                    <a:pt x="6617" y="4708"/>
                    <a:pt x="6506" y="4708"/>
                  </a:cubicBezTo>
                  <a:cubicBezTo>
                    <a:pt x="6394" y="4708"/>
                    <a:pt x="6281" y="4750"/>
                    <a:pt x="6192" y="4833"/>
                  </a:cubicBezTo>
                  <a:lnTo>
                    <a:pt x="4049" y="6976"/>
                  </a:lnTo>
                  <a:lnTo>
                    <a:pt x="3132" y="6047"/>
                  </a:lnTo>
                  <a:lnTo>
                    <a:pt x="7835" y="1344"/>
                  </a:lnTo>
                  <a:lnTo>
                    <a:pt x="9311" y="916"/>
                  </a:lnTo>
                  <a:close/>
                  <a:moveTo>
                    <a:pt x="6495" y="5047"/>
                  </a:moveTo>
                  <a:cubicBezTo>
                    <a:pt x="6522" y="5047"/>
                    <a:pt x="6549" y="5059"/>
                    <a:pt x="6573" y="5083"/>
                  </a:cubicBezTo>
                  <a:cubicBezTo>
                    <a:pt x="6609" y="5131"/>
                    <a:pt x="6609" y="5178"/>
                    <a:pt x="6573" y="5226"/>
                  </a:cubicBezTo>
                  <a:lnTo>
                    <a:pt x="4311" y="7488"/>
                  </a:lnTo>
                  <a:lnTo>
                    <a:pt x="3203" y="8595"/>
                  </a:lnTo>
                  <a:cubicBezTo>
                    <a:pt x="3180" y="8619"/>
                    <a:pt x="3153" y="8631"/>
                    <a:pt x="3127" y="8631"/>
                  </a:cubicBezTo>
                  <a:cubicBezTo>
                    <a:pt x="3102" y="8631"/>
                    <a:pt x="3078" y="8619"/>
                    <a:pt x="3060" y="8595"/>
                  </a:cubicBezTo>
                  <a:cubicBezTo>
                    <a:pt x="3013" y="8548"/>
                    <a:pt x="3013" y="8488"/>
                    <a:pt x="3060" y="8441"/>
                  </a:cubicBezTo>
                  <a:lnTo>
                    <a:pt x="6418" y="5083"/>
                  </a:lnTo>
                  <a:cubicBezTo>
                    <a:pt x="6442" y="5059"/>
                    <a:pt x="6469" y="5047"/>
                    <a:pt x="6495" y="5047"/>
                  </a:cubicBezTo>
                  <a:close/>
                  <a:moveTo>
                    <a:pt x="4430" y="7857"/>
                  </a:moveTo>
                  <a:lnTo>
                    <a:pt x="5346" y="8786"/>
                  </a:lnTo>
                  <a:lnTo>
                    <a:pt x="5001" y="9119"/>
                  </a:lnTo>
                  <a:lnTo>
                    <a:pt x="4989" y="9119"/>
                  </a:lnTo>
                  <a:lnTo>
                    <a:pt x="4084" y="8202"/>
                  </a:lnTo>
                  <a:lnTo>
                    <a:pt x="4430" y="7857"/>
                  </a:lnTo>
                  <a:close/>
                  <a:moveTo>
                    <a:pt x="3846" y="8429"/>
                  </a:moveTo>
                  <a:lnTo>
                    <a:pt x="4323" y="8905"/>
                  </a:lnTo>
                  <a:lnTo>
                    <a:pt x="3906" y="9322"/>
                  </a:lnTo>
                  <a:cubicBezTo>
                    <a:pt x="3894" y="9334"/>
                    <a:pt x="3858" y="9357"/>
                    <a:pt x="3846" y="9357"/>
                  </a:cubicBezTo>
                  <a:cubicBezTo>
                    <a:pt x="3834" y="9357"/>
                    <a:pt x="3811" y="9357"/>
                    <a:pt x="3787" y="9322"/>
                  </a:cubicBezTo>
                  <a:lnTo>
                    <a:pt x="3358" y="8905"/>
                  </a:lnTo>
                  <a:cubicBezTo>
                    <a:pt x="3382" y="8893"/>
                    <a:pt x="3394" y="8881"/>
                    <a:pt x="3430" y="8845"/>
                  </a:cubicBezTo>
                  <a:lnTo>
                    <a:pt x="3846" y="8429"/>
                  </a:lnTo>
                  <a:close/>
                  <a:moveTo>
                    <a:pt x="11322" y="1"/>
                  </a:moveTo>
                  <a:cubicBezTo>
                    <a:pt x="11295" y="1"/>
                    <a:pt x="11267" y="4"/>
                    <a:pt x="11240" y="11"/>
                  </a:cubicBezTo>
                  <a:cubicBezTo>
                    <a:pt x="10514" y="213"/>
                    <a:pt x="8394" y="844"/>
                    <a:pt x="7704" y="1035"/>
                  </a:cubicBezTo>
                  <a:cubicBezTo>
                    <a:pt x="7668" y="1047"/>
                    <a:pt x="7656" y="1059"/>
                    <a:pt x="7621" y="1083"/>
                  </a:cubicBezTo>
                  <a:lnTo>
                    <a:pt x="5263" y="3440"/>
                  </a:lnTo>
                  <a:lnTo>
                    <a:pt x="4203" y="3535"/>
                  </a:lnTo>
                  <a:cubicBezTo>
                    <a:pt x="2703" y="3654"/>
                    <a:pt x="1286" y="4321"/>
                    <a:pt x="227" y="5381"/>
                  </a:cubicBezTo>
                  <a:cubicBezTo>
                    <a:pt x="1" y="5595"/>
                    <a:pt x="143" y="5988"/>
                    <a:pt x="465" y="6024"/>
                  </a:cubicBezTo>
                  <a:lnTo>
                    <a:pt x="2525" y="6190"/>
                  </a:lnTo>
                  <a:lnTo>
                    <a:pt x="2310" y="6405"/>
                  </a:lnTo>
                  <a:cubicBezTo>
                    <a:pt x="2179" y="6536"/>
                    <a:pt x="2179" y="6750"/>
                    <a:pt x="2310" y="6881"/>
                  </a:cubicBezTo>
                  <a:lnTo>
                    <a:pt x="2525" y="7083"/>
                  </a:lnTo>
                  <a:lnTo>
                    <a:pt x="2108" y="7500"/>
                  </a:lnTo>
                  <a:cubicBezTo>
                    <a:pt x="1941" y="7667"/>
                    <a:pt x="1941" y="7941"/>
                    <a:pt x="2108" y="8095"/>
                  </a:cubicBezTo>
                  <a:lnTo>
                    <a:pt x="3561" y="9560"/>
                  </a:lnTo>
                  <a:cubicBezTo>
                    <a:pt x="3644" y="9643"/>
                    <a:pt x="3751" y="9685"/>
                    <a:pt x="3858" y="9685"/>
                  </a:cubicBezTo>
                  <a:cubicBezTo>
                    <a:pt x="3965" y="9685"/>
                    <a:pt x="4073" y="9643"/>
                    <a:pt x="4156" y="9560"/>
                  </a:cubicBezTo>
                  <a:lnTo>
                    <a:pt x="4573" y="9143"/>
                  </a:lnTo>
                  <a:lnTo>
                    <a:pt x="4763" y="9334"/>
                  </a:lnTo>
                  <a:cubicBezTo>
                    <a:pt x="4835" y="9399"/>
                    <a:pt x="4924" y="9432"/>
                    <a:pt x="5015" y="9432"/>
                  </a:cubicBezTo>
                  <a:cubicBezTo>
                    <a:pt x="5105" y="9432"/>
                    <a:pt x="5198" y="9399"/>
                    <a:pt x="5275" y="9334"/>
                  </a:cubicBezTo>
                  <a:lnTo>
                    <a:pt x="5477" y="9131"/>
                  </a:lnTo>
                  <a:lnTo>
                    <a:pt x="5656" y="11179"/>
                  </a:lnTo>
                  <a:cubicBezTo>
                    <a:pt x="5680" y="11334"/>
                    <a:pt x="5763" y="11453"/>
                    <a:pt x="5894" y="11500"/>
                  </a:cubicBezTo>
                  <a:cubicBezTo>
                    <a:pt x="5935" y="11511"/>
                    <a:pt x="5975" y="11516"/>
                    <a:pt x="6015" y="11516"/>
                  </a:cubicBezTo>
                  <a:cubicBezTo>
                    <a:pt x="6115" y="11516"/>
                    <a:pt x="6210" y="11482"/>
                    <a:pt x="6287" y="11405"/>
                  </a:cubicBezTo>
                  <a:cubicBezTo>
                    <a:pt x="6942" y="10750"/>
                    <a:pt x="7430" y="9977"/>
                    <a:pt x="7763" y="9119"/>
                  </a:cubicBezTo>
                  <a:cubicBezTo>
                    <a:pt x="7787" y="9024"/>
                    <a:pt x="7740" y="8941"/>
                    <a:pt x="7656" y="8893"/>
                  </a:cubicBezTo>
                  <a:cubicBezTo>
                    <a:pt x="7635" y="8885"/>
                    <a:pt x="7614" y="8881"/>
                    <a:pt x="7594" y="8881"/>
                  </a:cubicBezTo>
                  <a:cubicBezTo>
                    <a:pt x="7525" y="8881"/>
                    <a:pt x="7467" y="8926"/>
                    <a:pt x="7430" y="9000"/>
                  </a:cubicBezTo>
                  <a:cubicBezTo>
                    <a:pt x="7132" y="9810"/>
                    <a:pt x="6656" y="10560"/>
                    <a:pt x="6037" y="11167"/>
                  </a:cubicBezTo>
                  <a:cubicBezTo>
                    <a:pt x="6027" y="11172"/>
                    <a:pt x="6015" y="11175"/>
                    <a:pt x="6005" y="11175"/>
                  </a:cubicBezTo>
                  <a:cubicBezTo>
                    <a:pt x="5990" y="11175"/>
                    <a:pt x="5978" y="11169"/>
                    <a:pt x="5978" y="11155"/>
                  </a:cubicBezTo>
                  <a:lnTo>
                    <a:pt x="5763" y="8822"/>
                  </a:lnTo>
                  <a:lnTo>
                    <a:pt x="7835" y="6750"/>
                  </a:lnTo>
                  <a:lnTo>
                    <a:pt x="7835" y="6750"/>
                  </a:lnTo>
                  <a:cubicBezTo>
                    <a:pt x="7763" y="7583"/>
                    <a:pt x="7740" y="7810"/>
                    <a:pt x="7656" y="8238"/>
                  </a:cubicBezTo>
                  <a:cubicBezTo>
                    <a:pt x="7644" y="8322"/>
                    <a:pt x="7680" y="8417"/>
                    <a:pt x="7787" y="8441"/>
                  </a:cubicBezTo>
                  <a:cubicBezTo>
                    <a:pt x="7803" y="8445"/>
                    <a:pt x="7819" y="8447"/>
                    <a:pt x="7834" y="8447"/>
                  </a:cubicBezTo>
                  <a:cubicBezTo>
                    <a:pt x="7909" y="8447"/>
                    <a:pt x="7972" y="8399"/>
                    <a:pt x="8002" y="8310"/>
                  </a:cubicBezTo>
                  <a:cubicBezTo>
                    <a:pt x="8121" y="7786"/>
                    <a:pt x="8121" y="7548"/>
                    <a:pt x="8216" y="6393"/>
                  </a:cubicBezTo>
                  <a:lnTo>
                    <a:pt x="10585" y="4023"/>
                  </a:lnTo>
                  <a:cubicBezTo>
                    <a:pt x="10597" y="4011"/>
                    <a:pt x="10621" y="3976"/>
                    <a:pt x="10633" y="3952"/>
                  </a:cubicBezTo>
                  <a:lnTo>
                    <a:pt x="11109" y="2345"/>
                  </a:lnTo>
                  <a:lnTo>
                    <a:pt x="11669" y="404"/>
                  </a:lnTo>
                  <a:cubicBezTo>
                    <a:pt x="11711" y="193"/>
                    <a:pt x="11529" y="1"/>
                    <a:pt x="11322"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3044" name="Google Shape;3044;p83"/>
            <p:cNvSpPr/>
            <p:nvPr/>
          </p:nvSpPr>
          <p:spPr>
            <a:xfrm>
              <a:off x="1070396" y="2832057"/>
              <a:ext cx="90406" cy="69035"/>
            </a:xfrm>
            <a:custGeom>
              <a:avLst/>
              <a:gdLst/>
              <a:ahLst/>
              <a:cxnLst/>
              <a:rect l="l" t="t" r="r" b="b"/>
              <a:pathLst>
                <a:path w="2847" h="2174" extrusionOk="0">
                  <a:moveTo>
                    <a:pt x="1730" y="0"/>
                  </a:moveTo>
                  <a:cubicBezTo>
                    <a:pt x="1668" y="0"/>
                    <a:pt x="1610" y="44"/>
                    <a:pt x="1584" y="114"/>
                  </a:cubicBezTo>
                  <a:cubicBezTo>
                    <a:pt x="1537" y="197"/>
                    <a:pt x="1584" y="293"/>
                    <a:pt x="1668" y="328"/>
                  </a:cubicBezTo>
                  <a:cubicBezTo>
                    <a:pt x="2179" y="554"/>
                    <a:pt x="2299" y="1221"/>
                    <a:pt x="1906" y="1614"/>
                  </a:cubicBezTo>
                  <a:cubicBezTo>
                    <a:pt x="1751" y="1769"/>
                    <a:pt x="1551" y="1846"/>
                    <a:pt x="1350" y="1846"/>
                  </a:cubicBezTo>
                  <a:cubicBezTo>
                    <a:pt x="1150" y="1846"/>
                    <a:pt x="947" y="1769"/>
                    <a:pt x="786" y="1614"/>
                  </a:cubicBezTo>
                  <a:cubicBezTo>
                    <a:pt x="405" y="1221"/>
                    <a:pt x="525" y="566"/>
                    <a:pt x="1025" y="328"/>
                  </a:cubicBezTo>
                  <a:cubicBezTo>
                    <a:pt x="1120" y="293"/>
                    <a:pt x="1144" y="197"/>
                    <a:pt x="1120" y="114"/>
                  </a:cubicBezTo>
                  <a:cubicBezTo>
                    <a:pt x="1083" y="41"/>
                    <a:pt x="1019" y="10"/>
                    <a:pt x="954" y="10"/>
                  </a:cubicBezTo>
                  <a:cubicBezTo>
                    <a:pt x="934" y="10"/>
                    <a:pt x="913" y="13"/>
                    <a:pt x="894" y="19"/>
                  </a:cubicBezTo>
                  <a:cubicBezTo>
                    <a:pt x="179" y="352"/>
                    <a:pt x="1" y="1281"/>
                    <a:pt x="572" y="1852"/>
                  </a:cubicBezTo>
                  <a:cubicBezTo>
                    <a:pt x="786" y="2078"/>
                    <a:pt x="1072" y="2174"/>
                    <a:pt x="1370" y="2174"/>
                  </a:cubicBezTo>
                  <a:cubicBezTo>
                    <a:pt x="2334" y="2162"/>
                    <a:pt x="2846" y="947"/>
                    <a:pt x="2132" y="245"/>
                  </a:cubicBezTo>
                  <a:cubicBezTo>
                    <a:pt x="2037" y="150"/>
                    <a:pt x="1918" y="66"/>
                    <a:pt x="1798" y="19"/>
                  </a:cubicBezTo>
                  <a:cubicBezTo>
                    <a:pt x="1776" y="6"/>
                    <a:pt x="1753" y="0"/>
                    <a:pt x="1730"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grpSp>
      <p:grpSp>
        <p:nvGrpSpPr>
          <p:cNvPr id="3045" name="Google Shape;3045;p83"/>
          <p:cNvGrpSpPr/>
          <p:nvPr/>
        </p:nvGrpSpPr>
        <p:grpSpPr>
          <a:xfrm>
            <a:off x="5058055" y="3861274"/>
            <a:ext cx="364865" cy="324822"/>
            <a:chOff x="5765817" y="3227724"/>
            <a:chExt cx="364865" cy="324822"/>
          </a:xfrm>
        </p:grpSpPr>
        <p:sp>
          <p:nvSpPr>
            <p:cNvPr id="3046" name="Google Shape;3046;p83"/>
            <p:cNvSpPr/>
            <p:nvPr/>
          </p:nvSpPr>
          <p:spPr>
            <a:xfrm>
              <a:off x="5765817" y="3227724"/>
              <a:ext cx="364865" cy="324822"/>
            </a:xfrm>
            <a:custGeom>
              <a:avLst/>
              <a:gdLst/>
              <a:ahLst/>
              <a:cxnLst/>
              <a:rect l="l" t="t" r="r" b="b"/>
              <a:pathLst>
                <a:path w="11490" h="10229" extrusionOk="0">
                  <a:moveTo>
                    <a:pt x="8287" y="370"/>
                  </a:moveTo>
                  <a:cubicBezTo>
                    <a:pt x="9871" y="370"/>
                    <a:pt x="11157" y="1656"/>
                    <a:pt x="11157" y="3251"/>
                  </a:cubicBezTo>
                  <a:cubicBezTo>
                    <a:pt x="11133" y="4037"/>
                    <a:pt x="10847" y="4870"/>
                    <a:pt x="10299" y="5751"/>
                  </a:cubicBezTo>
                  <a:cubicBezTo>
                    <a:pt x="9847" y="6442"/>
                    <a:pt x="9216" y="7156"/>
                    <a:pt x="8418" y="7871"/>
                  </a:cubicBezTo>
                  <a:cubicBezTo>
                    <a:pt x="7263" y="8918"/>
                    <a:pt x="6084" y="9645"/>
                    <a:pt x="5763" y="9835"/>
                  </a:cubicBezTo>
                  <a:cubicBezTo>
                    <a:pt x="5430" y="9645"/>
                    <a:pt x="4251" y="8930"/>
                    <a:pt x="3096" y="7895"/>
                  </a:cubicBezTo>
                  <a:cubicBezTo>
                    <a:pt x="2310" y="7180"/>
                    <a:pt x="1667" y="6466"/>
                    <a:pt x="1215" y="5763"/>
                  </a:cubicBezTo>
                  <a:cubicBezTo>
                    <a:pt x="667" y="4894"/>
                    <a:pt x="381" y="4049"/>
                    <a:pt x="381" y="3251"/>
                  </a:cubicBezTo>
                  <a:cubicBezTo>
                    <a:pt x="381" y="1668"/>
                    <a:pt x="1667" y="370"/>
                    <a:pt x="3263" y="370"/>
                  </a:cubicBezTo>
                  <a:cubicBezTo>
                    <a:pt x="4191" y="370"/>
                    <a:pt x="5084" y="834"/>
                    <a:pt x="5620" y="1608"/>
                  </a:cubicBezTo>
                  <a:cubicBezTo>
                    <a:pt x="5656" y="1656"/>
                    <a:pt x="5715" y="1679"/>
                    <a:pt x="5775" y="1679"/>
                  </a:cubicBezTo>
                  <a:cubicBezTo>
                    <a:pt x="5834" y="1679"/>
                    <a:pt x="5894" y="1656"/>
                    <a:pt x="5918" y="1608"/>
                  </a:cubicBezTo>
                  <a:cubicBezTo>
                    <a:pt x="6454" y="834"/>
                    <a:pt x="7335" y="370"/>
                    <a:pt x="8287" y="370"/>
                  </a:cubicBezTo>
                  <a:close/>
                  <a:moveTo>
                    <a:pt x="3227" y="1"/>
                  </a:moveTo>
                  <a:cubicBezTo>
                    <a:pt x="1441" y="1"/>
                    <a:pt x="0" y="1441"/>
                    <a:pt x="0" y="3227"/>
                  </a:cubicBezTo>
                  <a:cubicBezTo>
                    <a:pt x="0" y="4108"/>
                    <a:pt x="298" y="5013"/>
                    <a:pt x="893" y="5942"/>
                  </a:cubicBezTo>
                  <a:cubicBezTo>
                    <a:pt x="1370" y="6668"/>
                    <a:pt x="2001" y="7418"/>
                    <a:pt x="2822" y="8145"/>
                  </a:cubicBezTo>
                  <a:cubicBezTo>
                    <a:pt x="4203" y="9383"/>
                    <a:pt x="5620" y="10181"/>
                    <a:pt x="5632" y="10192"/>
                  </a:cubicBezTo>
                  <a:cubicBezTo>
                    <a:pt x="5668" y="10216"/>
                    <a:pt x="5692" y="10228"/>
                    <a:pt x="5727" y="10228"/>
                  </a:cubicBezTo>
                  <a:cubicBezTo>
                    <a:pt x="5751" y="10228"/>
                    <a:pt x="5787" y="10216"/>
                    <a:pt x="5811" y="10192"/>
                  </a:cubicBezTo>
                  <a:cubicBezTo>
                    <a:pt x="5834" y="10181"/>
                    <a:pt x="7239" y="9395"/>
                    <a:pt x="8632" y="8145"/>
                  </a:cubicBezTo>
                  <a:cubicBezTo>
                    <a:pt x="9442" y="7418"/>
                    <a:pt x="10097" y="6668"/>
                    <a:pt x="10561" y="5942"/>
                  </a:cubicBezTo>
                  <a:cubicBezTo>
                    <a:pt x="11157" y="5013"/>
                    <a:pt x="11454" y="4108"/>
                    <a:pt x="11454" y="3227"/>
                  </a:cubicBezTo>
                  <a:cubicBezTo>
                    <a:pt x="11490" y="1441"/>
                    <a:pt x="10049" y="1"/>
                    <a:pt x="8263" y="1"/>
                  </a:cubicBezTo>
                  <a:cubicBezTo>
                    <a:pt x="7275" y="1"/>
                    <a:pt x="6358" y="453"/>
                    <a:pt x="5739" y="1203"/>
                  </a:cubicBezTo>
                  <a:cubicBezTo>
                    <a:pt x="5132" y="453"/>
                    <a:pt x="4203" y="1"/>
                    <a:pt x="3227"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3047" name="Google Shape;3047;p83"/>
            <p:cNvSpPr/>
            <p:nvPr/>
          </p:nvSpPr>
          <p:spPr>
            <a:xfrm>
              <a:off x="6022144" y="3250429"/>
              <a:ext cx="85484" cy="84341"/>
            </a:xfrm>
            <a:custGeom>
              <a:avLst/>
              <a:gdLst/>
              <a:ahLst/>
              <a:cxnLst/>
              <a:rect l="l" t="t" r="r" b="b"/>
              <a:pathLst>
                <a:path w="2692" h="2656" extrusionOk="0">
                  <a:moveTo>
                    <a:pt x="191" y="0"/>
                  </a:moveTo>
                  <a:cubicBezTo>
                    <a:pt x="84" y="0"/>
                    <a:pt x="1" y="72"/>
                    <a:pt x="1" y="179"/>
                  </a:cubicBezTo>
                  <a:cubicBezTo>
                    <a:pt x="1" y="286"/>
                    <a:pt x="84" y="357"/>
                    <a:pt x="191" y="357"/>
                  </a:cubicBezTo>
                  <a:cubicBezTo>
                    <a:pt x="1346" y="357"/>
                    <a:pt x="2311" y="1310"/>
                    <a:pt x="2334" y="2477"/>
                  </a:cubicBezTo>
                  <a:cubicBezTo>
                    <a:pt x="2334" y="2572"/>
                    <a:pt x="2406" y="2655"/>
                    <a:pt x="2513" y="2655"/>
                  </a:cubicBezTo>
                  <a:cubicBezTo>
                    <a:pt x="2608" y="2655"/>
                    <a:pt x="2692" y="2560"/>
                    <a:pt x="2692" y="2477"/>
                  </a:cubicBezTo>
                  <a:cubicBezTo>
                    <a:pt x="2668" y="1107"/>
                    <a:pt x="1561" y="0"/>
                    <a:pt x="191"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3048" name="Google Shape;3048;p83"/>
            <p:cNvSpPr/>
            <p:nvPr/>
          </p:nvSpPr>
          <p:spPr>
            <a:xfrm>
              <a:off x="5862987" y="3250429"/>
              <a:ext cx="73386" cy="43504"/>
            </a:xfrm>
            <a:custGeom>
              <a:avLst/>
              <a:gdLst/>
              <a:ahLst/>
              <a:cxnLst/>
              <a:rect l="l" t="t" r="r" b="b"/>
              <a:pathLst>
                <a:path w="2311" h="1370" extrusionOk="0">
                  <a:moveTo>
                    <a:pt x="179" y="0"/>
                  </a:moveTo>
                  <a:cubicBezTo>
                    <a:pt x="72" y="0"/>
                    <a:pt x="0" y="72"/>
                    <a:pt x="0" y="179"/>
                  </a:cubicBezTo>
                  <a:cubicBezTo>
                    <a:pt x="0" y="286"/>
                    <a:pt x="72" y="357"/>
                    <a:pt x="179" y="357"/>
                  </a:cubicBezTo>
                  <a:cubicBezTo>
                    <a:pt x="881" y="357"/>
                    <a:pt x="1548" y="703"/>
                    <a:pt x="1953" y="1298"/>
                  </a:cubicBezTo>
                  <a:cubicBezTo>
                    <a:pt x="1989" y="1334"/>
                    <a:pt x="2036" y="1369"/>
                    <a:pt x="2108" y="1369"/>
                  </a:cubicBezTo>
                  <a:cubicBezTo>
                    <a:pt x="2131" y="1369"/>
                    <a:pt x="2179" y="1357"/>
                    <a:pt x="2203" y="1334"/>
                  </a:cubicBezTo>
                  <a:cubicBezTo>
                    <a:pt x="2286" y="1286"/>
                    <a:pt x="2310" y="1179"/>
                    <a:pt x="2251" y="1084"/>
                  </a:cubicBezTo>
                  <a:cubicBezTo>
                    <a:pt x="1786" y="405"/>
                    <a:pt x="1012" y="0"/>
                    <a:pt x="179"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grpSp>
      <p:grpSp>
        <p:nvGrpSpPr>
          <p:cNvPr id="3049" name="Google Shape;3049;p83"/>
          <p:cNvGrpSpPr/>
          <p:nvPr/>
        </p:nvGrpSpPr>
        <p:grpSpPr>
          <a:xfrm>
            <a:off x="1270677" y="3846101"/>
            <a:ext cx="357720" cy="355148"/>
            <a:chOff x="1408777" y="3680964"/>
            <a:chExt cx="357720" cy="355148"/>
          </a:xfrm>
        </p:grpSpPr>
        <p:sp>
          <p:nvSpPr>
            <p:cNvPr id="3050" name="Google Shape;3050;p83"/>
            <p:cNvSpPr/>
            <p:nvPr/>
          </p:nvSpPr>
          <p:spPr>
            <a:xfrm>
              <a:off x="1510488" y="3814144"/>
              <a:ext cx="37852" cy="49188"/>
            </a:xfrm>
            <a:custGeom>
              <a:avLst/>
              <a:gdLst/>
              <a:ahLst/>
              <a:cxnLst/>
              <a:rect l="l" t="t" r="r" b="b"/>
              <a:pathLst>
                <a:path w="1192" h="1549" extrusionOk="0">
                  <a:moveTo>
                    <a:pt x="596" y="0"/>
                  </a:moveTo>
                  <a:cubicBezTo>
                    <a:pt x="262" y="0"/>
                    <a:pt x="1" y="274"/>
                    <a:pt x="1" y="596"/>
                  </a:cubicBezTo>
                  <a:lnTo>
                    <a:pt x="1" y="953"/>
                  </a:lnTo>
                  <a:cubicBezTo>
                    <a:pt x="1" y="1286"/>
                    <a:pt x="262" y="1548"/>
                    <a:pt x="596" y="1548"/>
                  </a:cubicBezTo>
                  <a:cubicBezTo>
                    <a:pt x="917" y="1548"/>
                    <a:pt x="1191" y="1286"/>
                    <a:pt x="1191" y="953"/>
                  </a:cubicBezTo>
                  <a:lnTo>
                    <a:pt x="1191" y="691"/>
                  </a:lnTo>
                  <a:cubicBezTo>
                    <a:pt x="1191" y="596"/>
                    <a:pt x="1108" y="524"/>
                    <a:pt x="1024" y="524"/>
                  </a:cubicBezTo>
                  <a:cubicBezTo>
                    <a:pt x="941" y="524"/>
                    <a:pt x="858" y="596"/>
                    <a:pt x="858" y="691"/>
                  </a:cubicBezTo>
                  <a:lnTo>
                    <a:pt x="858" y="953"/>
                  </a:lnTo>
                  <a:cubicBezTo>
                    <a:pt x="858" y="1108"/>
                    <a:pt x="739" y="1227"/>
                    <a:pt x="596" y="1227"/>
                  </a:cubicBezTo>
                  <a:cubicBezTo>
                    <a:pt x="441" y="1227"/>
                    <a:pt x="322" y="1108"/>
                    <a:pt x="322" y="953"/>
                  </a:cubicBezTo>
                  <a:lnTo>
                    <a:pt x="322" y="596"/>
                  </a:lnTo>
                  <a:cubicBezTo>
                    <a:pt x="322" y="453"/>
                    <a:pt x="441" y="334"/>
                    <a:pt x="596" y="334"/>
                  </a:cubicBezTo>
                  <a:cubicBezTo>
                    <a:pt x="679" y="334"/>
                    <a:pt x="763" y="262"/>
                    <a:pt x="763" y="167"/>
                  </a:cubicBezTo>
                  <a:cubicBezTo>
                    <a:pt x="763" y="84"/>
                    <a:pt x="679" y="0"/>
                    <a:pt x="596"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3051" name="Google Shape;3051;p83"/>
            <p:cNvSpPr/>
            <p:nvPr/>
          </p:nvSpPr>
          <p:spPr>
            <a:xfrm>
              <a:off x="1627315" y="3814144"/>
              <a:ext cx="37852" cy="49188"/>
            </a:xfrm>
            <a:custGeom>
              <a:avLst/>
              <a:gdLst/>
              <a:ahLst/>
              <a:cxnLst/>
              <a:rect l="l" t="t" r="r" b="b"/>
              <a:pathLst>
                <a:path w="1192" h="1549" extrusionOk="0">
                  <a:moveTo>
                    <a:pt x="596" y="0"/>
                  </a:moveTo>
                  <a:cubicBezTo>
                    <a:pt x="262" y="0"/>
                    <a:pt x="1" y="274"/>
                    <a:pt x="1" y="596"/>
                  </a:cubicBezTo>
                  <a:lnTo>
                    <a:pt x="1" y="953"/>
                  </a:lnTo>
                  <a:cubicBezTo>
                    <a:pt x="1" y="1286"/>
                    <a:pt x="262" y="1548"/>
                    <a:pt x="596" y="1548"/>
                  </a:cubicBezTo>
                  <a:cubicBezTo>
                    <a:pt x="917" y="1548"/>
                    <a:pt x="1191" y="1286"/>
                    <a:pt x="1191" y="953"/>
                  </a:cubicBezTo>
                  <a:lnTo>
                    <a:pt x="1191" y="691"/>
                  </a:lnTo>
                  <a:cubicBezTo>
                    <a:pt x="1191" y="596"/>
                    <a:pt x="1108" y="524"/>
                    <a:pt x="1024" y="524"/>
                  </a:cubicBezTo>
                  <a:cubicBezTo>
                    <a:pt x="929" y="524"/>
                    <a:pt x="858" y="596"/>
                    <a:pt x="858" y="691"/>
                  </a:cubicBezTo>
                  <a:lnTo>
                    <a:pt x="858" y="953"/>
                  </a:lnTo>
                  <a:cubicBezTo>
                    <a:pt x="858" y="1108"/>
                    <a:pt x="739" y="1227"/>
                    <a:pt x="596" y="1227"/>
                  </a:cubicBezTo>
                  <a:cubicBezTo>
                    <a:pt x="441" y="1227"/>
                    <a:pt x="322" y="1108"/>
                    <a:pt x="322" y="953"/>
                  </a:cubicBezTo>
                  <a:lnTo>
                    <a:pt x="322" y="596"/>
                  </a:lnTo>
                  <a:cubicBezTo>
                    <a:pt x="322" y="453"/>
                    <a:pt x="441" y="334"/>
                    <a:pt x="596" y="334"/>
                  </a:cubicBezTo>
                  <a:cubicBezTo>
                    <a:pt x="679" y="334"/>
                    <a:pt x="751" y="262"/>
                    <a:pt x="751" y="167"/>
                  </a:cubicBezTo>
                  <a:cubicBezTo>
                    <a:pt x="751" y="84"/>
                    <a:pt x="679" y="0"/>
                    <a:pt x="596"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3052" name="Google Shape;3052;p83"/>
            <p:cNvSpPr/>
            <p:nvPr/>
          </p:nvSpPr>
          <p:spPr>
            <a:xfrm>
              <a:off x="1525604" y="3908806"/>
              <a:ext cx="123305" cy="33152"/>
            </a:xfrm>
            <a:custGeom>
              <a:avLst/>
              <a:gdLst/>
              <a:ahLst/>
              <a:cxnLst/>
              <a:rect l="l" t="t" r="r" b="b"/>
              <a:pathLst>
                <a:path w="3883" h="1044" extrusionOk="0">
                  <a:moveTo>
                    <a:pt x="3714" y="0"/>
                  </a:moveTo>
                  <a:cubicBezTo>
                    <a:pt x="3669" y="0"/>
                    <a:pt x="3622" y="18"/>
                    <a:pt x="3585" y="55"/>
                  </a:cubicBezTo>
                  <a:cubicBezTo>
                    <a:pt x="3215" y="460"/>
                    <a:pt x="2596" y="710"/>
                    <a:pt x="1953" y="710"/>
                  </a:cubicBezTo>
                  <a:cubicBezTo>
                    <a:pt x="1299" y="710"/>
                    <a:pt x="679" y="472"/>
                    <a:pt x="310" y="55"/>
                  </a:cubicBezTo>
                  <a:cubicBezTo>
                    <a:pt x="278" y="23"/>
                    <a:pt x="231" y="4"/>
                    <a:pt x="183" y="4"/>
                  </a:cubicBezTo>
                  <a:cubicBezTo>
                    <a:pt x="144" y="4"/>
                    <a:pt x="104" y="17"/>
                    <a:pt x="72" y="43"/>
                  </a:cubicBezTo>
                  <a:cubicBezTo>
                    <a:pt x="13" y="103"/>
                    <a:pt x="1" y="210"/>
                    <a:pt x="60" y="282"/>
                  </a:cubicBezTo>
                  <a:cubicBezTo>
                    <a:pt x="489" y="758"/>
                    <a:pt x="1191" y="1044"/>
                    <a:pt x="1930" y="1044"/>
                  </a:cubicBezTo>
                  <a:cubicBezTo>
                    <a:pt x="2680" y="1044"/>
                    <a:pt x="3370" y="758"/>
                    <a:pt x="3811" y="282"/>
                  </a:cubicBezTo>
                  <a:cubicBezTo>
                    <a:pt x="3882" y="210"/>
                    <a:pt x="3882" y="103"/>
                    <a:pt x="3823" y="43"/>
                  </a:cubicBezTo>
                  <a:cubicBezTo>
                    <a:pt x="3794" y="15"/>
                    <a:pt x="3755" y="0"/>
                    <a:pt x="3714"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3053" name="Google Shape;3053;p83"/>
            <p:cNvSpPr/>
            <p:nvPr/>
          </p:nvSpPr>
          <p:spPr>
            <a:xfrm>
              <a:off x="1408777" y="3680964"/>
              <a:ext cx="298338" cy="296528"/>
            </a:xfrm>
            <a:custGeom>
              <a:avLst/>
              <a:gdLst/>
              <a:ahLst/>
              <a:cxnLst/>
              <a:rect l="l" t="t" r="r" b="b"/>
              <a:pathLst>
                <a:path w="9395" h="9338" extrusionOk="0">
                  <a:moveTo>
                    <a:pt x="5655" y="0"/>
                  </a:moveTo>
                  <a:cubicBezTo>
                    <a:pt x="5592" y="0"/>
                    <a:pt x="5529" y="1"/>
                    <a:pt x="5466" y="3"/>
                  </a:cubicBezTo>
                  <a:cubicBezTo>
                    <a:pt x="4037" y="51"/>
                    <a:pt x="2692" y="622"/>
                    <a:pt x="1680" y="1634"/>
                  </a:cubicBezTo>
                  <a:cubicBezTo>
                    <a:pt x="667" y="2646"/>
                    <a:pt x="96" y="3992"/>
                    <a:pt x="48" y="5421"/>
                  </a:cubicBezTo>
                  <a:cubicBezTo>
                    <a:pt x="1" y="6849"/>
                    <a:pt x="489" y="8219"/>
                    <a:pt x="1429" y="9278"/>
                  </a:cubicBezTo>
                  <a:cubicBezTo>
                    <a:pt x="1465" y="9302"/>
                    <a:pt x="1501" y="9338"/>
                    <a:pt x="1549" y="9338"/>
                  </a:cubicBezTo>
                  <a:cubicBezTo>
                    <a:pt x="1596" y="9338"/>
                    <a:pt x="1620" y="9314"/>
                    <a:pt x="1656" y="9290"/>
                  </a:cubicBezTo>
                  <a:cubicBezTo>
                    <a:pt x="1727" y="9231"/>
                    <a:pt x="1727" y="9123"/>
                    <a:pt x="1668" y="9052"/>
                  </a:cubicBezTo>
                  <a:cubicBezTo>
                    <a:pt x="787" y="8052"/>
                    <a:pt x="310" y="6754"/>
                    <a:pt x="358" y="5421"/>
                  </a:cubicBezTo>
                  <a:cubicBezTo>
                    <a:pt x="406" y="4075"/>
                    <a:pt x="941" y="2813"/>
                    <a:pt x="1894" y="1861"/>
                  </a:cubicBezTo>
                  <a:cubicBezTo>
                    <a:pt x="2846" y="908"/>
                    <a:pt x="4108" y="360"/>
                    <a:pt x="5454" y="325"/>
                  </a:cubicBezTo>
                  <a:cubicBezTo>
                    <a:pt x="5500" y="323"/>
                    <a:pt x="5547" y="323"/>
                    <a:pt x="5594" y="323"/>
                  </a:cubicBezTo>
                  <a:cubicBezTo>
                    <a:pt x="6878" y="323"/>
                    <a:pt x="8120" y="796"/>
                    <a:pt x="9085" y="1634"/>
                  </a:cubicBezTo>
                  <a:cubicBezTo>
                    <a:pt x="9119" y="1663"/>
                    <a:pt x="9162" y="1678"/>
                    <a:pt x="9203" y="1678"/>
                  </a:cubicBezTo>
                  <a:cubicBezTo>
                    <a:pt x="9248" y="1678"/>
                    <a:pt x="9292" y="1660"/>
                    <a:pt x="9323" y="1623"/>
                  </a:cubicBezTo>
                  <a:cubicBezTo>
                    <a:pt x="9395" y="1551"/>
                    <a:pt x="9395" y="1444"/>
                    <a:pt x="9323" y="1384"/>
                  </a:cubicBezTo>
                  <a:cubicBezTo>
                    <a:pt x="8300" y="486"/>
                    <a:pt x="7004" y="0"/>
                    <a:pt x="5655"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3054" name="Google Shape;3054;p83"/>
            <p:cNvSpPr/>
            <p:nvPr/>
          </p:nvSpPr>
          <p:spPr>
            <a:xfrm>
              <a:off x="1468508" y="3739075"/>
              <a:ext cx="297989" cy="297036"/>
            </a:xfrm>
            <a:custGeom>
              <a:avLst/>
              <a:gdLst/>
              <a:ahLst/>
              <a:cxnLst/>
              <a:rect l="l" t="t" r="r" b="b"/>
              <a:pathLst>
                <a:path w="9384" h="9354" extrusionOk="0">
                  <a:moveTo>
                    <a:pt x="7834" y="1"/>
                  </a:moveTo>
                  <a:cubicBezTo>
                    <a:pt x="7795" y="1"/>
                    <a:pt x="7754" y="15"/>
                    <a:pt x="7716" y="43"/>
                  </a:cubicBezTo>
                  <a:cubicBezTo>
                    <a:pt x="7645" y="102"/>
                    <a:pt x="7645" y="209"/>
                    <a:pt x="7704" y="281"/>
                  </a:cubicBezTo>
                  <a:cubicBezTo>
                    <a:pt x="8585" y="1281"/>
                    <a:pt x="9062" y="2579"/>
                    <a:pt x="9014" y="3912"/>
                  </a:cubicBezTo>
                  <a:cubicBezTo>
                    <a:pt x="8966" y="5257"/>
                    <a:pt x="8431" y="6520"/>
                    <a:pt x="7478" y="7472"/>
                  </a:cubicBezTo>
                  <a:cubicBezTo>
                    <a:pt x="6526" y="8425"/>
                    <a:pt x="5263" y="8972"/>
                    <a:pt x="3918" y="9008"/>
                  </a:cubicBezTo>
                  <a:cubicBezTo>
                    <a:pt x="3870" y="9009"/>
                    <a:pt x="3823" y="9010"/>
                    <a:pt x="3775" y="9010"/>
                  </a:cubicBezTo>
                  <a:cubicBezTo>
                    <a:pt x="2492" y="9010"/>
                    <a:pt x="1251" y="8548"/>
                    <a:pt x="299" y="7698"/>
                  </a:cubicBezTo>
                  <a:cubicBezTo>
                    <a:pt x="259" y="7670"/>
                    <a:pt x="216" y="7655"/>
                    <a:pt x="175" y="7655"/>
                  </a:cubicBezTo>
                  <a:cubicBezTo>
                    <a:pt x="130" y="7655"/>
                    <a:pt x="86" y="7673"/>
                    <a:pt x="49" y="7710"/>
                  </a:cubicBezTo>
                  <a:cubicBezTo>
                    <a:pt x="1" y="7782"/>
                    <a:pt x="1" y="7889"/>
                    <a:pt x="72" y="7948"/>
                  </a:cubicBezTo>
                  <a:cubicBezTo>
                    <a:pt x="1096" y="8853"/>
                    <a:pt x="2394" y="9353"/>
                    <a:pt x="3763" y="9353"/>
                  </a:cubicBezTo>
                  <a:lnTo>
                    <a:pt x="3930" y="9353"/>
                  </a:lnTo>
                  <a:cubicBezTo>
                    <a:pt x="5359" y="9306"/>
                    <a:pt x="6692" y="8722"/>
                    <a:pt x="7704" y="7710"/>
                  </a:cubicBezTo>
                  <a:cubicBezTo>
                    <a:pt x="8716" y="6698"/>
                    <a:pt x="9300" y="5365"/>
                    <a:pt x="9347" y="3936"/>
                  </a:cubicBezTo>
                  <a:cubicBezTo>
                    <a:pt x="9383" y="2507"/>
                    <a:pt x="8895" y="1126"/>
                    <a:pt x="7954" y="66"/>
                  </a:cubicBezTo>
                  <a:cubicBezTo>
                    <a:pt x="7922" y="21"/>
                    <a:pt x="7879" y="1"/>
                    <a:pt x="7834"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gr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Shape 2751"/>
        <p:cNvGrpSpPr/>
        <p:nvPr/>
      </p:nvGrpSpPr>
      <p:grpSpPr>
        <a:xfrm>
          <a:off x="0" y="0"/>
          <a:ext cx="0" cy="0"/>
          <a:chOff x="0" y="0"/>
          <a:chExt cx="0" cy="0"/>
        </a:xfrm>
      </p:grpSpPr>
      <p:sp>
        <p:nvSpPr>
          <p:cNvPr id="2752" name="Google Shape;2752;p77"/>
          <p:cNvSpPr/>
          <p:nvPr/>
        </p:nvSpPr>
        <p:spPr>
          <a:xfrm>
            <a:off x="1066411" y="185164"/>
            <a:ext cx="6809166" cy="4495456"/>
          </a:xfrm>
          <a:custGeom>
            <a:avLst/>
            <a:gdLst/>
            <a:ahLst/>
            <a:cxnLst/>
            <a:rect l="l" t="t" r="r" b="b"/>
            <a:pathLst>
              <a:path w="11871" h="10433" extrusionOk="0">
                <a:moveTo>
                  <a:pt x="11870" y="4112"/>
                </a:moveTo>
                <a:cubicBezTo>
                  <a:pt x="11810" y="3768"/>
                  <a:pt x="11688" y="3808"/>
                  <a:pt x="11587" y="3646"/>
                </a:cubicBezTo>
                <a:cubicBezTo>
                  <a:pt x="11546" y="3626"/>
                  <a:pt x="11546" y="3707"/>
                  <a:pt x="11526" y="3687"/>
                </a:cubicBezTo>
                <a:cubicBezTo>
                  <a:pt x="11506" y="3646"/>
                  <a:pt x="11546" y="3687"/>
                  <a:pt x="11526" y="3626"/>
                </a:cubicBezTo>
                <a:cubicBezTo>
                  <a:pt x="11486" y="3586"/>
                  <a:pt x="11465" y="3626"/>
                  <a:pt x="11445" y="3565"/>
                </a:cubicBezTo>
                <a:cubicBezTo>
                  <a:pt x="11465" y="3545"/>
                  <a:pt x="11465" y="3444"/>
                  <a:pt x="11506" y="3444"/>
                </a:cubicBezTo>
                <a:cubicBezTo>
                  <a:pt x="11506" y="3403"/>
                  <a:pt x="11506" y="3342"/>
                  <a:pt x="11486" y="3282"/>
                </a:cubicBezTo>
                <a:cubicBezTo>
                  <a:pt x="11486" y="3221"/>
                  <a:pt x="11465" y="3180"/>
                  <a:pt x="11445" y="3120"/>
                </a:cubicBezTo>
                <a:cubicBezTo>
                  <a:pt x="11425" y="3079"/>
                  <a:pt x="11425" y="3059"/>
                  <a:pt x="11404" y="3018"/>
                </a:cubicBezTo>
                <a:cubicBezTo>
                  <a:pt x="11384" y="2958"/>
                  <a:pt x="11364" y="2917"/>
                  <a:pt x="11344" y="2877"/>
                </a:cubicBezTo>
                <a:cubicBezTo>
                  <a:pt x="11303" y="2654"/>
                  <a:pt x="11202" y="2451"/>
                  <a:pt x="11060" y="2269"/>
                </a:cubicBezTo>
                <a:cubicBezTo>
                  <a:pt x="11040" y="2228"/>
                  <a:pt x="11020" y="2168"/>
                  <a:pt x="10999" y="2127"/>
                </a:cubicBezTo>
                <a:cubicBezTo>
                  <a:pt x="10959" y="2066"/>
                  <a:pt x="10918" y="2006"/>
                  <a:pt x="10878" y="1945"/>
                </a:cubicBezTo>
                <a:cubicBezTo>
                  <a:pt x="10837" y="1884"/>
                  <a:pt x="10797" y="1844"/>
                  <a:pt x="10756" y="1783"/>
                </a:cubicBezTo>
                <a:cubicBezTo>
                  <a:pt x="10696" y="1742"/>
                  <a:pt x="10655" y="1702"/>
                  <a:pt x="10614" y="1661"/>
                </a:cubicBezTo>
                <a:cubicBezTo>
                  <a:pt x="10574" y="1621"/>
                  <a:pt x="10513" y="1580"/>
                  <a:pt x="10473" y="1560"/>
                </a:cubicBezTo>
                <a:cubicBezTo>
                  <a:pt x="10473" y="1519"/>
                  <a:pt x="10473" y="1479"/>
                  <a:pt x="10452" y="1438"/>
                </a:cubicBezTo>
                <a:cubicBezTo>
                  <a:pt x="10412" y="1357"/>
                  <a:pt x="10351" y="1297"/>
                  <a:pt x="10290" y="1236"/>
                </a:cubicBezTo>
                <a:cubicBezTo>
                  <a:pt x="10230" y="1195"/>
                  <a:pt x="10189" y="1175"/>
                  <a:pt x="10149" y="1135"/>
                </a:cubicBezTo>
                <a:lnTo>
                  <a:pt x="10007" y="1033"/>
                </a:lnTo>
                <a:cubicBezTo>
                  <a:pt x="9946" y="993"/>
                  <a:pt x="9906" y="952"/>
                  <a:pt x="9865" y="891"/>
                </a:cubicBezTo>
                <a:cubicBezTo>
                  <a:pt x="9804" y="871"/>
                  <a:pt x="9764" y="831"/>
                  <a:pt x="9723" y="810"/>
                </a:cubicBezTo>
                <a:cubicBezTo>
                  <a:pt x="9662" y="770"/>
                  <a:pt x="9622" y="750"/>
                  <a:pt x="9561" y="729"/>
                </a:cubicBezTo>
                <a:cubicBezTo>
                  <a:pt x="9521" y="648"/>
                  <a:pt x="9622" y="648"/>
                  <a:pt x="9602" y="588"/>
                </a:cubicBezTo>
                <a:cubicBezTo>
                  <a:pt x="9581" y="567"/>
                  <a:pt x="9561" y="527"/>
                  <a:pt x="9521" y="507"/>
                </a:cubicBezTo>
                <a:lnTo>
                  <a:pt x="9440" y="466"/>
                </a:lnTo>
                <a:lnTo>
                  <a:pt x="9338" y="405"/>
                </a:lnTo>
                <a:lnTo>
                  <a:pt x="9237" y="365"/>
                </a:lnTo>
                <a:lnTo>
                  <a:pt x="9116" y="324"/>
                </a:lnTo>
                <a:cubicBezTo>
                  <a:pt x="9095" y="304"/>
                  <a:pt x="9055" y="284"/>
                  <a:pt x="9014" y="284"/>
                </a:cubicBezTo>
                <a:lnTo>
                  <a:pt x="8913" y="264"/>
                </a:lnTo>
                <a:cubicBezTo>
                  <a:pt x="8771" y="264"/>
                  <a:pt x="8751" y="304"/>
                  <a:pt x="8690" y="324"/>
                </a:cubicBezTo>
                <a:cubicBezTo>
                  <a:pt x="8650" y="385"/>
                  <a:pt x="8650" y="466"/>
                  <a:pt x="8609" y="507"/>
                </a:cubicBezTo>
                <a:cubicBezTo>
                  <a:pt x="8609" y="466"/>
                  <a:pt x="8569" y="405"/>
                  <a:pt x="8467" y="365"/>
                </a:cubicBezTo>
                <a:cubicBezTo>
                  <a:pt x="8427" y="324"/>
                  <a:pt x="8366" y="304"/>
                  <a:pt x="8326" y="284"/>
                </a:cubicBezTo>
                <a:cubicBezTo>
                  <a:pt x="8245" y="264"/>
                  <a:pt x="8164" y="243"/>
                  <a:pt x="8103" y="223"/>
                </a:cubicBezTo>
                <a:cubicBezTo>
                  <a:pt x="8103" y="183"/>
                  <a:pt x="8042" y="162"/>
                  <a:pt x="8001" y="122"/>
                </a:cubicBezTo>
                <a:cubicBezTo>
                  <a:pt x="7941" y="102"/>
                  <a:pt x="7880" y="81"/>
                  <a:pt x="7839" y="81"/>
                </a:cubicBezTo>
                <a:cubicBezTo>
                  <a:pt x="7758" y="61"/>
                  <a:pt x="7698" y="41"/>
                  <a:pt x="7637" y="20"/>
                </a:cubicBezTo>
                <a:cubicBezTo>
                  <a:pt x="7515" y="0"/>
                  <a:pt x="7414" y="0"/>
                  <a:pt x="7292" y="20"/>
                </a:cubicBezTo>
                <a:cubicBezTo>
                  <a:pt x="7191" y="41"/>
                  <a:pt x="7191" y="102"/>
                  <a:pt x="7191" y="183"/>
                </a:cubicBezTo>
                <a:cubicBezTo>
                  <a:pt x="7211" y="264"/>
                  <a:pt x="7232" y="345"/>
                  <a:pt x="7191" y="385"/>
                </a:cubicBezTo>
                <a:cubicBezTo>
                  <a:pt x="7171" y="446"/>
                  <a:pt x="7252" y="405"/>
                  <a:pt x="7232" y="426"/>
                </a:cubicBezTo>
                <a:cubicBezTo>
                  <a:pt x="7232" y="426"/>
                  <a:pt x="7232" y="426"/>
                  <a:pt x="7211" y="446"/>
                </a:cubicBezTo>
                <a:cubicBezTo>
                  <a:pt x="7151" y="446"/>
                  <a:pt x="7070" y="446"/>
                  <a:pt x="7009" y="446"/>
                </a:cubicBezTo>
                <a:cubicBezTo>
                  <a:pt x="6948" y="405"/>
                  <a:pt x="6887" y="385"/>
                  <a:pt x="6827" y="365"/>
                </a:cubicBezTo>
                <a:cubicBezTo>
                  <a:pt x="6725" y="345"/>
                  <a:pt x="6624" y="324"/>
                  <a:pt x="6523" y="324"/>
                </a:cubicBezTo>
                <a:cubicBezTo>
                  <a:pt x="6503" y="284"/>
                  <a:pt x="6563" y="264"/>
                  <a:pt x="6604" y="243"/>
                </a:cubicBezTo>
                <a:cubicBezTo>
                  <a:pt x="6563" y="223"/>
                  <a:pt x="6543" y="223"/>
                  <a:pt x="6503" y="203"/>
                </a:cubicBezTo>
                <a:cubicBezTo>
                  <a:pt x="6482" y="203"/>
                  <a:pt x="6442" y="183"/>
                  <a:pt x="6401" y="183"/>
                </a:cubicBezTo>
                <a:cubicBezTo>
                  <a:pt x="6320" y="183"/>
                  <a:pt x="6259" y="203"/>
                  <a:pt x="6178" y="223"/>
                </a:cubicBezTo>
                <a:lnTo>
                  <a:pt x="6118" y="223"/>
                </a:lnTo>
                <a:cubicBezTo>
                  <a:pt x="6077" y="223"/>
                  <a:pt x="6118" y="223"/>
                  <a:pt x="6097" y="223"/>
                </a:cubicBezTo>
                <a:lnTo>
                  <a:pt x="6057" y="223"/>
                </a:lnTo>
                <a:cubicBezTo>
                  <a:pt x="6016" y="223"/>
                  <a:pt x="6037" y="243"/>
                  <a:pt x="6016" y="264"/>
                </a:cubicBezTo>
                <a:cubicBezTo>
                  <a:pt x="5976" y="264"/>
                  <a:pt x="5854" y="284"/>
                  <a:pt x="5854" y="304"/>
                </a:cubicBezTo>
                <a:cubicBezTo>
                  <a:pt x="5814" y="304"/>
                  <a:pt x="5773" y="304"/>
                  <a:pt x="5713" y="304"/>
                </a:cubicBezTo>
                <a:cubicBezTo>
                  <a:pt x="5652" y="324"/>
                  <a:pt x="5591" y="345"/>
                  <a:pt x="5530" y="345"/>
                </a:cubicBezTo>
                <a:lnTo>
                  <a:pt x="5429" y="324"/>
                </a:lnTo>
                <a:cubicBezTo>
                  <a:pt x="5348" y="345"/>
                  <a:pt x="5247" y="365"/>
                  <a:pt x="5166" y="365"/>
                </a:cubicBezTo>
                <a:cubicBezTo>
                  <a:pt x="5085" y="385"/>
                  <a:pt x="5004" y="405"/>
                  <a:pt x="4902" y="426"/>
                </a:cubicBezTo>
                <a:cubicBezTo>
                  <a:pt x="4821" y="466"/>
                  <a:pt x="4781" y="507"/>
                  <a:pt x="4679" y="567"/>
                </a:cubicBezTo>
                <a:cubicBezTo>
                  <a:pt x="4639" y="567"/>
                  <a:pt x="4639" y="567"/>
                  <a:pt x="4619" y="547"/>
                </a:cubicBezTo>
                <a:lnTo>
                  <a:pt x="4477" y="567"/>
                </a:lnTo>
                <a:lnTo>
                  <a:pt x="4335" y="588"/>
                </a:lnTo>
                <a:lnTo>
                  <a:pt x="4173" y="628"/>
                </a:lnTo>
                <a:cubicBezTo>
                  <a:pt x="4133" y="628"/>
                  <a:pt x="4072" y="669"/>
                  <a:pt x="4031" y="669"/>
                </a:cubicBezTo>
                <a:cubicBezTo>
                  <a:pt x="3950" y="709"/>
                  <a:pt x="3869" y="729"/>
                  <a:pt x="3808" y="790"/>
                </a:cubicBezTo>
                <a:cubicBezTo>
                  <a:pt x="3748" y="810"/>
                  <a:pt x="3707" y="851"/>
                  <a:pt x="3727" y="891"/>
                </a:cubicBezTo>
                <a:cubicBezTo>
                  <a:pt x="3667" y="891"/>
                  <a:pt x="3626" y="932"/>
                  <a:pt x="3586" y="973"/>
                </a:cubicBezTo>
                <a:lnTo>
                  <a:pt x="3545" y="973"/>
                </a:lnTo>
                <a:cubicBezTo>
                  <a:pt x="2877" y="1195"/>
                  <a:pt x="2249" y="1519"/>
                  <a:pt x="1682" y="1925"/>
                </a:cubicBezTo>
                <a:lnTo>
                  <a:pt x="1682" y="1925"/>
                </a:lnTo>
                <a:cubicBezTo>
                  <a:pt x="1682" y="1925"/>
                  <a:pt x="1682" y="1925"/>
                  <a:pt x="1682" y="1925"/>
                </a:cubicBezTo>
                <a:cubicBezTo>
                  <a:pt x="1459" y="2066"/>
                  <a:pt x="1256" y="2249"/>
                  <a:pt x="1074" y="2451"/>
                </a:cubicBezTo>
                <a:cubicBezTo>
                  <a:pt x="1013" y="2512"/>
                  <a:pt x="973" y="2573"/>
                  <a:pt x="912" y="2634"/>
                </a:cubicBezTo>
                <a:cubicBezTo>
                  <a:pt x="304" y="3302"/>
                  <a:pt x="0" y="4234"/>
                  <a:pt x="142" y="5145"/>
                </a:cubicBezTo>
                <a:cubicBezTo>
                  <a:pt x="304" y="6158"/>
                  <a:pt x="871" y="7151"/>
                  <a:pt x="1580" y="8001"/>
                </a:cubicBezTo>
                <a:cubicBezTo>
                  <a:pt x="1580" y="8123"/>
                  <a:pt x="1601" y="8224"/>
                  <a:pt x="1661" y="8326"/>
                </a:cubicBezTo>
                <a:cubicBezTo>
                  <a:pt x="1742" y="8467"/>
                  <a:pt x="1864" y="8609"/>
                  <a:pt x="1985" y="8731"/>
                </a:cubicBezTo>
                <a:cubicBezTo>
                  <a:pt x="2046" y="8812"/>
                  <a:pt x="2127" y="8872"/>
                  <a:pt x="2188" y="8933"/>
                </a:cubicBezTo>
                <a:cubicBezTo>
                  <a:pt x="2249" y="8974"/>
                  <a:pt x="2310" y="9034"/>
                  <a:pt x="2370" y="9075"/>
                </a:cubicBezTo>
                <a:lnTo>
                  <a:pt x="2532" y="9217"/>
                </a:lnTo>
                <a:cubicBezTo>
                  <a:pt x="2573" y="9257"/>
                  <a:pt x="2634" y="9298"/>
                  <a:pt x="2674" y="9338"/>
                </a:cubicBezTo>
                <a:cubicBezTo>
                  <a:pt x="2775" y="9419"/>
                  <a:pt x="2877" y="9500"/>
                  <a:pt x="2978" y="9561"/>
                </a:cubicBezTo>
                <a:lnTo>
                  <a:pt x="3079" y="9622"/>
                </a:lnTo>
                <a:cubicBezTo>
                  <a:pt x="3099" y="9642"/>
                  <a:pt x="3140" y="9662"/>
                  <a:pt x="3181" y="9683"/>
                </a:cubicBezTo>
                <a:lnTo>
                  <a:pt x="3363" y="9804"/>
                </a:lnTo>
                <a:cubicBezTo>
                  <a:pt x="3424" y="9845"/>
                  <a:pt x="3505" y="9885"/>
                  <a:pt x="3565" y="9926"/>
                </a:cubicBezTo>
                <a:lnTo>
                  <a:pt x="3646" y="9966"/>
                </a:lnTo>
                <a:lnTo>
                  <a:pt x="3748" y="10027"/>
                </a:lnTo>
                <a:lnTo>
                  <a:pt x="3910" y="10088"/>
                </a:lnTo>
                <a:cubicBezTo>
                  <a:pt x="3950" y="10108"/>
                  <a:pt x="4011" y="10108"/>
                  <a:pt x="4052" y="10128"/>
                </a:cubicBezTo>
                <a:lnTo>
                  <a:pt x="4193" y="10169"/>
                </a:lnTo>
                <a:cubicBezTo>
                  <a:pt x="4234" y="10189"/>
                  <a:pt x="4274" y="10189"/>
                  <a:pt x="4335" y="10209"/>
                </a:cubicBezTo>
                <a:cubicBezTo>
                  <a:pt x="4376" y="10209"/>
                  <a:pt x="4436" y="10209"/>
                  <a:pt x="4497" y="10230"/>
                </a:cubicBezTo>
                <a:lnTo>
                  <a:pt x="4598" y="10230"/>
                </a:lnTo>
                <a:lnTo>
                  <a:pt x="4679" y="10250"/>
                </a:lnTo>
                <a:cubicBezTo>
                  <a:pt x="4923" y="10392"/>
                  <a:pt x="5186" y="10432"/>
                  <a:pt x="5469" y="10412"/>
                </a:cubicBezTo>
                <a:cubicBezTo>
                  <a:pt x="5469" y="10392"/>
                  <a:pt x="5490" y="10371"/>
                  <a:pt x="5510" y="10351"/>
                </a:cubicBezTo>
                <a:cubicBezTo>
                  <a:pt x="5794" y="10371"/>
                  <a:pt x="6077" y="10331"/>
                  <a:pt x="6361" y="10290"/>
                </a:cubicBezTo>
                <a:cubicBezTo>
                  <a:pt x="6503" y="10290"/>
                  <a:pt x="6624" y="10290"/>
                  <a:pt x="6766" y="10290"/>
                </a:cubicBezTo>
                <a:cubicBezTo>
                  <a:pt x="6786" y="10290"/>
                  <a:pt x="6827" y="10311"/>
                  <a:pt x="6867" y="10311"/>
                </a:cubicBezTo>
                <a:lnTo>
                  <a:pt x="7009" y="10290"/>
                </a:lnTo>
                <a:cubicBezTo>
                  <a:pt x="7070" y="10290"/>
                  <a:pt x="7130" y="10290"/>
                  <a:pt x="7191" y="10290"/>
                </a:cubicBezTo>
                <a:cubicBezTo>
                  <a:pt x="7211" y="10290"/>
                  <a:pt x="7232" y="10270"/>
                  <a:pt x="7252" y="10250"/>
                </a:cubicBezTo>
                <a:cubicBezTo>
                  <a:pt x="7333" y="10230"/>
                  <a:pt x="7394" y="10230"/>
                  <a:pt x="7475" y="10209"/>
                </a:cubicBezTo>
                <a:lnTo>
                  <a:pt x="7596" y="10169"/>
                </a:lnTo>
                <a:cubicBezTo>
                  <a:pt x="7617" y="10169"/>
                  <a:pt x="7657" y="10149"/>
                  <a:pt x="7677" y="10149"/>
                </a:cubicBezTo>
                <a:lnTo>
                  <a:pt x="7900" y="10027"/>
                </a:lnTo>
                <a:lnTo>
                  <a:pt x="7961" y="10007"/>
                </a:lnTo>
                <a:lnTo>
                  <a:pt x="8022" y="9966"/>
                </a:lnTo>
                <a:lnTo>
                  <a:pt x="8143" y="9905"/>
                </a:lnTo>
                <a:cubicBezTo>
                  <a:pt x="8245" y="9824"/>
                  <a:pt x="8285" y="9784"/>
                  <a:pt x="8407" y="9683"/>
                </a:cubicBezTo>
                <a:cubicBezTo>
                  <a:pt x="8407" y="9662"/>
                  <a:pt x="8467" y="9642"/>
                  <a:pt x="8467" y="9622"/>
                </a:cubicBezTo>
                <a:cubicBezTo>
                  <a:pt x="8589" y="9500"/>
                  <a:pt x="8710" y="9359"/>
                  <a:pt x="8791" y="9217"/>
                </a:cubicBezTo>
                <a:lnTo>
                  <a:pt x="8852" y="9156"/>
                </a:lnTo>
                <a:lnTo>
                  <a:pt x="8872" y="9075"/>
                </a:lnTo>
                <a:cubicBezTo>
                  <a:pt x="8893" y="9014"/>
                  <a:pt x="8913" y="8994"/>
                  <a:pt x="8933" y="8953"/>
                </a:cubicBezTo>
                <a:lnTo>
                  <a:pt x="8933" y="8933"/>
                </a:lnTo>
                <a:cubicBezTo>
                  <a:pt x="9014" y="8852"/>
                  <a:pt x="9116" y="8771"/>
                  <a:pt x="9197" y="8690"/>
                </a:cubicBezTo>
                <a:cubicBezTo>
                  <a:pt x="9217" y="8731"/>
                  <a:pt x="9298" y="8751"/>
                  <a:pt x="9318" y="8771"/>
                </a:cubicBezTo>
                <a:cubicBezTo>
                  <a:pt x="9419" y="8852"/>
                  <a:pt x="9500" y="8953"/>
                  <a:pt x="9622" y="9034"/>
                </a:cubicBezTo>
                <a:cubicBezTo>
                  <a:pt x="9662" y="9014"/>
                  <a:pt x="9683" y="8953"/>
                  <a:pt x="9723" y="8953"/>
                </a:cubicBezTo>
                <a:cubicBezTo>
                  <a:pt x="9622" y="9055"/>
                  <a:pt x="9743" y="9014"/>
                  <a:pt x="9743" y="9055"/>
                </a:cubicBezTo>
                <a:lnTo>
                  <a:pt x="9845" y="9014"/>
                </a:lnTo>
                <a:lnTo>
                  <a:pt x="9926" y="8974"/>
                </a:lnTo>
                <a:cubicBezTo>
                  <a:pt x="9987" y="8893"/>
                  <a:pt x="10068" y="8832"/>
                  <a:pt x="10149" y="8771"/>
                </a:cubicBezTo>
                <a:lnTo>
                  <a:pt x="10189" y="8710"/>
                </a:lnTo>
                <a:lnTo>
                  <a:pt x="10250" y="8650"/>
                </a:lnTo>
                <a:cubicBezTo>
                  <a:pt x="10270" y="8609"/>
                  <a:pt x="10311" y="8548"/>
                  <a:pt x="10351" y="8528"/>
                </a:cubicBezTo>
                <a:cubicBezTo>
                  <a:pt x="10392" y="8467"/>
                  <a:pt x="10412" y="8427"/>
                  <a:pt x="10432" y="8386"/>
                </a:cubicBezTo>
                <a:cubicBezTo>
                  <a:pt x="10473" y="8346"/>
                  <a:pt x="10493" y="8285"/>
                  <a:pt x="10513" y="8244"/>
                </a:cubicBezTo>
                <a:cubicBezTo>
                  <a:pt x="10554" y="8184"/>
                  <a:pt x="10554" y="8123"/>
                  <a:pt x="10554" y="8042"/>
                </a:cubicBezTo>
                <a:cubicBezTo>
                  <a:pt x="10574" y="8022"/>
                  <a:pt x="10594" y="8022"/>
                  <a:pt x="10594" y="8001"/>
                </a:cubicBezTo>
                <a:cubicBezTo>
                  <a:pt x="10594" y="7981"/>
                  <a:pt x="10614" y="7941"/>
                  <a:pt x="10614" y="7920"/>
                </a:cubicBezTo>
                <a:cubicBezTo>
                  <a:pt x="10614" y="7900"/>
                  <a:pt x="10635" y="7880"/>
                  <a:pt x="10635" y="7839"/>
                </a:cubicBezTo>
                <a:cubicBezTo>
                  <a:pt x="10655" y="7799"/>
                  <a:pt x="10675" y="7738"/>
                  <a:pt x="10675" y="7698"/>
                </a:cubicBezTo>
                <a:cubicBezTo>
                  <a:pt x="10675" y="7637"/>
                  <a:pt x="10716" y="7536"/>
                  <a:pt x="10696" y="7495"/>
                </a:cubicBezTo>
                <a:cubicBezTo>
                  <a:pt x="10736" y="7414"/>
                  <a:pt x="10736" y="7333"/>
                  <a:pt x="10736" y="7232"/>
                </a:cubicBezTo>
                <a:cubicBezTo>
                  <a:pt x="10716" y="7151"/>
                  <a:pt x="10716" y="7070"/>
                  <a:pt x="10756" y="6989"/>
                </a:cubicBezTo>
                <a:cubicBezTo>
                  <a:pt x="10837" y="7009"/>
                  <a:pt x="10918" y="7130"/>
                  <a:pt x="10999" y="7171"/>
                </a:cubicBezTo>
                <a:cubicBezTo>
                  <a:pt x="11101" y="7070"/>
                  <a:pt x="11182" y="6968"/>
                  <a:pt x="11263" y="6867"/>
                </a:cubicBezTo>
                <a:cubicBezTo>
                  <a:pt x="11323" y="6766"/>
                  <a:pt x="11344" y="6644"/>
                  <a:pt x="11404" y="6543"/>
                </a:cubicBezTo>
                <a:cubicBezTo>
                  <a:pt x="11425" y="6502"/>
                  <a:pt x="11425" y="6482"/>
                  <a:pt x="11425" y="6442"/>
                </a:cubicBezTo>
                <a:cubicBezTo>
                  <a:pt x="11445" y="6401"/>
                  <a:pt x="11445" y="6381"/>
                  <a:pt x="11445" y="6340"/>
                </a:cubicBezTo>
                <a:cubicBezTo>
                  <a:pt x="11425" y="6280"/>
                  <a:pt x="11425" y="6219"/>
                  <a:pt x="11425" y="6158"/>
                </a:cubicBezTo>
                <a:cubicBezTo>
                  <a:pt x="11445" y="6118"/>
                  <a:pt x="11486" y="6158"/>
                  <a:pt x="11506" y="6158"/>
                </a:cubicBezTo>
                <a:cubicBezTo>
                  <a:pt x="11526" y="6138"/>
                  <a:pt x="11546" y="6118"/>
                  <a:pt x="11546" y="6097"/>
                </a:cubicBezTo>
                <a:cubicBezTo>
                  <a:pt x="11567" y="6077"/>
                  <a:pt x="11587" y="6037"/>
                  <a:pt x="11607" y="6016"/>
                </a:cubicBezTo>
                <a:cubicBezTo>
                  <a:pt x="11627" y="5956"/>
                  <a:pt x="11648" y="5895"/>
                  <a:pt x="11688" y="5834"/>
                </a:cubicBezTo>
                <a:cubicBezTo>
                  <a:pt x="11708" y="5773"/>
                  <a:pt x="11708" y="5712"/>
                  <a:pt x="11749" y="5652"/>
                </a:cubicBezTo>
                <a:cubicBezTo>
                  <a:pt x="11769" y="5591"/>
                  <a:pt x="11769" y="5530"/>
                  <a:pt x="11789" y="5469"/>
                </a:cubicBezTo>
                <a:cubicBezTo>
                  <a:pt x="11789" y="5409"/>
                  <a:pt x="11789" y="5328"/>
                  <a:pt x="11810" y="5247"/>
                </a:cubicBezTo>
                <a:cubicBezTo>
                  <a:pt x="11830" y="5125"/>
                  <a:pt x="11850" y="5003"/>
                  <a:pt x="11850" y="4882"/>
                </a:cubicBezTo>
                <a:cubicBezTo>
                  <a:pt x="11830" y="4862"/>
                  <a:pt x="11810" y="4781"/>
                  <a:pt x="11789" y="4740"/>
                </a:cubicBezTo>
                <a:cubicBezTo>
                  <a:pt x="11850" y="4659"/>
                  <a:pt x="11870" y="4558"/>
                  <a:pt x="11850" y="4457"/>
                </a:cubicBezTo>
                <a:lnTo>
                  <a:pt x="11850" y="4274"/>
                </a:lnTo>
                <a:lnTo>
                  <a:pt x="11850" y="4193"/>
                </a:lnTo>
                <a:cubicBezTo>
                  <a:pt x="11850" y="4153"/>
                  <a:pt x="11870" y="4132"/>
                  <a:pt x="11870" y="4112"/>
                </a:cubicBezTo>
                <a:close/>
                <a:moveTo>
                  <a:pt x="5976" y="324"/>
                </a:moveTo>
                <a:lnTo>
                  <a:pt x="5956" y="365"/>
                </a:lnTo>
                <a:cubicBezTo>
                  <a:pt x="5935" y="385"/>
                  <a:pt x="5895" y="365"/>
                  <a:pt x="5895" y="345"/>
                </a:cubicBezTo>
                <a:cubicBezTo>
                  <a:pt x="5915" y="324"/>
                  <a:pt x="5935" y="324"/>
                  <a:pt x="5976" y="324"/>
                </a:cubicBezTo>
                <a:close/>
                <a:moveTo>
                  <a:pt x="7151" y="10209"/>
                </a:moveTo>
                <a:cubicBezTo>
                  <a:pt x="7151" y="10230"/>
                  <a:pt x="7090" y="10250"/>
                  <a:pt x="7090" y="10230"/>
                </a:cubicBezTo>
                <a:cubicBezTo>
                  <a:pt x="7090" y="10209"/>
                  <a:pt x="7171" y="10189"/>
                  <a:pt x="7151" y="10209"/>
                </a:cubicBezTo>
                <a:close/>
                <a:moveTo>
                  <a:pt x="8771" y="9075"/>
                </a:moveTo>
                <a:cubicBezTo>
                  <a:pt x="8791" y="9075"/>
                  <a:pt x="8832" y="9034"/>
                  <a:pt x="8832" y="9055"/>
                </a:cubicBezTo>
                <a:cubicBezTo>
                  <a:pt x="8852" y="9075"/>
                  <a:pt x="8771" y="9095"/>
                  <a:pt x="8771" y="9075"/>
                </a:cubicBezTo>
                <a:close/>
                <a:moveTo>
                  <a:pt x="8123" y="9581"/>
                </a:moveTo>
                <a:cubicBezTo>
                  <a:pt x="8082" y="9602"/>
                  <a:pt x="8062" y="9642"/>
                  <a:pt x="8042" y="9683"/>
                </a:cubicBezTo>
                <a:cubicBezTo>
                  <a:pt x="7900" y="9764"/>
                  <a:pt x="7880" y="9824"/>
                  <a:pt x="7738" y="9905"/>
                </a:cubicBezTo>
                <a:cubicBezTo>
                  <a:pt x="7698" y="9926"/>
                  <a:pt x="7657" y="9926"/>
                  <a:pt x="7637" y="9905"/>
                </a:cubicBezTo>
                <a:cubicBezTo>
                  <a:pt x="7515" y="9946"/>
                  <a:pt x="7394" y="9966"/>
                  <a:pt x="7272" y="9966"/>
                </a:cubicBezTo>
                <a:cubicBezTo>
                  <a:pt x="7596" y="9824"/>
                  <a:pt x="7900" y="9642"/>
                  <a:pt x="8184" y="9460"/>
                </a:cubicBezTo>
                <a:cubicBezTo>
                  <a:pt x="8184" y="9500"/>
                  <a:pt x="8143" y="9541"/>
                  <a:pt x="8123" y="9581"/>
                </a:cubicBezTo>
                <a:close/>
                <a:moveTo>
                  <a:pt x="9440" y="8690"/>
                </a:moveTo>
                <a:cubicBezTo>
                  <a:pt x="9440" y="8690"/>
                  <a:pt x="9440" y="8690"/>
                  <a:pt x="9460" y="8650"/>
                </a:cubicBezTo>
                <a:lnTo>
                  <a:pt x="9460" y="8670"/>
                </a:lnTo>
                <a:close/>
                <a:moveTo>
                  <a:pt x="10290" y="7819"/>
                </a:moveTo>
                <a:cubicBezTo>
                  <a:pt x="10250" y="7900"/>
                  <a:pt x="10230" y="8001"/>
                  <a:pt x="10250" y="8082"/>
                </a:cubicBezTo>
                <a:cubicBezTo>
                  <a:pt x="10209" y="8123"/>
                  <a:pt x="10189" y="8184"/>
                  <a:pt x="10189" y="8224"/>
                </a:cubicBezTo>
                <a:cubicBezTo>
                  <a:pt x="10189" y="8265"/>
                  <a:pt x="10169" y="8305"/>
                  <a:pt x="10149" y="8346"/>
                </a:cubicBezTo>
                <a:cubicBezTo>
                  <a:pt x="10007" y="8265"/>
                  <a:pt x="9906" y="8204"/>
                  <a:pt x="9764" y="8123"/>
                </a:cubicBezTo>
                <a:cubicBezTo>
                  <a:pt x="9946" y="7920"/>
                  <a:pt x="10108" y="7698"/>
                  <a:pt x="10270" y="7475"/>
                </a:cubicBezTo>
                <a:lnTo>
                  <a:pt x="10270" y="7495"/>
                </a:lnTo>
                <a:cubicBezTo>
                  <a:pt x="10270" y="7495"/>
                  <a:pt x="10290" y="7495"/>
                  <a:pt x="10311" y="7495"/>
                </a:cubicBezTo>
                <a:cubicBezTo>
                  <a:pt x="10311" y="7495"/>
                  <a:pt x="10311" y="7536"/>
                  <a:pt x="10270" y="7596"/>
                </a:cubicBezTo>
                <a:cubicBezTo>
                  <a:pt x="10311" y="7657"/>
                  <a:pt x="10250" y="7799"/>
                  <a:pt x="10290" y="7819"/>
                </a:cubicBezTo>
                <a:close/>
                <a:moveTo>
                  <a:pt x="10311" y="7556"/>
                </a:moveTo>
                <a:cubicBezTo>
                  <a:pt x="10311" y="7556"/>
                  <a:pt x="10311" y="7536"/>
                  <a:pt x="10331" y="7515"/>
                </a:cubicBezTo>
                <a:cubicBezTo>
                  <a:pt x="10351" y="7475"/>
                  <a:pt x="10331" y="7515"/>
                  <a:pt x="10331" y="7536"/>
                </a:cubicBezTo>
                <a:cubicBezTo>
                  <a:pt x="10331" y="7536"/>
                  <a:pt x="10331" y="7556"/>
                  <a:pt x="10331" y="7556"/>
                </a:cubicBezTo>
                <a:close/>
                <a:moveTo>
                  <a:pt x="10473" y="8103"/>
                </a:moveTo>
                <a:lnTo>
                  <a:pt x="10493" y="8082"/>
                </a:lnTo>
                <a:lnTo>
                  <a:pt x="10513" y="8082"/>
                </a:lnTo>
                <a:cubicBezTo>
                  <a:pt x="10493" y="8123"/>
                  <a:pt x="10473" y="8123"/>
                  <a:pt x="10473" y="8103"/>
                </a:cubicBezTo>
                <a:close/>
                <a:moveTo>
                  <a:pt x="10473" y="8224"/>
                </a:moveTo>
                <a:cubicBezTo>
                  <a:pt x="10452" y="8224"/>
                  <a:pt x="10473" y="8184"/>
                  <a:pt x="10473" y="8163"/>
                </a:cubicBezTo>
                <a:cubicBezTo>
                  <a:pt x="10473" y="8143"/>
                  <a:pt x="10513" y="8143"/>
                  <a:pt x="10513" y="8163"/>
                </a:cubicBezTo>
                <a:cubicBezTo>
                  <a:pt x="10513" y="8184"/>
                  <a:pt x="10493" y="8204"/>
                  <a:pt x="10493" y="8224"/>
                </a:cubicBezTo>
                <a:close/>
                <a:moveTo>
                  <a:pt x="10614" y="7617"/>
                </a:moveTo>
                <a:cubicBezTo>
                  <a:pt x="10635" y="7576"/>
                  <a:pt x="10655" y="7576"/>
                  <a:pt x="10655" y="7576"/>
                </a:cubicBezTo>
                <a:cubicBezTo>
                  <a:pt x="10675" y="7596"/>
                  <a:pt x="10655" y="7617"/>
                  <a:pt x="10614" y="7617"/>
                </a:cubicBezTo>
                <a:close/>
                <a:moveTo>
                  <a:pt x="10959" y="7049"/>
                </a:moveTo>
                <a:cubicBezTo>
                  <a:pt x="10959" y="7009"/>
                  <a:pt x="10999" y="6989"/>
                  <a:pt x="11020" y="6989"/>
                </a:cubicBezTo>
                <a:cubicBezTo>
                  <a:pt x="10999" y="7009"/>
                  <a:pt x="10979" y="7049"/>
                  <a:pt x="10979" y="7049"/>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753" name="Google Shape;2753;p77"/>
          <p:cNvSpPr/>
          <p:nvPr/>
        </p:nvSpPr>
        <p:spPr>
          <a:xfrm>
            <a:off x="3128261" y="3549140"/>
            <a:ext cx="2911580" cy="846414"/>
          </a:xfrm>
          <a:custGeom>
            <a:avLst/>
            <a:gdLst/>
            <a:ahLst/>
            <a:cxnLst/>
            <a:rect l="l" t="t" r="r" b="b"/>
            <a:pathLst>
              <a:path w="26759" h="7779" extrusionOk="0">
                <a:moveTo>
                  <a:pt x="26718" y="1803"/>
                </a:moveTo>
                <a:cubicBezTo>
                  <a:pt x="26637" y="1743"/>
                  <a:pt x="26536" y="1743"/>
                  <a:pt x="26516" y="1560"/>
                </a:cubicBezTo>
                <a:cubicBezTo>
                  <a:pt x="26475" y="1641"/>
                  <a:pt x="26415" y="1601"/>
                  <a:pt x="26415" y="1702"/>
                </a:cubicBezTo>
                <a:cubicBezTo>
                  <a:pt x="26415" y="1722"/>
                  <a:pt x="26435" y="1702"/>
                  <a:pt x="26455" y="1661"/>
                </a:cubicBezTo>
                <a:cubicBezTo>
                  <a:pt x="26455" y="1722"/>
                  <a:pt x="26455" y="1702"/>
                  <a:pt x="26415" y="1743"/>
                </a:cubicBezTo>
                <a:cubicBezTo>
                  <a:pt x="26394" y="1682"/>
                  <a:pt x="26374" y="1661"/>
                  <a:pt x="26354" y="1661"/>
                </a:cubicBezTo>
                <a:cubicBezTo>
                  <a:pt x="26334" y="1641"/>
                  <a:pt x="26334" y="1601"/>
                  <a:pt x="26374" y="1560"/>
                </a:cubicBezTo>
                <a:cubicBezTo>
                  <a:pt x="26354" y="1560"/>
                  <a:pt x="26334" y="1560"/>
                  <a:pt x="26334" y="1601"/>
                </a:cubicBezTo>
                <a:cubicBezTo>
                  <a:pt x="26273" y="1499"/>
                  <a:pt x="26151" y="1580"/>
                  <a:pt x="26070" y="1641"/>
                </a:cubicBezTo>
                <a:cubicBezTo>
                  <a:pt x="25989" y="1479"/>
                  <a:pt x="25888" y="1682"/>
                  <a:pt x="25766" y="1783"/>
                </a:cubicBezTo>
                <a:lnTo>
                  <a:pt x="25766" y="1743"/>
                </a:lnTo>
                <a:cubicBezTo>
                  <a:pt x="25807" y="1580"/>
                  <a:pt x="25908" y="1580"/>
                  <a:pt x="25949" y="1479"/>
                </a:cubicBezTo>
                <a:cubicBezTo>
                  <a:pt x="25949" y="1439"/>
                  <a:pt x="25928" y="1479"/>
                  <a:pt x="25908" y="1418"/>
                </a:cubicBezTo>
                <a:cubicBezTo>
                  <a:pt x="25766" y="1580"/>
                  <a:pt x="25665" y="1499"/>
                  <a:pt x="25523" y="1601"/>
                </a:cubicBezTo>
                <a:cubicBezTo>
                  <a:pt x="25523" y="1601"/>
                  <a:pt x="25523" y="1580"/>
                  <a:pt x="25523" y="1560"/>
                </a:cubicBezTo>
                <a:cubicBezTo>
                  <a:pt x="25604" y="1540"/>
                  <a:pt x="25665" y="1479"/>
                  <a:pt x="25685" y="1398"/>
                </a:cubicBezTo>
                <a:cubicBezTo>
                  <a:pt x="25665" y="1337"/>
                  <a:pt x="25645" y="1398"/>
                  <a:pt x="25625" y="1358"/>
                </a:cubicBezTo>
                <a:cubicBezTo>
                  <a:pt x="25625" y="1418"/>
                  <a:pt x="25604" y="1439"/>
                  <a:pt x="25584" y="1398"/>
                </a:cubicBezTo>
                <a:cubicBezTo>
                  <a:pt x="25584" y="1439"/>
                  <a:pt x="25584" y="1479"/>
                  <a:pt x="25584" y="1520"/>
                </a:cubicBezTo>
                <a:cubicBezTo>
                  <a:pt x="25523" y="1479"/>
                  <a:pt x="25422" y="1520"/>
                  <a:pt x="25442" y="1661"/>
                </a:cubicBezTo>
                <a:cubicBezTo>
                  <a:pt x="25422" y="1702"/>
                  <a:pt x="25442" y="1560"/>
                  <a:pt x="25402" y="1601"/>
                </a:cubicBezTo>
                <a:cubicBezTo>
                  <a:pt x="25402" y="1580"/>
                  <a:pt x="25442" y="1580"/>
                  <a:pt x="25422" y="1520"/>
                </a:cubicBezTo>
                <a:cubicBezTo>
                  <a:pt x="25382" y="1520"/>
                  <a:pt x="25361" y="1621"/>
                  <a:pt x="25361" y="1661"/>
                </a:cubicBezTo>
                <a:cubicBezTo>
                  <a:pt x="25382" y="1702"/>
                  <a:pt x="25341" y="1580"/>
                  <a:pt x="25321" y="1560"/>
                </a:cubicBezTo>
                <a:cubicBezTo>
                  <a:pt x="25280" y="1601"/>
                  <a:pt x="25301" y="1641"/>
                  <a:pt x="25280" y="1682"/>
                </a:cubicBezTo>
                <a:cubicBezTo>
                  <a:pt x="25240" y="1722"/>
                  <a:pt x="25260" y="1641"/>
                  <a:pt x="25260" y="1621"/>
                </a:cubicBezTo>
                <a:cubicBezTo>
                  <a:pt x="25240" y="1580"/>
                  <a:pt x="25240" y="1682"/>
                  <a:pt x="25219" y="1702"/>
                </a:cubicBezTo>
                <a:cubicBezTo>
                  <a:pt x="25199" y="1682"/>
                  <a:pt x="25179" y="1641"/>
                  <a:pt x="25179" y="1601"/>
                </a:cubicBezTo>
                <a:cubicBezTo>
                  <a:pt x="25199" y="1560"/>
                  <a:pt x="25219" y="1580"/>
                  <a:pt x="25240" y="1540"/>
                </a:cubicBezTo>
                <a:cubicBezTo>
                  <a:pt x="25199" y="1479"/>
                  <a:pt x="25179" y="1601"/>
                  <a:pt x="25179" y="1661"/>
                </a:cubicBezTo>
                <a:cubicBezTo>
                  <a:pt x="25118" y="1661"/>
                  <a:pt x="25057" y="1661"/>
                  <a:pt x="25017" y="1783"/>
                </a:cubicBezTo>
                <a:cubicBezTo>
                  <a:pt x="24976" y="1743"/>
                  <a:pt x="25017" y="1702"/>
                  <a:pt x="25017" y="1661"/>
                </a:cubicBezTo>
                <a:cubicBezTo>
                  <a:pt x="25037" y="1641"/>
                  <a:pt x="25078" y="1641"/>
                  <a:pt x="25118" y="1621"/>
                </a:cubicBezTo>
                <a:cubicBezTo>
                  <a:pt x="25078" y="1560"/>
                  <a:pt x="25078" y="1479"/>
                  <a:pt x="25118" y="1439"/>
                </a:cubicBezTo>
                <a:cubicBezTo>
                  <a:pt x="25098" y="1398"/>
                  <a:pt x="25078" y="1439"/>
                  <a:pt x="25078" y="1479"/>
                </a:cubicBezTo>
                <a:cubicBezTo>
                  <a:pt x="25078" y="1398"/>
                  <a:pt x="25037" y="1479"/>
                  <a:pt x="25037" y="1378"/>
                </a:cubicBezTo>
                <a:cubicBezTo>
                  <a:pt x="24997" y="1439"/>
                  <a:pt x="24936" y="1459"/>
                  <a:pt x="24875" y="1439"/>
                </a:cubicBezTo>
                <a:cubicBezTo>
                  <a:pt x="24875" y="1398"/>
                  <a:pt x="24916" y="1378"/>
                  <a:pt x="24936" y="1439"/>
                </a:cubicBezTo>
                <a:lnTo>
                  <a:pt x="24936" y="1418"/>
                </a:lnTo>
                <a:lnTo>
                  <a:pt x="24956" y="1378"/>
                </a:lnTo>
                <a:cubicBezTo>
                  <a:pt x="24916" y="1317"/>
                  <a:pt x="24875" y="1378"/>
                  <a:pt x="24855" y="1398"/>
                </a:cubicBezTo>
                <a:lnTo>
                  <a:pt x="24855" y="1216"/>
                </a:lnTo>
                <a:cubicBezTo>
                  <a:pt x="24835" y="1277"/>
                  <a:pt x="24835" y="1256"/>
                  <a:pt x="24794" y="1297"/>
                </a:cubicBezTo>
                <a:cubicBezTo>
                  <a:pt x="24774" y="1256"/>
                  <a:pt x="24774" y="1216"/>
                  <a:pt x="24754" y="1196"/>
                </a:cubicBezTo>
                <a:cubicBezTo>
                  <a:pt x="24733" y="1216"/>
                  <a:pt x="24733" y="1236"/>
                  <a:pt x="24733" y="1256"/>
                </a:cubicBezTo>
                <a:cubicBezTo>
                  <a:pt x="24713" y="1236"/>
                  <a:pt x="24733" y="1196"/>
                  <a:pt x="24693" y="1155"/>
                </a:cubicBezTo>
                <a:cubicBezTo>
                  <a:pt x="24652" y="1196"/>
                  <a:pt x="24612" y="1196"/>
                  <a:pt x="24551" y="1175"/>
                </a:cubicBezTo>
                <a:cubicBezTo>
                  <a:pt x="24531" y="1094"/>
                  <a:pt x="24571" y="1135"/>
                  <a:pt x="24592" y="1074"/>
                </a:cubicBezTo>
                <a:cubicBezTo>
                  <a:pt x="24571" y="1034"/>
                  <a:pt x="24551" y="1115"/>
                  <a:pt x="24531" y="1054"/>
                </a:cubicBezTo>
                <a:cubicBezTo>
                  <a:pt x="24531" y="1074"/>
                  <a:pt x="24511" y="1094"/>
                  <a:pt x="24511" y="1115"/>
                </a:cubicBezTo>
                <a:cubicBezTo>
                  <a:pt x="24389" y="1054"/>
                  <a:pt x="24267" y="1196"/>
                  <a:pt x="24146" y="1135"/>
                </a:cubicBezTo>
                <a:lnTo>
                  <a:pt x="24146" y="1196"/>
                </a:lnTo>
                <a:cubicBezTo>
                  <a:pt x="24146" y="1216"/>
                  <a:pt x="24105" y="1277"/>
                  <a:pt x="24085" y="1277"/>
                </a:cubicBezTo>
                <a:cubicBezTo>
                  <a:pt x="24065" y="1013"/>
                  <a:pt x="23923" y="1317"/>
                  <a:pt x="23842" y="1277"/>
                </a:cubicBezTo>
                <a:cubicBezTo>
                  <a:pt x="23883" y="1054"/>
                  <a:pt x="23964" y="1115"/>
                  <a:pt x="24045" y="1034"/>
                </a:cubicBezTo>
                <a:cubicBezTo>
                  <a:pt x="24004" y="973"/>
                  <a:pt x="23964" y="1094"/>
                  <a:pt x="23943" y="973"/>
                </a:cubicBezTo>
                <a:lnTo>
                  <a:pt x="23903" y="1054"/>
                </a:lnTo>
                <a:cubicBezTo>
                  <a:pt x="23883" y="1034"/>
                  <a:pt x="23883" y="1013"/>
                  <a:pt x="23883" y="973"/>
                </a:cubicBezTo>
                <a:cubicBezTo>
                  <a:pt x="23862" y="953"/>
                  <a:pt x="23923" y="912"/>
                  <a:pt x="23943" y="953"/>
                </a:cubicBezTo>
                <a:cubicBezTo>
                  <a:pt x="23943" y="892"/>
                  <a:pt x="23964" y="912"/>
                  <a:pt x="23984" y="851"/>
                </a:cubicBezTo>
                <a:cubicBezTo>
                  <a:pt x="23943" y="730"/>
                  <a:pt x="23883" y="993"/>
                  <a:pt x="23862" y="871"/>
                </a:cubicBezTo>
                <a:cubicBezTo>
                  <a:pt x="23822" y="953"/>
                  <a:pt x="23781" y="1034"/>
                  <a:pt x="23741" y="1115"/>
                </a:cubicBezTo>
                <a:cubicBezTo>
                  <a:pt x="23700" y="1074"/>
                  <a:pt x="23741" y="1034"/>
                  <a:pt x="23741" y="993"/>
                </a:cubicBezTo>
                <a:cubicBezTo>
                  <a:pt x="23721" y="912"/>
                  <a:pt x="23680" y="973"/>
                  <a:pt x="23660" y="953"/>
                </a:cubicBezTo>
                <a:cubicBezTo>
                  <a:pt x="23660" y="993"/>
                  <a:pt x="23640" y="1054"/>
                  <a:pt x="23619" y="1074"/>
                </a:cubicBezTo>
                <a:cubicBezTo>
                  <a:pt x="23619" y="1094"/>
                  <a:pt x="23640" y="1054"/>
                  <a:pt x="23660" y="1115"/>
                </a:cubicBezTo>
                <a:cubicBezTo>
                  <a:pt x="23640" y="1155"/>
                  <a:pt x="23599" y="1135"/>
                  <a:pt x="23579" y="1115"/>
                </a:cubicBezTo>
                <a:lnTo>
                  <a:pt x="23498" y="1236"/>
                </a:lnTo>
                <a:cubicBezTo>
                  <a:pt x="23498" y="1155"/>
                  <a:pt x="23518" y="1175"/>
                  <a:pt x="23457" y="1155"/>
                </a:cubicBezTo>
                <a:cubicBezTo>
                  <a:pt x="23396" y="1155"/>
                  <a:pt x="23477" y="1074"/>
                  <a:pt x="23457" y="1034"/>
                </a:cubicBezTo>
                <a:cubicBezTo>
                  <a:pt x="23437" y="1175"/>
                  <a:pt x="23396" y="1135"/>
                  <a:pt x="23336" y="1256"/>
                </a:cubicBezTo>
                <a:cubicBezTo>
                  <a:pt x="23275" y="1236"/>
                  <a:pt x="23234" y="1196"/>
                  <a:pt x="23194" y="1175"/>
                </a:cubicBezTo>
                <a:cubicBezTo>
                  <a:pt x="23153" y="1277"/>
                  <a:pt x="23113" y="1358"/>
                  <a:pt x="23032" y="1418"/>
                </a:cubicBezTo>
                <a:cubicBezTo>
                  <a:pt x="22991" y="1378"/>
                  <a:pt x="23072" y="1337"/>
                  <a:pt x="23052" y="1297"/>
                </a:cubicBezTo>
                <a:cubicBezTo>
                  <a:pt x="22971" y="1297"/>
                  <a:pt x="22890" y="1520"/>
                  <a:pt x="22850" y="1621"/>
                </a:cubicBezTo>
                <a:cubicBezTo>
                  <a:pt x="22931" y="1661"/>
                  <a:pt x="22971" y="1459"/>
                  <a:pt x="23012" y="1418"/>
                </a:cubicBezTo>
                <a:cubicBezTo>
                  <a:pt x="23032" y="1439"/>
                  <a:pt x="23032" y="1479"/>
                  <a:pt x="23012" y="1499"/>
                </a:cubicBezTo>
                <a:cubicBezTo>
                  <a:pt x="23032" y="1520"/>
                  <a:pt x="23072" y="1439"/>
                  <a:pt x="23052" y="1418"/>
                </a:cubicBezTo>
                <a:cubicBezTo>
                  <a:pt x="23113" y="1540"/>
                  <a:pt x="23275" y="1175"/>
                  <a:pt x="23356" y="1358"/>
                </a:cubicBezTo>
                <a:cubicBezTo>
                  <a:pt x="23336" y="1479"/>
                  <a:pt x="23194" y="1540"/>
                  <a:pt x="23072" y="1499"/>
                </a:cubicBezTo>
                <a:cubicBezTo>
                  <a:pt x="23012" y="1722"/>
                  <a:pt x="22910" y="1682"/>
                  <a:pt x="22789" y="1702"/>
                </a:cubicBezTo>
                <a:cubicBezTo>
                  <a:pt x="22829" y="1621"/>
                  <a:pt x="22850" y="1520"/>
                  <a:pt x="22870" y="1439"/>
                </a:cubicBezTo>
                <a:cubicBezTo>
                  <a:pt x="22829" y="1499"/>
                  <a:pt x="22809" y="1459"/>
                  <a:pt x="22789" y="1520"/>
                </a:cubicBezTo>
                <a:cubicBezTo>
                  <a:pt x="22728" y="1337"/>
                  <a:pt x="22687" y="1601"/>
                  <a:pt x="22627" y="1439"/>
                </a:cubicBezTo>
                <a:cubicBezTo>
                  <a:pt x="22586" y="1479"/>
                  <a:pt x="22546" y="1520"/>
                  <a:pt x="22485" y="1540"/>
                </a:cubicBezTo>
                <a:cubicBezTo>
                  <a:pt x="22505" y="1560"/>
                  <a:pt x="22485" y="1580"/>
                  <a:pt x="22485" y="1621"/>
                </a:cubicBezTo>
                <a:cubicBezTo>
                  <a:pt x="22485" y="1641"/>
                  <a:pt x="22444" y="1621"/>
                  <a:pt x="22424" y="1661"/>
                </a:cubicBezTo>
                <a:cubicBezTo>
                  <a:pt x="22384" y="1601"/>
                  <a:pt x="22424" y="1580"/>
                  <a:pt x="22444" y="1580"/>
                </a:cubicBezTo>
                <a:cubicBezTo>
                  <a:pt x="22444" y="1520"/>
                  <a:pt x="22343" y="1580"/>
                  <a:pt x="22343" y="1661"/>
                </a:cubicBezTo>
                <a:cubicBezTo>
                  <a:pt x="22323" y="1661"/>
                  <a:pt x="22282" y="1702"/>
                  <a:pt x="22242" y="1621"/>
                </a:cubicBezTo>
                <a:cubicBezTo>
                  <a:pt x="22201" y="1601"/>
                  <a:pt x="22141" y="1763"/>
                  <a:pt x="22100" y="1702"/>
                </a:cubicBezTo>
                <a:cubicBezTo>
                  <a:pt x="22080" y="1621"/>
                  <a:pt x="22141" y="1540"/>
                  <a:pt x="22161" y="1459"/>
                </a:cubicBezTo>
                <a:cubicBezTo>
                  <a:pt x="22100" y="1459"/>
                  <a:pt x="22080" y="1580"/>
                  <a:pt x="21999" y="1560"/>
                </a:cubicBezTo>
                <a:cubicBezTo>
                  <a:pt x="21958" y="1499"/>
                  <a:pt x="21999" y="1479"/>
                  <a:pt x="21938" y="1479"/>
                </a:cubicBezTo>
                <a:cubicBezTo>
                  <a:pt x="21918" y="1540"/>
                  <a:pt x="21999" y="1520"/>
                  <a:pt x="21958" y="1560"/>
                </a:cubicBezTo>
                <a:cubicBezTo>
                  <a:pt x="21979" y="1560"/>
                  <a:pt x="22019" y="1580"/>
                  <a:pt x="22039" y="1560"/>
                </a:cubicBezTo>
                <a:cubicBezTo>
                  <a:pt x="22039" y="1641"/>
                  <a:pt x="22039" y="1641"/>
                  <a:pt x="22080" y="1641"/>
                </a:cubicBezTo>
                <a:cubicBezTo>
                  <a:pt x="22141" y="1641"/>
                  <a:pt x="22080" y="1682"/>
                  <a:pt x="22060" y="1702"/>
                </a:cubicBezTo>
                <a:cubicBezTo>
                  <a:pt x="22039" y="1722"/>
                  <a:pt x="22019" y="1601"/>
                  <a:pt x="21999" y="1621"/>
                </a:cubicBezTo>
                <a:cubicBezTo>
                  <a:pt x="21979" y="1641"/>
                  <a:pt x="21979" y="1682"/>
                  <a:pt x="21999" y="1702"/>
                </a:cubicBezTo>
                <a:cubicBezTo>
                  <a:pt x="21979" y="1722"/>
                  <a:pt x="21938" y="1702"/>
                  <a:pt x="21918" y="1702"/>
                </a:cubicBezTo>
                <a:cubicBezTo>
                  <a:pt x="21918" y="1661"/>
                  <a:pt x="21918" y="1641"/>
                  <a:pt x="21938" y="1641"/>
                </a:cubicBezTo>
                <a:cubicBezTo>
                  <a:pt x="21958" y="1641"/>
                  <a:pt x="21938" y="1661"/>
                  <a:pt x="21958" y="1702"/>
                </a:cubicBezTo>
                <a:cubicBezTo>
                  <a:pt x="21979" y="1641"/>
                  <a:pt x="21979" y="1601"/>
                  <a:pt x="21958" y="1560"/>
                </a:cubicBezTo>
                <a:cubicBezTo>
                  <a:pt x="21837" y="1783"/>
                  <a:pt x="21715" y="1783"/>
                  <a:pt x="21614" y="1884"/>
                </a:cubicBezTo>
                <a:cubicBezTo>
                  <a:pt x="21594" y="1864"/>
                  <a:pt x="21594" y="1844"/>
                  <a:pt x="21594" y="1824"/>
                </a:cubicBezTo>
                <a:cubicBezTo>
                  <a:pt x="21573" y="1884"/>
                  <a:pt x="21513" y="1925"/>
                  <a:pt x="21432" y="1945"/>
                </a:cubicBezTo>
                <a:cubicBezTo>
                  <a:pt x="21432" y="1864"/>
                  <a:pt x="21533" y="1844"/>
                  <a:pt x="21513" y="1783"/>
                </a:cubicBezTo>
                <a:cubicBezTo>
                  <a:pt x="21533" y="1864"/>
                  <a:pt x="21573" y="1824"/>
                  <a:pt x="21513" y="1783"/>
                </a:cubicBezTo>
                <a:cubicBezTo>
                  <a:pt x="21452" y="1844"/>
                  <a:pt x="21371" y="1864"/>
                  <a:pt x="21270" y="1864"/>
                </a:cubicBezTo>
                <a:cubicBezTo>
                  <a:pt x="21249" y="1763"/>
                  <a:pt x="21351" y="1803"/>
                  <a:pt x="21371" y="1702"/>
                </a:cubicBezTo>
                <a:cubicBezTo>
                  <a:pt x="21330" y="1702"/>
                  <a:pt x="21330" y="1661"/>
                  <a:pt x="21310" y="1743"/>
                </a:cubicBezTo>
                <a:cubicBezTo>
                  <a:pt x="21189" y="1641"/>
                  <a:pt x="20986" y="1864"/>
                  <a:pt x="20885" y="1905"/>
                </a:cubicBezTo>
                <a:cubicBezTo>
                  <a:pt x="20844" y="1844"/>
                  <a:pt x="20945" y="1824"/>
                  <a:pt x="20905" y="1783"/>
                </a:cubicBezTo>
                <a:cubicBezTo>
                  <a:pt x="20885" y="1824"/>
                  <a:pt x="20864" y="1884"/>
                  <a:pt x="20804" y="1905"/>
                </a:cubicBezTo>
                <a:cubicBezTo>
                  <a:pt x="20824" y="1925"/>
                  <a:pt x="20844" y="1945"/>
                  <a:pt x="20885" y="1925"/>
                </a:cubicBezTo>
                <a:cubicBezTo>
                  <a:pt x="20905" y="1905"/>
                  <a:pt x="20885" y="1965"/>
                  <a:pt x="20885" y="1965"/>
                </a:cubicBezTo>
                <a:cubicBezTo>
                  <a:pt x="20824" y="2026"/>
                  <a:pt x="20783" y="1905"/>
                  <a:pt x="20723" y="2026"/>
                </a:cubicBezTo>
                <a:cubicBezTo>
                  <a:pt x="20702" y="1986"/>
                  <a:pt x="20723" y="1965"/>
                  <a:pt x="20702" y="1945"/>
                </a:cubicBezTo>
                <a:cubicBezTo>
                  <a:pt x="20662" y="2006"/>
                  <a:pt x="20621" y="1945"/>
                  <a:pt x="20581" y="1986"/>
                </a:cubicBezTo>
                <a:cubicBezTo>
                  <a:pt x="20581" y="1965"/>
                  <a:pt x="20581" y="1925"/>
                  <a:pt x="20581" y="1905"/>
                </a:cubicBezTo>
                <a:cubicBezTo>
                  <a:pt x="20561" y="1884"/>
                  <a:pt x="20540" y="1945"/>
                  <a:pt x="20520" y="1884"/>
                </a:cubicBezTo>
                <a:cubicBezTo>
                  <a:pt x="20520" y="1905"/>
                  <a:pt x="20520" y="1925"/>
                  <a:pt x="20520" y="1945"/>
                </a:cubicBezTo>
                <a:cubicBezTo>
                  <a:pt x="20399" y="1925"/>
                  <a:pt x="20257" y="1925"/>
                  <a:pt x="20115" y="1965"/>
                </a:cubicBezTo>
                <a:cubicBezTo>
                  <a:pt x="20115" y="1945"/>
                  <a:pt x="20115" y="1905"/>
                  <a:pt x="20135" y="1884"/>
                </a:cubicBezTo>
                <a:cubicBezTo>
                  <a:pt x="20115" y="1884"/>
                  <a:pt x="20095" y="1905"/>
                  <a:pt x="20054" y="1884"/>
                </a:cubicBezTo>
                <a:cubicBezTo>
                  <a:pt x="20014" y="1925"/>
                  <a:pt x="20074" y="1965"/>
                  <a:pt x="20034" y="2006"/>
                </a:cubicBezTo>
                <a:cubicBezTo>
                  <a:pt x="20014" y="1925"/>
                  <a:pt x="19973" y="1965"/>
                  <a:pt x="19912" y="2026"/>
                </a:cubicBezTo>
                <a:cubicBezTo>
                  <a:pt x="19892" y="1986"/>
                  <a:pt x="19912" y="1945"/>
                  <a:pt x="19892" y="1925"/>
                </a:cubicBezTo>
                <a:cubicBezTo>
                  <a:pt x="19872" y="1945"/>
                  <a:pt x="19892" y="1986"/>
                  <a:pt x="19872" y="2026"/>
                </a:cubicBezTo>
                <a:cubicBezTo>
                  <a:pt x="19831" y="1925"/>
                  <a:pt x="19831" y="2026"/>
                  <a:pt x="19771" y="2046"/>
                </a:cubicBezTo>
                <a:cubicBezTo>
                  <a:pt x="19750" y="2006"/>
                  <a:pt x="19771" y="1986"/>
                  <a:pt x="19750" y="1945"/>
                </a:cubicBezTo>
                <a:cubicBezTo>
                  <a:pt x="19750" y="1965"/>
                  <a:pt x="19750" y="2006"/>
                  <a:pt x="19750" y="2026"/>
                </a:cubicBezTo>
                <a:cubicBezTo>
                  <a:pt x="19690" y="2067"/>
                  <a:pt x="19588" y="1945"/>
                  <a:pt x="19588" y="1844"/>
                </a:cubicBezTo>
                <a:cubicBezTo>
                  <a:pt x="19507" y="1905"/>
                  <a:pt x="19649" y="1945"/>
                  <a:pt x="19588" y="2046"/>
                </a:cubicBezTo>
                <a:cubicBezTo>
                  <a:pt x="19568" y="2046"/>
                  <a:pt x="19588" y="1986"/>
                  <a:pt x="19548" y="1945"/>
                </a:cubicBezTo>
                <a:cubicBezTo>
                  <a:pt x="19507" y="2006"/>
                  <a:pt x="19467" y="1945"/>
                  <a:pt x="19426" y="2067"/>
                </a:cubicBezTo>
                <a:cubicBezTo>
                  <a:pt x="19406" y="2067"/>
                  <a:pt x="19365" y="2067"/>
                  <a:pt x="19345" y="1965"/>
                </a:cubicBezTo>
                <a:lnTo>
                  <a:pt x="19305" y="2046"/>
                </a:lnTo>
                <a:cubicBezTo>
                  <a:pt x="19325" y="2127"/>
                  <a:pt x="19325" y="1986"/>
                  <a:pt x="19345" y="2067"/>
                </a:cubicBezTo>
                <a:cubicBezTo>
                  <a:pt x="19325" y="2188"/>
                  <a:pt x="19203" y="2087"/>
                  <a:pt x="19122" y="2168"/>
                </a:cubicBezTo>
                <a:cubicBezTo>
                  <a:pt x="19143" y="2107"/>
                  <a:pt x="19122" y="2046"/>
                  <a:pt x="19163" y="2026"/>
                </a:cubicBezTo>
                <a:cubicBezTo>
                  <a:pt x="19122" y="1945"/>
                  <a:pt x="19102" y="2148"/>
                  <a:pt x="19041" y="2148"/>
                </a:cubicBezTo>
                <a:cubicBezTo>
                  <a:pt x="19001" y="2046"/>
                  <a:pt x="18960" y="2127"/>
                  <a:pt x="18920" y="2168"/>
                </a:cubicBezTo>
                <a:cubicBezTo>
                  <a:pt x="18879" y="2087"/>
                  <a:pt x="18839" y="2107"/>
                  <a:pt x="18778" y="2127"/>
                </a:cubicBezTo>
                <a:cubicBezTo>
                  <a:pt x="18778" y="2067"/>
                  <a:pt x="18819" y="2107"/>
                  <a:pt x="18839" y="2067"/>
                </a:cubicBezTo>
                <a:cubicBezTo>
                  <a:pt x="18859" y="2006"/>
                  <a:pt x="18879" y="1965"/>
                  <a:pt x="18859" y="1925"/>
                </a:cubicBezTo>
                <a:cubicBezTo>
                  <a:pt x="18819" y="2026"/>
                  <a:pt x="18738" y="2026"/>
                  <a:pt x="18697" y="2127"/>
                </a:cubicBezTo>
                <a:cubicBezTo>
                  <a:pt x="18697" y="2087"/>
                  <a:pt x="18657" y="2127"/>
                  <a:pt x="18636" y="2087"/>
                </a:cubicBezTo>
                <a:cubicBezTo>
                  <a:pt x="18636" y="1986"/>
                  <a:pt x="18738" y="2087"/>
                  <a:pt x="18677" y="1965"/>
                </a:cubicBezTo>
                <a:cubicBezTo>
                  <a:pt x="18697" y="1905"/>
                  <a:pt x="18717" y="1986"/>
                  <a:pt x="18758" y="1925"/>
                </a:cubicBezTo>
                <a:cubicBezTo>
                  <a:pt x="18738" y="1844"/>
                  <a:pt x="18657" y="1965"/>
                  <a:pt x="18657" y="1864"/>
                </a:cubicBezTo>
                <a:cubicBezTo>
                  <a:pt x="18636" y="1925"/>
                  <a:pt x="18616" y="1905"/>
                  <a:pt x="18555" y="1945"/>
                </a:cubicBezTo>
                <a:cubicBezTo>
                  <a:pt x="18555" y="1824"/>
                  <a:pt x="18515" y="1945"/>
                  <a:pt x="18474" y="1864"/>
                </a:cubicBezTo>
                <a:cubicBezTo>
                  <a:pt x="18413" y="1945"/>
                  <a:pt x="18373" y="1925"/>
                  <a:pt x="18312" y="1965"/>
                </a:cubicBezTo>
                <a:cubicBezTo>
                  <a:pt x="18312" y="2026"/>
                  <a:pt x="18353" y="2087"/>
                  <a:pt x="18373" y="2046"/>
                </a:cubicBezTo>
                <a:cubicBezTo>
                  <a:pt x="18373" y="2148"/>
                  <a:pt x="18292" y="2067"/>
                  <a:pt x="18272" y="2067"/>
                </a:cubicBezTo>
                <a:cubicBezTo>
                  <a:pt x="18272" y="2026"/>
                  <a:pt x="18272" y="1986"/>
                  <a:pt x="18292" y="1965"/>
                </a:cubicBezTo>
                <a:cubicBezTo>
                  <a:pt x="18292" y="1905"/>
                  <a:pt x="18272" y="1905"/>
                  <a:pt x="18272" y="1844"/>
                </a:cubicBezTo>
                <a:cubicBezTo>
                  <a:pt x="18272" y="1965"/>
                  <a:pt x="18231" y="1864"/>
                  <a:pt x="18170" y="1965"/>
                </a:cubicBezTo>
                <a:cubicBezTo>
                  <a:pt x="18191" y="2046"/>
                  <a:pt x="18211" y="1965"/>
                  <a:pt x="18231" y="2026"/>
                </a:cubicBezTo>
                <a:cubicBezTo>
                  <a:pt x="18211" y="2026"/>
                  <a:pt x="18170" y="2067"/>
                  <a:pt x="18150" y="2026"/>
                </a:cubicBezTo>
                <a:cubicBezTo>
                  <a:pt x="18130" y="1965"/>
                  <a:pt x="18170" y="2026"/>
                  <a:pt x="18170" y="1965"/>
                </a:cubicBezTo>
                <a:cubicBezTo>
                  <a:pt x="18191" y="1925"/>
                  <a:pt x="18150" y="1945"/>
                  <a:pt x="18150" y="1925"/>
                </a:cubicBezTo>
                <a:cubicBezTo>
                  <a:pt x="18130" y="1864"/>
                  <a:pt x="18130" y="2026"/>
                  <a:pt x="18110" y="1925"/>
                </a:cubicBezTo>
                <a:cubicBezTo>
                  <a:pt x="18130" y="1965"/>
                  <a:pt x="18130" y="2026"/>
                  <a:pt x="18110" y="2087"/>
                </a:cubicBezTo>
                <a:cubicBezTo>
                  <a:pt x="18069" y="2087"/>
                  <a:pt x="18110" y="2026"/>
                  <a:pt x="18089" y="1986"/>
                </a:cubicBezTo>
                <a:cubicBezTo>
                  <a:pt x="18069" y="2006"/>
                  <a:pt x="18069" y="2046"/>
                  <a:pt x="18069" y="2087"/>
                </a:cubicBezTo>
                <a:cubicBezTo>
                  <a:pt x="18049" y="2087"/>
                  <a:pt x="18049" y="2067"/>
                  <a:pt x="18029" y="2087"/>
                </a:cubicBezTo>
                <a:cubicBezTo>
                  <a:pt x="17988" y="2006"/>
                  <a:pt x="18069" y="1965"/>
                  <a:pt x="18029" y="1884"/>
                </a:cubicBezTo>
                <a:cubicBezTo>
                  <a:pt x="18008" y="1925"/>
                  <a:pt x="18008" y="1965"/>
                  <a:pt x="18008" y="2006"/>
                </a:cubicBezTo>
                <a:cubicBezTo>
                  <a:pt x="17968" y="2067"/>
                  <a:pt x="17948" y="1925"/>
                  <a:pt x="17927" y="2026"/>
                </a:cubicBezTo>
                <a:cubicBezTo>
                  <a:pt x="17887" y="1986"/>
                  <a:pt x="17907" y="1945"/>
                  <a:pt x="17887" y="1925"/>
                </a:cubicBezTo>
                <a:cubicBezTo>
                  <a:pt x="17846" y="1965"/>
                  <a:pt x="17806" y="1925"/>
                  <a:pt x="17785" y="1925"/>
                </a:cubicBezTo>
                <a:cubicBezTo>
                  <a:pt x="17745" y="2026"/>
                  <a:pt x="17684" y="1986"/>
                  <a:pt x="17644" y="1986"/>
                </a:cubicBezTo>
                <a:cubicBezTo>
                  <a:pt x="17603" y="1965"/>
                  <a:pt x="17684" y="1925"/>
                  <a:pt x="17644" y="1884"/>
                </a:cubicBezTo>
                <a:cubicBezTo>
                  <a:pt x="17603" y="1986"/>
                  <a:pt x="17563" y="1925"/>
                  <a:pt x="17522" y="1925"/>
                </a:cubicBezTo>
                <a:cubicBezTo>
                  <a:pt x="17461" y="1925"/>
                  <a:pt x="17522" y="2006"/>
                  <a:pt x="17502" y="2046"/>
                </a:cubicBezTo>
                <a:cubicBezTo>
                  <a:pt x="17482" y="2067"/>
                  <a:pt x="17502" y="1945"/>
                  <a:pt x="17461" y="1905"/>
                </a:cubicBezTo>
                <a:cubicBezTo>
                  <a:pt x="17441" y="1905"/>
                  <a:pt x="17421" y="1925"/>
                  <a:pt x="17421" y="1965"/>
                </a:cubicBezTo>
                <a:cubicBezTo>
                  <a:pt x="17340" y="1783"/>
                  <a:pt x="17239" y="2046"/>
                  <a:pt x="17158" y="1925"/>
                </a:cubicBezTo>
                <a:cubicBezTo>
                  <a:pt x="17137" y="2026"/>
                  <a:pt x="17117" y="2006"/>
                  <a:pt x="17056" y="2067"/>
                </a:cubicBezTo>
                <a:cubicBezTo>
                  <a:pt x="17036" y="2067"/>
                  <a:pt x="17036" y="2006"/>
                  <a:pt x="16996" y="2026"/>
                </a:cubicBezTo>
                <a:cubicBezTo>
                  <a:pt x="16996" y="1945"/>
                  <a:pt x="17056" y="1986"/>
                  <a:pt x="17077" y="1945"/>
                </a:cubicBezTo>
                <a:cubicBezTo>
                  <a:pt x="17016" y="1884"/>
                  <a:pt x="16975" y="1945"/>
                  <a:pt x="16935" y="2006"/>
                </a:cubicBezTo>
                <a:cubicBezTo>
                  <a:pt x="16894" y="1965"/>
                  <a:pt x="16935" y="1925"/>
                  <a:pt x="16894" y="1864"/>
                </a:cubicBezTo>
                <a:cubicBezTo>
                  <a:pt x="16874" y="1884"/>
                  <a:pt x="16854" y="1844"/>
                  <a:pt x="16833" y="1925"/>
                </a:cubicBezTo>
                <a:lnTo>
                  <a:pt x="16793" y="1864"/>
                </a:lnTo>
                <a:cubicBezTo>
                  <a:pt x="16793" y="1945"/>
                  <a:pt x="16732" y="1965"/>
                  <a:pt x="16692" y="1864"/>
                </a:cubicBezTo>
                <a:cubicBezTo>
                  <a:pt x="16671" y="1965"/>
                  <a:pt x="16651" y="1925"/>
                  <a:pt x="16611" y="1884"/>
                </a:cubicBezTo>
                <a:cubicBezTo>
                  <a:pt x="16570" y="1945"/>
                  <a:pt x="16611" y="1905"/>
                  <a:pt x="16611" y="1945"/>
                </a:cubicBezTo>
                <a:cubicBezTo>
                  <a:pt x="16631" y="2006"/>
                  <a:pt x="16570" y="1945"/>
                  <a:pt x="16550" y="1945"/>
                </a:cubicBezTo>
                <a:cubicBezTo>
                  <a:pt x="16530" y="1884"/>
                  <a:pt x="16550" y="1884"/>
                  <a:pt x="16550" y="1824"/>
                </a:cubicBezTo>
                <a:cubicBezTo>
                  <a:pt x="16509" y="1824"/>
                  <a:pt x="16489" y="1803"/>
                  <a:pt x="16449" y="1702"/>
                </a:cubicBezTo>
                <a:cubicBezTo>
                  <a:pt x="16449" y="1682"/>
                  <a:pt x="16469" y="1682"/>
                  <a:pt x="16489" y="1702"/>
                </a:cubicBezTo>
                <a:cubicBezTo>
                  <a:pt x="16489" y="1641"/>
                  <a:pt x="16408" y="1682"/>
                  <a:pt x="16368" y="1661"/>
                </a:cubicBezTo>
                <a:cubicBezTo>
                  <a:pt x="16449" y="1722"/>
                  <a:pt x="16428" y="1824"/>
                  <a:pt x="16509" y="1844"/>
                </a:cubicBezTo>
                <a:cubicBezTo>
                  <a:pt x="16428" y="1986"/>
                  <a:pt x="16428" y="1743"/>
                  <a:pt x="16368" y="1763"/>
                </a:cubicBezTo>
                <a:cubicBezTo>
                  <a:pt x="16368" y="1844"/>
                  <a:pt x="16428" y="1905"/>
                  <a:pt x="16408" y="1986"/>
                </a:cubicBezTo>
                <a:cubicBezTo>
                  <a:pt x="16388" y="1925"/>
                  <a:pt x="16327" y="1925"/>
                  <a:pt x="16327" y="1844"/>
                </a:cubicBezTo>
                <a:cubicBezTo>
                  <a:pt x="16287" y="1905"/>
                  <a:pt x="16287" y="1965"/>
                  <a:pt x="16266" y="2046"/>
                </a:cubicBezTo>
                <a:cubicBezTo>
                  <a:pt x="16287" y="1925"/>
                  <a:pt x="16246" y="1925"/>
                  <a:pt x="16206" y="1884"/>
                </a:cubicBezTo>
                <a:cubicBezTo>
                  <a:pt x="16185" y="1824"/>
                  <a:pt x="16246" y="1803"/>
                  <a:pt x="16206" y="1743"/>
                </a:cubicBezTo>
                <a:cubicBezTo>
                  <a:pt x="16185" y="1783"/>
                  <a:pt x="16185" y="1824"/>
                  <a:pt x="16185" y="1864"/>
                </a:cubicBezTo>
                <a:cubicBezTo>
                  <a:pt x="16165" y="1864"/>
                  <a:pt x="16145" y="1824"/>
                  <a:pt x="16145" y="1905"/>
                </a:cubicBezTo>
                <a:cubicBezTo>
                  <a:pt x="16124" y="1905"/>
                  <a:pt x="16104" y="1844"/>
                  <a:pt x="16084" y="1824"/>
                </a:cubicBezTo>
                <a:cubicBezTo>
                  <a:pt x="16064" y="1783"/>
                  <a:pt x="16165" y="1824"/>
                  <a:pt x="16145" y="1722"/>
                </a:cubicBezTo>
                <a:cubicBezTo>
                  <a:pt x="16104" y="1763"/>
                  <a:pt x="15902" y="1884"/>
                  <a:pt x="15942" y="1722"/>
                </a:cubicBezTo>
                <a:cubicBezTo>
                  <a:pt x="15922" y="1722"/>
                  <a:pt x="15881" y="1783"/>
                  <a:pt x="15861" y="1722"/>
                </a:cubicBezTo>
                <a:cubicBezTo>
                  <a:pt x="15821" y="1864"/>
                  <a:pt x="15740" y="1743"/>
                  <a:pt x="15679" y="1884"/>
                </a:cubicBezTo>
                <a:cubicBezTo>
                  <a:pt x="15679" y="1763"/>
                  <a:pt x="15598" y="1824"/>
                  <a:pt x="15618" y="1743"/>
                </a:cubicBezTo>
                <a:cubicBezTo>
                  <a:pt x="15598" y="1722"/>
                  <a:pt x="15598" y="1824"/>
                  <a:pt x="15557" y="1844"/>
                </a:cubicBezTo>
                <a:cubicBezTo>
                  <a:pt x="15517" y="1864"/>
                  <a:pt x="15436" y="1783"/>
                  <a:pt x="15375" y="1864"/>
                </a:cubicBezTo>
                <a:cubicBezTo>
                  <a:pt x="15375" y="1783"/>
                  <a:pt x="15314" y="1803"/>
                  <a:pt x="15294" y="1864"/>
                </a:cubicBezTo>
                <a:cubicBezTo>
                  <a:pt x="15294" y="1783"/>
                  <a:pt x="15253" y="1824"/>
                  <a:pt x="15233" y="1783"/>
                </a:cubicBezTo>
                <a:cubicBezTo>
                  <a:pt x="15233" y="1824"/>
                  <a:pt x="15253" y="1844"/>
                  <a:pt x="15253" y="1905"/>
                </a:cubicBezTo>
                <a:cubicBezTo>
                  <a:pt x="15233" y="1905"/>
                  <a:pt x="15193" y="1844"/>
                  <a:pt x="15193" y="1803"/>
                </a:cubicBezTo>
                <a:cubicBezTo>
                  <a:pt x="15172" y="1763"/>
                  <a:pt x="15152" y="1884"/>
                  <a:pt x="15091" y="1803"/>
                </a:cubicBezTo>
                <a:cubicBezTo>
                  <a:pt x="15091" y="1824"/>
                  <a:pt x="15091" y="1864"/>
                  <a:pt x="15091" y="1884"/>
                </a:cubicBezTo>
                <a:cubicBezTo>
                  <a:pt x="15132" y="1864"/>
                  <a:pt x="15152" y="1884"/>
                  <a:pt x="15193" y="1945"/>
                </a:cubicBezTo>
                <a:cubicBezTo>
                  <a:pt x="15132" y="1925"/>
                  <a:pt x="15071" y="1925"/>
                  <a:pt x="15010" y="1925"/>
                </a:cubicBezTo>
                <a:cubicBezTo>
                  <a:pt x="15010" y="1905"/>
                  <a:pt x="15010" y="1884"/>
                  <a:pt x="15010" y="1864"/>
                </a:cubicBezTo>
                <a:cubicBezTo>
                  <a:pt x="15031" y="1844"/>
                  <a:pt x="15091" y="1905"/>
                  <a:pt x="15091" y="1824"/>
                </a:cubicBezTo>
                <a:cubicBezTo>
                  <a:pt x="15051" y="1763"/>
                  <a:pt x="15010" y="1884"/>
                  <a:pt x="14950" y="1783"/>
                </a:cubicBezTo>
                <a:cubicBezTo>
                  <a:pt x="14950" y="1803"/>
                  <a:pt x="14929" y="1824"/>
                  <a:pt x="14929" y="1803"/>
                </a:cubicBezTo>
                <a:cubicBezTo>
                  <a:pt x="14909" y="1844"/>
                  <a:pt x="14909" y="1864"/>
                  <a:pt x="14929" y="1884"/>
                </a:cubicBezTo>
                <a:cubicBezTo>
                  <a:pt x="14889" y="1945"/>
                  <a:pt x="14848" y="1884"/>
                  <a:pt x="14808" y="1925"/>
                </a:cubicBezTo>
                <a:cubicBezTo>
                  <a:pt x="14788" y="1884"/>
                  <a:pt x="14808" y="1864"/>
                  <a:pt x="14788" y="1824"/>
                </a:cubicBezTo>
                <a:cubicBezTo>
                  <a:pt x="14747" y="1864"/>
                  <a:pt x="14788" y="1905"/>
                  <a:pt x="14747" y="1905"/>
                </a:cubicBezTo>
                <a:cubicBezTo>
                  <a:pt x="14707" y="1905"/>
                  <a:pt x="14767" y="1824"/>
                  <a:pt x="14727" y="1824"/>
                </a:cubicBezTo>
                <a:cubicBezTo>
                  <a:pt x="14686" y="1824"/>
                  <a:pt x="14727" y="1864"/>
                  <a:pt x="14727" y="1905"/>
                </a:cubicBezTo>
                <a:cubicBezTo>
                  <a:pt x="14605" y="1702"/>
                  <a:pt x="14443" y="1864"/>
                  <a:pt x="14342" y="1763"/>
                </a:cubicBezTo>
                <a:cubicBezTo>
                  <a:pt x="14322" y="1743"/>
                  <a:pt x="14362" y="1702"/>
                  <a:pt x="14362" y="1682"/>
                </a:cubicBezTo>
                <a:cubicBezTo>
                  <a:pt x="14322" y="1641"/>
                  <a:pt x="14261" y="1783"/>
                  <a:pt x="14220" y="1641"/>
                </a:cubicBezTo>
                <a:cubicBezTo>
                  <a:pt x="14200" y="1661"/>
                  <a:pt x="14200" y="1702"/>
                  <a:pt x="14220" y="1722"/>
                </a:cubicBezTo>
                <a:cubicBezTo>
                  <a:pt x="14200" y="1783"/>
                  <a:pt x="14180" y="1743"/>
                  <a:pt x="14160" y="1783"/>
                </a:cubicBezTo>
                <a:cubicBezTo>
                  <a:pt x="14139" y="1743"/>
                  <a:pt x="14160" y="1722"/>
                  <a:pt x="14180" y="1702"/>
                </a:cubicBezTo>
                <a:cubicBezTo>
                  <a:pt x="14180" y="1682"/>
                  <a:pt x="14119" y="1702"/>
                  <a:pt x="14099" y="1682"/>
                </a:cubicBezTo>
                <a:cubicBezTo>
                  <a:pt x="14099" y="1702"/>
                  <a:pt x="14099" y="1722"/>
                  <a:pt x="14119" y="1743"/>
                </a:cubicBezTo>
                <a:cubicBezTo>
                  <a:pt x="14119" y="1763"/>
                  <a:pt x="14079" y="1743"/>
                  <a:pt x="14058" y="1763"/>
                </a:cubicBezTo>
                <a:cubicBezTo>
                  <a:pt x="14058" y="1743"/>
                  <a:pt x="14079" y="1722"/>
                  <a:pt x="14058" y="1682"/>
                </a:cubicBezTo>
                <a:lnTo>
                  <a:pt x="14018" y="1743"/>
                </a:lnTo>
                <a:cubicBezTo>
                  <a:pt x="13998" y="1722"/>
                  <a:pt x="14018" y="1682"/>
                  <a:pt x="13998" y="1641"/>
                </a:cubicBezTo>
                <a:cubicBezTo>
                  <a:pt x="13917" y="1682"/>
                  <a:pt x="13836" y="1682"/>
                  <a:pt x="13755" y="1661"/>
                </a:cubicBezTo>
                <a:lnTo>
                  <a:pt x="13775" y="1722"/>
                </a:lnTo>
                <a:cubicBezTo>
                  <a:pt x="13755" y="1722"/>
                  <a:pt x="13714" y="1783"/>
                  <a:pt x="13694" y="1743"/>
                </a:cubicBezTo>
                <a:cubicBezTo>
                  <a:pt x="13674" y="1702"/>
                  <a:pt x="13694" y="1682"/>
                  <a:pt x="13714" y="1661"/>
                </a:cubicBezTo>
                <a:cubicBezTo>
                  <a:pt x="13674" y="1621"/>
                  <a:pt x="13572" y="1682"/>
                  <a:pt x="13552" y="1722"/>
                </a:cubicBezTo>
                <a:cubicBezTo>
                  <a:pt x="13552" y="1661"/>
                  <a:pt x="13511" y="1641"/>
                  <a:pt x="13491" y="1682"/>
                </a:cubicBezTo>
                <a:cubicBezTo>
                  <a:pt x="13532" y="1743"/>
                  <a:pt x="13491" y="1743"/>
                  <a:pt x="13471" y="1763"/>
                </a:cubicBezTo>
                <a:cubicBezTo>
                  <a:pt x="13532" y="1743"/>
                  <a:pt x="13572" y="1844"/>
                  <a:pt x="13653" y="1803"/>
                </a:cubicBezTo>
                <a:cubicBezTo>
                  <a:pt x="13653" y="1783"/>
                  <a:pt x="13653" y="1803"/>
                  <a:pt x="13633" y="1783"/>
                </a:cubicBezTo>
                <a:cubicBezTo>
                  <a:pt x="13653" y="1702"/>
                  <a:pt x="13674" y="1824"/>
                  <a:pt x="13694" y="1743"/>
                </a:cubicBezTo>
                <a:cubicBezTo>
                  <a:pt x="13694" y="1803"/>
                  <a:pt x="13714" y="1844"/>
                  <a:pt x="13755" y="1884"/>
                </a:cubicBezTo>
                <a:cubicBezTo>
                  <a:pt x="13653" y="1803"/>
                  <a:pt x="13511" y="1925"/>
                  <a:pt x="13451" y="1824"/>
                </a:cubicBezTo>
                <a:cubicBezTo>
                  <a:pt x="13451" y="1824"/>
                  <a:pt x="13451" y="1844"/>
                  <a:pt x="13451" y="1864"/>
                </a:cubicBezTo>
                <a:cubicBezTo>
                  <a:pt x="13410" y="1884"/>
                  <a:pt x="13451" y="1803"/>
                  <a:pt x="13430" y="1783"/>
                </a:cubicBezTo>
                <a:cubicBezTo>
                  <a:pt x="13370" y="1905"/>
                  <a:pt x="13329" y="1824"/>
                  <a:pt x="13289" y="1783"/>
                </a:cubicBezTo>
                <a:cubicBezTo>
                  <a:pt x="13268" y="1864"/>
                  <a:pt x="13228" y="1844"/>
                  <a:pt x="13187" y="1824"/>
                </a:cubicBezTo>
                <a:cubicBezTo>
                  <a:pt x="13228" y="1783"/>
                  <a:pt x="13228" y="1702"/>
                  <a:pt x="13228" y="1641"/>
                </a:cubicBezTo>
                <a:cubicBezTo>
                  <a:pt x="13248" y="1621"/>
                  <a:pt x="13289" y="1641"/>
                  <a:pt x="13289" y="1601"/>
                </a:cubicBezTo>
                <a:cubicBezTo>
                  <a:pt x="13268" y="1601"/>
                  <a:pt x="13268" y="1601"/>
                  <a:pt x="13248" y="1520"/>
                </a:cubicBezTo>
                <a:cubicBezTo>
                  <a:pt x="13228" y="1601"/>
                  <a:pt x="13208" y="1580"/>
                  <a:pt x="13208" y="1621"/>
                </a:cubicBezTo>
                <a:cubicBezTo>
                  <a:pt x="13187" y="1682"/>
                  <a:pt x="13147" y="1580"/>
                  <a:pt x="13106" y="1641"/>
                </a:cubicBezTo>
                <a:cubicBezTo>
                  <a:pt x="13086" y="1540"/>
                  <a:pt x="13005" y="1580"/>
                  <a:pt x="12944" y="1621"/>
                </a:cubicBezTo>
                <a:cubicBezTo>
                  <a:pt x="12944" y="1540"/>
                  <a:pt x="12924" y="1540"/>
                  <a:pt x="12884" y="1601"/>
                </a:cubicBezTo>
                <a:cubicBezTo>
                  <a:pt x="12863" y="1580"/>
                  <a:pt x="12863" y="1560"/>
                  <a:pt x="12884" y="1520"/>
                </a:cubicBezTo>
                <a:cubicBezTo>
                  <a:pt x="12823" y="1479"/>
                  <a:pt x="12762" y="1580"/>
                  <a:pt x="12701" y="1520"/>
                </a:cubicBezTo>
                <a:cubicBezTo>
                  <a:pt x="12681" y="1560"/>
                  <a:pt x="12721" y="1601"/>
                  <a:pt x="12701" y="1621"/>
                </a:cubicBezTo>
                <a:cubicBezTo>
                  <a:pt x="12681" y="1641"/>
                  <a:pt x="12681" y="1540"/>
                  <a:pt x="12661" y="1621"/>
                </a:cubicBezTo>
                <a:cubicBezTo>
                  <a:pt x="12640" y="1601"/>
                  <a:pt x="12640" y="1560"/>
                  <a:pt x="12661" y="1540"/>
                </a:cubicBezTo>
                <a:cubicBezTo>
                  <a:pt x="12620" y="1520"/>
                  <a:pt x="12661" y="1621"/>
                  <a:pt x="12620" y="1580"/>
                </a:cubicBezTo>
                <a:cubicBezTo>
                  <a:pt x="12600" y="1560"/>
                  <a:pt x="12600" y="1520"/>
                  <a:pt x="12620" y="1479"/>
                </a:cubicBezTo>
                <a:cubicBezTo>
                  <a:pt x="12559" y="1540"/>
                  <a:pt x="12499" y="1439"/>
                  <a:pt x="12478" y="1540"/>
                </a:cubicBezTo>
                <a:cubicBezTo>
                  <a:pt x="12458" y="1499"/>
                  <a:pt x="12478" y="1479"/>
                  <a:pt x="12438" y="1439"/>
                </a:cubicBezTo>
                <a:cubicBezTo>
                  <a:pt x="12438" y="1540"/>
                  <a:pt x="12397" y="1439"/>
                  <a:pt x="12397" y="1439"/>
                </a:cubicBezTo>
                <a:cubicBezTo>
                  <a:pt x="12337" y="1439"/>
                  <a:pt x="12316" y="1560"/>
                  <a:pt x="12256" y="1459"/>
                </a:cubicBezTo>
                <a:cubicBezTo>
                  <a:pt x="12235" y="1560"/>
                  <a:pt x="12175" y="1499"/>
                  <a:pt x="12134" y="1520"/>
                </a:cubicBezTo>
                <a:cubicBezTo>
                  <a:pt x="12094" y="1520"/>
                  <a:pt x="12154" y="1459"/>
                  <a:pt x="12134" y="1439"/>
                </a:cubicBezTo>
                <a:cubicBezTo>
                  <a:pt x="12114" y="1540"/>
                  <a:pt x="12073" y="1439"/>
                  <a:pt x="12033" y="1520"/>
                </a:cubicBezTo>
                <a:cubicBezTo>
                  <a:pt x="11972" y="1621"/>
                  <a:pt x="12073" y="1621"/>
                  <a:pt x="12073" y="1580"/>
                </a:cubicBezTo>
                <a:cubicBezTo>
                  <a:pt x="12094" y="1601"/>
                  <a:pt x="12033" y="1641"/>
                  <a:pt x="12033" y="1641"/>
                </a:cubicBezTo>
                <a:cubicBezTo>
                  <a:pt x="12013" y="1702"/>
                  <a:pt x="12073" y="1661"/>
                  <a:pt x="12073" y="1682"/>
                </a:cubicBezTo>
                <a:cubicBezTo>
                  <a:pt x="12094" y="1682"/>
                  <a:pt x="12053" y="1722"/>
                  <a:pt x="12053" y="1743"/>
                </a:cubicBezTo>
                <a:cubicBezTo>
                  <a:pt x="12033" y="1783"/>
                  <a:pt x="12013" y="1641"/>
                  <a:pt x="11972" y="1743"/>
                </a:cubicBezTo>
                <a:cubicBezTo>
                  <a:pt x="11952" y="1702"/>
                  <a:pt x="11931" y="1661"/>
                  <a:pt x="11952" y="1621"/>
                </a:cubicBezTo>
                <a:cubicBezTo>
                  <a:pt x="11911" y="1560"/>
                  <a:pt x="11891" y="1641"/>
                  <a:pt x="11850" y="1580"/>
                </a:cubicBezTo>
                <a:cubicBezTo>
                  <a:pt x="11850" y="1601"/>
                  <a:pt x="11850" y="1661"/>
                  <a:pt x="11810" y="1661"/>
                </a:cubicBezTo>
                <a:cubicBezTo>
                  <a:pt x="11830" y="1560"/>
                  <a:pt x="11891" y="1479"/>
                  <a:pt x="11972" y="1398"/>
                </a:cubicBezTo>
                <a:cubicBezTo>
                  <a:pt x="11952" y="1378"/>
                  <a:pt x="11911" y="1358"/>
                  <a:pt x="11891" y="1337"/>
                </a:cubicBezTo>
                <a:cubicBezTo>
                  <a:pt x="11891" y="1358"/>
                  <a:pt x="11871" y="1418"/>
                  <a:pt x="11850" y="1378"/>
                </a:cubicBezTo>
                <a:cubicBezTo>
                  <a:pt x="11850" y="1398"/>
                  <a:pt x="11850" y="1418"/>
                  <a:pt x="11830" y="1459"/>
                </a:cubicBezTo>
                <a:cubicBezTo>
                  <a:pt x="11830" y="1479"/>
                  <a:pt x="11810" y="1418"/>
                  <a:pt x="11790" y="1358"/>
                </a:cubicBezTo>
                <a:cubicBezTo>
                  <a:pt x="11790" y="1499"/>
                  <a:pt x="11648" y="1499"/>
                  <a:pt x="11628" y="1358"/>
                </a:cubicBezTo>
                <a:cubicBezTo>
                  <a:pt x="11628" y="1439"/>
                  <a:pt x="11587" y="1358"/>
                  <a:pt x="11567" y="1439"/>
                </a:cubicBezTo>
                <a:cubicBezTo>
                  <a:pt x="11587" y="1499"/>
                  <a:pt x="11628" y="1418"/>
                  <a:pt x="11648" y="1479"/>
                </a:cubicBezTo>
                <a:cubicBezTo>
                  <a:pt x="11668" y="1540"/>
                  <a:pt x="11567" y="1479"/>
                  <a:pt x="11547" y="1479"/>
                </a:cubicBezTo>
                <a:cubicBezTo>
                  <a:pt x="11547" y="1520"/>
                  <a:pt x="11526" y="1540"/>
                  <a:pt x="11506" y="1560"/>
                </a:cubicBezTo>
                <a:cubicBezTo>
                  <a:pt x="11486" y="1601"/>
                  <a:pt x="11486" y="1520"/>
                  <a:pt x="11506" y="1499"/>
                </a:cubicBezTo>
                <a:cubicBezTo>
                  <a:pt x="11486" y="1479"/>
                  <a:pt x="11466" y="1580"/>
                  <a:pt x="11486" y="1601"/>
                </a:cubicBezTo>
                <a:cubicBezTo>
                  <a:pt x="11506" y="1580"/>
                  <a:pt x="11526" y="1641"/>
                  <a:pt x="11547" y="1580"/>
                </a:cubicBezTo>
                <a:lnTo>
                  <a:pt x="11547" y="1661"/>
                </a:lnTo>
                <a:cubicBezTo>
                  <a:pt x="11506" y="1702"/>
                  <a:pt x="11486" y="1601"/>
                  <a:pt x="11445" y="1661"/>
                </a:cubicBezTo>
                <a:cubicBezTo>
                  <a:pt x="11445" y="1601"/>
                  <a:pt x="11506" y="1499"/>
                  <a:pt x="11445" y="1479"/>
                </a:cubicBezTo>
                <a:cubicBezTo>
                  <a:pt x="11445" y="1560"/>
                  <a:pt x="11425" y="1520"/>
                  <a:pt x="11405" y="1560"/>
                </a:cubicBezTo>
                <a:cubicBezTo>
                  <a:pt x="11405" y="1459"/>
                  <a:pt x="11425" y="1520"/>
                  <a:pt x="11385" y="1459"/>
                </a:cubicBezTo>
                <a:cubicBezTo>
                  <a:pt x="11385" y="1520"/>
                  <a:pt x="11385" y="1540"/>
                  <a:pt x="11324" y="1560"/>
                </a:cubicBezTo>
                <a:cubicBezTo>
                  <a:pt x="11324" y="1439"/>
                  <a:pt x="11263" y="1601"/>
                  <a:pt x="11223" y="1479"/>
                </a:cubicBezTo>
                <a:cubicBezTo>
                  <a:pt x="11324" y="1479"/>
                  <a:pt x="11425" y="1398"/>
                  <a:pt x="11526" y="1479"/>
                </a:cubicBezTo>
                <a:cubicBezTo>
                  <a:pt x="11486" y="1378"/>
                  <a:pt x="11607" y="1439"/>
                  <a:pt x="11587" y="1317"/>
                </a:cubicBezTo>
                <a:cubicBezTo>
                  <a:pt x="11587" y="1297"/>
                  <a:pt x="11567" y="1297"/>
                  <a:pt x="11547" y="1277"/>
                </a:cubicBezTo>
                <a:cubicBezTo>
                  <a:pt x="11526" y="1378"/>
                  <a:pt x="11466" y="1297"/>
                  <a:pt x="11466" y="1216"/>
                </a:cubicBezTo>
                <a:cubicBezTo>
                  <a:pt x="11466" y="1317"/>
                  <a:pt x="11405" y="1297"/>
                  <a:pt x="11445" y="1398"/>
                </a:cubicBezTo>
                <a:cubicBezTo>
                  <a:pt x="11425" y="1398"/>
                  <a:pt x="11385" y="1439"/>
                  <a:pt x="11364" y="1398"/>
                </a:cubicBezTo>
                <a:cubicBezTo>
                  <a:pt x="11344" y="1358"/>
                  <a:pt x="11445" y="1398"/>
                  <a:pt x="11385" y="1317"/>
                </a:cubicBezTo>
                <a:cubicBezTo>
                  <a:pt x="11405" y="1256"/>
                  <a:pt x="11405" y="1358"/>
                  <a:pt x="11445" y="1297"/>
                </a:cubicBezTo>
                <a:cubicBezTo>
                  <a:pt x="11466" y="1236"/>
                  <a:pt x="11445" y="1236"/>
                  <a:pt x="11425" y="1216"/>
                </a:cubicBezTo>
                <a:cubicBezTo>
                  <a:pt x="11364" y="1317"/>
                  <a:pt x="11344" y="1236"/>
                  <a:pt x="11344" y="1155"/>
                </a:cubicBezTo>
                <a:cubicBezTo>
                  <a:pt x="11344" y="1277"/>
                  <a:pt x="11243" y="1196"/>
                  <a:pt x="11182" y="1216"/>
                </a:cubicBezTo>
                <a:cubicBezTo>
                  <a:pt x="11121" y="1236"/>
                  <a:pt x="11182" y="1256"/>
                  <a:pt x="11202" y="1297"/>
                </a:cubicBezTo>
                <a:cubicBezTo>
                  <a:pt x="11142" y="1398"/>
                  <a:pt x="11060" y="1297"/>
                  <a:pt x="11020" y="1378"/>
                </a:cubicBezTo>
                <a:cubicBezTo>
                  <a:pt x="11000" y="1337"/>
                  <a:pt x="11020" y="1317"/>
                  <a:pt x="11020" y="1277"/>
                </a:cubicBezTo>
                <a:cubicBezTo>
                  <a:pt x="11060" y="1277"/>
                  <a:pt x="11121" y="1256"/>
                  <a:pt x="11162" y="1297"/>
                </a:cubicBezTo>
                <a:cubicBezTo>
                  <a:pt x="11162" y="1256"/>
                  <a:pt x="11162" y="1196"/>
                  <a:pt x="11162" y="1155"/>
                </a:cubicBezTo>
                <a:cubicBezTo>
                  <a:pt x="11142" y="1196"/>
                  <a:pt x="11121" y="1175"/>
                  <a:pt x="11121" y="1155"/>
                </a:cubicBezTo>
                <a:cubicBezTo>
                  <a:pt x="11121" y="1196"/>
                  <a:pt x="11121" y="1216"/>
                  <a:pt x="11121" y="1236"/>
                </a:cubicBezTo>
                <a:cubicBezTo>
                  <a:pt x="11081" y="1135"/>
                  <a:pt x="10959" y="1216"/>
                  <a:pt x="10919" y="1297"/>
                </a:cubicBezTo>
                <a:cubicBezTo>
                  <a:pt x="10939" y="1135"/>
                  <a:pt x="10858" y="1216"/>
                  <a:pt x="10838" y="1094"/>
                </a:cubicBezTo>
                <a:cubicBezTo>
                  <a:pt x="10838" y="1115"/>
                  <a:pt x="10817" y="1115"/>
                  <a:pt x="10797" y="1094"/>
                </a:cubicBezTo>
                <a:cubicBezTo>
                  <a:pt x="10777" y="1175"/>
                  <a:pt x="10838" y="1115"/>
                  <a:pt x="10858" y="1175"/>
                </a:cubicBezTo>
                <a:cubicBezTo>
                  <a:pt x="10858" y="1216"/>
                  <a:pt x="10817" y="1277"/>
                  <a:pt x="10757" y="1358"/>
                </a:cubicBezTo>
                <a:cubicBezTo>
                  <a:pt x="10736" y="1277"/>
                  <a:pt x="10797" y="1277"/>
                  <a:pt x="10797" y="1216"/>
                </a:cubicBezTo>
                <a:cubicBezTo>
                  <a:pt x="10777" y="1135"/>
                  <a:pt x="10777" y="1216"/>
                  <a:pt x="10736" y="1236"/>
                </a:cubicBezTo>
                <a:cubicBezTo>
                  <a:pt x="10736" y="1277"/>
                  <a:pt x="10736" y="1317"/>
                  <a:pt x="10736" y="1358"/>
                </a:cubicBezTo>
                <a:cubicBezTo>
                  <a:pt x="10716" y="1378"/>
                  <a:pt x="10696" y="1297"/>
                  <a:pt x="10676" y="1358"/>
                </a:cubicBezTo>
                <a:cubicBezTo>
                  <a:pt x="10696" y="1418"/>
                  <a:pt x="10757" y="1297"/>
                  <a:pt x="10777" y="1418"/>
                </a:cubicBezTo>
                <a:cubicBezTo>
                  <a:pt x="10817" y="1358"/>
                  <a:pt x="10858" y="1297"/>
                  <a:pt x="10898" y="1317"/>
                </a:cubicBezTo>
                <a:cubicBezTo>
                  <a:pt x="10939" y="1337"/>
                  <a:pt x="10878" y="1337"/>
                  <a:pt x="10858" y="1337"/>
                </a:cubicBezTo>
                <a:cubicBezTo>
                  <a:pt x="10838" y="1398"/>
                  <a:pt x="10878" y="1398"/>
                  <a:pt x="10878" y="1378"/>
                </a:cubicBezTo>
                <a:cubicBezTo>
                  <a:pt x="10878" y="1641"/>
                  <a:pt x="10635" y="1378"/>
                  <a:pt x="10514" y="1459"/>
                </a:cubicBezTo>
                <a:cubicBezTo>
                  <a:pt x="10534" y="1479"/>
                  <a:pt x="10534" y="1499"/>
                  <a:pt x="10534" y="1520"/>
                </a:cubicBezTo>
                <a:cubicBezTo>
                  <a:pt x="10514" y="1540"/>
                  <a:pt x="10574" y="1479"/>
                  <a:pt x="10595" y="1540"/>
                </a:cubicBezTo>
                <a:cubicBezTo>
                  <a:pt x="10595" y="1601"/>
                  <a:pt x="10514" y="1641"/>
                  <a:pt x="10493" y="1560"/>
                </a:cubicBezTo>
                <a:cubicBezTo>
                  <a:pt x="10514" y="1641"/>
                  <a:pt x="10433" y="1722"/>
                  <a:pt x="10412" y="1641"/>
                </a:cubicBezTo>
                <a:cubicBezTo>
                  <a:pt x="10412" y="1621"/>
                  <a:pt x="10473" y="1580"/>
                  <a:pt x="10473" y="1621"/>
                </a:cubicBezTo>
                <a:cubicBezTo>
                  <a:pt x="10473" y="1540"/>
                  <a:pt x="10493" y="1540"/>
                  <a:pt x="10514" y="1459"/>
                </a:cubicBezTo>
                <a:cubicBezTo>
                  <a:pt x="10473" y="1418"/>
                  <a:pt x="10493" y="1398"/>
                  <a:pt x="10453" y="1358"/>
                </a:cubicBezTo>
                <a:cubicBezTo>
                  <a:pt x="10514" y="1337"/>
                  <a:pt x="10554" y="1398"/>
                  <a:pt x="10635" y="1277"/>
                </a:cubicBezTo>
                <a:cubicBezTo>
                  <a:pt x="10595" y="1216"/>
                  <a:pt x="10635" y="1216"/>
                  <a:pt x="10574" y="1155"/>
                </a:cubicBezTo>
                <a:cubicBezTo>
                  <a:pt x="10574" y="1216"/>
                  <a:pt x="10615" y="1256"/>
                  <a:pt x="10554" y="1317"/>
                </a:cubicBezTo>
                <a:cubicBezTo>
                  <a:pt x="10493" y="1317"/>
                  <a:pt x="10453" y="1256"/>
                  <a:pt x="10392" y="1297"/>
                </a:cubicBezTo>
                <a:cubicBezTo>
                  <a:pt x="10412" y="1317"/>
                  <a:pt x="10412" y="1358"/>
                  <a:pt x="10392" y="1378"/>
                </a:cubicBezTo>
                <a:cubicBezTo>
                  <a:pt x="10412" y="1398"/>
                  <a:pt x="10433" y="1398"/>
                  <a:pt x="10473" y="1398"/>
                </a:cubicBezTo>
                <a:cubicBezTo>
                  <a:pt x="10453" y="1439"/>
                  <a:pt x="10433" y="1479"/>
                  <a:pt x="10412" y="1499"/>
                </a:cubicBezTo>
                <a:cubicBezTo>
                  <a:pt x="10392" y="1479"/>
                  <a:pt x="10392" y="1459"/>
                  <a:pt x="10412" y="1439"/>
                </a:cubicBezTo>
                <a:cubicBezTo>
                  <a:pt x="10372" y="1378"/>
                  <a:pt x="10392" y="1520"/>
                  <a:pt x="10331" y="1479"/>
                </a:cubicBezTo>
                <a:cubicBezTo>
                  <a:pt x="10352" y="1439"/>
                  <a:pt x="10352" y="1398"/>
                  <a:pt x="10352" y="1337"/>
                </a:cubicBezTo>
                <a:cubicBezTo>
                  <a:pt x="10291" y="1459"/>
                  <a:pt x="10189" y="1337"/>
                  <a:pt x="10108" y="1439"/>
                </a:cubicBezTo>
                <a:cubicBezTo>
                  <a:pt x="10108" y="1398"/>
                  <a:pt x="10129" y="1378"/>
                  <a:pt x="10108" y="1337"/>
                </a:cubicBezTo>
                <a:cubicBezTo>
                  <a:pt x="10068" y="1358"/>
                  <a:pt x="10048" y="1317"/>
                  <a:pt x="10007" y="1398"/>
                </a:cubicBezTo>
                <a:cubicBezTo>
                  <a:pt x="10027" y="1418"/>
                  <a:pt x="10027" y="1459"/>
                  <a:pt x="10027" y="1499"/>
                </a:cubicBezTo>
                <a:cubicBezTo>
                  <a:pt x="9987" y="1520"/>
                  <a:pt x="9946" y="1499"/>
                  <a:pt x="9906" y="1540"/>
                </a:cubicBezTo>
                <a:cubicBezTo>
                  <a:pt x="9886" y="1479"/>
                  <a:pt x="9946" y="1358"/>
                  <a:pt x="9987" y="1459"/>
                </a:cubicBezTo>
                <a:cubicBezTo>
                  <a:pt x="9967" y="1398"/>
                  <a:pt x="10007" y="1358"/>
                  <a:pt x="9987" y="1317"/>
                </a:cubicBezTo>
                <a:cubicBezTo>
                  <a:pt x="9946" y="1418"/>
                  <a:pt x="9906" y="1378"/>
                  <a:pt x="9825" y="1439"/>
                </a:cubicBezTo>
                <a:cubicBezTo>
                  <a:pt x="9845" y="1499"/>
                  <a:pt x="9865" y="1418"/>
                  <a:pt x="9886" y="1459"/>
                </a:cubicBezTo>
                <a:cubicBezTo>
                  <a:pt x="9906" y="1499"/>
                  <a:pt x="9845" y="1459"/>
                  <a:pt x="9805" y="1520"/>
                </a:cubicBezTo>
                <a:cubicBezTo>
                  <a:pt x="9805" y="1499"/>
                  <a:pt x="9805" y="1479"/>
                  <a:pt x="9784" y="1439"/>
                </a:cubicBezTo>
                <a:cubicBezTo>
                  <a:pt x="9764" y="1621"/>
                  <a:pt x="9703" y="1439"/>
                  <a:pt x="9643" y="1499"/>
                </a:cubicBezTo>
                <a:cubicBezTo>
                  <a:pt x="9622" y="1398"/>
                  <a:pt x="9724" y="1439"/>
                  <a:pt x="9724" y="1358"/>
                </a:cubicBezTo>
                <a:cubicBezTo>
                  <a:pt x="9724" y="1337"/>
                  <a:pt x="9703" y="1358"/>
                  <a:pt x="9703" y="1378"/>
                </a:cubicBezTo>
                <a:cubicBezTo>
                  <a:pt x="9663" y="1337"/>
                  <a:pt x="9724" y="1317"/>
                  <a:pt x="9683" y="1277"/>
                </a:cubicBezTo>
                <a:cubicBezTo>
                  <a:pt x="9663" y="1317"/>
                  <a:pt x="9602" y="1277"/>
                  <a:pt x="9622" y="1358"/>
                </a:cubicBezTo>
                <a:cubicBezTo>
                  <a:pt x="9582" y="1418"/>
                  <a:pt x="9562" y="1317"/>
                  <a:pt x="9541" y="1358"/>
                </a:cubicBezTo>
                <a:cubicBezTo>
                  <a:pt x="9541" y="1317"/>
                  <a:pt x="9562" y="1256"/>
                  <a:pt x="9582" y="1297"/>
                </a:cubicBezTo>
                <a:cubicBezTo>
                  <a:pt x="9582" y="1175"/>
                  <a:pt x="9460" y="1358"/>
                  <a:pt x="9460" y="1216"/>
                </a:cubicBezTo>
                <a:lnTo>
                  <a:pt x="9399" y="1297"/>
                </a:lnTo>
                <a:cubicBezTo>
                  <a:pt x="9420" y="1337"/>
                  <a:pt x="9420" y="1358"/>
                  <a:pt x="9420" y="1378"/>
                </a:cubicBezTo>
                <a:cubicBezTo>
                  <a:pt x="9399" y="1418"/>
                  <a:pt x="9399" y="1358"/>
                  <a:pt x="9379" y="1317"/>
                </a:cubicBezTo>
                <a:cubicBezTo>
                  <a:pt x="9318" y="1439"/>
                  <a:pt x="9278" y="1317"/>
                  <a:pt x="9197" y="1236"/>
                </a:cubicBezTo>
                <a:cubicBezTo>
                  <a:pt x="9136" y="1317"/>
                  <a:pt x="9035" y="1196"/>
                  <a:pt x="8954" y="1236"/>
                </a:cubicBezTo>
                <a:cubicBezTo>
                  <a:pt x="8954" y="1317"/>
                  <a:pt x="8994" y="1277"/>
                  <a:pt x="9015" y="1297"/>
                </a:cubicBezTo>
                <a:cubicBezTo>
                  <a:pt x="8994" y="1378"/>
                  <a:pt x="8913" y="1358"/>
                  <a:pt x="8873" y="1337"/>
                </a:cubicBezTo>
                <a:cubicBezTo>
                  <a:pt x="8873" y="1256"/>
                  <a:pt x="8934" y="1337"/>
                  <a:pt x="8934" y="1277"/>
                </a:cubicBezTo>
                <a:cubicBezTo>
                  <a:pt x="8893" y="1236"/>
                  <a:pt x="8893" y="1216"/>
                  <a:pt x="8873" y="1175"/>
                </a:cubicBezTo>
                <a:cubicBezTo>
                  <a:pt x="8853" y="1196"/>
                  <a:pt x="8812" y="1297"/>
                  <a:pt x="8792" y="1358"/>
                </a:cubicBezTo>
                <a:cubicBezTo>
                  <a:pt x="8751" y="1398"/>
                  <a:pt x="8772" y="1256"/>
                  <a:pt x="8731" y="1236"/>
                </a:cubicBezTo>
                <a:cubicBezTo>
                  <a:pt x="8711" y="1196"/>
                  <a:pt x="8650" y="1317"/>
                  <a:pt x="8670" y="1216"/>
                </a:cubicBezTo>
                <a:cubicBezTo>
                  <a:pt x="8589" y="1277"/>
                  <a:pt x="8528" y="1256"/>
                  <a:pt x="8468" y="1236"/>
                </a:cubicBezTo>
                <a:cubicBezTo>
                  <a:pt x="8407" y="1216"/>
                  <a:pt x="8508" y="1135"/>
                  <a:pt x="8468" y="1094"/>
                </a:cubicBezTo>
                <a:cubicBezTo>
                  <a:pt x="8427" y="1135"/>
                  <a:pt x="8468" y="1196"/>
                  <a:pt x="8427" y="1236"/>
                </a:cubicBezTo>
                <a:cubicBezTo>
                  <a:pt x="8407" y="1277"/>
                  <a:pt x="8407" y="1135"/>
                  <a:pt x="8387" y="1094"/>
                </a:cubicBezTo>
                <a:cubicBezTo>
                  <a:pt x="8346" y="1115"/>
                  <a:pt x="8326" y="1074"/>
                  <a:pt x="8306" y="1094"/>
                </a:cubicBezTo>
                <a:cubicBezTo>
                  <a:pt x="8326" y="1054"/>
                  <a:pt x="8306" y="1013"/>
                  <a:pt x="8285" y="973"/>
                </a:cubicBezTo>
                <a:cubicBezTo>
                  <a:pt x="8285" y="993"/>
                  <a:pt x="8265" y="1034"/>
                  <a:pt x="8265" y="1013"/>
                </a:cubicBezTo>
                <a:cubicBezTo>
                  <a:pt x="8245" y="1054"/>
                  <a:pt x="8285" y="1013"/>
                  <a:pt x="8285" y="1074"/>
                </a:cubicBezTo>
                <a:cubicBezTo>
                  <a:pt x="8285" y="1135"/>
                  <a:pt x="8245" y="1074"/>
                  <a:pt x="8225" y="1074"/>
                </a:cubicBezTo>
                <a:cubicBezTo>
                  <a:pt x="8204" y="1115"/>
                  <a:pt x="8225" y="1135"/>
                  <a:pt x="8265" y="1135"/>
                </a:cubicBezTo>
                <a:cubicBezTo>
                  <a:pt x="8265" y="1175"/>
                  <a:pt x="8265" y="1196"/>
                  <a:pt x="8265" y="1236"/>
                </a:cubicBezTo>
                <a:cubicBezTo>
                  <a:pt x="8225" y="1236"/>
                  <a:pt x="8225" y="1175"/>
                  <a:pt x="8204" y="1256"/>
                </a:cubicBezTo>
                <a:cubicBezTo>
                  <a:pt x="8184" y="1196"/>
                  <a:pt x="8225" y="1216"/>
                  <a:pt x="8225" y="1155"/>
                </a:cubicBezTo>
                <a:cubicBezTo>
                  <a:pt x="8225" y="1094"/>
                  <a:pt x="8184" y="1196"/>
                  <a:pt x="8184" y="1236"/>
                </a:cubicBezTo>
                <a:cubicBezTo>
                  <a:pt x="8164" y="1277"/>
                  <a:pt x="8103" y="1196"/>
                  <a:pt x="8063" y="1216"/>
                </a:cubicBezTo>
                <a:cubicBezTo>
                  <a:pt x="8063" y="1175"/>
                  <a:pt x="8083" y="1115"/>
                  <a:pt x="8083" y="1074"/>
                </a:cubicBezTo>
                <a:cubicBezTo>
                  <a:pt x="8103" y="1034"/>
                  <a:pt x="8022" y="932"/>
                  <a:pt x="7982" y="973"/>
                </a:cubicBezTo>
                <a:cubicBezTo>
                  <a:pt x="7961" y="871"/>
                  <a:pt x="7941" y="811"/>
                  <a:pt x="7880" y="811"/>
                </a:cubicBezTo>
                <a:cubicBezTo>
                  <a:pt x="7901" y="831"/>
                  <a:pt x="7921" y="851"/>
                  <a:pt x="7921" y="892"/>
                </a:cubicBezTo>
                <a:cubicBezTo>
                  <a:pt x="7921" y="953"/>
                  <a:pt x="7860" y="912"/>
                  <a:pt x="7840" y="892"/>
                </a:cubicBezTo>
                <a:cubicBezTo>
                  <a:pt x="7820" y="932"/>
                  <a:pt x="7840" y="973"/>
                  <a:pt x="7820" y="993"/>
                </a:cubicBezTo>
                <a:cubicBezTo>
                  <a:pt x="7860" y="993"/>
                  <a:pt x="7901" y="1074"/>
                  <a:pt x="7921" y="1013"/>
                </a:cubicBezTo>
                <a:cubicBezTo>
                  <a:pt x="7941" y="1013"/>
                  <a:pt x="7941" y="1013"/>
                  <a:pt x="7961" y="1034"/>
                </a:cubicBezTo>
                <a:cubicBezTo>
                  <a:pt x="7921" y="1034"/>
                  <a:pt x="7941" y="953"/>
                  <a:pt x="7901" y="1034"/>
                </a:cubicBezTo>
                <a:cubicBezTo>
                  <a:pt x="7860" y="993"/>
                  <a:pt x="7921" y="973"/>
                  <a:pt x="7901" y="932"/>
                </a:cubicBezTo>
                <a:cubicBezTo>
                  <a:pt x="7901" y="1034"/>
                  <a:pt x="7860" y="1034"/>
                  <a:pt x="7820" y="973"/>
                </a:cubicBezTo>
                <a:cubicBezTo>
                  <a:pt x="7799" y="1034"/>
                  <a:pt x="7820" y="1054"/>
                  <a:pt x="7840" y="1034"/>
                </a:cubicBezTo>
                <a:cubicBezTo>
                  <a:pt x="7840" y="1074"/>
                  <a:pt x="7820" y="1034"/>
                  <a:pt x="7799" y="1074"/>
                </a:cubicBezTo>
                <a:cubicBezTo>
                  <a:pt x="7799" y="1054"/>
                  <a:pt x="7738" y="993"/>
                  <a:pt x="7759" y="973"/>
                </a:cubicBezTo>
                <a:cubicBezTo>
                  <a:pt x="7779" y="932"/>
                  <a:pt x="7698" y="1054"/>
                  <a:pt x="7718" y="953"/>
                </a:cubicBezTo>
                <a:cubicBezTo>
                  <a:pt x="7678" y="912"/>
                  <a:pt x="7657" y="1074"/>
                  <a:pt x="7617" y="1034"/>
                </a:cubicBezTo>
                <a:cubicBezTo>
                  <a:pt x="7576" y="973"/>
                  <a:pt x="7637" y="973"/>
                  <a:pt x="7657" y="953"/>
                </a:cubicBezTo>
                <a:cubicBezTo>
                  <a:pt x="7617" y="932"/>
                  <a:pt x="7536" y="851"/>
                  <a:pt x="7516" y="932"/>
                </a:cubicBezTo>
                <a:cubicBezTo>
                  <a:pt x="7495" y="953"/>
                  <a:pt x="7455" y="912"/>
                  <a:pt x="7495" y="871"/>
                </a:cubicBezTo>
                <a:cubicBezTo>
                  <a:pt x="7414" y="871"/>
                  <a:pt x="7313" y="973"/>
                  <a:pt x="7273" y="1135"/>
                </a:cubicBezTo>
                <a:cubicBezTo>
                  <a:pt x="7252" y="1135"/>
                  <a:pt x="7252" y="1135"/>
                  <a:pt x="7232" y="1135"/>
                </a:cubicBezTo>
                <a:cubicBezTo>
                  <a:pt x="7192" y="1094"/>
                  <a:pt x="7252" y="1034"/>
                  <a:pt x="7232" y="993"/>
                </a:cubicBezTo>
                <a:cubicBezTo>
                  <a:pt x="7273" y="932"/>
                  <a:pt x="7273" y="973"/>
                  <a:pt x="7293" y="993"/>
                </a:cubicBezTo>
                <a:cubicBezTo>
                  <a:pt x="7333" y="953"/>
                  <a:pt x="7333" y="892"/>
                  <a:pt x="7313" y="831"/>
                </a:cubicBezTo>
                <a:lnTo>
                  <a:pt x="7313" y="892"/>
                </a:lnTo>
                <a:cubicBezTo>
                  <a:pt x="7313" y="892"/>
                  <a:pt x="7252" y="932"/>
                  <a:pt x="7232" y="892"/>
                </a:cubicBezTo>
                <a:cubicBezTo>
                  <a:pt x="7212" y="831"/>
                  <a:pt x="7273" y="892"/>
                  <a:pt x="7273" y="831"/>
                </a:cubicBezTo>
                <a:cubicBezTo>
                  <a:pt x="7293" y="770"/>
                  <a:pt x="7232" y="851"/>
                  <a:pt x="7212" y="790"/>
                </a:cubicBezTo>
                <a:cubicBezTo>
                  <a:pt x="7192" y="932"/>
                  <a:pt x="7090" y="811"/>
                  <a:pt x="7050" y="730"/>
                </a:cubicBezTo>
                <a:cubicBezTo>
                  <a:pt x="7009" y="790"/>
                  <a:pt x="6989" y="892"/>
                  <a:pt x="7050" y="912"/>
                </a:cubicBezTo>
                <a:cubicBezTo>
                  <a:pt x="7050" y="831"/>
                  <a:pt x="7070" y="851"/>
                  <a:pt x="7090" y="871"/>
                </a:cubicBezTo>
                <a:cubicBezTo>
                  <a:pt x="7131" y="912"/>
                  <a:pt x="7070" y="912"/>
                  <a:pt x="7070" y="892"/>
                </a:cubicBezTo>
                <a:cubicBezTo>
                  <a:pt x="7070" y="973"/>
                  <a:pt x="7171" y="912"/>
                  <a:pt x="7212" y="953"/>
                </a:cubicBezTo>
                <a:cubicBezTo>
                  <a:pt x="7070" y="1054"/>
                  <a:pt x="6867" y="932"/>
                  <a:pt x="6705" y="993"/>
                </a:cubicBezTo>
                <a:cubicBezTo>
                  <a:pt x="6705" y="973"/>
                  <a:pt x="6705" y="953"/>
                  <a:pt x="6726" y="932"/>
                </a:cubicBezTo>
                <a:cubicBezTo>
                  <a:pt x="6746" y="912"/>
                  <a:pt x="6685" y="892"/>
                  <a:pt x="6645" y="953"/>
                </a:cubicBezTo>
                <a:cubicBezTo>
                  <a:pt x="6645" y="851"/>
                  <a:pt x="6624" y="932"/>
                  <a:pt x="6584" y="892"/>
                </a:cubicBezTo>
                <a:cubicBezTo>
                  <a:pt x="6564" y="831"/>
                  <a:pt x="6645" y="811"/>
                  <a:pt x="6604" y="770"/>
                </a:cubicBezTo>
                <a:cubicBezTo>
                  <a:pt x="6564" y="871"/>
                  <a:pt x="6564" y="811"/>
                  <a:pt x="6503" y="770"/>
                </a:cubicBezTo>
                <a:cubicBezTo>
                  <a:pt x="6462" y="851"/>
                  <a:pt x="6442" y="892"/>
                  <a:pt x="6402" y="790"/>
                </a:cubicBezTo>
                <a:cubicBezTo>
                  <a:pt x="6361" y="851"/>
                  <a:pt x="6341" y="811"/>
                  <a:pt x="6300" y="871"/>
                </a:cubicBezTo>
                <a:cubicBezTo>
                  <a:pt x="6240" y="649"/>
                  <a:pt x="6057" y="790"/>
                  <a:pt x="5915" y="669"/>
                </a:cubicBezTo>
                <a:cubicBezTo>
                  <a:pt x="5915" y="750"/>
                  <a:pt x="5875" y="790"/>
                  <a:pt x="5875" y="689"/>
                </a:cubicBezTo>
                <a:cubicBezTo>
                  <a:pt x="5834" y="730"/>
                  <a:pt x="5834" y="770"/>
                  <a:pt x="5834" y="811"/>
                </a:cubicBezTo>
                <a:cubicBezTo>
                  <a:pt x="5834" y="831"/>
                  <a:pt x="5814" y="811"/>
                  <a:pt x="5794" y="811"/>
                </a:cubicBezTo>
                <a:cubicBezTo>
                  <a:pt x="5794" y="750"/>
                  <a:pt x="5814" y="709"/>
                  <a:pt x="5834" y="669"/>
                </a:cubicBezTo>
                <a:cubicBezTo>
                  <a:pt x="5794" y="608"/>
                  <a:pt x="5814" y="790"/>
                  <a:pt x="5774" y="689"/>
                </a:cubicBezTo>
                <a:cubicBezTo>
                  <a:pt x="5753" y="811"/>
                  <a:pt x="5733" y="750"/>
                  <a:pt x="5693" y="750"/>
                </a:cubicBezTo>
                <a:cubicBezTo>
                  <a:pt x="5672" y="730"/>
                  <a:pt x="5693" y="689"/>
                  <a:pt x="5713" y="649"/>
                </a:cubicBezTo>
                <a:cubicBezTo>
                  <a:pt x="5632" y="730"/>
                  <a:pt x="5510" y="649"/>
                  <a:pt x="5450" y="831"/>
                </a:cubicBezTo>
                <a:cubicBezTo>
                  <a:pt x="5409" y="851"/>
                  <a:pt x="5409" y="811"/>
                  <a:pt x="5389" y="790"/>
                </a:cubicBezTo>
                <a:cubicBezTo>
                  <a:pt x="5369" y="770"/>
                  <a:pt x="5409" y="689"/>
                  <a:pt x="5389" y="649"/>
                </a:cubicBezTo>
                <a:cubicBezTo>
                  <a:pt x="5369" y="689"/>
                  <a:pt x="5348" y="730"/>
                  <a:pt x="5369" y="770"/>
                </a:cubicBezTo>
                <a:cubicBezTo>
                  <a:pt x="5328" y="750"/>
                  <a:pt x="5328" y="790"/>
                  <a:pt x="5287" y="831"/>
                </a:cubicBezTo>
                <a:cubicBezTo>
                  <a:pt x="5267" y="730"/>
                  <a:pt x="5328" y="628"/>
                  <a:pt x="5369" y="649"/>
                </a:cubicBezTo>
                <a:cubicBezTo>
                  <a:pt x="5348" y="628"/>
                  <a:pt x="5369" y="588"/>
                  <a:pt x="5369" y="608"/>
                </a:cubicBezTo>
                <a:cubicBezTo>
                  <a:pt x="5308" y="527"/>
                  <a:pt x="5247" y="406"/>
                  <a:pt x="5146" y="568"/>
                </a:cubicBezTo>
                <a:cubicBezTo>
                  <a:pt x="5125" y="527"/>
                  <a:pt x="5186" y="487"/>
                  <a:pt x="5146" y="446"/>
                </a:cubicBezTo>
                <a:cubicBezTo>
                  <a:pt x="5105" y="527"/>
                  <a:pt x="5044" y="426"/>
                  <a:pt x="4984" y="426"/>
                </a:cubicBezTo>
                <a:cubicBezTo>
                  <a:pt x="4963" y="446"/>
                  <a:pt x="4984" y="487"/>
                  <a:pt x="4943" y="507"/>
                </a:cubicBezTo>
                <a:cubicBezTo>
                  <a:pt x="4943" y="466"/>
                  <a:pt x="4963" y="446"/>
                  <a:pt x="4943" y="426"/>
                </a:cubicBezTo>
                <a:cubicBezTo>
                  <a:pt x="4943" y="406"/>
                  <a:pt x="4943" y="446"/>
                  <a:pt x="4923" y="487"/>
                </a:cubicBezTo>
                <a:cubicBezTo>
                  <a:pt x="4923" y="466"/>
                  <a:pt x="4923" y="446"/>
                  <a:pt x="4923" y="426"/>
                </a:cubicBezTo>
                <a:cubicBezTo>
                  <a:pt x="4882" y="345"/>
                  <a:pt x="4842" y="406"/>
                  <a:pt x="4842" y="466"/>
                </a:cubicBezTo>
                <a:cubicBezTo>
                  <a:pt x="4842" y="446"/>
                  <a:pt x="4822" y="446"/>
                  <a:pt x="4822" y="446"/>
                </a:cubicBezTo>
                <a:cubicBezTo>
                  <a:pt x="4801" y="466"/>
                  <a:pt x="4822" y="406"/>
                  <a:pt x="4842" y="406"/>
                </a:cubicBezTo>
                <a:cubicBezTo>
                  <a:pt x="4761" y="406"/>
                  <a:pt x="4639" y="264"/>
                  <a:pt x="4579" y="365"/>
                </a:cubicBezTo>
                <a:cubicBezTo>
                  <a:pt x="4518" y="264"/>
                  <a:pt x="4538" y="385"/>
                  <a:pt x="4498" y="325"/>
                </a:cubicBezTo>
                <a:cubicBezTo>
                  <a:pt x="4437" y="446"/>
                  <a:pt x="4416" y="426"/>
                  <a:pt x="4356" y="487"/>
                </a:cubicBezTo>
                <a:cubicBezTo>
                  <a:pt x="4376" y="527"/>
                  <a:pt x="4396" y="507"/>
                  <a:pt x="4416" y="527"/>
                </a:cubicBezTo>
                <a:cubicBezTo>
                  <a:pt x="4376" y="588"/>
                  <a:pt x="4356" y="507"/>
                  <a:pt x="4335" y="527"/>
                </a:cubicBezTo>
                <a:cubicBezTo>
                  <a:pt x="4335" y="507"/>
                  <a:pt x="4335" y="487"/>
                  <a:pt x="4356" y="466"/>
                </a:cubicBezTo>
                <a:cubicBezTo>
                  <a:pt x="4295" y="466"/>
                  <a:pt x="4254" y="385"/>
                  <a:pt x="4194" y="365"/>
                </a:cubicBezTo>
                <a:cubicBezTo>
                  <a:pt x="4194" y="345"/>
                  <a:pt x="4194" y="325"/>
                  <a:pt x="4214" y="325"/>
                </a:cubicBezTo>
                <a:cubicBezTo>
                  <a:pt x="4234" y="304"/>
                  <a:pt x="4173" y="284"/>
                  <a:pt x="4153" y="325"/>
                </a:cubicBezTo>
                <a:cubicBezTo>
                  <a:pt x="4113" y="487"/>
                  <a:pt x="3951" y="223"/>
                  <a:pt x="3870" y="325"/>
                </a:cubicBezTo>
                <a:cubicBezTo>
                  <a:pt x="3971" y="365"/>
                  <a:pt x="4072" y="406"/>
                  <a:pt x="4153" y="446"/>
                </a:cubicBezTo>
                <a:cubicBezTo>
                  <a:pt x="4113" y="487"/>
                  <a:pt x="4092" y="446"/>
                  <a:pt x="4052" y="426"/>
                </a:cubicBezTo>
                <a:cubicBezTo>
                  <a:pt x="4032" y="507"/>
                  <a:pt x="4092" y="446"/>
                  <a:pt x="4113" y="487"/>
                </a:cubicBezTo>
                <a:lnTo>
                  <a:pt x="4052" y="568"/>
                </a:lnTo>
                <a:cubicBezTo>
                  <a:pt x="4032" y="547"/>
                  <a:pt x="4052" y="527"/>
                  <a:pt x="4032" y="487"/>
                </a:cubicBezTo>
                <a:cubicBezTo>
                  <a:pt x="3971" y="527"/>
                  <a:pt x="3951" y="669"/>
                  <a:pt x="3870" y="588"/>
                </a:cubicBezTo>
                <a:cubicBezTo>
                  <a:pt x="3870" y="547"/>
                  <a:pt x="3930" y="547"/>
                  <a:pt x="3951" y="507"/>
                </a:cubicBezTo>
                <a:cubicBezTo>
                  <a:pt x="3971" y="466"/>
                  <a:pt x="3951" y="426"/>
                  <a:pt x="3951" y="385"/>
                </a:cubicBezTo>
                <a:cubicBezTo>
                  <a:pt x="3951" y="406"/>
                  <a:pt x="3890" y="588"/>
                  <a:pt x="3829" y="507"/>
                </a:cubicBezTo>
                <a:cubicBezTo>
                  <a:pt x="3809" y="487"/>
                  <a:pt x="3829" y="446"/>
                  <a:pt x="3849" y="426"/>
                </a:cubicBezTo>
                <a:cubicBezTo>
                  <a:pt x="3809" y="365"/>
                  <a:pt x="3768" y="547"/>
                  <a:pt x="3728" y="507"/>
                </a:cubicBezTo>
                <a:cubicBezTo>
                  <a:pt x="3687" y="446"/>
                  <a:pt x="3748" y="426"/>
                  <a:pt x="3728" y="385"/>
                </a:cubicBezTo>
                <a:lnTo>
                  <a:pt x="3728" y="406"/>
                </a:lnTo>
                <a:cubicBezTo>
                  <a:pt x="3728" y="426"/>
                  <a:pt x="3687" y="406"/>
                  <a:pt x="3687" y="487"/>
                </a:cubicBezTo>
                <a:cubicBezTo>
                  <a:pt x="3667" y="487"/>
                  <a:pt x="3626" y="446"/>
                  <a:pt x="3626" y="527"/>
                </a:cubicBezTo>
                <a:cubicBezTo>
                  <a:pt x="3606" y="527"/>
                  <a:pt x="3586" y="547"/>
                  <a:pt x="3566" y="507"/>
                </a:cubicBezTo>
                <a:cubicBezTo>
                  <a:pt x="3545" y="466"/>
                  <a:pt x="3626" y="406"/>
                  <a:pt x="3626" y="345"/>
                </a:cubicBezTo>
                <a:cubicBezTo>
                  <a:pt x="3586" y="365"/>
                  <a:pt x="3566" y="385"/>
                  <a:pt x="3545" y="426"/>
                </a:cubicBezTo>
                <a:cubicBezTo>
                  <a:pt x="3525" y="385"/>
                  <a:pt x="3545" y="345"/>
                  <a:pt x="3505" y="325"/>
                </a:cubicBezTo>
                <a:cubicBezTo>
                  <a:pt x="3464" y="345"/>
                  <a:pt x="3404" y="325"/>
                  <a:pt x="3363" y="304"/>
                </a:cubicBezTo>
                <a:cubicBezTo>
                  <a:pt x="3302" y="284"/>
                  <a:pt x="3404" y="284"/>
                  <a:pt x="3404" y="223"/>
                </a:cubicBezTo>
                <a:cubicBezTo>
                  <a:pt x="3343" y="183"/>
                  <a:pt x="3323" y="385"/>
                  <a:pt x="3262" y="264"/>
                </a:cubicBezTo>
                <a:cubicBezTo>
                  <a:pt x="3242" y="264"/>
                  <a:pt x="3221" y="345"/>
                  <a:pt x="3221" y="325"/>
                </a:cubicBezTo>
                <a:cubicBezTo>
                  <a:pt x="3181" y="365"/>
                  <a:pt x="3242" y="325"/>
                  <a:pt x="3242" y="385"/>
                </a:cubicBezTo>
                <a:lnTo>
                  <a:pt x="3221" y="426"/>
                </a:lnTo>
                <a:cubicBezTo>
                  <a:pt x="3161" y="365"/>
                  <a:pt x="3120" y="426"/>
                  <a:pt x="3059" y="345"/>
                </a:cubicBezTo>
                <a:cubicBezTo>
                  <a:pt x="3059" y="264"/>
                  <a:pt x="3140" y="264"/>
                  <a:pt x="3161" y="345"/>
                </a:cubicBezTo>
                <a:cubicBezTo>
                  <a:pt x="3181" y="304"/>
                  <a:pt x="3201" y="284"/>
                  <a:pt x="3221" y="284"/>
                </a:cubicBezTo>
                <a:cubicBezTo>
                  <a:pt x="3201" y="284"/>
                  <a:pt x="3140" y="183"/>
                  <a:pt x="3100" y="284"/>
                </a:cubicBezTo>
                <a:cubicBezTo>
                  <a:pt x="3059" y="223"/>
                  <a:pt x="3120" y="183"/>
                  <a:pt x="3080" y="142"/>
                </a:cubicBezTo>
                <a:cubicBezTo>
                  <a:pt x="3039" y="244"/>
                  <a:pt x="2938" y="223"/>
                  <a:pt x="2857" y="223"/>
                </a:cubicBezTo>
                <a:cubicBezTo>
                  <a:pt x="2857" y="163"/>
                  <a:pt x="2897" y="203"/>
                  <a:pt x="2897" y="163"/>
                </a:cubicBezTo>
                <a:cubicBezTo>
                  <a:pt x="2857" y="163"/>
                  <a:pt x="2877" y="102"/>
                  <a:pt x="2857" y="61"/>
                </a:cubicBezTo>
                <a:cubicBezTo>
                  <a:pt x="2816" y="102"/>
                  <a:pt x="2776" y="61"/>
                  <a:pt x="2715" y="102"/>
                </a:cubicBezTo>
                <a:cubicBezTo>
                  <a:pt x="2654" y="0"/>
                  <a:pt x="2654" y="122"/>
                  <a:pt x="2573" y="223"/>
                </a:cubicBezTo>
                <a:cubicBezTo>
                  <a:pt x="2593" y="223"/>
                  <a:pt x="2634" y="183"/>
                  <a:pt x="2674" y="223"/>
                </a:cubicBezTo>
                <a:cubicBezTo>
                  <a:pt x="2695" y="203"/>
                  <a:pt x="2674" y="183"/>
                  <a:pt x="2674" y="163"/>
                </a:cubicBezTo>
                <a:cubicBezTo>
                  <a:pt x="2695" y="122"/>
                  <a:pt x="2715" y="122"/>
                  <a:pt x="2735" y="163"/>
                </a:cubicBezTo>
                <a:cubicBezTo>
                  <a:pt x="2755" y="183"/>
                  <a:pt x="2715" y="183"/>
                  <a:pt x="2695" y="183"/>
                </a:cubicBezTo>
                <a:cubicBezTo>
                  <a:pt x="2695" y="223"/>
                  <a:pt x="2796" y="385"/>
                  <a:pt x="2837" y="284"/>
                </a:cubicBezTo>
                <a:cubicBezTo>
                  <a:pt x="2857" y="365"/>
                  <a:pt x="2938" y="406"/>
                  <a:pt x="2999" y="365"/>
                </a:cubicBezTo>
                <a:cubicBezTo>
                  <a:pt x="3019" y="406"/>
                  <a:pt x="2999" y="446"/>
                  <a:pt x="3039" y="385"/>
                </a:cubicBezTo>
                <a:cubicBezTo>
                  <a:pt x="3120" y="487"/>
                  <a:pt x="3221" y="527"/>
                  <a:pt x="3302" y="487"/>
                </a:cubicBezTo>
                <a:cubicBezTo>
                  <a:pt x="3302" y="588"/>
                  <a:pt x="3383" y="507"/>
                  <a:pt x="3363" y="608"/>
                </a:cubicBezTo>
                <a:cubicBezTo>
                  <a:pt x="3363" y="588"/>
                  <a:pt x="3404" y="588"/>
                  <a:pt x="3444" y="568"/>
                </a:cubicBezTo>
                <a:cubicBezTo>
                  <a:pt x="3444" y="547"/>
                  <a:pt x="3404" y="568"/>
                  <a:pt x="3404" y="527"/>
                </a:cubicBezTo>
                <a:cubicBezTo>
                  <a:pt x="3383" y="487"/>
                  <a:pt x="3424" y="507"/>
                  <a:pt x="3444" y="507"/>
                </a:cubicBezTo>
                <a:cubicBezTo>
                  <a:pt x="3464" y="527"/>
                  <a:pt x="3444" y="547"/>
                  <a:pt x="3444" y="568"/>
                </a:cubicBezTo>
                <a:cubicBezTo>
                  <a:pt x="3464" y="628"/>
                  <a:pt x="3485" y="588"/>
                  <a:pt x="3505" y="649"/>
                </a:cubicBezTo>
                <a:cubicBezTo>
                  <a:pt x="3525" y="628"/>
                  <a:pt x="3505" y="608"/>
                  <a:pt x="3525" y="588"/>
                </a:cubicBezTo>
                <a:cubicBezTo>
                  <a:pt x="3545" y="628"/>
                  <a:pt x="3545" y="669"/>
                  <a:pt x="3586" y="608"/>
                </a:cubicBezTo>
                <a:cubicBezTo>
                  <a:pt x="3586" y="628"/>
                  <a:pt x="3606" y="669"/>
                  <a:pt x="3606" y="669"/>
                </a:cubicBezTo>
                <a:cubicBezTo>
                  <a:pt x="3647" y="689"/>
                  <a:pt x="3566" y="709"/>
                  <a:pt x="3606" y="750"/>
                </a:cubicBezTo>
                <a:cubicBezTo>
                  <a:pt x="3647" y="628"/>
                  <a:pt x="3789" y="709"/>
                  <a:pt x="3829" y="790"/>
                </a:cubicBezTo>
                <a:cubicBezTo>
                  <a:pt x="3849" y="831"/>
                  <a:pt x="3829" y="750"/>
                  <a:pt x="3870" y="730"/>
                </a:cubicBezTo>
                <a:cubicBezTo>
                  <a:pt x="3890" y="730"/>
                  <a:pt x="3870" y="730"/>
                  <a:pt x="3890" y="730"/>
                </a:cubicBezTo>
                <a:cubicBezTo>
                  <a:pt x="3910" y="770"/>
                  <a:pt x="3890" y="790"/>
                  <a:pt x="3930" y="831"/>
                </a:cubicBezTo>
                <a:cubicBezTo>
                  <a:pt x="3971" y="750"/>
                  <a:pt x="4092" y="831"/>
                  <a:pt x="4153" y="871"/>
                </a:cubicBezTo>
                <a:cubicBezTo>
                  <a:pt x="4194" y="831"/>
                  <a:pt x="4194" y="851"/>
                  <a:pt x="4214" y="811"/>
                </a:cubicBezTo>
                <a:cubicBezTo>
                  <a:pt x="4194" y="730"/>
                  <a:pt x="4194" y="851"/>
                  <a:pt x="4153" y="811"/>
                </a:cubicBezTo>
                <a:cubicBezTo>
                  <a:pt x="4173" y="750"/>
                  <a:pt x="4173" y="770"/>
                  <a:pt x="4153" y="689"/>
                </a:cubicBezTo>
                <a:cubicBezTo>
                  <a:pt x="4214" y="608"/>
                  <a:pt x="4254" y="669"/>
                  <a:pt x="4254" y="750"/>
                </a:cubicBezTo>
                <a:cubicBezTo>
                  <a:pt x="4275" y="811"/>
                  <a:pt x="4214" y="669"/>
                  <a:pt x="4194" y="750"/>
                </a:cubicBezTo>
                <a:cubicBezTo>
                  <a:pt x="4234" y="750"/>
                  <a:pt x="4254" y="831"/>
                  <a:pt x="4214" y="892"/>
                </a:cubicBezTo>
                <a:cubicBezTo>
                  <a:pt x="4275" y="892"/>
                  <a:pt x="4315" y="932"/>
                  <a:pt x="4376" y="953"/>
                </a:cubicBezTo>
                <a:cubicBezTo>
                  <a:pt x="4356" y="1034"/>
                  <a:pt x="4376" y="993"/>
                  <a:pt x="4396" y="1054"/>
                </a:cubicBezTo>
                <a:cubicBezTo>
                  <a:pt x="4376" y="1054"/>
                  <a:pt x="4335" y="1054"/>
                  <a:pt x="4315" y="973"/>
                </a:cubicBezTo>
                <a:cubicBezTo>
                  <a:pt x="4295" y="993"/>
                  <a:pt x="4335" y="1034"/>
                  <a:pt x="4315" y="1074"/>
                </a:cubicBezTo>
                <a:cubicBezTo>
                  <a:pt x="4356" y="1054"/>
                  <a:pt x="4376" y="1094"/>
                  <a:pt x="4416" y="1094"/>
                </a:cubicBezTo>
                <a:cubicBezTo>
                  <a:pt x="4437" y="1094"/>
                  <a:pt x="4416" y="1013"/>
                  <a:pt x="4376" y="973"/>
                </a:cubicBezTo>
                <a:cubicBezTo>
                  <a:pt x="4437" y="953"/>
                  <a:pt x="4477" y="993"/>
                  <a:pt x="4518" y="932"/>
                </a:cubicBezTo>
                <a:lnTo>
                  <a:pt x="4518" y="811"/>
                </a:lnTo>
                <a:cubicBezTo>
                  <a:pt x="4518" y="770"/>
                  <a:pt x="4518" y="892"/>
                  <a:pt x="4558" y="932"/>
                </a:cubicBezTo>
                <a:cubicBezTo>
                  <a:pt x="4599" y="953"/>
                  <a:pt x="4538" y="932"/>
                  <a:pt x="4538" y="973"/>
                </a:cubicBezTo>
                <a:cubicBezTo>
                  <a:pt x="4579" y="1074"/>
                  <a:pt x="4680" y="1034"/>
                  <a:pt x="4741" y="1155"/>
                </a:cubicBezTo>
                <a:cubicBezTo>
                  <a:pt x="4822" y="1054"/>
                  <a:pt x="4882" y="1135"/>
                  <a:pt x="4943" y="1155"/>
                </a:cubicBezTo>
                <a:cubicBezTo>
                  <a:pt x="4963" y="1236"/>
                  <a:pt x="4882" y="1216"/>
                  <a:pt x="4882" y="1297"/>
                </a:cubicBezTo>
                <a:cubicBezTo>
                  <a:pt x="4923" y="1358"/>
                  <a:pt x="4943" y="1196"/>
                  <a:pt x="4963" y="1358"/>
                </a:cubicBezTo>
                <a:cubicBezTo>
                  <a:pt x="4963" y="1297"/>
                  <a:pt x="4963" y="1256"/>
                  <a:pt x="4963" y="1196"/>
                </a:cubicBezTo>
                <a:cubicBezTo>
                  <a:pt x="5024" y="1175"/>
                  <a:pt x="5085" y="1196"/>
                  <a:pt x="5125" y="1236"/>
                </a:cubicBezTo>
                <a:cubicBezTo>
                  <a:pt x="5146" y="1115"/>
                  <a:pt x="5206" y="1175"/>
                  <a:pt x="5247" y="1196"/>
                </a:cubicBezTo>
                <a:cubicBezTo>
                  <a:pt x="5287" y="1196"/>
                  <a:pt x="5247" y="1236"/>
                  <a:pt x="5227" y="1256"/>
                </a:cubicBezTo>
                <a:cubicBezTo>
                  <a:pt x="5206" y="1277"/>
                  <a:pt x="5206" y="1216"/>
                  <a:pt x="5186" y="1196"/>
                </a:cubicBezTo>
                <a:cubicBezTo>
                  <a:pt x="5186" y="1216"/>
                  <a:pt x="5186" y="1216"/>
                  <a:pt x="5186" y="1236"/>
                </a:cubicBezTo>
                <a:lnTo>
                  <a:pt x="5166" y="1277"/>
                </a:lnTo>
                <a:cubicBezTo>
                  <a:pt x="5206" y="1317"/>
                  <a:pt x="5227" y="1216"/>
                  <a:pt x="5267" y="1317"/>
                </a:cubicBezTo>
                <a:cubicBezTo>
                  <a:pt x="5247" y="1358"/>
                  <a:pt x="5227" y="1317"/>
                  <a:pt x="5206" y="1317"/>
                </a:cubicBezTo>
                <a:cubicBezTo>
                  <a:pt x="5186" y="1398"/>
                  <a:pt x="5247" y="1378"/>
                  <a:pt x="5267" y="1398"/>
                </a:cubicBezTo>
                <a:cubicBezTo>
                  <a:pt x="5206" y="1520"/>
                  <a:pt x="5328" y="1418"/>
                  <a:pt x="5369" y="1479"/>
                </a:cubicBezTo>
                <a:cubicBezTo>
                  <a:pt x="5369" y="1439"/>
                  <a:pt x="5389" y="1358"/>
                  <a:pt x="5409" y="1358"/>
                </a:cubicBezTo>
                <a:cubicBezTo>
                  <a:pt x="5389" y="1418"/>
                  <a:pt x="5429" y="1439"/>
                  <a:pt x="5429" y="1520"/>
                </a:cubicBezTo>
                <a:cubicBezTo>
                  <a:pt x="5429" y="1499"/>
                  <a:pt x="5450" y="1499"/>
                  <a:pt x="5470" y="1520"/>
                </a:cubicBezTo>
                <a:cubicBezTo>
                  <a:pt x="5450" y="1439"/>
                  <a:pt x="5510" y="1459"/>
                  <a:pt x="5510" y="1378"/>
                </a:cubicBezTo>
                <a:cubicBezTo>
                  <a:pt x="5531" y="1398"/>
                  <a:pt x="5612" y="1479"/>
                  <a:pt x="5652" y="1398"/>
                </a:cubicBezTo>
                <a:cubicBezTo>
                  <a:pt x="5693" y="1459"/>
                  <a:pt x="5652" y="1499"/>
                  <a:pt x="5652" y="1540"/>
                </a:cubicBezTo>
                <a:cubicBezTo>
                  <a:pt x="5713" y="1580"/>
                  <a:pt x="5753" y="1580"/>
                  <a:pt x="5774" y="1641"/>
                </a:cubicBezTo>
                <a:lnTo>
                  <a:pt x="5814" y="1580"/>
                </a:lnTo>
                <a:lnTo>
                  <a:pt x="5774" y="1520"/>
                </a:lnTo>
                <a:cubicBezTo>
                  <a:pt x="5733" y="1601"/>
                  <a:pt x="5713" y="1499"/>
                  <a:pt x="5693" y="1479"/>
                </a:cubicBezTo>
                <a:cubicBezTo>
                  <a:pt x="5733" y="1418"/>
                  <a:pt x="5753" y="1520"/>
                  <a:pt x="5814" y="1479"/>
                </a:cubicBezTo>
                <a:cubicBezTo>
                  <a:pt x="5794" y="1661"/>
                  <a:pt x="5895" y="1560"/>
                  <a:pt x="5956" y="1661"/>
                </a:cubicBezTo>
                <a:cubicBezTo>
                  <a:pt x="5936" y="1641"/>
                  <a:pt x="5895" y="1682"/>
                  <a:pt x="5875" y="1641"/>
                </a:cubicBezTo>
                <a:cubicBezTo>
                  <a:pt x="5875" y="1722"/>
                  <a:pt x="5936" y="1682"/>
                  <a:pt x="5976" y="1702"/>
                </a:cubicBezTo>
                <a:cubicBezTo>
                  <a:pt x="5976" y="1661"/>
                  <a:pt x="5976" y="1621"/>
                  <a:pt x="5996" y="1580"/>
                </a:cubicBezTo>
                <a:cubicBezTo>
                  <a:pt x="6017" y="1540"/>
                  <a:pt x="6017" y="1661"/>
                  <a:pt x="6017" y="1682"/>
                </a:cubicBezTo>
                <a:cubicBezTo>
                  <a:pt x="6037" y="1661"/>
                  <a:pt x="6037" y="1661"/>
                  <a:pt x="6057" y="1682"/>
                </a:cubicBezTo>
                <a:cubicBezTo>
                  <a:pt x="6057" y="1580"/>
                  <a:pt x="6098" y="1601"/>
                  <a:pt x="6138" y="1682"/>
                </a:cubicBezTo>
                <a:cubicBezTo>
                  <a:pt x="6118" y="1580"/>
                  <a:pt x="6159" y="1661"/>
                  <a:pt x="6199" y="1560"/>
                </a:cubicBezTo>
                <a:cubicBezTo>
                  <a:pt x="6240" y="1661"/>
                  <a:pt x="6138" y="1641"/>
                  <a:pt x="6199" y="1722"/>
                </a:cubicBezTo>
                <a:cubicBezTo>
                  <a:pt x="6219" y="1601"/>
                  <a:pt x="6240" y="1641"/>
                  <a:pt x="6280" y="1580"/>
                </a:cubicBezTo>
                <a:cubicBezTo>
                  <a:pt x="6300" y="1661"/>
                  <a:pt x="6219" y="1641"/>
                  <a:pt x="6240" y="1702"/>
                </a:cubicBezTo>
                <a:cubicBezTo>
                  <a:pt x="6280" y="1702"/>
                  <a:pt x="6280" y="1702"/>
                  <a:pt x="6321" y="1621"/>
                </a:cubicBezTo>
                <a:cubicBezTo>
                  <a:pt x="6341" y="1702"/>
                  <a:pt x="6280" y="1661"/>
                  <a:pt x="6280" y="1722"/>
                </a:cubicBezTo>
                <a:cubicBezTo>
                  <a:pt x="6361" y="1844"/>
                  <a:pt x="6381" y="1722"/>
                  <a:pt x="6462" y="1682"/>
                </a:cubicBezTo>
                <a:cubicBezTo>
                  <a:pt x="6483" y="1722"/>
                  <a:pt x="6462" y="1743"/>
                  <a:pt x="6503" y="1783"/>
                </a:cubicBezTo>
                <a:cubicBezTo>
                  <a:pt x="6543" y="1722"/>
                  <a:pt x="6564" y="1783"/>
                  <a:pt x="6604" y="1763"/>
                </a:cubicBezTo>
                <a:cubicBezTo>
                  <a:pt x="6604" y="1803"/>
                  <a:pt x="6604" y="1844"/>
                  <a:pt x="6604" y="1884"/>
                </a:cubicBezTo>
                <a:cubicBezTo>
                  <a:pt x="6584" y="1905"/>
                  <a:pt x="6584" y="1884"/>
                  <a:pt x="6564" y="1905"/>
                </a:cubicBezTo>
                <a:cubicBezTo>
                  <a:pt x="6543" y="1864"/>
                  <a:pt x="6564" y="1844"/>
                  <a:pt x="6564" y="1824"/>
                </a:cubicBezTo>
                <a:cubicBezTo>
                  <a:pt x="6523" y="1824"/>
                  <a:pt x="6503" y="1884"/>
                  <a:pt x="6442" y="1844"/>
                </a:cubicBezTo>
                <a:cubicBezTo>
                  <a:pt x="6483" y="1884"/>
                  <a:pt x="6503" y="1925"/>
                  <a:pt x="6543" y="1905"/>
                </a:cubicBezTo>
                <a:cubicBezTo>
                  <a:pt x="6584" y="1945"/>
                  <a:pt x="6503" y="1905"/>
                  <a:pt x="6523" y="1965"/>
                </a:cubicBezTo>
                <a:cubicBezTo>
                  <a:pt x="6503" y="1925"/>
                  <a:pt x="6462" y="1945"/>
                  <a:pt x="6422" y="1925"/>
                </a:cubicBezTo>
                <a:lnTo>
                  <a:pt x="6422" y="1986"/>
                </a:lnTo>
                <a:cubicBezTo>
                  <a:pt x="6422" y="2006"/>
                  <a:pt x="6422" y="1925"/>
                  <a:pt x="6381" y="1905"/>
                </a:cubicBezTo>
                <a:cubicBezTo>
                  <a:pt x="6361" y="1925"/>
                  <a:pt x="6361" y="1925"/>
                  <a:pt x="6341" y="1905"/>
                </a:cubicBezTo>
                <a:cubicBezTo>
                  <a:pt x="6321" y="2087"/>
                  <a:pt x="6260" y="1844"/>
                  <a:pt x="6219" y="1965"/>
                </a:cubicBezTo>
                <a:cubicBezTo>
                  <a:pt x="6179" y="1925"/>
                  <a:pt x="6219" y="1864"/>
                  <a:pt x="6179" y="1864"/>
                </a:cubicBezTo>
                <a:cubicBezTo>
                  <a:pt x="6159" y="1925"/>
                  <a:pt x="6179" y="1986"/>
                  <a:pt x="6159" y="2046"/>
                </a:cubicBezTo>
                <a:cubicBezTo>
                  <a:pt x="6179" y="2107"/>
                  <a:pt x="6199" y="2046"/>
                  <a:pt x="6219" y="2087"/>
                </a:cubicBezTo>
                <a:cubicBezTo>
                  <a:pt x="6219" y="2067"/>
                  <a:pt x="6219" y="2046"/>
                  <a:pt x="6199" y="2026"/>
                </a:cubicBezTo>
                <a:cubicBezTo>
                  <a:pt x="6240" y="1965"/>
                  <a:pt x="6260" y="2026"/>
                  <a:pt x="6280" y="2026"/>
                </a:cubicBezTo>
                <a:cubicBezTo>
                  <a:pt x="6280" y="2087"/>
                  <a:pt x="6260" y="2046"/>
                  <a:pt x="6260" y="2107"/>
                </a:cubicBezTo>
                <a:cubicBezTo>
                  <a:pt x="6219" y="2107"/>
                  <a:pt x="6179" y="2087"/>
                  <a:pt x="6159" y="2127"/>
                </a:cubicBezTo>
                <a:cubicBezTo>
                  <a:pt x="6118" y="2087"/>
                  <a:pt x="6159" y="2046"/>
                  <a:pt x="6118" y="2046"/>
                </a:cubicBezTo>
                <a:cubicBezTo>
                  <a:pt x="6057" y="2249"/>
                  <a:pt x="5895" y="2067"/>
                  <a:pt x="5774" y="2067"/>
                </a:cubicBezTo>
                <a:cubicBezTo>
                  <a:pt x="5774" y="2026"/>
                  <a:pt x="5814" y="1986"/>
                  <a:pt x="5794" y="1945"/>
                </a:cubicBezTo>
                <a:cubicBezTo>
                  <a:pt x="5895" y="2006"/>
                  <a:pt x="5996" y="2026"/>
                  <a:pt x="6098" y="2046"/>
                </a:cubicBezTo>
                <a:cubicBezTo>
                  <a:pt x="6118" y="1986"/>
                  <a:pt x="6057" y="1986"/>
                  <a:pt x="6057" y="2046"/>
                </a:cubicBezTo>
                <a:cubicBezTo>
                  <a:pt x="6017" y="1986"/>
                  <a:pt x="5996" y="2006"/>
                  <a:pt x="6037" y="1945"/>
                </a:cubicBezTo>
                <a:cubicBezTo>
                  <a:pt x="5996" y="1945"/>
                  <a:pt x="5976" y="1965"/>
                  <a:pt x="5936" y="1965"/>
                </a:cubicBezTo>
                <a:cubicBezTo>
                  <a:pt x="5936" y="1925"/>
                  <a:pt x="5976" y="1884"/>
                  <a:pt x="5936" y="1844"/>
                </a:cubicBezTo>
                <a:cubicBezTo>
                  <a:pt x="5915" y="1925"/>
                  <a:pt x="5915" y="1884"/>
                  <a:pt x="5875" y="1864"/>
                </a:cubicBezTo>
                <a:cubicBezTo>
                  <a:pt x="5834" y="1864"/>
                  <a:pt x="5875" y="1803"/>
                  <a:pt x="5855" y="1763"/>
                </a:cubicBezTo>
                <a:cubicBezTo>
                  <a:pt x="5814" y="1722"/>
                  <a:pt x="5713" y="1783"/>
                  <a:pt x="5672" y="1844"/>
                </a:cubicBezTo>
                <a:cubicBezTo>
                  <a:pt x="5672" y="1803"/>
                  <a:pt x="5652" y="1783"/>
                  <a:pt x="5672" y="1763"/>
                </a:cubicBezTo>
                <a:cubicBezTo>
                  <a:pt x="5693" y="1722"/>
                  <a:pt x="5672" y="1844"/>
                  <a:pt x="5713" y="1763"/>
                </a:cubicBezTo>
                <a:cubicBezTo>
                  <a:pt x="5672" y="1682"/>
                  <a:pt x="5612" y="1743"/>
                  <a:pt x="5571" y="1682"/>
                </a:cubicBezTo>
                <a:lnTo>
                  <a:pt x="5490" y="1783"/>
                </a:lnTo>
                <a:cubicBezTo>
                  <a:pt x="5490" y="1743"/>
                  <a:pt x="5470" y="1682"/>
                  <a:pt x="5450" y="1641"/>
                </a:cubicBezTo>
                <a:cubicBezTo>
                  <a:pt x="5409" y="1743"/>
                  <a:pt x="5470" y="1763"/>
                  <a:pt x="5490" y="1803"/>
                </a:cubicBezTo>
                <a:cubicBezTo>
                  <a:pt x="5450" y="1864"/>
                  <a:pt x="5429" y="1702"/>
                  <a:pt x="5389" y="1783"/>
                </a:cubicBezTo>
                <a:cubicBezTo>
                  <a:pt x="5348" y="1722"/>
                  <a:pt x="5429" y="1661"/>
                  <a:pt x="5389" y="1601"/>
                </a:cubicBezTo>
                <a:lnTo>
                  <a:pt x="5389" y="1641"/>
                </a:lnTo>
                <a:cubicBezTo>
                  <a:pt x="5328" y="1682"/>
                  <a:pt x="5267" y="1641"/>
                  <a:pt x="5206" y="1601"/>
                </a:cubicBezTo>
                <a:cubicBezTo>
                  <a:pt x="5166" y="1661"/>
                  <a:pt x="5206" y="1743"/>
                  <a:pt x="5247" y="1743"/>
                </a:cubicBezTo>
                <a:cubicBezTo>
                  <a:pt x="5206" y="1763"/>
                  <a:pt x="5166" y="1905"/>
                  <a:pt x="5146" y="1824"/>
                </a:cubicBezTo>
                <a:cubicBezTo>
                  <a:pt x="5125" y="1763"/>
                  <a:pt x="5186" y="1824"/>
                  <a:pt x="5166" y="1763"/>
                </a:cubicBezTo>
                <a:cubicBezTo>
                  <a:pt x="5166" y="1682"/>
                  <a:pt x="5146" y="1783"/>
                  <a:pt x="5125" y="1722"/>
                </a:cubicBezTo>
                <a:cubicBezTo>
                  <a:pt x="5105" y="1783"/>
                  <a:pt x="5125" y="1803"/>
                  <a:pt x="5085" y="1824"/>
                </a:cubicBezTo>
                <a:cubicBezTo>
                  <a:pt x="5065" y="1803"/>
                  <a:pt x="5065" y="1763"/>
                  <a:pt x="5085" y="1722"/>
                </a:cubicBezTo>
                <a:cubicBezTo>
                  <a:pt x="5044" y="1661"/>
                  <a:pt x="5024" y="1844"/>
                  <a:pt x="4984" y="1783"/>
                </a:cubicBezTo>
                <a:cubicBezTo>
                  <a:pt x="4943" y="1722"/>
                  <a:pt x="5044" y="1702"/>
                  <a:pt x="5004" y="1641"/>
                </a:cubicBezTo>
                <a:cubicBezTo>
                  <a:pt x="4984" y="1682"/>
                  <a:pt x="4984" y="1722"/>
                  <a:pt x="4963" y="1743"/>
                </a:cubicBezTo>
                <a:cubicBezTo>
                  <a:pt x="4943" y="1783"/>
                  <a:pt x="4943" y="1743"/>
                  <a:pt x="4923" y="1743"/>
                </a:cubicBezTo>
                <a:cubicBezTo>
                  <a:pt x="4923" y="1743"/>
                  <a:pt x="4984" y="1702"/>
                  <a:pt x="4963" y="1621"/>
                </a:cubicBezTo>
                <a:cubicBezTo>
                  <a:pt x="4923" y="1621"/>
                  <a:pt x="4943" y="1580"/>
                  <a:pt x="4903" y="1499"/>
                </a:cubicBezTo>
                <a:cubicBezTo>
                  <a:pt x="4862" y="1439"/>
                  <a:pt x="4741" y="1499"/>
                  <a:pt x="4680" y="1499"/>
                </a:cubicBezTo>
                <a:cubicBezTo>
                  <a:pt x="4741" y="1398"/>
                  <a:pt x="4558" y="1439"/>
                  <a:pt x="4498" y="1378"/>
                </a:cubicBezTo>
                <a:cubicBezTo>
                  <a:pt x="4498" y="1297"/>
                  <a:pt x="4579" y="1398"/>
                  <a:pt x="4619" y="1317"/>
                </a:cubicBezTo>
                <a:cubicBezTo>
                  <a:pt x="4538" y="1236"/>
                  <a:pt x="4477" y="1378"/>
                  <a:pt x="4437" y="1277"/>
                </a:cubicBezTo>
                <a:cubicBezTo>
                  <a:pt x="4437" y="1297"/>
                  <a:pt x="4437" y="1317"/>
                  <a:pt x="4457" y="1337"/>
                </a:cubicBezTo>
                <a:cubicBezTo>
                  <a:pt x="4416" y="1418"/>
                  <a:pt x="4396" y="1337"/>
                  <a:pt x="4376" y="1398"/>
                </a:cubicBezTo>
                <a:cubicBezTo>
                  <a:pt x="4315" y="1236"/>
                  <a:pt x="4234" y="1378"/>
                  <a:pt x="4194" y="1256"/>
                </a:cubicBezTo>
                <a:cubicBezTo>
                  <a:pt x="4133" y="1317"/>
                  <a:pt x="4092" y="1216"/>
                  <a:pt x="4011" y="1317"/>
                </a:cubicBezTo>
                <a:cubicBezTo>
                  <a:pt x="4052" y="1317"/>
                  <a:pt x="4011" y="1337"/>
                  <a:pt x="4052" y="1378"/>
                </a:cubicBezTo>
                <a:cubicBezTo>
                  <a:pt x="3951" y="1479"/>
                  <a:pt x="3930" y="1297"/>
                  <a:pt x="3930" y="1175"/>
                </a:cubicBezTo>
                <a:cubicBezTo>
                  <a:pt x="3910" y="1236"/>
                  <a:pt x="3910" y="1297"/>
                  <a:pt x="3910" y="1358"/>
                </a:cubicBezTo>
                <a:cubicBezTo>
                  <a:pt x="3870" y="1337"/>
                  <a:pt x="3829" y="1337"/>
                  <a:pt x="3809" y="1297"/>
                </a:cubicBezTo>
                <a:cubicBezTo>
                  <a:pt x="3768" y="1256"/>
                  <a:pt x="3829" y="1256"/>
                  <a:pt x="3849" y="1236"/>
                </a:cubicBezTo>
                <a:cubicBezTo>
                  <a:pt x="3829" y="1236"/>
                  <a:pt x="3728" y="1155"/>
                  <a:pt x="3708" y="1175"/>
                </a:cubicBezTo>
                <a:cubicBezTo>
                  <a:pt x="3687" y="1196"/>
                  <a:pt x="3708" y="1074"/>
                  <a:pt x="3708" y="1115"/>
                </a:cubicBezTo>
                <a:cubicBezTo>
                  <a:pt x="3708" y="1034"/>
                  <a:pt x="3687" y="1115"/>
                  <a:pt x="3667" y="1115"/>
                </a:cubicBezTo>
                <a:cubicBezTo>
                  <a:pt x="3647" y="1115"/>
                  <a:pt x="3667" y="1155"/>
                  <a:pt x="3687" y="1175"/>
                </a:cubicBezTo>
                <a:cubicBezTo>
                  <a:pt x="3606" y="1175"/>
                  <a:pt x="3505" y="973"/>
                  <a:pt x="3424" y="1054"/>
                </a:cubicBezTo>
                <a:lnTo>
                  <a:pt x="3383" y="973"/>
                </a:lnTo>
                <a:cubicBezTo>
                  <a:pt x="3363" y="993"/>
                  <a:pt x="3363" y="953"/>
                  <a:pt x="3343" y="993"/>
                </a:cubicBezTo>
                <a:cubicBezTo>
                  <a:pt x="3262" y="831"/>
                  <a:pt x="3201" y="993"/>
                  <a:pt x="3120" y="811"/>
                </a:cubicBezTo>
                <a:cubicBezTo>
                  <a:pt x="3039" y="892"/>
                  <a:pt x="2978" y="811"/>
                  <a:pt x="2897" y="709"/>
                </a:cubicBezTo>
                <a:cubicBezTo>
                  <a:pt x="2958" y="669"/>
                  <a:pt x="2958" y="649"/>
                  <a:pt x="2999" y="608"/>
                </a:cubicBezTo>
                <a:cubicBezTo>
                  <a:pt x="2918" y="608"/>
                  <a:pt x="2816" y="689"/>
                  <a:pt x="2796" y="608"/>
                </a:cubicBezTo>
                <a:cubicBezTo>
                  <a:pt x="2796" y="730"/>
                  <a:pt x="2715" y="790"/>
                  <a:pt x="2735" y="932"/>
                </a:cubicBezTo>
                <a:cubicBezTo>
                  <a:pt x="2695" y="912"/>
                  <a:pt x="2654" y="871"/>
                  <a:pt x="2614" y="851"/>
                </a:cubicBezTo>
                <a:cubicBezTo>
                  <a:pt x="2614" y="993"/>
                  <a:pt x="2755" y="912"/>
                  <a:pt x="2755" y="1074"/>
                </a:cubicBezTo>
                <a:cubicBezTo>
                  <a:pt x="2735" y="1115"/>
                  <a:pt x="2715" y="1034"/>
                  <a:pt x="2715" y="1013"/>
                </a:cubicBezTo>
                <a:cubicBezTo>
                  <a:pt x="2715" y="1115"/>
                  <a:pt x="2634" y="1013"/>
                  <a:pt x="2593" y="1094"/>
                </a:cubicBezTo>
                <a:cubicBezTo>
                  <a:pt x="2614" y="1034"/>
                  <a:pt x="2614" y="993"/>
                  <a:pt x="2573" y="932"/>
                </a:cubicBezTo>
                <a:cubicBezTo>
                  <a:pt x="2573" y="1013"/>
                  <a:pt x="2553" y="1034"/>
                  <a:pt x="2512" y="1074"/>
                </a:cubicBezTo>
                <a:cubicBezTo>
                  <a:pt x="2492" y="1013"/>
                  <a:pt x="2452" y="932"/>
                  <a:pt x="2431" y="1013"/>
                </a:cubicBezTo>
                <a:cubicBezTo>
                  <a:pt x="2411" y="973"/>
                  <a:pt x="2431" y="912"/>
                  <a:pt x="2391" y="912"/>
                </a:cubicBezTo>
                <a:cubicBezTo>
                  <a:pt x="2371" y="851"/>
                  <a:pt x="2391" y="871"/>
                  <a:pt x="2431" y="831"/>
                </a:cubicBezTo>
                <a:cubicBezTo>
                  <a:pt x="2391" y="831"/>
                  <a:pt x="2350" y="811"/>
                  <a:pt x="2310" y="831"/>
                </a:cubicBezTo>
                <a:cubicBezTo>
                  <a:pt x="2290" y="790"/>
                  <a:pt x="2350" y="750"/>
                  <a:pt x="2310" y="689"/>
                </a:cubicBezTo>
                <a:cubicBezTo>
                  <a:pt x="2290" y="709"/>
                  <a:pt x="2290" y="831"/>
                  <a:pt x="2249" y="750"/>
                </a:cubicBezTo>
                <a:cubicBezTo>
                  <a:pt x="2249" y="790"/>
                  <a:pt x="2229" y="831"/>
                  <a:pt x="2249" y="871"/>
                </a:cubicBezTo>
                <a:cubicBezTo>
                  <a:pt x="2209" y="892"/>
                  <a:pt x="2209" y="892"/>
                  <a:pt x="2188" y="973"/>
                </a:cubicBezTo>
                <a:cubicBezTo>
                  <a:pt x="2168" y="1054"/>
                  <a:pt x="2168" y="892"/>
                  <a:pt x="2148" y="932"/>
                </a:cubicBezTo>
                <a:cubicBezTo>
                  <a:pt x="2128" y="993"/>
                  <a:pt x="2168" y="993"/>
                  <a:pt x="2168" y="1034"/>
                </a:cubicBezTo>
                <a:cubicBezTo>
                  <a:pt x="2188" y="1054"/>
                  <a:pt x="2128" y="993"/>
                  <a:pt x="2107" y="1034"/>
                </a:cubicBezTo>
                <a:cubicBezTo>
                  <a:pt x="2087" y="993"/>
                  <a:pt x="2148" y="953"/>
                  <a:pt x="2107" y="912"/>
                </a:cubicBezTo>
                <a:cubicBezTo>
                  <a:pt x="2107" y="973"/>
                  <a:pt x="2047" y="932"/>
                  <a:pt x="2067" y="892"/>
                </a:cubicBezTo>
                <a:cubicBezTo>
                  <a:pt x="2006" y="993"/>
                  <a:pt x="1925" y="932"/>
                  <a:pt x="1844" y="811"/>
                </a:cubicBezTo>
                <a:cubicBezTo>
                  <a:pt x="1844" y="851"/>
                  <a:pt x="1824" y="892"/>
                  <a:pt x="1824" y="932"/>
                </a:cubicBezTo>
                <a:cubicBezTo>
                  <a:pt x="1864" y="953"/>
                  <a:pt x="1844" y="953"/>
                  <a:pt x="1864" y="1013"/>
                </a:cubicBezTo>
                <a:cubicBezTo>
                  <a:pt x="1884" y="993"/>
                  <a:pt x="1864" y="973"/>
                  <a:pt x="1864" y="953"/>
                </a:cubicBezTo>
                <a:cubicBezTo>
                  <a:pt x="1945" y="932"/>
                  <a:pt x="2006" y="1034"/>
                  <a:pt x="2067" y="1074"/>
                </a:cubicBezTo>
                <a:cubicBezTo>
                  <a:pt x="2006" y="1115"/>
                  <a:pt x="1965" y="993"/>
                  <a:pt x="1905" y="1034"/>
                </a:cubicBezTo>
                <a:cubicBezTo>
                  <a:pt x="1925" y="1054"/>
                  <a:pt x="1965" y="1094"/>
                  <a:pt x="1986" y="1135"/>
                </a:cubicBezTo>
                <a:cubicBezTo>
                  <a:pt x="1945" y="1155"/>
                  <a:pt x="1925" y="1074"/>
                  <a:pt x="1884" y="1175"/>
                </a:cubicBezTo>
                <a:cubicBezTo>
                  <a:pt x="1864" y="1135"/>
                  <a:pt x="1905" y="1094"/>
                  <a:pt x="1884" y="1054"/>
                </a:cubicBezTo>
                <a:cubicBezTo>
                  <a:pt x="1864" y="1074"/>
                  <a:pt x="1864" y="1054"/>
                  <a:pt x="1844" y="1094"/>
                </a:cubicBezTo>
                <a:cubicBezTo>
                  <a:pt x="1824" y="1074"/>
                  <a:pt x="1844" y="1034"/>
                  <a:pt x="1844" y="1013"/>
                </a:cubicBezTo>
                <a:cubicBezTo>
                  <a:pt x="1864" y="993"/>
                  <a:pt x="1824" y="1034"/>
                  <a:pt x="1803" y="973"/>
                </a:cubicBezTo>
                <a:cubicBezTo>
                  <a:pt x="1783" y="1074"/>
                  <a:pt x="1743" y="1013"/>
                  <a:pt x="1722" y="1094"/>
                </a:cubicBezTo>
                <a:cubicBezTo>
                  <a:pt x="1682" y="1034"/>
                  <a:pt x="1722" y="993"/>
                  <a:pt x="1702" y="932"/>
                </a:cubicBezTo>
                <a:cubicBezTo>
                  <a:pt x="1662" y="993"/>
                  <a:pt x="1601" y="912"/>
                  <a:pt x="1601" y="871"/>
                </a:cubicBezTo>
                <a:cubicBezTo>
                  <a:pt x="1540" y="912"/>
                  <a:pt x="1540" y="811"/>
                  <a:pt x="1500" y="871"/>
                </a:cubicBezTo>
                <a:cubicBezTo>
                  <a:pt x="1479" y="811"/>
                  <a:pt x="1520" y="851"/>
                  <a:pt x="1520" y="811"/>
                </a:cubicBezTo>
                <a:cubicBezTo>
                  <a:pt x="1479" y="730"/>
                  <a:pt x="1439" y="811"/>
                  <a:pt x="1378" y="750"/>
                </a:cubicBezTo>
                <a:cubicBezTo>
                  <a:pt x="1358" y="790"/>
                  <a:pt x="1358" y="831"/>
                  <a:pt x="1358" y="871"/>
                </a:cubicBezTo>
                <a:cubicBezTo>
                  <a:pt x="1338" y="871"/>
                  <a:pt x="1277" y="871"/>
                  <a:pt x="1277" y="973"/>
                </a:cubicBezTo>
                <a:cubicBezTo>
                  <a:pt x="1236" y="932"/>
                  <a:pt x="1297" y="912"/>
                  <a:pt x="1257" y="871"/>
                </a:cubicBezTo>
                <a:cubicBezTo>
                  <a:pt x="1216" y="831"/>
                  <a:pt x="1196" y="912"/>
                  <a:pt x="1176" y="851"/>
                </a:cubicBezTo>
                <a:cubicBezTo>
                  <a:pt x="1155" y="892"/>
                  <a:pt x="1176" y="912"/>
                  <a:pt x="1135" y="912"/>
                </a:cubicBezTo>
                <a:cubicBezTo>
                  <a:pt x="1115" y="871"/>
                  <a:pt x="1176" y="811"/>
                  <a:pt x="1176" y="770"/>
                </a:cubicBezTo>
                <a:cubicBezTo>
                  <a:pt x="1176" y="709"/>
                  <a:pt x="1216" y="871"/>
                  <a:pt x="1236" y="790"/>
                </a:cubicBezTo>
                <a:cubicBezTo>
                  <a:pt x="1257" y="709"/>
                  <a:pt x="1155" y="709"/>
                  <a:pt x="1135" y="750"/>
                </a:cubicBezTo>
                <a:cubicBezTo>
                  <a:pt x="1094" y="730"/>
                  <a:pt x="1135" y="689"/>
                  <a:pt x="1094" y="669"/>
                </a:cubicBezTo>
                <a:cubicBezTo>
                  <a:pt x="1054" y="709"/>
                  <a:pt x="973" y="770"/>
                  <a:pt x="953" y="689"/>
                </a:cubicBezTo>
                <a:cubicBezTo>
                  <a:pt x="932" y="669"/>
                  <a:pt x="932" y="730"/>
                  <a:pt x="953" y="730"/>
                </a:cubicBezTo>
                <a:cubicBezTo>
                  <a:pt x="973" y="750"/>
                  <a:pt x="892" y="770"/>
                  <a:pt x="872" y="689"/>
                </a:cubicBezTo>
                <a:cubicBezTo>
                  <a:pt x="831" y="730"/>
                  <a:pt x="831" y="709"/>
                  <a:pt x="791" y="750"/>
                </a:cubicBezTo>
                <a:cubicBezTo>
                  <a:pt x="831" y="709"/>
                  <a:pt x="872" y="871"/>
                  <a:pt x="912" y="790"/>
                </a:cubicBezTo>
                <a:cubicBezTo>
                  <a:pt x="932" y="871"/>
                  <a:pt x="892" y="892"/>
                  <a:pt x="953" y="953"/>
                </a:cubicBezTo>
                <a:cubicBezTo>
                  <a:pt x="892" y="1054"/>
                  <a:pt x="892" y="932"/>
                  <a:pt x="872" y="912"/>
                </a:cubicBezTo>
                <a:cubicBezTo>
                  <a:pt x="831" y="993"/>
                  <a:pt x="912" y="973"/>
                  <a:pt x="912" y="1054"/>
                </a:cubicBezTo>
                <a:cubicBezTo>
                  <a:pt x="932" y="993"/>
                  <a:pt x="932" y="993"/>
                  <a:pt x="953" y="1054"/>
                </a:cubicBezTo>
                <a:cubicBezTo>
                  <a:pt x="973" y="993"/>
                  <a:pt x="993" y="1054"/>
                  <a:pt x="993" y="973"/>
                </a:cubicBezTo>
                <a:cubicBezTo>
                  <a:pt x="993" y="912"/>
                  <a:pt x="953" y="973"/>
                  <a:pt x="953" y="892"/>
                </a:cubicBezTo>
                <a:cubicBezTo>
                  <a:pt x="973" y="871"/>
                  <a:pt x="993" y="973"/>
                  <a:pt x="1013" y="912"/>
                </a:cubicBezTo>
                <a:cubicBezTo>
                  <a:pt x="1013" y="973"/>
                  <a:pt x="993" y="993"/>
                  <a:pt x="1034" y="1034"/>
                </a:cubicBezTo>
                <a:cubicBezTo>
                  <a:pt x="1034" y="912"/>
                  <a:pt x="1074" y="1034"/>
                  <a:pt x="1115" y="1034"/>
                </a:cubicBezTo>
                <a:cubicBezTo>
                  <a:pt x="1135" y="1034"/>
                  <a:pt x="1115" y="1094"/>
                  <a:pt x="1094" y="1115"/>
                </a:cubicBezTo>
                <a:cubicBezTo>
                  <a:pt x="1115" y="1135"/>
                  <a:pt x="1155" y="1196"/>
                  <a:pt x="1196" y="1175"/>
                </a:cubicBezTo>
                <a:cubicBezTo>
                  <a:pt x="1216" y="1317"/>
                  <a:pt x="1277" y="1236"/>
                  <a:pt x="1297" y="1358"/>
                </a:cubicBezTo>
                <a:cubicBezTo>
                  <a:pt x="1338" y="1337"/>
                  <a:pt x="1338" y="1277"/>
                  <a:pt x="1378" y="1277"/>
                </a:cubicBezTo>
                <a:cubicBezTo>
                  <a:pt x="1378" y="1297"/>
                  <a:pt x="1358" y="1317"/>
                  <a:pt x="1358" y="1358"/>
                </a:cubicBezTo>
                <a:cubicBezTo>
                  <a:pt x="1378" y="1459"/>
                  <a:pt x="1419" y="1398"/>
                  <a:pt x="1459" y="1439"/>
                </a:cubicBezTo>
                <a:cubicBezTo>
                  <a:pt x="1479" y="1398"/>
                  <a:pt x="1459" y="1378"/>
                  <a:pt x="1459" y="1378"/>
                </a:cubicBezTo>
                <a:cubicBezTo>
                  <a:pt x="1479" y="1297"/>
                  <a:pt x="1520" y="1378"/>
                  <a:pt x="1520" y="1297"/>
                </a:cubicBezTo>
                <a:cubicBezTo>
                  <a:pt x="1520" y="1317"/>
                  <a:pt x="1520" y="1398"/>
                  <a:pt x="1540" y="1378"/>
                </a:cubicBezTo>
                <a:cubicBezTo>
                  <a:pt x="1560" y="1439"/>
                  <a:pt x="1540" y="1418"/>
                  <a:pt x="1520" y="1439"/>
                </a:cubicBezTo>
                <a:cubicBezTo>
                  <a:pt x="1560" y="1499"/>
                  <a:pt x="1601" y="1439"/>
                  <a:pt x="1641" y="1560"/>
                </a:cubicBezTo>
                <a:cubicBezTo>
                  <a:pt x="1662" y="1398"/>
                  <a:pt x="1702" y="1641"/>
                  <a:pt x="1743" y="1499"/>
                </a:cubicBezTo>
                <a:cubicBezTo>
                  <a:pt x="1743" y="1601"/>
                  <a:pt x="1783" y="1540"/>
                  <a:pt x="1783" y="1601"/>
                </a:cubicBezTo>
                <a:cubicBezTo>
                  <a:pt x="1763" y="1601"/>
                  <a:pt x="1722" y="1641"/>
                  <a:pt x="1702" y="1560"/>
                </a:cubicBezTo>
                <a:cubicBezTo>
                  <a:pt x="1662" y="1682"/>
                  <a:pt x="1581" y="1560"/>
                  <a:pt x="1540" y="1499"/>
                </a:cubicBezTo>
                <a:cubicBezTo>
                  <a:pt x="1540" y="1540"/>
                  <a:pt x="1520" y="1580"/>
                  <a:pt x="1500" y="1621"/>
                </a:cubicBezTo>
                <a:cubicBezTo>
                  <a:pt x="1581" y="1479"/>
                  <a:pt x="1722" y="1884"/>
                  <a:pt x="1803" y="1601"/>
                </a:cubicBezTo>
                <a:cubicBezTo>
                  <a:pt x="1864" y="1621"/>
                  <a:pt x="1925" y="1601"/>
                  <a:pt x="1965" y="1661"/>
                </a:cubicBezTo>
                <a:cubicBezTo>
                  <a:pt x="1986" y="1621"/>
                  <a:pt x="1965" y="1601"/>
                  <a:pt x="1965" y="1601"/>
                </a:cubicBezTo>
                <a:lnTo>
                  <a:pt x="2006" y="1520"/>
                </a:lnTo>
                <a:cubicBezTo>
                  <a:pt x="2026" y="1520"/>
                  <a:pt x="2047" y="1520"/>
                  <a:pt x="2067" y="1540"/>
                </a:cubicBezTo>
                <a:cubicBezTo>
                  <a:pt x="2026" y="1601"/>
                  <a:pt x="2006" y="1540"/>
                  <a:pt x="1986" y="1621"/>
                </a:cubicBezTo>
                <a:cubicBezTo>
                  <a:pt x="2006" y="1661"/>
                  <a:pt x="2026" y="1661"/>
                  <a:pt x="2047" y="1702"/>
                </a:cubicBezTo>
                <a:lnTo>
                  <a:pt x="2087" y="1641"/>
                </a:lnTo>
                <a:cubicBezTo>
                  <a:pt x="2107" y="1641"/>
                  <a:pt x="2107" y="1661"/>
                  <a:pt x="2128" y="1661"/>
                </a:cubicBezTo>
                <a:cubicBezTo>
                  <a:pt x="2148" y="1702"/>
                  <a:pt x="2128" y="1743"/>
                  <a:pt x="2107" y="1763"/>
                </a:cubicBezTo>
                <a:cubicBezTo>
                  <a:pt x="2168" y="1803"/>
                  <a:pt x="2148" y="1621"/>
                  <a:pt x="2209" y="1682"/>
                </a:cubicBezTo>
                <a:cubicBezTo>
                  <a:pt x="2209" y="1661"/>
                  <a:pt x="2209" y="1641"/>
                  <a:pt x="2209" y="1621"/>
                </a:cubicBezTo>
                <a:cubicBezTo>
                  <a:pt x="2229" y="1580"/>
                  <a:pt x="2229" y="1580"/>
                  <a:pt x="2249" y="1580"/>
                </a:cubicBezTo>
                <a:cubicBezTo>
                  <a:pt x="2209" y="1722"/>
                  <a:pt x="2350" y="1763"/>
                  <a:pt x="2391" y="1844"/>
                </a:cubicBezTo>
                <a:cubicBezTo>
                  <a:pt x="2330" y="1864"/>
                  <a:pt x="2209" y="1763"/>
                  <a:pt x="2209" y="1884"/>
                </a:cubicBezTo>
                <a:cubicBezTo>
                  <a:pt x="2168" y="1884"/>
                  <a:pt x="2107" y="1824"/>
                  <a:pt x="2067" y="1844"/>
                </a:cubicBezTo>
                <a:cubicBezTo>
                  <a:pt x="2067" y="1925"/>
                  <a:pt x="2128" y="1864"/>
                  <a:pt x="2148" y="1905"/>
                </a:cubicBezTo>
                <a:cubicBezTo>
                  <a:pt x="2107" y="1945"/>
                  <a:pt x="2107" y="1905"/>
                  <a:pt x="2067" y="1986"/>
                </a:cubicBezTo>
                <a:cubicBezTo>
                  <a:pt x="2067" y="1864"/>
                  <a:pt x="2026" y="1965"/>
                  <a:pt x="2026" y="1824"/>
                </a:cubicBezTo>
                <a:cubicBezTo>
                  <a:pt x="1965" y="1884"/>
                  <a:pt x="1986" y="1945"/>
                  <a:pt x="2006" y="2006"/>
                </a:cubicBezTo>
                <a:cubicBezTo>
                  <a:pt x="1965" y="2026"/>
                  <a:pt x="1965" y="1925"/>
                  <a:pt x="1945" y="1905"/>
                </a:cubicBezTo>
                <a:cubicBezTo>
                  <a:pt x="1925" y="1925"/>
                  <a:pt x="1905" y="1925"/>
                  <a:pt x="1884" y="1965"/>
                </a:cubicBezTo>
                <a:cubicBezTo>
                  <a:pt x="1864" y="1945"/>
                  <a:pt x="1884" y="1905"/>
                  <a:pt x="1864" y="1884"/>
                </a:cubicBezTo>
                <a:cubicBezTo>
                  <a:pt x="1824" y="1945"/>
                  <a:pt x="1844" y="1884"/>
                  <a:pt x="1803" y="1844"/>
                </a:cubicBezTo>
                <a:cubicBezTo>
                  <a:pt x="1763" y="1905"/>
                  <a:pt x="1722" y="1844"/>
                  <a:pt x="1682" y="1905"/>
                </a:cubicBezTo>
                <a:cubicBezTo>
                  <a:pt x="1662" y="1864"/>
                  <a:pt x="1682" y="1824"/>
                  <a:pt x="1682" y="1783"/>
                </a:cubicBezTo>
                <a:cubicBezTo>
                  <a:pt x="1722" y="1763"/>
                  <a:pt x="1803" y="1844"/>
                  <a:pt x="1803" y="1722"/>
                </a:cubicBezTo>
                <a:cubicBezTo>
                  <a:pt x="1783" y="1722"/>
                  <a:pt x="1743" y="1763"/>
                  <a:pt x="1722" y="1783"/>
                </a:cubicBezTo>
                <a:cubicBezTo>
                  <a:pt x="1722" y="1763"/>
                  <a:pt x="1722" y="1743"/>
                  <a:pt x="1722" y="1722"/>
                </a:cubicBezTo>
                <a:cubicBezTo>
                  <a:pt x="1682" y="1783"/>
                  <a:pt x="1662" y="1783"/>
                  <a:pt x="1641" y="1722"/>
                </a:cubicBezTo>
                <a:cubicBezTo>
                  <a:pt x="1581" y="1763"/>
                  <a:pt x="1641" y="1824"/>
                  <a:pt x="1581" y="1884"/>
                </a:cubicBezTo>
                <a:cubicBezTo>
                  <a:pt x="1581" y="1884"/>
                  <a:pt x="1581" y="1884"/>
                  <a:pt x="1560" y="1905"/>
                </a:cubicBezTo>
                <a:cubicBezTo>
                  <a:pt x="1540" y="1844"/>
                  <a:pt x="1560" y="1803"/>
                  <a:pt x="1560" y="1763"/>
                </a:cubicBezTo>
                <a:cubicBezTo>
                  <a:pt x="1560" y="1722"/>
                  <a:pt x="1520" y="1763"/>
                  <a:pt x="1500" y="1702"/>
                </a:cubicBezTo>
                <a:cubicBezTo>
                  <a:pt x="1479" y="1722"/>
                  <a:pt x="1479" y="1743"/>
                  <a:pt x="1500" y="1763"/>
                </a:cubicBezTo>
                <a:cubicBezTo>
                  <a:pt x="1439" y="1803"/>
                  <a:pt x="1398" y="1641"/>
                  <a:pt x="1338" y="1783"/>
                </a:cubicBezTo>
                <a:cubicBezTo>
                  <a:pt x="1257" y="1722"/>
                  <a:pt x="1176" y="1783"/>
                  <a:pt x="1115" y="1661"/>
                </a:cubicBezTo>
                <a:cubicBezTo>
                  <a:pt x="1094" y="1743"/>
                  <a:pt x="1054" y="1682"/>
                  <a:pt x="1034" y="1682"/>
                </a:cubicBezTo>
                <a:cubicBezTo>
                  <a:pt x="1013" y="1763"/>
                  <a:pt x="1034" y="1783"/>
                  <a:pt x="993" y="1824"/>
                </a:cubicBezTo>
                <a:cubicBezTo>
                  <a:pt x="1034" y="1864"/>
                  <a:pt x="1054" y="1905"/>
                  <a:pt x="1054" y="1945"/>
                </a:cubicBezTo>
                <a:cubicBezTo>
                  <a:pt x="1074" y="1905"/>
                  <a:pt x="1074" y="1864"/>
                  <a:pt x="1094" y="1824"/>
                </a:cubicBezTo>
                <a:cubicBezTo>
                  <a:pt x="1135" y="1803"/>
                  <a:pt x="1176" y="1864"/>
                  <a:pt x="1216" y="1803"/>
                </a:cubicBezTo>
                <a:cubicBezTo>
                  <a:pt x="1236" y="1864"/>
                  <a:pt x="1176" y="1905"/>
                  <a:pt x="1155" y="1965"/>
                </a:cubicBezTo>
                <a:cubicBezTo>
                  <a:pt x="1155" y="2026"/>
                  <a:pt x="1236" y="1965"/>
                  <a:pt x="1236" y="2046"/>
                </a:cubicBezTo>
                <a:cubicBezTo>
                  <a:pt x="1297" y="2087"/>
                  <a:pt x="1358" y="1965"/>
                  <a:pt x="1398" y="2087"/>
                </a:cubicBezTo>
                <a:cubicBezTo>
                  <a:pt x="1358" y="2148"/>
                  <a:pt x="1338" y="2087"/>
                  <a:pt x="1297" y="2148"/>
                </a:cubicBezTo>
                <a:cubicBezTo>
                  <a:pt x="1317" y="2168"/>
                  <a:pt x="1338" y="2148"/>
                  <a:pt x="1358" y="2208"/>
                </a:cubicBezTo>
                <a:cubicBezTo>
                  <a:pt x="1358" y="2148"/>
                  <a:pt x="1378" y="2148"/>
                  <a:pt x="1398" y="2208"/>
                </a:cubicBezTo>
                <a:cubicBezTo>
                  <a:pt x="1459" y="2107"/>
                  <a:pt x="1520" y="2289"/>
                  <a:pt x="1581" y="2249"/>
                </a:cubicBezTo>
                <a:cubicBezTo>
                  <a:pt x="1621" y="2289"/>
                  <a:pt x="1581" y="2310"/>
                  <a:pt x="1560" y="2350"/>
                </a:cubicBezTo>
                <a:cubicBezTo>
                  <a:pt x="1540" y="2370"/>
                  <a:pt x="1601" y="2350"/>
                  <a:pt x="1621" y="2391"/>
                </a:cubicBezTo>
                <a:cubicBezTo>
                  <a:pt x="1621" y="2330"/>
                  <a:pt x="1601" y="2269"/>
                  <a:pt x="1581" y="2208"/>
                </a:cubicBezTo>
                <a:cubicBezTo>
                  <a:pt x="1581" y="2188"/>
                  <a:pt x="1581" y="2148"/>
                  <a:pt x="1581" y="2127"/>
                </a:cubicBezTo>
                <a:cubicBezTo>
                  <a:pt x="1601" y="2127"/>
                  <a:pt x="1621" y="2148"/>
                  <a:pt x="1641" y="2148"/>
                </a:cubicBezTo>
                <a:cubicBezTo>
                  <a:pt x="1641" y="2168"/>
                  <a:pt x="1621" y="2208"/>
                  <a:pt x="1641" y="2249"/>
                </a:cubicBezTo>
                <a:cubicBezTo>
                  <a:pt x="1662" y="2229"/>
                  <a:pt x="1662" y="2188"/>
                  <a:pt x="1682" y="2168"/>
                </a:cubicBezTo>
                <a:cubicBezTo>
                  <a:pt x="1682" y="2168"/>
                  <a:pt x="1702" y="2188"/>
                  <a:pt x="1702" y="2168"/>
                </a:cubicBezTo>
                <a:cubicBezTo>
                  <a:pt x="1722" y="2249"/>
                  <a:pt x="1682" y="2208"/>
                  <a:pt x="1682" y="2269"/>
                </a:cubicBezTo>
                <a:cubicBezTo>
                  <a:pt x="1682" y="2330"/>
                  <a:pt x="1641" y="2208"/>
                  <a:pt x="1601" y="2269"/>
                </a:cubicBezTo>
                <a:cubicBezTo>
                  <a:pt x="1864" y="2330"/>
                  <a:pt x="2128" y="2411"/>
                  <a:pt x="2371" y="2512"/>
                </a:cubicBezTo>
                <a:cubicBezTo>
                  <a:pt x="2391" y="2391"/>
                  <a:pt x="2472" y="2472"/>
                  <a:pt x="2492" y="2553"/>
                </a:cubicBezTo>
                <a:cubicBezTo>
                  <a:pt x="2512" y="2492"/>
                  <a:pt x="2492" y="2431"/>
                  <a:pt x="2512" y="2370"/>
                </a:cubicBezTo>
                <a:cubicBezTo>
                  <a:pt x="2553" y="2330"/>
                  <a:pt x="2533" y="2451"/>
                  <a:pt x="2593" y="2411"/>
                </a:cubicBezTo>
                <a:cubicBezTo>
                  <a:pt x="2593" y="2431"/>
                  <a:pt x="2593" y="2451"/>
                  <a:pt x="2573" y="2472"/>
                </a:cubicBezTo>
                <a:cubicBezTo>
                  <a:pt x="2614" y="2492"/>
                  <a:pt x="2654" y="2431"/>
                  <a:pt x="2695" y="2472"/>
                </a:cubicBezTo>
                <a:cubicBezTo>
                  <a:pt x="2634" y="2634"/>
                  <a:pt x="2796" y="2573"/>
                  <a:pt x="2857" y="2715"/>
                </a:cubicBezTo>
                <a:cubicBezTo>
                  <a:pt x="2897" y="2695"/>
                  <a:pt x="2857" y="2654"/>
                  <a:pt x="2837" y="2614"/>
                </a:cubicBezTo>
                <a:cubicBezTo>
                  <a:pt x="2897" y="2634"/>
                  <a:pt x="2877" y="2654"/>
                  <a:pt x="2938" y="2695"/>
                </a:cubicBezTo>
                <a:cubicBezTo>
                  <a:pt x="2958" y="2674"/>
                  <a:pt x="2918" y="2634"/>
                  <a:pt x="2938" y="2614"/>
                </a:cubicBezTo>
                <a:cubicBezTo>
                  <a:pt x="2958" y="2593"/>
                  <a:pt x="2978" y="2614"/>
                  <a:pt x="2978" y="2654"/>
                </a:cubicBezTo>
                <a:cubicBezTo>
                  <a:pt x="2978" y="2614"/>
                  <a:pt x="2999" y="2593"/>
                  <a:pt x="3019" y="2553"/>
                </a:cubicBezTo>
                <a:cubicBezTo>
                  <a:pt x="3059" y="2512"/>
                  <a:pt x="3039" y="2654"/>
                  <a:pt x="3100" y="2553"/>
                </a:cubicBezTo>
                <a:cubicBezTo>
                  <a:pt x="3100" y="2593"/>
                  <a:pt x="3100" y="2634"/>
                  <a:pt x="3059" y="2654"/>
                </a:cubicBezTo>
                <a:cubicBezTo>
                  <a:pt x="3161" y="2715"/>
                  <a:pt x="3140" y="2755"/>
                  <a:pt x="3282" y="2715"/>
                </a:cubicBezTo>
                <a:cubicBezTo>
                  <a:pt x="3282" y="2735"/>
                  <a:pt x="3282" y="2776"/>
                  <a:pt x="3282" y="2796"/>
                </a:cubicBezTo>
                <a:cubicBezTo>
                  <a:pt x="3363" y="2715"/>
                  <a:pt x="3424" y="2816"/>
                  <a:pt x="3505" y="2755"/>
                </a:cubicBezTo>
                <a:cubicBezTo>
                  <a:pt x="3505" y="2776"/>
                  <a:pt x="3505" y="2796"/>
                  <a:pt x="3505" y="2816"/>
                </a:cubicBezTo>
                <a:cubicBezTo>
                  <a:pt x="3545" y="2816"/>
                  <a:pt x="3566" y="2796"/>
                  <a:pt x="3606" y="2735"/>
                </a:cubicBezTo>
                <a:cubicBezTo>
                  <a:pt x="3626" y="2755"/>
                  <a:pt x="3626" y="2796"/>
                  <a:pt x="3606" y="2816"/>
                </a:cubicBezTo>
                <a:cubicBezTo>
                  <a:pt x="3708" y="2796"/>
                  <a:pt x="3789" y="2978"/>
                  <a:pt x="3910" y="2816"/>
                </a:cubicBezTo>
                <a:cubicBezTo>
                  <a:pt x="3930" y="2857"/>
                  <a:pt x="3910" y="2897"/>
                  <a:pt x="3930" y="2938"/>
                </a:cubicBezTo>
                <a:cubicBezTo>
                  <a:pt x="3910" y="2958"/>
                  <a:pt x="3890" y="2897"/>
                  <a:pt x="3870" y="2958"/>
                </a:cubicBezTo>
                <a:cubicBezTo>
                  <a:pt x="3951" y="2938"/>
                  <a:pt x="4052" y="2857"/>
                  <a:pt x="4153" y="2938"/>
                </a:cubicBezTo>
                <a:cubicBezTo>
                  <a:pt x="4173" y="2877"/>
                  <a:pt x="4092" y="2877"/>
                  <a:pt x="4153" y="2816"/>
                </a:cubicBezTo>
                <a:cubicBezTo>
                  <a:pt x="4194" y="2877"/>
                  <a:pt x="4214" y="2938"/>
                  <a:pt x="4254" y="2917"/>
                </a:cubicBezTo>
                <a:cubicBezTo>
                  <a:pt x="4295" y="2836"/>
                  <a:pt x="4234" y="2917"/>
                  <a:pt x="4214" y="2877"/>
                </a:cubicBezTo>
                <a:cubicBezTo>
                  <a:pt x="4234" y="2796"/>
                  <a:pt x="4275" y="2857"/>
                  <a:pt x="4295" y="2836"/>
                </a:cubicBezTo>
                <a:cubicBezTo>
                  <a:pt x="4295" y="2877"/>
                  <a:pt x="4295" y="2938"/>
                  <a:pt x="4275" y="2978"/>
                </a:cubicBezTo>
                <a:cubicBezTo>
                  <a:pt x="4356" y="2978"/>
                  <a:pt x="4416" y="2857"/>
                  <a:pt x="4518" y="2938"/>
                </a:cubicBezTo>
                <a:cubicBezTo>
                  <a:pt x="4518" y="2958"/>
                  <a:pt x="4518" y="2978"/>
                  <a:pt x="4518" y="2998"/>
                </a:cubicBezTo>
                <a:cubicBezTo>
                  <a:pt x="4538" y="3019"/>
                  <a:pt x="4558" y="3019"/>
                  <a:pt x="4558" y="3059"/>
                </a:cubicBezTo>
                <a:cubicBezTo>
                  <a:pt x="4599" y="2998"/>
                  <a:pt x="4579" y="2998"/>
                  <a:pt x="4619" y="2958"/>
                </a:cubicBezTo>
                <a:cubicBezTo>
                  <a:pt x="4619" y="2998"/>
                  <a:pt x="4639" y="3039"/>
                  <a:pt x="4639" y="3059"/>
                </a:cubicBezTo>
                <a:cubicBezTo>
                  <a:pt x="4700" y="3039"/>
                  <a:pt x="4741" y="3059"/>
                  <a:pt x="4781" y="3059"/>
                </a:cubicBezTo>
                <a:cubicBezTo>
                  <a:pt x="4822" y="3059"/>
                  <a:pt x="4741" y="3120"/>
                  <a:pt x="4741" y="3079"/>
                </a:cubicBezTo>
                <a:cubicBezTo>
                  <a:pt x="4761" y="3181"/>
                  <a:pt x="4842" y="3079"/>
                  <a:pt x="4862" y="2998"/>
                </a:cubicBezTo>
                <a:cubicBezTo>
                  <a:pt x="4903" y="3039"/>
                  <a:pt x="4862" y="3079"/>
                  <a:pt x="4842" y="3120"/>
                </a:cubicBezTo>
                <a:cubicBezTo>
                  <a:pt x="4903" y="3120"/>
                  <a:pt x="4963" y="2998"/>
                  <a:pt x="5024" y="3059"/>
                </a:cubicBezTo>
                <a:cubicBezTo>
                  <a:pt x="5044" y="3079"/>
                  <a:pt x="5004" y="3140"/>
                  <a:pt x="4984" y="3100"/>
                </a:cubicBezTo>
                <a:cubicBezTo>
                  <a:pt x="4984" y="3160"/>
                  <a:pt x="5024" y="3181"/>
                  <a:pt x="5065" y="3181"/>
                </a:cubicBezTo>
                <a:cubicBezTo>
                  <a:pt x="5044" y="3181"/>
                  <a:pt x="5024" y="3201"/>
                  <a:pt x="5044" y="3241"/>
                </a:cubicBezTo>
                <a:cubicBezTo>
                  <a:pt x="5024" y="3262"/>
                  <a:pt x="5024" y="3201"/>
                  <a:pt x="5004" y="3282"/>
                </a:cubicBezTo>
                <a:cubicBezTo>
                  <a:pt x="5024" y="3343"/>
                  <a:pt x="5044" y="3282"/>
                  <a:pt x="5085" y="3322"/>
                </a:cubicBezTo>
                <a:cubicBezTo>
                  <a:pt x="5085" y="3262"/>
                  <a:pt x="5085" y="3201"/>
                  <a:pt x="5125" y="3241"/>
                </a:cubicBezTo>
                <a:cubicBezTo>
                  <a:pt x="5125" y="3221"/>
                  <a:pt x="5125" y="3221"/>
                  <a:pt x="5105" y="3201"/>
                </a:cubicBezTo>
                <a:cubicBezTo>
                  <a:pt x="5146" y="3160"/>
                  <a:pt x="5186" y="3120"/>
                  <a:pt x="5206" y="3079"/>
                </a:cubicBezTo>
                <a:cubicBezTo>
                  <a:pt x="5247" y="3120"/>
                  <a:pt x="5186" y="3160"/>
                  <a:pt x="5206" y="3201"/>
                </a:cubicBezTo>
                <a:cubicBezTo>
                  <a:pt x="5227" y="3160"/>
                  <a:pt x="5287" y="3160"/>
                  <a:pt x="5287" y="3100"/>
                </a:cubicBezTo>
                <a:cubicBezTo>
                  <a:pt x="5348" y="3120"/>
                  <a:pt x="5429" y="3160"/>
                  <a:pt x="5470" y="3140"/>
                </a:cubicBezTo>
                <a:cubicBezTo>
                  <a:pt x="5470" y="3100"/>
                  <a:pt x="5470" y="3079"/>
                  <a:pt x="5510" y="3039"/>
                </a:cubicBezTo>
                <a:cubicBezTo>
                  <a:pt x="5531" y="3140"/>
                  <a:pt x="5490" y="3181"/>
                  <a:pt x="5551" y="3201"/>
                </a:cubicBezTo>
                <a:cubicBezTo>
                  <a:pt x="5531" y="3262"/>
                  <a:pt x="5510" y="3221"/>
                  <a:pt x="5490" y="3221"/>
                </a:cubicBezTo>
                <a:cubicBezTo>
                  <a:pt x="5490" y="3302"/>
                  <a:pt x="5551" y="3221"/>
                  <a:pt x="5591" y="3241"/>
                </a:cubicBezTo>
                <a:lnTo>
                  <a:pt x="5591" y="3181"/>
                </a:lnTo>
                <a:cubicBezTo>
                  <a:pt x="5612" y="3201"/>
                  <a:pt x="5632" y="3181"/>
                  <a:pt x="5652" y="3282"/>
                </a:cubicBezTo>
                <a:cubicBezTo>
                  <a:pt x="5693" y="3241"/>
                  <a:pt x="5672" y="3201"/>
                  <a:pt x="5693" y="3181"/>
                </a:cubicBezTo>
                <a:cubicBezTo>
                  <a:pt x="5733" y="3140"/>
                  <a:pt x="5733" y="3322"/>
                  <a:pt x="5794" y="3201"/>
                </a:cubicBezTo>
                <a:cubicBezTo>
                  <a:pt x="5814" y="3241"/>
                  <a:pt x="5794" y="3262"/>
                  <a:pt x="5814" y="3302"/>
                </a:cubicBezTo>
                <a:cubicBezTo>
                  <a:pt x="5794" y="3343"/>
                  <a:pt x="5774" y="3322"/>
                  <a:pt x="5753" y="3302"/>
                </a:cubicBezTo>
                <a:cubicBezTo>
                  <a:pt x="5875" y="3464"/>
                  <a:pt x="6077" y="3343"/>
                  <a:pt x="6219" y="3404"/>
                </a:cubicBezTo>
                <a:cubicBezTo>
                  <a:pt x="6219" y="3444"/>
                  <a:pt x="6199" y="3485"/>
                  <a:pt x="6179" y="3525"/>
                </a:cubicBezTo>
                <a:cubicBezTo>
                  <a:pt x="6219" y="3545"/>
                  <a:pt x="6240" y="3505"/>
                  <a:pt x="6280" y="3545"/>
                </a:cubicBezTo>
                <a:cubicBezTo>
                  <a:pt x="6300" y="3505"/>
                  <a:pt x="6300" y="3464"/>
                  <a:pt x="6300" y="3444"/>
                </a:cubicBezTo>
                <a:cubicBezTo>
                  <a:pt x="6361" y="3444"/>
                  <a:pt x="6483" y="3606"/>
                  <a:pt x="6584" y="3404"/>
                </a:cubicBezTo>
                <a:cubicBezTo>
                  <a:pt x="6604" y="3485"/>
                  <a:pt x="6543" y="3464"/>
                  <a:pt x="6543" y="3525"/>
                </a:cubicBezTo>
                <a:cubicBezTo>
                  <a:pt x="6584" y="3525"/>
                  <a:pt x="6624" y="3525"/>
                  <a:pt x="6645" y="3545"/>
                </a:cubicBezTo>
                <a:cubicBezTo>
                  <a:pt x="6645" y="3525"/>
                  <a:pt x="6645" y="3485"/>
                  <a:pt x="6665" y="3464"/>
                </a:cubicBezTo>
                <a:cubicBezTo>
                  <a:pt x="6726" y="3444"/>
                  <a:pt x="6807" y="3626"/>
                  <a:pt x="6827" y="3505"/>
                </a:cubicBezTo>
                <a:cubicBezTo>
                  <a:pt x="6847" y="3545"/>
                  <a:pt x="6827" y="3586"/>
                  <a:pt x="6867" y="3626"/>
                </a:cubicBezTo>
                <a:cubicBezTo>
                  <a:pt x="6888" y="3606"/>
                  <a:pt x="6928" y="3525"/>
                  <a:pt x="6948" y="3626"/>
                </a:cubicBezTo>
                <a:cubicBezTo>
                  <a:pt x="6989" y="3464"/>
                  <a:pt x="7090" y="3667"/>
                  <a:pt x="7151" y="3566"/>
                </a:cubicBezTo>
                <a:cubicBezTo>
                  <a:pt x="7151" y="3586"/>
                  <a:pt x="7192" y="3626"/>
                  <a:pt x="7171" y="3667"/>
                </a:cubicBezTo>
                <a:cubicBezTo>
                  <a:pt x="7212" y="3626"/>
                  <a:pt x="7252" y="3586"/>
                  <a:pt x="7293" y="3687"/>
                </a:cubicBezTo>
                <a:cubicBezTo>
                  <a:pt x="7313" y="3647"/>
                  <a:pt x="7333" y="3647"/>
                  <a:pt x="7354" y="3626"/>
                </a:cubicBezTo>
                <a:cubicBezTo>
                  <a:pt x="7354" y="3647"/>
                  <a:pt x="7354" y="3687"/>
                  <a:pt x="7354" y="3707"/>
                </a:cubicBezTo>
                <a:cubicBezTo>
                  <a:pt x="7354" y="3647"/>
                  <a:pt x="7414" y="3647"/>
                  <a:pt x="7394" y="3707"/>
                </a:cubicBezTo>
                <a:cubicBezTo>
                  <a:pt x="7414" y="3667"/>
                  <a:pt x="7455" y="3667"/>
                  <a:pt x="7516" y="3707"/>
                </a:cubicBezTo>
                <a:cubicBezTo>
                  <a:pt x="7516" y="3647"/>
                  <a:pt x="7516" y="3647"/>
                  <a:pt x="7556" y="3647"/>
                </a:cubicBezTo>
                <a:cubicBezTo>
                  <a:pt x="7576" y="3647"/>
                  <a:pt x="7556" y="3687"/>
                  <a:pt x="7536" y="3707"/>
                </a:cubicBezTo>
                <a:cubicBezTo>
                  <a:pt x="7576" y="3728"/>
                  <a:pt x="7617" y="3707"/>
                  <a:pt x="7657" y="3728"/>
                </a:cubicBezTo>
                <a:cubicBezTo>
                  <a:pt x="7617" y="3809"/>
                  <a:pt x="7617" y="3707"/>
                  <a:pt x="7597" y="3809"/>
                </a:cubicBezTo>
                <a:cubicBezTo>
                  <a:pt x="7617" y="3829"/>
                  <a:pt x="7637" y="3849"/>
                  <a:pt x="7678" y="3829"/>
                </a:cubicBezTo>
                <a:cubicBezTo>
                  <a:pt x="7678" y="3849"/>
                  <a:pt x="7657" y="3869"/>
                  <a:pt x="7637" y="3910"/>
                </a:cubicBezTo>
                <a:cubicBezTo>
                  <a:pt x="7617" y="3930"/>
                  <a:pt x="7576" y="3788"/>
                  <a:pt x="7556" y="3869"/>
                </a:cubicBezTo>
                <a:cubicBezTo>
                  <a:pt x="7576" y="3849"/>
                  <a:pt x="7556" y="3991"/>
                  <a:pt x="7597" y="3950"/>
                </a:cubicBezTo>
                <a:cubicBezTo>
                  <a:pt x="7597" y="4031"/>
                  <a:pt x="7576" y="4031"/>
                  <a:pt x="7556" y="4052"/>
                </a:cubicBezTo>
                <a:cubicBezTo>
                  <a:pt x="7536" y="4011"/>
                  <a:pt x="7556" y="3971"/>
                  <a:pt x="7556" y="3930"/>
                </a:cubicBezTo>
                <a:cubicBezTo>
                  <a:pt x="7576" y="3910"/>
                  <a:pt x="7516" y="3971"/>
                  <a:pt x="7495" y="4011"/>
                </a:cubicBezTo>
                <a:cubicBezTo>
                  <a:pt x="7475" y="4011"/>
                  <a:pt x="7435" y="4031"/>
                  <a:pt x="7414" y="3971"/>
                </a:cubicBezTo>
                <a:cubicBezTo>
                  <a:pt x="7475" y="3991"/>
                  <a:pt x="7475" y="3869"/>
                  <a:pt x="7516" y="3910"/>
                </a:cubicBezTo>
                <a:cubicBezTo>
                  <a:pt x="7536" y="3849"/>
                  <a:pt x="7455" y="3869"/>
                  <a:pt x="7516" y="3809"/>
                </a:cubicBezTo>
                <a:cubicBezTo>
                  <a:pt x="7576" y="3748"/>
                  <a:pt x="7495" y="3910"/>
                  <a:pt x="7536" y="3849"/>
                </a:cubicBezTo>
                <a:cubicBezTo>
                  <a:pt x="7576" y="3809"/>
                  <a:pt x="7536" y="3829"/>
                  <a:pt x="7516" y="3768"/>
                </a:cubicBezTo>
                <a:lnTo>
                  <a:pt x="7556" y="3768"/>
                </a:lnTo>
                <a:cubicBezTo>
                  <a:pt x="7516" y="3707"/>
                  <a:pt x="7414" y="3788"/>
                  <a:pt x="7354" y="3728"/>
                </a:cubicBezTo>
                <a:cubicBezTo>
                  <a:pt x="7374" y="3809"/>
                  <a:pt x="7313" y="3748"/>
                  <a:pt x="7313" y="3809"/>
                </a:cubicBezTo>
                <a:cubicBezTo>
                  <a:pt x="7354" y="3809"/>
                  <a:pt x="7394" y="3788"/>
                  <a:pt x="7435" y="3768"/>
                </a:cubicBezTo>
                <a:cubicBezTo>
                  <a:pt x="7435" y="3971"/>
                  <a:pt x="7313" y="3890"/>
                  <a:pt x="7273" y="3950"/>
                </a:cubicBezTo>
                <a:cubicBezTo>
                  <a:pt x="7212" y="3869"/>
                  <a:pt x="7273" y="3788"/>
                  <a:pt x="7232" y="3707"/>
                </a:cubicBezTo>
                <a:cubicBezTo>
                  <a:pt x="7232" y="3809"/>
                  <a:pt x="7192" y="3667"/>
                  <a:pt x="7151" y="3768"/>
                </a:cubicBezTo>
                <a:cubicBezTo>
                  <a:pt x="7171" y="3768"/>
                  <a:pt x="7252" y="3788"/>
                  <a:pt x="7212" y="3869"/>
                </a:cubicBezTo>
                <a:cubicBezTo>
                  <a:pt x="7171" y="3768"/>
                  <a:pt x="7171" y="3930"/>
                  <a:pt x="7111" y="3849"/>
                </a:cubicBezTo>
                <a:cubicBezTo>
                  <a:pt x="7050" y="3768"/>
                  <a:pt x="7131" y="3768"/>
                  <a:pt x="7090" y="3707"/>
                </a:cubicBezTo>
                <a:lnTo>
                  <a:pt x="7050" y="3788"/>
                </a:lnTo>
                <a:cubicBezTo>
                  <a:pt x="7070" y="3788"/>
                  <a:pt x="7070" y="3829"/>
                  <a:pt x="7070" y="3849"/>
                </a:cubicBezTo>
                <a:cubicBezTo>
                  <a:pt x="6989" y="3910"/>
                  <a:pt x="6908" y="3869"/>
                  <a:pt x="6827" y="3910"/>
                </a:cubicBezTo>
                <a:cubicBezTo>
                  <a:pt x="6847" y="3991"/>
                  <a:pt x="6867" y="3930"/>
                  <a:pt x="6888" y="3971"/>
                </a:cubicBezTo>
                <a:cubicBezTo>
                  <a:pt x="6847" y="4011"/>
                  <a:pt x="6766" y="4052"/>
                  <a:pt x="6746" y="3910"/>
                </a:cubicBezTo>
                <a:cubicBezTo>
                  <a:pt x="6766" y="3930"/>
                  <a:pt x="6786" y="3910"/>
                  <a:pt x="6827" y="3869"/>
                </a:cubicBezTo>
                <a:cubicBezTo>
                  <a:pt x="6847" y="3809"/>
                  <a:pt x="6786" y="3829"/>
                  <a:pt x="6807" y="3788"/>
                </a:cubicBezTo>
                <a:cubicBezTo>
                  <a:pt x="6746" y="3788"/>
                  <a:pt x="6705" y="3910"/>
                  <a:pt x="6665" y="3768"/>
                </a:cubicBezTo>
                <a:cubicBezTo>
                  <a:pt x="6645" y="3829"/>
                  <a:pt x="6624" y="3788"/>
                  <a:pt x="6604" y="3768"/>
                </a:cubicBezTo>
                <a:cubicBezTo>
                  <a:pt x="6604" y="3788"/>
                  <a:pt x="6584" y="3809"/>
                  <a:pt x="6604" y="3849"/>
                </a:cubicBezTo>
                <a:cubicBezTo>
                  <a:pt x="6543" y="3788"/>
                  <a:pt x="6422" y="3890"/>
                  <a:pt x="6402" y="3748"/>
                </a:cubicBezTo>
                <a:cubicBezTo>
                  <a:pt x="6361" y="3768"/>
                  <a:pt x="6321" y="3768"/>
                  <a:pt x="6300" y="3788"/>
                </a:cubicBezTo>
                <a:cubicBezTo>
                  <a:pt x="6280" y="3768"/>
                  <a:pt x="6300" y="3728"/>
                  <a:pt x="6300" y="3707"/>
                </a:cubicBezTo>
                <a:cubicBezTo>
                  <a:pt x="6280" y="3667"/>
                  <a:pt x="6280" y="3768"/>
                  <a:pt x="6260" y="3788"/>
                </a:cubicBezTo>
                <a:cubicBezTo>
                  <a:pt x="6240" y="3728"/>
                  <a:pt x="6240" y="3687"/>
                  <a:pt x="6260" y="3626"/>
                </a:cubicBezTo>
                <a:cubicBezTo>
                  <a:pt x="6219" y="3606"/>
                  <a:pt x="6179" y="3626"/>
                  <a:pt x="6159" y="3525"/>
                </a:cubicBezTo>
                <a:cubicBezTo>
                  <a:pt x="6138" y="3586"/>
                  <a:pt x="6179" y="3647"/>
                  <a:pt x="6138" y="3707"/>
                </a:cubicBezTo>
                <a:cubicBezTo>
                  <a:pt x="6179" y="3768"/>
                  <a:pt x="6159" y="3586"/>
                  <a:pt x="6219" y="3667"/>
                </a:cubicBezTo>
                <a:cubicBezTo>
                  <a:pt x="6240" y="3707"/>
                  <a:pt x="6219" y="3748"/>
                  <a:pt x="6179" y="3768"/>
                </a:cubicBezTo>
                <a:cubicBezTo>
                  <a:pt x="6118" y="3809"/>
                  <a:pt x="6057" y="3647"/>
                  <a:pt x="5996" y="3687"/>
                </a:cubicBezTo>
                <a:cubicBezTo>
                  <a:pt x="5976" y="3586"/>
                  <a:pt x="6017" y="3626"/>
                  <a:pt x="6057" y="3586"/>
                </a:cubicBezTo>
                <a:cubicBezTo>
                  <a:pt x="6017" y="3545"/>
                  <a:pt x="5996" y="3586"/>
                  <a:pt x="5956" y="3606"/>
                </a:cubicBezTo>
                <a:cubicBezTo>
                  <a:pt x="5956" y="3626"/>
                  <a:pt x="5976" y="3647"/>
                  <a:pt x="5976" y="3667"/>
                </a:cubicBezTo>
                <a:cubicBezTo>
                  <a:pt x="5956" y="3687"/>
                  <a:pt x="5956" y="3626"/>
                  <a:pt x="5936" y="3707"/>
                </a:cubicBezTo>
                <a:cubicBezTo>
                  <a:pt x="5895" y="3626"/>
                  <a:pt x="5834" y="3788"/>
                  <a:pt x="5814" y="3647"/>
                </a:cubicBezTo>
                <a:cubicBezTo>
                  <a:pt x="5814" y="3707"/>
                  <a:pt x="5733" y="3707"/>
                  <a:pt x="5713" y="3647"/>
                </a:cubicBezTo>
                <a:cubicBezTo>
                  <a:pt x="5693" y="3768"/>
                  <a:pt x="5612" y="3748"/>
                  <a:pt x="5571" y="3687"/>
                </a:cubicBezTo>
                <a:cubicBezTo>
                  <a:pt x="5551" y="3707"/>
                  <a:pt x="5571" y="3728"/>
                  <a:pt x="5551" y="3748"/>
                </a:cubicBezTo>
                <a:cubicBezTo>
                  <a:pt x="5510" y="3707"/>
                  <a:pt x="5450" y="3748"/>
                  <a:pt x="5450" y="3626"/>
                </a:cubicBezTo>
                <a:lnTo>
                  <a:pt x="5389" y="3728"/>
                </a:lnTo>
                <a:cubicBezTo>
                  <a:pt x="5348" y="3687"/>
                  <a:pt x="5409" y="3626"/>
                  <a:pt x="5389" y="3586"/>
                </a:cubicBezTo>
                <a:cubicBezTo>
                  <a:pt x="5348" y="3647"/>
                  <a:pt x="5308" y="3626"/>
                  <a:pt x="5287" y="3586"/>
                </a:cubicBezTo>
                <a:cubicBezTo>
                  <a:pt x="5287" y="3626"/>
                  <a:pt x="5247" y="3687"/>
                  <a:pt x="5227" y="3728"/>
                </a:cubicBezTo>
                <a:cubicBezTo>
                  <a:pt x="5206" y="3667"/>
                  <a:pt x="5267" y="3606"/>
                  <a:pt x="5227" y="3545"/>
                </a:cubicBezTo>
                <a:cubicBezTo>
                  <a:pt x="5227" y="3687"/>
                  <a:pt x="5105" y="3667"/>
                  <a:pt x="5065" y="3606"/>
                </a:cubicBezTo>
                <a:cubicBezTo>
                  <a:pt x="5024" y="3626"/>
                  <a:pt x="5024" y="3728"/>
                  <a:pt x="4984" y="3687"/>
                </a:cubicBezTo>
                <a:cubicBezTo>
                  <a:pt x="4984" y="3626"/>
                  <a:pt x="5024" y="3566"/>
                  <a:pt x="4963" y="3586"/>
                </a:cubicBezTo>
                <a:cubicBezTo>
                  <a:pt x="4963" y="3545"/>
                  <a:pt x="4984" y="3485"/>
                  <a:pt x="5004" y="3464"/>
                </a:cubicBezTo>
                <a:cubicBezTo>
                  <a:pt x="5004" y="3444"/>
                  <a:pt x="5004" y="3464"/>
                  <a:pt x="5004" y="3464"/>
                </a:cubicBezTo>
                <a:lnTo>
                  <a:pt x="4984" y="3424"/>
                </a:lnTo>
                <a:cubicBezTo>
                  <a:pt x="4963" y="3464"/>
                  <a:pt x="4984" y="3505"/>
                  <a:pt x="4943" y="3545"/>
                </a:cubicBezTo>
                <a:cubicBezTo>
                  <a:pt x="4903" y="3586"/>
                  <a:pt x="4903" y="3464"/>
                  <a:pt x="4862" y="3404"/>
                </a:cubicBezTo>
                <a:cubicBezTo>
                  <a:pt x="4842" y="3464"/>
                  <a:pt x="4801" y="3383"/>
                  <a:pt x="4781" y="3404"/>
                </a:cubicBezTo>
                <a:cubicBezTo>
                  <a:pt x="4801" y="3505"/>
                  <a:pt x="4842" y="3485"/>
                  <a:pt x="4882" y="3444"/>
                </a:cubicBezTo>
                <a:cubicBezTo>
                  <a:pt x="4882" y="3485"/>
                  <a:pt x="4882" y="3525"/>
                  <a:pt x="4903" y="3566"/>
                </a:cubicBezTo>
                <a:cubicBezTo>
                  <a:pt x="4882" y="3545"/>
                  <a:pt x="4882" y="3606"/>
                  <a:pt x="4842" y="3545"/>
                </a:cubicBezTo>
                <a:cubicBezTo>
                  <a:pt x="4801" y="3566"/>
                  <a:pt x="4842" y="3606"/>
                  <a:pt x="4822" y="3626"/>
                </a:cubicBezTo>
                <a:cubicBezTo>
                  <a:pt x="4781" y="3545"/>
                  <a:pt x="4700" y="3566"/>
                  <a:pt x="4639" y="3525"/>
                </a:cubicBezTo>
                <a:cubicBezTo>
                  <a:pt x="4639" y="3566"/>
                  <a:pt x="4680" y="3586"/>
                  <a:pt x="4700" y="3566"/>
                </a:cubicBezTo>
                <a:cubicBezTo>
                  <a:pt x="4700" y="3687"/>
                  <a:pt x="4639" y="3667"/>
                  <a:pt x="4599" y="3626"/>
                </a:cubicBezTo>
                <a:cubicBezTo>
                  <a:pt x="4579" y="3566"/>
                  <a:pt x="4660" y="3626"/>
                  <a:pt x="4639" y="3586"/>
                </a:cubicBezTo>
                <a:cubicBezTo>
                  <a:pt x="4619" y="3525"/>
                  <a:pt x="4599" y="3626"/>
                  <a:pt x="4558" y="3586"/>
                </a:cubicBezTo>
                <a:cubicBezTo>
                  <a:pt x="4619" y="3444"/>
                  <a:pt x="4437" y="3586"/>
                  <a:pt x="4376" y="3424"/>
                </a:cubicBezTo>
                <a:cubicBezTo>
                  <a:pt x="4356" y="3485"/>
                  <a:pt x="4295" y="3525"/>
                  <a:pt x="4254" y="3586"/>
                </a:cubicBezTo>
                <a:cubicBezTo>
                  <a:pt x="4254" y="3444"/>
                  <a:pt x="4113" y="3566"/>
                  <a:pt x="4092" y="3606"/>
                </a:cubicBezTo>
                <a:cubicBezTo>
                  <a:pt x="4092" y="3586"/>
                  <a:pt x="4072" y="3566"/>
                  <a:pt x="4092" y="3545"/>
                </a:cubicBezTo>
                <a:cubicBezTo>
                  <a:pt x="4072" y="3586"/>
                  <a:pt x="4032" y="3545"/>
                  <a:pt x="3991" y="3586"/>
                </a:cubicBezTo>
                <a:cubicBezTo>
                  <a:pt x="3971" y="3464"/>
                  <a:pt x="3951" y="3586"/>
                  <a:pt x="3890" y="3606"/>
                </a:cubicBezTo>
                <a:cubicBezTo>
                  <a:pt x="3890" y="3566"/>
                  <a:pt x="3890" y="3545"/>
                  <a:pt x="3870" y="3505"/>
                </a:cubicBezTo>
                <a:cubicBezTo>
                  <a:pt x="3748" y="3566"/>
                  <a:pt x="3708" y="3505"/>
                  <a:pt x="3586" y="3525"/>
                </a:cubicBezTo>
                <a:cubicBezTo>
                  <a:pt x="3586" y="3485"/>
                  <a:pt x="3606" y="3444"/>
                  <a:pt x="3566" y="3444"/>
                </a:cubicBezTo>
                <a:cubicBezTo>
                  <a:pt x="3566" y="3566"/>
                  <a:pt x="3505" y="3485"/>
                  <a:pt x="3485" y="3404"/>
                </a:cubicBezTo>
                <a:cubicBezTo>
                  <a:pt x="3505" y="3505"/>
                  <a:pt x="3444" y="3566"/>
                  <a:pt x="3404" y="3525"/>
                </a:cubicBezTo>
                <a:cubicBezTo>
                  <a:pt x="3363" y="3485"/>
                  <a:pt x="3464" y="3525"/>
                  <a:pt x="3444" y="3444"/>
                </a:cubicBezTo>
                <a:cubicBezTo>
                  <a:pt x="3444" y="3424"/>
                  <a:pt x="3424" y="3424"/>
                  <a:pt x="3404" y="3404"/>
                </a:cubicBezTo>
                <a:cubicBezTo>
                  <a:pt x="3404" y="3444"/>
                  <a:pt x="3404" y="3485"/>
                  <a:pt x="3383" y="3464"/>
                </a:cubicBezTo>
                <a:cubicBezTo>
                  <a:pt x="3343" y="3464"/>
                  <a:pt x="3404" y="3424"/>
                  <a:pt x="3383" y="3404"/>
                </a:cubicBezTo>
                <a:cubicBezTo>
                  <a:pt x="3343" y="3343"/>
                  <a:pt x="3323" y="3404"/>
                  <a:pt x="3323" y="3444"/>
                </a:cubicBezTo>
                <a:cubicBezTo>
                  <a:pt x="3282" y="3464"/>
                  <a:pt x="3323" y="3343"/>
                  <a:pt x="3282" y="3363"/>
                </a:cubicBezTo>
                <a:cubicBezTo>
                  <a:pt x="3424" y="3464"/>
                  <a:pt x="3282" y="3667"/>
                  <a:pt x="3140" y="3566"/>
                </a:cubicBezTo>
                <a:cubicBezTo>
                  <a:pt x="3140" y="3464"/>
                  <a:pt x="3120" y="3566"/>
                  <a:pt x="3100" y="3485"/>
                </a:cubicBezTo>
                <a:cubicBezTo>
                  <a:pt x="3100" y="3545"/>
                  <a:pt x="3039" y="3545"/>
                  <a:pt x="3019" y="3505"/>
                </a:cubicBezTo>
                <a:cubicBezTo>
                  <a:pt x="2999" y="3464"/>
                  <a:pt x="3039" y="3485"/>
                  <a:pt x="3019" y="3424"/>
                </a:cubicBezTo>
                <a:cubicBezTo>
                  <a:pt x="2999" y="3525"/>
                  <a:pt x="2877" y="3404"/>
                  <a:pt x="2897" y="3545"/>
                </a:cubicBezTo>
                <a:cubicBezTo>
                  <a:pt x="2857" y="3505"/>
                  <a:pt x="2816" y="3647"/>
                  <a:pt x="2796" y="3586"/>
                </a:cubicBezTo>
                <a:cubicBezTo>
                  <a:pt x="2776" y="3545"/>
                  <a:pt x="2837" y="3545"/>
                  <a:pt x="2857" y="3464"/>
                </a:cubicBezTo>
                <a:cubicBezTo>
                  <a:pt x="2816" y="3444"/>
                  <a:pt x="2796" y="3464"/>
                  <a:pt x="2755" y="3444"/>
                </a:cubicBezTo>
                <a:cubicBezTo>
                  <a:pt x="2735" y="3647"/>
                  <a:pt x="2634" y="3525"/>
                  <a:pt x="2593" y="3566"/>
                </a:cubicBezTo>
                <a:cubicBezTo>
                  <a:pt x="2593" y="3505"/>
                  <a:pt x="2654" y="3485"/>
                  <a:pt x="2654" y="3464"/>
                </a:cubicBezTo>
                <a:cubicBezTo>
                  <a:pt x="2674" y="3485"/>
                  <a:pt x="2654" y="3505"/>
                  <a:pt x="2654" y="3525"/>
                </a:cubicBezTo>
                <a:cubicBezTo>
                  <a:pt x="2695" y="3566"/>
                  <a:pt x="2695" y="3485"/>
                  <a:pt x="2735" y="3464"/>
                </a:cubicBezTo>
                <a:cubicBezTo>
                  <a:pt x="2674" y="3444"/>
                  <a:pt x="2674" y="3464"/>
                  <a:pt x="2614" y="3343"/>
                </a:cubicBezTo>
                <a:cubicBezTo>
                  <a:pt x="2593" y="3363"/>
                  <a:pt x="2614" y="3404"/>
                  <a:pt x="2614" y="3444"/>
                </a:cubicBezTo>
                <a:cubicBezTo>
                  <a:pt x="2573" y="3322"/>
                  <a:pt x="2350" y="3424"/>
                  <a:pt x="2290" y="3383"/>
                </a:cubicBezTo>
                <a:cubicBezTo>
                  <a:pt x="2290" y="3383"/>
                  <a:pt x="2229" y="3424"/>
                  <a:pt x="2249" y="3485"/>
                </a:cubicBezTo>
                <a:cubicBezTo>
                  <a:pt x="2209" y="3545"/>
                  <a:pt x="2168" y="3404"/>
                  <a:pt x="2168" y="3525"/>
                </a:cubicBezTo>
                <a:cubicBezTo>
                  <a:pt x="2148" y="3485"/>
                  <a:pt x="2168" y="3444"/>
                  <a:pt x="2168" y="3404"/>
                </a:cubicBezTo>
                <a:cubicBezTo>
                  <a:pt x="2168" y="3363"/>
                  <a:pt x="2188" y="3444"/>
                  <a:pt x="2209" y="3464"/>
                </a:cubicBezTo>
                <a:cubicBezTo>
                  <a:pt x="2229" y="3404"/>
                  <a:pt x="2188" y="3363"/>
                  <a:pt x="2249" y="3343"/>
                </a:cubicBezTo>
                <a:cubicBezTo>
                  <a:pt x="2209" y="3343"/>
                  <a:pt x="2188" y="3383"/>
                  <a:pt x="2148" y="3424"/>
                </a:cubicBezTo>
                <a:cubicBezTo>
                  <a:pt x="2148" y="3404"/>
                  <a:pt x="2148" y="3383"/>
                  <a:pt x="2148" y="3363"/>
                </a:cubicBezTo>
                <a:cubicBezTo>
                  <a:pt x="2107" y="3404"/>
                  <a:pt x="2148" y="3404"/>
                  <a:pt x="2148" y="3464"/>
                </a:cubicBezTo>
                <a:cubicBezTo>
                  <a:pt x="2107" y="3485"/>
                  <a:pt x="2087" y="3444"/>
                  <a:pt x="2067" y="3505"/>
                </a:cubicBezTo>
                <a:cubicBezTo>
                  <a:pt x="2168" y="3586"/>
                  <a:pt x="2310" y="3626"/>
                  <a:pt x="2431" y="3647"/>
                </a:cubicBezTo>
                <a:cubicBezTo>
                  <a:pt x="2472" y="3667"/>
                  <a:pt x="2411" y="3707"/>
                  <a:pt x="2452" y="3728"/>
                </a:cubicBezTo>
                <a:cubicBezTo>
                  <a:pt x="2492" y="3768"/>
                  <a:pt x="2472" y="3707"/>
                  <a:pt x="2492" y="3667"/>
                </a:cubicBezTo>
                <a:cubicBezTo>
                  <a:pt x="2533" y="3728"/>
                  <a:pt x="2472" y="3788"/>
                  <a:pt x="2431" y="3849"/>
                </a:cubicBezTo>
                <a:cubicBezTo>
                  <a:pt x="2371" y="3849"/>
                  <a:pt x="2290" y="3687"/>
                  <a:pt x="2209" y="3768"/>
                </a:cubicBezTo>
                <a:cubicBezTo>
                  <a:pt x="2168" y="3768"/>
                  <a:pt x="2148" y="3707"/>
                  <a:pt x="2128" y="3707"/>
                </a:cubicBezTo>
                <a:cubicBezTo>
                  <a:pt x="2148" y="3788"/>
                  <a:pt x="2148" y="3768"/>
                  <a:pt x="2087" y="3748"/>
                </a:cubicBezTo>
                <a:cubicBezTo>
                  <a:pt x="2067" y="3768"/>
                  <a:pt x="2087" y="3809"/>
                  <a:pt x="2067" y="3829"/>
                </a:cubicBezTo>
                <a:cubicBezTo>
                  <a:pt x="2006" y="3707"/>
                  <a:pt x="1986" y="3788"/>
                  <a:pt x="1945" y="3788"/>
                </a:cubicBezTo>
                <a:cubicBezTo>
                  <a:pt x="1884" y="3768"/>
                  <a:pt x="1945" y="3728"/>
                  <a:pt x="1905" y="3687"/>
                </a:cubicBezTo>
                <a:cubicBezTo>
                  <a:pt x="1905" y="3768"/>
                  <a:pt x="1884" y="3809"/>
                  <a:pt x="1844" y="3768"/>
                </a:cubicBezTo>
                <a:cubicBezTo>
                  <a:pt x="1824" y="3728"/>
                  <a:pt x="1905" y="3707"/>
                  <a:pt x="1844" y="3667"/>
                </a:cubicBezTo>
                <a:cubicBezTo>
                  <a:pt x="1844" y="3707"/>
                  <a:pt x="1824" y="3687"/>
                  <a:pt x="1824" y="3667"/>
                </a:cubicBezTo>
                <a:cubicBezTo>
                  <a:pt x="1824" y="3687"/>
                  <a:pt x="1803" y="3728"/>
                  <a:pt x="1783" y="3748"/>
                </a:cubicBezTo>
                <a:cubicBezTo>
                  <a:pt x="1722" y="3707"/>
                  <a:pt x="1662" y="3667"/>
                  <a:pt x="1621" y="3606"/>
                </a:cubicBezTo>
                <a:cubicBezTo>
                  <a:pt x="1601" y="3728"/>
                  <a:pt x="1581" y="3566"/>
                  <a:pt x="1540" y="3626"/>
                </a:cubicBezTo>
                <a:cubicBezTo>
                  <a:pt x="1520" y="3586"/>
                  <a:pt x="1560" y="3626"/>
                  <a:pt x="1581" y="3566"/>
                </a:cubicBezTo>
                <a:cubicBezTo>
                  <a:pt x="1560" y="3566"/>
                  <a:pt x="1520" y="3566"/>
                  <a:pt x="1500" y="3545"/>
                </a:cubicBezTo>
                <a:cubicBezTo>
                  <a:pt x="1479" y="3545"/>
                  <a:pt x="1459" y="3626"/>
                  <a:pt x="1439" y="3586"/>
                </a:cubicBezTo>
                <a:cubicBezTo>
                  <a:pt x="1439" y="3667"/>
                  <a:pt x="1439" y="3667"/>
                  <a:pt x="1398" y="3728"/>
                </a:cubicBezTo>
                <a:cubicBezTo>
                  <a:pt x="1459" y="3728"/>
                  <a:pt x="1479" y="3829"/>
                  <a:pt x="1540" y="3768"/>
                </a:cubicBezTo>
                <a:cubicBezTo>
                  <a:pt x="1560" y="3829"/>
                  <a:pt x="1500" y="3809"/>
                  <a:pt x="1540" y="3869"/>
                </a:cubicBezTo>
                <a:cubicBezTo>
                  <a:pt x="1560" y="3829"/>
                  <a:pt x="1581" y="3788"/>
                  <a:pt x="1560" y="3728"/>
                </a:cubicBezTo>
                <a:cubicBezTo>
                  <a:pt x="1581" y="3707"/>
                  <a:pt x="1601" y="3728"/>
                  <a:pt x="1621" y="3687"/>
                </a:cubicBezTo>
                <a:cubicBezTo>
                  <a:pt x="1621" y="3788"/>
                  <a:pt x="1682" y="3748"/>
                  <a:pt x="1702" y="3728"/>
                </a:cubicBezTo>
                <a:cubicBezTo>
                  <a:pt x="1722" y="3809"/>
                  <a:pt x="1662" y="3788"/>
                  <a:pt x="1662" y="3869"/>
                </a:cubicBezTo>
                <a:cubicBezTo>
                  <a:pt x="1682" y="3890"/>
                  <a:pt x="1682" y="3869"/>
                  <a:pt x="1702" y="3809"/>
                </a:cubicBezTo>
                <a:cubicBezTo>
                  <a:pt x="1702" y="3829"/>
                  <a:pt x="1743" y="3910"/>
                  <a:pt x="1783" y="3910"/>
                </a:cubicBezTo>
                <a:cubicBezTo>
                  <a:pt x="1803" y="3869"/>
                  <a:pt x="1824" y="3829"/>
                  <a:pt x="1844" y="3788"/>
                </a:cubicBezTo>
                <a:cubicBezTo>
                  <a:pt x="1844" y="3849"/>
                  <a:pt x="1844" y="3890"/>
                  <a:pt x="1864" y="3950"/>
                </a:cubicBezTo>
                <a:cubicBezTo>
                  <a:pt x="1884" y="3910"/>
                  <a:pt x="1905" y="3950"/>
                  <a:pt x="1925" y="3950"/>
                </a:cubicBezTo>
                <a:lnTo>
                  <a:pt x="1925" y="4072"/>
                </a:lnTo>
                <a:cubicBezTo>
                  <a:pt x="2026" y="4052"/>
                  <a:pt x="2107" y="4072"/>
                  <a:pt x="2188" y="4133"/>
                </a:cubicBezTo>
                <a:cubicBezTo>
                  <a:pt x="2249" y="4031"/>
                  <a:pt x="2290" y="4173"/>
                  <a:pt x="2330" y="4112"/>
                </a:cubicBezTo>
                <a:cubicBezTo>
                  <a:pt x="2411" y="4275"/>
                  <a:pt x="2553" y="4031"/>
                  <a:pt x="2593" y="4254"/>
                </a:cubicBezTo>
                <a:cubicBezTo>
                  <a:pt x="2614" y="4194"/>
                  <a:pt x="2634" y="4234"/>
                  <a:pt x="2654" y="4194"/>
                </a:cubicBezTo>
                <a:cubicBezTo>
                  <a:pt x="2674" y="4254"/>
                  <a:pt x="2695" y="4254"/>
                  <a:pt x="2715" y="4295"/>
                </a:cubicBezTo>
                <a:cubicBezTo>
                  <a:pt x="2674" y="4335"/>
                  <a:pt x="2654" y="4254"/>
                  <a:pt x="2634" y="4356"/>
                </a:cubicBezTo>
                <a:cubicBezTo>
                  <a:pt x="2654" y="4275"/>
                  <a:pt x="2614" y="4315"/>
                  <a:pt x="2573" y="4295"/>
                </a:cubicBezTo>
                <a:cubicBezTo>
                  <a:pt x="2553" y="4356"/>
                  <a:pt x="2573" y="4356"/>
                  <a:pt x="2614" y="4356"/>
                </a:cubicBezTo>
                <a:cubicBezTo>
                  <a:pt x="2573" y="4437"/>
                  <a:pt x="2533" y="4376"/>
                  <a:pt x="2492" y="4376"/>
                </a:cubicBezTo>
                <a:cubicBezTo>
                  <a:pt x="2452" y="4376"/>
                  <a:pt x="2533" y="4335"/>
                  <a:pt x="2553" y="4356"/>
                </a:cubicBezTo>
                <a:cubicBezTo>
                  <a:pt x="2553" y="4275"/>
                  <a:pt x="2452" y="4356"/>
                  <a:pt x="2411" y="4315"/>
                </a:cubicBezTo>
                <a:cubicBezTo>
                  <a:pt x="2431" y="4376"/>
                  <a:pt x="2452" y="4315"/>
                  <a:pt x="2472" y="4376"/>
                </a:cubicBezTo>
                <a:cubicBezTo>
                  <a:pt x="2391" y="4356"/>
                  <a:pt x="2350" y="4416"/>
                  <a:pt x="2290" y="4437"/>
                </a:cubicBezTo>
                <a:cubicBezTo>
                  <a:pt x="2269" y="4396"/>
                  <a:pt x="2350" y="4376"/>
                  <a:pt x="2290" y="4335"/>
                </a:cubicBezTo>
                <a:lnTo>
                  <a:pt x="2269" y="4376"/>
                </a:lnTo>
                <a:cubicBezTo>
                  <a:pt x="2188" y="4335"/>
                  <a:pt x="2107" y="4335"/>
                  <a:pt x="2047" y="4416"/>
                </a:cubicBezTo>
                <a:cubicBezTo>
                  <a:pt x="2107" y="4335"/>
                  <a:pt x="2026" y="4335"/>
                  <a:pt x="1986" y="4315"/>
                </a:cubicBezTo>
                <a:cubicBezTo>
                  <a:pt x="1986" y="4356"/>
                  <a:pt x="1945" y="4396"/>
                  <a:pt x="1986" y="4396"/>
                </a:cubicBezTo>
                <a:cubicBezTo>
                  <a:pt x="1925" y="4518"/>
                  <a:pt x="1925" y="4335"/>
                  <a:pt x="1864" y="4416"/>
                </a:cubicBezTo>
                <a:cubicBezTo>
                  <a:pt x="1844" y="4376"/>
                  <a:pt x="1844" y="4315"/>
                  <a:pt x="1864" y="4275"/>
                </a:cubicBezTo>
                <a:cubicBezTo>
                  <a:pt x="1844" y="4254"/>
                  <a:pt x="1803" y="4356"/>
                  <a:pt x="1803" y="4376"/>
                </a:cubicBezTo>
                <a:cubicBezTo>
                  <a:pt x="1803" y="4416"/>
                  <a:pt x="1702" y="4275"/>
                  <a:pt x="1702" y="4376"/>
                </a:cubicBezTo>
                <a:cubicBezTo>
                  <a:pt x="1682" y="4376"/>
                  <a:pt x="1621" y="4335"/>
                  <a:pt x="1641" y="4295"/>
                </a:cubicBezTo>
                <a:cubicBezTo>
                  <a:pt x="1601" y="4376"/>
                  <a:pt x="1520" y="4376"/>
                  <a:pt x="1439" y="4295"/>
                </a:cubicBezTo>
                <a:cubicBezTo>
                  <a:pt x="1479" y="4275"/>
                  <a:pt x="1479" y="4275"/>
                  <a:pt x="1520" y="4194"/>
                </a:cubicBezTo>
                <a:cubicBezTo>
                  <a:pt x="1500" y="4153"/>
                  <a:pt x="1459" y="4133"/>
                  <a:pt x="1439" y="4092"/>
                </a:cubicBezTo>
                <a:cubicBezTo>
                  <a:pt x="1419" y="4112"/>
                  <a:pt x="1459" y="4214"/>
                  <a:pt x="1439" y="4173"/>
                </a:cubicBezTo>
                <a:cubicBezTo>
                  <a:pt x="1419" y="4254"/>
                  <a:pt x="1459" y="4173"/>
                  <a:pt x="1479" y="4173"/>
                </a:cubicBezTo>
                <a:cubicBezTo>
                  <a:pt x="1479" y="4275"/>
                  <a:pt x="1378" y="4335"/>
                  <a:pt x="1338" y="4214"/>
                </a:cubicBezTo>
                <a:cubicBezTo>
                  <a:pt x="1297" y="4214"/>
                  <a:pt x="1216" y="4396"/>
                  <a:pt x="1176" y="4295"/>
                </a:cubicBezTo>
                <a:lnTo>
                  <a:pt x="1135" y="4356"/>
                </a:lnTo>
                <a:cubicBezTo>
                  <a:pt x="1115" y="4315"/>
                  <a:pt x="1135" y="4295"/>
                  <a:pt x="1135" y="4254"/>
                </a:cubicBezTo>
                <a:cubicBezTo>
                  <a:pt x="1135" y="4234"/>
                  <a:pt x="1074" y="4356"/>
                  <a:pt x="1034" y="4275"/>
                </a:cubicBezTo>
                <a:cubicBezTo>
                  <a:pt x="1013" y="4214"/>
                  <a:pt x="1074" y="4234"/>
                  <a:pt x="1074" y="4214"/>
                </a:cubicBezTo>
                <a:cubicBezTo>
                  <a:pt x="993" y="4234"/>
                  <a:pt x="892" y="4295"/>
                  <a:pt x="851" y="4173"/>
                </a:cubicBezTo>
                <a:cubicBezTo>
                  <a:pt x="811" y="4173"/>
                  <a:pt x="791" y="4153"/>
                  <a:pt x="750" y="4214"/>
                </a:cubicBezTo>
                <a:cubicBezTo>
                  <a:pt x="770" y="4234"/>
                  <a:pt x="770" y="4275"/>
                  <a:pt x="750" y="4295"/>
                </a:cubicBezTo>
                <a:cubicBezTo>
                  <a:pt x="730" y="4214"/>
                  <a:pt x="629" y="4315"/>
                  <a:pt x="588" y="4214"/>
                </a:cubicBezTo>
                <a:cubicBezTo>
                  <a:pt x="608" y="4173"/>
                  <a:pt x="629" y="4133"/>
                  <a:pt x="629" y="4173"/>
                </a:cubicBezTo>
                <a:cubicBezTo>
                  <a:pt x="629" y="4112"/>
                  <a:pt x="527" y="4112"/>
                  <a:pt x="487" y="4092"/>
                </a:cubicBezTo>
                <a:cubicBezTo>
                  <a:pt x="446" y="4173"/>
                  <a:pt x="527" y="4092"/>
                  <a:pt x="527" y="4173"/>
                </a:cubicBezTo>
                <a:cubicBezTo>
                  <a:pt x="507" y="4234"/>
                  <a:pt x="467" y="4173"/>
                  <a:pt x="446" y="4234"/>
                </a:cubicBezTo>
                <a:cubicBezTo>
                  <a:pt x="446" y="4254"/>
                  <a:pt x="446" y="4275"/>
                  <a:pt x="426" y="4315"/>
                </a:cubicBezTo>
                <a:cubicBezTo>
                  <a:pt x="446" y="4356"/>
                  <a:pt x="467" y="4315"/>
                  <a:pt x="467" y="4376"/>
                </a:cubicBezTo>
                <a:cubicBezTo>
                  <a:pt x="446" y="4376"/>
                  <a:pt x="426" y="4376"/>
                  <a:pt x="426" y="4396"/>
                </a:cubicBezTo>
                <a:cubicBezTo>
                  <a:pt x="386" y="4275"/>
                  <a:pt x="386" y="4315"/>
                  <a:pt x="325" y="4254"/>
                </a:cubicBezTo>
                <a:cubicBezTo>
                  <a:pt x="365" y="4173"/>
                  <a:pt x="386" y="4295"/>
                  <a:pt x="406" y="4234"/>
                </a:cubicBezTo>
                <a:cubicBezTo>
                  <a:pt x="386" y="4173"/>
                  <a:pt x="365" y="4194"/>
                  <a:pt x="365" y="4133"/>
                </a:cubicBezTo>
                <a:cubicBezTo>
                  <a:pt x="365" y="4214"/>
                  <a:pt x="284" y="4254"/>
                  <a:pt x="264" y="4234"/>
                </a:cubicBezTo>
                <a:cubicBezTo>
                  <a:pt x="223" y="4234"/>
                  <a:pt x="264" y="4194"/>
                  <a:pt x="284" y="4173"/>
                </a:cubicBezTo>
                <a:cubicBezTo>
                  <a:pt x="264" y="4112"/>
                  <a:pt x="244" y="4173"/>
                  <a:pt x="223" y="4112"/>
                </a:cubicBezTo>
                <a:cubicBezTo>
                  <a:pt x="203" y="4133"/>
                  <a:pt x="244" y="4173"/>
                  <a:pt x="223" y="4214"/>
                </a:cubicBezTo>
                <a:cubicBezTo>
                  <a:pt x="163" y="4254"/>
                  <a:pt x="122" y="4173"/>
                  <a:pt x="61" y="4214"/>
                </a:cubicBezTo>
                <a:cubicBezTo>
                  <a:pt x="61" y="4295"/>
                  <a:pt x="102" y="4214"/>
                  <a:pt x="122" y="4254"/>
                </a:cubicBezTo>
                <a:cubicBezTo>
                  <a:pt x="142" y="4275"/>
                  <a:pt x="122" y="4275"/>
                  <a:pt x="122" y="4295"/>
                </a:cubicBezTo>
                <a:cubicBezTo>
                  <a:pt x="82" y="4254"/>
                  <a:pt x="61" y="4315"/>
                  <a:pt x="21" y="4335"/>
                </a:cubicBezTo>
                <a:cubicBezTo>
                  <a:pt x="21" y="4437"/>
                  <a:pt x="61" y="4416"/>
                  <a:pt x="82" y="4335"/>
                </a:cubicBezTo>
                <a:cubicBezTo>
                  <a:pt x="122" y="4396"/>
                  <a:pt x="41" y="4437"/>
                  <a:pt x="82" y="4437"/>
                </a:cubicBezTo>
                <a:cubicBezTo>
                  <a:pt x="61" y="4477"/>
                  <a:pt x="1" y="4497"/>
                  <a:pt x="41" y="4578"/>
                </a:cubicBezTo>
                <a:cubicBezTo>
                  <a:pt x="61" y="4578"/>
                  <a:pt x="82" y="4538"/>
                  <a:pt x="41" y="4497"/>
                </a:cubicBezTo>
                <a:cubicBezTo>
                  <a:pt x="21" y="4457"/>
                  <a:pt x="61" y="4518"/>
                  <a:pt x="82" y="4538"/>
                </a:cubicBezTo>
                <a:cubicBezTo>
                  <a:pt x="102" y="4497"/>
                  <a:pt x="102" y="4457"/>
                  <a:pt x="122" y="4437"/>
                </a:cubicBezTo>
                <a:cubicBezTo>
                  <a:pt x="163" y="4437"/>
                  <a:pt x="223" y="4477"/>
                  <a:pt x="264" y="4416"/>
                </a:cubicBezTo>
                <a:cubicBezTo>
                  <a:pt x="325" y="4578"/>
                  <a:pt x="386" y="4437"/>
                  <a:pt x="446" y="4497"/>
                </a:cubicBezTo>
                <a:cubicBezTo>
                  <a:pt x="446" y="4619"/>
                  <a:pt x="365" y="4538"/>
                  <a:pt x="345" y="4639"/>
                </a:cubicBezTo>
                <a:cubicBezTo>
                  <a:pt x="446" y="4599"/>
                  <a:pt x="487" y="4720"/>
                  <a:pt x="608" y="4599"/>
                </a:cubicBezTo>
                <a:cubicBezTo>
                  <a:pt x="629" y="4680"/>
                  <a:pt x="629" y="4740"/>
                  <a:pt x="689" y="4639"/>
                </a:cubicBezTo>
                <a:cubicBezTo>
                  <a:pt x="710" y="4700"/>
                  <a:pt x="689" y="4761"/>
                  <a:pt x="649" y="4801"/>
                </a:cubicBezTo>
                <a:cubicBezTo>
                  <a:pt x="649" y="4862"/>
                  <a:pt x="669" y="4801"/>
                  <a:pt x="689" y="4821"/>
                </a:cubicBezTo>
                <a:cubicBezTo>
                  <a:pt x="669" y="4781"/>
                  <a:pt x="730" y="4720"/>
                  <a:pt x="689" y="4680"/>
                </a:cubicBezTo>
                <a:cubicBezTo>
                  <a:pt x="750" y="4761"/>
                  <a:pt x="811" y="4659"/>
                  <a:pt x="851" y="4680"/>
                </a:cubicBezTo>
                <a:cubicBezTo>
                  <a:pt x="791" y="4740"/>
                  <a:pt x="730" y="4801"/>
                  <a:pt x="710" y="4801"/>
                </a:cubicBezTo>
                <a:cubicBezTo>
                  <a:pt x="730" y="4923"/>
                  <a:pt x="831" y="4761"/>
                  <a:pt x="892" y="4740"/>
                </a:cubicBezTo>
                <a:cubicBezTo>
                  <a:pt x="892" y="4821"/>
                  <a:pt x="953" y="4801"/>
                  <a:pt x="973" y="4801"/>
                </a:cubicBezTo>
                <a:cubicBezTo>
                  <a:pt x="1013" y="4781"/>
                  <a:pt x="973" y="4761"/>
                  <a:pt x="973" y="4740"/>
                </a:cubicBezTo>
                <a:cubicBezTo>
                  <a:pt x="973" y="4720"/>
                  <a:pt x="993" y="4740"/>
                  <a:pt x="1013" y="4740"/>
                </a:cubicBezTo>
                <a:cubicBezTo>
                  <a:pt x="1013" y="4740"/>
                  <a:pt x="993" y="4781"/>
                  <a:pt x="1013" y="4821"/>
                </a:cubicBezTo>
                <a:cubicBezTo>
                  <a:pt x="1074" y="4821"/>
                  <a:pt x="1155" y="4761"/>
                  <a:pt x="1216" y="4761"/>
                </a:cubicBezTo>
                <a:lnTo>
                  <a:pt x="1216" y="4801"/>
                </a:lnTo>
                <a:cubicBezTo>
                  <a:pt x="1135" y="4821"/>
                  <a:pt x="1115" y="4882"/>
                  <a:pt x="1034" y="4902"/>
                </a:cubicBezTo>
                <a:cubicBezTo>
                  <a:pt x="1094" y="4983"/>
                  <a:pt x="1155" y="4943"/>
                  <a:pt x="1216" y="4983"/>
                </a:cubicBezTo>
                <a:cubicBezTo>
                  <a:pt x="1236" y="4923"/>
                  <a:pt x="1196" y="4963"/>
                  <a:pt x="1176" y="4923"/>
                </a:cubicBezTo>
                <a:cubicBezTo>
                  <a:pt x="1176" y="4862"/>
                  <a:pt x="1216" y="4882"/>
                  <a:pt x="1236" y="4862"/>
                </a:cubicBezTo>
                <a:cubicBezTo>
                  <a:pt x="1257" y="4923"/>
                  <a:pt x="1236" y="5004"/>
                  <a:pt x="1277" y="5004"/>
                </a:cubicBezTo>
                <a:cubicBezTo>
                  <a:pt x="1317" y="5004"/>
                  <a:pt x="1277" y="4943"/>
                  <a:pt x="1297" y="4923"/>
                </a:cubicBezTo>
                <a:cubicBezTo>
                  <a:pt x="1317" y="4902"/>
                  <a:pt x="1277" y="4923"/>
                  <a:pt x="1277" y="4923"/>
                </a:cubicBezTo>
                <a:cubicBezTo>
                  <a:pt x="1257" y="4882"/>
                  <a:pt x="1277" y="4761"/>
                  <a:pt x="1236" y="4862"/>
                </a:cubicBezTo>
                <a:cubicBezTo>
                  <a:pt x="1196" y="4761"/>
                  <a:pt x="1257" y="4740"/>
                  <a:pt x="1297" y="4761"/>
                </a:cubicBezTo>
                <a:cubicBezTo>
                  <a:pt x="1257" y="4801"/>
                  <a:pt x="1338" y="4821"/>
                  <a:pt x="1297" y="4882"/>
                </a:cubicBezTo>
                <a:cubicBezTo>
                  <a:pt x="1317" y="4902"/>
                  <a:pt x="1338" y="4801"/>
                  <a:pt x="1358" y="4821"/>
                </a:cubicBezTo>
                <a:cubicBezTo>
                  <a:pt x="1378" y="4882"/>
                  <a:pt x="1317" y="4923"/>
                  <a:pt x="1297" y="4923"/>
                </a:cubicBezTo>
                <a:cubicBezTo>
                  <a:pt x="1277" y="4943"/>
                  <a:pt x="1317" y="5004"/>
                  <a:pt x="1297" y="5044"/>
                </a:cubicBezTo>
                <a:cubicBezTo>
                  <a:pt x="1317" y="5105"/>
                  <a:pt x="1358" y="5024"/>
                  <a:pt x="1378" y="5085"/>
                </a:cubicBezTo>
                <a:cubicBezTo>
                  <a:pt x="1419" y="5125"/>
                  <a:pt x="1358" y="5125"/>
                  <a:pt x="1338" y="5206"/>
                </a:cubicBezTo>
                <a:cubicBezTo>
                  <a:pt x="1358" y="5287"/>
                  <a:pt x="1398" y="5166"/>
                  <a:pt x="1419" y="5247"/>
                </a:cubicBezTo>
                <a:cubicBezTo>
                  <a:pt x="1439" y="5206"/>
                  <a:pt x="1378" y="5227"/>
                  <a:pt x="1378" y="5146"/>
                </a:cubicBezTo>
                <a:cubicBezTo>
                  <a:pt x="1398" y="5146"/>
                  <a:pt x="1419" y="5146"/>
                  <a:pt x="1439" y="5186"/>
                </a:cubicBezTo>
                <a:cubicBezTo>
                  <a:pt x="1419" y="5105"/>
                  <a:pt x="1439" y="5085"/>
                  <a:pt x="1439" y="5004"/>
                </a:cubicBezTo>
                <a:lnTo>
                  <a:pt x="1479" y="5004"/>
                </a:lnTo>
                <a:cubicBezTo>
                  <a:pt x="1500" y="5044"/>
                  <a:pt x="1459" y="5065"/>
                  <a:pt x="1479" y="5105"/>
                </a:cubicBezTo>
                <a:cubicBezTo>
                  <a:pt x="1520" y="5004"/>
                  <a:pt x="1722" y="5105"/>
                  <a:pt x="1702" y="5227"/>
                </a:cubicBezTo>
                <a:cubicBezTo>
                  <a:pt x="1722" y="5166"/>
                  <a:pt x="1743" y="5206"/>
                  <a:pt x="1743" y="5125"/>
                </a:cubicBezTo>
                <a:cubicBezTo>
                  <a:pt x="1783" y="5186"/>
                  <a:pt x="1743" y="5227"/>
                  <a:pt x="1783" y="5267"/>
                </a:cubicBezTo>
                <a:cubicBezTo>
                  <a:pt x="1743" y="5247"/>
                  <a:pt x="1702" y="5308"/>
                  <a:pt x="1662" y="5267"/>
                </a:cubicBezTo>
                <a:cubicBezTo>
                  <a:pt x="1682" y="5348"/>
                  <a:pt x="1763" y="5368"/>
                  <a:pt x="1824" y="5348"/>
                </a:cubicBezTo>
                <a:cubicBezTo>
                  <a:pt x="1844" y="5368"/>
                  <a:pt x="1824" y="5409"/>
                  <a:pt x="1824" y="5429"/>
                </a:cubicBezTo>
                <a:cubicBezTo>
                  <a:pt x="1864" y="5389"/>
                  <a:pt x="1905" y="5348"/>
                  <a:pt x="1945" y="5429"/>
                </a:cubicBezTo>
                <a:cubicBezTo>
                  <a:pt x="1945" y="5368"/>
                  <a:pt x="2006" y="5368"/>
                  <a:pt x="1986" y="5287"/>
                </a:cubicBezTo>
                <a:cubicBezTo>
                  <a:pt x="2006" y="5348"/>
                  <a:pt x="2026" y="5267"/>
                  <a:pt x="2067" y="5328"/>
                </a:cubicBezTo>
                <a:cubicBezTo>
                  <a:pt x="2067" y="5206"/>
                  <a:pt x="2148" y="5287"/>
                  <a:pt x="2148" y="5206"/>
                </a:cubicBezTo>
                <a:cubicBezTo>
                  <a:pt x="2209" y="5267"/>
                  <a:pt x="2107" y="5308"/>
                  <a:pt x="2148" y="5348"/>
                </a:cubicBezTo>
                <a:cubicBezTo>
                  <a:pt x="2168" y="5287"/>
                  <a:pt x="2209" y="5287"/>
                  <a:pt x="2229" y="5308"/>
                </a:cubicBezTo>
                <a:cubicBezTo>
                  <a:pt x="2229" y="5348"/>
                  <a:pt x="2209" y="5389"/>
                  <a:pt x="2209" y="5429"/>
                </a:cubicBezTo>
                <a:cubicBezTo>
                  <a:pt x="2128" y="5449"/>
                  <a:pt x="2047" y="5389"/>
                  <a:pt x="1986" y="5449"/>
                </a:cubicBezTo>
                <a:cubicBezTo>
                  <a:pt x="1986" y="5510"/>
                  <a:pt x="2026" y="5429"/>
                  <a:pt x="2026" y="5510"/>
                </a:cubicBezTo>
                <a:cubicBezTo>
                  <a:pt x="2148" y="5348"/>
                  <a:pt x="2249" y="5632"/>
                  <a:pt x="2350" y="5510"/>
                </a:cubicBezTo>
                <a:cubicBezTo>
                  <a:pt x="2452" y="5672"/>
                  <a:pt x="2654" y="5530"/>
                  <a:pt x="2695" y="5713"/>
                </a:cubicBezTo>
                <a:cubicBezTo>
                  <a:pt x="2735" y="5713"/>
                  <a:pt x="2755" y="5733"/>
                  <a:pt x="2796" y="5753"/>
                </a:cubicBezTo>
                <a:cubicBezTo>
                  <a:pt x="2816" y="5632"/>
                  <a:pt x="2877" y="5713"/>
                  <a:pt x="2918" y="5692"/>
                </a:cubicBezTo>
                <a:cubicBezTo>
                  <a:pt x="2918" y="5733"/>
                  <a:pt x="2897" y="5753"/>
                  <a:pt x="2918" y="5773"/>
                </a:cubicBezTo>
                <a:cubicBezTo>
                  <a:pt x="2918" y="5692"/>
                  <a:pt x="2978" y="5692"/>
                  <a:pt x="2978" y="5773"/>
                </a:cubicBezTo>
                <a:cubicBezTo>
                  <a:pt x="3059" y="5692"/>
                  <a:pt x="3161" y="5834"/>
                  <a:pt x="3242" y="5794"/>
                </a:cubicBezTo>
                <a:cubicBezTo>
                  <a:pt x="3221" y="5753"/>
                  <a:pt x="3262" y="5713"/>
                  <a:pt x="3282" y="5713"/>
                </a:cubicBezTo>
                <a:cubicBezTo>
                  <a:pt x="3302" y="5733"/>
                  <a:pt x="3242" y="5773"/>
                  <a:pt x="3262" y="5814"/>
                </a:cubicBezTo>
                <a:cubicBezTo>
                  <a:pt x="3323" y="5895"/>
                  <a:pt x="3404" y="5814"/>
                  <a:pt x="3485" y="5814"/>
                </a:cubicBezTo>
                <a:cubicBezTo>
                  <a:pt x="3485" y="5915"/>
                  <a:pt x="3566" y="5936"/>
                  <a:pt x="3586" y="5875"/>
                </a:cubicBezTo>
                <a:cubicBezTo>
                  <a:pt x="3606" y="5915"/>
                  <a:pt x="3626" y="5895"/>
                  <a:pt x="3626" y="5936"/>
                </a:cubicBezTo>
                <a:cubicBezTo>
                  <a:pt x="3687" y="5773"/>
                  <a:pt x="3849" y="6037"/>
                  <a:pt x="3951" y="5895"/>
                </a:cubicBezTo>
                <a:cubicBezTo>
                  <a:pt x="4011" y="6077"/>
                  <a:pt x="4153" y="5814"/>
                  <a:pt x="4194" y="5976"/>
                </a:cubicBezTo>
                <a:cubicBezTo>
                  <a:pt x="4173" y="5956"/>
                  <a:pt x="4153" y="5976"/>
                  <a:pt x="4133" y="5976"/>
                </a:cubicBezTo>
                <a:cubicBezTo>
                  <a:pt x="4133" y="6077"/>
                  <a:pt x="4234" y="5956"/>
                  <a:pt x="4295" y="5996"/>
                </a:cubicBezTo>
                <a:cubicBezTo>
                  <a:pt x="4356" y="6057"/>
                  <a:pt x="4396" y="6118"/>
                  <a:pt x="4416" y="6037"/>
                </a:cubicBezTo>
                <a:cubicBezTo>
                  <a:pt x="4437" y="5996"/>
                  <a:pt x="4437" y="6077"/>
                  <a:pt x="4457" y="6098"/>
                </a:cubicBezTo>
                <a:cubicBezTo>
                  <a:pt x="4518" y="6057"/>
                  <a:pt x="4579" y="6098"/>
                  <a:pt x="4639" y="6037"/>
                </a:cubicBezTo>
                <a:cubicBezTo>
                  <a:pt x="4700" y="6118"/>
                  <a:pt x="4842" y="6118"/>
                  <a:pt x="4963" y="6138"/>
                </a:cubicBezTo>
                <a:cubicBezTo>
                  <a:pt x="7718" y="6807"/>
                  <a:pt x="10534" y="6827"/>
                  <a:pt x="13329" y="6827"/>
                </a:cubicBezTo>
                <a:cubicBezTo>
                  <a:pt x="13349" y="6867"/>
                  <a:pt x="13329" y="6908"/>
                  <a:pt x="13309" y="6928"/>
                </a:cubicBezTo>
                <a:cubicBezTo>
                  <a:pt x="13106" y="6807"/>
                  <a:pt x="12884" y="6989"/>
                  <a:pt x="12681" y="6888"/>
                </a:cubicBezTo>
                <a:cubicBezTo>
                  <a:pt x="12661" y="6948"/>
                  <a:pt x="12661" y="6928"/>
                  <a:pt x="12620" y="6948"/>
                </a:cubicBezTo>
                <a:cubicBezTo>
                  <a:pt x="12620" y="6928"/>
                  <a:pt x="12640" y="6948"/>
                  <a:pt x="12661" y="6908"/>
                </a:cubicBezTo>
                <a:cubicBezTo>
                  <a:pt x="12620" y="6867"/>
                  <a:pt x="12580" y="6989"/>
                  <a:pt x="12559" y="6908"/>
                </a:cubicBezTo>
                <a:cubicBezTo>
                  <a:pt x="12519" y="6948"/>
                  <a:pt x="12559" y="6989"/>
                  <a:pt x="12519" y="7029"/>
                </a:cubicBezTo>
                <a:cubicBezTo>
                  <a:pt x="12438" y="6867"/>
                  <a:pt x="12296" y="6908"/>
                  <a:pt x="12175" y="6989"/>
                </a:cubicBezTo>
                <a:cubicBezTo>
                  <a:pt x="12094" y="6948"/>
                  <a:pt x="11992" y="6908"/>
                  <a:pt x="11891" y="6989"/>
                </a:cubicBezTo>
                <a:cubicBezTo>
                  <a:pt x="11891" y="6969"/>
                  <a:pt x="11891" y="6948"/>
                  <a:pt x="11891" y="6928"/>
                </a:cubicBezTo>
                <a:cubicBezTo>
                  <a:pt x="11749" y="7009"/>
                  <a:pt x="11547" y="6888"/>
                  <a:pt x="11445" y="7009"/>
                </a:cubicBezTo>
                <a:cubicBezTo>
                  <a:pt x="11425" y="6969"/>
                  <a:pt x="11445" y="6948"/>
                  <a:pt x="11425" y="6948"/>
                </a:cubicBezTo>
                <a:cubicBezTo>
                  <a:pt x="11385" y="6928"/>
                  <a:pt x="11425" y="6989"/>
                  <a:pt x="11425" y="7009"/>
                </a:cubicBezTo>
                <a:cubicBezTo>
                  <a:pt x="11243" y="6888"/>
                  <a:pt x="11081" y="7070"/>
                  <a:pt x="10898" y="6928"/>
                </a:cubicBezTo>
                <a:cubicBezTo>
                  <a:pt x="10878" y="7029"/>
                  <a:pt x="10797" y="6928"/>
                  <a:pt x="10736" y="6928"/>
                </a:cubicBezTo>
                <a:cubicBezTo>
                  <a:pt x="10696" y="6928"/>
                  <a:pt x="10615" y="7029"/>
                  <a:pt x="10574" y="6928"/>
                </a:cubicBezTo>
                <a:cubicBezTo>
                  <a:pt x="10514" y="7009"/>
                  <a:pt x="10412" y="6989"/>
                  <a:pt x="10372" y="6908"/>
                </a:cubicBezTo>
                <a:cubicBezTo>
                  <a:pt x="10331" y="6928"/>
                  <a:pt x="10392" y="6969"/>
                  <a:pt x="10352" y="7009"/>
                </a:cubicBezTo>
                <a:cubicBezTo>
                  <a:pt x="10311" y="7029"/>
                  <a:pt x="10311" y="6948"/>
                  <a:pt x="10331" y="6928"/>
                </a:cubicBezTo>
                <a:cubicBezTo>
                  <a:pt x="10270" y="7009"/>
                  <a:pt x="10230" y="6928"/>
                  <a:pt x="10189" y="6989"/>
                </a:cubicBezTo>
                <a:cubicBezTo>
                  <a:pt x="10189" y="6969"/>
                  <a:pt x="10189" y="6928"/>
                  <a:pt x="10189" y="6908"/>
                </a:cubicBezTo>
                <a:cubicBezTo>
                  <a:pt x="10129" y="6989"/>
                  <a:pt x="10068" y="6928"/>
                  <a:pt x="10007" y="6969"/>
                </a:cubicBezTo>
                <a:cubicBezTo>
                  <a:pt x="10007" y="6847"/>
                  <a:pt x="10007" y="6969"/>
                  <a:pt x="9967" y="6908"/>
                </a:cubicBezTo>
                <a:cubicBezTo>
                  <a:pt x="9967" y="6948"/>
                  <a:pt x="9946" y="6989"/>
                  <a:pt x="9926" y="6969"/>
                </a:cubicBezTo>
                <a:cubicBezTo>
                  <a:pt x="9926" y="6948"/>
                  <a:pt x="9906" y="6928"/>
                  <a:pt x="9906" y="6888"/>
                </a:cubicBezTo>
                <a:cubicBezTo>
                  <a:pt x="9865" y="7009"/>
                  <a:pt x="9784" y="6847"/>
                  <a:pt x="9703" y="6969"/>
                </a:cubicBezTo>
                <a:cubicBezTo>
                  <a:pt x="9683" y="6948"/>
                  <a:pt x="9683" y="6908"/>
                  <a:pt x="9703" y="6888"/>
                </a:cubicBezTo>
                <a:cubicBezTo>
                  <a:pt x="9602" y="6908"/>
                  <a:pt x="9379" y="6867"/>
                  <a:pt x="9339" y="6928"/>
                </a:cubicBezTo>
                <a:cubicBezTo>
                  <a:pt x="9298" y="6928"/>
                  <a:pt x="9258" y="6847"/>
                  <a:pt x="9197" y="6928"/>
                </a:cubicBezTo>
                <a:cubicBezTo>
                  <a:pt x="9156" y="6867"/>
                  <a:pt x="9075" y="6807"/>
                  <a:pt x="9055" y="6888"/>
                </a:cubicBezTo>
                <a:cubicBezTo>
                  <a:pt x="8751" y="6807"/>
                  <a:pt x="8447" y="6867"/>
                  <a:pt x="8123" y="6786"/>
                </a:cubicBezTo>
                <a:cubicBezTo>
                  <a:pt x="8123" y="6807"/>
                  <a:pt x="8123" y="6827"/>
                  <a:pt x="8103" y="6847"/>
                </a:cubicBezTo>
                <a:cubicBezTo>
                  <a:pt x="8083" y="6807"/>
                  <a:pt x="8083" y="6807"/>
                  <a:pt x="8042" y="6766"/>
                </a:cubicBezTo>
                <a:cubicBezTo>
                  <a:pt x="7860" y="6847"/>
                  <a:pt x="7637" y="6645"/>
                  <a:pt x="7435" y="6786"/>
                </a:cubicBezTo>
                <a:cubicBezTo>
                  <a:pt x="7414" y="6746"/>
                  <a:pt x="7435" y="6726"/>
                  <a:pt x="7414" y="6705"/>
                </a:cubicBezTo>
                <a:cubicBezTo>
                  <a:pt x="7333" y="6705"/>
                  <a:pt x="7252" y="6746"/>
                  <a:pt x="7171" y="6705"/>
                </a:cubicBezTo>
                <a:cubicBezTo>
                  <a:pt x="7171" y="6746"/>
                  <a:pt x="7192" y="6888"/>
                  <a:pt x="7111" y="6908"/>
                </a:cubicBezTo>
                <a:cubicBezTo>
                  <a:pt x="7090" y="6847"/>
                  <a:pt x="7111" y="6807"/>
                  <a:pt x="7070" y="6786"/>
                </a:cubicBezTo>
                <a:cubicBezTo>
                  <a:pt x="7030" y="6746"/>
                  <a:pt x="7111" y="6665"/>
                  <a:pt x="7131" y="6746"/>
                </a:cubicBezTo>
                <a:cubicBezTo>
                  <a:pt x="7171" y="6665"/>
                  <a:pt x="7090" y="6624"/>
                  <a:pt x="7090" y="6705"/>
                </a:cubicBezTo>
                <a:cubicBezTo>
                  <a:pt x="6989" y="6584"/>
                  <a:pt x="6867" y="6746"/>
                  <a:pt x="6766" y="6604"/>
                </a:cubicBezTo>
                <a:cubicBezTo>
                  <a:pt x="6746" y="6705"/>
                  <a:pt x="6685" y="6665"/>
                  <a:pt x="6624" y="6563"/>
                </a:cubicBezTo>
                <a:cubicBezTo>
                  <a:pt x="6624" y="6584"/>
                  <a:pt x="6624" y="6604"/>
                  <a:pt x="6624" y="6624"/>
                </a:cubicBezTo>
                <a:cubicBezTo>
                  <a:pt x="6543" y="6563"/>
                  <a:pt x="6442" y="6604"/>
                  <a:pt x="6361" y="6543"/>
                </a:cubicBezTo>
                <a:cubicBezTo>
                  <a:pt x="6361" y="6563"/>
                  <a:pt x="6361" y="6584"/>
                  <a:pt x="6341" y="6604"/>
                </a:cubicBezTo>
                <a:cubicBezTo>
                  <a:pt x="6219" y="6543"/>
                  <a:pt x="6017" y="6645"/>
                  <a:pt x="5936" y="6482"/>
                </a:cubicBezTo>
                <a:lnTo>
                  <a:pt x="5936" y="6523"/>
                </a:lnTo>
                <a:cubicBezTo>
                  <a:pt x="5774" y="6482"/>
                  <a:pt x="5632" y="6523"/>
                  <a:pt x="5490" y="6422"/>
                </a:cubicBezTo>
                <a:cubicBezTo>
                  <a:pt x="5369" y="6482"/>
                  <a:pt x="5206" y="6401"/>
                  <a:pt x="5065" y="6361"/>
                </a:cubicBezTo>
                <a:cubicBezTo>
                  <a:pt x="5044" y="6401"/>
                  <a:pt x="5065" y="6442"/>
                  <a:pt x="5044" y="6462"/>
                </a:cubicBezTo>
                <a:cubicBezTo>
                  <a:pt x="5004" y="6503"/>
                  <a:pt x="5024" y="6462"/>
                  <a:pt x="5004" y="6462"/>
                </a:cubicBezTo>
                <a:cubicBezTo>
                  <a:pt x="5044" y="6300"/>
                  <a:pt x="4903" y="6381"/>
                  <a:pt x="4862" y="6320"/>
                </a:cubicBezTo>
                <a:cubicBezTo>
                  <a:pt x="4842" y="6401"/>
                  <a:pt x="4903" y="6341"/>
                  <a:pt x="4923" y="6401"/>
                </a:cubicBezTo>
                <a:cubicBezTo>
                  <a:pt x="4923" y="6442"/>
                  <a:pt x="4882" y="6442"/>
                  <a:pt x="4862" y="6462"/>
                </a:cubicBezTo>
                <a:cubicBezTo>
                  <a:pt x="4822" y="6239"/>
                  <a:pt x="4700" y="6361"/>
                  <a:pt x="4619" y="6260"/>
                </a:cubicBezTo>
                <a:cubicBezTo>
                  <a:pt x="4579" y="6300"/>
                  <a:pt x="4619" y="6341"/>
                  <a:pt x="4599" y="6381"/>
                </a:cubicBezTo>
                <a:cubicBezTo>
                  <a:pt x="4558" y="6401"/>
                  <a:pt x="4579" y="6361"/>
                  <a:pt x="4558" y="6381"/>
                </a:cubicBezTo>
                <a:cubicBezTo>
                  <a:pt x="4558" y="6341"/>
                  <a:pt x="4579" y="6320"/>
                  <a:pt x="4579" y="6300"/>
                </a:cubicBezTo>
                <a:cubicBezTo>
                  <a:pt x="4599" y="6280"/>
                  <a:pt x="4538" y="6260"/>
                  <a:pt x="4518" y="6300"/>
                </a:cubicBezTo>
                <a:cubicBezTo>
                  <a:pt x="4477" y="6341"/>
                  <a:pt x="4538" y="6361"/>
                  <a:pt x="4518" y="6401"/>
                </a:cubicBezTo>
                <a:cubicBezTo>
                  <a:pt x="4518" y="6422"/>
                  <a:pt x="4538" y="6381"/>
                  <a:pt x="4558" y="6442"/>
                </a:cubicBezTo>
                <a:cubicBezTo>
                  <a:pt x="4538" y="6482"/>
                  <a:pt x="4498" y="6401"/>
                  <a:pt x="4477" y="6482"/>
                </a:cubicBezTo>
                <a:cubicBezTo>
                  <a:pt x="4457" y="6381"/>
                  <a:pt x="4416" y="6422"/>
                  <a:pt x="4396" y="6422"/>
                </a:cubicBezTo>
                <a:cubicBezTo>
                  <a:pt x="4396" y="6341"/>
                  <a:pt x="4457" y="6442"/>
                  <a:pt x="4477" y="6381"/>
                </a:cubicBezTo>
                <a:cubicBezTo>
                  <a:pt x="4416" y="6260"/>
                  <a:pt x="4498" y="6341"/>
                  <a:pt x="4518" y="6300"/>
                </a:cubicBezTo>
                <a:cubicBezTo>
                  <a:pt x="4437" y="6179"/>
                  <a:pt x="4437" y="6300"/>
                  <a:pt x="4376" y="6219"/>
                </a:cubicBezTo>
                <a:cubicBezTo>
                  <a:pt x="4356" y="6260"/>
                  <a:pt x="4396" y="6280"/>
                  <a:pt x="4376" y="6320"/>
                </a:cubicBezTo>
                <a:cubicBezTo>
                  <a:pt x="4356" y="6341"/>
                  <a:pt x="4356" y="6320"/>
                  <a:pt x="4356" y="6300"/>
                </a:cubicBezTo>
                <a:cubicBezTo>
                  <a:pt x="4335" y="6341"/>
                  <a:pt x="4356" y="6361"/>
                  <a:pt x="4356" y="6361"/>
                </a:cubicBezTo>
                <a:cubicBezTo>
                  <a:pt x="4315" y="6442"/>
                  <a:pt x="4275" y="6401"/>
                  <a:pt x="4234" y="6482"/>
                </a:cubicBezTo>
                <a:cubicBezTo>
                  <a:pt x="4214" y="6462"/>
                  <a:pt x="4194" y="6442"/>
                  <a:pt x="4194" y="6381"/>
                </a:cubicBezTo>
                <a:cubicBezTo>
                  <a:pt x="4173" y="6381"/>
                  <a:pt x="4133" y="6503"/>
                  <a:pt x="4092" y="6462"/>
                </a:cubicBezTo>
                <a:cubicBezTo>
                  <a:pt x="4052" y="6401"/>
                  <a:pt x="4113" y="6401"/>
                  <a:pt x="4133" y="6361"/>
                </a:cubicBezTo>
                <a:cubicBezTo>
                  <a:pt x="4133" y="6341"/>
                  <a:pt x="4072" y="6401"/>
                  <a:pt x="4092" y="6442"/>
                </a:cubicBezTo>
                <a:cubicBezTo>
                  <a:pt x="4092" y="6482"/>
                  <a:pt x="4032" y="6361"/>
                  <a:pt x="4011" y="6422"/>
                </a:cubicBezTo>
                <a:cubicBezTo>
                  <a:pt x="4011" y="6381"/>
                  <a:pt x="4032" y="6361"/>
                  <a:pt x="4011" y="6320"/>
                </a:cubicBezTo>
                <a:cubicBezTo>
                  <a:pt x="3971" y="6442"/>
                  <a:pt x="3829" y="6442"/>
                  <a:pt x="3849" y="6320"/>
                </a:cubicBezTo>
                <a:cubicBezTo>
                  <a:pt x="3809" y="6320"/>
                  <a:pt x="3768" y="6260"/>
                  <a:pt x="3728" y="6361"/>
                </a:cubicBezTo>
                <a:cubicBezTo>
                  <a:pt x="3687" y="6219"/>
                  <a:pt x="3626" y="6361"/>
                  <a:pt x="3606" y="6239"/>
                </a:cubicBezTo>
                <a:cubicBezTo>
                  <a:pt x="3545" y="6422"/>
                  <a:pt x="3464" y="6138"/>
                  <a:pt x="3383" y="6260"/>
                </a:cubicBezTo>
                <a:cubicBezTo>
                  <a:pt x="3323" y="6219"/>
                  <a:pt x="3242" y="6260"/>
                  <a:pt x="3181" y="6199"/>
                </a:cubicBezTo>
                <a:cubicBezTo>
                  <a:pt x="3161" y="6138"/>
                  <a:pt x="3221" y="6199"/>
                  <a:pt x="3181" y="6138"/>
                </a:cubicBezTo>
                <a:cubicBezTo>
                  <a:pt x="3059" y="6260"/>
                  <a:pt x="2958" y="6057"/>
                  <a:pt x="2857" y="6138"/>
                </a:cubicBezTo>
                <a:cubicBezTo>
                  <a:pt x="2857" y="6158"/>
                  <a:pt x="2877" y="6158"/>
                  <a:pt x="2877" y="6179"/>
                </a:cubicBezTo>
                <a:cubicBezTo>
                  <a:pt x="2897" y="6219"/>
                  <a:pt x="2877" y="6219"/>
                  <a:pt x="2877" y="6239"/>
                </a:cubicBezTo>
                <a:cubicBezTo>
                  <a:pt x="2837" y="6219"/>
                  <a:pt x="2796" y="6138"/>
                  <a:pt x="2735" y="6138"/>
                </a:cubicBezTo>
                <a:cubicBezTo>
                  <a:pt x="2735" y="6179"/>
                  <a:pt x="2735" y="6158"/>
                  <a:pt x="2755" y="6179"/>
                </a:cubicBezTo>
                <a:cubicBezTo>
                  <a:pt x="2776" y="6239"/>
                  <a:pt x="2735" y="6158"/>
                  <a:pt x="2715" y="6239"/>
                </a:cubicBezTo>
                <a:cubicBezTo>
                  <a:pt x="2715" y="6199"/>
                  <a:pt x="2715" y="6179"/>
                  <a:pt x="2674" y="6179"/>
                </a:cubicBezTo>
                <a:cubicBezTo>
                  <a:pt x="2634" y="6341"/>
                  <a:pt x="2553" y="6098"/>
                  <a:pt x="2472" y="6219"/>
                </a:cubicBezTo>
                <a:cubicBezTo>
                  <a:pt x="2452" y="6179"/>
                  <a:pt x="2452" y="6118"/>
                  <a:pt x="2472" y="6098"/>
                </a:cubicBezTo>
                <a:cubicBezTo>
                  <a:pt x="2452" y="6037"/>
                  <a:pt x="2431" y="6098"/>
                  <a:pt x="2411" y="6057"/>
                </a:cubicBezTo>
                <a:cubicBezTo>
                  <a:pt x="2411" y="6077"/>
                  <a:pt x="2411" y="6098"/>
                  <a:pt x="2431" y="6138"/>
                </a:cubicBezTo>
                <a:cubicBezTo>
                  <a:pt x="2452" y="6158"/>
                  <a:pt x="2391" y="6179"/>
                  <a:pt x="2371" y="6179"/>
                </a:cubicBezTo>
                <a:cubicBezTo>
                  <a:pt x="2350" y="6158"/>
                  <a:pt x="2371" y="6118"/>
                  <a:pt x="2391" y="6098"/>
                </a:cubicBezTo>
                <a:cubicBezTo>
                  <a:pt x="2330" y="6158"/>
                  <a:pt x="2269" y="6098"/>
                  <a:pt x="2209" y="6098"/>
                </a:cubicBezTo>
                <a:cubicBezTo>
                  <a:pt x="2209" y="6057"/>
                  <a:pt x="2229" y="6037"/>
                  <a:pt x="2209" y="5996"/>
                </a:cubicBezTo>
                <a:cubicBezTo>
                  <a:pt x="2168" y="6158"/>
                  <a:pt x="2006" y="6037"/>
                  <a:pt x="1945" y="6098"/>
                </a:cubicBezTo>
                <a:cubicBezTo>
                  <a:pt x="1925" y="6017"/>
                  <a:pt x="1864" y="6037"/>
                  <a:pt x="1905" y="5976"/>
                </a:cubicBezTo>
                <a:cubicBezTo>
                  <a:pt x="1884" y="5956"/>
                  <a:pt x="1884" y="5996"/>
                  <a:pt x="1864" y="6037"/>
                </a:cubicBezTo>
                <a:cubicBezTo>
                  <a:pt x="1844" y="6037"/>
                  <a:pt x="1824" y="5895"/>
                  <a:pt x="1783" y="5956"/>
                </a:cubicBezTo>
                <a:cubicBezTo>
                  <a:pt x="1803" y="6017"/>
                  <a:pt x="1824" y="5956"/>
                  <a:pt x="1824" y="5996"/>
                </a:cubicBezTo>
                <a:cubicBezTo>
                  <a:pt x="1824" y="5996"/>
                  <a:pt x="1824" y="6017"/>
                  <a:pt x="1824" y="6037"/>
                </a:cubicBezTo>
                <a:cubicBezTo>
                  <a:pt x="1743" y="6017"/>
                  <a:pt x="1682" y="5915"/>
                  <a:pt x="1581" y="6037"/>
                </a:cubicBezTo>
                <a:cubicBezTo>
                  <a:pt x="1581" y="5976"/>
                  <a:pt x="1581" y="5915"/>
                  <a:pt x="1560" y="5875"/>
                </a:cubicBezTo>
                <a:cubicBezTo>
                  <a:pt x="1520" y="5915"/>
                  <a:pt x="1560" y="5976"/>
                  <a:pt x="1581" y="6017"/>
                </a:cubicBezTo>
                <a:cubicBezTo>
                  <a:pt x="1520" y="6138"/>
                  <a:pt x="1479" y="5936"/>
                  <a:pt x="1439" y="6037"/>
                </a:cubicBezTo>
                <a:cubicBezTo>
                  <a:pt x="1398" y="5976"/>
                  <a:pt x="1459" y="5915"/>
                  <a:pt x="1439" y="5875"/>
                </a:cubicBezTo>
                <a:cubicBezTo>
                  <a:pt x="1398" y="5915"/>
                  <a:pt x="1419" y="5976"/>
                  <a:pt x="1398" y="6037"/>
                </a:cubicBezTo>
                <a:cubicBezTo>
                  <a:pt x="1398" y="6077"/>
                  <a:pt x="1378" y="5976"/>
                  <a:pt x="1358" y="5996"/>
                </a:cubicBezTo>
                <a:cubicBezTo>
                  <a:pt x="1358" y="5976"/>
                  <a:pt x="1378" y="5936"/>
                  <a:pt x="1378" y="5915"/>
                </a:cubicBezTo>
                <a:cubicBezTo>
                  <a:pt x="1358" y="5895"/>
                  <a:pt x="1317" y="5936"/>
                  <a:pt x="1317" y="5996"/>
                </a:cubicBezTo>
                <a:cubicBezTo>
                  <a:pt x="1277" y="5875"/>
                  <a:pt x="1277" y="5976"/>
                  <a:pt x="1236" y="5855"/>
                </a:cubicBezTo>
                <a:cubicBezTo>
                  <a:pt x="1176" y="5915"/>
                  <a:pt x="1176" y="5895"/>
                  <a:pt x="1115" y="5855"/>
                </a:cubicBezTo>
                <a:cubicBezTo>
                  <a:pt x="1115" y="5895"/>
                  <a:pt x="1135" y="5936"/>
                  <a:pt x="1094" y="5976"/>
                </a:cubicBezTo>
                <a:lnTo>
                  <a:pt x="1135" y="6057"/>
                </a:lnTo>
                <a:cubicBezTo>
                  <a:pt x="1155" y="6057"/>
                  <a:pt x="1155" y="5976"/>
                  <a:pt x="1176" y="6057"/>
                </a:cubicBezTo>
                <a:cubicBezTo>
                  <a:pt x="1196" y="6037"/>
                  <a:pt x="1196" y="6017"/>
                  <a:pt x="1176" y="5996"/>
                </a:cubicBezTo>
                <a:cubicBezTo>
                  <a:pt x="1236" y="5996"/>
                  <a:pt x="1398" y="5996"/>
                  <a:pt x="1358" y="6138"/>
                </a:cubicBezTo>
                <a:cubicBezTo>
                  <a:pt x="1378" y="6179"/>
                  <a:pt x="1398" y="6098"/>
                  <a:pt x="1398" y="6077"/>
                </a:cubicBezTo>
                <a:cubicBezTo>
                  <a:pt x="1439" y="6138"/>
                  <a:pt x="1419" y="6199"/>
                  <a:pt x="1378" y="6219"/>
                </a:cubicBezTo>
                <a:cubicBezTo>
                  <a:pt x="1398" y="6239"/>
                  <a:pt x="1479" y="6239"/>
                  <a:pt x="1439" y="6158"/>
                </a:cubicBezTo>
                <a:cubicBezTo>
                  <a:pt x="1479" y="6158"/>
                  <a:pt x="1520" y="6219"/>
                  <a:pt x="1560" y="6138"/>
                </a:cubicBezTo>
                <a:cubicBezTo>
                  <a:pt x="1560" y="6179"/>
                  <a:pt x="1520" y="6199"/>
                  <a:pt x="1520" y="6239"/>
                </a:cubicBezTo>
                <a:cubicBezTo>
                  <a:pt x="1540" y="6280"/>
                  <a:pt x="1641" y="6199"/>
                  <a:pt x="1601" y="6320"/>
                </a:cubicBezTo>
                <a:cubicBezTo>
                  <a:pt x="1621" y="6361"/>
                  <a:pt x="1641" y="6280"/>
                  <a:pt x="1621" y="6260"/>
                </a:cubicBezTo>
                <a:cubicBezTo>
                  <a:pt x="1662" y="6260"/>
                  <a:pt x="1702" y="6280"/>
                  <a:pt x="1722" y="6320"/>
                </a:cubicBezTo>
                <a:lnTo>
                  <a:pt x="1722" y="6239"/>
                </a:lnTo>
                <a:cubicBezTo>
                  <a:pt x="1722" y="6219"/>
                  <a:pt x="1763" y="6260"/>
                  <a:pt x="1783" y="6239"/>
                </a:cubicBezTo>
                <a:cubicBezTo>
                  <a:pt x="1783" y="6280"/>
                  <a:pt x="1763" y="6300"/>
                  <a:pt x="1763" y="6320"/>
                </a:cubicBezTo>
                <a:cubicBezTo>
                  <a:pt x="1824" y="6280"/>
                  <a:pt x="1905" y="6280"/>
                  <a:pt x="1986" y="6320"/>
                </a:cubicBezTo>
                <a:cubicBezTo>
                  <a:pt x="1986" y="6361"/>
                  <a:pt x="1945" y="6320"/>
                  <a:pt x="1945" y="6381"/>
                </a:cubicBezTo>
                <a:cubicBezTo>
                  <a:pt x="1925" y="6442"/>
                  <a:pt x="1986" y="6361"/>
                  <a:pt x="2006" y="6442"/>
                </a:cubicBezTo>
                <a:cubicBezTo>
                  <a:pt x="2067" y="6361"/>
                  <a:pt x="2067" y="6584"/>
                  <a:pt x="2128" y="6503"/>
                </a:cubicBezTo>
                <a:cubicBezTo>
                  <a:pt x="2107" y="6482"/>
                  <a:pt x="2087" y="6482"/>
                  <a:pt x="2067" y="6462"/>
                </a:cubicBezTo>
                <a:cubicBezTo>
                  <a:pt x="2107" y="6381"/>
                  <a:pt x="2107" y="6482"/>
                  <a:pt x="2148" y="6401"/>
                </a:cubicBezTo>
                <a:cubicBezTo>
                  <a:pt x="2148" y="6442"/>
                  <a:pt x="2148" y="6462"/>
                  <a:pt x="2148" y="6482"/>
                </a:cubicBezTo>
                <a:cubicBezTo>
                  <a:pt x="2148" y="6503"/>
                  <a:pt x="2168" y="6462"/>
                  <a:pt x="2188" y="6503"/>
                </a:cubicBezTo>
                <a:cubicBezTo>
                  <a:pt x="2188" y="6401"/>
                  <a:pt x="2330" y="6482"/>
                  <a:pt x="2411" y="6503"/>
                </a:cubicBezTo>
                <a:lnTo>
                  <a:pt x="2411" y="6523"/>
                </a:lnTo>
                <a:cubicBezTo>
                  <a:pt x="2512" y="6503"/>
                  <a:pt x="2593" y="6523"/>
                  <a:pt x="2695" y="6584"/>
                </a:cubicBezTo>
                <a:cubicBezTo>
                  <a:pt x="2695" y="6604"/>
                  <a:pt x="2674" y="6624"/>
                  <a:pt x="2654" y="6645"/>
                </a:cubicBezTo>
                <a:cubicBezTo>
                  <a:pt x="2695" y="6726"/>
                  <a:pt x="2715" y="6624"/>
                  <a:pt x="2715" y="6584"/>
                </a:cubicBezTo>
                <a:cubicBezTo>
                  <a:pt x="2776" y="6584"/>
                  <a:pt x="2715" y="6665"/>
                  <a:pt x="2776" y="6705"/>
                </a:cubicBezTo>
                <a:cubicBezTo>
                  <a:pt x="2816" y="6685"/>
                  <a:pt x="2735" y="6645"/>
                  <a:pt x="2776" y="6604"/>
                </a:cubicBezTo>
                <a:cubicBezTo>
                  <a:pt x="2837" y="6624"/>
                  <a:pt x="2918" y="6523"/>
                  <a:pt x="2978" y="6645"/>
                </a:cubicBezTo>
                <a:cubicBezTo>
                  <a:pt x="2999" y="6543"/>
                  <a:pt x="3039" y="6584"/>
                  <a:pt x="3080" y="6563"/>
                </a:cubicBezTo>
                <a:cubicBezTo>
                  <a:pt x="3100" y="6604"/>
                  <a:pt x="3080" y="6624"/>
                  <a:pt x="3100" y="6665"/>
                </a:cubicBezTo>
                <a:cubicBezTo>
                  <a:pt x="3161" y="6604"/>
                  <a:pt x="3201" y="6624"/>
                  <a:pt x="3262" y="6624"/>
                </a:cubicBezTo>
                <a:cubicBezTo>
                  <a:pt x="3262" y="6685"/>
                  <a:pt x="3221" y="6665"/>
                  <a:pt x="3201" y="6665"/>
                </a:cubicBezTo>
                <a:cubicBezTo>
                  <a:pt x="3242" y="6726"/>
                  <a:pt x="3302" y="6705"/>
                  <a:pt x="3343" y="6645"/>
                </a:cubicBezTo>
                <a:cubicBezTo>
                  <a:pt x="3363" y="6685"/>
                  <a:pt x="3343" y="6705"/>
                  <a:pt x="3363" y="6746"/>
                </a:cubicBezTo>
                <a:cubicBezTo>
                  <a:pt x="3343" y="6807"/>
                  <a:pt x="3302" y="6746"/>
                  <a:pt x="3302" y="6827"/>
                </a:cubicBezTo>
                <a:cubicBezTo>
                  <a:pt x="3424" y="6867"/>
                  <a:pt x="3566" y="6827"/>
                  <a:pt x="3647" y="6705"/>
                </a:cubicBezTo>
                <a:cubicBezTo>
                  <a:pt x="3687" y="6766"/>
                  <a:pt x="3626" y="6786"/>
                  <a:pt x="3647" y="6847"/>
                </a:cubicBezTo>
                <a:cubicBezTo>
                  <a:pt x="3748" y="6827"/>
                  <a:pt x="3849" y="6867"/>
                  <a:pt x="3910" y="6928"/>
                </a:cubicBezTo>
                <a:cubicBezTo>
                  <a:pt x="3951" y="6847"/>
                  <a:pt x="3971" y="6928"/>
                  <a:pt x="4011" y="6928"/>
                </a:cubicBezTo>
                <a:cubicBezTo>
                  <a:pt x="4032" y="6908"/>
                  <a:pt x="4011" y="6867"/>
                  <a:pt x="4032" y="6847"/>
                </a:cubicBezTo>
                <a:cubicBezTo>
                  <a:pt x="4092" y="6948"/>
                  <a:pt x="4234" y="6807"/>
                  <a:pt x="4234" y="6948"/>
                </a:cubicBezTo>
                <a:cubicBezTo>
                  <a:pt x="4356" y="6948"/>
                  <a:pt x="4498" y="7050"/>
                  <a:pt x="4558" y="6969"/>
                </a:cubicBezTo>
                <a:cubicBezTo>
                  <a:pt x="4619" y="7070"/>
                  <a:pt x="4680" y="6969"/>
                  <a:pt x="4720" y="7110"/>
                </a:cubicBezTo>
                <a:cubicBezTo>
                  <a:pt x="4761" y="7029"/>
                  <a:pt x="4781" y="7110"/>
                  <a:pt x="4822" y="7009"/>
                </a:cubicBezTo>
                <a:cubicBezTo>
                  <a:pt x="4862" y="7050"/>
                  <a:pt x="4822" y="7070"/>
                  <a:pt x="4862" y="7110"/>
                </a:cubicBezTo>
                <a:cubicBezTo>
                  <a:pt x="5065" y="7090"/>
                  <a:pt x="5247" y="7151"/>
                  <a:pt x="5429" y="7232"/>
                </a:cubicBezTo>
                <a:cubicBezTo>
                  <a:pt x="5429" y="7212"/>
                  <a:pt x="5450" y="7171"/>
                  <a:pt x="5429" y="7171"/>
                </a:cubicBezTo>
                <a:cubicBezTo>
                  <a:pt x="5571" y="7252"/>
                  <a:pt x="5733" y="7272"/>
                  <a:pt x="5895" y="7252"/>
                </a:cubicBezTo>
                <a:cubicBezTo>
                  <a:pt x="5936" y="7212"/>
                  <a:pt x="5956" y="7333"/>
                  <a:pt x="5996" y="7313"/>
                </a:cubicBezTo>
                <a:cubicBezTo>
                  <a:pt x="6037" y="7313"/>
                  <a:pt x="5996" y="7272"/>
                  <a:pt x="5996" y="7252"/>
                </a:cubicBezTo>
                <a:cubicBezTo>
                  <a:pt x="6057" y="7293"/>
                  <a:pt x="6118" y="7333"/>
                  <a:pt x="6179" y="7272"/>
                </a:cubicBezTo>
                <a:lnTo>
                  <a:pt x="6240" y="7374"/>
                </a:lnTo>
                <a:cubicBezTo>
                  <a:pt x="6402" y="7333"/>
                  <a:pt x="6584" y="7374"/>
                  <a:pt x="6746" y="7455"/>
                </a:cubicBezTo>
                <a:lnTo>
                  <a:pt x="6746" y="7414"/>
                </a:lnTo>
                <a:cubicBezTo>
                  <a:pt x="7030" y="7516"/>
                  <a:pt x="7313" y="7475"/>
                  <a:pt x="7617" y="7556"/>
                </a:cubicBezTo>
                <a:cubicBezTo>
                  <a:pt x="7657" y="7455"/>
                  <a:pt x="7860" y="7576"/>
                  <a:pt x="7982" y="7576"/>
                </a:cubicBezTo>
                <a:cubicBezTo>
                  <a:pt x="8042" y="7576"/>
                  <a:pt x="8103" y="7536"/>
                  <a:pt x="8144" y="7617"/>
                </a:cubicBezTo>
                <a:lnTo>
                  <a:pt x="8184" y="7556"/>
                </a:lnTo>
                <a:cubicBezTo>
                  <a:pt x="8225" y="7678"/>
                  <a:pt x="8306" y="7536"/>
                  <a:pt x="8346" y="7637"/>
                </a:cubicBezTo>
                <a:cubicBezTo>
                  <a:pt x="8488" y="7556"/>
                  <a:pt x="8691" y="7698"/>
                  <a:pt x="8853" y="7637"/>
                </a:cubicBezTo>
                <a:lnTo>
                  <a:pt x="8893" y="7698"/>
                </a:lnTo>
                <a:cubicBezTo>
                  <a:pt x="9096" y="7597"/>
                  <a:pt x="9298" y="7759"/>
                  <a:pt x="9521" y="7657"/>
                </a:cubicBezTo>
                <a:cubicBezTo>
                  <a:pt x="9622" y="7779"/>
                  <a:pt x="9724" y="7617"/>
                  <a:pt x="9805" y="7738"/>
                </a:cubicBezTo>
                <a:cubicBezTo>
                  <a:pt x="9865" y="7637"/>
                  <a:pt x="9906" y="7759"/>
                  <a:pt x="9967" y="7698"/>
                </a:cubicBezTo>
                <a:cubicBezTo>
                  <a:pt x="10108" y="7759"/>
                  <a:pt x="10291" y="7759"/>
                  <a:pt x="10433" y="7718"/>
                </a:cubicBezTo>
                <a:cubicBezTo>
                  <a:pt x="10777" y="7779"/>
                  <a:pt x="11121" y="7698"/>
                  <a:pt x="11466" y="7759"/>
                </a:cubicBezTo>
                <a:lnTo>
                  <a:pt x="11506" y="7698"/>
                </a:lnTo>
                <a:cubicBezTo>
                  <a:pt x="11526" y="7678"/>
                  <a:pt x="11526" y="7718"/>
                  <a:pt x="11506" y="7738"/>
                </a:cubicBezTo>
                <a:cubicBezTo>
                  <a:pt x="11688" y="7698"/>
                  <a:pt x="11810" y="7718"/>
                  <a:pt x="12013" y="7678"/>
                </a:cubicBezTo>
                <a:lnTo>
                  <a:pt x="12033" y="7738"/>
                </a:lnTo>
                <a:cubicBezTo>
                  <a:pt x="12073" y="7738"/>
                  <a:pt x="12053" y="7637"/>
                  <a:pt x="12114" y="7698"/>
                </a:cubicBezTo>
                <a:cubicBezTo>
                  <a:pt x="12114" y="7718"/>
                  <a:pt x="12094" y="7698"/>
                  <a:pt x="12073" y="7738"/>
                </a:cubicBezTo>
                <a:cubicBezTo>
                  <a:pt x="12073" y="7759"/>
                  <a:pt x="12134" y="7738"/>
                  <a:pt x="12134" y="7698"/>
                </a:cubicBezTo>
                <a:cubicBezTo>
                  <a:pt x="13491" y="7779"/>
                  <a:pt x="14808" y="7536"/>
                  <a:pt x="16145" y="7516"/>
                </a:cubicBezTo>
                <a:lnTo>
                  <a:pt x="16185" y="7455"/>
                </a:lnTo>
                <a:cubicBezTo>
                  <a:pt x="16368" y="7516"/>
                  <a:pt x="16550" y="7374"/>
                  <a:pt x="16732" y="7455"/>
                </a:cubicBezTo>
                <a:cubicBezTo>
                  <a:pt x="16773" y="7455"/>
                  <a:pt x="16793" y="7353"/>
                  <a:pt x="16793" y="7434"/>
                </a:cubicBezTo>
                <a:cubicBezTo>
                  <a:pt x="16833" y="7394"/>
                  <a:pt x="16914" y="7394"/>
                  <a:pt x="16955" y="7434"/>
                </a:cubicBezTo>
                <a:lnTo>
                  <a:pt x="16996" y="7374"/>
                </a:lnTo>
                <a:cubicBezTo>
                  <a:pt x="17056" y="7374"/>
                  <a:pt x="17117" y="7414"/>
                  <a:pt x="17178" y="7353"/>
                </a:cubicBezTo>
                <a:cubicBezTo>
                  <a:pt x="17482" y="7455"/>
                  <a:pt x="17806" y="7272"/>
                  <a:pt x="18089" y="7434"/>
                </a:cubicBezTo>
                <a:lnTo>
                  <a:pt x="18130" y="7374"/>
                </a:lnTo>
                <a:cubicBezTo>
                  <a:pt x="18170" y="7455"/>
                  <a:pt x="18272" y="7455"/>
                  <a:pt x="18292" y="7374"/>
                </a:cubicBezTo>
                <a:cubicBezTo>
                  <a:pt x="18312" y="7394"/>
                  <a:pt x="18292" y="7434"/>
                  <a:pt x="18312" y="7455"/>
                </a:cubicBezTo>
                <a:cubicBezTo>
                  <a:pt x="18353" y="7333"/>
                  <a:pt x="18373" y="7414"/>
                  <a:pt x="18393" y="7455"/>
                </a:cubicBezTo>
                <a:cubicBezTo>
                  <a:pt x="18474" y="7353"/>
                  <a:pt x="18575" y="7394"/>
                  <a:pt x="18677" y="7394"/>
                </a:cubicBezTo>
                <a:cubicBezTo>
                  <a:pt x="18697" y="7414"/>
                  <a:pt x="18697" y="7455"/>
                  <a:pt x="18677" y="7475"/>
                </a:cubicBezTo>
                <a:cubicBezTo>
                  <a:pt x="18717" y="7495"/>
                  <a:pt x="18717" y="7374"/>
                  <a:pt x="18758" y="7434"/>
                </a:cubicBezTo>
                <a:lnTo>
                  <a:pt x="18758" y="7394"/>
                </a:lnTo>
                <a:cubicBezTo>
                  <a:pt x="18758" y="7374"/>
                  <a:pt x="18819" y="7434"/>
                  <a:pt x="18839" y="7353"/>
                </a:cubicBezTo>
                <a:cubicBezTo>
                  <a:pt x="18859" y="7374"/>
                  <a:pt x="18859" y="7394"/>
                  <a:pt x="18839" y="7414"/>
                </a:cubicBezTo>
                <a:cubicBezTo>
                  <a:pt x="18859" y="7374"/>
                  <a:pt x="18920" y="7333"/>
                  <a:pt x="18981" y="7333"/>
                </a:cubicBezTo>
                <a:cubicBezTo>
                  <a:pt x="19001" y="7414"/>
                  <a:pt x="18940" y="7374"/>
                  <a:pt x="18920" y="7434"/>
                </a:cubicBezTo>
                <a:cubicBezTo>
                  <a:pt x="19021" y="7374"/>
                  <a:pt x="19122" y="7313"/>
                  <a:pt x="19224" y="7272"/>
                </a:cubicBezTo>
                <a:lnTo>
                  <a:pt x="19264" y="7353"/>
                </a:lnTo>
                <a:cubicBezTo>
                  <a:pt x="19244" y="7434"/>
                  <a:pt x="19284" y="7333"/>
                  <a:pt x="19244" y="7293"/>
                </a:cubicBezTo>
                <a:cubicBezTo>
                  <a:pt x="19305" y="7232"/>
                  <a:pt x="19345" y="7252"/>
                  <a:pt x="19406" y="7191"/>
                </a:cubicBezTo>
                <a:cubicBezTo>
                  <a:pt x="19406" y="7252"/>
                  <a:pt x="19487" y="7232"/>
                  <a:pt x="19426" y="7293"/>
                </a:cubicBezTo>
                <a:cubicBezTo>
                  <a:pt x="19467" y="7313"/>
                  <a:pt x="19467" y="7212"/>
                  <a:pt x="19528" y="7293"/>
                </a:cubicBezTo>
                <a:cubicBezTo>
                  <a:pt x="19568" y="7232"/>
                  <a:pt x="19507" y="7232"/>
                  <a:pt x="19487" y="7232"/>
                </a:cubicBezTo>
                <a:cubicBezTo>
                  <a:pt x="19548" y="7151"/>
                  <a:pt x="19609" y="7232"/>
                  <a:pt x="19669" y="7131"/>
                </a:cubicBezTo>
                <a:cubicBezTo>
                  <a:pt x="19669" y="7171"/>
                  <a:pt x="19649" y="7171"/>
                  <a:pt x="19649" y="7191"/>
                </a:cubicBezTo>
                <a:cubicBezTo>
                  <a:pt x="19649" y="7212"/>
                  <a:pt x="19690" y="7171"/>
                  <a:pt x="19690" y="7232"/>
                </a:cubicBezTo>
                <a:cubicBezTo>
                  <a:pt x="19690" y="7151"/>
                  <a:pt x="19730" y="7212"/>
                  <a:pt x="19771" y="7131"/>
                </a:cubicBezTo>
                <a:cubicBezTo>
                  <a:pt x="19892" y="7272"/>
                  <a:pt x="20074" y="6948"/>
                  <a:pt x="20196" y="7131"/>
                </a:cubicBezTo>
                <a:cubicBezTo>
                  <a:pt x="20236" y="7009"/>
                  <a:pt x="20318" y="7029"/>
                  <a:pt x="20378" y="7009"/>
                </a:cubicBezTo>
                <a:cubicBezTo>
                  <a:pt x="20378" y="7110"/>
                  <a:pt x="20297" y="7029"/>
                  <a:pt x="20257" y="7090"/>
                </a:cubicBezTo>
                <a:cubicBezTo>
                  <a:pt x="20257" y="7110"/>
                  <a:pt x="20297" y="7110"/>
                  <a:pt x="20297" y="7131"/>
                </a:cubicBezTo>
                <a:cubicBezTo>
                  <a:pt x="20257" y="7171"/>
                  <a:pt x="20196" y="7272"/>
                  <a:pt x="20155" y="7293"/>
                </a:cubicBezTo>
                <a:cubicBezTo>
                  <a:pt x="20155" y="7131"/>
                  <a:pt x="20034" y="7293"/>
                  <a:pt x="19993" y="7293"/>
                </a:cubicBezTo>
                <a:cubicBezTo>
                  <a:pt x="20095" y="7374"/>
                  <a:pt x="20257" y="7333"/>
                  <a:pt x="20358" y="7191"/>
                </a:cubicBezTo>
                <a:cubicBezTo>
                  <a:pt x="20358" y="7212"/>
                  <a:pt x="20338" y="7252"/>
                  <a:pt x="20318" y="7272"/>
                </a:cubicBezTo>
                <a:cubicBezTo>
                  <a:pt x="20378" y="7252"/>
                  <a:pt x="20480" y="7272"/>
                  <a:pt x="20480" y="7110"/>
                </a:cubicBezTo>
                <a:cubicBezTo>
                  <a:pt x="20520" y="7090"/>
                  <a:pt x="20500" y="7171"/>
                  <a:pt x="20520" y="7212"/>
                </a:cubicBezTo>
                <a:cubicBezTo>
                  <a:pt x="20621" y="7110"/>
                  <a:pt x="20682" y="7110"/>
                  <a:pt x="20804" y="7009"/>
                </a:cubicBezTo>
                <a:cubicBezTo>
                  <a:pt x="20945" y="7029"/>
                  <a:pt x="21087" y="6969"/>
                  <a:pt x="21189" y="6867"/>
                </a:cubicBezTo>
                <a:cubicBezTo>
                  <a:pt x="21290" y="6867"/>
                  <a:pt x="21391" y="6827"/>
                  <a:pt x="21432" y="6726"/>
                </a:cubicBezTo>
                <a:cubicBezTo>
                  <a:pt x="21594" y="6807"/>
                  <a:pt x="21897" y="6422"/>
                  <a:pt x="22100" y="6665"/>
                </a:cubicBezTo>
                <a:cubicBezTo>
                  <a:pt x="22060" y="6462"/>
                  <a:pt x="22222" y="6563"/>
                  <a:pt x="22222" y="6381"/>
                </a:cubicBezTo>
                <a:cubicBezTo>
                  <a:pt x="22262" y="6401"/>
                  <a:pt x="22323" y="6219"/>
                  <a:pt x="22363" y="6341"/>
                </a:cubicBezTo>
                <a:cubicBezTo>
                  <a:pt x="22485" y="6179"/>
                  <a:pt x="22748" y="6179"/>
                  <a:pt x="22890" y="6341"/>
                </a:cubicBezTo>
                <a:cubicBezTo>
                  <a:pt x="22910" y="6280"/>
                  <a:pt x="22931" y="6239"/>
                  <a:pt x="22931" y="6179"/>
                </a:cubicBezTo>
                <a:cubicBezTo>
                  <a:pt x="22951" y="6158"/>
                  <a:pt x="22971" y="6179"/>
                  <a:pt x="23012" y="6260"/>
                </a:cubicBezTo>
                <a:cubicBezTo>
                  <a:pt x="23032" y="6179"/>
                  <a:pt x="23052" y="6219"/>
                  <a:pt x="23072" y="6219"/>
                </a:cubicBezTo>
                <a:cubicBezTo>
                  <a:pt x="23093" y="6138"/>
                  <a:pt x="23113" y="6158"/>
                  <a:pt x="23133" y="6077"/>
                </a:cubicBezTo>
                <a:cubicBezTo>
                  <a:pt x="23133" y="6037"/>
                  <a:pt x="23113" y="6098"/>
                  <a:pt x="23093" y="6077"/>
                </a:cubicBezTo>
                <a:cubicBezTo>
                  <a:pt x="23214" y="5956"/>
                  <a:pt x="23417" y="5996"/>
                  <a:pt x="23518" y="6138"/>
                </a:cubicBezTo>
                <a:cubicBezTo>
                  <a:pt x="23538" y="6037"/>
                  <a:pt x="23579" y="5996"/>
                  <a:pt x="23640" y="6037"/>
                </a:cubicBezTo>
                <a:cubicBezTo>
                  <a:pt x="23721" y="5855"/>
                  <a:pt x="23862" y="5713"/>
                  <a:pt x="24024" y="5611"/>
                </a:cubicBezTo>
                <a:lnTo>
                  <a:pt x="24065" y="5713"/>
                </a:lnTo>
                <a:cubicBezTo>
                  <a:pt x="24065" y="5611"/>
                  <a:pt x="24146" y="5652"/>
                  <a:pt x="24186" y="5591"/>
                </a:cubicBezTo>
                <a:cubicBezTo>
                  <a:pt x="24186" y="5611"/>
                  <a:pt x="24186" y="5632"/>
                  <a:pt x="24186" y="5652"/>
                </a:cubicBezTo>
                <a:cubicBezTo>
                  <a:pt x="24308" y="5632"/>
                  <a:pt x="24429" y="5571"/>
                  <a:pt x="24531" y="5470"/>
                </a:cubicBezTo>
                <a:cubicBezTo>
                  <a:pt x="24693" y="5449"/>
                  <a:pt x="24835" y="5348"/>
                  <a:pt x="24936" y="5206"/>
                </a:cubicBezTo>
                <a:cubicBezTo>
                  <a:pt x="25017" y="5227"/>
                  <a:pt x="25179" y="5065"/>
                  <a:pt x="25260" y="4983"/>
                </a:cubicBezTo>
                <a:cubicBezTo>
                  <a:pt x="25382" y="4882"/>
                  <a:pt x="25483" y="4761"/>
                  <a:pt x="25584" y="4619"/>
                </a:cubicBezTo>
                <a:cubicBezTo>
                  <a:pt x="25544" y="4619"/>
                  <a:pt x="25544" y="4578"/>
                  <a:pt x="25523" y="4518"/>
                </a:cubicBezTo>
                <a:cubicBezTo>
                  <a:pt x="25564" y="4477"/>
                  <a:pt x="25584" y="4518"/>
                  <a:pt x="25604" y="4477"/>
                </a:cubicBezTo>
                <a:cubicBezTo>
                  <a:pt x="25564" y="4437"/>
                  <a:pt x="25544" y="4497"/>
                  <a:pt x="25523" y="4437"/>
                </a:cubicBezTo>
                <a:cubicBezTo>
                  <a:pt x="25483" y="4538"/>
                  <a:pt x="25422" y="4376"/>
                  <a:pt x="25402" y="4497"/>
                </a:cubicBezTo>
                <a:cubicBezTo>
                  <a:pt x="25382" y="4518"/>
                  <a:pt x="25361" y="4437"/>
                  <a:pt x="25341" y="4416"/>
                </a:cubicBezTo>
                <a:cubicBezTo>
                  <a:pt x="25280" y="4416"/>
                  <a:pt x="25240" y="4437"/>
                  <a:pt x="25179" y="4437"/>
                </a:cubicBezTo>
                <a:cubicBezTo>
                  <a:pt x="25240" y="4376"/>
                  <a:pt x="25280" y="4295"/>
                  <a:pt x="25321" y="4234"/>
                </a:cubicBezTo>
                <a:cubicBezTo>
                  <a:pt x="25078" y="4234"/>
                  <a:pt x="24835" y="4315"/>
                  <a:pt x="24612" y="4477"/>
                </a:cubicBezTo>
                <a:cubicBezTo>
                  <a:pt x="24592" y="4477"/>
                  <a:pt x="24571" y="4477"/>
                  <a:pt x="24551" y="4437"/>
                </a:cubicBezTo>
                <a:cubicBezTo>
                  <a:pt x="24551" y="4457"/>
                  <a:pt x="24551" y="4477"/>
                  <a:pt x="24551" y="4497"/>
                </a:cubicBezTo>
                <a:cubicBezTo>
                  <a:pt x="24531" y="4497"/>
                  <a:pt x="24511" y="4518"/>
                  <a:pt x="24470" y="4538"/>
                </a:cubicBezTo>
                <a:cubicBezTo>
                  <a:pt x="24450" y="4396"/>
                  <a:pt x="24348" y="4619"/>
                  <a:pt x="24288" y="4720"/>
                </a:cubicBezTo>
                <a:cubicBezTo>
                  <a:pt x="24267" y="4659"/>
                  <a:pt x="24308" y="4619"/>
                  <a:pt x="24328" y="4578"/>
                </a:cubicBezTo>
                <a:cubicBezTo>
                  <a:pt x="24308" y="4578"/>
                  <a:pt x="24288" y="4538"/>
                  <a:pt x="24288" y="4477"/>
                </a:cubicBezTo>
                <a:cubicBezTo>
                  <a:pt x="24328" y="4416"/>
                  <a:pt x="24328" y="4477"/>
                  <a:pt x="24369" y="4396"/>
                </a:cubicBezTo>
                <a:cubicBezTo>
                  <a:pt x="24348" y="4335"/>
                  <a:pt x="24328" y="4477"/>
                  <a:pt x="24308" y="4396"/>
                </a:cubicBezTo>
                <a:cubicBezTo>
                  <a:pt x="24267" y="4416"/>
                  <a:pt x="24308" y="4457"/>
                  <a:pt x="24267" y="4477"/>
                </a:cubicBezTo>
                <a:cubicBezTo>
                  <a:pt x="24227" y="4497"/>
                  <a:pt x="24247" y="4497"/>
                  <a:pt x="24227" y="4477"/>
                </a:cubicBezTo>
                <a:cubicBezTo>
                  <a:pt x="24227" y="4457"/>
                  <a:pt x="24267" y="4376"/>
                  <a:pt x="24267" y="4335"/>
                </a:cubicBezTo>
                <a:lnTo>
                  <a:pt x="24308" y="4335"/>
                </a:lnTo>
                <a:cubicBezTo>
                  <a:pt x="24288" y="4416"/>
                  <a:pt x="24348" y="4356"/>
                  <a:pt x="24389" y="4335"/>
                </a:cubicBezTo>
                <a:cubicBezTo>
                  <a:pt x="24389" y="4356"/>
                  <a:pt x="24389" y="4376"/>
                  <a:pt x="24409" y="4396"/>
                </a:cubicBezTo>
                <a:cubicBezTo>
                  <a:pt x="24470" y="4356"/>
                  <a:pt x="24511" y="4214"/>
                  <a:pt x="24571" y="4173"/>
                </a:cubicBezTo>
                <a:cubicBezTo>
                  <a:pt x="24571" y="4234"/>
                  <a:pt x="24511" y="4275"/>
                  <a:pt x="24490" y="4335"/>
                </a:cubicBezTo>
                <a:cubicBezTo>
                  <a:pt x="24531" y="4335"/>
                  <a:pt x="24571" y="4295"/>
                  <a:pt x="24571" y="4234"/>
                </a:cubicBezTo>
                <a:cubicBezTo>
                  <a:pt x="24632" y="4295"/>
                  <a:pt x="24733" y="4173"/>
                  <a:pt x="24814" y="4092"/>
                </a:cubicBezTo>
                <a:cubicBezTo>
                  <a:pt x="24774" y="4052"/>
                  <a:pt x="24713" y="4173"/>
                  <a:pt x="24652" y="4214"/>
                </a:cubicBezTo>
                <a:cubicBezTo>
                  <a:pt x="24693" y="4052"/>
                  <a:pt x="24794" y="4011"/>
                  <a:pt x="24855" y="4112"/>
                </a:cubicBezTo>
                <a:cubicBezTo>
                  <a:pt x="24916" y="4031"/>
                  <a:pt x="24997" y="3950"/>
                  <a:pt x="25057" y="4031"/>
                </a:cubicBezTo>
                <a:cubicBezTo>
                  <a:pt x="25260" y="3829"/>
                  <a:pt x="25442" y="3910"/>
                  <a:pt x="25665" y="3748"/>
                </a:cubicBezTo>
                <a:cubicBezTo>
                  <a:pt x="25625" y="3667"/>
                  <a:pt x="25564" y="3707"/>
                  <a:pt x="25544" y="3606"/>
                </a:cubicBezTo>
                <a:cubicBezTo>
                  <a:pt x="25483" y="3626"/>
                  <a:pt x="25442" y="3626"/>
                  <a:pt x="25402" y="3545"/>
                </a:cubicBezTo>
                <a:cubicBezTo>
                  <a:pt x="25382" y="3566"/>
                  <a:pt x="25402" y="3586"/>
                  <a:pt x="25382" y="3606"/>
                </a:cubicBezTo>
                <a:cubicBezTo>
                  <a:pt x="25341" y="3485"/>
                  <a:pt x="25301" y="3606"/>
                  <a:pt x="25280" y="3545"/>
                </a:cubicBezTo>
                <a:cubicBezTo>
                  <a:pt x="25240" y="3485"/>
                  <a:pt x="25280" y="3464"/>
                  <a:pt x="25301" y="3424"/>
                </a:cubicBezTo>
                <a:cubicBezTo>
                  <a:pt x="25260" y="3363"/>
                  <a:pt x="25219" y="3424"/>
                  <a:pt x="25179" y="3424"/>
                </a:cubicBezTo>
                <a:cubicBezTo>
                  <a:pt x="25118" y="3404"/>
                  <a:pt x="25199" y="3343"/>
                  <a:pt x="25179" y="3302"/>
                </a:cubicBezTo>
                <a:cubicBezTo>
                  <a:pt x="25098" y="3262"/>
                  <a:pt x="25057" y="3363"/>
                  <a:pt x="24997" y="3383"/>
                </a:cubicBezTo>
                <a:cubicBezTo>
                  <a:pt x="24976" y="3302"/>
                  <a:pt x="25057" y="3241"/>
                  <a:pt x="25098" y="3201"/>
                </a:cubicBezTo>
                <a:cubicBezTo>
                  <a:pt x="25078" y="3201"/>
                  <a:pt x="25057" y="3181"/>
                  <a:pt x="25057" y="3140"/>
                </a:cubicBezTo>
                <a:lnTo>
                  <a:pt x="25057" y="3201"/>
                </a:lnTo>
                <a:cubicBezTo>
                  <a:pt x="25017" y="3241"/>
                  <a:pt x="24997" y="3160"/>
                  <a:pt x="24976" y="3241"/>
                </a:cubicBezTo>
                <a:cubicBezTo>
                  <a:pt x="24976" y="3221"/>
                  <a:pt x="24976" y="3201"/>
                  <a:pt x="24956" y="3160"/>
                </a:cubicBezTo>
                <a:cubicBezTo>
                  <a:pt x="24916" y="3221"/>
                  <a:pt x="24855" y="3201"/>
                  <a:pt x="24794" y="3160"/>
                </a:cubicBezTo>
                <a:cubicBezTo>
                  <a:pt x="24774" y="3201"/>
                  <a:pt x="24774" y="3262"/>
                  <a:pt x="24794" y="3302"/>
                </a:cubicBezTo>
                <a:cubicBezTo>
                  <a:pt x="24774" y="3322"/>
                  <a:pt x="24754" y="3343"/>
                  <a:pt x="24754" y="3343"/>
                </a:cubicBezTo>
                <a:cubicBezTo>
                  <a:pt x="24733" y="3282"/>
                  <a:pt x="24733" y="3221"/>
                  <a:pt x="24713" y="3160"/>
                </a:cubicBezTo>
                <a:cubicBezTo>
                  <a:pt x="24814" y="3120"/>
                  <a:pt x="24895" y="3019"/>
                  <a:pt x="24916" y="2897"/>
                </a:cubicBezTo>
                <a:cubicBezTo>
                  <a:pt x="25017" y="2857"/>
                  <a:pt x="25138" y="2857"/>
                  <a:pt x="25240" y="2897"/>
                </a:cubicBezTo>
                <a:cubicBezTo>
                  <a:pt x="25219" y="2776"/>
                  <a:pt x="25280" y="2836"/>
                  <a:pt x="25321" y="2836"/>
                </a:cubicBezTo>
                <a:cubicBezTo>
                  <a:pt x="25321" y="2897"/>
                  <a:pt x="25280" y="2836"/>
                  <a:pt x="25260" y="2877"/>
                </a:cubicBezTo>
                <a:cubicBezTo>
                  <a:pt x="25301" y="2958"/>
                  <a:pt x="25361" y="2816"/>
                  <a:pt x="25402" y="2796"/>
                </a:cubicBezTo>
                <a:cubicBezTo>
                  <a:pt x="25442" y="2857"/>
                  <a:pt x="25382" y="2877"/>
                  <a:pt x="25422" y="2877"/>
                </a:cubicBezTo>
                <a:cubicBezTo>
                  <a:pt x="25442" y="2776"/>
                  <a:pt x="25564" y="2776"/>
                  <a:pt x="25604" y="2816"/>
                </a:cubicBezTo>
                <a:cubicBezTo>
                  <a:pt x="25665" y="2715"/>
                  <a:pt x="25726" y="2776"/>
                  <a:pt x="25787" y="2735"/>
                </a:cubicBezTo>
                <a:cubicBezTo>
                  <a:pt x="25807" y="2634"/>
                  <a:pt x="25726" y="2695"/>
                  <a:pt x="25706" y="2695"/>
                </a:cubicBezTo>
                <a:cubicBezTo>
                  <a:pt x="25766" y="2634"/>
                  <a:pt x="25928" y="2533"/>
                  <a:pt x="26009" y="2634"/>
                </a:cubicBezTo>
                <a:cubicBezTo>
                  <a:pt x="26090" y="2512"/>
                  <a:pt x="26334" y="2654"/>
                  <a:pt x="26354" y="2391"/>
                </a:cubicBezTo>
                <a:cubicBezTo>
                  <a:pt x="26415" y="2431"/>
                  <a:pt x="26455" y="2289"/>
                  <a:pt x="26496" y="2330"/>
                </a:cubicBezTo>
                <a:cubicBezTo>
                  <a:pt x="26496" y="2391"/>
                  <a:pt x="26455" y="2370"/>
                  <a:pt x="26455" y="2451"/>
                </a:cubicBezTo>
                <a:cubicBezTo>
                  <a:pt x="26617" y="2330"/>
                  <a:pt x="26739" y="2168"/>
                  <a:pt x="26759" y="1986"/>
                </a:cubicBezTo>
                <a:cubicBezTo>
                  <a:pt x="26739" y="1945"/>
                  <a:pt x="26698" y="1884"/>
                  <a:pt x="26718" y="1803"/>
                </a:cubicBezTo>
                <a:close/>
                <a:moveTo>
                  <a:pt x="2816" y="284"/>
                </a:moveTo>
                <a:cubicBezTo>
                  <a:pt x="2776" y="264"/>
                  <a:pt x="2776" y="304"/>
                  <a:pt x="2735" y="284"/>
                </a:cubicBezTo>
                <a:cubicBezTo>
                  <a:pt x="2735" y="223"/>
                  <a:pt x="2755" y="183"/>
                  <a:pt x="2776" y="183"/>
                </a:cubicBezTo>
                <a:cubicBezTo>
                  <a:pt x="2755" y="244"/>
                  <a:pt x="2816" y="223"/>
                  <a:pt x="2816" y="163"/>
                </a:cubicBezTo>
                <a:cubicBezTo>
                  <a:pt x="2816" y="203"/>
                  <a:pt x="2816" y="244"/>
                  <a:pt x="2816" y="284"/>
                </a:cubicBezTo>
                <a:close/>
                <a:moveTo>
                  <a:pt x="3282" y="385"/>
                </a:moveTo>
                <a:cubicBezTo>
                  <a:pt x="3323" y="385"/>
                  <a:pt x="3383" y="365"/>
                  <a:pt x="3383" y="426"/>
                </a:cubicBezTo>
                <a:cubicBezTo>
                  <a:pt x="3343" y="446"/>
                  <a:pt x="3302" y="406"/>
                  <a:pt x="3282" y="385"/>
                </a:cubicBezTo>
                <a:close/>
                <a:moveTo>
                  <a:pt x="3505" y="527"/>
                </a:moveTo>
                <a:cubicBezTo>
                  <a:pt x="3485" y="507"/>
                  <a:pt x="3424" y="487"/>
                  <a:pt x="3444" y="426"/>
                </a:cubicBezTo>
                <a:cubicBezTo>
                  <a:pt x="3464" y="365"/>
                  <a:pt x="3525" y="466"/>
                  <a:pt x="3505" y="527"/>
                </a:cubicBezTo>
                <a:close/>
                <a:moveTo>
                  <a:pt x="4011" y="770"/>
                </a:moveTo>
                <a:cubicBezTo>
                  <a:pt x="4052" y="730"/>
                  <a:pt x="4092" y="649"/>
                  <a:pt x="4113" y="709"/>
                </a:cubicBezTo>
                <a:cubicBezTo>
                  <a:pt x="4072" y="790"/>
                  <a:pt x="4032" y="811"/>
                  <a:pt x="4011" y="790"/>
                </a:cubicBezTo>
                <a:close/>
                <a:moveTo>
                  <a:pt x="4173" y="649"/>
                </a:moveTo>
                <a:cubicBezTo>
                  <a:pt x="4173" y="568"/>
                  <a:pt x="4133" y="588"/>
                  <a:pt x="4113" y="547"/>
                </a:cubicBezTo>
                <a:cubicBezTo>
                  <a:pt x="4173" y="547"/>
                  <a:pt x="4214" y="365"/>
                  <a:pt x="4254" y="487"/>
                </a:cubicBezTo>
                <a:cubicBezTo>
                  <a:pt x="4194" y="527"/>
                  <a:pt x="4194" y="588"/>
                  <a:pt x="4153" y="649"/>
                </a:cubicBezTo>
                <a:close/>
                <a:moveTo>
                  <a:pt x="4275" y="466"/>
                </a:moveTo>
                <a:cubicBezTo>
                  <a:pt x="4295" y="507"/>
                  <a:pt x="4275" y="547"/>
                  <a:pt x="4315" y="588"/>
                </a:cubicBezTo>
                <a:cubicBezTo>
                  <a:pt x="4295" y="628"/>
                  <a:pt x="4275" y="608"/>
                  <a:pt x="4234" y="628"/>
                </a:cubicBezTo>
                <a:cubicBezTo>
                  <a:pt x="4254" y="568"/>
                  <a:pt x="4234" y="527"/>
                  <a:pt x="4254" y="466"/>
                </a:cubicBezTo>
                <a:close/>
                <a:moveTo>
                  <a:pt x="4275" y="831"/>
                </a:moveTo>
                <a:cubicBezTo>
                  <a:pt x="4275" y="790"/>
                  <a:pt x="4335" y="790"/>
                  <a:pt x="4315" y="730"/>
                </a:cubicBezTo>
                <a:cubicBezTo>
                  <a:pt x="4315" y="669"/>
                  <a:pt x="4254" y="750"/>
                  <a:pt x="4254" y="669"/>
                </a:cubicBezTo>
                <a:cubicBezTo>
                  <a:pt x="4295" y="669"/>
                  <a:pt x="4315" y="649"/>
                  <a:pt x="4356" y="730"/>
                </a:cubicBezTo>
                <a:cubicBezTo>
                  <a:pt x="4335" y="750"/>
                  <a:pt x="4335" y="790"/>
                  <a:pt x="4356" y="811"/>
                </a:cubicBezTo>
                <a:cubicBezTo>
                  <a:pt x="4295" y="851"/>
                  <a:pt x="4275" y="851"/>
                  <a:pt x="4254" y="831"/>
                </a:cubicBezTo>
                <a:close/>
                <a:moveTo>
                  <a:pt x="4396" y="669"/>
                </a:moveTo>
                <a:cubicBezTo>
                  <a:pt x="4376" y="669"/>
                  <a:pt x="4356" y="649"/>
                  <a:pt x="4335" y="608"/>
                </a:cubicBezTo>
                <a:cubicBezTo>
                  <a:pt x="4335" y="527"/>
                  <a:pt x="4396" y="649"/>
                  <a:pt x="4376" y="669"/>
                </a:cubicBezTo>
                <a:close/>
                <a:moveTo>
                  <a:pt x="4700" y="851"/>
                </a:moveTo>
                <a:cubicBezTo>
                  <a:pt x="4660" y="831"/>
                  <a:pt x="4660" y="750"/>
                  <a:pt x="4619" y="811"/>
                </a:cubicBezTo>
                <a:cubicBezTo>
                  <a:pt x="4619" y="871"/>
                  <a:pt x="4660" y="871"/>
                  <a:pt x="4619" y="932"/>
                </a:cubicBezTo>
                <a:cubicBezTo>
                  <a:pt x="4599" y="932"/>
                  <a:pt x="4579" y="892"/>
                  <a:pt x="4558" y="831"/>
                </a:cubicBezTo>
                <a:cubicBezTo>
                  <a:pt x="4619" y="750"/>
                  <a:pt x="4700" y="709"/>
                  <a:pt x="4720" y="811"/>
                </a:cubicBezTo>
                <a:cubicBezTo>
                  <a:pt x="4680" y="790"/>
                  <a:pt x="4680" y="831"/>
                  <a:pt x="4660" y="871"/>
                </a:cubicBezTo>
                <a:close/>
                <a:moveTo>
                  <a:pt x="4943" y="568"/>
                </a:moveTo>
                <a:cubicBezTo>
                  <a:pt x="4903" y="588"/>
                  <a:pt x="4862" y="547"/>
                  <a:pt x="4822" y="527"/>
                </a:cubicBezTo>
                <a:cubicBezTo>
                  <a:pt x="4842" y="507"/>
                  <a:pt x="4882" y="487"/>
                  <a:pt x="4923" y="568"/>
                </a:cubicBezTo>
                <a:close/>
                <a:moveTo>
                  <a:pt x="4822" y="912"/>
                </a:moveTo>
                <a:cubicBezTo>
                  <a:pt x="4801" y="912"/>
                  <a:pt x="4781" y="871"/>
                  <a:pt x="4761" y="831"/>
                </a:cubicBezTo>
                <a:cubicBezTo>
                  <a:pt x="4801" y="811"/>
                  <a:pt x="4822" y="811"/>
                  <a:pt x="4842" y="831"/>
                </a:cubicBezTo>
                <a:cubicBezTo>
                  <a:pt x="4822" y="851"/>
                  <a:pt x="4801" y="892"/>
                  <a:pt x="4801" y="912"/>
                </a:cubicBezTo>
                <a:close/>
                <a:moveTo>
                  <a:pt x="4882" y="1013"/>
                </a:moveTo>
                <a:cubicBezTo>
                  <a:pt x="4903" y="953"/>
                  <a:pt x="4923" y="1034"/>
                  <a:pt x="4943" y="1054"/>
                </a:cubicBezTo>
                <a:cubicBezTo>
                  <a:pt x="4903" y="1135"/>
                  <a:pt x="4882" y="1054"/>
                  <a:pt x="4862" y="1013"/>
                </a:cubicBezTo>
                <a:close/>
                <a:moveTo>
                  <a:pt x="5125" y="1135"/>
                </a:moveTo>
                <a:cubicBezTo>
                  <a:pt x="5125" y="1115"/>
                  <a:pt x="5166" y="1013"/>
                  <a:pt x="5186" y="1054"/>
                </a:cubicBezTo>
                <a:cubicBezTo>
                  <a:pt x="5206" y="1094"/>
                  <a:pt x="5146" y="1175"/>
                  <a:pt x="5105" y="1135"/>
                </a:cubicBezTo>
                <a:close/>
                <a:moveTo>
                  <a:pt x="5065" y="831"/>
                </a:moveTo>
                <a:cubicBezTo>
                  <a:pt x="5065" y="750"/>
                  <a:pt x="5125" y="790"/>
                  <a:pt x="5146" y="689"/>
                </a:cubicBezTo>
                <a:cubicBezTo>
                  <a:pt x="5186" y="730"/>
                  <a:pt x="5105" y="750"/>
                  <a:pt x="5125" y="811"/>
                </a:cubicBezTo>
                <a:cubicBezTo>
                  <a:pt x="5146" y="831"/>
                  <a:pt x="5166" y="750"/>
                  <a:pt x="5186" y="811"/>
                </a:cubicBezTo>
                <a:cubicBezTo>
                  <a:pt x="5125" y="871"/>
                  <a:pt x="5085" y="851"/>
                  <a:pt x="5024" y="831"/>
                </a:cubicBezTo>
                <a:close/>
                <a:moveTo>
                  <a:pt x="5328" y="1034"/>
                </a:moveTo>
                <a:cubicBezTo>
                  <a:pt x="5287" y="993"/>
                  <a:pt x="5308" y="871"/>
                  <a:pt x="5348" y="871"/>
                </a:cubicBezTo>
                <a:cubicBezTo>
                  <a:pt x="5348" y="932"/>
                  <a:pt x="5348" y="993"/>
                  <a:pt x="5308" y="1054"/>
                </a:cubicBezTo>
                <a:close/>
                <a:moveTo>
                  <a:pt x="5450" y="1358"/>
                </a:moveTo>
                <a:cubicBezTo>
                  <a:pt x="5450" y="1337"/>
                  <a:pt x="5429" y="1358"/>
                  <a:pt x="5429" y="1317"/>
                </a:cubicBezTo>
                <a:lnTo>
                  <a:pt x="5470" y="1236"/>
                </a:lnTo>
                <a:cubicBezTo>
                  <a:pt x="5470" y="1297"/>
                  <a:pt x="5450" y="1317"/>
                  <a:pt x="5429" y="1358"/>
                </a:cubicBezTo>
                <a:close/>
                <a:moveTo>
                  <a:pt x="5450" y="993"/>
                </a:moveTo>
                <a:cubicBezTo>
                  <a:pt x="5450" y="892"/>
                  <a:pt x="5409" y="973"/>
                  <a:pt x="5389" y="912"/>
                </a:cubicBezTo>
                <a:cubicBezTo>
                  <a:pt x="5429" y="851"/>
                  <a:pt x="5450" y="932"/>
                  <a:pt x="5490" y="871"/>
                </a:cubicBezTo>
                <a:cubicBezTo>
                  <a:pt x="5490" y="912"/>
                  <a:pt x="5531" y="912"/>
                  <a:pt x="5531" y="932"/>
                </a:cubicBezTo>
                <a:cubicBezTo>
                  <a:pt x="5470" y="973"/>
                  <a:pt x="5450" y="892"/>
                  <a:pt x="5429" y="993"/>
                </a:cubicBezTo>
                <a:close/>
                <a:moveTo>
                  <a:pt x="5652" y="1135"/>
                </a:moveTo>
                <a:cubicBezTo>
                  <a:pt x="5632" y="1135"/>
                  <a:pt x="5612" y="1135"/>
                  <a:pt x="5612" y="1094"/>
                </a:cubicBezTo>
                <a:cubicBezTo>
                  <a:pt x="5652" y="1074"/>
                  <a:pt x="5632" y="1013"/>
                  <a:pt x="5672" y="1054"/>
                </a:cubicBezTo>
                <a:cubicBezTo>
                  <a:pt x="5612" y="1094"/>
                  <a:pt x="5652" y="1115"/>
                  <a:pt x="5612" y="1155"/>
                </a:cubicBezTo>
                <a:close/>
                <a:moveTo>
                  <a:pt x="5713" y="1054"/>
                </a:moveTo>
                <a:cubicBezTo>
                  <a:pt x="5672" y="953"/>
                  <a:pt x="5571" y="1074"/>
                  <a:pt x="5551" y="953"/>
                </a:cubicBezTo>
                <a:cubicBezTo>
                  <a:pt x="5571" y="973"/>
                  <a:pt x="5693" y="892"/>
                  <a:pt x="5672" y="1054"/>
                </a:cubicBezTo>
                <a:close/>
                <a:moveTo>
                  <a:pt x="5956" y="1115"/>
                </a:moveTo>
                <a:cubicBezTo>
                  <a:pt x="5956" y="1094"/>
                  <a:pt x="5956" y="1054"/>
                  <a:pt x="5956" y="1034"/>
                </a:cubicBezTo>
                <a:cubicBezTo>
                  <a:pt x="5976" y="1094"/>
                  <a:pt x="5996" y="1034"/>
                  <a:pt x="6017" y="1094"/>
                </a:cubicBezTo>
                <a:cubicBezTo>
                  <a:pt x="5956" y="1135"/>
                  <a:pt x="5936" y="1135"/>
                  <a:pt x="5936" y="1115"/>
                </a:cubicBezTo>
                <a:close/>
                <a:moveTo>
                  <a:pt x="6300" y="1256"/>
                </a:moveTo>
                <a:lnTo>
                  <a:pt x="6361" y="1155"/>
                </a:lnTo>
                <a:cubicBezTo>
                  <a:pt x="6381" y="1256"/>
                  <a:pt x="6422" y="1135"/>
                  <a:pt x="6442" y="1216"/>
                </a:cubicBezTo>
                <a:cubicBezTo>
                  <a:pt x="6402" y="1277"/>
                  <a:pt x="6341" y="1277"/>
                  <a:pt x="6280" y="1256"/>
                </a:cubicBezTo>
                <a:close/>
                <a:moveTo>
                  <a:pt x="1115" y="973"/>
                </a:moveTo>
                <a:cubicBezTo>
                  <a:pt x="1115" y="953"/>
                  <a:pt x="1115" y="912"/>
                  <a:pt x="1155" y="892"/>
                </a:cubicBezTo>
                <a:cubicBezTo>
                  <a:pt x="1155" y="932"/>
                  <a:pt x="1176" y="912"/>
                  <a:pt x="1196" y="953"/>
                </a:cubicBezTo>
                <a:cubicBezTo>
                  <a:pt x="1155" y="993"/>
                  <a:pt x="1135" y="1034"/>
                  <a:pt x="1115" y="973"/>
                </a:cubicBezTo>
                <a:close/>
                <a:moveTo>
                  <a:pt x="1338" y="1034"/>
                </a:moveTo>
                <a:cubicBezTo>
                  <a:pt x="1338" y="912"/>
                  <a:pt x="1297" y="1034"/>
                  <a:pt x="1277" y="993"/>
                </a:cubicBezTo>
                <a:cubicBezTo>
                  <a:pt x="1277" y="892"/>
                  <a:pt x="1398" y="953"/>
                  <a:pt x="1338" y="1034"/>
                </a:cubicBezTo>
                <a:close/>
                <a:moveTo>
                  <a:pt x="1540" y="1216"/>
                </a:moveTo>
                <a:cubicBezTo>
                  <a:pt x="1520" y="1155"/>
                  <a:pt x="1540" y="1094"/>
                  <a:pt x="1500" y="1094"/>
                </a:cubicBezTo>
                <a:cubicBezTo>
                  <a:pt x="1560" y="993"/>
                  <a:pt x="1560" y="1175"/>
                  <a:pt x="1621" y="1196"/>
                </a:cubicBezTo>
                <a:cubicBezTo>
                  <a:pt x="1601" y="1256"/>
                  <a:pt x="1581" y="1115"/>
                  <a:pt x="1540" y="1216"/>
                </a:cubicBezTo>
                <a:close/>
                <a:moveTo>
                  <a:pt x="1824" y="1479"/>
                </a:moveTo>
                <a:cubicBezTo>
                  <a:pt x="1824" y="1398"/>
                  <a:pt x="1783" y="1459"/>
                  <a:pt x="1763" y="1520"/>
                </a:cubicBezTo>
                <a:cubicBezTo>
                  <a:pt x="1743" y="1418"/>
                  <a:pt x="1824" y="1317"/>
                  <a:pt x="1864" y="1378"/>
                </a:cubicBezTo>
                <a:cubicBezTo>
                  <a:pt x="1864" y="1418"/>
                  <a:pt x="1844" y="1459"/>
                  <a:pt x="1824" y="1479"/>
                </a:cubicBezTo>
                <a:close/>
                <a:moveTo>
                  <a:pt x="1378" y="1824"/>
                </a:moveTo>
                <a:cubicBezTo>
                  <a:pt x="1398" y="1925"/>
                  <a:pt x="1419" y="1844"/>
                  <a:pt x="1439" y="1884"/>
                </a:cubicBezTo>
                <a:cubicBezTo>
                  <a:pt x="1439" y="1905"/>
                  <a:pt x="1459" y="1925"/>
                  <a:pt x="1439" y="1965"/>
                </a:cubicBezTo>
                <a:cubicBezTo>
                  <a:pt x="1419" y="1986"/>
                  <a:pt x="1419" y="1884"/>
                  <a:pt x="1378" y="1965"/>
                </a:cubicBezTo>
                <a:lnTo>
                  <a:pt x="1358" y="1905"/>
                </a:lnTo>
                <a:cubicBezTo>
                  <a:pt x="1378" y="1884"/>
                  <a:pt x="1378" y="1844"/>
                  <a:pt x="1398" y="1824"/>
                </a:cubicBezTo>
                <a:close/>
                <a:moveTo>
                  <a:pt x="1277" y="1803"/>
                </a:moveTo>
                <a:cubicBezTo>
                  <a:pt x="1297" y="1824"/>
                  <a:pt x="1358" y="1783"/>
                  <a:pt x="1317" y="1864"/>
                </a:cubicBezTo>
                <a:cubicBezTo>
                  <a:pt x="1317" y="1824"/>
                  <a:pt x="1257" y="1884"/>
                  <a:pt x="1277" y="1803"/>
                </a:cubicBezTo>
                <a:close/>
                <a:moveTo>
                  <a:pt x="1317" y="2148"/>
                </a:moveTo>
                <a:cubicBezTo>
                  <a:pt x="1378" y="2168"/>
                  <a:pt x="1419" y="2127"/>
                  <a:pt x="1479" y="2168"/>
                </a:cubicBezTo>
                <a:cubicBezTo>
                  <a:pt x="1439" y="2229"/>
                  <a:pt x="1338" y="2208"/>
                  <a:pt x="1317" y="2148"/>
                </a:cubicBezTo>
                <a:close/>
                <a:moveTo>
                  <a:pt x="1459" y="2046"/>
                </a:moveTo>
                <a:cubicBezTo>
                  <a:pt x="1479" y="1965"/>
                  <a:pt x="1520" y="1986"/>
                  <a:pt x="1540" y="2046"/>
                </a:cubicBezTo>
                <a:cubicBezTo>
                  <a:pt x="1520" y="2046"/>
                  <a:pt x="1479" y="2107"/>
                  <a:pt x="1459" y="2046"/>
                </a:cubicBezTo>
                <a:close/>
                <a:moveTo>
                  <a:pt x="1763" y="2087"/>
                </a:moveTo>
                <a:lnTo>
                  <a:pt x="1743" y="2046"/>
                </a:lnTo>
                <a:cubicBezTo>
                  <a:pt x="1763" y="1986"/>
                  <a:pt x="1783" y="2026"/>
                  <a:pt x="1803" y="2046"/>
                </a:cubicBezTo>
                <a:close/>
                <a:moveTo>
                  <a:pt x="2999" y="1155"/>
                </a:moveTo>
                <a:cubicBezTo>
                  <a:pt x="3019" y="1155"/>
                  <a:pt x="3059" y="1216"/>
                  <a:pt x="3019" y="1256"/>
                </a:cubicBezTo>
                <a:cubicBezTo>
                  <a:pt x="2999" y="1216"/>
                  <a:pt x="2978" y="1196"/>
                  <a:pt x="2999" y="1155"/>
                </a:cubicBezTo>
                <a:close/>
                <a:moveTo>
                  <a:pt x="2755" y="831"/>
                </a:moveTo>
                <a:cubicBezTo>
                  <a:pt x="2735" y="851"/>
                  <a:pt x="2776" y="892"/>
                  <a:pt x="2755" y="912"/>
                </a:cubicBezTo>
                <a:cubicBezTo>
                  <a:pt x="2735" y="953"/>
                  <a:pt x="2735" y="790"/>
                  <a:pt x="2755" y="831"/>
                </a:cubicBezTo>
                <a:close/>
                <a:moveTo>
                  <a:pt x="2634" y="1945"/>
                </a:moveTo>
                <a:cubicBezTo>
                  <a:pt x="2614" y="2026"/>
                  <a:pt x="2614" y="2067"/>
                  <a:pt x="2553" y="2026"/>
                </a:cubicBezTo>
                <a:cubicBezTo>
                  <a:pt x="2614" y="2026"/>
                  <a:pt x="2573" y="1925"/>
                  <a:pt x="2634" y="1945"/>
                </a:cubicBezTo>
                <a:close/>
                <a:moveTo>
                  <a:pt x="2593" y="1236"/>
                </a:moveTo>
                <a:cubicBezTo>
                  <a:pt x="2634" y="1236"/>
                  <a:pt x="2593" y="1317"/>
                  <a:pt x="2634" y="1358"/>
                </a:cubicBezTo>
                <a:lnTo>
                  <a:pt x="2593" y="1439"/>
                </a:lnTo>
                <a:cubicBezTo>
                  <a:pt x="2593" y="1398"/>
                  <a:pt x="2533" y="1398"/>
                  <a:pt x="2553" y="1358"/>
                </a:cubicBezTo>
                <a:cubicBezTo>
                  <a:pt x="2573" y="1337"/>
                  <a:pt x="2593" y="1378"/>
                  <a:pt x="2614" y="1378"/>
                </a:cubicBezTo>
                <a:cubicBezTo>
                  <a:pt x="2634" y="1378"/>
                  <a:pt x="2553" y="1297"/>
                  <a:pt x="2593" y="1236"/>
                </a:cubicBezTo>
                <a:close/>
                <a:moveTo>
                  <a:pt x="2047" y="1580"/>
                </a:moveTo>
                <a:cubicBezTo>
                  <a:pt x="2047" y="1540"/>
                  <a:pt x="2006" y="1520"/>
                  <a:pt x="2026" y="1499"/>
                </a:cubicBezTo>
                <a:cubicBezTo>
                  <a:pt x="2047" y="1540"/>
                  <a:pt x="2047" y="1439"/>
                  <a:pt x="2067" y="1499"/>
                </a:cubicBezTo>
                <a:close/>
                <a:moveTo>
                  <a:pt x="2188" y="1520"/>
                </a:moveTo>
                <a:cubicBezTo>
                  <a:pt x="2168" y="1479"/>
                  <a:pt x="2087" y="1560"/>
                  <a:pt x="2087" y="1459"/>
                </a:cubicBezTo>
                <a:lnTo>
                  <a:pt x="2087" y="1479"/>
                </a:lnTo>
                <a:cubicBezTo>
                  <a:pt x="2107" y="1439"/>
                  <a:pt x="2107" y="1398"/>
                  <a:pt x="2107" y="1337"/>
                </a:cubicBezTo>
                <a:cubicBezTo>
                  <a:pt x="2128" y="1378"/>
                  <a:pt x="2148" y="1317"/>
                  <a:pt x="2148" y="1378"/>
                </a:cubicBezTo>
                <a:cubicBezTo>
                  <a:pt x="2087" y="1479"/>
                  <a:pt x="2209" y="1439"/>
                  <a:pt x="2188" y="1520"/>
                </a:cubicBezTo>
                <a:close/>
                <a:moveTo>
                  <a:pt x="2229" y="1540"/>
                </a:moveTo>
                <a:cubicBezTo>
                  <a:pt x="2229" y="1520"/>
                  <a:pt x="2229" y="1499"/>
                  <a:pt x="2229" y="1479"/>
                </a:cubicBezTo>
                <a:cubicBezTo>
                  <a:pt x="2269" y="1459"/>
                  <a:pt x="2310" y="1560"/>
                  <a:pt x="2350" y="1499"/>
                </a:cubicBezTo>
                <a:cubicBezTo>
                  <a:pt x="2290" y="1580"/>
                  <a:pt x="2269" y="1560"/>
                  <a:pt x="2229" y="1540"/>
                </a:cubicBezTo>
                <a:close/>
                <a:moveTo>
                  <a:pt x="2350" y="1378"/>
                </a:moveTo>
                <a:cubicBezTo>
                  <a:pt x="2371" y="1398"/>
                  <a:pt x="2391" y="1378"/>
                  <a:pt x="2391" y="1418"/>
                </a:cubicBezTo>
                <a:cubicBezTo>
                  <a:pt x="2371" y="1479"/>
                  <a:pt x="2310" y="1439"/>
                  <a:pt x="2330" y="1378"/>
                </a:cubicBezTo>
                <a:close/>
                <a:moveTo>
                  <a:pt x="2006" y="2168"/>
                </a:moveTo>
                <a:cubicBezTo>
                  <a:pt x="2026" y="2168"/>
                  <a:pt x="2047" y="2067"/>
                  <a:pt x="2087" y="2127"/>
                </a:cubicBezTo>
                <a:cubicBezTo>
                  <a:pt x="2047" y="2188"/>
                  <a:pt x="2006" y="2249"/>
                  <a:pt x="1986" y="2168"/>
                </a:cubicBezTo>
                <a:close/>
                <a:moveTo>
                  <a:pt x="2128" y="2168"/>
                </a:moveTo>
                <a:lnTo>
                  <a:pt x="2107" y="2127"/>
                </a:lnTo>
                <a:lnTo>
                  <a:pt x="2148" y="2087"/>
                </a:lnTo>
                <a:cubicBezTo>
                  <a:pt x="2148" y="2046"/>
                  <a:pt x="2128" y="2026"/>
                  <a:pt x="2148" y="1986"/>
                </a:cubicBezTo>
                <a:cubicBezTo>
                  <a:pt x="2148" y="2067"/>
                  <a:pt x="2168" y="1945"/>
                  <a:pt x="2188" y="2026"/>
                </a:cubicBezTo>
                <a:cubicBezTo>
                  <a:pt x="2148" y="2087"/>
                  <a:pt x="2168" y="2148"/>
                  <a:pt x="2128" y="2188"/>
                </a:cubicBezTo>
                <a:close/>
                <a:moveTo>
                  <a:pt x="2330" y="2026"/>
                </a:moveTo>
                <a:cubicBezTo>
                  <a:pt x="2310" y="2006"/>
                  <a:pt x="2290" y="1965"/>
                  <a:pt x="2269" y="1945"/>
                </a:cubicBezTo>
                <a:cubicBezTo>
                  <a:pt x="2290" y="1945"/>
                  <a:pt x="2330" y="1884"/>
                  <a:pt x="2371" y="1884"/>
                </a:cubicBezTo>
                <a:cubicBezTo>
                  <a:pt x="2350" y="1905"/>
                  <a:pt x="2350" y="1925"/>
                  <a:pt x="2371" y="1945"/>
                </a:cubicBezTo>
                <a:close/>
                <a:moveTo>
                  <a:pt x="2391" y="1621"/>
                </a:moveTo>
                <a:cubicBezTo>
                  <a:pt x="2371" y="1580"/>
                  <a:pt x="2350" y="1621"/>
                  <a:pt x="2330" y="1560"/>
                </a:cubicBezTo>
                <a:cubicBezTo>
                  <a:pt x="2330" y="1520"/>
                  <a:pt x="2391" y="1560"/>
                  <a:pt x="2391" y="1621"/>
                </a:cubicBezTo>
                <a:close/>
                <a:moveTo>
                  <a:pt x="2391" y="1256"/>
                </a:moveTo>
                <a:cubicBezTo>
                  <a:pt x="2411" y="1277"/>
                  <a:pt x="2411" y="1317"/>
                  <a:pt x="2391" y="1337"/>
                </a:cubicBezTo>
                <a:cubicBezTo>
                  <a:pt x="2350" y="1337"/>
                  <a:pt x="2330" y="1297"/>
                  <a:pt x="2350" y="1256"/>
                </a:cubicBezTo>
                <a:cubicBezTo>
                  <a:pt x="2310" y="1256"/>
                  <a:pt x="2188" y="1297"/>
                  <a:pt x="2168" y="1155"/>
                </a:cubicBezTo>
                <a:cubicBezTo>
                  <a:pt x="2209" y="1196"/>
                  <a:pt x="2209" y="1155"/>
                  <a:pt x="2229" y="1155"/>
                </a:cubicBezTo>
                <a:cubicBezTo>
                  <a:pt x="2249" y="1115"/>
                  <a:pt x="2249" y="1074"/>
                  <a:pt x="2269" y="1054"/>
                </a:cubicBezTo>
                <a:cubicBezTo>
                  <a:pt x="2290" y="1034"/>
                  <a:pt x="2310" y="1034"/>
                  <a:pt x="2330" y="1054"/>
                </a:cubicBezTo>
                <a:cubicBezTo>
                  <a:pt x="2330" y="1094"/>
                  <a:pt x="2330" y="1135"/>
                  <a:pt x="2310" y="1175"/>
                </a:cubicBezTo>
                <a:cubicBezTo>
                  <a:pt x="2371" y="1074"/>
                  <a:pt x="2391" y="1115"/>
                  <a:pt x="2431" y="1115"/>
                </a:cubicBezTo>
                <a:cubicBezTo>
                  <a:pt x="2472" y="1216"/>
                  <a:pt x="2512" y="1196"/>
                  <a:pt x="2553" y="1256"/>
                </a:cubicBezTo>
                <a:cubicBezTo>
                  <a:pt x="2512" y="1358"/>
                  <a:pt x="2431" y="1297"/>
                  <a:pt x="2391" y="1277"/>
                </a:cubicBezTo>
                <a:close/>
                <a:moveTo>
                  <a:pt x="2533" y="1459"/>
                </a:moveTo>
                <a:cubicBezTo>
                  <a:pt x="2512" y="1499"/>
                  <a:pt x="2492" y="1479"/>
                  <a:pt x="2472" y="1439"/>
                </a:cubicBezTo>
                <a:lnTo>
                  <a:pt x="2512" y="1378"/>
                </a:lnTo>
                <a:cubicBezTo>
                  <a:pt x="2512" y="1418"/>
                  <a:pt x="2512" y="1439"/>
                  <a:pt x="2512" y="1479"/>
                </a:cubicBezTo>
                <a:close/>
                <a:moveTo>
                  <a:pt x="2512" y="2107"/>
                </a:moveTo>
                <a:cubicBezTo>
                  <a:pt x="2512" y="2006"/>
                  <a:pt x="2472" y="2107"/>
                  <a:pt x="2431" y="2046"/>
                </a:cubicBezTo>
                <a:cubicBezTo>
                  <a:pt x="2452" y="1925"/>
                  <a:pt x="2533" y="2006"/>
                  <a:pt x="2512" y="2127"/>
                </a:cubicBezTo>
                <a:close/>
                <a:moveTo>
                  <a:pt x="2512" y="1601"/>
                </a:moveTo>
                <a:cubicBezTo>
                  <a:pt x="2512" y="1560"/>
                  <a:pt x="2533" y="1499"/>
                  <a:pt x="2553" y="1520"/>
                </a:cubicBezTo>
                <a:cubicBezTo>
                  <a:pt x="2573" y="1520"/>
                  <a:pt x="2533" y="1580"/>
                  <a:pt x="2573" y="1601"/>
                </a:cubicBezTo>
                <a:cubicBezTo>
                  <a:pt x="2533" y="1641"/>
                  <a:pt x="2512" y="1641"/>
                  <a:pt x="2492" y="1601"/>
                </a:cubicBezTo>
                <a:close/>
                <a:moveTo>
                  <a:pt x="2654" y="2249"/>
                </a:moveTo>
                <a:cubicBezTo>
                  <a:pt x="2634" y="2289"/>
                  <a:pt x="2614" y="2330"/>
                  <a:pt x="2593" y="2289"/>
                </a:cubicBezTo>
                <a:cubicBezTo>
                  <a:pt x="2593" y="2269"/>
                  <a:pt x="2593" y="2249"/>
                  <a:pt x="2593" y="2229"/>
                </a:cubicBezTo>
                <a:cubicBezTo>
                  <a:pt x="2553" y="2269"/>
                  <a:pt x="2573" y="2289"/>
                  <a:pt x="2553" y="2330"/>
                </a:cubicBezTo>
                <a:cubicBezTo>
                  <a:pt x="2512" y="2269"/>
                  <a:pt x="2573" y="2208"/>
                  <a:pt x="2573" y="2148"/>
                </a:cubicBezTo>
                <a:cubicBezTo>
                  <a:pt x="2614" y="2168"/>
                  <a:pt x="2573" y="2249"/>
                  <a:pt x="2614" y="2229"/>
                </a:cubicBezTo>
                <a:cubicBezTo>
                  <a:pt x="2634" y="2188"/>
                  <a:pt x="2614" y="2148"/>
                  <a:pt x="2634" y="2107"/>
                </a:cubicBezTo>
                <a:lnTo>
                  <a:pt x="2654" y="2168"/>
                </a:lnTo>
                <a:cubicBezTo>
                  <a:pt x="2634" y="2208"/>
                  <a:pt x="2614" y="2229"/>
                  <a:pt x="2634" y="2269"/>
                </a:cubicBezTo>
                <a:close/>
                <a:moveTo>
                  <a:pt x="2654" y="1601"/>
                </a:moveTo>
                <a:lnTo>
                  <a:pt x="2654" y="1540"/>
                </a:lnTo>
                <a:cubicBezTo>
                  <a:pt x="2695" y="1601"/>
                  <a:pt x="2735" y="1520"/>
                  <a:pt x="2776" y="1580"/>
                </a:cubicBezTo>
                <a:cubicBezTo>
                  <a:pt x="2715" y="1580"/>
                  <a:pt x="2674" y="1682"/>
                  <a:pt x="2634" y="1601"/>
                </a:cubicBezTo>
                <a:close/>
                <a:moveTo>
                  <a:pt x="2695" y="2553"/>
                </a:moveTo>
                <a:cubicBezTo>
                  <a:pt x="2735" y="2512"/>
                  <a:pt x="2755" y="2533"/>
                  <a:pt x="2796" y="2593"/>
                </a:cubicBezTo>
                <a:cubicBezTo>
                  <a:pt x="2735" y="2654"/>
                  <a:pt x="2695" y="2634"/>
                  <a:pt x="2674" y="2553"/>
                </a:cubicBezTo>
                <a:close/>
                <a:moveTo>
                  <a:pt x="2897" y="1965"/>
                </a:moveTo>
                <a:cubicBezTo>
                  <a:pt x="2877" y="1905"/>
                  <a:pt x="2857" y="1965"/>
                  <a:pt x="2837" y="1905"/>
                </a:cubicBezTo>
                <a:lnTo>
                  <a:pt x="2877" y="1844"/>
                </a:lnTo>
                <a:cubicBezTo>
                  <a:pt x="2877" y="1884"/>
                  <a:pt x="2877" y="1925"/>
                  <a:pt x="2877" y="1965"/>
                </a:cubicBezTo>
                <a:close/>
                <a:moveTo>
                  <a:pt x="2938" y="1216"/>
                </a:moveTo>
                <a:cubicBezTo>
                  <a:pt x="2897" y="1297"/>
                  <a:pt x="2877" y="1196"/>
                  <a:pt x="2837" y="1236"/>
                </a:cubicBezTo>
                <a:cubicBezTo>
                  <a:pt x="2816" y="1155"/>
                  <a:pt x="2796" y="1135"/>
                  <a:pt x="2755" y="1135"/>
                </a:cubicBezTo>
                <a:cubicBezTo>
                  <a:pt x="2715" y="1135"/>
                  <a:pt x="2776" y="1196"/>
                  <a:pt x="2755" y="1216"/>
                </a:cubicBezTo>
                <a:cubicBezTo>
                  <a:pt x="2695" y="1115"/>
                  <a:pt x="2735" y="1054"/>
                  <a:pt x="2776" y="932"/>
                </a:cubicBezTo>
                <a:cubicBezTo>
                  <a:pt x="2796" y="953"/>
                  <a:pt x="2776" y="993"/>
                  <a:pt x="2776" y="1013"/>
                </a:cubicBezTo>
                <a:cubicBezTo>
                  <a:pt x="2796" y="993"/>
                  <a:pt x="2796" y="1054"/>
                  <a:pt x="2816" y="1034"/>
                </a:cubicBezTo>
                <a:cubicBezTo>
                  <a:pt x="2796" y="1013"/>
                  <a:pt x="2796" y="973"/>
                  <a:pt x="2796" y="953"/>
                </a:cubicBezTo>
                <a:cubicBezTo>
                  <a:pt x="2837" y="912"/>
                  <a:pt x="2857" y="953"/>
                  <a:pt x="2837" y="871"/>
                </a:cubicBezTo>
                <a:cubicBezTo>
                  <a:pt x="2857" y="871"/>
                  <a:pt x="2877" y="871"/>
                  <a:pt x="2897" y="932"/>
                </a:cubicBezTo>
                <a:cubicBezTo>
                  <a:pt x="2918" y="993"/>
                  <a:pt x="2857" y="932"/>
                  <a:pt x="2877" y="973"/>
                </a:cubicBezTo>
                <a:cubicBezTo>
                  <a:pt x="2897" y="973"/>
                  <a:pt x="2938" y="993"/>
                  <a:pt x="2958" y="1013"/>
                </a:cubicBezTo>
                <a:cubicBezTo>
                  <a:pt x="2918" y="1074"/>
                  <a:pt x="2958" y="1034"/>
                  <a:pt x="2958" y="1074"/>
                </a:cubicBezTo>
                <a:cubicBezTo>
                  <a:pt x="2958" y="1115"/>
                  <a:pt x="2918" y="1034"/>
                  <a:pt x="2897" y="1074"/>
                </a:cubicBezTo>
                <a:cubicBezTo>
                  <a:pt x="2918" y="1175"/>
                  <a:pt x="2958" y="1135"/>
                  <a:pt x="2978" y="1175"/>
                </a:cubicBezTo>
                <a:cubicBezTo>
                  <a:pt x="2999" y="1236"/>
                  <a:pt x="2999" y="1317"/>
                  <a:pt x="2958" y="1297"/>
                </a:cubicBezTo>
                <a:cubicBezTo>
                  <a:pt x="2978" y="1256"/>
                  <a:pt x="2938" y="1297"/>
                  <a:pt x="2918" y="1216"/>
                </a:cubicBezTo>
                <a:close/>
                <a:moveTo>
                  <a:pt x="2958" y="1986"/>
                </a:moveTo>
                <a:cubicBezTo>
                  <a:pt x="2999" y="1905"/>
                  <a:pt x="3019" y="1945"/>
                  <a:pt x="3059" y="1986"/>
                </a:cubicBezTo>
                <a:cubicBezTo>
                  <a:pt x="2999" y="1986"/>
                  <a:pt x="2978" y="2006"/>
                  <a:pt x="2938" y="1986"/>
                </a:cubicBezTo>
                <a:close/>
                <a:moveTo>
                  <a:pt x="3100" y="2674"/>
                </a:moveTo>
                <a:cubicBezTo>
                  <a:pt x="3140" y="2614"/>
                  <a:pt x="3161" y="2695"/>
                  <a:pt x="3201" y="2634"/>
                </a:cubicBezTo>
                <a:cubicBezTo>
                  <a:pt x="3201" y="2654"/>
                  <a:pt x="3221" y="2674"/>
                  <a:pt x="3221" y="2715"/>
                </a:cubicBezTo>
                <a:cubicBezTo>
                  <a:pt x="3161" y="2735"/>
                  <a:pt x="3120" y="2755"/>
                  <a:pt x="3100" y="2695"/>
                </a:cubicBezTo>
                <a:close/>
                <a:moveTo>
                  <a:pt x="3201" y="2249"/>
                </a:moveTo>
                <a:cubicBezTo>
                  <a:pt x="3221" y="2188"/>
                  <a:pt x="3282" y="2249"/>
                  <a:pt x="3282" y="2310"/>
                </a:cubicBezTo>
                <a:cubicBezTo>
                  <a:pt x="3242" y="2310"/>
                  <a:pt x="3201" y="2330"/>
                  <a:pt x="3181" y="2269"/>
                </a:cubicBezTo>
                <a:close/>
                <a:moveTo>
                  <a:pt x="3262" y="1905"/>
                </a:moveTo>
                <a:cubicBezTo>
                  <a:pt x="3262" y="1884"/>
                  <a:pt x="3242" y="1905"/>
                  <a:pt x="3221" y="1864"/>
                </a:cubicBezTo>
                <a:cubicBezTo>
                  <a:pt x="3221" y="1803"/>
                  <a:pt x="3302" y="1743"/>
                  <a:pt x="3323" y="1783"/>
                </a:cubicBezTo>
                <a:close/>
                <a:moveTo>
                  <a:pt x="3262" y="1641"/>
                </a:moveTo>
                <a:cubicBezTo>
                  <a:pt x="3201" y="1722"/>
                  <a:pt x="3201" y="1905"/>
                  <a:pt x="3140" y="1844"/>
                </a:cubicBezTo>
                <a:cubicBezTo>
                  <a:pt x="3201" y="1803"/>
                  <a:pt x="3262" y="1621"/>
                  <a:pt x="3181" y="1560"/>
                </a:cubicBezTo>
                <a:cubicBezTo>
                  <a:pt x="3181" y="1499"/>
                  <a:pt x="3221" y="1520"/>
                  <a:pt x="3242" y="1499"/>
                </a:cubicBezTo>
                <a:cubicBezTo>
                  <a:pt x="3242" y="1601"/>
                  <a:pt x="3302" y="1540"/>
                  <a:pt x="3343" y="1580"/>
                </a:cubicBezTo>
                <a:cubicBezTo>
                  <a:pt x="3282" y="1661"/>
                  <a:pt x="3363" y="1580"/>
                  <a:pt x="3383" y="1682"/>
                </a:cubicBezTo>
                <a:cubicBezTo>
                  <a:pt x="3323" y="1722"/>
                  <a:pt x="3282" y="1641"/>
                  <a:pt x="3262" y="1661"/>
                </a:cubicBezTo>
                <a:close/>
                <a:moveTo>
                  <a:pt x="3728" y="2796"/>
                </a:moveTo>
                <a:cubicBezTo>
                  <a:pt x="3768" y="2755"/>
                  <a:pt x="3768" y="2796"/>
                  <a:pt x="3789" y="2735"/>
                </a:cubicBezTo>
                <a:cubicBezTo>
                  <a:pt x="3829" y="2836"/>
                  <a:pt x="3748" y="2877"/>
                  <a:pt x="3728" y="2816"/>
                </a:cubicBezTo>
                <a:close/>
                <a:moveTo>
                  <a:pt x="3930" y="1439"/>
                </a:moveTo>
                <a:cubicBezTo>
                  <a:pt x="3971" y="1520"/>
                  <a:pt x="4011" y="1418"/>
                  <a:pt x="4052" y="1499"/>
                </a:cubicBezTo>
                <a:cubicBezTo>
                  <a:pt x="4032" y="1580"/>
                  <a:pt x="3890" y="1560"/>
                  <a:pt x="3910" y="1459"/>
                </a:cubicBezTo>
                <a:close/>
                <a:moveTo>
                  <a:pt x="4153" y="1621"/>
                </a:moveTo>
                <a:cubicBezTo>
                  <a:pt x="4153" y="1580"/>
                  <a:pt x="4133" y="1621"/>
                  <a:pt x="4113" y="1560"/>
                </a:cubicBezTo>
                <a:cubicBezTo>
                  <a:pt x="4133" y="1520"/>
                  <a:pt x="4153" y="1499"/>
                  <a:pt x="4173" y="1459"/>
                </a:cubicBezTo>
                <a:cubicBezTo>
                  <a:pt x="4194" y="1540"/>
                  <a:pt x="4234" y="1499"/>
                  <a:pt x="4254" y="1560"/>
                </a:cubicBezTo>
                <a:cubicBezTo>
                  <a:pt x="4214" y="1621"/>
                  <a:pt x="4173" y="1540"/>
                  <a:pt x="4153" y="1641"/>
                </a:cubicBezTo>
                <a:close/>
                <a:moveTo>
                  <a:pt x="4254" y="2796"/>
                </a:moveTo>
                <a:cubicBezTo>
                  <a:pt x="4275" y="2755"/>
                  <a:pt x="4295" y="2776"/>
                  <a:pt x="4315" y="2816"/>
                </a:cubicBezTo>
                <a:cubicBezTo>
                  <a:pt x="4275" y="2877"/>
                  <a:pt x="4254" y="2877"/>
                  <a:pt x="4234" y="2816"/>
                </a:cubicBezTo>
                <a:close/>
                <a:moveTo>
                  <a:pt x="4437" y="1601"/>
                </a:moveTo>
                <a:cubicBezTo>
                  <a:pt x="4477" y="1560"/>
                  <a:pt x="4498" y="1580"/>
                  <a:pt x="4538" y="1601"/>
                </a:cubicBezTo>
                <a:cubicBezTo>
                  <a:pt x="4498" y="1661"/>
                  <a:pt x="4457" y="1682"/>
                  <a:pt x="4437" y="1621"/>
                </a:cubicBezTo>
                <a:close/>
                <a:moveTo>
                  <a:pt x="4457" y="2978"/>
                </a:moveTo>
                <a:cubicBezTo>
                  <a:pt x="4477" y="2938"/>
                  <a:pt x="4437" y="2978"/>
                  <a:pt x="4457" y="2917"/>
                </a:cubicBezTo>
                <a:cubicBezTo>
                  <a:pt x="4457" y="2857"/>
                  <a:pt x="4558" y="2897"/>
                  <a:pt x="4579" y="2978"/>
                </a:cubicBezTo>
                <a:cubicBezTo>
                  <a:pt x="4518" y="2917"/>
                  <a:pt x="4477" y="2998"/>
                  <a:pt x="4437" y="2998"/>
                </a:cubicBezTo>
                <a:close/>
                <a:moveTo>
                  <a:pt x="4842" y="1682"/>
                </a:moveTo>
                <a:cubicBezTo>
                  <a:pt x="4822" y="1661"/>
                  <a:pt x="4801" y="1702"/>
                  <a:pt x="4781" y="1661"/>
                </a:cubicBezTo>
                <a:cubicBezTo>
                  <a:pt x="4781" y="1621"/>
                  <a:pt x="4842" y="1661"/>
                  <a:pt x="4842" y="1702"/>
                </a:cubicBezTo>
                <a:close/>
                <a:moveTo>
                  <a:pt x="4761" y="1580"/>
                </a:moveTo>
                <a:cubicBezTo>
                  <a:pt x="4801" y="1601"/>
                  <a:pt x="4781" y="1702"/>
                  <a:pt x="4741" y="1682"/>
                </a:cubicBezTo>
                <a:cubicBezTo>
                  <a:pt x="4761" y="1661"/>
                  <a:pt x="4720" y="1621"/>
                  <a:pt x="4741" y="1580"/>
                </a:cubicBezTo>
                <a:close/>
                <a:moveTo>
                  <a:pt x="4700" y="2188"/>
                </a:moveTo>
                <a:cubicBezTo>
                  <a:pt x="4720" y="2148"/>
                  <a:pt x="4741" y="2168"/>
                  <a:pt x="4761" y="2208"/>
                </a:cubicBezTo>
                <a:cubicBezTo>
                  <a:pt x="4761" y="2249"/>
                  <a:pt x="4700" y="2249"/>
                  <a:pt x="4680" y="2208"/>
                </a:cubicBezTo>
                <a:close/>
                <a:moveTo>
                  <a:pt x="4720" y="1965"/>
                </a:moveTo>
                <a:cubicBezTo>
                  <a:pt x="4720" y="1986"/>
                  <a:pt x="4720" y="2026"/>
                  <a:pt x="4700" y="1965"/>
                </a:cubicBezTo>
                <a:cubicBezTo>
                  <a:pt x="4700" y="1945"/>
                  <a:pt x="4720" y="1905"/>
                  <a:pt x="4741" y="1884"/>
                </a:cubicBezTo>
                <a:cubicBezTo>
                  <a:pt x="4781" y="1945"/>
                  <a:pt x="4822" y="1884"/>
                  <a:pt x="4862" y="1905"/>
                </a:cubicBezTo>
                <a:cubicBezTo>
                  <a:pt x="4822" y="2046"/>
                  <a:pt x="4781" y="1986"/>
                  <a:pt x="4700" y="1986"/>
                </a:cubicBezTo>
                <a:close/>
                <a:moveTo>
                  <a:pt x="5004" y="2107"/>
                </a:moveTo>
                <a:cubicBezTo>
                  <a:pt x="5004" y="2046"/>
                  <a:pt x="4984" y="2006"/>
                  <a:pt x="4943" y="2067"/>
                </a:cubicBezTo>
                <a:cubicBezTo>
                  <a:pt x="4923" y="2046"/>
                  <a:pt x="4923" y="2026"/>
                  <a:pt x="4923" y="2006"/>
                </a:cubicBezTo>
                <a:cubicBezTo>
                  <a:pt x="4943" y="1945"/>
                  <a:pt x="4963" y="1965"/>
                  <a:pt x="4984" y="1945"/>
                </a:cubicBezTo>
                <a:cubicBezTo>
                  <a:pt x="5004" y="2006"/>
                  <a:pt x="5044" y="1986"/>
                  <a:pt x="5065" y="2006"/>
                </a:cubicBezTo>
                <a:cubicBezTo>
                  <a:pt x="5004" y="2046"/>
                  <a:pt x="5024" y="2067"/>
                  <a:pt x="4984" y="2107"/>
                </a:cubicBezTo>
                <a:close/>
                <a:moveTo>
                  <a:pt x="5166" y="1824"/>
                </a:moveTo>
                <a:cubicBezTo>
                  <a:pt x="5206" y="1844"/>
                  <a:pt x="5206" y="1864"/>
                  <a:pt x="5227" y="1884"/>
                </a:cubicBezTo>
                <a:cubicBezTo>
                  <a:pt x="5166" y="1986"/>
                  <a:pt x="5125" y="1884"/>
                  <a:pt x="5166" y="1844"/>
                </a:cubicBezTo>
                <a:close/>
                <a:moveTo>
                  <a:pt x="5774" y="1905"/>
                </a:moveTo>
                <a:cubicBezTo>
                  <a:pt x="5733" y="1986"/>
                  <a:pt x="5753" y="1884"/>
                  <a:pt x="5713" y="1844"/>
                </a:cubicBezTo>
                <a:cubicBezTo>
                  <a:pt x="5733" y="1803"/>
                  <a:pt x="5774" y="1884"/>
                  <a:pt x="5774" y="1925"/>
                </a:cubicBezTo>
                <a:close/>
                <a:moveTo>
                  <a:pt x="5531" y="1844"/>
                </a:moveTo>
                <a:cubicBezTo>
                  <a:pt x="5531" y="1824"/>
                  <a:pt x="5490" y="1844"/>
                  <a:pt x="5510" y="1783"/>
                </a:cubicBezTo>
                <a:cubicBezTo>
                  <a:pt x="5551" y="1763"/>
                  <a:pt x="5571" y="1824"/>
                  <a:pt x="5612" y="1884"/>
                </a:cubicBezTo>
                <a:cubicBezTo>
                  <a:pt x="5612" y="1905"/>
                  <a:pt x="5612" y="1925"/>
                  <a:pt x="5571" y="1945"/>
                </a:cubicBezTo>
                <a:cubicBezTo>
                  <a:pt x="5551" y="1905"/>
                  <a:pt x="5571" y="1884"/>
                  <a:pt x="5551" y="1844"/>
                </a:cubicBezTo>
                <a:cubicBezTo>
                  <a:pt x="5510" y="1905"/>
                  <a:pt x="5490" y="1905"/>
                  <a:pt x="5490" y="1986"/>
                </a:cubicBezTo>
                <a:cubicBezTo>
                  <a:pt x="5450" y="1986"/>
                  <a:pt x="5470" y="1925"/>
                  <a:pt x="5450" y="1884"/>
                </a:cubicBezTo>
                <a:cubicBezTo>
                  <a:pt x="5450" y="1844"/>
                  <a:pt x="5490" y="1864"/>
                  <a:pt x="5510" y="1844"/>
                </a:cubicBezTo>
                <a:close/>
                <a:moveTo>
                  <a:pt x="5450" y="1945"/>
                </a:moveTo>
                <a:cubicBezTo>
                  <a:pt x="5429" y="2006"/>
                  <a:pt x="5409" y="1965"/>
                  <a:pt x="5389" y="1965"/>
                </a:cubicBezTo>
                <a:cubicBezTo>
                  <a:pt x="5369" y="1925"/>
                  <a:pt x="5429" y="1905"/>
                  <a:pt x="5429" y="1965"/>
                </a:cubicBezTo>
                <a:close/>
                <a:moveTo>
                  <a:pt x="5267" y="1905"/>
                </a:moveTo>
                <a:cubicBezTo>
                  <a:pt x="5287" y="1864"/>
                  <a:pt x="5308" y="1844"/>
                  <a:pt x="5348" y="1864"/>
                </a:cubicBezTo>
                <a:cubicBezTo>
                  <a:pt x="5308" y="1884"/>
                  <a:pt x="5267" y="1986"/>
                  <a:pt x="5247" y="1925"/>
                </a:cubicBezTo>
                <a:close/>
                <a:moveTo>
                  <a:pt x="5267" y="3120"/>
                </a:moveTo>
                <a:cubicBezTo>
                  <a:pt x="5308" y="3059"/>
                  <a:pt x="5348" y="3079"/>
                  <a:pt x="5389" y="3100"/>
                </a:cubicBezTo>
                <a:cubicBezTo>
                  <a:pt x="5369" y="3160"/>
                  <a:pt x="5287" y="3181"/>
                  <a:pt x="5247" y="3140"/>
                </a:cubicBezTo>
                <a:close/>
                <a:moveTo>
                  <a:pt x="5510" y="2229"/>
                </a:moveTo>
                <a:cubicBezTo>
                  <a:pt x="5490" y="2208"/>
                  <a:pt x="5490" y="2188"/>
                  <a:pt x="5490" y="2148"/>
                </a:cubicBezTo>
                <a:cubicBezTo>
                  <a:pt x="5450" y="2249"/>
                  <a:pt x="5389" y="2188"/>
                  <a:pt x="5389" y="2107"/>
                </a:cubicBezTo>
                <a:cubicBezTo>
                  <a:pt x="5409" y="2188"/>
                  <a:pt x="5450" y="2067"/>
                  <a:pt x="5490" y="2148"/>
                </a:cubicBezTo>
                <a:cubicBezTo>
                  <a:pt x="5510" y="2107"/>
                  <a:pt x="5551" y="2107"/>
                  <a:pt x="5571" y="2148"/>
                </a:cubicBezTo>
                <a:cubicBezTo>
                  <a:pt x="5510" y="2249"/>
                  <a:pt x="5510" y="2168"/>
                  <a:pt x="5490" y="2249"/>
                </a:cubicBezTo>
                <a:close/>
                <a:moveTo>
                  <a:pt x="5510" y="2026"/>
                </a:moveTo>
                <a:cubicBezTo>
                  <a:pt x="5531" y="1884"/>
                  <a:pt x="5612" y="1965"/>
                  <a:pt x="5672" y="2026"/>
                </a:cubicBezTo>
                <a:cubicBezTo>
                  <a:pt x="5632" y="2087"/>
                  <a:pt x="5551" y="2087"/>
                  <a:pt x="5490" y="2046"/>
                </a:cubicBezTo>
                <a:close/>
                <a:moveTo>
                  <a:pt x="5693" y="2087"/>
                </a:moveTo>
                <a:cubicBezTo>
                  <a:pt x="5693" y="2067"/>
                  <a:pt x="5672" y="2046"/>
                  <a:pt x="5693" y="2026"/>
                </a:cubicBezTo>
                <a:cubicBezTo>
                  <a:pt x="5713" y="2067"/>
                  <a:pt x="5733" y="1925"/>
                  <a:pt x="5753" y="2026"/>
                </a:cubicBezTo>
                <a:close/>
                <a:moveTo>
                  <a:pt x="5733" y="2208"/>
                </a:moveTo>
                <a:cubicBezTo>
                  <a:pt x="5794" y="2127"/>
                  <a:pt x="5834" y="2269"/>
                  <a:pt x="5814" y="2370"/>
                </a:cubicBezTo>
                <a:cubicBezTo>
                  <a:pt x="5774" y="2330"/>
                  <a:pt x="5774" y="2310"/>
                  <a:pt x="5713" y="2229"/>
                </a:cubicBezTo>
                <a:close/>
                <a:moveTo>
                  <a:pt x="5774" y="3363"/>
                </a:moveTo>
                <a:cubicBezTo>
                  <a:pt x="5733" y="3343"/>
                  <a:pt x="5733" y="3302"/>
                  <a:pt x="5753" y="3282"/>
                </a:cubicBezTo>
                <a:cubicBezTo>
                  <a:pt x="5794" y="3302"/>
                  <a:pt x="5834" y="3221"/>
                  <a:pt x="5855" y="3302"/>
                </a:cubicBezTo>
                <a:cubicBezTo>
                  <a:pt x="5814" y="3383"/>
                  <a:pt x="5774" y="3343"/>
                  <a:pt x="5753" y="3383"/>
                </a:cubicBezTo>
                <a:close/>
                <a:moveTo>
                  <a:pt x="7374" y="3849"/>
                </a:moveTo>
                <a:cubicBezTo>
                  <a:pt x="7414" y="3890"/>
                  <a:pt x="7374" y="3991"/>
                  <a:pt x="7354" y="3930"/>
                </a:cubicBezTo>
                <a:cubicBezTo>
                  <a:pt x="7354" y="3930"/>
                  <a:pt x="7333" y="3890"/>
                  <a:pt x="7374" y="3869"/>
                </a:cubicBezTo>
                <a:close/>
                <a:moveTo>
                  <a:pt x="2411" y="3464"/>
                </a:moveTo>
                <a:cubicBezTo>
                  <a:pt x="2391" y="3424"/>
                  <a:pt x="2452" y="3363"/>
                  <a:pt x="2472" y="3404"/>
                </a:cubicBezTo>
                <a:cubicBezTo>
                  <a:pt x="2472" y="3444"/>
                  <a:pt x="2431" y="3545"/>
                  <a:pt x="2411" y="3464"/>
                </a:cubicBezTo>
                <a:close/>
                <a:moveTo>
                  <a:pt x="365" y="4396"/>
                </a:moveTo>
                <a:cubicBezTo>
                  <a:pt x="345" y="4295"/>
                  <a:pt x="304" y="4457"/>
                  <a:pt x="284" y="4356"/>
                </a:cubicBezTo>
                <a:cubicBezTo>
                  <a:pt x="325" y="4275"/>
                  <a:pt x="386" y="4315"/>
                  <a:pt x="386" y="4356"/>
                </a:cubicBezTo>
                <a:cubicBezTo>
                  <a:pt x="365" y="4335"/>
                  <a:pt x="365" y="4376"/>
                  <a:pt x="365" y="4396"/>
                </a:cubicBezTo>
                <a:close/>
                <a:moveTo>
                  <a:pt x="1459" y="4862"/>
                </a:moveTo>
                <a:cubicBezTo>
                  <a:pt x="1500" y="4781"/>
                  <a:pt x="1520" y="4862"/>
                  <a:pt x="1540" y="4862"/>
                </a:cubicBezTo>
                <a:cubicBezTo>
                  <a:pt x="1540" y="4862"/>
                  <a:pt x="1479" y="4923"/>
                  <a:pt x="1459" y="4862"/>
                </a:cubicBezTo>
                <a:close/>
                <a:moveTo>
                  <a:pt x="2472" y="4457"/>
                </a:moveTo>
                <a:cubicBezTo>
                  <a:pt x="2492" y="4416"/>
                  <a:pt x="2553" y="4376"/>
                  <a:pt x="2553" y="4457"/>
                </a:cubicBezTo>
                <a:cubicBezTo>
                  <a:pt x="2512" y="4457"/>
                  <a:pt x="2472" y="4497"/>
                  <a:pt x="2452" y="4457"/>
                </a:cubicBezTo>
                <a:close/>
                <a:moveTo>
                  <a:pt x="2553" y="5490"/>
                </a:moveTo>
                <a:cubicBezTo>
                  <a:pt x="2593" y="5429"/>
                  <a:pt x="2614" y="5470"/>
                  <a:pt x="2634" y="5490"/>
                </a:cubicBezTo>
                <a:cubicBezTo>
                  <a:pt x="2674" y="5510"/>
                  <a:pt x="2573" y="5551"/>
                  <a:pt x="2553" y="5490"/>
                </a:cubicBezTo>
                <a:close/>
                <a:moveTo>
                  <a:pt x="3282" y="3606"/>
                </a:moveTo>
                <a:cubicBezTo>
                  <a:pt x="3262" y="3606"/>
                  <a:pt x="3201" y="3606"/>
                  <a:pt x="3201" y="3545"/>
                </a:cubicBezTo>
                <a:cubicBezTo>
                  <a:pt x="3221" y="3566"/>
                  <a:pt x="3282" y="3525"/>
                  <a:pt x="3282" y="3606"/>
                </a:cubicBezTo>
                <a:close/>
                <a:moveTo>
                  <a:pt x="2553" y="3464"/>
                </a:moveTo>
                <a:lnTo>
                  <a:pt x="2573" y="3525"/>
                </a:lnTo>
                <a:cubicBezTo>
                  <a:pt x="2553" y="3566"/>
                  <a:pt x="2553" y="3586"/>
                  <a:pt x="2533" y="3545"/>
                </a:cubicBezTo>
                <a:cubicBezTo>
                  <a:pt x="2553" y="3525"/>
                  <a:pt x="2492" y="3485"/>
                  <a:pt x="2533" y="3464"/>
                </a:cubicBezTo>
                <a:close/>
                <a:moveTo>
                  <a:pt x="2512" y="3829"/>
                </a:moveTo>
                <a:cubicBezTo>
                  <a:pt x="2512" y="3768"/>
                  <a:pt x="2553" y="3768"/>
                  <a:pt x="2533" y="3707"/>
                </a:cubicBezTo>
                <a:cubicBezTo>
                  <a:pt x="2553" y="3687"/>
                  <a:pt x="2573" y="3667"/>
                  <a:pt x="2593" y="3687"/>
                </a:cubicBezTo>
                <a:cubicBezTo>
                  <a:pt x="2533" y="3728"/>
                  <a:pt x="2553" y="3890"/>
                  <a:pt x="2492" y="3829"/>
                </a:cubicBezTo>
                <a:close/>
                <a:moveTo>
                  <a:pt x="2816" y="3930"/>
                </a:moveTo>
                <a:cubicBezTo>
                  <a:pt x="2776" y="3809"/>
                  <a:pt x="2776" y="3930"/>
                  <a:pt x="2755" y="3829"/>
                </a:cubicBezTo>
                <a:cubicBezTo>
                  <a:pt x="2715" y="3849"/>
                  <a:pt x="2634" y="3910"/>
                  <a:pt x="2614" y="3829"/>
                </a:cubicBezTo>
                <a:cubicBezTo>
                  <a:pt x="2614" y="3849"/>
                  <a:pt x="2674" y="3829"/>
                  <a:pt x="2654" y="3809"/>
                </a:cubicBezTo>
                <a:cubicBezTo>
                  <a:pt x="2634" y="3829"/>
                  <a:pt x="2593" y="3809"/>
                  <a:pt x="2573" y="3768"/>
                </a:cubicBezTo>
                <a:cubicBezTo>
                  <a:pt x="2593" y="3707"/>
                  <a:pt x="2614" y="3748"/>
                  <a:pt x="2634" y="3809"/>
                </a:cubicBezTo>
                <a:cubicBezTo>
                  <a:pt x="2674" y="3768"/>
                  <a:pt x="2715" y="3788"/>
                  <a:pt x="2715" y="3707"/>
                </a:cubicBezTo>
                <a:cubicBezTo>
                  <a:pt x="2776" y="3768"/>
                  <a:pt x="2837" y="3626"/>
                  <a:pt x="2857" y="3788"/>
                </a:cubicBezTo>
                <a:cubicBezTo>
                  <a:pt x="2857" y="3687"/>
                  <a:pt x="2938" y="3707"/>
                  <a:pt x="2958" y="3748"/>
                </a:cubicBezTo>
                <a:cubicBezTo>
                  <a:pt x="2857" y="3748"/>
                  <a:pt x="2877" y="3869"/>
                  <a:pt x="2796" y="3930"/>
                </a:cubicBezTo>
                <a:close/>
                <a:moveTo>
                  <a:pt x="2796" y="5470"/>
                </a:moveTo>
                <a:cubicBezTo>
                  <a:pt x="2816" y="5510"/>
                  <a:pt x="2857" y="5470"/>
                  <a:pt x="2877" y="5551"/>
                </a:cubicBezTo>
                <a:cubicBezTo>
                  <a:pt x="2837" y="5571"/>
                  <a:pt x="2776" y="5551"/>
                  <a:pt x="2776" y="5470"/>
                </a:cubicBezTo>
                <a:close/>
                <a:moveTo>
                  <a:pt x="3161" y="4031"/>
                </a:moveTo>
                <a:cubicBezTo>
                  <a:pt x="3140" y="4031"/>
                  <a:pt x="3140" y="4011"/>
                  <a:pt x="3140" y="3971"/>
                </a:cubicBezTo>
                <a:cubicBezTo>
                  <a:pt x="3080" y="4031"/>
                  <a:pt x="3019" y="3930"/>
                  <a:pt x="2958" y="3991"/>
                </a:cubicBezTo>
                <a:cubicBezTo>
                  <a:pt x="2938" y="3950"/>
                  <a:pt x="2958" y="3849"/>
                  <a:pt x="2918" y="3950"/>
                </a:cubicBezTo>
                <a:cubicBezTo>
                  <a:pt x="2897" y="3890"/>
                  <a:pt x="2897" y="3768"/>
                  <a:pt x="2938" y="3829"/>
                </a:cubicBezTo>
                <a:cubicBezTo>
                  <a:pt x="2938" y="3849"/>
                  <a:pt x="2938" y="3869"/>
                  <a:pt x="2938" y="3890"/>
                </a:cubicBezTo>
                <a:cubicBezTo>
                  <a:pt x="2958" y="3707"/>
                  <a:pt x="3059" y="3768"/>
                  <a:pt x="3120" y="3728"/>
                </a:cubicBezTo>
                <a:lnTo>
                  <a:pt x="3140" y="3829"/>
                </a:lnTo>
                <a:cubicBezTo>
                  <a:pt x="3181" y="3829"/>
                  <a:pt x="3221" y="3728"/>
                  <a:pt x="3242" y="3809"/>
                </a:cubicBezTo>
                <a:cubicBezTo>
                  <a:pt x="3221" y="3890"/>
                  <a:pt x="3140" y="3910"/>
                  <a:pt x="3100" y="3869"/>
                </a:cubicBezTo>
                <a:cubicBezTo>
                  <a:pt x="3100" y="3910"/>
                  <a:pt x="3100" y="3910"/>
                  <a:pt x="3080" y="3910"/>
                </a:cubicBezTo>
                <a:cubicBezTo>
                  <a:pt x="3120" y="3910"/>
                  <a:pt x="3140" y="3971"/>
                  <a:pt x="3161" y="3971"/>
                </a:cubicBezTo>
                <a:cubicBezTo>
                  <a:pt x="3221" y="3890"/>
                  <a:pt x="3262" y="3829"/>
                  <a:pt x="3302" y="3910"/>
                </a:cubicBezTo>
                <a:cubicBezTo>
                  <a:pt x="3221" y="3910"/>
                  <a:pt x="3242" y="3971"/>
                  <a:pt x="3221" y="4011"/>
                </a:cubicBezTo>
                <a:cubicBezTo>
                  <a:pt x="3201" y="3930"/>
                  <a:pt x="3181" y="3971"/>
                  <a:pt x="3161" y="4031"/>
                </a:cubicBezTo>
                <a:close/>
                <a:moveTo>
                  <a:pt x="3201" y="5692"/>
                </a:moveTo>
                <a:cubicBezTo>
                  <a:pt x="3242" y="5632"/>
                  <a:pt x="3262" y="5692"/>
                  <a:pt x="3282" y="5713"/>
                </a:cubicBezTo>
                <a:cubicBezTo>
                  <a:pt x="3242" y="5753"/>
                  <a:pt x="3221" y="5733"/>
                  <a:pt x="3181" y="5692"/>
                </a:cubicBezTo>
                <a:close/>
                <a:moveTo>
                  <a:pt x="3404" y="3910"/>
                </a:moveTo>
                <a:cubicBezTo>
                  <a:pt x="3383" y="3849"/>
                  <a:pt x="3363" y="3849"/>
                  <a:pt x="3343" y="3910"/>
                </a:cubicBezTo>
                <a:lnTo>
                  <a:pt x="3302" y="3869"/>
                </a:lnTo>
                <a:cubicBezTo>
                  <a:pt x="3363" y="3809"/>
                  <a:pt x="3404" y="3849"/>
                  <a:pt x="3444" y="3869"/>
                </a:cubicBezTo>
                <a:close/>
                <a:moveTo>
                  <a:pt x="3566" y="3950"/>
                </a:moveTo>
                <a:cubicBezTo>
                  <a:pt x="3545" y="3991"/>
                  <a:pt x="3525" y="3971"/>
                  <a:pt x="3485" y="3910"/>
                </a:cubicBezTo>
                <a:cubicBezTo>
                  <a:pt x="3505" y="3890"/>
                  <a:pt x="3525" y="3930"/>
                  <a:pt x="3566" y="3950"/>
                </a:cubicBezTo>
                <a:close/>
                <a:moveTo>
                  <a:pt x="3464" y="5692"/>
                </a:moveTo>
                <a:cubicBezTo>
                  <a:pt x="3464" y="5632"/>
                  <a:pt x="3505" y="5632"/>
                  <a:pt x="3525" y="5652"/>
                </a:cubicBezTo>
                <a:cubicBezTo>
                  <a:pt x="3505" y="5733"/>
                  <a:pt x="3464" y="5713"/>
                  <a:pt x="3444" y="5692"/>
                </a:cubicBezTo>
                <a:close/>
                <a:moveTo>
                  <a:pt x="3748" y="3991"/>
                </a:moveTo>
                <a:cubicBezTo>
                  <a:pt x="3708" y="3930"/>
                  <a:pt x="3687" y="3950"/>
                  <a:pt x="3647" y="3991"/>
                </a:cubicBezTo>
                <a:cubicBezTo>
                  <a:pt x="3667" y="4031"/>
                  <a:pt x="3647" y="4092"/>
                  <a:pt x="3626" y="4133"/>
                </a:cubicBezTo>
                <a:cubicBezTo>
                  <a:pt x="3586" y="4112"/>
                  <a:pt x="3566" y="4092"/>
                  <a:pt x="3545" y="4052"/>
                </a:cubicBezTo>
                <a:cubicBezTo>
                  <a:pt x="3586" y="4011"/>
                  <a:pt x="3606" y="4052"/>
                  <a:pt x="3626" y="3991"/>
                </a:cubicBezTo>
                <a:cubicBezTo>
                  <a:pt x="3626" y="3930"/>
                  <a:pt x="3545" y="3950"/>
                  <a:pt x="3545" y="3890"/>
                </a:cubicBezTo>
                <a:cubicBezTo>
                  <a:pt x="3566" y="3890"/>
                  <a:pt x="3586" y="3890"/>
                  <a:pt x="3586" y="3890"/>
                </a:cubicBezTo>
                <a:lnTo>
                  <a:pt x="3626" y="3971"/>
                </a:lnTo>
                <a:cubicBezTo>
                  <a:pt x="3687" y="3890"/>
                  <a:pt x="3708" y="3971"/>
                  <a:pt x="3768" y="3910"/>
                </a:cubicBezTo>
                <a:cubicBezTo>
                  <a:pt x="3728" y="3930"/>
                  <a:pt x="3768" y="3971"/>
                  <a:pt x="3728" y="3991"/>
                </a:cubicBezTo>
                <a:close/>
                <a:moveTo>
                  <a:pt x="3849" y="3991"/>
                </a:moveTo>
                <a:cubicBezTo>
                  <a:pt x="3829" y="3950"/>
                  <a:pt x="3829" y="4052"/>
                  <a:pt x="3789" y="3991"/>
                </a:cubicBezTo>
                <a:cubicBezTo>
                  <a:pt x="3789" y="3930"/>
                  <a:pt x="3849" y="3910"/>
                  <a:pt x="3849" y="3991"/>
                </a:cubicBezTo>
                <a:close/>
                <a:moveTo>
                  <a:pt x="3971" y="5794"/>
                </a:moveTo>
                <a:cubicBezTo>
                  <a:pt x="3991" y="5814"/>
                  <a:pt x="4011" y="5753"/>
                  <a:pt x="4032" y="5814"/>
                </a:cubicBezTo>
                <a:cubicBezTo>
                  <a:pt x="3991" y="5915"/>
                  <a:pt x="3910" y="5773"/>
                  <a:pt x="3951" y="5794"/>
                </a:cubicBezTo>
                <a:close/>
                <a:moveTo>
                  <a:pt x="4032" y="4011"/>
                </a:moveTo>
                <a:cubicBezTo>
                  <a:pt x="4072" y="4011"/>
                  <a:pt x="4113" y="4052"/>
                  <a:pt x="4153" y="4072"/>
                </a:cubicBezTo>
                <a:cubicBezTo>
                  <a:pt x="4092" y="4112"/>
                  <a:pt x="3991" y="4133"/>
                  <a:pt x="4032" y="4011"/>
                </a:cubicBezTo>
                <a:close/>
                <a:moveTo>
                  <a:pt x="4153" y="4072"/>
                </a:moveTo>
                <a:cubicBezTo>
                  <a:pt x="4173" y="4052"/>
                  <a:pt x="4214" y="4031"/>
                  <a:pt x="4234" y="4031"/>
                </a:cubicBezTo>
                <a:cubicBezTo>
                  <a:pt x="4214" y="4092"/>
                  <a:pt x="4173" y="4112"/>
                  <a:pt x="4153" y="4072"/>
                </a:cubicBezTo>
                <a:close/>
                <a:moveTo>
                  <a:pt x="4254" y="3687"/>
                </a:moveTo>
                <a:cubicBezTo>
                  <a:pt x="4295" y="3626"/>
                  <a:pt x="4356" y="3606"/>
                  <a:pt x="4335" y="3687"/>
                </a:cubicBezTo>
                <a:cubicBezTo>
                  <a:pt x="4315" y="3626"/>
                  <a:pt x="4275" y="3748"/>
                  <a:pt x="4254" y="3687"/>
                </a:cubicBezTo>
                <a:close/>
                <a:moveTo>
                  <a:pt x="4315" y="4153"/>
                </a:moveTo>
                <a:cubicBezTo>
                  <a:pt x="4315" y="4133"/>
                  <a:pt x="4295" y="4173"/>
                  <a:pt x="4275" y="4112"/>
                </a:cubicBezTo>
                <a:lnTo>
                  <a:pt x="4295" y="4072"/>
                </a:lnTo>
                <a:cubicBezTo>
                  <a:pt x="4315" y="4112"/>
                  <a:pt x="4335" y="4092"/>
                  <a:pt x="4315" y="4153"/>
                </a:cubicBezTo>
                <a:close/>
                <a:moveTo>
                  <a:pt x="4315" y="4031"/>
                </a:moveTo>
                <a:cubicBezTo>
                  <a:pt x="4335" y="4011"/>
                  <a:pt x="4356" y="3971"/>
                  <a:pt x="4356" y="3991"/>
                </a:cubicBezTo>
                <a:cubicBezTo>
                  <a:pt x="4356" y="3991"/>
                  <a:pt x="4356" y="4011"/>
                  <a:pt x="4356" y="4011"/>
                </a:cubicBezTo>
                <a:cubicBezTo>
                  <a:pt x="4376" y="3991"/>
                  <a:pt x="4396" y="3991"/>
                  <a:pt x="4396" y="4011"/>
                </a:cubicBezTo>
                <a:cubicBezTo>
                  <a:pt x="4356" y="4052"/>
                  <a:pt x="4315" y="4072"/>
                  <a:pt x="4295" y="4031"/>
                </a:cubicBezTo>
                <a:close/>
                <a:moveTo>
                  <a:pt x="4315" y="5936"/>
                </a:moveTo>
                <a:cubicBezTo>
                  <a:pt x="4335" y="5855"/>
                  <a:pt x="4416" y="5915"/>
                  <a:pt x="4457" y="5956"/>
                </a:cubicBezTo>
                <a:cubicBezTo>
                  <a:pt x="4396" y="5996"/>
                  <a:pt x="4356" y="5915"/>
                  <a:pt x="4295" y="5936"/>
                </a:cubicBezTo>
                <a:close/>
                <a:moveTo>
                  <a:pt x="4720" y="3748"/>
                </a:moveTo>
                <a:cubicBezTo>
                  <a:pt x="4781" y="3707"/>
                  <a:pt x="4842" y="3728"/>
                  <a:pt x="4903" y="3788"/>
                </a:cubicBezTo>
                <a:cubicBezTo>
                  <a:pt x="4822" y="3788"/>
                  <a:pt x="4761" y="3768"/>
                  <a:pt x="4700" y="3748"/>
                </a:cubicBezTo>
                <a:close/>
                <a:moveTo>
                  <a:pt x="4923" y="4335"/>
                </a:moveTo>
                <a:cubicBezTo>
                  <a:pt x="4943" y="4295"/>
                  <a:pt x="4923" y="4275"/>
                  <a:pt x="4943" y="4275"/>
                </a:cubicBezTo>
                <a:cubicBezTo>
                  <a:pt x="4984" y="4335"/>
                  <a:pt x="4943" y="4416"/>
                  <a:pt x="4923" y="4335"/>
                </a:cubicBezTo>
                <a:close/>
                <a:moveTo>
                  <a:pt x="5247" y="3890"/>
                </a:moveTo>
                <a:cubicBezTo>
                  <a:pt x="5206" y="3869"/>
                  <a:pt x="5206" y="3788"/>
                  <a:pt x="5166" y="3809"/>
                </a:cubicBezTo>
                <a:cubicBezTo>
                  <a:pt x="5186" y="3728"/>
                  <a:pt x="5206" y="3809"/>
                  <a:pt x="5247" y="3748"/>
                </a:cubicBezTo>
                <a:cubicBezTo>
                  <a:pt x="5267" y="3829"/>
                  <a:pt x="5287" y="3869"/>
                  <a:pt x="5247" y="3910"/>
                </a:cubicBezTo>
                <a:close/>
                <a:moveTo>
                  <a:pt x="5855" y="3869"/>
                </a:moveTo>
                <a:cubicBezTo>
                  <a:pt x="5875" y="3829"/>
                  <a:pt x="5915" y="3829"/>
                  <a:pt x="5956" y="3869"/>
                </a:cubicBezTo>
                <a:cubicBezTo>
                  <a:pt x="5936" y="3910"/>
                  <a:pt x="5895" y="3910"/>
                  <a:pt x="5855" y="3869"/>
                </a:cubicBezTo>
                <a:close/>
                <a:moveTo>
                  <a:pt x="6037" y="4518"/>
                </a:moveTo>
                <a:lnTo>
                  <a:pt x="6017" y="4477"/>
                </a:lnTo>
                <a:cubicBezTo>
                  <a:pt x="6017" y="4477"/>
                  <a:pt x="6017" y="4497"/>
                  <a:pt x="5996" y="4477"/>
                </a:cubicBezTo>
                <a:cubicBezTo>
                  <a:pt x="6017" y="4416"/>
                  <a:pt x="6077" y="4376"/>
                  <a:pt x="6098" y="4416"/>
                </a:cubicBezTo>
                <a:cubicBezTo>
                  <a:pt x="6077" y="4497"/>
                  <a:pt x="6037" y="4457"/>
                  <a:pt x="6037" y="4538"/>
                </a:cubicBezTo>
                <a:close/>
                <a:moveTo>
                  <a:pt x="8123" y="2350"/>
                </a:moveTo>
                <a:cubicBezTo>
                  <a:pt x="8103" y="2350"/>
                  <a:pt x="8042" y="2391"/>
                  <a:pt x="8083" y="2289"/>
                </a:cubicBezTo>
                <a:cubicBezTo>
                  <a:pt x="8083" y="2370"/>
                  <a:pt x="8144" y="2269"/>
                  <a:pt x="8123" y="2350"/>
                </a:cubicBezTo>
                <a:close/>
                <a:moveTo>
                  <a:pt x="8164" y="1196"/>
                </a:moveTo>
                <a:cubicBezTo>
                  <a:pt x="8164" y="1236"/>
                  <a:pt x="8144" y="1256"/>
                  <a:pt x="8123" y="1277"/>
                </a:cubicBezTo>
                <a:cubicBezTo>
                  <a:pt x="8103" y="1216"/>
                  <a:pt x="8083" y="1277"/>
                  <a:pt x="8063" y="1216"/>
                </a:cubicBezTo>
                <a:lnTo>
                  <a:pt x="8083" y="1196"/>
                </a:lnTo>
                <a:cubicBezTo>
                  <a:pt x="8103" y="1256"/>
                  <a:pt x="8123" y="1196"/>
                  <a:pt x="8164" y="1216"/>
                </a:cubicBezTo>
                <a:close/>
                <a:moveTo>
                  <a:pt x="7982" y="953"/>
                </a:moveTo>
                <a:cubicBezTo>
                  <a:pt x="8022" y="973"/>
                  <a:pt x="8063" y="912"/>
                  <a:pt x="8103" y="993"/>
                </a:cubicBezTo>
                <a:cubicBezTo>
                  <a:pt x="8063" y="993"/>
                  <a:pt x="8063" y="1115"/>
                  <a:pt x="8022" y="1115"/>
                </a:cubicBezTo>
                <a:cubicBezTo>
                  <a:pt x="7982" y="1074"/>
                  <a:pt x="8022" y="973"/>
                  <a:pt x="8002" y="993"/>
                </a:cubicBezTo>
                <a:cubicBezTo>
                  <a:pt x="7982" y="993"/>
                  <a:pt x="8002" y="1054"/>
                  <a:pt x="7982" y="1094"/>
                </a:cubicBezTo>
                <a:cubicBezTo>
                  <a:pt x="7961" y="1054"/>
                  <a:pt x="7961" y="1013"/>
                  <a:pt x="7982" y="973"/>
                </a:cubicBezTo>
                <a:close/>
                <a:moveTo>
                  <a:pt x="8042" y="1175"/>
                </a:moveTo>
                <a:cubicBezTo>
                  <a:pt x="8022" y="1236"/>
                  <a:pt x="7982" y="1236"/>
                  <a:pt x="7961" y="1196"/>
                </a:cubicBezTo>
                <a:cubicBezTo>
                  <a:pt x="8002" y="1196"/>
                  <a:pt x="8022" y="1155"/>
                  <a:pt x="8042" y="1196"/>
                </a:cubicBezTo>
                <a:close/>
                <a:moveTo>
                  <a:pt x="7982" y="2168"/>
                </a:moveTo>
                <a:cubicBezTo>
                  <a:pt x="7961" y="2208"/>
                  <a:pt x="7941" y="2208"/>
                  <a:pt x="7901" y="2208"/>
                </a:cubicBezTo>
                <a:cubicBezTo>
                  <a:pt x="7921" y="2188"/>
                  <a:pt x="7840" y="2188"/>
                  <a:pt x="7880" y="2107"/>
                </a:cubicBezTo>
                <a:cubicBezTo>
                  <a:pt x="7921" y="2148"/>
                  <a:pt x="7961" y="2168"/>
                  <a:pt x="8002" y="2188"/>
                </a:cubicBezTo>
                <a:close/>
                <a:moveTo>
                  <a:pt x="7921" y="1702"/>
                </a:moveTo>
                <a:cubicBezTo>
                  <a:pt x="7901" y="1722"/>
                  <a:pt x="7860" y="1702"/>
                  <a:pt x="7820" y="1722"/>
                </a:cubicBezTo>
                <a:cubicBezTo>
                  <a:pt x="7840" y="1682"/>
                  <a:pt x="7941" y="1641"/>
                  <a:pt x="7941" y="1702"/>
                </a:cubicBezTo>
                <a:close/>
                <a:moveTo>
                  <a:pt x="7880" y="1115"/>
                </a:moveTo>
                <a:cubicBezTo>
                  <a:pt x="7880" y="1135"/>
                  <a:pt x="7901" y="1175"/>
                  <a:pt x="7880" y="1196"/>
                </a:cubicBezTo>
                <a:cubicBezTo>
                  <a:pt x="7860" y="1155"/>
                  <a:pt x="7840" y="1216"/>
                  <a:pt x="7820" y="1155"/>
                </a:cubicBezTo>
                <a:cubicBezTo>
                  <a:pt x="7860" y="1135"/>
                  <a:pt x="7880" y="1094"/>
                  <a:pt x="7901" y="1135"/>
                </a:cubicBezTo>
                <a:close/>
                <a:moveTo>
                  <a:pt x="7698" y="1074"/>
                </a:moveTo>
                <a:cubicBezTo>
                  <a:pt x="7738" y="1115"/>
                  <a:pt x="7779" y="1094"/>
                  <a:pt x="7820" y="1135"/>
                </a:cubicBezTo>
                <a:cubicBezTo>
                  <a:pt x="7759" y="1175"/>
                  <a:pt x="7718" y="1115"/>
                  <a:pt x="7678" y="1115"/>
                </a:cubicBezTo>
                <a:close/>
                <a:moveTo>
                  <a:pt x="7657" y="1074"/>
                </a:moveTo>
                <a:cubicBezTo>
                  <a:pt x="7637" y="1094"/>
                  <a:pt x="7637" y="1115"/>
                  <a:pt x="7637" y="1135"/>
                </a:cubicBezTo>
                <a:cubicBezTo>
                  <a:pt x="7617" y="1115"/>
                  <a:pt x="7556" y="1115"/>
                  <a:pt x="7576" y="1054"/>
                </a:cubicBezTo>
                <a:cubicBezTo>
                  <a:pt x="7597" y="1115"/>
                  <a:pt x="7637" y="1034"/>
                  <a:pt x="7657" y="1094"/>
                </a:cubicBezTo>
                <a:close/>
                <a:moveTo>
                  <a:pt x="7617" y="1256"/>
                </a:moveTo>
                <a:cubicBezTo>
                  <a:pt x="7617" y="1297"/>
                  <a:pt x="7576" y="1378"/>
                  <a:pt x="7556" y="1337"/>
                </a:cubicBezTo>
                <a:cubicBezTo>
                  <a:pt x="7576" y="1337"/>
                  <a:pt x="7597" y="1256"/>
                  <a:pt x="7617" y="1297"/>
                </a:cubicBezTo>
                <a:close/>
                <a:moveTo>
                  <a:pt x="7333" y="973"/>
                </a:moveTo>
                <a:cubicBezTo>
                  <a:pt x="7374" y="1054"/>
                  <a:pt x="7414" y="892"/>
                  <a:pt x="7435" y="892"/>
                </a:cubicBezTo>
                <a:cubicBezTo>
                  <a:pt x="7455" y="973"/>
                  <a:pt x="7414" y="953"/>
                  <a:pt x="7394" y="1054"/>
                </a:cubicBezTo>
                <a:cubicBezTo>
                  <a:pt x="7374" y="973"/>
                  <a:pt x="7354" y="1054"/>
                  <a:pt x="7333" y="1074"/>
                </a:cubicBezTo>
                <a:cubicBezTo>
                  <a:pt x="7333" y="1054"/>
                  <a:pt x="7333" y="1013"/>
                  <a:pt x="7333" y="993"/>
                </a:cubicBezTo>
                <a:close/>
                <a:moveTo>
                  <a:pt x="7131" y="1925"/>
                </a:moveTo>
                <a:cubicBezTo>
                  <a:pt x="7151" y="1945"/>
                  <a:pt x="7171" y="1884"/>
                  <a:pt x="7192" y="1945"/>
                </a:cubicBezTo>
                <a:cubicBezTo>
                  <a:pt x="7192" y="1965"/>
                  <a:pt x="7111" y="2026"/>
                  <a:pt x="7131" y="1945"/>
                </a:cubicBezTo>
                <a:close/>
                <a:moveTo>
                  <a:pt x="7070" y="1439"/>
                </a:moveTo>
                <a:cubicBezTo>
                  <a:pt x="7050" y="1479"/>
                  <a:pt x="7030" y="1499"/>
                  <a:pt x="7009" y="1439"/>
                </a:cubicBezTo>
                <a:cubicBezTo>
                  <a:pt x="7030" y="1439"/>
                  <a:pt x="7050" y="1418"/>
                  <a:pt x="7070" y="1459"/>
                </a:cubicBezTo>
                <a:close/>
                <a:moveTo>
                  <a:pt x="6908" y="1864"/>
                </a:moveTo>
                <a:cubicBezTo>
                  <a:pt x="6928" y="1905"/>
                  <a:pt x="6948" y="1864"/>
                  <a:pt x="6969" y="1905"/>
                </a:cubicBezTo>
                <a:cubicBezTo>
                  <a:pt x="6969" y="1965"/>
                  <a:pt x="6888" y="1986"/>
                  <a:pt x="6908" y="1905"/>
                </a:cubicBezTo>
                <a:close/>
                <a:moveTo>
                  <a:pt x="6827" y="1844"/>
                </a:moveTo>
                <a:cubicBezTo>
                  <a:pt x="6807" y="1824"/>
                  <a:pt x="6786" y="1864"/>
                  <a:pt x="6766" y="1803"/>
                </a:cubicBezTo>
                <a:cubicBezTo>
                  <a:pt x="6766" y="1722"/>
                  <a:pt x="6847" y="1824"/>
                  <a:pt x="6827" y="1864"/>
                </a:cubicBezTo>
                <a:close/>
                <a:moveTo>
                  <a:pt x="6442" y="1297"/>
                </a:moveTo>
                <a:cubicBezTo>
                  <a:pt x="6462" y="1277"/>
                  <a:pt x="6503" y="1175"/>
                  <a:pt x="6523" y="1236"/>
                </a:cubicBezTo>
                <a:cubicBezTo>
                  <a:pt x="6483" y="1297"/>
                  <a:pt x="6462" y="1358"/>
                  <a:pt x="6442" y="1297"/>
                </a:cubicBezTo>
                <a:close/>
                <a:moveTo>
                  <a:pt x="6523" y="1277"/>
                </a:moveTo>
                <a:cubicBezTo>
                  <a:pt x="6564" y="1256"/>
                  <a:pt x="6604" y="1256"/>
                  <a:pt x="6645" y="1297"/>
                </a:cubicBezTo>
                <a:cubicBezTo>
                  <a:pt x="6604" y="1337"/>
                  <a:pt x="6523" y="1358"/>
                  <a:pt x="6523" y="1277"/>
                </a:cubicBezTo>
                <a:close/>
                <a:moveTo>
                  <a:pt x="6645" y="1803"/>
                </a:moveTo>
                <a:lnTo>
                  <a:pt x="6604" y="1864"/>
                </a:lnTo>
                <a:lnTo>
                  <a:pt x="6584" y="1824"/>
                </a:lnTo>
                <a:cubicBezTo>
                  <a:pt x="6604" y="1763"/>
                  <a:pt x="6624" y="1803"/>
                  <a:pt x="6645" y="1824"/>
                </a:cubicBezTo>
                <a:close/>
                <a:moveTo>
                  <a:pt x="6584" y="1945"/>
                </a:moveTo>
                <a:cubicBezTo>
                  <a:pt x="6584" y="1986"/>
                  <a:pt x="6584" y="2026"/>
                  <a:pt x="6584" y="2067"/>
                </a:cubicBezTo>
                <a:cubicBezTo>
                  <a:pt x="6564" y="2107"/>
                  <a:pt x="6543" y="2067"/>
                  <a:pt x="6543" y="2046"/>
                </a:cubicBezTo>
                <a:cubicBezTo>
                  <a:pt x="6564" y="2026"/>
                  <a:pt x="6564" y="1925"/>
                  <a:pt x="6584" y="1945"/>
                </a:cubicBezTo>
                <a:close/>
                <a:moveTo>
                  <a:pt x="6523" y="2087"/>
                </a:moveTo>
                <a:cubicBezTo>
                  <a:pt x="6564" y="2168"/>
                  <a:pt x="6624" y="2087"/>
                  <a:pt x="6624" y="2148"/>
                </a:cubicBezTo>
                <a:cubicBezTo>
                  <a:pt x="6584" y="2168"/>
                  <a:pt x="6503" y="2229"/>
                  <a:pt x="6523" y="2107"/>
                </a:cubicBezTo>
                <a:close/>
                <a:moveTo>
                  <a:pt x="6604" y="2046"/>
                </a:moveTo>
                <a:cubicBezTo>
                  <a:pt x="6604" y="2006"/>
                  <a:pt x="6604" y="1965"/>
                  <a:pt x="6624" y="1945"/>
                </a:cubicBezTo>
                <a:cubicBezTo>
                  <a:pt x="6665" y="1986"/>
                  <a:pt x="6624" y="2087"/>
                  <a:pt x="6604" y="2046"/>
                </a:cubicBezTo>
                <a:close/>
                <a:moveTo>
                  <a:pt x="6645" y="1317"/>
                </a:moveTo>
                <a:cubicBezTo>
                  <a:pt x="6665" y="1256"/>
                  <a:pt x="6705" y="1277"/>
                  <a:pt x="6726" y="1297"/>
                </a:cubicBezTo>
                <a:cubicBezTo>
                  <a:pt x="6746" y="1297"/>
                  <a:pt x="6665" y="1378"/>
                  <a:pt x="6645" y="1317"/>
                </a:cubicBezTo>
                <a:close/>
                <a:moveTo>
                  <a:pt x="6766" y="2046"/>
                </a:moveTo>
                <a:cubicBezTo>
                  <a:pt x="6726" y="2006"/>
                  <a:pt x="6766" y="1965"/>
                  <a:pt x="6786" y="1925"/>
                </a:cubicBezTo>
                <a:cubicBezTo>
                  <a:pt x="6827" y="2006"/>
                  <a:pt x="6867" y="1945"/>
                  <a:pt x="6888" y="2006"/>
                </a:cubicBezTo>
                <a:cubicBezTo>
                  <a:pt x="6867" y="2067"/>
                  <a:pt x="6888" y="2107"/>
                  <a:pt x="6847" y="2127"/>
                </a:cubicBezTo>
                <a:cubicBezTo>
                  <a:pt x="6807" y="2087"/>
                  <a:pt x="6847" y="2046"/>
                  <a:pt x="6847" y="2006"/>
                </a:cubicBezTo>
                <a:cubicBezTo>
                  <a:pt x="6807" y="2026"/>
                  <a:pt x="6786" y="2006"/>
                  <a:pt x="6766" y="2046"/>
                </a:cubicBezTo>
                <a:close/>
                <a:moveTo>
                  <a:pt x="6766" y="2148"/>
                </a:moveTo>
                <a:cubicBezTo>
                  <a:pt x="6827" y="2067"/>
                  <a:pt x="6807" y="2188"/>
                  <a:pt x="6847" y="2208"/>
                </a:cubicBezTo>
                <a:cubicBezTo>
                  <a:pt x="6827" y="2229"/>
                  <a:pt x="6766" y="2208"/>
                  <a:pt x="6766" y="2148"/>
                </a:cubicBezTo>
                <a:close/>
                <a:moveTo>
                  <a:pt x="6847" y="2289"/>
                </a:moveTo>
                <a:cubicBezTo>
                  <a:pt x="6867" y="2330"/>
                  <a:pt x="6867" y="2249"/>
                  <a:pt x="6867" y="2229"/>
                </a:cubicBezTo>
                <a:lnTo>
                  <a:pt x="6908" y="2289"/>
                </a:lnTo>
                <a:cubicBezTo>
                  <a:pt x="6888" y="2350"/>
                  <a:pt x="6827" y="2370"/>
                  <a:pt x="6827" y="2310"/>
                </a:cubicBezTo>
                <a:close/>
                <a:moveTo>
                  <a:pt x="7030" y="2614"/>
                </a:moveTo>
                <a:lnTo>
                  <a:pt x="7009" y="2573"/>
                </a:lnTo>
                <a:cubicBezTo>
                  <a:pt x="7030" y="2533"/>
                  <a:pt x="7050" y="2512"/>
                  <a:pt x="7070" y="2573"/>
                </a:cubicBezTo>
                <a:close/>
                <a:moveTo>
                  <a:pt x="7333" y="2229"/>
                </a:moveTo>
                <a:cubicBezTo>
                  <a:pt x="7354" y="2229"/>
                  <a:pt x="7374" y="2229"/>
                  <a:pt x="7374" y="2249"/>
                </a:cubicBezTo>
                <a:cubicBezTo>
                  <a:pt x="7313" y="2310"/>
                  <a:pt x="7293" y="2127"/>
                  <a:pt x="7273" y="2087"/>
                </a:cubicBezTo>
                <a:lnTo>
                  <a:pt x="7212" y="2168"/>
                </a:lnTo>
                <a:cubicBezTo>
                  <a:pt x="7192" y="2087"/>
                  <a:pt x="7111" y="2046"/>
                  <a:pt x="7030" y="2087"/>
                </a:cubicBezTo>
                <a:cubicBezTo>
                  <a:pt x="7030" y="2148"/>
                  <a:pt x="7009" y="2208"/>
                  <a:pt x="6969" y="2249"/>
                </a:cubicBezTo>
                <a:cubicBezTo>
                  <a:pt x="6969" y="2127"/>
                  <a:pt x="6948" y="2289"/>
                  <a:pt x="6908" y="2208"/>
                </a:cubicBezTo>
                <a:cubicBezTo>
                  <a:pt x="6969" y="2127"/>
                  <a:pt x="7009" y="2067"/>
                  <a:pt x="7050" y="1986"/>
                </a:cubicBezTo>
                <a:cubicBezTo>
                  <a:pt x="7090" y="2127"/>
                  <a:pt x="7192" y="1986"/>
                  <a:pt x="7273" y="1986"/>
                </a:cubicBezTo>
                <a:cubicBezTo>
                  <a:pt x="7273" y="2006"/>
                  <a:pt x="7212" y="2046"/>
                  <a:pt x="7232" y="2067"/>
                </a:cubicBezTo>
                <a:cubicBezTo>
                  <a:pt x="7252" y="2026"/>
                  <a:pt x="7293" y="2046"/>
                  <a:pt x="7313" y="2006"/>
                </a:cubicBezTo>
                <a:cubicBezTo>
                  <a:pt x="7313" y="1986"/>
                  <a:pt x="7293" y="1986"/>
                  <a:pt x="7293" y="1965"/>
                </a:cubicBezTo>
                <a:cubicBezTo>
                  <a:pt x="7333" y="2006"/>
                  <a:pt x="7414" y="1925"/>
                  <a:pt x="7414" y="2006"/>
                </a:cubicBezTo>
                <a:cubicBezTo>
                  <a:pt x="7374" y="1965"/>
                  <a:pt x="7293" y="2087"/>
                  <a:pt x="7333" y="2168"/>
                </a:cubicBezTo>
                <a:cubicBezTo>
                  <a:pt x="7333" y="2046"/>
                  <a:pt x="7435" y="2127"/>
                  <a:pt x="7435" y="2168"/>
                </a:cubicBezTo>
                <a:cubicBezTo>
                  <a:pt x="7414" y="2168"/>
                  <a:pt x="7333" y="2107"/>
                  <a:pt x="7333" y="2229"/>
                </a:cubicBezTo>
                <a:close/>
                <a:moveTo>
                  <a:pt x="7374" y="2067"/>
                </a:moveTo>
                <a:cubicBezTo>
                  <a:pt x="7394" y="2046"/>
                  <a:pt x="7414" y="2006"/>
                  <a:pt x="7435" y="2006"/>
                </a:cubicBezTo>
                <a:cubicBezTo>
                  <a:pt x="7435" y="2046"/>
                  <a:pt x="7475" y="2026"/>
                  <a:pt x="7495" y="2067"/>
                </a:cubicBezTo>
                <a:cubicBezTo>
                  <a:pt x="7455" y="2127"/>
                  <a:pt x="7414" y="2087"/>
                  <a:pt x="7374" y="2087"/>
                </a:cubicBezTo>
                <a:close/>
                <a:moveTo>
                  <a:pt x="7556" y="1115"/>
                </a:moveTo>
                <a:cubicBezTo>
                  <a:pt x="7516" y="1094"/>
                  <a:pt x="7455" y="1115"/>
                  <a:pt x="7455" y="1034"/>
                </a:cubicBezTo>
                <a:cubicBezTo>
                  <a:pt x="7495" y="973"/>
                  <a:pt x="7536" y="912"/>
                  <a:pt x="7597" y="953"/>
                </a:cubicBezTo>
                <a:cubicBezTo>
                  <a:pt x="7556" y="1013"/>
                  <a:pt x="7556" y="973"/>
                  <a:pt x="7516" y="1034"/>
                </a:cubicBezTo>
                <a:cubicBezTo>
                  <a:pt x="7536" y="1074"/>
                  <a:pt x="7576" y="1054"/>
                  <a:pt x="7556" y="1115"/>
                </a:cubicBezTo>
                <a:close/>
                <a:moveTo>
                  <a:pt x="7536" y="2269"/>
                </a:moveTo>
                <a:cubicBezTo>
                  <a:pt x="7556" y="2229"/>
                  <a:pt x="7516" y="2188"/>
                  <a:pt x="7536" y="2168"/>
                </a:cubicBezTo>
                <a:cubicBezTo>
                  <a:pt x="7556" y="2148"/>
                  <a:pt x="7576" y="2168"/>
                  <a:pt x="7597" y="2168"/>
                </a:cubicBezTo>
                <a:cubicBezTo>
                  <a:pt x="7576" y="2229"/>
                  <a:pt x="7576" y="2310"/>
                  <a:pt x="7536" y="2269"/>
                </a:cubicBezTo>
                <a:close/>
                <a:moveTo>
                  <a:pt x="7536" y="2067"/>
                </a:moveTo>
                <a:cubicBezTo>
                  <a:pt x="7576" y="2026"/>
                  <a:pt x="7597" y="2107"/>
                  <a:pt x="7617" y="2046"/>
                </a:cubicBezTo>
                <a:cubicBezTo>
                  <a:pt x="7617" y="2067"/>
                  <a:pt x="7657" y="2087"/>
                  <a:pt x="7637" y="2127"/>
                </a:cubicBezTo>
                <a:cubicBezTo>
                  <a:pt x="7597" y="2087"/>
                  <a:pt x="7556" y="2168"/>
                  <a:pt x="7516" y="2087"/>
                </a:cubicBezTo>
                <a:close/>
                <a:moveTo>
                  <a:pt x="7698" y="2330"/>
                </a:moveTo>
                <a:cubicBezTo>
                  <a:pt x="7718" y="2350"/>
                  <a:pt x="7738" y="2370"/>
                  <a:pt x="7738" y="2370"/>
                </a:cubicBezTo>
                <a:lnTo>
                  <a:pt x="7718" y="2411"/>
                </a:lnTo>
                <a:lnTo>
                  <a:pt x="7718" y="2431"/>
                </a:lnTo>
                <a:cubicBezTo>
                  <a:pt x="7678" y="2370"/>
                  <a:pt x="7718" y="2512"/>
                  <a:pt x="7698" y="2533"/>
                </a:cubicBezTo>
                <a:cubicBezTo>
                  <a:pt x="7678" y="2512"/>
                  <a:pt x="7657" y="2533"/>
                  <a:pt x="7637" y="2472"/>
                </a:cubicBezTo>
                <a:cubicBezTo>
                  <a:pt x="7678" y="2431"/>
                  <a:pt x="7678" y="2391"/>
                  <a:pt x="7698" y="2330"/>
                </a:cubicBezTo>
                <a:close/>
                <a:moveTo>
                  <a:pt x="7840" y="3910"/>
                </a:moveTo>
                <a:cubicBezTo>
                  <a:pt x="7860" y="3950"/>
                  <a:pt x="7880" y="3930"/>
                  <a:pt x="7860" y="3991"/>
                </a:cubicBezTo>
                <a:cubicBezTo>
                  <a:pt x="7820" y="3991"/>
                  <a:pt x="7840" y="3910"/>
                  <a:pt x="7799" y="3869"/>
                </a:cubicBezTo>
                <a:cubicBezTo>
                  <a:pt x="7759" y="3930"/>
                  <a:pt x="7738" y="3809"/>
                  <a:pt x="7698" y="3890"/>
                </a:cubicBezTo>
                <a:cubicBezTo>
                  <a:pt x="7718" y="3910"/>
                  <a:pt x="7738" y="3890"/>
                  <a:pt x="7759" y="3971"/>
                </a:cubicBezTo>
                <a:cubicBezTo>
                  <a:pt x="7779" y="4031"/>
                  <a:pt x="7718" y="3971"/>
                  <a:pt x="7698" y="4031"/>
                </a:cubicBezTo>
                <a:cubicBezTo>
                  <a:pt x="7678" y="3991"/>
                  <a:pt x="7698" y="3910"/>
                  <a:pt x="7678" y="3930"/>
                </a:cubicBezTo>
                <a:cubicBezTo>
                  <a:pt x="7637" y="3950"/>
                  <a:pt x="7698" y="4011"/>
                  <a:pt x="7657" y="4031"/>
                </a:cubicBezTo>
                <a:cubicBezTo>
                  <a:pt x="7617" y="4072"/>
                  <a:pt x="7617" y="4031"/>
                  <a:pt x="7617" y="3991"/>
                </a:cubicBezTo>
                <a:cubicBezTo>
                  <a:pt x="7597" y="3950"/>
                  <a:pt x="7657" y="3910"/>
                  <a:pt x="7637" y="3869"/>
                </a:cubicBezTo>
                <a:cubicBezTo>
                  <a:pt x="7617" y="3869"/>
                  <a:pt x="7597" y="3829"/>
                  <a:pt x="7597" y="3809"/>
                </a:cubicBezTo>
                <a:cubicBezTo>
                  <a:pt x="7718" y="3788"/>
                  <a:pt x="7840" y="3809"/>
                  <a:pt x="7941" y="3890"/>
                </a:cubicBezTo>
                <a:cubicBezTo>
                  <a:pt x="7880" y="3991"/>
                  <a:pt x="7860" y="3829"/>
                  <a:pt x="7820" y="3910"/>
                </a:cubicBezTo>
                <a:close/>
                <a:moveTo>
                  <a:pt x="7982" y="2391"/>
                </a:moveTo>
                <a:cubicBezTo>
                  <a:pt x="7921" y="2350"/>
                  <a:pt x="7921" y="2310"/>
                  <a:pt x="7901" y="2411"/>
                </a:cubicBezTo>
                <a:cubicBezTo>
                  <a:pt x="7860" y="2411"/>
                  <a:pt x="7860" y="2350"/>
                  <a:pt x="7860" y="2310"/>
                </a:cubicBezTo>
                <a:cubicBezTo>
                  <a:pt x="7799" y="2370"/>
                  <a:pt x="7698" y="2330"/>
                  <a:pt x="7678" y="2208"/>
                </a:cubicBezTo>
                <a:cubicBezTo>
                  <a:pt x="7738" y="2269"/>
                  <a:pt x="7840" y="2269"/>
                  <a:pt x="7880" y="2208"/>
                </a:cubicBezTo>
                <a:cubicBezTo>
                  <a:pt x="7880" y="2249"/>
                  <a:pt x="7880" y="2289"/>
                  <a:pt x="7880" y="2330"/>
                </a:cubicBezTo>
                <a:cubicBezTo>
                  <a:pt x="7880" y="2269"/>
                  <a:pt x="7880" y="2249"/>
                  <a:pt x="7921" y="2249"/>
                </a:cubicBezTo>
                <a:cubicBezTo>
                  <a:pt x="7982" y="2249"/>
                  <a:pt x="7921" y="2310"/>
                  <a:pt x="7921" y="2330"/>
                </a:cubicBezTo>
                <a:cubicBezTo>
                  <a:pt x="7961" y="2249"/>
                  <a:pt x="7941" y="2310"/>
                  <a:pt x="7982" y="2310"/>
                </a:cubicBezTo>
                <a:cubicBezTo>
                  <a:pt x="7961" y="2249"/>
                  <a:pt x="8022" y="2229"/>
                  <a:pt x="8042" y="2289"/>
                </a:cubicBezTo>
                <a:cubicBezTo>
                  <a:pt x="8063" y="2330"/>
                  <a:pt x="8002" y="2310"/>
                  <a:pt x="7982" y="2391"/>
                </a:cubicBezTo>
                <a:close/>
                <a:moveTo>
                  <a:pt x="7982" y="4052"/>
                </a:moveTo>
                <a:cubicBezTo>
                  <a:pt x="7941" y="3991"/>
                  <a:pt x="8002" y="3890"/>
                  <a:pt x="8022" y="3950"/>
                </a:cubicBezTo>
                <a:cubicBezTo>
                  <a:pt x="8042" y="3991"/>
                  <a:pt x="7961" y="3950"/>
                  <a:pt x="7961" y="4052"/>
                </a:cubicBezTo>
                <a:close/>
                <a:moveTo>
                  <a:pt x="8042" y="4052"/>
                </a:moveTo>
                <a:lnTo>
                  <a:pt x="8022" y="3991"/>
                </a:lnTo>
                <a:cubicBezTo>
                  <a:pt x="8063" y="3950"/>
                  <a:pt x="8083" y="3890"/>
                  <a:pt x="8123" y="3930"/>
                </a:cubicBezTo>
                <a:cubicBezTo>
                  <a:pt x="8144" y="3971"/>
                  <a:pt x="8063" y="3991"/>
                  <a:pt x="8042" y="4052"/>
                </a:cubicBezTo>
                <a:close/>
                <a:moveTo>
                  <a:pt x="8245" y="2451"/>
                </a:moveTo>
                <a:cubicBezTo>
                  <a:pt x="8245" y="2330"/>
                  <a:pt x="8204" y="2411"/>
                  <a:pt x="8164" y="2350"/>
                </a:cubicBezTo>
                <a:cubicBezTo>
                  <a:pt x="8184" y="2289"/>
                  <a:pt x="8225" y="2289"/>
                  <a:pt x="8204" y="2188"/>
                </a:cubicBezTo>
                <a:cubicBezTo>
                  <a:pt x="8265" y="2370"/>
                  <a:pt x="8366" y="2229"/>
                  <a:pt x="8447" y="2310"/>
                </a:cubicBezTo>
                <a:cubicBezTo>
                  <a:pt x="8366" y="2330"/>
                  <a:pt x="8306" y="2350"/>
                  <a:pt x="8245" y="2350"/>
                </a:cubicBezTo>
                <a:cubicBezTo>
                  <a:pt x="8245" y="2391"/>
                  <a:pt x="8245" y="2431"/>
                  <a:pt x="8225" y="2472"/>
                </a:cubicBezTo>
                <a:close/>
                <a:moveTo>
                  <a:pt x="8589" y="2411"/>
                </a:moveTo>
                <a:cubicBezTo>
                  <a:pt x="8569" y="2431"/>
                  <a:pt x="8569" y="2451"/>
                  <a:pt x="8569" y="2472"/>
                </a:cubicBezTo>
                <a:lnTo>
                  <a:pt x="8549" y="2431"/>
                </a:lnTo>
                <a:cubicBezTo>
                  <a:pt x="8569" y="2370"/>
                  <a:pt x="8549" y="2350"/>
                  <a:pt x="8508" y="2310"/>
                </a:cubicBezTo>
                <a:cubicBezTo>
                  <a:pt x="8549" y="2249"/>
                  <a:pt x="8549" y="2330"/>
                  <a:pt x="8589" y="2411"/>
                </a:cubicBezTo>
                <a:close/>
                <a:moveTo>
                  <a:pt x="8488" y="2512"/>
                </a:moveTo>
                <a:cubicBezTo>
                  <a:pt x="8528" y="2593"/>
                  <a:pt x="8569" y="2533"/>
                  <a:pt x="8609" y="2593"/>
                </a:cubicBezTo>
                <a:cubicBezTo>
                  <a:pt x="8569" y="2654"/>
                  <a:pt x="8468" y="2614"/>
                  <a:pt x="8447" y="2553"/>
                </a:cubicBezTo>
                <a:cubicBezTo>
                  <a:pt x="8468" y="2593"/>
                  <a:pt x="8468" y="2553"/>
                  <a:pt x="8468" y="2533"/>
                </a:cubicBezTo>
                <a:close/>
                <a:moveTo>
                  <a:pt x="8427" y="2755"/>
                </a:moveTo>
                <a:cubicBezTo>
                  <a:pt x="8468" y="2816"/>
                  <a:pt x="8549" y="2735"/>
                  <a:pt x="8549" y="2836"/>
                </a:cubicBezTo>
                <a:cubicBezTo>
                  <a:pt x="8508" y="2836"/>
                  <a:pt x="8427" y="2857"/>
                  <a:pt x="8427" y="2776"/>
                </a:cubicBezTo>
                <a:close/>
                <a:moveTo>
                  <a:pt x="8488" y="4092"/>
                </a:moveTo>
                <a:cubicBezTo>
                  <a:pt x="8528" y="4031"/>
                  <a:pt x="8549" y="3971"/>
                  <a:pt x="8488" y="3950"/>
                </a:cubicBezTo>
                <a:cubicBezTo>
                  <a:pt x="8528" y="3910"/>
                  <a:pt x="8549" y="3950"/>
                  <a:pt x="8569" y="3991"/>
                </a:cubicBezTo>
                <a:cubicBezTo>
                  <a:pt x="8528" y="4031"/>
                  <a:pt x="8528" y="4153"/>
                  <a:pt x="8488" y="4072"/>
                </a:cubicBezTo>
                <a:close/>
                <a:moveTo>
                  <a:pt x="8650" y="2370"/>
                </a:moveTo>
                <a:cubicBezTo>
                  <a:pt x="8691" y="2451"/>
                  <a:pt x="8751" y="2310"/>
                  <a:pt x="8792" y="2391"/>
                </a:cubicBezTo>
                <a:cubicBezTo>
                  <a:pt x="8731" y="2391"/>
                  <a:pt x="8609" y="2512"/>
                  <a:pt x="8650" y="2370"/>
                </a:cubicBezTo>
                <a:close/>
                <a:moveTo>
                  <a:pt x="8994" y="1358"/>
                </a:moveTo>
                <a:cubicBezTo>
                  <a:pt x="9015" y="1398"/>
                  <a:pt x="9035" y="1317"/>
                  <a:pt x="9055" y="1398"/>
                </a:cubicBezTo>
                <a:cubicBezTo>
                  <a:pt x="9075" y="1479"/>
                  <a:pt x="8974" y="1418"/>
                  <a:pt x="8994" y="1358"/>
                </a:cubicBezTo>
                <a:close/>
                <a:moveTo>
                  <a:pt x="8954" y="2695"/>
                </a:moveTo>
                <a:cubicBezTo>
                  <a:pt x="8954" y="2654"/>
                  <a:pt x="8994" y="2614"/>
                  <a:pt x="9015" y="2674"/>
                </a:cubicBezTo>
                <a:cubicBezTo>
                  <a:pt x="8974" y="2695"/>
                  <a:pt x="8974" y="2715"/>
                  <a:pt x="8934" y="2695"/>
                </a:cubicBezTo>
                <a:close/>
                <a:moveTo>
                  <a:pt x="8873" y="2411"/>
                </a:moveTo>
                <a:cubicBezTo>
                  <a:pt x="8913" y="2492"/>
                  <a:pt x="9015" y="2411"/>
                  <a:pt x="9035" y="2492"/>
                </a:cubicBezTo>
                <a:cubicBezTo>
                  <a:pt x="8974" y="2451"/>
                  <a:pt x="8853" y="2553"/>
                  <a:pt x="8853" y="2391"/>
                </a:cubicBezTo>
                <a:close/>
                <a:moveTo>
                  <a:pt x="8994" y="1479"/>
                </a:moveTo>
                <a:cubicBezTo>
                  <a:pt x="9015" y="1479"/>
                  <a:pt x="9055" y="1418"/>
                  <a:pt x="9075" y="1459"/>
                </a:cubicBezTo>
                <a:cubicBezTo>
                  <a:pt x="9035" y="1540"/>
                  <a:pt x="9015" y="1479"/>
                  <a:pt x="8974" y="1479"/>
                </a:cubicBezTo>
                <a:close/>
                <a:moveTo>
                  <a:pt x="9075" y="1499"/>
                </a:moveTo>
                <a:cubicBezTo>
                  <a:pt x="9136" y="1439"/>
                  <a:pt x="9116" y="1175"/>
                  <a:pt x="9177" y="1256"/>
                </a:cubicBezTo>
                <a:cubicBezTo>
                  <a:pt x="9156" y="1297"/>
                  <a:pt x="9156" y="1337"/>
                  <a:pt x="9156" y="1398"/>
                </a:cubicBezTo>
                <a:cubicBezTo>
                  <a:pt x="9177" y="1358"/>
                  <a:pt x="9197" y="1398"/>
                  <a:pt x="9217" y="1439"/>
                </a:cubicBezTo>
                <a:cubicBezTo>
                  <a:pt x="9156" y="1479"/>
                  <a:pt x="9096" y="1560"/>
                  <a:pt x="9075" y="1499"/>
                </a:cubicBezTo>
                <a:close/>
                <a:moveTo>
                  <a:pt x="9177" y="1682"/>
                </a:moveTo>
                <a:cubicBezTo>
                  <a:pt x="9156" y="1722"/>
                  <a:pt x="9136" y="1743"/>
                  <a:pt x="9116" y="1682"/>
                </a:cubicBezTo>
                <a:cubicBezTo>
                  <a:pt x="9156" y="1661"/>
                  <a:pt x="9116" y="1540"/>
                  <a:pt x="9177" y="1580"/>
                </a:cubicBezTo>
                <a:cubicBezTo>
                  <a:pt x="9156" y="1601"/>
                  <a:pt x="9177" y="1641"/>
                  <a:pt x="9177" y="1682"/>
                </a:cubicBezTo>
                <a:close/>
                <a:moveTo>
                  <a:pt x="9015" y="4153"/>
                </a:moveTo>
                <a:cubicBezTo>
                  <a:pt x="9055" y="4112"/>
                  <a:pt x="9096" y="4052"/>
                  <a:pt x="9075" y="4011"/>
                </a:cubicBezTo>
                <a:cubicBezTo>
                  <a:pt x="9075" y="4052"/>
                  <a:pt x="9116" y="4052"/>
                  <a:pt x="9136" y="4011"/>
                </a:cubicBezTo>
                <a:cubicBezTo>
                  <a:pt x="9156" y="4112"/>
                  <a:pt x="9055" y="4214"/>
                  <a:pt x="9015" y="4153"/>
                </a:cubicBezTo>
                <a:close/>
                <a:moveTo>
                  <a:pt x="9278" y="2634"/>
                </a:moveTo>
                <a:cubicBezTo>
                  <a:pt x="9318" y="2715"/>
                  <a:pt x="9339" y="2512"/>
                  <a:pt x="9379" y="2593"/>
                </a:cubicBezTo>
                <a:cubicBezTo>
                  <a:pt x="9339" y="2654"/>
                  <a:pt x="9359" y="2634"/>
                  <a:pt x="9339" y="2695"/>
                </a:cubicBezTo>
                <a:cubicBezTo>
                  <a:pt x="9298" y="2695"/>
                  <a:pt x="9237" y="2715"/>
                  <a:pt x="9278" y="2614"/>
                </a:cubicBezTo>
                <a:close/>
                <a:moveTo>
                  <a:pt x="9217" y="1520"/>
                </a:moveTo>
                <a:cubicBezTo>
                  <a:pt x="9237" y="1459"/>
                  <a:pt x="9258" y="1459"/>
                  <a:pt x="9278" y="1520"/>
                </a:cubicBezTo>
                <a:cubicBezTo>
                  <a:pt x="9298" y="1560"/>
                  <a:pt x="9237" y="1560"/>
                  <a:pt x="9217" y="1520"/>
                </a:cubicBezTo>
                <a:close/>
                <a:moveTo>
                  <a:pt x="9217" y="2938"/>
                </a:moveTo>
                <a:cubicBezTo>
                  <a:pt x="9217" y="2897"/>
                  <a:pt x="9258" y="2877"/>
                  <a:pt x="9298" y="2917"/>
                </a:cubicBezTo>
                <a:cubicBezTo>
                  <a:pt x="9258" y="2978"/>
                  <a:pt x="9237" y="2958"/>
                  <a:pt x="9217" y="2938"/>
                </a:cubicBezTo>
                <a:close/>
                <a:moveTo>
                  <a:pt x="9217" y="2776"/>
                </a:moveTo>
                <a:cubicBezTo>
                  <a:pt x="9237" y="2735"/>
                  <a:pt x="9217" y="2715"/>
                  <a:pt x="9237" y="2674"/>
                </a:cubicBezTo>
                <a:cubicBezTo>
                  <a:pt x="9278" y="2816"/>
                  <a:pt x="9339" y="2715"/>
                  <a:pt x="9379" y="2776"/>
                </a:cubicBezTo>
                <a:cubicBezTo>
                  <a:pt x="9359" y="2877"/>
                  <a:pt x="9258" y="2776"/>
                  <a:pt x="9217" y="2776"/>
                </a:cubicBezTo>
                <a:close/>
                <a:moveTo>
                  <a:pt x="9460" y="2735"/>
                </a:moveTo>
                <a:cubicBezTo>
                  <a:pt x="9460" y="2674"/>
                  <a:pt x="9521" y="2614"/>
                  <a:pt x="9541" y="2695"/>
                </a:cubicBezTo>
                <a:cubicBezTo>
                  <a:pt x="9521" y="2755"/>
                  <a:pt x="9501" y="2755"/>
                  <a:pt x="9481" y="2735"/>
                </a:cubicBezTo>
                <a:close/>
                <a:moveTo>
                  <a:pt x="9764" y="2978"/>
                </a:moveTo>
                <a:cubicBezTo>
                  <a:pt x="9784" y="2998"/>
                  <a:pt x="9805" y="2938"/>
                  <a:pt x="9825" y="2998"/>
                </a:cubicBezTo>
                <a:cubicBezTo>
                  <a:pt x="9845" y="3059"/>
                  <a:pt x="9764" y="3019"/>
                  <a:pt x="9784" y="2958"/>
                </a:cubicBezTo>
                <a:close/>
                <a:moveTo>
                  <a:pt x="9865" y="2836"/>
                </a:moveTo>
                <a:cubicBezTo>
                  <a:pt x="9825" y="2796"/>
                  <a:pt x="9865" y="2776"/>
                  <a:pt x="9845" y="2735"/>
                </a:cubicBezTo>
                <a:lnTo>
                  <a:pt x="9805" y="2816"/>
                </a:lnTo>
                <a:cubicBezTo>
                  <a:pt x="9764" y="2715"/>
                  <a:pt x="9805" y="2674"/>
                  <a:pt x="9744" y="2654"/>
                </a:cubicBezTo>
                <a:cubicBezTo>
                  <a:pt x="9784" y="2654"/>
                  <a:pt x="9865" y="2634"/>
                  <a:pt x="9865" y="2715"/>
                </a:cubicBezTo>
                <a:cubicBezTo>
                  <a:pt x="9906" y="2654"/>
                  <a:pt x="9946" y="2755"/>
                  <a:pt x="9967" y="2654"/>
                </a:cubicBezTo>
                <a:lnTo>
                  <a:pt x="9987" y="2715"/>
                </a:lnTo>
                <a:cubicBezTo>
                  <a:pt x="9967" y="2776"/>
                  <a:pt x="9946" y="2715"/>
                  <a:pt x="9946" y="2776"/>
                </a:cubicBezTo>
                <a:cubicBezTo>
                  <a:pt x="9906" y="2735"/>
                  <a:pt x="9886" y="2715"/>
                  <a:pt x="9865" y="2816"/>
                </a:cubicBezTo>
                <a:close/>
                <a:moveTo>
                  <a:pt x="9946" y="2857"/>
                </a:moveTo>
                <a:cubicBezTo>
                  <a:pt x="9967" y="2836"/>
                  <a:pt x="9946" y="2816"/>
                  <a:pt x="9967" y="2776"/>
                </a:cubicBezTo>
                <a:cubicBezTo>
                  <a:pt x="10027" y="2776"/>
                  <a:pt x="10007" y="2897"/>
                  <a:pt x="10048" y="2776"/>
                </a:cubicBezTo>
                <a:cubicBezTo>
                  <a:pt x="10088" y="2857"/>
                  <a:pt x="9987" y="2917"/>
                  <a:pt x="9967" y="2857"/>
                </a:cubicBezTo>
                <a:close/>
                <a:moveTo>
                  <a:pt x="10108" y="2857"/>
                </a:moveTo>
                <a:cubicBezTo>
                  <a:pt x="10108" y="2836"/>
                  <a:pt x="10068" y="2877"/>
                  <a:pt x="10068" y="2836"/>
                </a:cubicBezTo>
                <a:cubicBezTo>
                  <a:pt x="10108" y="2735"/>
                  <a:pt x="10108" y="2796"/>
                  <a:pt x="10149" y="2695"/>
                </a:cubicBezTo>
                <a:cubicBezTo>
                  <a:pt x="10189" y="2735"/>
                  <a:pt x="10149" y="2776"/>
                  <a:pt x="10108" y="2836"/>
                </a:cubicBezTo>
                <a:close/>
                <a:moveTo>
                  <a:pt x="10250" y="3079"/>
                </a:moveTo>
                <a:cubicBezTo>
                  <a:pt x="10270" y="3039"/>
                  <a:pt x="10311" y="3039"/>
                  <a:pt x="10331" y="3079"/>
                </a:cubicBezTo>
                <a:cubicBezTo>
                  <a:pt x="10311" y="3079"/>
                  <a:pt x="10291" y="3120"/>
                  <a:pt x="10250" y="3059"/>
                </a:cubicBezTo>
                <a:close/>
                <a:moveTo>
                  <a:pt x="11060" y="1398"/>
                </a:moveTo>
                <a:cubicBezTo>
                  <a:pt x="11020" y="1439"/>
                  <a:pt x="10959" y="1459"/>
                  <a:pt x="10919" y="1439"/>
                </a:cubicBezTo>
                <a:cubicBezTo>
                  <a:pt x="10979" y="1378"/>
                  <a:pt x="11020" y="1317"/>
                  <a:pt x="11060" y="1378"/>
                </a:cubicBezTo>
                <a:close/>
                <a:moveTo>
                  <a:pt x="10838" y="1621"/>
                </a:moveTo>
                <a:cubicBezTo>
                  <a:pt x="10797" y="1661"/>
                  <a:pt x="10777" y="1661"/>
                  <a:pt x="10757" y="1621"/>
                </a:cubicBezTo>
                <a:cubicBezTo>
                  <a:pt x="10797" y="1520"/>
                  <a:pt x="10817" y="1560"/>
                  <a:pt x="10838" y="1601"/>
                </a:cubicBezTo>
                <a:close/>
                <a:moveTo>
                  <a:pt x="10716" y="2958"/>
                </a:moveTo>
                <a:cubicBezTo>
                  <a:pt x="10736" y="2998"/>
                  <a:pt x="10736" y="2897"/>
                  <a:pt x="10777" y="2877"/>
                </a:cubicBezTo>
                <a:cubicBezTo>
                  <a:pt x="10838" y="2958"/>
                  <a:pt x="10696" y="3059"/>
                  <a:pt x="10716" y="2917"/>
                </a:cubicBezTo>
                <a:close/>
                <a:moveTo>
                  <a:pt x="11162" y="1601"/>
                </a:moveTo>
                <a:cubicBezTo>
                  <a:pt x="11101" y="1540"/>
                  <a:pt x="10919" y="1803"/>
                  <a:pt x="10979" y="1580"/>
                </a:cubicBezTo>
                <a:cubicBezTo>
                  <a:pt x="10939" y="1580"/>
                  <a:pt x="10858" y="1641"/>
                  <a:pt x="10858" y="1540"/>
                </a:cubicBezTo>
                <a:cubicBezTo>
                  <a:pt x="10878" y="1459"/>
                  <a:pt x="10979" y="1459"/>
                  <a:pt x="11000" y="1540"/>
                </a:cubicBezTo>
                <a:cubicBezTo>
                  <a:pt x="11020" y="1418"/>
                  <a:pt x="11040" y="1540"/>
                  <a:pt x="11060" y="1540"/>
                </a:cubicBezTo>
                <a:cubicBezTo>
                  <a:pt x="11060" y="1479"/>
                  <a:pt x="11060" y="1418"/>
                  <a:pt x="11101" y="1358"/>
                </a:cubicBezTo>
                <a:cubicBezTo>
                  <a:pt x="11142" y="1439"/>
                  <a:pt x="11040" y="1479"/>
                  <a:pt x="11081" y="1560"/>
                </a:cubicBezTo>
                <a:cubicBezTo>
                  <a:pt x="11081" y="1540"/>
                  <a:pt x="11081" y="1499"/>
                  <a:pt x="11121" y="1479"/>
                </a:cubicBezTo>
                <a:cubicBezTo>
                  <a:pt x="11142" y="1459"/>
                  <a:pt x="11182" y="1540"/>
                  <a:pt x="11162" y="1580"/>
                </a:cubicBezTo>
                <a:close/>
                <a:moveTo>
                  <a:pt x="11223" y="1439"/>
                </a:moveTo>
                <a:cubicBezTo>
                  <a:pt x="11182" y="1398"/>
                  <a:pt x="11162" y="1398"/>
                  <a:pt x="11142" y="1479"/>
                </a:cubicBezTo>
                <a:cubicBezTo>
                  <a:pt x="11121" y="1398"/>
                  <a:pt x="11162" y="1378"/>
                  <a:pt x="11202" y="1358"/>
                </a:cubicBezTo>
                <a:cubicBezTo>
                  <a:pt x="11223" y="1358"/>
                  <a:pt x="11243" y="1398"/>
                  <a:pt x="11243" y="1418"/>
                </a:cubicBezTo>
                <a:close/>
                <a:moveTo>
                  <a:pt x="11304" y="1196"/>
                </a:moveTo>
                <a:cubicBezTo>
                  <a:pt x="11324" y="1236"/>
                  <a:pt x="11324" y="1277"/>
                  <a:pt x="11304" y="1297"/>
                </a:cubicBezTo>
                <a:cubicBezTo>
                  <a:pt x="11304" y="1277"/>
                  <a:pt x="11283" y="1256"/>
                  <a:pt x="11283" y="1256"/>
                </a:cubicBezTo>
                <a:cubicBezTo>
                  <a:pt x="11263" y="1277"/>
                  <a:pt x="11263" y="1297"/>
                  <a:pt x="11243" y="1277"/>
                </a:cubicBezTo>
                <a:close/>
                <a:moveTo>
                  <a:pt x="11344" y="1560"/>
                </a:moveTo>
                <a:cubicBezTo>
                  <a:pt x="11364" y="1621"/>
                  <a:pt x="11385" y="1520"/>
                  <a:pt x="11405" y="1601"/>
                </a:cubicBezTo>
                <a:cubicBezTo>
                  <a:pt x="11385" y="1621"/>
                  <a:pt x="11324" y="1580"/>
                  <a:pt x="11364" y="1540"/>
                </a:cubicBezTo>
                <a:close/>
                <a:moveTo>
                  <a:pt x="11709" y="1682"/>
                </a:moveTo>
                <a:cubicBezTo>
                  <a:pt x="11668" y="1661"/>
                  <a:pt x="11628" y="1682"/>
                  <a:pt x="11587" y="1621"/>
                </a:cubicBezTo>
                <a:cubicBezTo>
                  <a:pt x="11628" y="1601"/>
                  <a:pt x="11628" y="1560"/>
                  <a:pt x="11648" y="1560"/>
                </a:cubicBezTo>
                <a:cubicBezTo>
                  <a:pt x="11668" y="1560"/>
                  <a:pt x="11688" y="1601"/>
                  <a:pt x="11688" y="1621"/>
                </a:cubicBezTo>
                <a:lnTo>
                  <a:pt x="11688" y="1540"/>
                </a:lnTo>
                <a:cubicBezTo>
                  <a:pt x="11688" y="1499"/>
                  <a:pt x="11769" y="1580"/>
                  <a:pt x="11729" y="1661"/>
                </a:cubicBezTo>
                <a:close/>
                <a:moveTo>
                  <a:pt x="11850" y="1682"/>
                </a:moveTo>
                <a:cubicBezTo>
                  <a:pt x="11871" y="1661"/>
                  <a:pt x="11871" y="1661"/>
                  <a:pt x="11850" y="1641"/>
                </a:cubicBezTo>
                <a:cubicBezTo>
                  <a:pt x="11891" y="1621"/>
                  <a:pt x="11911" y="1621"/>
                  <a:pt x="11931" y="1661"/>
                </a:cubicBezTo>
                <a:cubicBezTo>
                  <a:pt x="11911" y="1702"/>
                  <a:pt x="11891" y="1682"/>
                  <a:pt x="11871" y="1661"/>
                </a:cubicBezTo>
                <a:close/>
                <a:moveTo>
                  <a:pt x="12175" y="1580"/>
                </a:moveTo>
                <a:cubicBezTo>
                  <a:pt x="12175" y="1621"/>
                  <a:pt x="12195" y="1601"/>
                  <a:pt x="12195" y="1641"/>
                </a:cubicBezTo>
                <a:cubicBezTo>
                  <a:pt x="12215" y="1682"/>
                  <a:pt x="12134" y="1682"/>
                  <a:pt x="12134" y="1743"/>
                </a:cubicBezTo>
                <a:cubicBezTo>
                  <a:pt x="12134" y="1661"/>
                  <a:pt x="12114" y="1601"/>
                  <a:pt x="12114" y="1520"/>
                </a:cubicBezTo>
                <a:cubicBezTo>
                  <a:pt x="12154" y="1560"/>
                  <a:pt x="12235" y="1499"/>
                  <a:pt x="12235" y="1580"/>
                </a:cubicBezTo>
                <a:cubicBezTo>
                  <a:pt x="12235" y="1540"/>
                  <a:pt x="12195" y="1580"/>
                  <a:pt x="12175" y="1560"/>
                </a:cubicBezTo>
                <a:close/>
                <a:moveTo>
                  <a:pt x="12357" y="1540"/>
                </a:moveTo>
                <a:cubicBezTo>
                  <a:pt x="12357" y="1560"/>
                  <a:pt x="12357" y="1560"/>
                  <a:pt x="12357" y="1580"/>
                </a:cubicBezTo>
                <a:cubicBezTo>
                  <a:pt x="12377" y="1560"/>
                  <a:pt x="12377" y="1560"/>
                  <a:pt x="12397" y="1580"/>
                </a:cubicBezTo>
                <a:cubicBezTo>
                  <a:pt x="12357" y="1580"/>
                  <a:pt x="12296" y="1621"/>
                  <a:pt x="12256" y="1560"/>
                </a:cubicBezTo>
                <a:cubicBezTo>
                  <a:pt x="12316" y="1540"/>
                  <a:pt x="12337" y="1520"/>
                  <a:pt x="12377" y="1520"/>
                </a:cubicBezTo>
                <a:close/>
                <a:moveTo>
                  <a:pt x="12316" y="1803"/>
                </a:moveTo>
                <a:cubicBezTo>
                  <a:pt x="12296" y="1783"/>
                  <a:pt x="12296" y="1763"/>
                  <a:pt x="12276" y="1763"/>
                </a:cubicBezTo>
                <a:cubicBezTo>
                  <a:pt x="12296" y="1702"/>
                  <a:pt x="12256" y="1641"/>
                  <a:pt x="12296" y="1601"/>
                </a:cubicBezTo>
                <a:cubicBezTo>
                  <a:pt x="12337" y="1661"/>
                  <a:pt x="12337" y="1722"/>
                  <a:pt x="12316" y="1803"/>
                </a:cubicBezTo>
                <a:close/>
                <a:moveTo>
                  <a:pt x="12337" y="1702"/>
                </a:moveTo>
                <a:cubicBezTo>
                  <a:pt x="12357" y="1661"/>
                  <a:pt x="12337" y="1621"/>
                  <a:pt x="12377" y="1580"/>
                </a:cubicBezTo>
                <a:cubicBezTo>
                  <a:pt x="12397" y="1621"/>
                  <a:pt x="12438" y="1580"/>
                  <a:pt x="12478" y="1621"/>
                </a:cubicBezTo>
                <a:lnTo>
                  <a:pt x="12478" y="1702"/>
                </a:lnTo>
                <a:cubicBezTo>
                  <a:pt x="12418" y="1783"/>
                  <a:pt x="12377" y="1763"/>
                  <a:pt x="12337" y="1702"/>
                </a:cubicBezTo>
                <a:close/>
                <a:moveTo>
                  <a:pt x="12559" y="1601"/>
                </a:moveTo>
                <a:cubicBezTo>
                  <a:pt x="12559" y="1580"/>
                  <a:pt x="12539" y="1560"/>
                  <a:pt x="12519" y="1580"/>
                </a:cubicBezTo>
                <a:cubicBezTo>
                  <a:pt x="12519" y="1580"/>
                  <a:pt x="12519" y="1601"/>
                  <a:pt x="12499" y="1641"/>
                </a:cubicBezTo>
                <a:lnTo>
                  <a:pt x="12478" y="1580"/>
                </a:lnTo>
                <a:cubicBezTo>
                  <a:pt x="12519" y="1560"/>
                  <a:pt x="12539" y="1499"/>
                  <a:pt x="12539" y="1459"/>
                </a:cubicBezTo>
                <a:cubicBezTo>
                  <a:pt x="12559" y="1499"/>
                  <a:pt x="12539" y="1520"/>
                  <a:pt x="12559" y="1540"/>
                </a:cubicBezTo>
                <a:cubicBezTo>
                  <a:pt x="12559" y="1540"/>
                  <a:pt x="12559" y="1520"/>
                  <a:pt x="12559" y="1499"/>
                </a:cubicBezTo>
                <a:cubicBezTo>
                  <a:pt x="12600" y="1540"/>
                  <a:pt x="12580" y="1580"/>
                  <a:pt x="12559" y="1621"/>
                </a:cubicBezTo>
                <a:close/>
                <a:moveTo>
                  <a:pt x="12640" y="1702"/>
                </a:moveTo>
                <a:cubicBezTo>
                  <a:pt x="12661" y="1661"/>
                  <a:pt x="12701" y="1702"/>
                  <a:pt x="12721" y="1702"/>
                </a:cubicBezTo>
                <a:cubicBezTo>
                  <a:pt x="12701" y="1803"/>
                  <a:pt x="12640" y="1803"/>
                  <a:pt x="12640" y="1702"/>
                </a:cubicBezTo>
                <a:close/>
                <a:moveTo>
                  <a:pt x="12843" y="1621"/>
                </a:moveTo>
                <a:cubicBezTo>
                  <a:pt x="12843" y="1621"/>
                  <a:pt x="12843" y="1641"/>
                  <a:pt x="12843" y="1661"/>
                </a:cubicBezTo>
                <a:cubicBezTo>
                  <a:pt x="12823" y="1641"/>
                  <a:pt x="12823" y="1621"/>
                  <a:pt x="12823" y="1601"/>
                </a:cubicBezTo>
                <a:cubicBezTo>
                  <a:pt x="12843" y="1601"/>
                  <a:pt x="12884" y="1560"/>
                  <a:pt x="12904" y="1601"/>
                </a:cubicBezTo>
                <a:cubicBezTo>
                  <a:pt x="12884" y="1661"/>
                  <a:pt x="12863" y="1601"/>
                  <a:pt x="12843" y="1621"/>
                </a:cubicBezTo>
                <a:close/>
                <a:moveTo>
                  <a:pt x="12924" y="1682"/>
                </a:moveTo>
                <a:cubicBezTo>
                  <a:pt x="12965" y="1641"/>
                  <a:pt x="13025" y="1661"/>
                  <a:pt x="13005" y="1722"/>
                </a:cubicBezTo>
                <a:cubicBezTo>
                  <a:pt x="12985" y="1702"/>
                  <a:pt x="12965" y="1763"/>
                  <a:pt x="12944" y="1702"/>
                </a:cubicBezTo>
                <a:close/>
                <a:moveTo>
                  <a:pt x="13025" y="1844"/>
                </a:moveTo>
                <a:cubicBezTo>
                  <a:pt x="13025" y="1824"/>
                  <a:pt x="13005" y="1844"/>
                  <a:pt x="12985" y="1824"/>
                </a:cubicBezTo>
                <a:cubicBezTo>
                  <a:pt x="12985" y="1803"/>
                  <a:pt x="12985" y="1783"/>
                  <a:pt x="12985" y="1763"/>
                </a:cubicBezTo>
                <a:cubicBezTo>
                  <a:pt x="12985" y="1743"/>
                  <a:pt x="13005" y="1763"/>
                  <a:pt x="13025" y="1743"/>
                </a:cubicBezTo>
                <a:cubicBezTo>
                  <a:pt x="13046" y="1763"/>
                  <a:pt x="13046" y="1803"/>
                  <a:pt x="13025" y="1844"/>
                </a:cubicBezTo>
                <a:close/>
                <a:moveTo>
                  <a:pt x="13046" y="1803"/>
                </a:moveTo>
                <a:cubicBezTo>
                  <a:pt x="13106" y="1743"/>
                  <a:pt x="13147" y="1803"/>
                  <a:pt x="13187" y="1803"/>
                </a:cubicBezTo>
                <a:cubicBezTo>
                  <a:pt x="13147" y="1884"/>
                  <a:pt x="13086" y="1864"/>
                  <a:pt x="13046" y="1824"/>
                </a:cubicBezTo>
                <a:close/>
                <a:moveTo>
                  <a:pt x="13106" y="1702"/>
                </a:moveTo>
                <a:cubicBezTo>
                  <a:pt x="13147" y="1621"/>
                  <a:pt x="13187" y="1580"/>
                  <a:pt x="13228" y="1621"/>
                </a:cubicBezTo>
                <a:cubicBezTo>
                  <a:pt x="13208" y="1743"/>
                  <a:pt x="13147" y="1722"/>
                  <a:pt x="13106" y="1702"/>
                </a:cubicBezTo>
                <a:close/>
                <a:moveTo>
                  <a:pt x="13329" y="1945"/>
                </a:moveTo>
                <a:cubicBezTo>
                  <a:pt x="13370" y="1945"/>
                  <a:pt x="13410" y="1905"/>
                  <a:pt x="13410" y="1864"/>
                </a:cubicBezTo>
                <a:cubicBezTo>
                  <a:pt x="13410" y="1884"/>
                  <a:pt x="13410" y="1925"/>
                  <a:pt x="13430" y="1945"/>
                </a:cubicBezTo>
                <a:cubicBezTo>
                  <a:pt x="13390" y="2006"/>
                  <a:pt x="13349" y="2026"/>
                  <a:pt x="13329" y="1945"/>
                </a:cubicBezTo>
                <a:close/>
                <a:moveTo>
                  <a:pt x="3444" y="6685"/>
                </a:moveTo>
                <a:cubicBezTo>
                  <a:pt x="3485" y="6604"/>
                  <a:pt x="3525" y="6624"/>
                  <a:pt x="3545" y="6685"/>
                </a:cubicBezTo>
                <a:cubicBezTo>
                  <a:pt x="3566" y="6726"/>
                  <a:pt x="3485" y="6746"/>
                  <a:pt x="3444" y="6685"/>
                </a:cubicBezTo>
                <a:close/>
                <a:moveTo>
                  <a:pt x="4315" y="6928"/>
                </a:moveTo>
                <a:cubicBezTo>
                  <a:pt x="4335" y="6908"/>
                  <a:pt x="4356" y="6807"/>
                  <a:pt x="4376" y="6888"/>
                </a:cubicBezTo>
                <a:cubicBezTo>
                  <a:pt x="4376" y="6948"/>
                  <a:pt x="4315" y="6989"/>
                  <a:pt x="4315" y="6928"/>
                </a:cubicBezTo>
                <a:close/>
                <a:moveTo>
                  <a:pt x="4700" y="6442"/>
                </a:moveTo>
                <a:cubicBezTo>
                  <a:pt x="4720" y="6381"/>
                  <a:pt x="4741" y="6401"/>
                  <a:pt x="4761" y="6422"/>
                </a:cubicBezTo>
                <a:cubicBezTo>
                  <a:pt x="4741" y="6462"/>
                  <a:pt x="4720" y="6482"/>
                  <a:pt x="4700" y="6442"/>
                </a:cubicBezTo>
                <a:close/>
                <a:moveTo>
                  <a:pt x="5065" y="6543"/>
                </a:moveTo>
                <a:cubicBezTo>
                  <a:pt x="5065" y="6482"/>
                  <a:pt x="5105" y="6462"/>
                  <a:pt x="5125" y="6543"/>
                </a:cubicBezTo>
                <a:cubicBezTo>
                  <a:pt x="5105" y="6563"/>
                  <a:pt x="5065" y="6604"/>
                  <a:pt x="5065" y="6543"/>
                </a:cubicBezTo>
                <a:close/>
                <a:moveTo>
                  <a:pt x="5389" y="6746"/>
                </a:moveTo>
                <a:cubicBezTo>
                  <a:pt x="5369" y="6665"/>
                  <a:pt x="5328" y="6604"/>
                  <a:pt x="5267" y="6563"/>
                </a:cubicBezTo>
                <a:cubicBezTo>
                  <a:pt x="5287" y="6523"/>
                  <a:pt x="5348" y="6462"/>
                  <a:pt x="5409" y="6482"/>
                </a:cubicBezTo>
                <a:cubicBezTo>
                  <a:pt x="5409" y="6523"/>
                  <a:pt x="5348" y="6543"/>
                  <a:pt x="5389" y="6584"/>
                </a:cubicBezTo>
                <a:cubicBezTo>
                  <a:pt x="5429" y="6543"/>
                  <a:pt x="5409" y="6503"/>
                  <a:pt x="5429" y="6462"/>
                </a:cubicBezTo>
                <a:cubicBezTo>
                  <a:pt x="5450" y="6482"/>
                  <a:pt x="5470" y="6482"/>
                  <a:pt x="5470" y="6503"/>
                </a:cubicBezTo>
                <a:cubicBezTo>
                  <a:pt x="5450" y="6624"/>
                  <a:pt x="5409" y="6645"/>
                  <a:pt x="5369" y="6746"/>
                </a:cubicBezTo>
                <a:close/>
                <a:moveTo>
                  <a:pt x="5632" y="6645"/>
                </a:moveTo>
                <a:cubicBezTo>
                  <a:pt x="5591" y="6685"/>
                  <a:pt x="5531" y="6645"/>
                  <a:pt x="5490" y="6624"/>
                </a:cubicBezTo>
                <a:cubicBezTo>
                  <a:pt x="5510" y="6563"/>
                  <a:pt x="5531" y="6604"/>
                  <a:pt x="5551" y="6503"/>
                </a:cubicBezTo>
                <a:cubicBezTo>
                  <a:pt x="5571" y="6523"/>
                  <a:pt x="5571" y="6563"/>
                  <a:pt x="5591" y="6543"/>
                </a:cubicBezTo>
                <a:cubicBezTo>
                  <a:pt x="5612" y="6543"/>
                  <a:pt x="5591" y="6503"/>
                  <a:pt x="5591" y="6482"/>
                </a:cubicBezTo>
                <a:cubicBezTo>
                  <a:pt x="5612" y="6523"/>
                  <a:pt x="5652" y="6442"/>
                  <a:pt x="5672" y="6543"/>
                </a:cubicBezTo>
                <a:cubicBezTo>
                  <a:pt x="5652" y="6604"/>
                  <a:pt x="5591" y="6543"/>
                  <a:pt x="5632" y="6645"/>
                </a:cubicBezTo>
                <a:close/>
                <a:moveTo>
                  <a:pt x="5895" y="6624"/>
                </a:moveTo>
                <a:cubicBezTo>
                  <a:pt x="5915" y="6584"/>
                  <a:pt x="5936" y="6584"/>
                  <a:pt x="5956" y="6624"/>
                </a:cubicBezTo>
                <a:cubicBezTo>
                  <a:pt x="5936" y="6685"/>
                  <a:pt x="5915" y="6645"/>
                  <a:pt x="5895" y="6624"/>
                </a:cubicBezTo>
                <a:close/>
                <a:moveTo>
                  <a:pt x="6260" y="6746"/>
                </a:moveTo>
                <a:cubicBezTo>
                  <a:pt x="6300" y="6705"/>
                  <a:pt x="6361" y="6685"/>
                  <a:pt x="6361" y="6766"/>
                </a:cubicBezTo>
                <a:cubicBezTo>
                  <a:pt x="6341" y="6786"/>
                  <a:pt x="6300" y="6807"/>
                  <a:pt x="6260" y="6746"/>
                </a:cubicBezTo>
                <a:close/>
                <a:moveTo>
                  <a:pt x="7050" y="6766"/>
                </a:moveTo>
                <a:cubicBezTo>
                  <a:pt x="7070" y="6786"/>
                  <a:pt x="7090" y="6766"/>
                  <a:pt x="7090" y="6807"/>
                </a:cubicBezTo>
                <a:cubicBezTo>
                  <a:pt x="7090" y="6867"/>
                  <a:pt x="7030" y="6807"/>
                  <a:pt x="7050" y="6766"/>
                </a:cubicBezTo>
                <a:close/>
                <a:moveTo>
                  <a:pt x="9784" y="7090"/>
                </a:moveTo>
                <a:cubicBezTo>
                  <a:pt x="9784" y="7070"/>
                  <a:pt x="9764" y="7070"/>
                  <a:pt x="9764" y="7070"/>
                </a:cubicBezTo>
                <a:cubicBezTo>
                  <a:pt x="9764" y="7029"/>
                  <a:pt x="9784" y="6969"/>
                  <a:pt x="9825" y="6969"/>
                </a:cubicBezTo>
                <a:cubicBezTo>
                  <a:pt x="9845" y="7029"/>
                  <a:pt x="9825" y="7050"/>
                  <a:pt x="9784" y="7090"/>
                </a:cubicBezTo>
                <a:close/>
                <a:moveTo>
                  <a:pt x="10270" y="7009"/>
                </a:moveTo>
                <a:cubicBezTo>
                  <a:pt x="10291" y="6989"/>
                  <a:pt x="10352" y="6948"/>
                  <a:pt x="10352" y="7009"/>
                </a:cubicBezTo>
                <a:cubicBezTo>
                  <a:pt x="10331" y="6989"/>
                  <a:pt x="10291" y="7090"/>
                  <a:pt x="10270" y="7009"/>
                </a:cubicBezTo>
                <a:close/>
                <a:moveTo>
                  <a:pt x="12580" y="7050"/>
                </a:moveTo>
                <a:cubicBezTo>
                  <a:pt x="12559" y="7009"/>
                  <a:pt x="12519" y="7050"/>
                  <a:pt x="12519" y="7090"/>
                </a:cubicBezTo>
                <a:cubicBezTo>
                  <a:pt x="12499" y="7070"/>
                  <a:pt x="12499" y="7050"/>
                  <a:pt x="12499" y="7009"/>
                </a:cubicBezTo>
                <a:cubicBezTo>
                  <a:pt x="12519" y="6989"/>
                  <a:pt x="12580" y="6969"/>
                  <a:pt x="12580" y="7050"/>
                </a:cubicBezTo>
                <a:close/>
                <a:moveTo>
                  <a:pt x="12721" y="7171"/>
                </a:moveTo>
                <a:cubicBezTo>
                  <a:pt x="12701" y="7110"/>
                  <a:pt x="12701" y="7050"/>
                  <a:pt x="12701" y="6989"/>
                </a:cubicBezTo>
                <a:cubicBezTo>
                  <a:pt x="12681" y="7070"/>
                  <a:pt x="12620" y="7090"/>
                  <a:pt x="12640" y="6989"/>
                </a:cubicBezTo>
                <a:cubicBezTo>
                  <a:pt x="12681" y="6969"/>
                  <a:pt x="12762" y="6928"/>
                  <a:pt x="12782" y="7050"/>
                </a:cubicBezTo>
                <a:cubicBezTo>
                  <a:pt x="12721" y="6989"/>
                  <a:pt x="12762" y="7131"/>
                  <a:pt x="12721" y="7171"/>
                </a:cubicBezTo>
                <a:close/>
                <a:moveTo>
                  <a:pt x="12884" y="7009"/>
                </a:moveTo>
                <a:cubicBezTo>
                  <a:pt x="12863" y="7009"/>
                  <a:pt x="12843" y="7050"/>
                  <a:pt x="12823" y="7009"/>
                </a:cubicBezTo>
                <a:cubicBezTo>
                  <a:pt x="12823" y="6908"/>
                  <a:pt x="12924" y="6948"/>
                  <a:pt x="12884" y="7009"/>
                </a:cubicBezTo>
                <a:close/>
                <a:moveTo>
                  <a:pt x="13451" y="6847"/>
                </a:moveTo>
                <a:cubicBezTo>
                  <a:pt x="13471" y="6888"/>
                  <a:pt x="13572" y="6746"/>
                  <a:pt x="13572" y="6867"/>
                </a:cubicBezTo>
                <a:cubicBezTo>
                  <a:pt x="13532" y="6867"/>
                  <a:pt x="13451" y="6969"/>
                  <a:pt x="13451" y="6847"/>
                </a:cubicBezTo>
                <a:close/>
                <a:moveTo>
                  <a:pt x="13896" y="1702"/>
                </a:moveTo>
                <a:cubicBezTo>
                  <a:pt x="13896" y="1743"/>
                  <a:pt x="13896" y="1682"/>
                  <a:pt x="13917" y="1702"/>
                </a:cubicBezTo>
                <a:cubicBezTo>
                  <a:pt x="13937" y="1743"/>
                  <a:pt x="13937" y="1702"/>
                  <a:pt x="13937" y="1783"/>
                </a:cubicBezTo>
                <a:cubicBezTo>
                  <a:pt x="13957" y="1844"/>
                  <a:pt x="13876" y="1743"/>
                  <a:pt x="13896" y="1702"/>
                </a:cubicBezTo>
                <a:close/>
                <a:moveTo>
                  <a:pt x="13836" y="6928"/>
                </a:moveTo>
                <a:cubicBezTo>
                  <a:pt x="13815" y="6867"/>
                  <a:pt x="13795" y="6908"/>
                  <a:pt x="13775" y="6888"/>
                </a:cubicBezTo>
                <a:cubicBezTo>
                  <a:pt x="13815" y="6847"/>
                  <a:pt x="13836" y="6807"/>
                  <a:pt x="13856" y="6867"/>
                </a:cubicBezTo>
                <a:cubicBezTo>
                  <a:pt x="13896" y="6908"/>
                  <a:pt x="13856" y="6908"/>
                  <a:pt x="13836" y="6928"/>
                </a:cubicBezTo>
                <a:close/>
                <a:moveTo>
                  <a:pt x="13998" y="7009"/>
                </a:moveTo>
                <a:lnTo>
                  <a:pt x="13977" y="6948"/>
                </a:lnTo>
                <a:cubicBezTo>
                  <a:pt x="14018" y="6867"/>
                  <a:pt x="14058" y="6969"/>
                  <a:pt x="14018" y="7009"/>
                </a:cubicBezTo>
                <a:close/>
                <a:moveTo>
                  <a:pt x="14403" y="6928"/>
                </a:moveTo>
                <a:cubicBezTo>
                  <a:pt x="14423" y="6888"/>
                  <a:pt x="14403" y="6847"/>
                  <a:pt x="14382" y="6888"/>
                </a:cubicBezTo>
                <a:cubicBezTo>
                  <a:pt x="14403" y="6908"/>
                  <a:pt x="14403" y="6948"/>
                  <a:pt x="14382" y="6969"/>
                </a:cubicBezTo>
                <a:cubicBezTo>
                  <a:pt x="14382" y="6948"/>
                  <a:pt x="14362" y="6989"/>
                  <a:pt x="14342" y="6928"/>
                </a:cubicBezTo>
                <a:cubicBezTo>
                  <a:pt x="14382" y="6888"/>
                  <a:pt x="14342" y="6847"/>
                  <a:pt x="14382" y="6807"/>
                </a:cubicBezTo>
                <a:cubicBezTo>
                  <a:pt x="14403" y="6827"/>
                  <a:pt x="14423" y="6807"/>
                  <a:pt x="14443" y="6847"/>
                </a:cubicBezTo>
                <a:cubicBezTo>
                  <a:pt x="14464" y="6908"/>
                  <a:pt x="14443" y="6969"/>
                  <a:pt x="14403" y="6928"/>
                </a:cubicBezTo>
                <a:close/>
                <a:moveTo>
                  <a:pt x="14524" y="6928"/>
                </a:moveTo>
                <a:cubicBezTo>
                  <a:pt x="14504" y="6888"/>
                  <a:pt x="14524" y="6766"/>
                  <a:pt x="14545" y="6827"/>
                </a:cubicBezTo>
                <a:cubicBezTo>
                  <a:pt x="14545" y="6867"/>
                  <a:pt x="14545" y="6888"/>
                  <a:pt x="14524" y="6928"/>
                </a:cubicBezTo>
                <a:close/>
                <a:moveTo>
                  <a:pt x="14565" y="6928"/>
                </a:moveTo>
                <a:cubicBezTo>
                  <a:pt x="14585" y="6888"/>
                  <a:pt x="14605" y="6867"/>
                  <a:pt x="14626" y="6928"/>
                </a:cubicBezTo>
                <a:cubicBezTo>
                  <a:pt x="14605" y="6948"/>
                  <a:pt x="14585" y="6969"/>
                  <a:pt x="14565" y="6928"/>
                </a:cubicBezTo>
                <a:close/>
                <a:moveTo>
                  <a:pt x="14788" y="6969"/>
                </a:moveTo>
                <a:cubicBezTo>
                  <a:pt x="14767" y="6928"/>
                  <a:pt x="14727" y="6969"/>
                  <a:pt x="14707" y="6948"/>
                </a:cubicBezTo>
                <a:cubicBezTo>
                  <a:pt x="14767" y="6847"/>
                  <a:pt x="14686" y="6888"/>
                  <a:pt x="14707" y="6827"/>
                </a:cubicBezTo>
                <a:cubicBezTo>
                  <a:pt x="14747" y="6888"/>
                  <a:pt x="14788" y="6807"/>
                  <a:pt x="14828" y="6847"/>
                </a:cubicBezTo>
                <a:cubicBezTo>
                  <a:pt x="14808" y="6867"/>
                  <a:pt x="14788" y="6908"/>
                  <a:pt x="14788" y="6969"/>
                </a:cubicBezTo>
                <a:close/>
                <a:moveTo>
                  <a:pt x="14950" y="1803"/>
                </a:moveTo>
                <a:cubicBezTo>
                  <a:pt x="14970" y="1824"/>
                  <a:pt x="15010" y="1763"/>
                  <a:pt x="15031" y="1844"/>
                </a:cubicBezTo>
                <a:cubicBezTo>
                  <a:pt x="15031" y="1925"/>
                  <a:pt x="14950" y="1864"/>
                  <a:pt x="14970" y="1803"/>
                </a:cubicBezTo>
                <a:close/>
                <a:moveTo>
                  <a:pt x="16935" y="2026"/>
                </a:moveTo>
                <a:cubicBezTo>
                  <a:pt x="16935" y="1965"/>
                  <a:pt x="16854" y="1986"/>
                  <a:pt x="16874" y="1905"/>
                </a:cubicBezTo>
                <a:cubicBezTo>
                  <a:pt x="16894" y="1965"/>
                  <a:pt x="16955" y="1925"/>
                  <a:pt x="16935" y="2026"/>
                </a:cubicBezTo>
                <a:close/>
                <a:moveTo>
                  <a:pt x="17299" y="2067"/>
                </a:moveTo>
                <a:lnTo>
                  <a:pt x="17279" y="2026"/>
                </a:lnTo>
                <a:cubicBezTo>
                  <a:pt x="17320" y="2006"/>
                  <a:pt x="17320" y="2006"/>
                  <a:pt x="17340" y="1925"/>
                </a:cubicBezTo>
                <a:cubicBezTo>
                  <a:pt x="17360" y="1945"/>
                  <a:pt x="17380" y="1945"/>
                  <a:pt x="17401" y="2006"/>
                </a:cubicBezTo>
                <a:cubicBezTo>
                  <a:pt x="17380" y="2026"/>
                  <a:pt x="17340" y="2067"/>
                  <a:pt x="17299" y="2067"/>
                </a:cubicBezTo>
                <a:close/>
                <a:moveTo>
                  <a:pt x="17603" y="2046"/>
                </a:moveTo>
                <a:cubicBezTo>
                  <a:pt x="17563" y="1965"/>
                  <a:pt x="17522" y="2087"/>
                  <a:pt x="17542" y="1945"/>
                </a:cubicBezTo>
                <a:cubicBezTo>
                  <a:pt x="17563" y="1986"/>
                  <a:pt x="17623" y="1945"/>
                  <a:pt x="17603" y="2026"/>
                </a:cubicBezTo>
                <a:close/>
                <a:moveTo>
                  <a:pt x="18434" y="2087"/>
                </a:moveTo>
                <a:cubicBezTo>
                  <a:pt x="18413" y="2046"/>
                  <a:pt x="18434" y="2026"/>
                  <a:pt x="18434" y="1986"/>
                </a:cubicBezTo>
                <a:cubicBezTo>
                  <a:pt x="18454" y="1945"/>
                  <a:pt x="18494" y="1965"/>
                  <a:pt x="18515" y="1986"/>
                </a:cubicBezTo>
                <a:cubicBezTo>
                  <a:pt x="18494" y="2026"/>
                  <a:pt x="18474" y="2006"/>
                  <a:pt x="18434" y="2067"/>
                </a:cubicBezTo>
                <a:close/>
                <a:moveTo>
                  <a:pt x="18596" y="2046"/>
                </a:moveTo>
                <a:cubicBezTo>
                  <a:pt x="18555" y="2006"/>
                  <a:pt x="18555" y="2107"/>
                  <a:pt x="18515" y="2067"/>
                </a:cubicBezTo>
                <a:cubicBezTo>
                  <a:pt x="18494" y="2026"/>
                  <a:pt x="18616" y="1945"/>
                  <a:pt x="18596" y="2046"/>
                </a:cubicBezTo>
                <a:close/>
                <a:moveTo>
                  <a:pt x="19446" y="1986"/>
                </a:moveTo>
                <a:cubicBezTo>
                  <a:pt x="19487" y="1925"/>
                  <a:pt x="19507" y="1945"/>
                  <a:pt x="19548" y="1986"/>
                </a:cubicBezTo>
                <a:cubicBezTo>
                  <a:pt x="19528" y="2026"/>
                  <a:pt x="19487" y="1965"/>
                  <a:pt x="19467" y="1986"/>
                </a:cubicBezTo>
                <a:close/>
                <a:moveTo>
                  <a:pt x="20480" y="7050"/>
                </a:moveTo>
                <a:cubicBezTo>
                  <a:pt x="20480" y="7029"/>
                  <a:pt x="20459" y="7009"/>
                  <a:pt x="20459" y="7009"/>
                </a:cubicBezTo>
                <a:cubicBezTo>
                  <a:pt x="20439" y="7029"/>
                  <a:pt x="20459" y="7151"/>
                  <a:pt x="20419" y="7131"/>
                </a:cubicBezTo>
                <a:cubicBezTo>
                  <a:pt x="20378" y="7110"/>
                  <a:pt x="20439" y="7070"/>
                  <a:pt x="20419" y="7029"/>
                </a:cubicBezTo>
                <a:cubicBezTo>
                  <a:pt x="20459" y="7029"/>
                  <a:pt x="20459" y="6888"/>
                  <a:pt x="20500" y="6888"/>
                </a:cubicBezTo>
                <a:cubicBezTo>
                  <a:pt x="20520" y="6948"/>
                  <a:pt x="20520" y="7009"/>
                  <a:pt x="20500" y="7070"/>
                </a:cubicBezTo>
                <a:close/>
                <a:moveTo>
                  <a:pt x="20561" y="7050"/>
                </a:moveTo>
                <a:cubicBezTo>
                  <a:pt x="20540" y="6989"/>
                  <a:pt x="20561" y="6969"/>
                  <a:pt x="20520" y="6969"/>
                </a:cubicBezTo>
                <a:cubicBezTo>
                  <a:pt x="20520" y="6928"/>
                  <a:pt x="20540" y="6807"/>
                  <a:pt x="20581" y="6867"/>
                </a:cubicBezTo>
                <a:cubicBezTo>
                  <a:pt x="20500" y="6989"/>
                  <a:pt x="20662" y="6928"/>
                  <a:pt x="20581" y="7070"/>
                </a:cubicBezTo>
                <a:close/>
                <a:moveTo>
                  <a:pt x="20702" y="7029"/>
                </a:moveTo>
                <a:cubicBezTo>
                  <a:pt x="20702" y="6989"/>
                  <a:pt x="20662" y="7090"/>
                  <a:pt x="20642" y="7029"/>
                </a:cubicBezTo>
                <a:cubicBezTo>
                  <a:pt x="20682" y="6948"/>
                  <a:pt x="20682" y="6969"/>
                  <a:pt x="20702" y="6867"/>
                </a:cubicBezTo>
                <a:cubicBezTo>
                  <a:pt x="20723" y="6928"/>
                  <a:pt x="20723" y="6989"/>
                  <a:pt x="20723" y="7050"/>
                </a:cubicBezTo>
                <a:close/>
                <a:moveTo>
                  <a:pt x="20743" y="6948"/>
                </a:moveTo>
                <a:cubicBezTo>
                  <a:pt x="20743" y="6928"/>
                  <a:pt x="20743" y="6908"/>
                  <a:pt x="20723" y="6888"/>
                </a:cubicBezTo>
                <a:cubicBezTo>
                  <a:pt x="20723" y="6867"/>
                  <a:pt x="20763" y="6847"/>
                  <a:pt x="20783" y="6888"/>
                </a:cubicBezTo>
                <a:cubicBezTo>
                  <a:pt x="20804" y="6908"/>
                  <a:pt x="20763" y="6969"/>
                  <a:pt x="20743" y="6969"/>
                </a:cubicBezTo>
                <a:close/>
                <a:moveTo>
                  <a:pt x="20945" y="1864"/>
                </a:moveTo>
                <a:cubicBezTo>
                  <a:pt x="20986" y="1783"/>
                  <a:pt x="21047" y="1783"/>
                  <a:pt x="21047" y="1864"/>
                </a:cubicBezTo>
                <a:cubicBezTo>
                  <a:pt x="21026" y="1824"/>
                  <a:pt x="20986" y="1925"/>
                  <a:pt x="20966" y="1884"/>
                </a:cubicBezTo>
                <a:close/>
                <a:moveTo>
                  <a:pt x="21047" y="1803"/>
                </a:moveTo>
                <a:cubicBezTo>
                  <a:pt x="21107" y="1763"/>
                  <a:pt x="21148" y="1763"/>
                  <a:pt x="21168" y="1844"/>
                </a:cubicBezTo>
                <a:cubicBezTo>
                  <a:pt x="21148" y="1864"/>
                  <a:pt x="21107" y="1884"/>
                  <a:pt x="21067" y="1824"/>
                </a:cubicBezTo>
                <a:close/>
                <a:moveTo>
                  <a:pt x="21209" y="1824"/>
                </a:moveTo>
                <a:lnTo>
                  <a:pt x="21189" y="1783"/>
                </a:lnTo>
                <a:cubicBezTo>
                  <a:pt x="21209" y="1722"/>
                  <a:pt x="21229" y="1763"/>
                  <a:pt x="21249" y="1783"/>
                </a:cubicBezTo>
                <a:close/>
                <a:moveTo>
                  <a:pt x="22667" y="1702"/>
                </a:moveTo>
                <a:cubicBezTo>
                  <a:pt x="22708" y="1641"/>
                  <a:pt x="22728" y="1641"/>
                  <a:pt x="22768" y="1641"/>
                </a:cubicBezTo>
                <a:cubicBezTo>
                  <a:pt x="22768" y="1702"/>
                  <a:pt x="22708" y="1763"/>
                  <a:pt x="22667" y="1722"/>
                </a:cubicBezTo>
                <a:close/>
                <a:moveTo>
                  <a:pt x="23356" y="1398"/>
                </a:moveTo>
                <a:cubicBezTo>
                  <a:pt x="23396" y="1398"/>
                  <a:pt x="23417" y="1297"/>
                  <a:pt x="23376" y="1216"/>
                </a:cubicBezTo>
                <a:cubicBezTo>
                  <a:pt x="23396" y="1196"/>
                  <a:pt x="23417" y="1175"/>
                  <a:pt x="23417" y="1175"/>
                </a:cubicBezTo>
                <a:cubicBezTo>
                  <a:pt x="23457" y="1256"/>
                  <a:pt x="23396" y="1317"/>
                  <a:pt x="23437" y="1398"/>
                </a:cubicBezTo>
                <a:cubicBezTo>
                  <a:pt x="23417" y="1418"/>
                  <a:pt x="23376" y="1499"/>
                  <a:pt x="23356" y="1418"/>
                </a:cubicBezTo>
                <a:close/>
                <a:moveTo>
                  <a:pt x="23741" y="4659"/>
                </a:moveTo>
                <a:cubicBezTo>
                  <a:pt x="23700" y="4700"/>
                  <a:pt x="23640" y="4680"/>
                  <a:pt x="23579" y="4740"/>
                </a:cubicBezTo>
                <a:cubicBezTo>
                  <a:pt x="23579" y="4720"/>
                  <a:pt x="23558" y="4700"/>
                  <a:pt x="23558" y="4680"/>
                </a:cubicBezTo>
                <a:cubicBezTo>
                  <a:pt x="23619" y="4599"/>
                  <a:pt x="23680" y="4558"/>
                  <a:pt x="23761" y="4497"/>
                </a:cubicBezTo>
                <a:cubicBezTo>
                  <a:pt x="23802" y="4558"/>
                  <a:pt x="23781" y="4619"/>
                  <a:pt x="23741" y="4680"/>
                </a:cubicBezTo>
                <a:close/>
                <a:moveTo>
                  <a:pt x="23984" y="4619"/>
                </a:moveTo>
                <a:cubicBezTo>
                  <a:pt x="23943" y="4619"/>
                  <a:pt x="23883" y="4680"/>
                  <a:pt x="23822" y="4659"/>
                </a:cubicBezTo>
                <a:cubicBezTo>
                  <a:pt x="23883" y="4599"/>
                  <a:pt x="23923" y="4578"/>
                  <a:pt x="23984" y="4518"/>
                </a:cubicBezTo>
                <a:cubicBezTo>
                  <a:pt x="24004" y="4558"/>
                  <a:pt x="24004" y="4599"/>
                  <a:pt x="24004" y="4639"/>
                </a:cubicBezTo>
                <a:close/>
                <a:moveTo>
                  <a:pt x="24855" y="4518"/>
                </a:moveTo>
                <a:cubicBezTo>
                  <a:pt x="24875" y="4558"/>
                  <a:pt x="24855" y="4599"/>
                  <a:pt x="24855" y="4639"/>
                </a:cubicBezTo>
                <a:cubicBezTo>
                  <a:pt x="24835" y="4599"/>
                  <a:pt x="24814" y="4639"/>
                  <a:pt x="24794" y="4578"/>
                </a:cubicBezTo>
                <a:cubicBezTo>
                  <a:pt x="24774" y="4518"/>
                  <a:pt x="24835" y="4578"/>
                  <a:pt x="24875" y="4538"/>
                </a:cubicBezTo>
                <a:close/>
                <a:moveTo>
                  <a:pt x="24065" y="4619"/>
                </a:moveTo>
                <a:lnTo>
                  <a:pt x="24024" y="4558"/>
                </a:lnTo>
                <a:cubicBezTo>
                  <a:pt x="24085" y="4538"/>
                  <a:pt x="24146" y="4335"/>
                  <a:pt x="24247" y="4396"/>
                </a:cubicBezTo>
                <a:cubicBezTo>
                  <a:pt x="24186" y="4497"/>
                  <a:pt x="24126" y="4518"/>
                  <a:pt x="24085" y="4639"/>
                </a:cubicBezTo>
                <a:close/>
                <a:moveTo>
                  <a:pt x="24348" y="1702"/>
                </a:moveTo>
                <a:cubicBezTo>
                  <a:pt x="24328" y="1641"/>
                  <a:pt x="24308" y="1743"/>
                  <a:pt x="24288" y="1682"/>
                </a:cubicBezTo>
                <a:cubicBezTo>
                  <a:pt x="24267" y="1601"/>
                  <a:pt x="24389" y="1661"/>
                  <a:pt x="24369" y="1722"/>
                </a:cubicBezTo>
                <a:close/>
                <a:moveTo>
                  <a:pt x="24450" y="1763"/>
                </a:moveTo>
                <a:cubicBezTo>
                  <a:pt x="24490" y="1763"/>
                  <a:pt x="24551" y="1682"/>
                  <a:pt x="24571" y="1722"/>
                </a:cubicBezTo>
                <a:cubicBezTo>
                  <a:pt x="24551" y="1803"/>
                  <a:pt x="24511" y="1844"/>
                  <a:pt x="24470" y="1783"/>
                </a:cubicBezTo>
                <a:close/>
                <a:moveTo>
                  <a:pt x="24754" y="1479"/>
                </a:moveTo>
                <a:cubicBezTo>
                  <a:pt x="24774" y="1520"/>
                  <a:pt x="24774" y="1520"/>
                  <a:pt x="24774" y="1479"/>
                </a:cubicBezTo>
                <a:cubicBezTo>
                  <a:pt x="24814" y="1520"/>
                  <a:pt x="24733" y="1580"/>
                  <a:pt x="24733" y="1520"/>
                </a:cubicBezTo>
                <a:cubicBezTo>
                  <a:pt x="24733" y="1520"/>
                  <a:pt x="24754" y="1499"/>
                  <a:pt x="24774" y="1499"/>
                </a:cubicBezTo>
                <a:close/>
                <a:moveTo>
                  <a:pt x="24754" y="1783"/>
                </a:moveTo>
                <a:cubicBezTo>
                  <a:pt x="24733" y="1803"/>
                  <a:pt x="24693" y="1844"/>
                  <a:pt x="24673" y="1783"/>
                </a:cubicBezTo>
                <a:cubicBezTo>
                  <a:pt x="24713" y="1763"/>
                  <a:pt x="24733" y="1763"/>
                  <a:pt x="24754" y="1803"/>
                </a:cubicBezTo>
                <a:close/>
                <a:moveTo>
                  <a:pt x="24632" y="3302"/>
                </a:moveTo>
                <a:cubicBezTo>
                  <a:pt x="24612" y="3302"/>
                  <a:pt x="24592" y="3241"/>
                  <a:pt x="24592" y="3201"/>
                </a:cubicBezTo>
                <a:cubicBezTo>
                  <a:pt x="24612" y="3221"/>
                  <a:pt x="24632" y="3120"/>
                  <a:pt x="24652" y="3079"/>
                </a:cubicBezTo>
                <a:cubicBezTo>
                  <a:pt x="24693" y="3120"/>
                  <a:pt x="24652" y="3140"/>
                  <a:pt x="24652" y="3181"/>
                </a:cubicBezTo>
                <a:cubicBezTo>
                  <a:pt x="24652" y="3181"/>
                  <a:pt x="24673" y="3181"/>
                  <a:pt x="24673" y="3201"/>
                </a:cubicBezTo>
                <a:cubicBezTo>
                  <a:pt x="24673" y="3241"/>
                  <a:pt x="24632" y="3221"/>
                  <a:pt x="24632" y="3322"/>
                </a:cubicBezTo>
                <a:close/>
                <a:moveTo>
                  <a:pt x="24733" y="3302"/>
                </a:moveTo>
                <a:cubicBezTo>
                  <a:pt x="24733" y="3343"/>
                  <a:pt x="24693" y="3383"/>
                  <a:pt x="24673" y="3343"/>
                </a:cubicBezTo>
                <a:cubicBezTo>
                  <a:pt x="24713" y="3322"/>
                  <a:pt x="24713" y="3262"/>
                  <a:pt x="24754" y="3322"/>
                </a:cubicBezTo>
                <a:close/>
                <a:moveTo>
                  <a:pt x="24936" y="1763"/>
                </a:moveTo>
                <a:cubicBezTo>
                  <a:pt x="24895" y="1641"/>
                  <a:pt x="24814" y="1844"/>
                  <a:pt x="24774" y="1783"/>
                </a:cubicBezTo>
                <a:cubicBezTo>
                  <a:pt x="24713" y="1722"/>
                  <a:pt x="24794" y="1743"/>
                  <a:pt x="24794" y="1682"/>
                </a:cubicBezTo>
                <a:cubicBezTo>
                  <a:pt x="24754" y="1722"/>
                  <a:pt x="24713" y="1722"/>
                  <a:pt x="24713" y="1661"/>
                </a:cubicBezTo>
                <a:cubicBezTo>
                  <a:pt x="24774" y="1621"/>
                  <a:pt x="24774" y="1621"/>
                  <a:pt x="24814" y="1520"/>
                </a:cubicBezTo>
                <a:cubicBezTo>
                  <a:pt x="24835" y="1580"/>
                  <a:pt x="24855" y="1560"/>
                  <a:pt x="24875" y="1520"/>
                </a:cubicBezTo>
                <a:cubicBezTo>
                  <a:pt x="24895" y="1560"/>
                  <a:pt x="24916" y="1621"/>
                  <a:pt x="24916" y="1682"/>
                </a:cubicBezTo>
                <a:cubicBezTo>
                  <a:pt x="24976" y="1621"/>
                  <a:pt x="24936" y="1560"/>
                  <a:pt x="24936" y="1499"/>
                </a:cubicBezTo>
                <a:cubicBezTo>
                  <a:pt x="25017" y="1560"/>
                  <a:pt x="24997" y="1702"/>
                  <a:pt x="24956" y="1803"/>
                </a:cubicBezTo>
                <a:close/>
                <a:moveTo>
                  <a:pt x="26131" y="2310"/>
                </a:moveTo>
                <a:cubicBezTo>
                  <a:pt x="26131" y="2249"/>
                  <a:pt x="26192" y="2168"/>
                  <a:pt x="26212" y="2208"/>
                </a:cubicBezTo>
                <a:cubicBezTo>
                  <a:pt x="26232" y="2269"/>
                  <a:pt x="26151" y="2310"/>
                  <a:pt x="26131" y="231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754" name="Google Shape;2754;p77"/>
          <p:cNvSpPr txBox="1">
            <a:spLocks noGrp="1"/>
          </p:cNvSpPr>
          <p:nvPr>
            <p:ph type="ctrTitle"/>
          </p:nvPr>
        </p:nvSpPr>
        <p:spPr>
          <a:xfrm>
            <a:off x="3146796" y="3753175"/>
            <a:ext cx="3179400" cy="447600"/>
          </a:xfrm>
          <a:prstGeom prst="rect">
            <a:avLst/>
          </a:prstGeom>
        </p:spPr>
        <p:txBody>
          <a:bodyPr spcFirstLastPara="1" wrap="square" lIns="91425" tIns="91425" rIns="91425" bIns="91425" anchor="t" anchorCtr="0">
            <a:noAutofit/>
          </a:bodyPr>
          <a:lstStyle/>
          <a:p>
            <a:pPr marL="0" lvl="0" indent="0" algn="ctr" rtl="0">
              <a:spcBef>
                <a:spcPts val="0"/>
              </a:spcBef>
              <a:spcAft>
                <a:spcPts val="0"/>
              </a:spcAft>
              <a:buNone/>
            </a:pPr>
            <a:r>
              <a:rPr lang="en" sz="2300" dirty="0">
                <a:solidFill>
                  <a:schemeClr val="dk1"/>
                </a:solidFill>
              </a:rPr>
              <a:t>Conclusion</a:t>
            </a:r>
            <a:endParaRPr sz="2300" dirty="0">
              <a:solidFill>
                <a:schemeClr val="dk1"/>
              </a:solidFill>
            </a:endParaRPr>
          </a:p>
        </p:txBody>
      </p:sp>
      <p:sp>
        <p:nvSpPr>
          <p:cNvPr id="2755" name="Google Shape;2755;p77"/>
          <p:cNvSpPr txBox="1">
            <a:spLocks noGrp="1"/>
          </p:cNvSpPr>
          <p:nvPr>
            <p:ph type="subTitle" idx="1"/>
          </p:nvPr>
        </p:nvSpPr>
        <p:spPr>
          <a:xfrm>
            <a:off x="1591136" y="1598480"/>
            <a:ext cx="5773111" cy="1638300"/>
          </a:xfrm>
          <a:prstGeom prst="rect">
            <a:avLst/>
          </a:prstGeom>
        </p:spPr>
        <p:txBody>
          <a:bodyPr spcFirstLastPara="1" wrap="square" lIns="91425" tIns="91425" rIns="91425" bIns="91425" anchor="ctr" anchorCtr="0">
            <a:noAutofit/>
          </a:bodyPr>
          <a:lstStyle/>
          <a:p>
            <a:pPr marL="0" lvl="0" indent="0" algn="just" rtl="0">
              <a:spcBef>
                <a:spcPts val="0"/>
              </a:spcBef>
              <a:spcAft>
                <a:spcPts val="0"/>
              </a:spcAft>
              <a:buNone/>
            </a:pPr>
            <a:r>
              <a:rPr lang="en-US" sz="1400" dirty="0"/>
              <a:t>The opening of the Little Sprouts Nursery will give a rise to a young generation of parents who are in search of qualified childcare services in the United Kingdom. Through precise and well planned procedures of the process as mentioned in the management strategy, we aim to organize a nursery facility that will not only satisfy but also meet the particular needs of parents and caregivers Via commitment, teamwork, and dedication to the best, it is Little Sprouts Nursery which will be a faithful ally is training and shaping the leaders of tomorrow.</a:t>
            </a:r>
            <a:endParaRPr sz="1400" dirty="0"/>
          </a:p>
        </p:txBody>
      </p:sp>
      <p:grpSp>
        <p:nvGrpSpPr>
          <p:cNvPr id="2756" name="Google Shape;2756;p77"/>
          <p:cNvGrpSpPr/>
          <p:nvPr/>
        </p:nvGrpSpPr>
        <p:grpSpPr>
          <a:xfrm>
            <a:off x="2982312" y="-183625"/>
            <a:ext cx="1589707" cy="1491589"/>
            <a:chOff x="4746050" y="2322975"/>
            <a:chExt cx="894350" cy="839150"/>
          </a:xfrm>
        </p:grpSpPr>
        <p:sp>
          <p:nvSpPr>
            <p:cNvPr id="2757" name="Google Shape;2757;p77"/>
            <p:cNvSpPr/>
            <p:nvPr/>
          </p:nvSpPr>
          <p:spPr>
            <a:xfrm>
              <a:off x="4784050" y="2387800"/>
              <a:ext cx="811275" cy="755075"/>
            </a:xfrm>
            <a:custGeom>
              <a:avLst/>
              <a:gdLst/>
              <a:ahLst/>
              <a:cxnLst/>
              <a:rect l="l" t="t" r="r" b="b"/>
              <a:pathLst>
                <a:path w="32451" h="30203" fill="none" extrusionOk="0">
                  <a:moveTo>
                    <a:pt x="19081" y="29777"/>
                  </a:moveTo>
                  <a:cubicBezTo>
                    <a:pt x="22079" y="30202"/>
                    <a:pt x="25239" y="29493"/>
                    <a:pt x="27609" y="27589"/>
                  </a:cubicBezTo>
                  <a:cubicBezTo>
                    <a:pt x="30101" y="25584"/>
                    <a:pt x="32369" y="21756"/>
                    <a:pt x="32410" y="18494"/>
                  </a:cubicBezTo>
                  <a:cubicBezTo>
                    <a:pt x="32450" y="15496"/>
                    <a:pt x="31113" y="11830"/>
                    <a:pt x="30161" y="8954"/>
                  </a:cubicBezTo>
                  <a:cubicBezTo>
                    <a:pt x="29209" y="6098"/>
                    <a:pt x="26475" y="4234"/>
                    <a:pt x="23963" y="2735"/>
                  </a:cubicBezTo>
                  <a:cubicBezTo>
                    <a:pt x="20216" y="527"/>
                    <a:pt x="16772" y="0"/>
                    <a:pt x="12660" y="1155"/>
                  </a:cubicBezTo>
                  <a:cubicBezTo>
                    <a:pt x="9439" y="2046"/>
                    <a:pt x="6685" y="3869"/>
                    <a:pt x="4092" y="5915"/>
                  </a:cubicBezTo>
                  <a:cubicBezTo>
                    <a:pt x="1783" y="7738"/>
                    <a:pt x="0" y="9845"/>
                    <a:pt x="446" y="12904"/>
                  </a:cubicBezTo>
                  <a:cubicBezTo>
                    <a:pt x="810" y="15496"/>
                    <a:pt x="1540" y="18515"/>
                    <a:pt x="2633" y="20864"/>
                  </a:cubicBezTo>
                  <a:cubicBezTo>
                    <a:pt x="4051" y="23943"/>
                    <a:pt x="6745" y="26394"/>
                    <a:pt x="9682" y="28015"/>
                  </a:cubicBezTo>
                  <a:cubicBezTo>
                    <a:pt x="13146" y="29939"/>
                    <a:pt x="16529" y="29980"/>
                    <a:pt x="19081" y="29777"/>
                  </a:cubicBezTo>
                  <a:close/>
                </a:path>
              </a:pathLst>
            </a:custGeom>
            <a:noFill/>
            <a:ln w="6575" cap="flat" cmpd="sng">
              <a:solidFill>
                <a:schemeClr val="accent1"/>
              </a:solidFill>
              <a:prstDash val="solid"/>
              <a:miter lim="20256"/>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758" name="Google Shape;2758;p77"/>
            <p:cNvSpPr/>
            <p:nvPr/>
          </p:nvSpPr>
          <p:spPr>
            <a:xfrm>
              <a:off x="5135475" y="2752925"/>
              <a:ext cx="93200" cy="66350"/>
            </a:xfrm>
            <a:custGeom>
              <a:avLst/>
              <a:gdLst/>
              <a:ahLst/>
              <a:cxnLst/>
              <a:rect l="l" t="t" r="r" b="b"/>
              <a:pathLst>
                <a:path w="3728" h="2654" fill="none" extrusionOk="0">
                  <a:moveTo>
                    <a:pt x="1014" y="2005"/>
                  </a:moveTo>
                  <a:cubicBezTo>
                    <a:pt x="2371" y="2654"/>
                    <a:pt x="3728" y="993"/>
                    <a:pt x="2249" y="385"/>
                  </a:cubicBezTo>
                  <a:cubicBezTo>
                    <a:pt x="1317" y="0"/>
                    <a:pt x="1" y="1215"/>
                    <a:pt x="771" y="1904"/>
                  </a:cubicBezTo>
                  <a:close/>
                </a:path>
              </a:pathLst>
            </a:custGeom>
            <a:noFill/>
            <a:ln w="6575" cap="flat" cmpd="sng">
              <a:solidFill>
                <a:schemeClr val="accent1"/>
              </a:solidFill>
              <a:prstDash val="solid"/>
              <a:miter lim="20256"/>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759" name="Google Shape;2759;p77"/>
            <p:cNvSpPr/>
            <p:nvPr/>
          </p:nvSpPr>
          <p:spPr>
            <a:xfrm>
              <a:off x="5108650" y="2732150"/>
              <a:ext cx="168650" cy="100800"/>
            </a:xfrm>
            <a:custGeom>
              <a:avLst/>
              <a:gdLst/>
              <a:ahLst/>
              <a:cxnLst/>
              <a:rect l="l" t="t" r="r" b="b"/>
              <a:pathLst>
                <a:path w="6746" h="4032" fill="none" extrusionOk="0">
                  <a:moveTo>
                    <a:pt x="2552" y="3829"/>
                  </a:moveTo>
                  <a:cubicBezTo>
                    <a:pt x="4416" y="3707"/>
                    <a:pt x="6746" y="1682"/>
                    <a:pt x="4173" y="487"/>
                  </a:cubicBezTo>
                  <a:cubicBezTo>
                    <a:pt x="3140" y="1"/>
                    <a:pt x="1945" y="61"/>
                    <a:pt x="973" y="649"/>
                  </a:cubicBezTo>
                  <a:cubicBezTo>
                    <a:pt x="0" y="1216"/>
                    <a:pt x="61" y="2168"/>
                    <a:pt x="831" y="2836"/>
                  </a:cubicBezTo>
                  <a:cubicBezTo>
                    <a:pt x="1195" y="3181"/>
                    <a:pt x="2026" y="4032"/>
                    <a:pt x="2552" y="3829"/>
                  </a:cubicBezTo>
                  <a:close/>
                </a:path>
              </a:pathLst>
            </a:custGeom>
            <a:noFill/>
            <a:ln w="6575" cap="flat" cmpd="sng">
              <a:solidFill>
                <a:schemeClr val="accent1"/>
              </a:solidFill>
              <a:prstDash val="solid"/>
              <a:miter lim="20256"/>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760" name="Google Shape;2760;p77"/>
            <p:cNvSpPr/>
            <p:nvPr/>
          </p:nvSpPr>
          <p:spPr>
            <a:xfrm>
              <a:off x="5074200" y="2699750"/>
              <a:ext cx="229425" cy="178775"/>
            </a:xfrm>
            <a:custGeom>
              <a:avLst/>
              <a:gdLst/>
              <a:ahLst/>
              <a:cxnLst/>
              <a:rect l="l" t="t" r="r" b="b"/>
              <a:pathLst>
                <a:path w="9177" h="7151" fill="none" extrusionOk="0">
                  <a:moveTo>
                    <a:pt x="3343" y="6604"/>
                  </a:moveTo>
                  <a:cubicBezTo>
                    <a:pt x="4781" y="7151"/>
                    <a:pt x="5916" y="6908"/>
                    <a:pt x="7252" y="6239"/>
                  </a:cubicBezTo>
                  <a:cubicBezTo>
                    <a:pt x="8042" y="5854"/>
                    <a:pt x="9177" y="4639"/>
                    <a:pt x="9116" y="3707"/>
                  </a:cubicBezTo>
                  <a:cubicBezTo>
                    <a:pt x="9015" y="1884"/>
                    <a:pt x="7009" y="1114"/>
                    <a:pt x="5510" y="608"/>
                  </a:cubicBezTo>
                  <a:cubicBezTo>
                    <a:pt x="4234" y="183"/>
                    <a:pt x="2087" y="0"/>
                    <a:pt x="1054" y="1013"/>
                  </a:cubicBezTo>
                  <a:cubicBezTo>
                    <a:pt x="284" y="1762"/>
                    <a:pt x="1" y="3099"/>
                    <a:pt x="467" y="4051"/>
                  </a:cubicBezTo>
                  <a:cubicBezTo>
                    <a:pt x="831" y="4801"/>
                    <a:pt x="2594" y="7009"/>
                    <a:pt x="3343" y="6604"/>
                  </a:cubicBezTo>
                  <a:close/>
                </a:path>
              </a:pathLst>
            </a:custGeom>
            <a:noFill/>
            <a:ln w="6575" cap="flat" cmpd="sng">
              <a:solidFill>
                <a:schemeClr val="accent1"/>
              </a:solidFill>
              <a:prstDash val="solid"/>
              <a:miter lim="20256"/>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761" name="Google Shape;2761;p77"/>
            <p:cNvSpPr/>
            <p:nvPr/>
          </p:nvSpPr>
          <p:spPr>
            <a:xfrm>
              <a:off x="5020025" y="2648100"/>
              <a:ext cx="341850" cy="280050"/>
            </a:xfrm>
            <a:custGeom>
              <a:avLst/>
              <a:gdLst/>
              <a:ahLst/>
              <a:cxnLst/>
              <a:rect l="l" t="t" r="r" b="b"/>
              <a:pathLst>
                <a:path w="13674" h="11202" fill="none" extrusionOk="0">
                  <a:moveTo>
                    <a:pt x="6442" y="10675"/>
                  </a:moveTo>
                  <a:cubicBezTo>
                    <a:pt x="7880" y="11202"/>
                    <a:pt x="9784" y="10655"/>
                    <a:pt x="11101" y="10027"/>
                  </a:cubicBezTo>
                  <a:cubicBezTo>
                    <a:pt x="12438" y="9399"/>
                    <a:pt x="13471" y="8386"/>
                    <a:pt x="13572" y="6867"/>
                  </a:cubicBezTo>
                  <a:cubicBezTo>
                    <a:pt x="13673" y="5571"/>
                    <a:pt x="12640" y="4112"/>
                    <a:pt x="11708" y="3282"/>
                  </a:cubicBezTo>
                  <a:cubicBezTo>
                    <a:pt x="10716" y="2411"/>
                    <a:pt x="9582" y="1702"/>
                    <a:pt x="8366" y="1215"/>
                  </a:cubicBezTo>
                  <a:cubicBezTo>
                    <a:pt x="5996" y="304"/>
                    <a:pt x="2573" y="0"/>
                    <a:pt x="1277" y="2552"/>
                  </a:cubicBezTo>
                  <a:cubicBezTo>
                    <a:pt x="102" y="4821"/>
                    <a:pt x="0" y="6664"/>
                    <a:pt x="1945" y="8508"/>
                  </a:cubicBezTo>
                  <a:cubicBezTo>
                    <a:pt x="3019" y="9520"/>
                    <a:pt x="5226" y="10979"/>
                    <a:pt x="6442" y="10675"/>
                  </a:cubicBezTo>
                  <a:close/>
                </a:path>
              </a:pathLst>
            </a:custGeom>
            <a:noFill/>
            <a:ln w="6575" cap="flat" cmpd="sng">
              <a:solidFill>
                <a:schemeClr val="accent1"/>
              </a:solidFill>
              <a:prstDash val="solid"/>
              <a:miter lim="20256"/>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762" name="Google Shape;2762;p77"/>
            <p:cNvSpPr/>
            <p:nvPr/>
          </p:nvSpPr>
          <p:spPr>
            <a:xfrm>
              <a:off x="4967350" y="2582775"/>
              <a:ext cx="475025" cy="430975"/>
            </a:xfrm>
            <a:custGeom>
              <a:avLst/>
              <a:gdLst/>
              <a:ahLst/>
              <a:cxnLst/>
              <a:rect l="l" t="t" r="r" b="b"/>
              <a:pathLst>
                <a:path w="19001" h="17239" fill="none" extrusionOk="0">
                  <a:moveTo>
                    <a:pt x="8873" y="16894"/>
                  </a:moveTo>
                  <a:cubicBezTo>
                    <a:pt x="9663" y="17238"/>
                    <a:pt x="10919" y="17096"/>
                    <a:pt x="11749" y="17035"/>
                  </a:cubicBezTo>
                  <a:cubicBezTo>
                    <a:pt x="12843" y="16975"/>
                    <a:pt x="13836" y="16570"/>
                    <a:pt x="14889" y="16367"/>
                  </a:cubicBezTo>
                  <a:cubicBezTo>
                    <a:pt x="17401" y="15901"/>
                    <a:pt x="18697" y="13167"/>
                    <a:pt x="18819" y="10736"/>
                  </a:cubicBezTo>
                  <a:cubicBezTo>
                    <a:pt x="19001" y="6705"/>
                    <a:pt x="15294" y="3322"/>
                    <a:pt x="11810" y="2086"/>
                  </a:cubicBezTo>
                  <a:cubicBezTo>
                    <a:pt x="9460" y="1256"/>
                    <a:pt x="6807" y="0"/>
                    <a:pt x="4336" y="1074"/>
                  </a:cubicBezTo>
                  <a:cubicBezTo>
                    <a:pt x="2857" y="1702"/>
                    <a:pt x="1682" y="2917"/>
                    <a:pt x="1095" y="4416"/>
                  </a:cubicBezTo>
                  <a:cubicBezTo>
                    <a:pt x="1" y="7090"/>
                    <a:pt x="305" y="10817"/>
                    <a:pt x="2796" y="12620"/>
                  </a:cubicBezTo>
                  <a:cubicBezTo>
                    <a:pt x="4072" y="13551"/>
                    <a:pt x="5409" y="14362"/>
                    <a:pt x="6584" y="15374"/>
                  </a:cubicBezTo>
                  <a:cubicBezTo>
                    <a:pt x="7496" y="16164"/>
                    <a:pt x="7799" y="16914"/>
                    <a:pt x="8873" y="16894"/>
                  </a:cubicBezTo>
                  <a:close/>
                </a:path>
              </a:pathLst>
            </a:custGeom>
            <a:noFill/>
            <a:ln w="6575" cap="flat" cmpd="sng">
              <a:solidFill>
                <a:schemeClr val="accent1"/>
              </a:solidFill>
              <a:prstDash val="solid"/>
              <a:miter lim="20256"/>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763" name="Google Shape;2763;p77"/>
            <p:cNvSpPr/>
            <p:nvPr/>
          </p:nvSpPr>
          <p:spPr>
            <a:xfrm>
              <a:off x="4893425" y="2532125"/>
              <a:ext cx="581875" cy="528200"/>
            </a:xfrm>
            <a:custGeom>
              <a:avLst/>
              <a:gdLst/>
              <a:ahLst/>
              <a:cxnLst/>
              <a:rect l="l" t="t" r="r" b="b"/>
              <a:pathLst>
                <a:path w="23275" h="21128" fill="none" extrusionOk="0">
                  <a:moveTo>
                    <a:pt x="9359" y="20095"/>
                  </a:moveTo>
                  <a:cubicBezTo>
                    <a:pt x="9804" y="20216"/>
                    <a:pt x="10149" y="20601"/>
                    <a:pt x="10615" y="20783"/>
                  </a:cubicBezTo>
                  <a:cubicBezTo>
                    <a:pt x="11526" y="21128"/>
                    <a:pt x="12519" y="21067"/>
                    <a:pt x="13471" y="20986"/>
                  </a:cubicBezTo>
                  <a:cubicBezTo>
                    <a:pt x="14868" y="20844"/>
                    <a:pt x="16144" y="20277"/>
                    <a:pt x="17481" y="19892"/>
                  </a:cubicBezTo>
                  <a:cubicBezTo>
                    <a:pt x="18474" y="19588"/>
                    <a:pt x="19446" y="19305"/>
                    <a:pt x="20338" y="18758"/>
                  </a:cubicBezTo>
                  <a:cubicBezTo>
                    <a:pt x="21654" y="17968"/>
                    <a:pt x="22262" y="17157"/>
                    <a:pt x="22728" y="15699"/>
                  </a:cubicBezTo>
                  <a:cubicBezTo>
                    <a:pt x="23133" y="14362"/>
                    <a:pt x="23275" y="12944"/>
                    <a:pt x="23133" y="11546"/>
                  </a:cubicBezTo>
                  <a:cubicBezTo>
                    <a:pt x="23072" y="10574"/>
                    <a:pt x="22748" y="9744"/>
                    <a:pt x="22485" y="8812"/>
                  </a:cubicBezTo>
                  <a:cubicBezTo>
                    <a:pt x="21634" y="5692"/>
                    <a:pt x="19001" y="3059"/>
                    <a:pt x="16084" y="1661"/>
                  </a:cubicBezTo>
                  <a:cubicBezTo>
                    <a:pt x="14787" y="1054"/>
                    <a:pt x="13612" y="426"/>
                    <a:pt x="12195" y="203"/>
                  </a:cubicBezTo>
                  <a:cubicBezTo>
                    <a:pt x="10797" y="0"/>
                    <a:pt x="9379" y="41"/>
                    <a:pt x="8022" y="325"/>
                  </a:cubicBezTo>
                  <a:cubicBezTo>
                    <a:pt x="5551" y="730"/>
                    <a:pt x="4193" y="2532"/>
                    <a:pt x="2451" y="4173"/>
                  </a:cubicBezTo>
                  <a:cubicBezTo>
                    <a:pt x="851" y="5672"/>
                    <a:pt x="0" y="7819"/>
                    <a:pt x="142" y="10007"/>
                  </a:cubicBezTo>
                  <a:cubicBezTo>
                    <a:pt x="284" y="11769"/>
                    <a:pt x="1114" y="13106"/>
                    <a:pt x="2310" y="14342"/>
                  </a:cubicBezTo>
                  <a:cubicBezTo>
                    <a:pt x="3768" y="15861"/>
                    <a:pt x="5206" y="17360"/>
                    <a:pt x="6867" y="18616"/>
                  </a:cubicBezTo>
                  <a:cubicBezTo>
                    <a:pt x="7353" y="18980"/>
                    <a:pt x="8488" y="20176"/>
                    <a:pt x="9359" y="20095"/>
                  </a:cubicBezTo>
                  <a:close/>
                </a:path>
              </a:pathLst>
            </a:custGeom>
            <a:noFill/>
            <a:ln w="6575" cap="flat" cmpd="sng">
              <a:solidFill>
                <a:schemeClr val="accent1"/>
              </a:solidFill>
              <a:prstDash val="solid"/>
              <a:miter lim="20256"/>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764" name="Google Shape;2764;p77"/>
            <p:cNvSpPr/>
            <p:nvPr/>
          </p:nvSpPr>
          <p:spPr>
            <a:xfrm>
              <a:off x="4833675" y="2434900"/>
              <a:ext cx="720125" cy="676075"/>
            </a:xfrm>
            <a:custGeom>
              <a:avLst/>
              <a:gdLst/>
              <a:ahLst/>
              <a:cxnLst/>
              <a:rect l="l" t="t" r="r" b="b"/>
              <a:pathLst>
                <a:path w="28805" h="27043" fill="none" extrusionOk="0">
                  <a:moveTo>
                    <a:pt x="15496" y="26637"/>
                  </a:moveTo>
                  <a:cubicBezTo>
                    <a:pt x="16489" y="27042"/>
                    <a:pt x="17684" y="26738"/>
                    <a:pt x="18717" y="26637"/>
                  </a:cubicBezTo>
                  <a:cubicBezTo>
                    <a:pt x="19871" y="26516"/>
                    <a:pt x="20985" y="26272"/>
                    <a:pt x="22079" y="25948"/>
                  </a:cubicBezTo>
                  <a:cubicBezTo>
                    <a:pt x="23599" y="25503"/>
                    <a:pt x="24652" y="25199"/>
                    <a:pt x="25665" y="23963"/>
                  </a:cubicBezTo>
                  <a:cubicBezTo>
                    <a:pt x="26394" y="23072"/>
                    <a:pt x="26738" y="22059"/>
                    <a:pt x="27103" y="20986"/>
                  </a:cubicBezTo>
                  <a:cubicBezTo>
                    <a:pt x="27569" y="19608"/>
                    <a:pt x="28278" y="18170"/>
                    <a:pt x="28561" y="16732"/>
                  </a:cubicBezTo>
                  <a:cubicBezTo>
                    <a:pt x="28804" y="15415"/>
                    <a:pt x="28116" y="13936"/>
                    <a:pt x="27751" y="12701"/>
                  </a:cubicBezTo>
                  <a:cubicBezTo>
                    <a:pt x="27285" y="11242"/>
                    <a:pt x="26657" y="9845"/>
                    <a:pt x="25887" y="8508"/>
                  </a:cubicBezTo>
                  <a:cubicBezTo>
                    <a:pt x="24166" y="5388"/>
                    <a:pt x="21755" y="3039"/>
                    <a:pt x="18413" y="1580"/>
                  </a:cubicBezTo>
                  <a:cubicBezTo>
                    <a:pt x="14807" y="0"/>
                    <a:pt x="10797" y="1236"/>
                    <a:pt x="7130" y="2026"/>
                  </a:cubicBezTo>
                  <a:cubicBezTo>
                    <a:pt x="5571" y="2370"/>
                    <a:pt x="4234" y="3586"/>
                    <a:pt x="3282" y="4821"/>
                  </a:cubicBezTo>
                  <a:cubicBezTo>
                    <a:pt x="2573" y="5753"/>
                    <a:pt x="1702" y="6806"/>
                    <a:pt x="1256" y="7860"/>
                  </a:cubicBezTo>
                  <a:cubicBezTo>
                    <a:pt x="750" y="9034"/>
                    <a:pt x="547" y="10250"/>
                    <a:pt x="385" y="11526"/>
                  </a:cubicBezTo>
                  <a:cubicBezTo>
                    <a:pt x="243" y="12681"/>
                    <a:pt x="0" y="13714"/>
                    <a:pt x="284" y="14868"/>
                  </a:cubicBezTo>
                  <a:cubicBezTo>
                    <a:pt x="588" y="16165"/>
                    <a:pt x="1661" y="17157"/>
                    <a:pt x="2451" y="18150"/>
                  </a:cubicBezTo>
                  <a:cubicBezTo>
                    <a:pt x="3221" y="19122"/>
                    <a:pt x="3889" y="20115"/>
                    <a:pt x="4639" y="21067"/>
                  </a:cubicBezTo>
                  <a:cubicBezTo>
                    <a:pt x="5611" y="22363"/>
                    <a:pt x="6766" y="23538"/>
                    <a:pt x="8042" y="24510"/>
                  </a:cubicBezTo>
                  <a:cubicBezTo>
                    <a:pt x="9095" y="25280"/>
                    <a:pt x="10554" y="25584"/>
                    <a:pt x="11769" y="26009"/>
                  </a:cubicBezTo>
                  <a:cubicBezTo>
                    <a:pt x="12559" y="26272"/>
                    <a:pt x="13167" y="26232"/>
                    <a:pt x="13977" y="26293"/>
                  </a:cubicBezTo>
                  <a:cubicBezTo>
                    <a:pt x="14504" y="26313"/>
                    <a:pt x="15111" y="26698"/>
                    <a:pt x="15496" y="26637"/>
                  </a:cubicBezTo>
                  <a:close/>
                </a:path>
              </a:pathLst>
            </a:custGeom>
            <a:noFill/>
            <a:ln w="6575" cap="flat" cmpd="sng">
              <a:solidFill>
                <a:schemeClr val="accent1"/>
              </a:solidFill>
              <a:prstDash val="solid"/>
              <a:miter lim="20256"/>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765" name="Google Shape;2765;p77"/>
            <p:cNvSpPr/>
            <p:nvPr/>
          </p:nvSpPr>
          <p:spPr>
            <a:xfrm>
              <a:off x="4746050" y="2322975"/>
              <a:ext cx="894350" cy="839150"/>
            </a:xfrm>
            <a:custGeom>
              <a:avLst/>
              <a:gdLst/>
              <a:ahLst/>
              <a:cxnLst/>
              <a:rect l="l" t="t" r="r" b="b"/>
              <a:pathLst>
                <a:path w="35774" h="33566" fill="none" extrusionOk="0">
                  <a:moveTo>
                    <a:pt x="20541" y="33403"/>
                  </a:moveTo>
                  <a:cubicBezTo>
                    <a:pt x="21817" y="33423"/>
                    <a:pt x="23052" y="33221"/>
                    <a:pt x="24308" y="33140"/>
                  </a:cubicBezTo>
                  <a:cubicBezTo>
                    <a:pt x="25929" y="33018"/>
                    <a:pt x="27610" y="33119"/>
                    <a:pt x="29129" y="32410"/>
                  </a:cubicBezTo>
                  <a:cubicBezTo>
                    <a:pt x="30243" y="31904"/>
                    <a:pt x="30790" y="30648"/>
                    <a:pt x="31641" y="29838"/>
                  </a:cubicBezTo>
                  <a:cubicBezTo>
                    <a:pt x="32735" y="28785"/>
                    <a:pt x="33545" y="27488"/>
                    <a:pt x="34274" y="26172"/>
                  </a:cubicBezTo>
                  <a:cubicBezTo>
                    <a:pt x="34740" y="25382"/>
                    <a:pt x="35044" y="24531"/>
                    <a:pt x="35165" y="23640"/>
                  </a:cubicBezTo>
                  <a:cubicBezTo>
                    <a:pt x="35267" y="22728"/>
                    <a:pt x="35267" y="21837"/>
                    <a:pt x="35409" y="20925"/>
                  </a:cubicBezTo>
                  <a:cubicBezTo>
                    <a:pt x="35773" y="18879"/>
                    <a:pt x="35591" y="17482"/>
                    <a:pt x="34943" y="15517"/>
                  </a:cubicBezTo>
                  <a:cubicBezTo>
                    <a:pt x="34639" y="14585"/>
                    <a:pt x="34456" y="13451"/>
                    <a:pt x="33889" y="12661"/>
                  </a:cubicBezTo>
                  <a:cubicBezTo>
                    <a:pt x="33099" y="11567"/>
                    <a:pt x="32390" y="10392"/>
                    <a:pt x="31803" y="9177"/>
                  </a:cubicBezTo>
                  <a:cubicBezTo>
                    <a:pt x="31297" y="8123"/>
                    <a:pt x="30810" y="7030"/>
                    <a:pt x="30081" y="6158"/>
                  </a:cubicBezTo>
                  <a:cubicBezTo>
                    <a:pt x="29068" y="4923"/>
                    <a:pt x="27711" y="4538"/>
                    <a:pt x="26516" y="3606"/>
                  </a:cubicBezTo>
                  <a:cubicBezTo>
                    <a:pt x="23012" y="872"/>
                    <a:pt x="18150" y="1"/>
                    <a:pt x="14119" y="2006"/>
                  </a:cubicBezTo>
                  <a:cubicBezTo>
                    <a:pt x="12661" y="2735"/>
                    <a:pt x="11182" y="3262"/>
                    <a:pt x="9704" y="3910"/>
                  </a:cubicBezTo>
                  <a:cubicBezTo>
                    <a:pt x="7820" y="4720"/>
                    <a:pt x="6037" y="5895"/>
                    <a:pt x="4255" y="6908"/>
                  </a:cubicBezTo>
                  <a:cubicBezTo>
                    <a:pt x="2654" y="7820"/>
                    <a:pt x="993" y="8994"/>
                    <a:pt x="325" y="10797"/>
                  </a:cubicBezTo>
                  <a:cubicBezTo>
                    <a:pt x="1" y="11628"/>
                    <a:pt x="102" y="12661"/>
                    <a:pt x="325" y="13491"/>
                  </a:cubicBezTo>
                  <a:cubicBezTo>
                    <a:pt x="507" y="14160"/>
                    <a:pt x="386" y="14808"/>
                    <a:pt x="467" y="15476"/>
                  </a:cubicBezTo>
                  <a:cubicBezTo>
                    <a:pt x="548" y="16226"/>
                    <a:pt x="690" y="16996"/>
                    <a:pt x="852" y="17725"/>
                  </a:cubicBezTo>
                  <a:cubicBezTo>
                    <a:pt x="1014" y="18474"/>
                    <a:pt x="1318" y="19224"/>
                    <a:pt x="1520" y="19973"/>
                  </a:cubicBezTo>
                  <a:cubicBezTo>
                    <a:pt x="1702" y="20601"/>
                    <a:pt x="1621" y="21229"/>
                    <a:pt x="1702" y="21877"/>
                  </a:cubicBezTo>
                  <a:cubicBezTo>
                    <a:pt x="1885" y="22890"/>
                    <a:pt x="2209" y="23903"/>
                    <a:pt x="2634" y="24835"/>
                  </a:cubicBezTo>
                  <a:cubicBezTo>
                    <a:pt x="3201" y="26091"/>
                    <a:pt x="3910" y="27752"/>
                    <a:pt x="5004" y="28643"/>
                  </a:cubicBezTo>
                  <a:cubicBezTo>
                    <a:pt x="6321" y="29716"/>
                    <a:pt x="8124" y="30344"/>
                    <a:pt x="9643" y="31074"/>
                  </a:cubicBezTo>
                  <a:cubicBezTo>
                    <a:pt x="11000" y="31742"/>
                    <a:pt x="12438" y="32431"/>
                    <a:pt x="13897" y="32856"/>
                  </a:cubicBezTo>
                  <a:cubicBezTo>
                    <a:pt x="14970" y="33160"/>
                    <a:pt x="16145" y="33059"/>
                    <a:pt x="17259" y="33200"/>
                  </a:cubicBezTo>
                  <a:cubicBezTo>
                    <a:pt x="18049" y="33302"/>
                    <a:pt x="18839" y="33322"/>
                    <a:pt x="19649" y="33383"/>
                  </a:cubicBezTo>
                  <a:cubicBezTo>
                    <a:pt x="19973" y="33403"/>
                    <a:pt x="20358" y="33565"/>
                    <a:pt x="20541" y="33403"/>
                  </a:cubicBezTo>
                  <a:close/>
                </a:path>
              </a:pathLst>
            </a:custGeom>
            <a:noFill/>
            <a:ln w="6575" cap="flat" cmpd="sng">
              <a:solidFill>
                <a:schemeClr val="accent1"/>
              </a:solidFill>
              <a:prstDash val="solid"/>
              <a:miter lim="20256"/>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grpSp>
      <p:grpSp>
        <p:nvGrpSpPr>
          <p:cNvPr id="2766" name="Google Shape;2766;p77"/>
          <p:cNvGrpSpPr/>
          <p:nvPr/>
        </p:nvGrpSpPr>
        <p:grpSpPr>
          <a:xfrm>
            <a:off x="-279784" y="3352205"/>
            <a:ext cx="1289363" cy="1353201"/>
            <a:chOff x="3146600" y="1308775"/>
            <a:chExt cx="652875" cy="685200"/>
          </a:xfrm>
        </p:grpSpPr>
        <p:sp>
          <p:nvSpPr>
            <p:cNvPr id="2767" name="Google Shape;2767;p77"/>
            <p:cNvSpPr/>
            <p:nvPr/>
          </p:nvSpPr>
          <p:spPr>
            <a:xfrm>
              <a:off x="3464850" y="1613725"/>
              <a:ext cx="23325" cy="71500"/>
            </a:xfrm>
            <a:custGeom>
              <a:avLst/>
              <a:gdLst/>
              <a:ahLst/>
              <a:cxnLst/>
              <a:rect l="l" t="t" r="r" b="b"/>
              <a:pathLst>
                <a:path w="933" h="2860" extrusionOk="0">
                  <a:moveTo>
                    <a:pt x="329" y="0"/>
                  </a:moveTo>
                  <a:cubicBezTo>
                    <a:pt x="166" y="0"/>
                    <a:pt x="1" y="121"/>
                    <a:pt x="1" y="336"/>
                  </a:cubicBezTo>
                  <a:cubicBezTo>
                    <a:pt x="1" y="721"/>
                    <a:pt x="62" y="1106"/>
                    <a:pt x="163" y="1491"/>
                  </a:cubicBezTo>
                  <a:cubicBezTo>
                    <a:pt x="224" y="1896"/>
                    <a:pt x="325" y="2301"/>
                    <a:pt x="447" y="2706"/>
                  </a:cubicBezTo>
                  <a:cubicBezTo>
                    <a:pt x="490" y="2811"/>
                    <a:pt x="583" y="2859"/>
                    <a:pt x="676" y="2859"/>
                  </a:cubicBezTo>
                  <a:cubicBezTo>
                    <a:pt x="798" y="2859"/>
                    <a:pt x="921" y="2775"/>
                    <a:pt x="933" y="2625"/>
                  </a:cubicBezTo>
                  <a:cubicBezTo>
                    <a:pt x="933" y="2220"/>
                    <a:pt x="892" y="1795"/>
                    <a:pt x="831" y="1389"/>
                  </a:cubicBezTo>
                  <a:cubicBezTo>
                    <a:pt x="811" y="1005"/>
                    <a:pt x="750" y="620"/>
                    <a:pt x="629" y="235"/>
                  </a:cubicBezTo>
                  <a:cubicBezTo>
                    <a:pt x="584" y="74"/>
                    <a:pt x="458" y="0"/>
                    <a:pt x="329"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768" name="Google Shape;2768;p77"/>
            <p:cNvSpPr/>
            <p:nvPr/>
          </p:nvSpPr>
          <p:spPr>
            <a:xfrm>
              <a:off x="3368475" y="1653900"/>
              <a:ext cx="58825" cy="33900"/>
            </a:xfrm>
            <a:custGeom>
              <a:avLst/>
              <a:gdLst/>
              <a:ahLst/>
              <a:cxnLst/>
              <a:rect l="l" t="t" r="r" b="b"/>
              <a:pathLst>
                <a:path w="2353" h="1356" extrusionOk="0">
                  <a:moveTo>
                    <a:pt x="347" y="1"/>
                  </a:moveTo>
                  <a:cubicBezTo>
                    <a:pt x="161" y="1"/>
                    <a:pt x="1" y="220"/>
                    <a:pt x="169" y="370"/>
                  </a:cubicBezTo>
                  <a:lnTo>
                    <a:pt x="169" y="390"/>
                  </a:lnTo>
                  <a:cubicBezTo>
                    <a:pt x="656" y="815"/>
                    <a:pt x="1243" y="1140"/>
                    <a:pt x="1871" y="1342"/>
                  </a:cubicBezTo>
                  <a:cubicBezTo>
                    <a:pt x="1905" y="1352"/>
                    <a:pt x="1936" y="1356"/>
                    <a:pt x="1966" y="1356"/>
                  </a:cubicBezTo>
                  <a:cubicBezTo>
                    <a:pt x="2258" y="1356"/>
                    <a:pt x="2353" y="939"/>
                    <a:pt x="2114" y="755"/>
                  </a:cubicBezTo>
                  <a:cubicBezTo>
                    <a:pt x="1608" y="370"/>
                    <a:pt x="1020" y="127"/>
                    <a:pt x="392" y="5"/>
                  </a:cubicBezTo>
                  <a:cubicBezTo>
                    <a:pt x="377" y="2"/>
                    <a:pt x="362" y="1"/>
                    <a:pt x="347"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769" name="Google Shape;2769;p77"/>
            <p:cNvSpPr/>
            <p:nvPr/>
          </p:nvSpPr>
          <p:spPr>
            <a:xfrm>
              <a:off x="3374725" y="1712900"/>
              <a:ext cx="68375" cy="36500"/>
            </a:xfrm>
            <a:custGeom>
              <a:avLst/>
              <a:gdLst/>
              <a:ahLst/>
              <a:cxnLst/>
              <a:rect l="l" t="t" r="r" b="b"/>
              <a:pathLst>
                <a:path w="2735" h="1460" extrusionOk="0">
                  <a:moveTo>
                    <a:pt x="2282" y="0"/>
                  </a:moveTo>
                  <a:cubicBezTo>
                    <a:pt x="1898" y="0"/>
                    <a:pt x="1531" y="223"/>
                    <a:pt x="1196" y="400"/>
                  </a:cubicBezTo>
                  <a:cubicBezTo>
                    <a:pt x="790" y="582"/>
                    <a:pt x="243" y="744"/>
                    <a:pt x="61" y="1150"/>
                  </a:cubicBezTo>
                  <a:cubicBezTo>
                    <a:pt x="0" y="1271"/>
                    <a:pt x="61" y="1393"/>
                    <a:pt x="183" y="1433"/>
                  </a:cubicBezTo>
                  <a:lnTo>
                    <a:pt x="162" y="1413"/>
                  </a:lnTo>
                  <a:lnTo>
                    <a:pt x="162" y="1413"/>
                  </a:lnTo>
                  <a:cubicBezTo>
                    <a:pt x="248" y="1445"/>
                    <a:pt x="336" y="1459"/>
                    <a:pt x="426" y="1459"/>
                  </a:cubicBezTo>
                  <a:cubicBezTo>
                    <a:pt x="786" y="1459"/>
                    <a:pt x="1171" y="1239"/>
                    <a:pt x="1479" y="1109"/>
                  </a:cubicBezTo>
                  <a:cubicBezTo>
                    <a:pt x="1884" y="947"/>
                    <a:pt x="2391" y="825"/>
                    <a:pt x="2634" y="441"/>
                  </a:cubicBezTo>
                  <a:cubicBezTo>
                    <a:pt x="2735" y="279"/>
                    <a:pt x="2634" y="56"/>
                    <a:pt x="2451" y="15"/>
                  </a:cubicBezTo>
                  <a:cubicBezTo>
                    <a:pt x="2395" y="5"/>
                    <a:pt x="2338" y="0"/>
                    <a:pt x="2282"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770" name="Google Shape;2770;p77"/>
            <p:cNvSpPr/>
            <p:nvPr/>
          </p:nvSpPr>
          <p:spPr>
            <a:xfrm>
              <a:off x="3466375" y="1734300"/>
              <a:ext cx="25350" cy="62200"/>
            </a:xfrm>
            <a:custGeom>
              <a:avLst/>
              <a:gdLst/>
              <a:ahLst/>
              <a:cxnLst/>
              <a:rect l="l" t="t" r="r" b="b"/>
              <a:pathLst>
                <a:path w="1014" h="2488" extrusionOk="0">
                  <a:moveTo>
                    <a:pt x="281" y="0"/>
                  </a:moveTo>
                  <a:cubicBezTo>
                    <a:pt x="179" y="0"/>
                    <a:pt x="75" y="68"/>
                    <a:pt x="41" y="192"/>
                  </a:cubicBezTo>
                  <a:cubicBezTo>
                    <a:pt x="1" y="557"/>
                    <a:pt x="1" y="962"/>
                    <a:pt x="41" y="1347"/>
                  </a:cubicBezTo>
                  <a:cubicBezTo>
                    <a:pt x="82" y="1711"/>
                    <a:pt x="82" y="2076"/>
                    <a:pt x="325" y="2380"/>
                  </a:cubicBezTo>
                  <a:cubicBezTo>
                    <a:pt x="380" y="2456"/>
                    <a:pt x="452" y="2487"/>
                    <a:pt x="526" y="2487"/>
                  </a:cubicBezTo>
                  <a:cubicBezTo>
                    <a:pt x="669" y="2487"/>
                    <a:pt x="818" y="2371"/>
                    <a:pt x="872" y="2238"/>
                  </a:cubicBezTo>
                  <a:cubicBezTo>
                    <a:pt x="1014" y="1894"/>
                    <a:pt x="872" y="1509"/>
                    <a:pt x="791" y="1165"/>
                  </a:cubicBezTo>
                  <a:cubicBezTo>
                    <a:pt x="750" y="800"/>
                    <a:pt x="649" y="456"/>
                    <a:pt x="487" y="132"/>
                  </a:cubicBezTo>
                  <a:cubicBezTo>
                    <a:pt x="442" y="42"/>
                    <a:pt x="362" y="0"/>
                    <a:pt x="281"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771" name="Google Shape;2771;p77"/>
            <p:cNvSpPr/>
            <p:nvPr/>
          </p:nvSpPr>
          <p:spPr>
            <a:xfrm>
              <a:off x="3511950" y="1716675"/>
              <a:ext cx="73975" cy="25875"/>
            </a:xfrm>
            <a:custGeom>
              <a:avLst/>
              <a:gdLst/>
              <a:ahLst/>
              <a:cxnLst/>
              <a:rect l="l" t="t" r="r" b="b"/>
              <a:pathLst>
                <a:path w="2959" h="1035" extrusionOk="0">
                  <a:moveTo>
                    <a:pt x="625" y="1"/>
                  </a:moveTo>
                  <a:cubicBezTo>
                    <a:pt x="552" y="1"/>
                    <a:pt x="479" y="3"/>
                    <a:pt x="406" y="6"/>
                  </a:cubicBezTo>
                  <a:cubicBezTo>
                    <a:pt x="163" y="26"/>
                    <a:pt x="1" y="371"/>
                    <a:pt x="264" y="512"/>
                  </a:cubicBezTo>
                  <a:cubicBezTo>
                    <a:pt x="649" y="674"/>
                    <a:pt x="1054" y="796"/>
                    <a:pt x="1459" y="877"/>
                  </a:cubicBezTo>
                  <a:cubicBezTo>
                    <a:pt x="1735" y="935"/>
                    <a:pt x="2031" y="1034"/>
                    <a:pt x="2318" y="1034"/>
                  </a:cubicBezTo>
                  <a:cubicBezTo>
                    <a:pt x="2432" y="1034"/>
                    <a:pt x="2545" y="1019"/>
                    <a:pt x="2654" y="978"/>
                  </a:cubicBezTo>
                  <a:cubicBezTo>
                    <a:pt x="2877" y="918"/>
                    <a:pt x="2958" y="634"/>
                    <a:pt x="2796" y="452"/>
                  </a:cubicBezTo>
                  <a:cubicBezTo>
                    <a:pt x="2472" y="168"/>
                    <a:pt x="2087" y="168"/>
                    <a:pt x="1682" y="107"/>
                  </a:cubicBezTo>
                  <a:cubicBezTo>
                    <a:pt x="1330" y="40"/>
                    <a:pt x="977" y="1"/>
                    <a:pt x="625"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772" name="Google Shape;2772;p77"/>
            <p:cNvSpPr/>
            <p:nvPr/>
          </p:nvSpPr>
          <p:spPr>
            <a:xfrm>
              <a:off x="3507275" y="1633900"/>
              <a:ext cx="57125" cy="52450"/>
            </a:xfrm>
            <a:custGeom>
              <a:avLst/>
              <a:gdLst/>
              <a:ahLst/>
              <a:cxnLst/>
              <a:rect l="l" t="t" r="r" b="b"/>
              <a:pathLst>
                <a:path w="2285" h="2098" extrusionOk="0">
                  <a:moveTo>
                    <a:pt x="1852" y="0"/>
                  </a:moveTo>
                  <a:cubicBezTo>
                    <a:pt x="1818" y="0"/>
                    <a:pt x="1783" y="5"/>
                    <a:pt x="1748" y="15"/>
                  </a:cubicBezTo>
                  <a:cubicBezTo>
                    <a:pt x="1383" y="117"/>
                    <a:pt x="1140" y="420"/>
                    <a:pt x="877" y="684"/>
                  </a:cubicBezTo>
                  <a:cubicBezTo>
                    <a:pt x="613" y="947"/>
                    <a:pt x="370" y="1231"/>
                    <a:pt x="147" y="1534"/>
                  </a:cubicBezTo>
                  <a:cubicBezTo>
                    <a:pt x="0" y="1796"/>
                    <a:pt x="209" y="2097"/>
                    <a:pt x="476" y="2097"/>
                  </a:cubicBezTo>
                  <a:cubicBezTo>
                    <a:pt x="540" y="2097"/>
                    <a:pt x="608" y="2080"/>
                    <a:pt x="674" y="2041"/>
                  </a:cubicBezTo>
                  <a:cubicBezTo>
                    <a:pt x="978" y="1838"/>
                    <a:pt x="1261" y="1595"/>
                    <a:pt x="1525" y="1332"/>
                  </a:cubicBezTo>
                  <a:cubicBezTo>
                    <a:pt x="1808" y="1089"/>
                    <a:pt x="2092" y="846"/>
                    <a:pt x="2213" y="481"/>
                  </a:cubicBezTo>
                  <a:cubicBezTo>
                    <a:pt x="2284" y="233"/>
                    <a:pt x="2092" y="0"/>
                    <a:pt x="1852"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773" name="Google Shape;2773;p77"/>
            <p:cNvSpPr/>
            <p:nvPr/>
          </p:nvSpPr>
          <p:spPr>
            <a:xfrm>
              <a:off x="3484100" y="1539375"/>
              <a:ext cx="27375" cy="60475"/>
            </a:xfrm>
            <a:custGeom>
              <a:avLst/>
              <a:gdLst/>
              <a:ahLst/>
              <a:cxnLst/>
              <a:rect l="l" t="t" r="r" b="b"/>
              <a:pathLst>
                <a:path w="1095" h="2419" extrusionOk="0">
                  <a:moveTo>
                    <a:pt x="480" y="0"/>
                  </a:moveTo>
                  <a:cubicBezTo>
                    <a:pt x="397" y="0"/>
                    <a:pt x="317" y="37"/>
                    <a:pt x="244" y="110"/>
                  </a:cubicBezTo>
                  <a:cubicBezTo>
                    <a:pt x="1" y="393"/>
                    <a:pt x="82" y="697"/>
                    <a:pt x="143" y="1062"/>
                  </a:cubicBezTo>
                  <a:cubicBezTo>
                    <a:pt x="224" y="1426"/>
                    <a:pt x="305" y="1811"/>
                    <a:pt x="426" y="2176"/>
                  </a:cubicBezTo>
                  <a:cubicBezTo>
                    <a:pt x="481" y="2341"/>
                    <a:pt x="619" y="2419"/>
                    <a:pt x="756" y="2419"/>
                  </a:cubicBezTo>
                  <a:cubicBezTo>
                    <a:pt x="921" y="2419"/>
                    <a:pt x="1083" y="2305"/>
                    <a:pt x="1095" y="2095"/>
                  </a:cubicBezTo>
                  <a:cubicBezTo>
                    <a:pt x="1095" y="1710"/>
                    <a:pt x="1074" y="1325"/>
                    <a:pt x="1014" y="940"/>
                  </a:cubicBezTo>
                  <a:cubicBezTo>
                    <a:pt x="973" y="596"/>
                    <a:pt x="973" y="251"/>
                    <a:pt x="649" y="49"/>
                  </a:cubicBezTo>
                  <a:cubicBezTo>
                    <a:pt x="592" y="16"/>
                    <a:pt x="535" y="0"/>
                    <a:pt x="480"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774" name="Google Shape;2774;p77"/>
            <p:cNvSpPr/>
            <p:nvPr/>
          </p:nvSpPr>
          <p:spPr>
            <a:xfrm>
              <a:off x="3399225" y="1575750"/>
              <a:ext cx="48275" cy="47150"/>
            </a:xfrm>
            <a:custGeom>
              <a:avLst/>
              <a:gdLst/>
              <a:ahLst/>
              <a:cxnLst/>
              <a:rect l="l" t="t" r="r" b="b"/>
              <a:pathLst>
                <a:path w="1931" h="1886" extrusionOk="0">
                  <a:moveTo>
                    <a:pt x="371" y="1"/>
                  </a:moveTo>
                  <a:cubicBezTo>
                    <a:pt x="166" y="1"/>
                    <a:pt x="0" y="183"/>
                    <a:pt x="53" y="397"/>
                  </a:cubicBezTo>
                  <a:cubicBezTo>
                    <a:pt x="175" y="741"/>
                    <a:pt x="378" y="1025"/>
                    <a:pt x="641" y="1268"/>
                  </a:cubicBezTo>
                  <a:cubicBezTo>
                    <a:pt x="864" y="1551"/>
                    <a:pt x="1147" y="1754"/>
                    <a:pt x="1471" y="1875"/>
                  </a:cubicBezTo>
                  <a:cubicBezTo>
                    <a:pt x="1499" y="1882"/>
                    <a:pt x="1526" y="1885"/>
                    <a:pt x="1553" y="1885"/>
                  </a:cubicBezTo>
                  <a:cubicBezTo>
                    <a:pt x="1761" y="1885"/>
                    <a:pt x="1930" y="1686"/>
                    <a:pt x="1877" y="1470"/>
                  </a:cubicBezTo>
                  <a:cubicBezTo>
                    <a:pt x="1755" y="1146"/>
                    <a:pt x="1552" y="842"/>
                    <a:pt x="1289" y="599"/>
                  </a:cubicBezTo>
                  <a:cubicBezTo>
                    <a:pt x="1066" y="336"/>
                    <a:pt x="783" y="133"/>
                    <a:pt x="459" y="12"/>
                  </a:cubicBezTo>
                  <a:cubicBezTo>
                    <a:pt x="429" y="4"/>
                    <a:pt x="400" y="1"/>
                    <a:pt x="371"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775" name="Google Shape;2775;p77"/>
            <p:cNvSpPr/>
            <p:nvPr/>
          </p:nvSpPr>
          <p:spPr>
            <a:xfrm>
              <a:off x="3285100" y="1605175"/>
              <a:ext cx="66350" cy="23050"/>
            </a:xfrm>
            <a:custGeom>
              <a:avLst/>
              <a:gdLst/>
              <a:ahLst/>
              <a:cxnLst/>
              <a:rect l="l" t="t" r="r" b="b"/>
              <a:pathLst>
                <a:path w="2654" h="922" extrusionOk="0">
                  <a:moveTo>
                    <a:pt x="1030" y="0"/>
                  </a:moveTo>
                  <a:cubicBezTo>
                    <a:pt x="874" y="0"/>
                    <a:pt x="720" y="10"/>
                    <a:pt x="567" y="30"/>
                  </a:cubicBezTo>
                  <a:cubicBezTo>
                    <a:pt x="142" y="70"/>
                    <a:pt x="0" y="658"/>
                    <a:pt x="466" y="779"/>
                  </a:cubicBezTo>
                  <a:cubicBezTo>
                    <a:pt x="770" y="881"/>
                    <a:pt x="1114" y="921"/>
                    <a:pt x="1438" y="921"/>
                  </a:cubicBezTo>
                  <a:cubicBezTo>
                    <a:pt x="1762" y="921"/>
                    <a:pt x="2086" y="901"/>
                    <a:pt x="2390" y="820"/>
                  </a:cubicBezTo>
                  <a:cubicBezTo>
                    <a:pt x="2613" y="739"/>
                    <a:pt x="2654" y="435"/>
                    <a:pt x="2451" y="313"/>
                  </a:cubicBezTo>
                  <a:cubicBezTo>
                    <a:pt x="2006" y="99"/>
                    <a:pt x="1515" y="0"/>
                    <a:pt x="1030"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776" name="Google Shape;2776;p77"/>
            <p:cNvSpPr/>
            <p:nvPr/>
          </p:nvSpPr>
          <p:spPr>
            <a:xfrm>
              <a:off x="3306400" y="1700925"/>
              <a:ext cx="70975" cy="44525"/>
            </a:xfrm>
            <a:custGeom>
              <a:avLst/>
              <a:gdLst/>
              <a:ahLst/>
              <a:cxnLst/>
              <a:rect l="l" t="t" r="r" b="b"/>
              <a:pathLst>
                <a:path w="2839" h="1781" extrusionOk="0">
                  <a:moveTo>
                    <a:pt x="2492" y="0"/>
                  </a:moveTo>
                  <a:cubicBezTo>
                    <a:pt x="2472" y="0"/>
                    <a:pt x="2451" y="3"/>
                    <a:pt x="2430" y="8"/>
                  </a:cubicBezTo>
                  <a:lnTo>
                    <a:pt x="2409" y="8"/>
                  </a:lnTo>
                  <a:cubicBezTo>
                    <a:pt x="2024" y="150"/>
                    <a:pt x="1660" y="312"/>
                    <a:pt x="1295" y="474"/>
                  </a:cubicBezTo>
                  <a:cubicBezTo>
                    <a:pt x="890" y="636"/>
                    <a:pt x="546" y="859"/>
                    <a:pt x="242" y="1142"/>
                  </a:cubicBezTo>
                  <a:cubicBezTo>
                    <a:pt x="1" y="1402"/>
                    <a:pt x="201" y="1780"/>
                    <a:pt x="516" y="1780"/>
                  </a:cubicBezTo>
                  <a:cubicBezTo>
                    <a:pt x="546" y="1780"/>
                    <a:pt x="576" y="1777"/>
                    <a:pt x="607" y="1770"/>
                  </a:cubicBezTo>
                  <a:cubicBezTo>
                    <a:pt x="991" y="1649"/>
                    <a:pt x="1376" y="1446"/>
                    <a:pt x="1700" y="1183"/>
                  </a:cubicBezTo>
                  <a:cubicBezTo>
                    <a:pt x="2045" y="960"/>
                    <a:pt x="2369" y="717"/>
                    <a:pt x="2673" y="454"/>
                  </a:cubicBezTo>
                  <a:cubicBezTo>
                    <a:pt x="2839" y="269"/>
                    <a:pt x="2702" y="0"/>
                    <a:pt x="2492"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777" name="Google Shape;2777;p77"/>
            <p:cNvSpPr/>
            <p:nvPr/>
          </p:nvSpPr>
          <p:spPr>
            <a:xfrm>
              <a:off x="3408650" y="1790875"/>
              <a:ext cx="25350" cy="68000"/>
            </a:xfrm>
            <a:custGeom>
              <a:avLst/>
              <a:gdLst/>
              <a:ahLst/>
              <a:cxnLst/>
              <a:rect l="l" t="t" r="r" b="b"/>
              <a:pathLst>
                <a:path w="1014" h="2720" extrusionOk="0">
                  <a:moveTo>
                    <a:pt x="643" y="0"/>
                  </a:moveTo>
                  <a:cubicBezTo>
                    <a:pt x="527" y="0"/>
                    <a:pt x="410" y="63"/>
                    <a:pt x="365" y="198"/>
                  </a:cubicBezTo>
                  <a:cubicBezTo>
                    <a:pt x="102" y="947"/>
                    <a:pt x="1" y="1737"/>
                    <a:pt x="82" y="2527"/>
                  </a:cubicBezTo>
                  <a:cubicBezTo>
                    <a:pt x="127" y="2652"/>
                    <a:pt x="248" y="2720"/>
                    <a:pt x="368" y="2720"/>
                  </a:cubicBezTo>
                  <a:cubicBezTo>
                    <a:pt x="462" y="2720"/>
                    <a:pt x="555" y="2678"/>
                    <a:pt x="608" y="2588"/>
                  </a:cubicBezTo>
                  <a:cubicBezTo>
                    <a:pt x="912" y="1859"/>
                    <a:pt x="1013" y="1069"/>
                    <a:pt x="932" y="279"/>
                  </a:cubicBezTo>
                  <a:cubicBezTo>
                    <a:pt x="932" y="99"/>
                    <a:pt x="788" y="0"/>
                    <a:pt x="643"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778" name="Google Shape;2778;p77"/>
            <p:cNvSpPr/>
            <p:nvPr/>
          </p:nvSpPr>
          <p:spPr>
            <a:xfrm>
              <a:off x="3523925" y="1787225"/>
              <a:ext cx="59250" cy="53050"/>
            </a:xfrm>
            <a:custGeom>
              <a:avLst/>
              <a:gdLst/>
              <a:ahLst/>
              <a:cxnLst/>
              <a:rect l="l" t="t" r="r" b="b"/>
              <a:pathLst>
                <a:path w="2370" h="2122" extrusionOk="0">
                  <a:moveTo>
                    <a:pt x="316" y="1"/>
                  </a:moveTo>
                  <a:cubicBezTo>
                    <a:pt x="112" y="1"/>
                    <a:pt x="1" y="269"/>
                    <a:pt x="89" y="445"/>
                  </a:cubicBezTo>
                  <a:lnTo>
                    <a:pt x="69" y="445"/>
                  </a:lnTo>
                  <a:cubicBezTo>
                    <a:pt x="271" y="790"/>
                    <a:pt x="535" y="1093"/>
                    <a:pt x="838" y="1357"/>
                  </a:cubicBezTo>
                  <a:cubicBezTo>
                    <a:pt x="1102" y="1661"/>
                    <a:pt x="1426" y="1904"/>
                    <a:pt x="1790" y="2086"/>
                  </a:cubicBezTo>
                  <a:cubicBezTo>
                    <a:pt x="1840" y="2111"/>
                    <a:pt x="1891" y="2122"/>
                    <a:pt x="1940" y="2122"/>
                  </a:cubicBezTo>
                  <a:cubicBezTo>
                    <a:pt x="2172" y="2122"/>
                    <a:pt x="2370" y="1871"/>
                    <a:pt x="2236" y="1620"/>
                  </a:cubicBezTo>
                  <a:cubicBezTo>
                    <a:pt x="2013" y="1255"/>
                    <a:pt x="1730" y="952"/>
                    <a:pt x="1406" y="709"/>
                  </a:cubicBezTo>
                  <a:cubicBezTo>
                    <a:pt x="1102" y="425"/>
                    <a:pt x="778" y="202"/>
                    <a:pt x="413" y="20"/>
                  </a:cubicBezTo>
                  <a:cubicBezTo>
                    <a:pt x="379" y="7"/>
                    <a:pt x="346" y="1"/>
                    <a:pt x="316"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779" name="Google Shape;2779;p77"/>
            <p:cNvSpPr/>
            <p:nvPr/>
          </p:nvSpPr>
          <p:spPr>
            <a:xfrm>
              <a:off x="3588425" y="1757325"/>
              <a:ext cx="79025" cy="20175"/>
            </a:xfrm>
            <a:custGeom>
              <a:avLst/>
              <a:gdLst/>
              <a:ahLst/>
              <a:cxnLst/>
              <a:rect l="l" t="t" r="r" b="b"/>
              <a:pathLst>
                <a:path w="3161" h="807" extrusionOk="0">
                  <a:moveTo>
                    <a:pt x="1971" y="0"/>
                  </a:moveTo>
                  <a:cubicBezTo>
                    <a:pt x="1826" y="0"/>
                    <a:pt x="1682" y="7"/>
                    <a:pt x="1540" y="21"/>
                  </a:cubicBezTo>
                  <a:cubicBezTo>
                    <a:pt x="1094" y="21"/>
                    <a:pt x="669" y="61"/>
                    <a:pt x="244" y="142"/>
                  </a:cubicBezTo>
                  <a:cubicBezTo>
                    <a:pt x="0" y="223"/>
                    <a:pt x="0" y="568"/>
                    <a:pt x="244" y="649"/>
                  </a:cubicBezTo>
                  <a:cubicBezTo>
                    <a:pt x="669" y="750"/>
                    <a:pt x="1094" y="790"/>
                    <a:pt x="1540" y="790"/>
                  </a:cubicBezTo>
                  <a:cubicBezTo>
                    <a:pt x="1659" y="802"/>
                    <a:pt x="1779" y="807"/>
                    <a:pt x="1900" y="807"/>
                  </a:cubicBezTo>
                  <a:cubicBezTo>
                    <a:pt x="2213" y="807"/>
                    <a:pt x="2530" y="774"/>
                    <a:pt x="2836" y="730"/>
                  </a:cubicBezTo>
                  <a:cubicBezTo>
                    <a:pt x="3160" y="628"/>
                    <a:pt x="3160" y="183"/>
                    <a:pt x="2836" y="82"/>
                  </a:cubicBezTo>
                  <a:cubicBezTo>
                    <a:pt x="2553" y="27"/>
                    <a:pt x="2260" y="0"/>
                    <a:pt x="1971"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780" name="Google Shape;2780;p77"/>
            <p:cNvSpPr/>
            <p:nvPr/>
          </p:nvSpPr>
          <p:spPr>
            <a:xfrm>
              <a:off x="3575250" y="1657750"/>
              <a:ext cx="73450" cy="34275"/>
            </a:xfrm>
            <a:custGeom>
              <a:avLst/>
              <a:gdLst/>
              <a:ahLst/>
              <a:cxnLst/>
              <a:rect l="l" t="t" r="r" b="b"/>
              <a:pathLst>
                <a:path w="2938" h="1371" extrusionOk="0">
                  <a:moveTo>
                    <a:pt x="2390" y="0"/>
                  </a:moveTo>
                  <a:cubicBezTo>
                    <a:pt x="2050" y="0"/>
                    <a:pt x="1764" y="136"/>
                    <a:pt x="1419" y="256"/>
                  </a:cubicBezTo>
                  <a:cubicBezTo>
                    <a:pt x="1014" y="358"/>
                    <a:pt x="629" y="540"/>
                    <a:pt x="284" y="763"/>
                  </a:cubicBezTo>
                  <a:cubicBezTo>
                    <a:pt x="1" y="945"/>
                    <a:pt x="122" y="1370"/>
                    <a:pt x="446" y="1370"/>
                  </a:cubicBezTo>
                  <a:lnTo>
                    <a:pt x="446" y="1350"/>
                  </a:lnTo>
                  <a:cubicBezTo>
                    <a:pt x="852" y="1330"/>
                    <a:pt x="1257" y="1249"/>
                    <a:pt x="1662" y="1107"/>
                  </a:cubicBezTo>
                  <a:cubicBezTo>
                    <a:pt x="2026" y="986"/>
                    <a:pt x="2452" y="925"/>
                    <a:pt x="2735" y="641"/>
                  </a:cubicBezTo>
                  <a:cubicBezTo>
                    <a:pt x="2938" y="418"/>
                    <a:pt x="2837" y="94"/>
                    <a:pt x="2573" y="13"/>
                  </a:cubicBezTo>
                  <a:cubicBezTo>
                    <a:pt x="2510" y="4"/>
                    <a:pt x="2449" y="0"/>
                    <a:pt x="2390"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781" name="Google Shape;2781;p77"/>
            <p:cNvSpPr/>
            <p:nvPr/>
          </p:nvSpPr>
          <p:spPr>
            <a:xfrm>
              <a:off x="3556525" y="1542175"/>
              <a:ext cx="33950" cy="53125"/>
            </a:xfrm>
            <a:custGeom>
              <a:avLst/>
              <a:gdLst/>
              <a:ahLst/>
              <a:cxnLst/>
              <a:rect l="l" t="t" r="r" b="b"/>
              <a:pathLst>
                <a:path w="1358" h="2125" extrusionOk="0">
                  <a:moveTo>
                    <a:pt x="903" y="1"/>
                  </a:moveTo>
                  <a:cubicBezTo>
                    <a:pt x="814" y="1"/>
                    <a:pt x="723" y="32"/>
                    <a:pt x="649" y="99"/>
                  </a:cubicBezTo>
                  <a:cubicBezTo>
                    <a:pt x="345" y="362"/>
                    <a:pt x="284" y="990"/>
                    <a:pt x="183" y="1355"/>
                  </a:cubicBezTo>
                  <a:cubicBezTo>
                    <a:pt x="142" y="1557"/>
                    <a:pt x="0" y="2125"/>
                    <a:pt x="365" y="2125"/>
                  </a:cubicBezTo>
                  <a:cubicBezTo>
                    <a:pt x="730" y="2125"/>
                    <a:pt x="851" y="1719"/>
                    <a:pt x="952" y="1456"/>
                  </a:cubicBezTo>
                  <a:cubicBezTo>
                    <a:pt x="1094" y="1091"/>
                    <a:pt x="1357" y="666"/>
                    <a:pt x="1256" y="261"/>
                  </a:cubicBezTo>
                  <a:cubicBezTo>
                    <a:pt x="1205" y="94"/>
                    <a:pt x="1056" y="1"/>
                    <a:pt x="903"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782" name="Google Shape;2782;p77"/>
            <p:cNvSpPr/>
            <p:nvPr/>
          </p:nvSpPr>
          <p:spPr>
            <a:xfrm>
              <a:off x="3412925" y="1487700"/>
              <a:ext cx="44800" cy="56875"/>
            </a:xfrm>
            <a:custGeom>
              <a:avLst/>
              <a:gdLst/>
              <a:ahLst/>
              <a:cxnLst/>
              <a:rect l="l" t="t" r="r" b="b"/>
              <a:pathLst>
                <a:path w="1792" h="2275" extrusionOk="0">
                  <a:moveTo>
                    <a:pt x="364" y="0"/>
                  </a:moveTo>
                  <a:cubicBezTo>
                    <a:pt x="157" y="0"/>
                    <a:pt x="0" y="211"/>
                    <a:pt x="32" y="435"/>
                  </a:cubicBezTo>
                  <a:cubicBezTo>
                    <a:pt x="113" y="779"/>
                    <a:pt x="255" y="1083"/>
                    <a:pt x="498" y="1366"/>
                  </a:cubicBezTo>
                  <a:cubicBezTo>
                    <a:pt x="680" y="1650"/>
                    <a:pt x="883" y="1934"/>
                    <a:pt x="1146" y="2177"/>
                  </a:cubicBezTo>
                  <a:cubicBezTo>
                    <a:pt x="1220" y="2245"/>
                    <a:pt x="1306" y="2275"/>
                    <a:pt x="1388" y="2275"/>
                  </a:cubicBezTo>
                  <a:cubicBezTo>
                    <a:pt x="1599" y="2275"/>
                    <a:pt x="1792" y="2080"/>
                    <a:pt x="1734" y="1832"/>
                  </a:cubicBezTo>
                  <a:cubicBezTo>
                    <a:pt x="1612" y="1488"/>
                    <a:pt x="1430" y="1164"/>
                    <a:pt x="1227" y="860"/>
                  </a:cubicBezTo>
                  <a:cubicBezTo>
                    <a:pt x="1065" y="536"/>
                    <a:pt x="822" y="252"/>
                    <a:pt x="539" y="50"/>
                  </a:cubicBezTo>
                  <a:cubicBezTo>
                    <a:pt x="478" y="15"/>
                    <a:pt x="419" y="0"/>
                    <a:pt x="364"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783" name="Google Shape;2783;p77"/>
            <p:cNvSpPr/>
            <p:nvPr/>
          </p:nvSpPr>
          <p:spPr>
            <a:xfrm>
              <a:off x="3324250" y="1515125"/>
              <a:ext cx="48025" cy="54075"/>
            </a:xfrm>
            <a:custGeom>
              <a:avLst/>
              <a:gdLst/>
              <a:ahLst/>
              <a:cxnLst/>
              <a:rect l="l" t="t" r="r" b="b"/>
              <a:pathLst>
                <a:path w="1921" h="2163" extrusionOk="0">
                  <a:moveTo>
                    <a:pt x="479" y="0"/>
                  </a:moveTo>
                  <a:cubicBezTo>
                    <a:pt x="233" y="0"/>
                    <a:pt x="0" y="170"/>
                    <a:pt x="115" y="472"/>
                  </a:cubicBezTo>
                  <a:cubicBezTo>
                    <a:pt x="237" y="796"/>
                    <a:pt x="439" y="1100"/>
                    <a:pt x="683" y="1363"/>
                  </a:cubicBezTo>
                  <a:cubicBezTo>
                    <a:pt x="885" y="1647"/>
                    <a:pt x="1128" y="1890"/>
                    <a:pt x="1412" y="2113"/>
                  </a:cubicBezTo>
                  <a:cubicBezTo>
                    <a:pt x="1455" y="2147"/>
                    <a:pt x="1504" y="2163"/>
                    <a:pt x="1554" y="2163"/>
                  </a:cubicBezTo>
                  <a:cubicBezTo>
                    <a:pt x="1735" y="2163"/>
                    <a:pt x="1921" y="1959"/>
                    <a:pt x="1857" y="1768"/>
                  </a:cubicBezTo>
                  <a:cubicBezTo>
                    <a:pt x="1736" y="1444"/>
                    <a:pt x="1574" y="1161"/>
                    <a:pt x="1391" y="877"/>
                  </a:cubicBezTo>
                  <a:cubicBezTo>
                    <a:pt x="1229" y="573"/>
                    <a:pt x="1007" y="310"/>
                    <a:pt x="764" y="87"/>
                  </a:cubicBezTo>
                  <a:cubicBezTo>
                    <a:pt x="681" y="28"/>
                    <a:pt x="579" y="0"/>
                    <a:pt x="479"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784" name="Google Shape;2784;p77"/>
            <p:cNvSpPr/>
            <p:nvPr/>
          </p:nvSpPr>
          <p:spPr>
            <a:xfrm>
              <a:off x="3268375" y="1668700"/>
              <a:ext cx="64850" cy="29900"/>
            </a:xfrm>
            <a:custGeom>
              <a:avLst/>
              <a:gdLst/>
              <a:ahLst/>
              <a:cxnLst/>
              <a:rect l="l" t="t" r="r" b="b"/>
              <a:pathLst>
                <a:path w="2594" h="1196" extrusionOk="0">
                  <a:moveTo>
                    <a:pt x="2290" y="1"/>
                  </a:moveTo>
                  <a:cubicBezTo>
                    <a:pt x="1965" y="1"/>
                    <a:pt x="1621" y="41"/>
                    <a:pt x="1297" y="122"/>
                  </a:cubicBezTo>
                  <a:cubicBezTo>
                    <a:pt x="973" y="163"/>
                    <a:pt x="629" y="284"/>
                    <a:pt x="345" y="467"/>
                  </a:cubicBezTo>
                  <a:cubicBezTo>
                    <a:pt x="1" y="669"/>
                    <a:pt x="142" y="1176"/>
                    <a:pt x="548" y="1196"/>
                  </a:cubicBezTo>
                  <a:cubicBezTo>
                    <a:pt x="892" y="1176"/>
                    <a:pt x="1236" y="1054"/>
                    <a:pt x="1560" y="892"/>
                  </a:cubicBezTo>
                  <a:cubicBezTo>
                    <a:pt x="1864" y="770"/>
                    <a:pt x="2168" y="588"/>
                    <a:pt x="2431" y="386"/>
                  </a:cubicBezTo>
                  <a:cubicBezTo>
                    <a:pt x="2593" y="264"/>
                    <a:pt x="2452" y="21"/>
                    <a:pt x="2269" y="21"/>
                  </a:cubicBezTo>
                  <a:lnTo>
                    <a:pt x="2290"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785" name="Google Shape;2785;p77"/>
            <p:cNvSpPr/>
            <p:nvPr/>
          </p:nvSpPr>
          <p:spPr>
            <a:xfrm>
              <a:off x="3313900" y="1782475"/>
              <a:ext cx="48350" cy="55675"/>
            </a:xfrm>
            <a:custGeom>
              <a:avLst/>
              <a:gdLst/>
              <a:ahLst/>
              <a:cxnLst/>
              <a:rect l="l" t="t" r="r" b="b"/>
              <a:pathLst>
                <a:path w="1934" h="2227" extrusionOk="0">
                  <a:moveTo>
                    <a:pt x="1644" y="1"/>
                  </a:moveTo>
                  <a:cubicBezTo>
                    <a:pt x="1597" y="1"/>
                    <a:pt x="1548" y="15"/>
                    <a:pt x="1502" y="48"/>
                  </a:cubicBezTo>
                  <a:cubicBezTo>
                    <a:pt x="1198" y="271"/>
                    <a:pt x="934" y="534"/>
                    <a:pt x="712" y="838"/>
                  </a:cubicBezTo>
                  <a:cubicBezTo>
                    <a:pt x="469" y="1121"/>
                    <a:pt x="124" y="1425"/>
                    <a:pt x="63" y="1770"/>
                  </a:cubicBezTo>
                  <a:cubicBezTo>
                    <a:pt x="0" y="2023"/>
                    <a:pt x="184" y="2226"/>
                    <a:pt x="402" y="2226"/>
                  </a:cubicBezTo>
                  <a:cubicBezTo>
                    <a:pt x="464" y="2226"/>
                    <a:pt x="528" y="2210"/>
                    <a:pt x="590" y="2175"/>
                  </a:cubicBezTo>
                  <a:cubicBezTo>
                    <a:pt x="914" y="2013"/>
                    <a:pt x="1117" y="1608"/>
                    <a:pt x="1319" y="1324"/>
                  </a:cubicBezTo>
                  <a:cubicBezTo>
                    <a:pt x="1542" y="1020"/>
                    <a:pt x="1745" y="676"/>
                    <a:pt x="1886" y="331"/>
                  </a:cubicBezTo>
                  <a:cubicBezTo>
                    <a:pt x="1933" y="160"/>
                    <a:pt x="1800" y="1"/>
                    <a:pt x="1644"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786" name="Google Shape;2786;p77"/>
            <p:cNvSpPr/>
            <p:nvPr/>
          </p:nvSpPr>
          <p:spPr>
            <a:xfrm>
              <a:off x="3345050" y="1831275"/>
              <a:ext cx="30200" cy="68600"/>
            </a:xfrm>
            <a:custGeom>
              <a:avLst/>
              <a:gdLst/>
              <a:ahLst/>
              <a:cxnLst/>
              <a:rect l="l" t="t" r="r" b="b"/>
              <a:pathLst>
                <a:path w="1208" h="2744" extrusionOk="0">
                  <a:moveTo>
                    <a:pt x="894" y="1"/>
                  </a:moveTo>
                  <a:cubicBezTo>
                    <a:pt x="802" y="1"/>
                    <a:pt x="709" y="49"/>
                    <a:pt x="661" y="162"/>
                  </a:cubicBezTo>
                  <a:cubicBezTo>
                    <a:pt x="256" y="790"/>
                    <a:pt x="114" y="1701"/>
                    <a:pt x="33" y="2451"/>
                  </a:cubicBezTo>
                  <a:cubicBezTo>
                    <a:pt x="0" y="2647"/>
                    <a:pt x="149" y="2744"/>
                    <a:pt x="310" y="2744"/>
                  </a:cubicBezTo>
                  <a:cubicBezTo>
                    <a:pt x="447" y="2744"/>
                    <a:pt x="594" y="2672"/>
                    <a:pt x="640" y="2532"/>
                  </a:cubicBezTo>
                  <a:cubicBezTo>
                    <a:pt x="904" y="1863"/>
                    <a:pt x="1208" y="1013"/>
                    <a:pt x="1147" y="283"/>
                  </a:cubicBezTo>
                  <a:cubicBezTo>
                    <a:pt x="1171" y="113"/>
                    <a:pt x="1034" y="1"/>
                    <a:pt x="894"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787" name="Google Shape;2787;p77"/>
            <p:cNvSpPr/>
            <p:nvPr/>
          </p:nvSpPr>
          <p:spPr>
            <a:xfrm>
              <a:off x="3449175" y="1841625"/>
              <a:ext cx="21275" cy="74300"/>
            </a:xfrm>
            <a:custGeom>
              <a:avLst/>
              <a:gdLst/>
              <a:ahLst/>
              <a:cxnLst/>
              <a:rect l="l" t="t" r="r" b="b"/>
              <a:pathLst>
                <a:path w="851" h="2972" extrusionOk="0">
                  <a:moveTo>
                    <a:pt x="443" y="0"/>
                  </a:moveTo>
                  <a:cubicBezTo>
                    <a:pt x="342" y="0"/>
                    <a:pt x="248" y="58"/>
                    <a:pt x="223" y="194"/>
                  </a:cubicBezTo>
                  <a:cubicBezTo>
                    <a:pt x="41" y="1024"/>
                    <a:pt x="0" y="1875"/>
                    <a:pt x="81" y="2705"/>
                  </a:cubicBezTo>
                  <a:cubicBezTo>
                    <a:pt x="104" y="2869"/>
                    <a:pt x="248" y="2971"/>
                    <a:pt x="382" y="2971"/>
                  </a:cubicBezTo>
                  <a:cubicBezTo>
                    <a:pt x="481" y="2971"/>
                    <a:pt x="573" y="2915"/>
                    <a:pt x="608" y="2786"/>
                  </a:cubicBezTo>
                  <a:cubicBezTo>
                    <a:pt x="790" y="1956"/>
                    <a:pt x="851" y="1105"/>
                    <a:pt x="750" y="275"/>
                  </a:cubicBezTo>
                  <a:cubicBezTo>
                    <a:pt x="738" y="110"/>
                    <a:pt x="583" y="0"/>
                    <a:pt x="443"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788" name="Google Shape;2788;p77"/>
            <p:cNvSpPr/>
            <p:nvPr/>
          </p:nvSpPr>
          <p:spPr>
            <a:xfrm>
              <a:off x="3516850" y="1853825"/>
              <a:ext cx="31250" cy="60950"/>
            </a:xfrm>
            <a:custGeom>
              <a:avLst/>
              <a:gdLst/>
              <a:ahLst/>
              <a:cxnLst/>
              <a:rect l="l" t="t" r="r" b="b"/>
              <a:pathLst>
                <a:path w="1250" h="2438" extrusionOk="0">
                  <a:moveTo>
                    <a:pt x="388" y="0"/>
                  </a:moveTo>
                  <a:cubicBezTo>
                    <a:pt x="199" y="0"/>
                    <a:pt x="1" y="198"/>
                    <a:pt x="28" y="415"/>
                  </a:cubicBezTo>
                  <a:cubicBezTo>
                    <a:pt x="109" y="1063"/>
                    <a:pt x="311" y="1670"/>
                    <a:pt x="595" y="2258"/>
                  </a:cubicBezTo>
                  <a:cubicBezTo>
                    <a:pt x="655" y="2385"/>
                    <a:pt x="749" y="2437"/>
                    <a:pt x="846" y="2437"/>
                  </a:cubicBezTo>
                  <a:cubicBezTo>
                    <a:pt x="1041" y="2437"/>
                    <a:pt x="1250" y="2225"/>
                    <a:pt x="1223" y="1995"/>
                  </a:cubicBezTo>
                  <a:cubicBezTo>
                    <a:pt x="1121" y="1367"/>
                    <a:pt x="919" y="739"/>
                    <a:pt x="635" y="171"/>
                  </a:cubicBezTo>
                  <a:cubicBezTo>
                    <a:pt x="575" y="50"/>
                    <a:pt x="482" y="0"/>
                    <a:pt x="38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789" name="Google Shape;2789;p77"/>
            <p:cNvSpPr/>
            <p:nvPr/>
          </p:nvSpPr>
          <p:spPr>
            <a:xfrm>
              <a:off x="3602100" y="1808475"/>
              <a:ext cx="68525" cy="30400"/>
            </a:xfrm>
            <a:custGeom>
              <a:avLst/>
              <a:gdLst/>
              <a:ahLst/>
              <a:cxnLst/>
              <a:rect l="l" t="t" r="r" b="b"/>
              <a:pathLst>
                <a:path w="2741" h="1216" extrusionOk="0">
                  <a:moveTo>
                    <a:pt x="162" y="0"/>
                  </a:moveTo>
                  <a:cubicBezTo>
                    <a:pt x="61" y="21"/>
                    <a:pt x="0" y="142"/>
                    <a:pt x="81" y="223"/>
                  </a:cubicBezTo>
                  <a:cubicBezTo>
                    <a:pt x="385" y="487"/>
                    <a:pt x="730" y="689"/>
                    <a:pt x="1094" y="811"/>
                  </a:cubicBezTo>
                  <a:cubicBezTo>
                    <a:pt x="1479" y="993"/>
                    <a:pt x="1864" y="1114"/>
                    <a:pt x="2269" y="1195"/>
                  </a:cubicBezTo>
                  <a:cubicBezTo>
                    <a:pt x="2306" y="1209"/>
                    <a:pt x="2341" y="1215"/>
                    <a:pt x="2373" y="1215"/>
                  </a:cubicBezTo>
                  <a:cubicBezTo>
                    <a:pt x="2628" y="1215"/>
                    <a:pt x="2741" y="835"/>
                    <a:pt x="2472" y="709"/>
                  </a:cubicBezTo>
                  <a:cubicBezTo>
                    <a:pt x="2107" y="507"/>
                    <a:pt x="1722" y="345"/>
                    <a:pt x="1337" y="223"/>
                  </a:cubicBezTo>
                  <a:cubicBezTo>
                    <a:pt x="952" y="81"/>
                    <a:pt x="568" y="0"/>
                    <a:pt x="162"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790" name="Google Shape;2790;p77"/>
            <p:cNvSpPr/>
            <p:nvPr/>
          </p:nvSpPr>
          <p:spPr>
            <a:xfrm>
              <a:off x="3630450" y="1694800"/>
              <a:ext cx="61750" cy="30150"/>
            </a:xfrm>
            <a:custGeom>
              <a:avLst/>
              <a:gdLst/>
              <a:ahLst/>
              <a:cxnLst/>
              <a:rect l="l" t="t" r="r" b="b"/>
              <a:pathLst>
                <a:path w="2470" h="1206" extrusionOk="0">
                  <a:moveTo>
                    <a:pt x="2005" y="1"/>
                  </a:moveTo>
                  <a:cubicBezTo>
                    <a:pt x="1979" y="1"/>
                    <a:pt x="1953" y="4"/>
                    <a:pt x="1925" y="10"/>
                  </a:cubicBezTo>
                  <a:cubicBezTo>
                    <a:pt x="1601" y="91"/>
                    <a:pt x="1277" y="233"/>
                    <a:pt x="973" y="395"/>
                  </a:cubicBezTo>
                  <a:cubicBezTo>
                    <a:pt x="669" y="496"/>
                    <a:pt x="365" y="658"/>
                    <a:pt x="122" y="881"/>
                  </a:cubicBezTo>
                  <a:cubicBezTo>
                    <a:pt x="1" y="1003"/>
                    <a:pt x="102" y="1205"/>
                    <a:pt x="264" y="1205"/>
                  </a:cubicBezTo>
                  <a:cubicBezTo>
                    <a:pt x="588" y="1185"/>
                    <a:pt x="912" y="1124"/>
                    <a:pt x="1236" y="982"/>
                  </a:cubicBezTo>
                  <a:cubicBezTo>
                    <a:pt x="1560" y="901"/>
                    <a:pt x="1885" y="780"/>
                    <a:pt x="2188" y="618"/>
                  </a:cubicBezTo>
                  <a:cubicBezTo>
                    <a:pt x="2469" y="430"/>
                    <a:pt x="2317" y="1"/>
                    <a:pt x="2005"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791" name="Google Shape;2791;p77"/>
            <p:cNvSpPr/>
            <p:nvPr/>
          </p:nvSpPr>
          <p:spPr>
            <a:xfrm>
              <a:off x="3600575" y="1570750"/>
              <a:ext cx="69625" cy="59500"/>
            </a:xfrm>
            <a:custGeom>
              <a:avLst/>
              <a:gdLst/>
              <a:ahLst/>
              <a:cxnLst/>
              <a:rect l="l" t="t" r="r" b="b"/>
              <a:pathLst>
                <a:path w="2785" h="2380" extrusionOk="0">
                  <a:moveTo>
                    <a:pt x="2402" y="1"/>
                  </a:moveTo>
                  <a:cubicBezTo>
                    <a:pt x="2379" y="1"/>
                    <a:pt x="2355" y="4"/>
                    <a:pt x="2330" y="9"/>
                  </a:cubicBezTo>
                  <a:cubicBezTo>
                    <a:pt x="1824" y="171"/>
                    <a:pt x="1439" y="597"/>
                    <a:pt x="1034" y="961"/>
                  </a:cubicBezTo>
                  <a:cubicBezTo>
                    <a:pt x="689" y="1265"/>
                    <a:pt x="142" y="1630"/>
                    <a:pt x="21" y="2096"/>
                  </a:cubicBezTo>
                  <a:cubicBezTo>
                    <a:pt x="1" y="2237"/>
                    <a:pt x="102" y="2359"/>
                    <a:pt x="223" y="2359"/>
                  </a:cubicBezTo>
                  <a:lnTo>
                    <a:pt x="223" y="2379"/>
                  </a:lnTo>
                  <a:cubicBezTo>
                    <a:pt x="689" y="2339"/>
                    <a:pt x="1094" y="1913"/>
                    <a:pt x="1459" y="1609"/>
                  </a:cubicBezTo>
                  <a:cubicBezTo>
                    <a:pt x="1884" y="1285"/>
                    <a:pt x="2431" y="961"/>
                    <a:pt x="2674" y="455"/>
                  </a:cubicBezTo>
                  <a:cubicBezTo>
                    <a:pt x="2785" y="253"/>
                    <a:pt x="2628" y="1"/>
                    <a:pt x="2402"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792" name="Google Shape;2792;p77"/>
            <p:cNvSpPr/>
            <p:nvPr/>
          </p:nvSpPr>
          <p:spPr>
            <a:xfrm>
              <a:off x="3524100" y="1457150"/>
              <a:ext cx="20800" cy="72950"/>
            </a:xfrm>
            <a:custGeom>
              <a:avLst/>
              <a:gdLst/>
              <a:ahLst/>
              <a:cxnLst/>
              <a:rect l="l" t="t" r="r" b="b"/>
              <a:pathLst>
                <a:path w="832" h="2918" extrusionOk="0">
                  <a:moveTo>
                    <a:pt x="463" y="1"/>
                  </a:moveTo>
                  <a:cubicBezTo>
                    <a:pt x="380" y="1"/>
                    <a:pt x="297" y="38"/>
                    <a:pt x="244" y="117"/>
                  </a:cubicBezTo>
                  <a:cubicBezTo>
                    <a:pt x="82" y="522"/>
                    <a:pt x="1" y="948"/>
                    <a:pt x="41" y="1373"/>
                  </a:cubicBezTo>
                  <a:cubicBezTo>
                    <a:pt x="21" y="1819"/>
                    <a:pt x="21" y="2285"/>
                    <a:pt x="102" y="2750"/>
                  </a:cubicBezTo>
                  <a:cubicBezTo>
                    <a:pt x="122" y="2866"/>
                    <a:pt x="215" y="2918"/>
                    <a:pt x="314" y="2918"/>
                  </a:cubicBezTo>
                  <a:cubicBezTo>
                    <a:pt x="422" y="2918"/>
                    <a:pt x="536" y="2856"/>
                    <a:pt x="568" y="2750"/>
                  </a:cubicBezTo>
                  <a:cubicBezTo>
                    <a:pt x="669" y="2325"/>
                    <a:pt x="730" y="1900"/>
                    <a:pt x="750" y="1454"/>
                  </a:cubicBezTo>
                  <a:cubicBezTo>
                    <a:pt x="831" y="1029"/>
                    <a:pt x="811" y="603"/>
                    <a:pt x="710" y="178"/>
                  </a:cubicBezTo>
                  <a:cubicBezTo>
                    <a:pt x="676" y="63"/>
                    <a:pt x="570" y="1"/>
                    <a:pt x="463"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793" name="Google Shape;2793;p77"/>
            <p:cNvSpPr/>
            <p:nvPr/>
          </p:nvSpPr>
          <p:spPr>
            <a:xfrm>
              <a:off x="3454975" y="1421150"/>
              <a:ext cx="28650" cy="68850"/>
            </a:xfrm>
            <a:custGeom>
              <a:avLst/>
              <a:gdLst/>
              <a:ahLst/>
              <a:cxnLst/>
              <a:rect l="l" t="t" r="r" b="b"/>
              <a:pathLst>
                <a:path w="1146" h="2754" extrusionOk="0">
                  <a:moveTo>
                    <a:pt x="340" y="1"/>
                  </a:moveTo>
                  <a:cubicBezTo>
                    <a:pt x="166" y="1"/>
                    <a:pt x="0" y="112"/>
                    <a:pt x="11" y="342"/>
                  </a:cubicBezTo>
                  <a:cubicBezTo>
                    <a:pt x="31" y="1071"/>
                    <a:pt x="153" y="2003"/>
                    <a:pt x="538" y="2631"/>
                  </a:cubicBezTo>
                  <a:cubicBezTo>
                    <a:pt x="592" y="2713"/>
                    <a:pt x="680" y="2754"/>
                    <a:pt x="765" y="2754"/>
                  </a:cubicBezTo>
                  <a:cubicBezTo>
                    <a:pt x="869" y="2754"/>
                    <a:pt x="970" y="2692"/>
                    <a:pt x="1004" y="2570"/>
                  </a:cubicBezTo>
                  <a:cubicBezTo>
                    <a:pt x="1145" y="1841"/>
                    <a:pt x="943" y="929"/>
                    <a:pt x="700" y="240"/>
                  </a:cubicBezTo>
                  <a:cubicBezTo>
                    <a:pt x="644" y="82"/>
                    <a:pt x="489" y="1"/>
                    <a:pt x="340"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794" name="Google Shape;2794;p77"/>
            <p:cNvSpPr/>
            <p:nvPr/>
          </p:nvSpPr>
          <p:spPr>
            <a:xfrm>
              <a:off x="3354150" y="1438175"/>
              <a:ext cx="36800" cy="72425"/>
            </a:xfrm>
            <a:custGeom>
              <a:avLst/>
              <a:gdLst/>
              <a:ahLst/>
              <a:cxnLst/>
              <a:rect l="l" t="t" r="r" b="b"/>
              <a:pathLst>
                <a:path w="1472" h="2897" extrusionOk="0">
                  <a:moveTo>
                    <a:pt x="392" y="1"/>
                  </a:moveTo>
                  <a:cubicBezTo>
                    <a:pt x="202" y="1"/>
                    <a:pt x="0" y="183"/>
                    <a:pt x="54" y="410"/>
                  </a:cubicBezTo>
                  <a:cubicBezTo>
                    <a:pt x="256" y="1241"/>
                    <a:pt x="560" y="2010"/>
                    <a:pt x="945" y="2760"/>
                  </a:cubicBezTo>
                  <a:cubicBezTo>
                    <a:pt x="993" y="2856"/>
                    <a:pt x="1072" y="2897"/>
                    <a:pt x="1152" y="2897"/>
                  </a:cubicBezTo>
                  <a:cubicBezTo>
                    <a:pt x="1308" y="2897"/>
                    <a:pt x="1471" y="2745"/>
                    <a:pt x="1431" y="2557"/>
                  </a:cubicBezTo>
                  <a:cubicBezTo>
                    <a:pt x="1269" y="1727"/>
                    <a:pt x="1006" y="917"/>
                    <a:pt x="641" y="167"/>
                  </a:cubicBezTo>
                  <a:cubicBezTo>
                    <a:pt x="586" y="50"/>
                    <a:pt x="490" y="1"/>
                    <a:pt x="392"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795" name="Google Shape;2795;p77"/>
            <p:cNvSpPr/>
            <p:nvPr/>
          </p:nvSpPr>
          <p:spPr>
            <a:xfrm>
              <a:off x="3245600" y="1545425"/>
              <a:ext cx="75975" cy="24150"/>
            </a:xfrm>
            <a:custGeom>
              <a:avLst/>
              <a:gdLst/>
              <a:ahLst/>
              <a:cxnLst/>
              <a:rect l="l" t="t" r="r" b="b"/>
              <a:pathLst>
                <a:path w="3039" h="966" extrusionOk="0">
                  <a:moveTo>
                    <a:pt x="1075" y="1"/>
                  </a:moveTo>
                  <a:cubicBezTo>
                    <a:pt x="809" y="1"/>
                    <a:pt x="549" y="33"/>
                    <a:pt x="304" y="111"/>
                  </a:cubicBezTo>
                  <a:cubicBezTo>
                    <a:pt x="41" y="192"/>
                    <a:pt x="0" y="536"/>
                    <a:pt x="223" y="678"/>
                  </a:cubicBezTo>
                  <a:cubicBezTo>
                    <a:pt x="645" y="889"/>
                    <a:pt x="1115" y="966"/>
                    <a:pt x="1590" y="966"/>
                  </a:cubicBezTo>
                  <a:cubicBezTo>
                    <a:pt x="1983" y="966"/>
                    <a:pt x="2379" y="913"/>
                    <a:pt x="2755" y="840"/>
                  </a:cubicBezTo>
                  <a:cubicBezTo>
                    <a:pt x="3039" y="799"/>
                    <a:pt x="2978" y="394"/>
                    <a:pt x="2755" y="313"/>
                  </a:cubicBezTo>
                  <a:cubicBezTo>
                    <a:pt x="2231" y="148"/>
                    <a:pt x="1641" y="1"/>
                    <a:pt x="1075"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796" name="Google Shape;2796;p77"/>
            <p:cNvSpPr/>
            <p:nvPr/>
          </p:nvSpPr>
          <p:spPr>
            <a:xfrm>
              <a:off x="3200025" y="1638675"/>
              <a:ext cx="80025" cy="30050"/>
            </a:xfrm>
            <a:custGeom>
              <a:avLst/>
              <a:gdLst/>
              <a:ahLst/>
              <a:cxnLst/>
              <a:rect l="l" t="t" r="r" b="b"/>
              <a:pathLst>
                <a:path w="3201" h="1202" extrusionOk="0">
                  <a:moveTo>
                    <a:pt x="2618" y="0"/>
                  </a:moveTo>
                  <a:cubicBezTo>
                    <a:pt x="1851" y="0"/>
                    <a:pt x="1075" y="161"/>
                    <a:pt x="365" y="452"/>
                  </a:cubicBezTo>
                  <a:cubicBezTo>
                    <a:pt x="0" y="614"/>
                    <a:pt x="182" y="1202"/>
                    <a:pt x="567" y="1202"/>
                  </a:cubicBezTo>
                  <a:cubicBezTo>
                    <a:pt x="1418" y="1141"/>
                    <a:pt x="2248" y="878"/>
                    <a:pt x="2998" y="472"/>
                  </a:cubicBezTo>
                  <a:cubicBezTo>
                    <a:pt x="3201" y="331"/>
                    <a:pt x="3119" y="27"/>
                    <a:pt x="2876" y="7"/>
                  </a:cubicBezTo>
                  <a:cubicBezTo>
                    <a:pt x="2790" y="2"/>
                    <a:pt x="2704" y="0"/>
                    <a:pt x="261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797" name="Google Shape;2797;p77"/>
            <p:cNvSpPr/>
            <p:nvPr/>
          </p:nvSpPr>
          <p:spPr>
            <a:xfrm>
              <a:off x="3209350" y="1727925"/>
              <a:ext cx="70100" cy="55000"/>
            </a:xfrm>
            <a:custGeom>
              <a:avLst/>
              <a:gdLst/>
              <a:ahLst/>
              <a:cxnLst/>
              <a:rect l="l" t="t" r="r" b="b"/>
              <a:pathLst>
                <a:path w="2804" h="2200" extrusionOk="0">
                  <a:moveTo>
                    <a:pt x="2471" y="0"/>
                  </a:moveTo>
                  <a:cubicBezTo>
                    <a:pt x="2461" y="0"/>
                    <a:pt x="2452" y="1"/>
                    <a:pt x="2443" y="2"/>
                  </a:cubicBezTo>
                  <a:cubicBezTo>
                    <a:pt x="2017" y="143"/>
                    <a:pt x="1632" y="387"/>
                    <a:pt x="1288" y="670"/>
                  </a:cubicBezTo>
                  <a:cubicBezTo>
                    <a:pt x="903" y="954"/>
                    <a:pt x="559" y="1258"/>
                    <a:pt x="235" y="1602"/>
                  </a:cubicBezTo>
                  <a:cubicBezTo>
                    <a:pt x="1" y="1853"/>
                    <a:pt x="208" y="2200"/>
                    <a:pt x="481" y="2200"/>
                  </a:cubicBezTo>
                  <a:cubicBezTo>
                    <a:pt x="539" y="2200"/>
                    <a:pt x="600" y="2184"/>
                    <a:pt x="660" y="2149"/>
                  </a:cubicBezTo>
                  <a:cubicBezTo>
                    <a:pt x="1065" y="1926"/>
                    <a:pt x="1450" y="1663"/>
                    <a:pt x="1815" y="1359"/>
                  </a:cubicBezTo>
                  <a:cubicBezTo>
                    <a:pt x="2139" y="1055"/>
                    <a:pt x="2524" y="751"/>
                    <a:pt x="2726" y="366"/>
                  </a:cubicBezTo>
                  <a:cubicBezTo>
                    <a:pt x="2803" y="192"/>
                    <a:pt x="2660" y="0"/>
                    <a:pt x="2471"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798" name="Google Shape;2798;p77"/>
            <p:cNvSpPr/>
            <p:nvPr/>
          </p:nvSpPr>
          <p:spPr>
            <a:xfrm>
              <a:off x="3225125" y="1813175"/>
              <a:ext cx="76375" cy="58575"/>
            </a:xfrm>
            <a:custGeom>
              <a:avLst/>
              <a:gdLst/>
              <a:ahLst/>
              <a:cxnLst/>
              <a:rect l="l" t="t" r="r" b="b"/>
              <a:pathLst>
                <a:path w="3055" h="2343" extrusionOk="0">
                  <a:moveTo>
                    <a:pt x="2673" y="0"/>
                  </a:moveTo>
                  <a:cubicBezTo>
                    <a:pt x="2623" y="0"/>
                    <a:pt x="2571" y="17"/>
                    <a:pt x="2521" y="55"/>
                  </a:cubicBezTo>
                  <a:cubicBezTo>
                    <a:pt x="1650" y="481"/>
                    <a:pt x="880" y="1068"/>
                    <a:pt x="232" y="1777"/>
                  </a:cubicBezTo>
                  <a:cubicBezTo>
                    <a:pt x="0" y="1992"/>
                    <a:pt x="187" y="2342"/>
                    <a:pt x="440" y="2342"/>
                  </a:cubicBezTo>
                  <a:cubicBezTo>
                    <a:pt x="497" y="2342"/>
                    <a:pt x="557" y="2325"/>
                    <a:pt x="617" y="2284"/>
                  </a:cubicBezTo>
                  <a:cubicBezTo>
                    <a:pt x="1467" y="1838"/>
                    <a:pt x="2217" y="1230"/>
                    <a:pt x="2824" y="481"/>
                  </a:cubicBezTo>
                  <a:cubicBezTo>
                    <a:pt x="3054" y="300"/>
                    <a:pt x="2885" y="0"/>
                    <a:pt x="2673"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799" name="Google Shape;2799;p77"/>
            <p:cNvSpPr/>
            <p:nvPr/>
          </p:nvSpPr>
          <p:spPr>
            <a:xfrm>
              <a:off x="3377750" y="1896425"/>
              <a:ext cx="24350" cy="65000"/>
            </a:xfrm>
            <a:custGeom>
              <a:avLst/>
              <a:gdLst/>
              <a:ahLst/>
              <a:cxnLst/>
              <a:rect l="l" t="t" r="r" b="b"/>
              <a:pathLst>
                <a:path w="974" h="2600" extrusionOk="0">
                  <a:moveTo>
                    <a:pt x="626" y="1"/>
                  </a:moveTo>
                  <a:cubicBezTo>
                    <a:pt x="528" y="1"/>
                    <a:pt x="430" y="54"/>
                    <a:pt x="386" y="169"/>
                  </a:cubicBezTo>
                  <a:cubicBezTo>
                    <a:pt x="122" y="837"/>
                    <a:pt x="1" y="1546"/>
                    <a:pt x="21" y="2276"/>
                  </a:cubicBezTo>
                  <a:cubicBezTo>
                    <a:pt x="32" y="2486"/>
                    <a:pt x="201" y="2600"/>
                    <a:pt x="368" y="2600"/>
                  </a:cubicBezTo>
                  <a:cubicBezTo>
                    <a:pt x="506" y="2600"/>
                    <a:pt x="644" y="2522"/>
                    <a:pt x="690" y="2357"/>
                  </a:cubicBezTo>
                  <a:cubicBezTo>
                    <a:pt x="912" y="1668"/>
                    <a:pt x="973" y="959"/>
                    <a:pt x="892" y="250"/>
                  </a:cubicBezTo>
                  <a:cubicBezTo>
                    <a:pt x="881" y="90"/>
                    <a:pt x="753" y="1"/>
                    <a:pt x="626"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800" name="Google Shape;2800;p77"/>
            <p:cNvSpPr/>
            <p:nvPr/>
          </p:nvSpPr>
          <p:spPr>
            <a:xfrm>
              <a:off x="3278700" y="1890375"/>
              <a:ext cx="36625" cy="67375"/>
            </a:xfrm>
            <a:custGeom>
              <a:avLst/>
              <a:gdLst/>
              <a:ahLst/>
              <a:cxnLst/>
              <a:rect l="l" t="t" r="r" b="b"/>
              <a:pathLst>
                <a:path w="1465" h="2695" extrusionOk="0">
                  <a:moveTo>
                    <a:pt x="1249" y="1"/>
                  </a:moveTo>
                  <a:cubicBezTo>
                    <a:pt x="1198" y="1"/>
                    <a:pt x="1146" y="21"/>
                    <a:pt x="1107" y="67"/>
                  </a:cubicBezTo>
                  <a:cubicBezTo>
                    <a:pt x="580" y="674"/>
                    <a:pt x="276" y="1525"/>
                    <a:pt x="94" y="2275"/>
                  </a:cubicBezTo>
                  <a:cubicBezTo>
                    <a:pt x="0" y="2516"/>
                    <a:pt x="199" y="2695"/>
                    <a:pt x="397" y="2695"/>
                  </a:cubicBezTo>
                  <a:cubicBezTo>
                    <a:pt x="498" y="2695"/>
                    <a:pt x="599" y="2648"/>
                    <a:pt x="661" y="2538"/>
                  </a:cubicBezTo>
                  <a:cubicBezTo>
                    <a:pt x="1046" y="1849"/>
                    <a:pt x="1411" y="1019"/>
                    <a:pt x="1451" y="229"/>
                  </a:cubicBezTo>
                  <a:cubicBezTo>
                    <a:pt x="1465" y="91"/>
                    <a:pt x="1358" y="1"/>
                    <a:pt x="1249"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801" name="Google Shape;2801;p77"/>
            <p:cNvSpPr/>
            <p:nvPr/>
          </p:nvSpPr>
          <p:spPr>
            <a:xfrm>
              <a:off x="3466900" y="1935200"/>
              <a:ext cx="24825" cy="58775"/>
            </a:xfrm>
            <a:custGeom>
              <a:avLst/>
              <a:gdLst/>
              <a:ahLst/>
              <a:cxnLst/>
              <a:rect l="l" t="t" r="r" b="b"/>
              <a:pathLst>
                <a:path w="993" h="2351" extrusionOk="0">
                  <a:moveTo>
                    <a:pt x="469" y="0"/>
                  </a:moveTo>
                  <a:cubicBezTo>
                    <a:pt x="311" y="0"/>
                    <a:pt x="145" y="124"/>
                    <a:pt x="122" y="320"/>
                  </a:cubicBezTo>
                  <a:cubicBezTo>
                    <a:pt x="61" y="907"/>
                    <a:pt x="0" y="1778"/>
                    <a:pt x="385" y="2264"/>
                  </a:cubicBezTo>
                  <a:cubicBezTo>
                    <a:pt x="436" y="2323"/>
                    <a:pt x="504" y="2351"/>
                    <a:pt x="573" y="2351"/>
                  </a:cubicBezTo>
                  <a:cubicBezTo>
                    <a:pt x="668" y="2351"/>
                    <a:pt x="763" y="2298"/>
                    <a:pt x="810" y="2203"/>
                  </a:cubicBezTo>
                  <a:cubicBezTo>
                    <a:pt x="952" y="1920"/>
                    <a:pt x="993" y="1596"/>
                    <a:pt x="912" y="1292"/>
                  </a:cubicBezTo>
                  <a:cubicBezTo>
                    <a:pt x="891" y="927"/>
                    <a:pt x="831" y="583"/>
                    <a:pt x="749" y="238"/>
                  </a:cubicBezTo>
                  <a:cubicBezTo>
                    <a:pt x="706" y="72"/>
                    <a:pt x="590" y="0"/>
                    <a:pt x="469"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802" name="Google Shape;2802;p77"/>
            <p:cNvSpPr/>
            <p:nvPr/>
          </p:nvSpPr>
          <p:spPr>
            <a:xfrm>
              <a:off x="3554625" y="1935200"/>
              <a:ext cx="45975" cy="50700"/>
            </a:xfrm>
            <a:custGeom>
              <a:avLst/>
              <a:gdLst/>
              <a:ahLst/>
              <a:cxnLst/>
              <a:rect l="l" t="t" r="r" b="b"/>
              <a:pathLst>
                <a:path w="1839" h="2028" extrusionOk="0">
                  <a:moveTo>
                    <a:pt x="318" y="1"/>
                  </a:moveTo>
                  <a:cubicBezTo>
                    <a:pt x="135" y="1"/>
                    <a:pt x="0" y="224"/>
                    <a:pt x="36" y="401"/>
                  </a:cubicBezTo>
                  <a:cubicBezTo>
                    <a:pt x="137" y="704"/>
                    <a:pt x="299" y="1008"/>
                    <a:pt x="522" y="1251"/>
                  </a:cubicBezTo>
                  <a:cubicBezTo>
                    <a:pt x="704" y="1535"/>
                    <a:pt x="947" y="1778"/>
                    <a:pt x="1211" y="1981"/>
                  </a:cubicBezTo>
                  <a:cubicBezTo>
                    <a:pt x="1264" y="2013"/>
                    <a:pt x="1322" y="2028"/>
                    <a:pt x="1380" y="2028"/>
                  </a:cubicBezTo>
                  <a:cubicBezTo>
                    <a:pt x="1610" y="2028"/>
                    <a:pt x="1838" y="1802"/>
                    <a:pt x="1758" y="1575"/>
                  </a:cubicBezTo>
                  <a:cubicBezTo>
                    <a:pt x="1616" y="1231"/>
                    <a:pt x="1413" y="947"/>
                    <a:pt x="1170" y="684"/>
                  </a:cubicBezTo>
                  <a:cubicBezTo>
                    <a:pt x="968" y="421"/>
                    <a:pt x="704" y="178"/>
                    <a:pt x="400" y="16"/>
                  </a:cubicBezTo>
                  <a:cubicBezTo>
                    <a:pt x="372" y="5"/>
                    <a:pt x="344" y="1"/>
                    <a:pt x="318"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803" name="Google Shape;2803;p77"/>
            <p:cNvSpPr/>
            <p:nvPr/>
          </p:nvSpPr>
          <p:spPr>
            <a:xfrm>
              <a:off x="3614250" y="1883925"/>
              <a:ext cx="76475" cy="45850"/>
            </a:xfrm>
            <a:custGeom>
              <a:avLst/>
              <a:gdLst/>
              <a:ahLst/>
              <a:cxnLst/>
              <a:rect l="l" t="t" r="r" b="b"/>
              <a:pathLst>
                <a:path w="3059" h="1834" extrusionOk="0">
                  <a:moveTo>
                    <a:pt x="304" y="1"/>
                  </a:moveTo>
                  <a:cubicBezTo>
                    <a:pt x="122" y="21"/>
                    <a:pt x="1" y="203"/>
                    <a:pt x="102" y="365"/>
                  </a:cubicBezTo>
                  <a:lnTo>
                    <a:pt x="82" y="365"/>
                  </a:lnTo>
                  <a:cubicBezTo>
                    <a:pt x="345" y="730"/>
                    <a:pt x="791" y="932"/>
                    <a:pt x="1175" y="1155"/>
                  </a:cubicBezTo>
                  <a:cubicBezTo>
                    <a:pt x="1560" y="1378"/>
                    <a:pt x="2026" y="1743"/>
                    <a:pt x="2492" y="1824"/>
                  </a:cubicBezTo>
                  <a:cubicBezTo>
                    <a:pt x="2521" y="1830"/>
                    <a:pt x="2550" y="1834"/>
                    <a:pt x="2577" y="1834"/>
                  </a:cubicBezTo>
                  <a:cubicBezTo>
                    <a:pt x="2874" y="1834"/>
                    <a:pt x="3059" y="1459"/>
                    <a:pt x="2836" y="1236"/>
                  </a:cubicBezTo>
                  <a:cubicBezTo>
                    <a:pt x="2512" y="872"/>
                    <a:pt x="1986" y="689"/>
                    <a:pt x="1560" y="487"/>
                  </a:cubicBezTo>
                  <a:cubicBezTo>
                    <a:pt x="1155" y="284"/>
                    <a:pt x="750" y="21"/>
                    <a:pt x="304"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804" name="Google Shape;2804;p77"/>
            <p:cNvSpPr/>
            <p:nvPr/>
          </p:nvSpPr>
          <p:spPr>
            <a:xfrm>
              <a:off x="3697300" y="1820625"/>
              <a:ext cx="62825" cy="27800"/>
            </a:xfrm>
            <a:custGeom>
              <a:avLst/>
              <a:gdLst/>
              <a:ahLst/>
              <a:cxnLst/>
              <a:rect l="l" t="t" r="r" b="b"/>
              <a:pathLst>
                <a:path w="2513" h="1112" extrusionOk="0">
                  <a:moveTo>
                    <a:pt x="426" y="1"/>
                  </a:moveTo>
                  <a:cubicBezTo>
                    <a:pt x="122" y="21"/>
                    <a:pt x="1" y="406"/>
                    <a:pt x="264" y="568"/>
                  </a:cubicBezTo>
                  <a:lnTo>
                    <a:pt x="264" y="588"/>
                  </a:lnTo>
                  <a:cubicBezTo>
                    <a:pt x="628" y="770"/>
                    <a:pt x="993" y="892"/>
                    <a:pt x="1398" y="973"/>
                  </a:cubicBezTo>
                  <a:cubicBezTo>
                    <a:pt x="1599" y="1032"/>
                    <a:pt x="1807" y="1112"/>
                    <a:pt x="2005" y="1112"/>
                  </a:cubicBezTo>
                  <a:cubicBezTo>
                    <a:pt x="2147" y="1112"/>
                    <a:pt x="2284" y="1071"/>
                    <a:pt x="2411" y="953"/>
                  </a:cubicBezTo>
                  <a:cubicBezTo>
                    <a:pt x="2492" y="872"/>
                    <a:pt x="2512" y="750"/>
                    <a:pt x="2492" y="628"/>
                  </a:cubicBezTo>
                  <a:cubicBezTo>
                    <a:pt x="2350" y="244"/>
                    <a:pt x="1986" y="203"/>
                    <a:pt x="1621" y="142"/>
                  </a:cubicBezTo>
                  <a:cubicBezTo>
                    <a:pt x="1216" y="41"/>
                    <a:pt x="831" y="1"/>
                    <a:pt x="426"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805" name="Google Shape;2805;p77"/>
            <p:cNvSpPr/>
            <p:nvPr/>
          </p:nvSpPr>
          <p:spPr>
            <a:xfrm>
              <a:off x="3698825" y="1708900"/>
              <a:ext cx="60275" cy="23825"/>
            </a:xfrm>
            <a:custGeom>
              <a:avLst/>
              <a:gdLst/>
              <a:ahLst/>
              <a:cxnLst/>
              <a:rect l="l" t="t" r="r" b="b"/>
              <a:pathLst>
                <a:path w="2411" h="953" extrusionOk="0">
                  <a:moveTo>
                    <a:pt x="1876" y="1"/>
                  </a:moveTo>
                  <a:cubicBezTo>
                    <a:pt x="1603" y="1"/>
                    <a:pt x="1336" y="62"/>
                    <a:pt x="1094" y="175"/>
                  </a:cubicBezTo>
                  <a:cubicBezTo>
                    <a:pt x="770" y="297"/>
                    <a:pt x="446" y="439"/>
                    <a:pt x="162" y="601"/>
                  </a:cubicBezTo>
                  <a:cubicBezTo>
                    <a:pt x="0" y="702"/>
                    <a:pt x="61" y="945"/>
                    <a:pt x="243" y="945"/>
                  </a:cubicBezTo>
                  <a:cubicBezTo>
                    <a:pt x="329" y="950"/>
                    <a:pt x="417" y="953"/>
                    <a:pt x="505" y="953"/>
                  </a:cubicBezTo>
                  <a:cubicBezTo>
                    <a:pt x="769" y="953"/>
                    <a:pt x="1038" y="930"/>
                    <a:pt x="1297" y="884"/>
                  </a:cubicBezTo>
                  <a:cubicBezTo>
                    <a:pt x="1621" y="884"/>
                    <a:pt x="1965" y="763"/>
                    <a:pt x="2228" y="580"/>
                  </a:cubicBezTo>
                  <a:cubicBezTo>
                    <a:pt x="2411" y="398"/>
                    <a:pt x="2330" y="94"/>
                    <a:pt x="2087" y="13"/>
                  </a:cubicBezTo>
                  <a:cubicBezTo>
                    <a:pt x="2016" y="5"/>
                    <a:pt x="1946" y="1"/>
                    <a:pt x="1876"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806" name="Google Shape;2806;p77"/>
            <p:cNvSpPr/>
            <p:nvPr/>
          </p:nvSpPr>
          <p:spPr>
            <a:xfrm>
              <a:off x="3678650" y="1624150"/>
              <a:ext cx="65275" cy="37500"/>
            </a:xfrm>
            <a:custGeom>
              <a:avLst/>
              <a:gdLst/>
              <a:ahLst/>
              <a:cxnLst/>
              <a:rect l="l" t="t" r="r" b="b"/>
              <a:pathLst>
                <a:path w="2611" h="1500" extrusionOk="0">
                  <a:moveTo>
                    <a:pt x="2083" y="0"/>
                  </a:moveTo>
                  <a:cubicBezTo>
                    <a:pt x="1739" y="61"/>
                    <a:pt x="1395" y="182"/>
                    <a:pt x="1091" y="365"/>
                  </a:cubicBezTo>
                  <a:cubicBezTo>
                    <a:pt x="767" y="507"/>
                    <a:pt x="463" y="689"/>
                    <a:pt x="200" y="912"/>
                  </a:cubicBezTo>
                  <a:cubicBezTo>
                    <a:pt x="1" y="1130"/>
                    <a:pt x="134" y="1486"/>
                    <a:pt x="446" y="1499"/>
                  </a:cubicBezTo>
                  <a:lnTo>
                    <a:pt x="446" y="1499"/>
                  </a:lnTo>
                  <a:cubicBezTo>
                    <a:pt x="789" y="1458"/>
                    <a:pt x="1132" y="1357"/>
                    <a:pt x="1435" y="1195"/>
                  </a:cubicBezTo>
                  <a:cubicBezTo>
                    <a:pt x="1759" y="1053"/>
                    <a:pt x="2144" y="952"/>
                    <a:pt x="2367" y="689"/>
                  </a:cubicBezTo>
                  <a:cubicBezTo>
                    <a:pt x="2610" y="446"/>
                    <a:pt x="2448" y="20"/>
                    <a:pt x="2083" y="0"/>
                  </a:cubicBezTo>
                  <a:close/>
                  <a:moveTo>
                    <a:pt x="446" y="1499"/>
                  </a:moveTo>
                  <a:cubicBezTo>
                    <a:pt x="445" y="1499"/>
                    <a:pt x="444" y="1499"/>
                    <a:pt x="443" y="1499"/>
                  </a:cubicBezTo>
                  <a:lnTo>
                    <a:pt x="463" y="1499"/>
                  </a:lnTo>
                  <a:cubicBezTo>
                    <a:pt x="457" y="1499"/>
                    <a:pt x="451" y="1499"/>
                    <a:pt x="446" y="1499"/>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807" name="Google Shape;2807;p77"/>
            <p:cNvSpPr/>
            <p:nvPr/>
          </p:nvSpPr>
          <p:spPr>
            <a:xfrm>
              <a:off x="3609850" y="1477025"/>
              <a:ext cx="58200" cy="67225"/>
            </a:xfrm>
            <a:custGeom>
              <a:avLst/>
              <a:gdLst/>
              <a:ahLst/>
              <a:cxnLst/>
              <a:rect l="l" t="t" r="r" b="b"/>
              <a:pathLst>
                <a:path w="2328" h="2689" extrusionOk="0">
                  <a:moveTo>
                    <a:pt x="1770" y="1"/>
                  </a:moveTo>
                  <a:cubicBezTo>
                    <a:pt x="1674" y="1"/>
                    <a:pt x="1576" y="40"/>
                    <a:pt x="1493" y="132"/>
                  </a:cubicBezTo>
                  <a:cubicBezTo>
                    <a:pt x="1210" y="456"/>
                    <a:pt x="967" y="801"/>
                    <a:pt x="723" y="1165"/>
                  </a:cubicBezTo>
                  <a:cubicBezTo>
                    <a:pt x="622" y="1348"/>
                    <a:pt x="501" y="1530"/>
                    <a:pt x="399" y="1692"/>
                  </a:cubicBezTo>
                  <a:cubicBezTo>
                    <a:pt x="278" y="1895"/>
                    <a:pt x="177" y="2117"/>
                    <a:pt x="96" y="2340"/>
                  </a:cubicBezTo>
                  <a:cubicBezTo>
                    <a:pt x="0" y="2514"/>
                    <a:pt x="153" y="2689"/>
                    <a:pt x="331" y="2689"/>
                  </a:cubicBezTo>
                  <a:cubicBezTo>
                    <a:pt x="380" y="2689"/>
                    <a:pt x="432" y="2675"/>
                    <a:pt x="480" y="2644"/>
                  </a:cubicBezTo>
                  <a:lnTo>
                    <a:pt x="480" y="2624"/>
                  </a:lnTo>
                  <a:cubicBezTo>
                    <a:pt x="642" y="2502"/>
                    <a:pt x="804" y="2361"/>
                    <a:pt x="946" y="2219"/>
                  </a:cubicBezTo>
                  <a:cubicBezTo>
                    <a:pt x="1108" y="2036"/>
                    <a:pt x="1250" y="1854"/>
                    <a:pt x="1392" y="1672"/>
                  </a:cubicBezTo>
                  <a:cubicBezTo>
                    <a:pt x="1675" y="1348"/>
                    <a:pt x="1919" y="1003"/>
                    <a:pt x="2162" y="639"/>
                  </a:cubicBezTo>
                  <a:cubicBezTo>
                    <a:pt x="2328" y="337"/>
                    <a:pt x="2055" y="1"/>
                    <a:pt x="1770"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808" name="Google Shape;2808;p77"/>
            <p:cNvSpPr/>
            <p:nvPr/>
          </p:nvSpPr>
          <p:spPr>
            <a:xfrm>
              <a:off x="3568575" y="1392275"/>
              <a:ext cx="43125" cy="64375"/>
            </a:xfrm>
            <a:custGeom>
              <a:avLst/>
              <a:gdLst/>
              <a:ahLst/>
              <a:cxnLst/>
              <a:rect l="l" t="t" r="r" b="b"/>
              <a:pathLst>
                <a:path w="1725" h="2575" extrusionOk="0">
                  <a:moveTo>
                    <a:pt x="1232" y="1"/>
                  </a:moveTo>
                  <a:cubicBezTo>
                    <a:pt x="1100" y="1"/>
                    <a:pt x="966" y="61"/>
                    <a:pt x="875" y="200"/>
                  </a:cubicBezTo>
                  <a:cubicBezTo>
                    <a:pt x="693" y="484"/>
                    <a:pt x="531" y="788"/>
                    <a:pt x="389" y="1112"/>
                  </a:cubicBezTo>
                  <a:cubicBezTo>
                    <a:pt x="248" y="1416"/>
                    <a:pt x="126" y="1740"/>
                    <a:pt x="45" y="2064"/>
                  </a:cubicBezTo>
                  <a:cubicBezTo>
                    <a:pt x="1" y="2314"/>
                    <a:pt x="234" y="2575"/>
                    <a:pt x="466" y="2575"/>
                  </a:cubicBezTo>
                  <a:cubicBezTo>
                    <a:pt x="554" y="2575"/>
                    <a:pt x="641" y="2538"/>
                    <a:pt x="713" y="2449"/>
                  </a:cubicBezTo>
                  <a:cubicBezTo>
                    <a:pt x="1159" y="1882"/>
                    <a:pt x="1483" y="1213"/>
                    <a:pt x="1645" y="524"/>
                  </a:cubicBezTo>
                  <a:cubicBezTo>
                    <a:pt x="1725" y="219"/>
                    <a:pt x="1482" y="1"/>
                    <a:pt x="1232"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809" name="Google Shape;2809;p77"/>
            <p:cNvSpPr/>
            <p:nvPr/>
          </p:nvSpPr>
          <p:spPr>
            <a:xfrm>
              <a:off x="3248625" y="1424100"/>
              <a:ext cx="57575" cy="48275"/>
            </a:xfrm>
            <a:custGeom>
              <a:avLst/>
              <a:gdLst/>
              <a:ahLst/>
              <a:cxnLst/>
              <a:rect l="l" t="t" r="r" b="b"/>
              <a:pathLst>
                <a:path w="2303" h="1931" extrusionOk="0">
                  <a:moveTo>
                    <a:pt x="406" y="1"/>
                  </a:moveTo>
                  <a:cubicBezTo>
                    <a:pt x="163" y="1"/>
                    <a:pt x="1" y="203"/>
                    <a:pt x="61" y="447"/>
                  </a:cubicBezTo>
                  <a:cubicBezTo>
                    <a:pt x="142" y="831"/>
                    <a:pt x="588" y="1075"/>
                    <a:pt x="912" y="1297"/>
                  </a:cubicBezTo>
                  <a:cubicBezTo>
                    <a:pt x="1216" y="1561"/>
                    <a:pt x="1581" y="1783"/>
                    <a:pt x="1965" y="1925"/>
                  </a:cubicBezTo>
                  <a:cubicBezTo>
                    <a:pt x="1981" y="1929"/>
                    <a:pt x="1997" y="1930"/>
                    <a:pt x="2013" y="1930"/>
                  </a:cubicBezTo>
                  <a:cubicBezTo>
                    <a:pt x="2174" y="1930"/>
                    <a:pt x="2303" y="1746"/>
                    <a:pt x="2229" y="1561"/>
                  </a:cubicBezTo>
                  <a:lnTo>
                    <a:pt x="2229" y="1561"/>
                  </a:lnTo>
                  <a:lnTo>
                    <a:pt x="2229" y="1581"/>
                  </a:lnTo>
                  <a:cubicBezTo>
                    <a:pt x="2006" y="1216"/>
                    <a:pt x="1743" y="912"/>
                    <a:pt x="1419" y="649"/>
                  </a:cubicBezTo>
                  <a:cubicBezTo>
                    <a:pt x="1115" y="386"/>
                    <a:pt x="831" y="1"/>
                    <a:pt x="406"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810" name="Google Shape;2810;p77"/>
            <p:cNvSpPr/>
            <p:nvPr/>
          </p:nvSpPr>
          <p:spPr>
            <a:xfrm>
              <a:off x="3162550" y="1597600"/>
              <a:ext cx="68375" cy="22050"/>
            </a:xfrm>
            <a:custGeom>
              <a:avLst/>
              <a:gdLst/>
              <a:ahLst/>
              <a:cxnLst/>
              <a:rect l="l" t="t" r="r" b="b"/>
              <a:pathLst>
                <a:path w="2735" h="882" extrusionOk="0">
                  <a:moveTo>
                    <a:pt x="619" y="1"/>
                  </a:moveTo>
                  <a:cubicBezTo>
                    <a:pt x="404" y="1"/>
                    <a:pt x="221" y="50"/>
                    <a:pt x="61" y="272"/>
                  </a:cubicBezTo>
                  <a:cubicBezTo>
                    <a:pt x="0" y="373"/>
                    <a:pt x="0" y="495"/>
                    <a:pt x="61" y="596"/>
                  </a:cubicBezTo>
                  <a:cubicBezTo>
                    <a:pt x="244" y="832"/>
                    <a:pt x="436" y="881"/>
                    <a:pt x="664" y="881"/>
                  </a:cubicBezTo>
                  <a:cubicBezTo>
                    <a:pt x="788" y="881"/>
                    <a:pt x="923" y="867"/>
                    <a:pt x="1074" y="860"/>
                  </a:cubicBezTo>
                  <a:cubicBezTo>
                    <a:pt x="1560" y="819"/>
                    <a:pt x="2005" y="738"/>
                    <a:pt x="2492" y="677"/>
                  </a:cubicBezTo>
                  <a:cubicBezTo>
                    <a:pt x="2735" y="616"/>
                    <a:pt x="2735" y="272"/>
                    <a:pt x="2492" y="191"/>
                  </a:cubicBezTo>
                  <a:cubicBezTo>
                    <a:pt x="2005" y="151"/>
                    <a:pt x="1560" y="49"/>
                    <a:pt x="1074" y="29"/>
                  </a:cubicBezTo>
                  <a:cubicBezTo>
                    <a:pt x="907" y="21"/>
                    <a:pt x="757" y="1"/>
                    <a:pt x="619"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811" name="Google Shape;2811;p77"/>
            <p:cNvSpPr/>
            <p:nvPr/>
          </p:nvSpPr>
          <p:spPr>
            <a:xfrm>
              <a:off x="3681350" y="1505025"/>
              <a:ext cx="69150" cy="43150"/>
            </a:xfrm>
            <a:custGeom>
              <a:avLst/>
              <a:gdLst/>
              <a:ahLst/>
              <a:cxnLst/>
              <a:rect l="l" t="t" r="r" b="b"/>
              <a:pathLst>
                <a:path w="2766" h="1726" extrusionOk="0">
                  <a:moveTo>
                    <a:pt x="2361" y="1"/>
                  </a:moveTo>
                  <a:cubicBezTo>
                    <a:pt x="2006" y="1"/>
                    <a:pt x="1669" y="240"/>
                    <a:pt x="1368" y="410"/>
                  </a:cubicBezTo>
                  <a:cubicBezTo>
                    <a:pt x="1003" y="653"/>
                    <a:pt x="639" y="876"/>
                    <a:pt x="294" y="1139"/>
                  </a:cubicBezTo>
                  <a:cubicBezTo>
                    <a:pt x="1" y="1329"/>
                    <a:pt x="178" y="1725"/>
                    <a:pt x="463" y="1725"/>
                  </a:cubicBezTo>
                  <a:cubicBezTo>
                    <a:pt x="512" y="1725"/>
                    <a:pt x="564" y="1713"/>
                    <a:pt x="618" y="1686"/>
                  </a:cubicBezTo>
                  <a:cubicBezTo>
                    <a:pt x="1003" y="1524"/>
                    <a:pt x="1388" y="1301"/>
                    <a:pt x="1773" y="1099"/>
                  </a:cubicBezTo>
                  <a:cubicBezTo>
                    <a:pt x="2097" y="916"/>
                    <a:pt x="2502" y="734"/>
                    <a:pt x="2664" y="390"/>
                  </a:cubicBezTo>
                  <a:cubicBezTo>
                    <a:pt x="2765" y="207"/>
                    <a:pt x="2624" y="5"/>
                    <a:pt x="2441" y="5"/>
                  </a:cubicBezTo>
                  <a:cubicBezTo>
                    <a:pt x="2414" y="2"/>
                    <a:pt x="2388" y="1"/>
                    <a:pt x="2361"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812" name="Google Shape;2812;p77"/>
            <p:cNvSpPr/>
            <p:nvPr/>
          </p:nvSpPr>
          <p:spPr>
            <a:xfrm>
              <a:off x="3503350" y="1371025"/>
              <a:ext cx="23325" cy="57200"/>
            </a:xfrm>
            <a:custGeom>
              <a:avLst/>
              <a:gdLst/>
              <a:ahLst/>
              <a:cxnLst/>
              <a:rect l="l" t="t" r="r" b="b"/>
              <a:pathLst>
                <a:path w="933" h="2288" extrusionOk="0">
                  <a:moveTo>
                    <a:pt x="342" y="0"/>
                  </a:moveTo>
                  <a:cubicBezTo>
                    <a:pt x="178" y="0"/>
                    <a:pt x="12" y="116"/>
                    <a:pt x="0" y="321"/>
                  </a:cubicBezTo>
                  <a:cubicBezTo>
                    <a:pt x="0" y="969"/>
                    <a:pt x="162" y="1618"/>
                    <a:pt x="466" y="2185"/>
                  </a:cubicBezTo>
                  <a:cubicBezTo>
                    <a:pt x="502" y="2256"/>
                    <a:pt x="569" y="2288"/>
                    <a:pt x="636" y="2288"/>
                  </a:cubicBezTo>
                  <a:cubicBezTo>
                    <a:pt x="722" y="2288"/>
                    <a:pt x="808" y="2235"/>
                    <a:pt x="831" y="2144"/>
                  </a:cubicBezTo>
                  <a:cubicBezTo>
                    <a:pt x="932" y="1496"/>
                    <a:pt x="871" y="848"/>
                    <a:pt x="649" y="220"/>
                  </a:cubicBezTo>
                  <a:cubicBezTo>
                    <a:pt x="596" y="70"/>
                    <a:pt x="469" y="0"/>
                    <a:pt x="342"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813" name="Google Shape;2813;p77"/>
            <p:cNvSpPr/>
            <p:nvPr/>
          </p:nvSpPr>
          <p:spPr>
            <a:xfrm>
              <a:off x="3394975" y="1390775"/>
              <a:ext cx="25850" cy="53175"/>
            </a:xfrm>
            <a:custGeom>
              <a:avLst/>
              <a:gdLst/>
              <a:ahLst/>
              <a:cxnLst/>
              <a:rect l="l" t="t" r="r" b="b"/>
              <a:pathLst>
                <a:path w="1034" h="2127" extrusionOk="0">
                  <a:moveTo>
                    <a:pt x="339" y="0"/>
                  </a:moveTo>
                  <a:cubicBezTo>
                    <a:pt x="168" y="0"/>
                    <a:pt x="1" y="123"/>
                    <a:pt x="1" y="321"/>
                  </a:cubicBezTo>
                  <a:cubicBezTo>
                    <a:pt x="1" y="909"/>
                    <a:pt x="163" y="1476"/>
                    <a:pt x="446" y="1982"/>
                  </a:cubicBezTo>
                  <a:cubicBezTo>
                    <a:pt x="508" y="2082"/>
                    <a:pt x="605" y="2127"/>
                    <a:pt x="702" y="2127"/>
                  </a:cubicBezTo>
                  <a:cubicBezTo>
                    <a:pt x="861" y="2127"/>
                    <a:pt x="1021" y="2008"/>
                    <a:pt x="1034" y="1820"/>
                  </a:cubicBezTo>
                  <a:cubicBezTo>
                    <a:pt x="1034" y="1233"/>
                    <a:pt x="892" y="665"/>
                    <a:pt x="629" y="159"/>
                  </a:cubicBezTo>
                  <a:cubicBezTo>
                    <a:pt x="558" y="49"/>
                    <a:pt x="448" y="0"/>
                    <a:pt x="339"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814" name="Google Shape;2814;p77"/>
            <p:cNvSpPr/>
            <p:nvPr/>
          </p:nvSpPr>
          <p:spPr>
            <a:xfrm>
              <a:off x="3205575" y="1481675"/>
              <a:ext cx="64350" cy="25225"/>
            </a:xfrm>
            <a:custGeom>
              <a:avLst/>
              <a:gdLst/>
              <a:ahLst/>
              <a:cxnLst/>
              <a:rect l="l" t="t" r="r" b="b"/>
              <a:pathLst>
                <a:path w="2574" h="1009" extrusionOk="0">
                  <a:moveTo>
                    <a:pt x="782" y="0"/>
                  </a:moveTo>
                  <a:cubicBezTo>
                    <a:pt x="615" y="0"/>
                    <a:pt x="448" y="16"/>
                    <a:pt x="284" y="48"/>
                  </a:cubicBezTo>
                  <a:cubicBezTo>
                    <a:pt x="41" y="108"/>
                    <a:pt x="1" y="453"/>
                    <a:pt x="224" y="595"/>
                  </a:cubicBezTo>
                  <a:cubicBezTo>
                    <a:pt x="568" y="797"/>
                    <a:pt x="973" y="919"/>
                    <a:pt x="1378" y="939"/>
                  </a:cubicBezTo>
                  <a:cubicBezTo>
                    <a:pt x="1569" y="961"/>
                    <a:pt x="1790" y="1009"/>
                    <a:pt x="2002" y="1009"/>
                  </a:cubicBezTo>
                  <a:cubicBezTo>
                    <a:pt x="2172" y="1009"/>
                    <a:pt x="2336" y="978"/>
                    <a:pt x="2472" y="878"/>
                  </a:cubicBezTo>
                  <a:cubicBezTo>
                    <a:pt x="2553" y="817"/>
                    <a:pt x="2573" y="716"/>
                    <a:pt x="2533" y="615"/>
                  </a:cubicBezTo>
                  <a:cubicBezTo>
                    <a:pt x="2330" y="291"/>
                    <a:pt x="1905" y="230"/>
                    <a:pt x="1561" y="129"/>
                  </a:cubicBezTo>
                  <a:cubicBezTo>
                    <a:pt x="1312" y="41"/>
                    <a:pt x="1047" y="0"/>
                    <a:pt x="782"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815" name="Google Shape;2815;p77"/>
            <p:cNvSpPr/>
            <p:nvPr/>
          </p:nvSpPr>
          <p:spPr>
            <a:xfrm>
              <a:off x="3149875" y="1539575"/>
              <a:ext cx="63825" cy="20775"/>
            </a:xfrm>
            <a:custGeom>
              <a:avLst/>
              <a:gdLst/>
              <a:ahLst/>
              <a:cxnLst/>
              <a:rect l="l" t="t" r="r" b="b"/>
              <a:pathLst>
                <a:path w="2553" h="831" extrusionOk="0">
                  <a:moveTo>
                    <a:pt x="1317" y="0"/>
                  </a:moveTo>
                  <a:cubicBezTo>
                    <a:pt x="1029" y="0"/>
                    <a:pt x="740" y="21"/>
                    <a:pt x="446" y="61"/>
                  </a:cubicBezTo>
                  <a:cubicBezTo>
                    <a:pt x="1" y="142"/>
                    <a:pt x="122" y="811"/>
                    <a:pt x="568" y="831"/>
                  </a:cubicBezTo>
                  <a:cubicBezTo>
                    <a:pt x="1135" y="811"/>
                    <a:pt x="1702" y="709"/>
                    <a:pt x="2249" y="568"/>
                  </a:cubicBezTo>
                  <a:cubicBezTo>
                    <a:pt x="2553" y="507"/>
                    <a:pt x="2452" y="81"/>
                    <a:pt x="2188" y="61"/>
                  </a:cubicBezTo>
                  <a:cubicBezTo>
                    <a:pt x="1895" y="21"/>
                    <a:pt x="1606" y="0"/>
                    <a:pt x="1317"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816" name="Google Shape;2816;p77"/>
            <p:cNvSpPr/>
            <p:nvPr/>
          </p:nvSpPr>
          <p:spPr>
            <a:xfrm>
              <a:off x="3154075" y="1692500"/>
              <a:ext cx="62175" cy="28600"/>
            </a:xfrm>
            <a:custGeom>
              <a:avLst/>
              <a:gdLst/>
              <a:ahLst/>
              <a:cxnLst/>
              <a:rect l="l" t="t" r="r" b="b"/>
              <a:pathLst>
                <a:path w="2487" h="1144" extrusionOk="0">
                  <a:moveTo>
                    <a:pt x="2061" y="1"/>
                  </a:moveTo>
                  <a:cubicBezTo>
                    <a:pt x="1473" y="102"/>
                    <a:pt x="886" y="264"/>
                    <a:pt x="339" y="507"/>
                  </a:cubicBezTo>
                  <a:cubicBezTo>
                    <a:pt x="0" y="677"/>
                    <a:pt x="204" y="1143"/>
                    <a:pt x="527" y="1143"/>
                  </a:cubicBezTo>
                  <a:cubicBezTo>
                    <a:pt x="551" y="1143"/>
                    <a:pt x="577" y="1141"/>
                    <a:pt x="602" y="1135"/>
                  </a:cubicBezTo>
                  <a:cubicBezTo>
                    <a:pt x="1170" y="993"/>
                    <a:pt x="1737" y="770"/>
                    <a:pt x="2243" y="467"/>
                  </a:cubicBezTo>
                  <a:cubicBezTo>
                    <a:pt x="2487" y="336"/>
                    <a:pt x="2349" y="14"/>
                    <a:pt x="2119" y="14"/>
                  </a:cubicBezTo>
                  <a:cubicBezTo>
                    <a:pt x="2100" y="14"/>
                    <a:pt x="2081" y="16"/>
                    <a:pt x="2061" y="21"/>
                  </a:cubicBezTo>
                  <a:lnTo>
                    <a:pt x="2061"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817" name="Google Shape;2817;p77"/>
            <p:cNvSpPr/>
            <p:nvPr/>
          </p:nvSpPr>
          <p:spPr>
            <a:xfrm>
              <a:off x="3146600" y="1805725"/>
              <a:ext cx="58900" cy="31425"/>
            </a:xfrm>
            <a:custGeom>
              <a:avLst/>
              <a:gdLst/>
              <a:ahLst/>
              <a:cxnLst/>
              <a:rect l="l" t="t" r="r" b="b"/>
              <a:pathLst>
                <a:path w="2356" h="1257" extrusionOk="0">
                  <a:moveTo>
                    <a:pt x="1893" y="0"/>
                  </a:moveTo>
                  <a:cubicBezTo>
                    <a:pt x="1867" y="0"/>
                    <a:pt x="1841" y="3"/>
                    <a:pt x="1813" y="9"/>
                  </a:cubicBezTo>
                  <a:cubicBezTo>
                    <a:pt x="1307" y="131"/>
                    <a:pt x="820" y="313"/>
                    <a:pt x="355" y="536"/>
                  </a:cubicBezTo>
                  <a:cubicBezTo>
                    <a:pt x="1" y="759"/>
                    <a:pt x="178" y="1257"/>
                    <a:pt x="555" y="1257"/>
                  </a:cubicBezTo>
                  <a:cubicBezTo>
                    <a:pt x="588" y="1257"/>
                    <a:pt x="622" y="1253"/>
                    <a:pt x="658" y="1245"/>
                  </a:cubicBezTo>
                  <a:cubicBezTo>
                    <a:pt x="1145" y="1083"/>
                    <a:pt x="1610" y="860"/>
                    <a:pt x="2056" y="617"/>
                  </a:cubicBezTo>
                  <a:cubicBezTo>
                    <a:pt x="2356" y="430"/>
                    <a:pt x="2205" y="0"/>
                    <a:pt x="1893"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818" name="Google Shape;2818;p77"/>
            <p:cNvSpPr/>
            <p:nvPr/>
          </p:nvSpPr>
          <p:spPr>
            <a:xfrm>
              <a:off x="3729700" y="1774425"/>
              <a:ext cx="67375" cy="20600"/>
            </a:xfrm>
            <a:custGeom>
              <a:avLst/>
              <a:gdLst/>
              <a:ahLst/>
              <a:cxnLst/>
              <a:rect l="l" t="t" r="r" b="b"/>
              <a:pathLst>
                <a:path w="2695" h="824" extrusionOk="0">
                  <a:moveTo>
                    <a:pt x="1814" y="0"/>
                  </a:moveTo>
                  <a:cubicBezTo>
                    <a:pt x="1642" y="0"/>
                    <a:pt x="1469" y="15"/>
                    <a:pt x="1297" y="46"/>
                  </a:cubicBezTo>
                  <a:cubicBezTo>
                    <a:pt x="953" y="66"/>
                    <a:pt x="609" y="127"/>
                    <a:pt x="285" y="208"/>
                  </a:cubicBezTo>
                  <a:cubicBezTo>
                    <a:pt x="41" y="309"/>
                    <a:pt x="1" y="694"/>
                    <a:pt x="285" y="755"/>
                  </a:cubicBezTo>
                  <a:lnTo>
                    <a:pt x="285" y="775"/>
                  </a:lnTo>
                  <a:cubicBezTo>
                    <a:pt x="537" y="805"/>
                    <a:pt x="810" y="823"/>
                    <a:pt x="1082" y="823"/>
                  </a:cubicBezTo>
                  <a:cubicBezTo>
                    <a:pt x="1181" y="823"/>
                    <a:pt x="1281" y="821"/>
                    <a:pt x="1378" y="815"/>
                  </a:cubicBezTo>
                  <a:cubicBezTo>
                    <a:pt x="1422" y="818"/>
                    <a:pt x="1466" y="819"/>
                    <a:pt x="1510" y="819"/>
                  </a:cubicBezTo>
                  <a:cubicBezTo>
                    <a:pt x="1815" y="819"/>
                    <a:pt x="2128" y="759"/>
                    <a:pt x="2411" y="653"/>
                  </a:cubicBezTo>
                  <a:cubicBezTo>
                    <a:pt x="2695" y="532"/>
                    <a:pt x="2594" y="127"/>
                    <a:pt x="2330" y="46"/>
                  </a:cubicBezTo>
                  <a:cubicBezTo>
                    <a:pt x="2158" y="15"/>
                    <a:pt x="1986" y="0"/>
                    <a:pt x="1814"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819" name="Google Shape;2819;p77"/>
            <p:cNvSpPr/>
            <p:nvPr/>
          </p:nvSpPr>
          <p:spPr>
            <a:xfrm>
              <a:off x="3710925" y="1563500"/>
              <a:ext cx="56700" cy="33125"/>
            </a:xfrm>
            <a:custGeom>
              <a:avLst/>
              <a:gdLst/>
              <a:ahLst/>
              <a:cxnLst/>
              <a:rect l="l" t="t" r="r" b="b"/>
              <a:pathLst>
                <a:path w="2268" h="1325" extrusionOk="0">
                  <a:moveTo>
                    <a:pt x="1922" y="1"/>
                  </a:moveTo>
                  <a:cubicBezTo>
                    <a:pt x="1892" y="1"/>
                    <a:pt x="1860" y="6"/>
                    <a:pt x="1825" y="16"/>
                  </a:cubicBezTo>
                  <a:cubicBezTo>
                    <a:pt x="1218" y="218"/>
                    <a:pt x="651" y="522"/>
                    <a:pt x="164" y="907"/>
                  </a:cubicBezTo>
                  <a:cubicBezTo>
                    <a:pt x="1" y="1034"/>
                    <a:pt x="49" y="1324"/>
                    <a:pt x="251" y="1324"/>
                  </a:cubicBezTo>
                  <a:cubicBezTo>
                    <a:pt x="274" y="1324"/>
                    <a:pt x="299" y="1320"/>
                    <a:pt x="327" y="1312"/>
                  </a:cubicBezTo>
                  <a:cubicBezTo>
                    <a:pt x="934" y="1170"/>
                    <a:pt x="1522" y="907"/>
                    <a:pt x="2048" y="563"/>
                  </a:cubicBezTo>
                  <a:cubicBezTo>
                    <a:pt x="2267" y="380"/>
                    <a:pt x="2190" y="1"/>
                    <a:pt x="1922"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820" name="Google Shape;2820;p77"/>
            <p:cNvSpPr/>
            <p:nvPr/>
          </p:nvSpPr>
          <p:spPr>
            <a:xfrm>
              <a:off x="3677625" y="1433200"/>
              <a:ext cx="34375" cy="43125"/>
            </a:xfrm>
            <a:custGeom>
              <a:avLst/>
              <a:gdLst/>
              <a:ahLst/>
              <a:cxnLst/>
              <a:rect l="l" t="t" r="r" b="b"/>
              <a:pathLst>
                <a:path w="1375" h="1725" extrusionOk="0">
                  <a:moveTo>
                    <a:pt x="1011" y="1"/>
                  </a:moveTo>
                  <a:cubicBezTo>
                    <a:pt x="956" y="1"/>
                    <a:pt x="900" y="14"/>
                    <a:pt x="848" y="42"/>
                  </a:cubicBezTo>
                  <a:cubicBezTo>
                    <a:pt x="403" y="326"/>
                    <a:pt x="220" y="893"/>
                    <a:pt x="58" y="1359"/>
                  </a:cubicBezTo>
                  <a:cubicBezTo>
                    <a:pt x="0" y="1562"/>
                    <a:pt x="172" y="1724"/>
                    <a:pt x="348" y="1724"/>
                  </a:cubicBezTo>
                  <a:cubicBezTo>
                    <a:pt x="417" y="1724"/>
                    <a:pt x="487" y="1699"/>
                    <a:pt x="544" y="1642"/>
                  </a:cubicBezTo>
                  <a:cubicBezTo>
                    <a:pt x="727" y="1460"/>
                    <a:pt x="909" y="1278"/>
                    <a:pt x="1051" y="1055"/>
                  </a:cubicBezTo>
                  <a:cubicBezTo>
                    <a:pt x="1132" y="974"/>
                    <a:pt x="1193" y="873"/>
                    <a:pt x="1253" y="792"/>
                  </a:cubicBezTo>
                  <a:cubicBezTo>
                    <a:pt x="1314" y="650"/>
                    <a:pt x="1355" y="508"/>
                    <a:pt x="1375" y="346"/>
                  </a:cubicBezTo>
                  <a:cubicBezTo>
                    <a:pt x="1375" y="144"/>
                    <a:pt x="1196" y="1"/>
                    <a:pt x="1011"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821" name="Google Shape;2821;p77"/>
            <p:cNvSpPr/>
            <p:nvPr/>
          </p:nvSpPr>
          <p:spPr>
            <a:xfrm>
              <a:off x="3590450" y="1433425"/>
              <a:ext cx="34075" cy="50600"/>
            </a:xfrm>
            <a:custGeom>
              <a:avLst/>
              <a:gdLst/>
              <a:ahLst/>
              <a:cxnLst/>
              <a:rect l="l" t="t" r="r" b="b"/>
              <a:pathLst>
                <a:path w="1363" h="2024" extrusionOk="0">
                  <a:moveTo>
                    <a:pt x="1052" y="1"/>
                  </a:moveTo>
                  <a:cubicBezTo>
                    <a:pt x="965" y="1"/>
                    <a:pt x="874" y="36"/>
                    <a:pt x="811" y="114"/>
                  </a:cubicBezTo>
                  <a:cubicBezTo>
                    <a:pt x="608" y="398"/>
                    <a:pt x="426" y="702"/>
                    <a:pt x="304" y="1046"/>
                  </a:cubicBezTo>
                  <a:cubicBezTo>
                    <a:pt x="183" y="1309"/>
                    <a:pt x="0" y="1633"/>
                    <a:pt x="82" y="1917"/>
                  </a:cubicBezTo>
                  <a:cubicBezTo>
                    <a:pt x="115" y="1984"/>
                    <a:pt x="176" y="2023"/>
                    <a:pt x="243" y="2023"/>
                  </a:cubicBezTo>
                  <a:cubicBezTo>
                    <a:pt x="256" y="2023"/>
                    <a:pt x="270" y="2022"/>
                    <a:pt x="284" y="2018"/>
                  </a:cubicBezTo>
                  <a:cubicBezTo>
                    <a:pt x="568" y="1917"/>
                    <a:pt x="709" y="1593"/>
                    <a:pt x="872" y="1350"/>
                  </a:cubicBezTo>
                  <a:cubicBezTo>
                    <a:pt x="1054" y="1026"/>
                    <a:pt x="1196" y="681"/>
                    <a:pt x="1297" y="337"/>
                  </a:cubicBezTo>
                  <a:cubicBezTo>
                    <a:pt x="1363" y="126"/>
                    <a:pt x="1214" y="1"/>
                    <a:pt x="1052"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822" name="Google Shape;2822;p77"/>
            <p:cNvSpPr/>
            <p:nvPr/>
          </p:nvSpPr>
          <p:spPr>
            <a:xfrm>
              <a:off x="3543350" y="1308775"/>
              <a:ext cx="25350" cy="52450"/>
            </a:xfrm>
            <a:custGeom>
              <a:avLst/>
              <a:gdLst/>
              <a:ahLst/>
              <a:cxnLst/>
              <a:rect l="l" t="t" r="r" b="b"/>
              <a:pathLst>
                <a:path w="1014" h="2098" extrusionOk="0">
                  <a:moveTo>
                    <a:pt x="499" y="1"/>
                  </a:moveTo>
                  <a:cubicBezTo>
                    <a:pt x="340" y="1"/>
                    <a:pt x="183" y="87"/>
                    <a:pt x="122" y="259"/>
                  </a:cubicBezTo>
                  <a:cubicBezTo>
                    <a:pt x="1" y="765"/>
                    <a:pt x="82" y="1332"/>
                    <a:pt x="163" y="1839"/>
                  </a:cubicBezTo>
                  <a:cubicBezTo>
                    <a:pt x="183" y="2011"/>
                    <a:pt x="345" y="2097"/>
                    <a:pt x="507" y="2097"/>
                  </a:cubicBezTo>
                  <a:cubicBezTo>
                    <a:pt x="669" y="2097"/>
                    <a:pt x="831" y="2011"/>
                    <a:pt x="851" y="1839"/>
                  </a:cubicBezTo>
                  <a:cubicBezTo>
                    <a:pt x="912" y="1332"/>
                    <a:pt x="1013" y="765"/>
                    <a:pt x="892" y="259"/>
                  </a:cubicBezTo>
                  <a:cubicBezTo>
                    <a:pt x="821" y="87"/>
                    <a:pt x="659" y="1"/>
                    <a:pt x="499"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823" name="Google Shape;2823;p77"/>
            <p:cNvSpPr/>
            <p:nvPr/>
          </p:nvSpPr>
          <p:spPr>
            <a:xfrm>
              <a:off x="3440550" y="1317875"/>
              <a:ext cx="19275" cy="54275"/>
            </a:xfrm>
            <a:custGeom>
              <a:avLst/>
              <a:gdLst/>
              <a:ahLst/>
              <a:cxnLst/>
              <a:rect l="l" t="t" r="r" b="b"/>
              <a:pathLst>
                <a:path w="771" h="2171" extrusionOk="0">
                  <a:moveTo>
                    <a:pt x="297" y="1"/>
                  </a:moveTo>
                  <a:cubicBezTo>
                    <a:pt x="155" y="1"/>
                    <a:pt x="12" y="100"/>
                    <a:pt x="1" y="280"/>
                  </a:cubicBezTo>
                  <a:cubicBezTo>
                    <a:pt x="41" y="887"/>
                    <a:pt x="183" y="1495"/>
                    <a:pt x="426" y="2083"/>
                  </a:cubicBezTo>
                  <a:cubicBezTo>
                    <a:pt x="443" y="2143"/>
                    <a:pt x="495" y="2171"/>
                    <a:pt x="549" y="2171"/>
                  </a:cubicBezTo>
                  <a:cubicBezTo>
                    <a:pt x="621" y="2171"/>
                    <a:pt x="698" y="2123"/>
                    <a:pt x="710" y="2042"/>
                  </a:cubicBezTo>
                  <a:cubicBezTo>
                    <a:pt x="770" y="1414"/>
                    <a:pt x="730" y="806"/>
                    <a:pt x="568" y="199"/>
                  </a:cubicBezTo>
                  <a:cubicBezTo>
                    <a:pt x="523" y="64"/>
                    <a:pt x="410" y="1"/>
                    <a:pt x="297"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824" name="Google Shape;2824;p77"/>
            <p:cNvSpPr/>
            <p:nvPr/>
          </p:nvSpPr>
          <p:spPr>
            <a:xfrm>
              <a:off x="3307200" y="1357050"/>
              <a:ext cx="26525" cy="56925"/>
            </a:xfrm>
            <a:custGeom>
              <a:avLst/>
              <a:gdLst/>
              <a:ahLst/>
              <a:cxnLst/>
              <a:rect l="l" t="t" r="r" b="b"/>
              <a:pathLst>
                <a:path w="1061" h="2277" extrusionOk="0">
                  <a:moveTo>
                    <a:pt x="375" y="1"/>
                  </a:moveTo>
                  <a:cubicBezTo>
                    <a:pt x="191" y="1"/>
                    <a:pt x="0" y="204"/>
                    <a:pt x="28" y="435"/>
                  </a:cubicBezTo>
                  <a:cubicBezTo>
                    <a:pt x="149" y="1062"/>
                    <a:pt x="372" y="1650"/>
                    <a:pt x="716" y="2197"/>
                  </a:cubicBezTo>
                  <a:cubicBezTo>
                    <a:pt x="756" y="2252"/>
                    <a:pt x="813" y="2276"/>
                    <a:pt x="870" y="2276"/>
                  </a:cubicBezTo>
                  <a:cubicBezTo>
                    <a:pt x="960" y="2276"/>
                    <a:pt x="1048" y="2215"/>
                    <a:pt x="1061" y="2116"/>
                  </a:cubicBezTo>
                  <a:lnTo>
                    <a:pt x="1061" y="2096"/>
                  </a:lnTo>
                  <a:cubicBezTo>
                    <a:pt x="1040" y="1427"/>
                    <a:pt x="878" y="779"/>
                    <a:pt x="615" y="171"/>
                  </a:cubicBezTo>
                  <a:cubicBezTo>
                    <a:pt x="555" y="51"/>
                    <a:pt x="466" y="1"/>
                    <a:pt x="375"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825" name="Google Shape;2825;p77"/>
            <p:cNvSpPr/>
            <p:nvPr/>
          </p:nvSpPr>
          <p:spPr>
            <a:xfrm>
              <a:off x="3754125" y="1656525"/>
              <a:ext cx="45350" cy="21575"/>
            </a:xfrm>
            <a:custGeom>
              <a:avLst/>
              <a:gdLst/>
              <a:ahLst/>
              <a:cxnLst/>
              <a:rect l="l" t="t" r="r" b="b"/>
              <a:pathLst>
                <a:path w="1814" h="863" extrusionOk="0">
                  <a:moveTo>
                    <a:pt x="1537" y="1"/>
                  </a:moveTo>
                  <a:cubicBezTo>
                    <a:pt x="1530" y="1"/>
                    <a:pt x="1523" y="1"/>
                    <a:pt x="1515" y="2"/>
                  </a:cubicBezTo>
                  <a:cubicBezTo>
                    <a:pt x="1090" y="83"/>
                    <a:pt x="665" y="224"/>
                    <a:pt x="260" y="407"/>
                  </a:cubicBezTo>
                  <a:cubicBezTo>
                    <a:pt x="0" y="499"/>
                    <a:pt x="63" y="862"/>
                    <a:pt x="307" y="862"/>
                  </a:cubicBezTo>
                  <a:cubicBezTo>
                    <a:pt x="330" y="862"/>
                    <a:pt x="355" y="859"/>
                    <a:pt x="381" y="852"/>
                  </a:cubicBezTo>
                  <a:lnTo>
                    <a:pt x="361" y="852"/>
                  </a:lnTo>
                  <a:cubicBezTo>
                    <a:pt x="806" y="751"/>
                    <a:pt x="1232" y="609"/>
                    <a:pt x="1637" y="407"/>
                  </a:cubicBezTo>
                  <a:cubicBezTo>
                    <a:pt x="1814" y="308"/>
                    <a:pt x="1762" y="1"/>
                    <a:pt x="1537"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826" name="Google Shape;2826;p77"/>
            <p:cNvSpPr/>
            <p:nvPr/>
          </p:nvSpPr>
          <p:spPr>
            <a:xfrm>
              <a:off x="3607650" y="1922300"/>
              <a:ext cx="34600" cy="37300"/>
            </a:xfrm>
            <a:custGeom>
              <a:avLst/>
              <a:gdLst/>
              <a:ahLst/>
              <a:cxnLst/>
              <a:rect l="l" t="t" r="r" b="b"/>
              <a:pathLst>
                <a:path w="1384" h="1492" extrusionOk="0">
                  <a:moveTo>
                    <a:pt x="383" y="0"/>
                  </a:moveTo>
                  <a:cubicBezTo>
                    <a:pt x="188" y="0"/>
                    <a:pt x="1" y="232"/>
                    <a:pt x="123" y="430"/>
                  </a:cubicBezTo>
                  <a:cubicBezTo>
                    <a:pt x="305" y="795"/>
                    <a:pt x="548" y="1139"/>
                    <a:pt x="852" y="1423"/>
                  </a:cubicBezTo>
                  <a:cubicBezTo>
                    <a:pt x="905" y="1470"/>
                    <a:pt x="974" y="1491"/>
                    <a:pt x="1044" y="1491"/>
                  </a:cubicBezTo>
                  <a:cubicBezTo>
                    <a:pt x="1214" y="1491"/>
                    <a:pt x="1384" y="1361"/>
                    <a:pt x="1298" y="1160"/>
                  </a:cubicBezTo>
                  <a:cubicBezTo>
                    <a:pt x="1217" y="957"/>
                    <a:pt x="1115" y="775"/>
                    <a:pt x="973" y="592"/>
                  </a:cubicBezTo>
                  <a:cubicBezTo>
                    <a:pt x="852" y="430"/>
                    <a:pt x="710" y="268"/>
                    <a:pt x="568" y="86"/>
                  </a:cubicBezTo>
                  <a:cubicBezTo>
                    <a:pt x="513" y="26"/>
                    <a:pt x="448" y="0"/>
                    <a:pt x="383"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grpSp>
      <p:grpSp>
        <p:nvGrpSpPr>
          <p:cNvPr id="2827" name="Google Shape;2827;p77"/>
          <p:cNvGrpSpPr/>
          <p:nvPr/>
        </p:nvGrpSpPr>
        <p:grpSpPr>
          <a:xfrm>
            <a:off x="5561200" y="1001172"/>
            <a:ext cx="925285" cy="757837"/>
            <a:chOff x="3095200" y="3148800"/>
            <a:chExt cx="628975" cy="515150"/>
          </a:xfrm>
        </p:grpSpPr>
        <p:sp>
          <p:nvSpPr>
            <p:cNvPr id="2828" name="Google Shape;2828;p77"/>
            <p:cNvSpPr/>
            <p:nvPr/>
          </p:nvSpPr>
          <p:spPr>
            <a:xfrm>
              <a:off x="3390475" y="3279425"/>
              <a:ext cx="33225" cy="29875"/>
            </a:xfrm>
            <a:custGeom>
              <a:avLst/>
              <a:gdLst/>
              <a:ahLst/>
              <a:cxnLst/>
              <a:rect l="l" t="t" r="r" b="b"/>
              <a:pathLst>
                <a:path w="1329" h="1195" extrusionOk="0">
                  <a:moveTo>
                    <a:pt x="850" y="0"/>
                  </a:moveTo>
                  <a:cubicBezTo>
                    <a:pt x="775" y="0"/>
                    <a:pt x="697" y="27"/>
                    <a:pt x="626" y="88"/>
                  </a:cubicBezTo>
                  <a:cubicBezTo>
                    <a:pt x="525" y="189"/>
                    <a:pt x="424" y="290"/>
                    <a:pt x="363" y="412"/>
                  </a:cubicBezTo>
                  <a:cubicBezTo>
                    <a:pt x="282" y="513"/>
                    <a:pt x="201" y="614"/>
                    <a:pt x="140" y="736"/>
                  </a:cubicBezTo>
                  <a:cubicBezTo>
                    <a:pt x="0" y="953"/>
                    <a:pt x="194" y="1195"/>
                    <a:pt x="411" y="1195"/>
                  </a:cubicBezTo>
                  <a:cubicBezTo>
                    <a:pt x="477" y="1195"/>
                    <a:pt x="545" y="1172"/>
                    <a:pt x="606" y="1121"/>
                  </a:cubicBezTo>
                  <a:cubicBezTo>
                    <a:pt x="707" y="1040"/>
                    <a:pt x="809" y="959"/>
                    <a:pt x="890" y="857"/>
                  </a:cubicBezTo>
                  <a:cubicBezTo>
                    <a:pt x="991" y="776"/>
                    <a:pt x="1092" y="655"/>
                    <a:pt x="1173" y="553"/>
                  </a:cubicBezTo>
                  <a:cubicBezTo>
                    <a:pt x="1329" y="289"/>
                    <a:pt x="1102" y="0"/>
                    <a:pt x="850"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829" name="Google Shape;2829;p77"/>
            <p:cNvSpPr/>
            <p:nvPr/>
          </p:nvSpPr>
          <p:spPr>
            <a:xfrm>
              <a:off x="3476500" y="3269050"/>
              <a:ext cx="25350" cy="20800"/>
            </a:xfrm>
            <a:custGeom>
              <a:avLst/>
              <a:gdLst/>
              <a:ahLst/>
              <a:cxnLst/>
              <a:rect l="l" t="t" r="r" b="b"/>
              <a:pathLst>
                <a:path w="1014" h="832" extrusionOk="0">
                  <a:moveTo>
                    <a:pt x="602" y="0"/>
                  </a:moveTo>
                  <a:cubicBezTo>
                    <a:pt x="549" y="0"/>
                    <a:pt x="496" y="12"/>
                    <a:pt x="447" y="37"/>
                  </a:cubicBezTo>
                  <a:cubicBezTo>
                    <a:pt x="284" y="118"/>
                    <a:pt x="163" y="239"/>
                    <a:pt x="62" y="381"/>
                  </a:cubicBezTo>
                  <a:cubicBezTo>
                    <a:pt x="1" y="482"/>
                    <a:pt x="1" y="604"/>
                    <a:pt x="62" y="705"/>
                  </a:cubicBezTo>
                  <a:cubicBezTo>
                    <a:pt x="129" y="790"/>
                    <a:pt x="211" y="832"/>
                    <a:pt x="306" y="832"/>
                  </a:cubicBezTo>
                  <a:cubicBezTo>
                    <a:pt x="326" y="832"/>
                    <a:pt x="345" y="830"/>
                    <a:pt x="365" y="827"/>
                  </a:cubicBezTo>
                  <a:lnTo>
                    <a:pt x="386" y="827"/>
                  </a:lnTo>
                  <a:cubicBezTo>
                    <a:pt x="548" y="806"/>
                    <a:pt x="710" y="725"/>
                    <a:pt x="852" y="624"/>
                  </a:cubicBezTo>
                  <a:cubicBezTo>
                    <a:pt x="973" y="503"/>
                    <a:pt x="1014" y="300"/>
                    <a:pt x="912" y="158"/>
                  </a:cubicBezTo>
                  <a:cubicBezTo>
                    <a:pt x="842" y="60"/>
                    <a:pt x="723" y="0"/>
                    <a:pt x="602"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830" name="Google Shape;2830;p77"/>
            <p:cNvSpPr/>
            <p:nvPr/>
          </p:nvSpPr>
          <p:spPr>
            <a:xfrm>
              <a:off x="3457225" y="3223100"/>
              <a:ext cx="26900" cy="26025"/>
            </a:xfrm>
            <a:custGeom>
              <a:avLst/>
              <a:gdLst/>
              <a:ahLst/>
              <a:cxnLst/>
              <a:rect l="l" t="t" r="r" b="b"/>
              <a:pathLst>
                <a:path w="1076" h="1041" extrusionOk="0">
                  <a:moveTo>
                    <a:pt x="698" y="1"/>
                  </a:moveTo>
                  <a:cubicBezTo>
                    <a:pt x="620" y="1"/>
                    <a:pt x="539" y="31"/>
                    <a:pt x="468" y="92"/>
                  </a:cubicBezTo>
                  <a:cubicBezTo>
                    <a:pt x="326" y="234"/>
                    <a:pt x="205" y="416"/>
                    <a:pt x="124" y="599"/>
                  </a:cubicBezTo>
                  <a:cubicBezTo>
                    <a:pt x="1" y="813"/>
                    <a:pt x="169" y="1040"/>
                    <a:pt x="372" y="1040"/>
                  </a:cubicBezTo>
                  <a:cubicBezTo>
                    <a:pt x="437" y="1040"/>
                    <a:pt x="506" y="1017"/>
                    <a:pt x="569" y="963"/>
                  </a:cubicBezTo>
                  <a:lnTo>
                    <a:pt x="569" y="983"/>
                  </a:lnTo>
                  <a:cubicBezTo>
                    <a:pt x="630" y="902"/>
                    <a:pt x="711" y="842"/>
                    <a:pt x="772" y="781"/>
                  </a:cubicBezTo>
                  <a:cubicBezTo>
                    <a:pt x="853" y="700"/>
                    <a:pt x="934" y="619"/>
                    <a:pt x="995" y="517"/>
                  </a:cubicBezTo>
                  <a:cubicBezTo>
                    <a:pt x="1076" y="376"/>
                    <a:pt x="1055" y="193"/>
                    <a:pt x="914" y="92"/>
                  </a:cubicBezTo>
                  <a:cubicBezTo>
                    <a:pt x="853" y="31"/>
                    <a:pt x="777" y="1"/>
                    <a:pt x="698"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831" name="Google Shape;2831;p77"/>
            <p:cNvSpPr/>
            <p:nvPr/>
          </p:nvSpPr>
          <p:spPr>
            <a:xfrm>
              <a:off x="3342975" y="3236075"/>
              <a:ext cx="23850" cy="18700"/>
            </a:xfrm>
            <a:custGeom>
              <a:avLst/>
              <a:gdLst/>
              <a:ahLst/>
              <a:cxnLst/>
              <a:rect l="l" t="t" r="r" b="b"/>
              <a:pathLst>
                <a:path w="954" h="748" extrusionOk="0">
                  <a:moveTo>
                    <a:pt x="395" y="1"/>
                  </a:moveTo>
                  <a:cubicBezTo>
                    <a:pt x="329" y="1"/>
                    <a:pt x="267" y="30"/>
                    <a:pt x="217" y="100"/>
                  </a:cubicBezTo>
                  <a:cubicBezTo>
                    <a:pt x="156" y="201"/>
                    <a:pt x="96" y="323"/>
                    <a:pt x="55" y="424"/>
                  </a:cubicBezTo>
                  <a:cubicBezTo>
                    <a:pt x="1" y="587"/>
                    <a:pt x="109" y="734"/>
                    <a:pt x="262" y="734"/>
                  </a:cubicBezTo>
                  <a:cubicBezTo>
                    <a:pt x="281" y="734"/>
                    <a:pt x="299" y="732"/>
                    <a:pt x="318" y="728"/>
                  </a:cubicBezTo>
                  <a:lnTo>
                    <a:pt x="318" y="748"/>
                  </a:lnTo>
                  <a:cubicBezTo>
                    <a:pt x="440" y="707"/>
                    <a:pt x="561" y="667"/>
                    <a:pt x="663" y="606"/>
                  </a:cubicBezTo>
                  <a:cubicBezTo>
                    <a:pt x="953" y="445"/>
                    <a:pt x="652" y="1"/>
                    <a:pt x="395"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832" name="Google Shape;2832;p77"/>
            <p:cNvSpPr/>
            <p:nvPr/>
          </p:nvSpPr>
          <p:spPr>
            <a:xfrm>
              <a:off x="3292675" y="3327875"/>
              <a:ext cx="27875" cy="16850"/>
            </a:xfrm>
            <a:custGeom>
              <a:avLst/>
              <a:gdLst/>
              <a:ahLst/>
              <a:cxnLst/>
              <a:rect l="l" t="t" r="r" b="b"/>
              <a:pathLst>
                <a:path w="1115" h="674" extrusionOk="0">
                  <a:moveTo>
                    <a:pt x="656" y="1"/>
                  </a:moveTo>
                  <a:cubicBezTo>
                    <a:pt x="568" y="1"/>
                    <a:pt x="483" y="15"/>
                    <a:pt x="406" y="54"/>
                  </a:cubicBezTo>
                  <a:cubicBezTo>
                    <a:pt x="325" y="74"/>
                    <a:pt x="264" y="94"/>
                    <a:pt x="203" y="135"/>
                  </a:cubicBezTo>
                  <a:cubicBezTo>
                    <a:pt x="183" y="155"/>
                    <a:pt x="143" y="175"/>
                    <a:pt x="143" y="195"/>
                  </a:cubicBezTo>
                  <a:cubicBezTo>
                    <a:pt x="118" y="214"/>
                    <a:pt x="110" y="220"/>
                    <a:pt x="109" y="220"/>
                  </a:cubicBezTo>
                  <a:cubicBezTo>
                    <a:pt x="108" y="220"/>
                    <a:pt x="117" y="212"/>
                    <a:pt x="116" y="212"/>
                  </a:cubicBezTo>
                  <a:lnTo>
                    <a:pt x="116" y="212"/>
                  </a:lnTo>
                  <a:cubicBezTo>
                    <a:pt x="115" y="212"/>
                    <a:pt x="107" y="217"/>
                    <a:pt x="82" y="236"/>
                  </a:cubicBezTo>
                  <a:cubicBezTo>
                    <a:pt x="1" y="317"/>
                    <a:pt x="21" y="459"/>
                    <a:pt x="122" y="520"/>
                  </a:cubicBezTo>
                  <a:cubicBezTo>
                    <a:pt x="143" y="540"/>
                    <a:pt x="183" y="560"/>
                    <a:pt x="224" y="580"/>
                  </a:cubicBezTo>
                  <a:cubicBezTo>
                    <a:pt x="285" y="621"/>
                    <a:pt x="366" y="641"/>
                    <a:pt x="447" y="661"/>
                  </a:cubicBezTo>
                  <a:cubicBezTo>
                    <a:pt x="498" y="669"/>
                    <a:pt x="550" y="673"/>
                    <a:pt x="601" y="673"/>
                  </a:cubicBezTo>
                  <a:cubicBezTo>
                    <a:pt x="689" y="673"/>
                    <a:pt x="775" y="659"/>
                    <a:pt x="852" y="621"/>
                  </a:cubicBezTo>
                  <a:cubicBezTo>
                    <a:pt x="1115" y="479"/>
                    <a:pt x="1074" y="114"/>
                    <a:pt x="811" y="13"/>
                  </a:cubicBezTo>
                  <a:cubicBezTo>
                    <a:pt x="759" y="6"/>
                    <a:pt x="707" y="1"/>
                    <a:pt x="656"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833" name="Google Shape;2833;p77"/>
            <p:cNvSpPr/>
            <p:nvPr/>
          </p:nvSpPr>
          <p:spPr>
            <a:xfrm>
              <a:off x="3362075" y="3405550"/>
              <a:ext cx="32925" cy="18500"/>
            </a:xfrm>
            <a:custGeom>
              <a:avLst/>
              <a:gdLst/>
              <a:ahLst/>
              <a:cxnLst/>
              <a:rect l="l" t="t" r="r" b="b"/>
              <a:pathLst>
                <a:path w="1317" h="740" extrusionOk="0">
                  <a:moveTo>
                    <a:pt x="550" y="0"/>
                  </a:moveTo>
                  <a:cubicBezTo>
                    <a:pt x="515" y="0"/>
                    <a:pt x="480" y="2"/>
                    <a:pt x="446" y="5"/>
                  </a:cubicBezTo>
                  <a:cubicBezTo>
                    <a:pt x="81" y="5"/>
                    <a:pt x="0" y="491"/>
                    <a:pt x="344" y="613"/>
                  </a:cubicBezTo>
                  <a:cubicBezTo>
                    <a:pt x="496" y="697"/>
                    <a:pt x="662" y="740"/>
                    <a:pt x="831" y="740"/>
                  </a:cubicBezTo>
                  <a:cubicBezTo>
                    <a:pt x="864" y="740"/>
                    <a:pt x="898" y="738"/>
                    <a:pt x="932" y="735"/>
                  </a:cubicBezTo>
                  <a:cubicBezTo>
                    <a:pt x="1236" y="674"/>
                    <a:pt x="1317" y="289"/>
                    <a:pt x="1053" y="107"/>
                  </a:cubicBezTo>
                  <a:cubicBezTo>
                    <a:pt x="886" y="39"/>
                    <a:pt x="718" y="0"/>
                    <a:pt x="550"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834" name="Google Shape;2834;p77"/>
            <p:cNvSpPr/>
            <p:nvPr/>
          </p:nvSpPr>
          <p:spPr>
            <a:xfrm>
              <a:off x="3408150" y="3345750"/>
              <a:ext cx="24825" cy="19500"/>
            </a:xfrm>
            <a:custGeom>
              <a:avLst/>
              <a:gdLst/>
              <a:ahLst/>
              <a:cxnLst/>
              <a:rect l="l" t="t" r="r" b="b"/>
              <a:pathLst>
                <a:path w="993" h="780" extrusionOk="0">
                  <a:moveTo>
                    <a:pt x="324" y="655"/>
                  </a:moveTo>
                  <a:cubicBezTo>
                    <a:pt x="327" y="659"/>
                    <a:pt x="330" y="663"/>
                    <a:pt x="333" y="667"/>
                  </a:cubicBezTo>
                  <a:lnTo>
                    <a:pt x="333" y="667"/>
                  </a:lnTo>
                  <a:cubicBezTo>
                    <a:pt x="333" y="667"/>
                    <a:pt x="332" y="667"/>
                    <a:pt x="332" y="667"/>
                  </a:cubicBezTo>
                  <a:cubicBezTo>
                    <a:pt x="332" y="667"/>
                    <a:pt x="331" y="667"/>
                    <a:pt x="331" y="667"/>
                  </a:cubicBezTo>
                  <a:lnTo>
                    <a:pt x="331" y="667"/>
                  </a:lnTo>
                  <a:cubicBezTo>
                    <a:pt x="329" y="663"/>
                    <a:pt x="327" y="659"/>
                    <a:pt x="324" y="655"/>
                  </a:cubicBezTo>
                  <a:close/>
                  <a:moveTo>
                    <a:pt x="331" y="667"/>
                  </a:moveTo>
                  <a:cubicBezTo>
                    <a:pt x="332" y="667"/>
                    <a:pt x="332" y="668"/>
                    <a:pt x="332" y="668"/>
                  </a:cubicBezTo>
                  <a:lnTo>
                    <a:pt x="332" y="668"/>
                  </a:lnTo>
                  <a:cubicBezTo>
                    <a:pt x="332" y="668"/>
                    <a:pt x="331" y="667"/>
                    <a:pt x="331" y="667"/>
                  </a:cubicBezTo>
                  <a:close/>
                  <a:moveTo>
                    <a:pt x="333" y="667"/>
                  </a:moveTo>
                  <a:cubicBezTo>
                    <a:pt x="335" y="667"/>
                    <a:pt x="338" y="669"/>
                    <a:pt x="342" y="673"/>
                  </a:cubicBezTo>
                  <a:lnTo>
                    <a:pt x="342" y="673"/>
                  </a:lnTo>
                  <a:cubicBezTo>
                    <a:pt x="339" y="672"/>
                    <a:pt x="338" y="671"/>
                    <a:pt x="336" y="671"/>
                  </a:cubicBezTo>
                  <a:lnTo>
                    <a:pt x="336" y="671"/>
                  </a:lnTo>
                  <a:cubicBezTo>
                    <a:pt x="343" y="679"/>
                    <a:pt x="351" y="687"/>
                    <a:pt x="358" y="695"/>
                  </a:cubicBezTo>
                  <a:lnTo>
                    <a:pt x="358" y="695"/>
                  </a:lnTo>
                  <a:cubicBezTo>
                    <a:pt x="363" y="704"/>
                    <a:pt x="366" y="712"/>
                    <a:pt x="364" y="712"/>
                  </a:cubicBezTo>
                  <a:cubicBezTo>
                    <a:pt x="362" y="712"/>
                    <a:pt x="353" y="701"/>
                    <a:pt x="332" y="668"/>
                  </a:cubicBezTo>
                  <a:lnTo>
                    <a:pt x="332" y="668"/>
                  </a:lnTo>
                  <a:cubicBezTo>
                    <a:pt x="333" y="669"/>
                    <a:pt x="334" y="670"/>
                    <a:pt x="336" y="671"/>
                  </a:cubicBezTo>
                  <a:lnTo>
                    <a:pt x="336" y="671"/>
                  </a:lnTo>
                  <a:cubicBezTo>
                    <a:pt x="335" y="669"/>
                    <a:pt x="334" y="668"/>
                    <a:pt x="333" y="667"/>
                  </a:cubicBezTo>
                  <a:close/>
                  <a:moveTo>
                    <a:pt x="488" y="0"/>
                  </a:moveTo>
                  <a:cubicBezTo>
                    <a:pt x="296" y="0"/>
                    <a:pt x="106" y="113"/>
                    <a:pt x="41" y="331"/>
                  </a:cubicBezTo>
                  <a:cubicBezTo>
                    <a:pt x="0" y="473"/>
                    <a:pt x="41" y="615"/>
                    <a:pt x="183" y="696"/>
                  </a:cubicBezTo>
                  <a:cubicBezTo>
                    <a:pt x="233" y="730"/>
                    <a:pt x="291" y="746"/>
                    <a:pt x="349" y="746"/>
                  </a:cubicBezTo>
                  <a:cubicBezTo>
                    <a:pt x="371" y="746"/>
                    <a:pt x="394" y="743"/>
                    <a:pt x="416" y="738"/>
                  </a:cubicBezTo>
                  <a:lnTo>
                    <a:pt x="416" y="738"/>
                  </a:lnTo>
                  <a:cubicBezTo>
                    <a:pt x="464" y="766"/>
                    <a:pt x="519" y="779"/>
                    <a:pt x="577" y="779"/>
                  </a:cubicBezTo>
                  <a:cubicBezTo>
                    <a:pt x="648" y="779"/>
                    <a:pt x="723" y="758"/>
                    <a:pt x="790" y="716"/>
                  </a:cubicBezTo>
                  <a:cubicBezTo>
                    <a:pt x="932" y="615"/>
                    <a:pt x="993" y="412"/>
                    <a:pt x="912" y="250"/>
                  </a:cubicBezTo>
                  <a:cubicBezTo>
                    <a:pt x="819" y="82"/>
                    <a:pt x="652" y="0"/>
                    <a:pt x="48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835" name="Google Shape;2835;p77"/>
            <p:cNvSpPr/>
            <p:nvPr/>
          </p:nvSpPr>
          <p:spPr>
            <a:xfrm>
              <a:off x="3290800" y="3408400"/>
              <a:ext cx="27400" cy="21275"/>
            </a:xfrm>
            <a:custGeom>
              <a:avLst/>
              <a:gdLst/>
              <a:ahLst/>
              <a:cxnLst/>
              <a:rect l="l" t="t" r="r" b="b"/>
              <a:pathLst>
                <a:path w="1096" h="851" extrusionOk="0">
                  <a:moveTo>
                    <a:pt x="609" y="0"/>
                  </a:moveTo>
                  <a:cubicBezTo>
                    <a:pt x="534" y="0"/>
                    <a:pt x="454" y="28"/>
                    <a:pt x="380" y="94"/>
                  </a:cubicBezTo>
                  <a:cubicBezTo>
                    <a:pt x="278" y="175"/>
                    <a:pt x="197" y="276"/>
                    <a:pt x="137" y="398"/>
                  </a:cubicBezTo>
                  <a:cubicBezTo>
                    <a:pt x="0" y="603"/>
                    <a:pt x="166" y="851"/>
                    <a:pt x="379" y="851"/>
                  </a:cubicBezTo>
                  <a:cubicBezTo>
                    <a:pt x="419" y="851"/>
                    <a:pt x="460" y="842"/>
                    <a:pt x="501" y="823"/>
                  </a:cubicBezTo>
                  <a:cubicBezTo>
                    <a:pt x="623" y="762"/>
                    <a:pt x="724" y="681"/>
                    <a:pt x="825" y="600"/>
                  </a:cubicBezTo>
                  <a:cubicBezTo>
                    <a:pt x="1095" y="362"/>
                    <a:pt x="880" y="0"/>
                    <a:pt x="609"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836" name="Google Shape;2836;p77"/>
            <p:cNvSpPr/>
            <p:nvPr/>
          </p:nvSpPr>
          <p:spPr>
            <a:xfrm>
              <a:off x="3208500" y="3349450"/>
              <a:ext cx="26000" cy="18275"/>
            </a:xfrm>
            <a:custGeom>
              <a:avLst/>
              <a:gdLst/>
              <a:ahLst/>
              <a:cxnLst/>
              <a:rect l="l" t="t" r="r" b="b"/>
              <a:pathLst>
                <a:path w="1040" h="731" extrusionOk="0">
                  <a:moveTo>
                    <a:pt x="517" y="1"/>
                  </a:moveTo>
                  <a:cubicBezTo>
                    <a:pt x="436" y="1"/>
                    <a:pt x="349" y="31"/>
                    <a:pt x="269" y="102"/>
                  </a:cubicBezTo>
                  <a:cubicBezTo>
                    <a:pt x="0" y="355"/>
                    <a:pt x="236" y="730"/>
                    <a:pt x="517" y="730"/>
                  </a:cubicBezTo>
                  <a:cubicBezTo>
                    <a:pt x="596" y="730"/>
                    <a:pt x="679" y="700"/>
                    <a:pt x="755" y="629"/>
                  </a:cubicBezTo>
                  <a:cubicBezTo>
                    <a:pt x="1039" y="376"/>
                    <a:pt x="806" y="1"/>
                    <a:pt x="517"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837" name="Google Shape;2837;p77"/>
            <p:cNvSpPr/>
            <p:nvPr/>
          </p:nvSpPr>
          <p:spPr>
            <a:xfrm>
              <a:off x="3251000" y="3254700"/>
              <a:ext cx="29025" cy="20675"/>
            </a:xfrm>
            <a:custGeom>
              <a:avLst/>
              <a:gdLst/>
              <a:ahLst/>
              <a:cxnLst/>
              <a:rect l="l" t="t" r="r" b="b"/>
              <a:pathLst>
                <a:path w="1161" h="827" extrusionOk="0">
                  <a:moveTo>
                    <a:pt x="565" y="0"/>
                  </a:moveTo>
                  <a:cubicBezTo>
                    <a:pt x="476" y="0"/>
                    <a:pt x="381" y="31"/>
                    <a:pt x="291" y="104"/>
                  </a:cubicBezTo>
                  <a:cubicBezTo>
                    <a:pt x="0" y="395"/>
                    <a:pt x="275" y="826"/>
                    <a:pt x="604" y="826"/>
                  </a:cubicBezTo>
                  <a:cubicBezTo>
                    <a:pt x="688" y="826"/>
                    <a:pt x="775" y="798"/>
                    <a:pt x="858" y="732"/>
                  </a:cubicBezTo>
                  <a:cubicBezTo>
                    <a:pt x="1161" y="429"/>
                    <a:pt x="898" y="0"/>
                    <a:pt x="565"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838" name="Google Shape;2838;p77"/>
            <p:cNvSpPr/>
            <p:nvPr/>
          </p:nvSpPr>
          <p:spPr>
            <a:xfrm>
              <a:off x="3432925" y="3148800"/>
              <a:ext cx="28225" cy="20825"/>
            </a:xfrm>
            <a:custGeom>
              <a:avLst/>
              <a:gdLst/>
              <a:ahLst/>
              <a:cxnLst/>
              <a:rect l="l" t="t" r="r" b="b"/>
              <a:pathLst>
                <a:path w="1129" h="833" extrusionOk="0">
                  <a:moveTo>
                    <a:pt x="836" y="1"/>
                  </a:moveTo>
                  <a:cubicBezTo>
                    <a:pt x="822" y="1"/>
                    <a:pt x="807" y="2"/>
                    <a:pt x="792" y="5"/>
                  </a:cubicBezTo>
                  <a:cubicBezTo>
                    <a:pt x="569" y="46"/>
                    <a:pt x="366" y="167"/>
                    <a:pt x="204" y="330"/>
                  </a:cubicBezTo>
                  <a:cubicBezTo>
                    <a:pt x="0" y="517"/>
                    <a:pt x="153" y="833"/>
                    <a:pt x="388" y="833"/>
                  </a:cubicBezTo>
                  <a:cubicBezTo>
                    <a:pt x="432" y="833"/>
                    <a:pt x="480" y="821"/>
                    <a:pt x="529" y="795"/>
                  </a:cubicBezTo>
                  <a:lnTo>
                    <a:pt x="508" y="795"/>
                  </a:lnTo>
                  <a:cubicBezTo>
                    <a:pt x="731" y="714"/>
                    <a:pt x="913" y="573"/>
                    <a:pt x="1035" y="390"/>
                  </a:cubicBezTo>
                  <a:cubicBezTo>
                    <a:pt x="1129" y="222"/>
                    <a:pt x="1014" y="1"/>
                    <a:pt x="836"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839" name="Google Shape;2839;p77"/>
            <p:cNvSpPr/>
            <p:nvPr/>
          </p:nvSpPr>
          <p:spPr>
            <a:xfrm>
              <a:off x="3562100" y="3211525"/>
              <a:ext cx="23825" cy="16800"/>
            </a:xfrm>
            <a:custGeom>
              <a:avLst/>
              <a:gdLst/>
              <a:ahLst/>
              <a:cxnLst/>
              <a:rect l="l" t="t" r="r" b="b"/>
              <a:pathLst>
                <a:path w="953" h="672" extrusionOk="0">
                  <a:moveTo>
                    <a:pt x="516" y="1"/>
                  </a:moveTo>
                  <a:cubicBezTo>
                    <a:pt x="486" y="1"/>
                    <a:pt x="456" y="3"/>
                    <a:pt x="426" y="8"/>
                  </a:cubicBezTo>
                  <a:cubicBezTo>
                    <a:pt x="345" y="28"/>
                    <a:pt x="263" y="69"/>
                    <a:pt x="182" y="109"/>
                  </a:cubicBezTo>
                  <a:cubicBezTo>
                    <a:pt x="61" y="170"/>
                    <a:pt x="0" y="292"/>
                    <a:pt x="20" y="413"/>
                  </a:cubicBezTo>
                  <a:cubicBezTo>
                    <a:pt x="61" y="535"/>
                    <a:pt x="162" y="636"/>
                    <a:pt x="284" y="656"/>
                  </a:cubicBezTo>
                  <a:cubicBezTo>
                    <a:pt x="329" y="667"/>
                    <a:pt x="376" y="672"/>
                    <a:pt x="423" y="672"/>
                  </a:cubicBezTo>
                  <a:cubicBezTo>
                    <a:pt x="564" y="672"/>
                    <a:pt x="704" y="626"/>
                    <a:pt x="810" y="535"/>
                  </a:cubicBezTo>
                  <a:cubicBezTo>
                    <a:pt x="952" y="393"/>
                    <a:pt x="932" y="170"/>
                    <a:pt x="770" y="69"/>
                  </a:cubicBezTo>
                  <a:cubicBezTo>
                    <a:pt x="694" y="23"/>
                    <a:pt x="607" y="1"/>
                    <a:pt x="516"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840" name="Google Shape;2840;p77"/>
            <p:cNvSpPr/>
            <p:nvPr/>
          </p:nvSpPr>
          <p:spPr>
            <a:xfrm>
              <a:off x="3571200" y="3287925"/>
              <a:ext cx="23825" cy="18850"/>
            </a:xfrm>
            <a:custGeom>
              <a:avLst/>
              <a:gdLst/>
              <a:ahLst/>
              <a:cxnLst/>
              <a:rect l="l" t="t" r="r" b="b"/>
              <a:pathLst>
                <a:path w="953" h="754" extrusionOk="0">
                  <a:moveTo>
                    <a:pt x="520" y="1"/>
                  </a:moveTo>
                  <a:cubicBezTo>
                    <a:pt x="438" y="1"/>
                    <a:pt x="356" y="24"/>
                    <a:pt x="284" y="72"/>
                  </a:cubicBezTo>
                  <a:cubicBezTo>
                    <a:pt x="122" y="132"/>
                    <a:pt x="21" y="294"/>
                    <a:pt x="1" y="477"/>
                  </a:cubicBezTo>
                  <a:cubicBezTo>
                    <a:pt x="1" y="633"/>
                    <a:pt x="134" y="753"/>
                    <a:pt x="278" y="753"/>
                  </a:cubicBezTo>
                  <a:cubicBezTo>
                    <a:pt x="321" y="753"/>
                    <a:pt x="364" y="743"/>
                    <a:pt x="406" y="720"/>
                  </a:cubicBezTo>
                  <a:lnTo>
                    <a:pt x="446" y="700"/>
                  </a:lnTo>
                  <a:lnTo>
                    <a:pt x="507" y="679"/>
                  </a:lnTo>
                  <a:lnTo>
                    <a:pt x="527" y="679"/>
                  </a:lnTo>
                  <a:lnTo>
                    <a:pt x="487" y="700"/>
                  </a:lnTo>
                  <a:lnTo>
                    <a:pt x="588" y="700"/>
                  </a:lnTo>
                  <a:cubicBezTo>
                    <a:pt x="649" y="679"/>
                    <a:pt x="710" y="679"/>
                    <a:pt x="770" y="639"/>
                  </a:cubicBezTo>
                  <a:cubicBezTo>
                    <a:pt x="852" y="598"/>
                    <a:pt x="912" y="517"/>
                    <a:pt x="933" y="416"/>
                  </a:cubicBezTo>
                  <a:cubicBezTo>
                    <a:pt x="953" y="315"/>
                    <a:pt x="933" y="213"/>
                    <a:pt x="872" y="153"/>
                  </a:cubicBezTo>
                  <a:cubicBezTo>
                    <a:pt x="774" y="55"/>
                    <a:pt x="646" y="1"/>
                    <a:pt x="520"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841" name="Google Shape;2841;p77"/>
            <p:cNvSpPr/>
            <p:nvPr/>
          </p:nvSpPr>
          <p:spPr>
            <a:xfrm>
              <a:off x="3465850" y="3354525"/>
              <a:ext cx="20800" cy="16375"/>
            </a:xfrm>
            <a:custGeom>
              <a:avLst/>
              <a:gdLst/>
              <a:ahLst/>
              <a:cxnLst/>
              <a:rect l="l" t="t" r="r" b="b"/>
              <a:pathLst>
                <a:path w="832" h="655" extrusionOk="0">
                  <a:moveTo>
                    <a:pt x="548" y="0"/>
                  </a:moveTo>
                  <a:cubicBezTo>
                    <a:pt x="467" y="0"/>
                    <a:pt x="386" y="21"/>
                    <a:pt x="305" y="61"/>
                  </a:cubicBezTo>
                  <a:cubicBezTo>
                    <a:pt x="1" y="206"/>
                    <a:pt x="318" y="654"/>
                    <a:pt x="574" y="654"/>
                  </a:cubicBezTo>
                  <a:cubicBezTo>
                    <a:pt x="641" y="654"/>
                    <a:pt x="705" y="623"/>
                    <a:pt x="751" y="547"/>
                  </a:cubicBezTo>
                  <a:cubicBezTo>
                    <a:pt x="812" y="487"/>
                    <a:pt x="832" y="406"/>
                    <a:pt x="832" y="325"/>
                  </a:cubicBezTo>
                  <a:cubicBezTo>
                    <a:pt x="832" y="162"/>
                    <a:pt x="710" y="21"/>
                    <a:pt x="54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842" name="Google Shape;2842;p77"/>
            <p:cNvSpPr/>
            <p:nvPr/>
          </p:nvSpPr>
          <p:spPr>
            <a:xfrm>
              <a:off x="3694775" y="3196550"/>
              <a:ext cx="29400" cy="22275"/>
            </a:xfrm>
            <a:custGeom>
              <a:avLst/>
              <a:gdLst/>
              <a:ahLst/>
              <a:cxnLst/>
              <a:rect l="l" t="t" r="r" b="b"/>
              <a:pathLst>
                <a:path w="1176" h="891" extrusionOk="0">
                  <a:moveTo>
                    <a:pt x="775" y="0"/>
                  </a:moveTo>
                  <a:cubicBezTo>
                    <a:pt x="661" y="0"/>
                    <a:pt x="549" y="32"/>
                    <a:pt x="466" y="101"/>
                  </a:cubicBezTo>
                  <a:cubicBezTo>
                    <a:pt x="324" y="162"/>
                    <a:pt x="223" y="243"/>
                    <a:pt x="122" y="324"/>
                  </a:cubicBezTo>
                  <a:cubicBezTo>
                    <a:pt x="21" y="425"/>
                    <a:pt x="0" y="546"/>
                    <a:pt x="41" y="668"/>
                  </a:cubicBezTo>
                  <a:cubicBezTo>
                    <a:pt x="81" y="789"/>
                    <a:pt x="183" y="871"/>
                    <a:pt x="324" y="891"/>
                  </a:cubicBezTo>
                  <a:cubicBezTo>
                    <a:pt x="466" y="871"/>
                    <a:pt x="628" y="830"/>
                    <a:pt x="770" y="769"/>
                  </a:cubicBezTo>
                  <a:cubicBezTo>
                    <a:pt x="932" y="708"/>
                    <a:pt x="1074" y="587"/>
                    <a:pt x="1135" y="425"/>
                  </a:cubicBezTo>
                  <a:cubicBezTo>
                    <a:pt x="1175" y="263"/>
                    <a:pt x="1094" y="81"/>
                    <a:pt x="932" y="20"/>
                  </a:cubicBezTo>
                  <a:cubicBezTo>
                    <a:pt x="881" y="7"/>
                    <a:pt x="827" y="0"/>
                    <a:pt x="775"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843" name="Google Shape;2843;p77"/>
            <p:cNvSpPr/>
            <p:nvPr/>
          </p:nvSpPr>
          <p:spPr>
            <a:xfrm>
              <a:off x="3547350" y="3166300"/>
              <a:ext cx="18425" cy="17750"/>
            </a:xfrm>
            <a:custGeom>
              <a:avLst/>
              <a:gdLst/>
              <a:ahLst/>
              <a:cxnLst/>
              <a:rect l="l" t="t" r="r" b="b"/>
              <a:pathLst>
                <a:path w="737" h="710" extrusionOk="0">
                  <a:moveTo>
                    <a:pt x="398" y="1"/>
                  </a:moveTo>
                  <a:cubicBezTo>
                    <a:pt x="334" y="1"/>
                    <a:pt x="271" y="19"/>
                    <a:pt x="216" y="52"/>
                  </a:cubicBezTo>
                  <a:lnTo>
                    <a:pt x="216" y="52"/>
                  </a:lnTo>
                  <a:cubicBezTo>
                    <a:pt x="89" y="115"/>
                    <a:pt x="0" y="242"/>
                    <a:pt x="39" y="402"/>
                  </a:cubicBezTo>
                  <a:lnTo>
                    <a:pt x="39" y="402"/>
                  </a:lnTo>
                  <a:cubicBezTo>
                    <a:pt x="40" y="415"/>
                    <a:pt x="41" y="427"/>
                    <a:pt x="43" y="440"/>
                  </a:cubicBezTo>
                  <a:lnTo>
                    <a:pt x="43" y="460"/>
                  </a:lnTo>
                  <a:cubicBezTo>
                    <a:pt x="63" y="561"/>
                    <a:pt x="145" y="663"/>
                    <a:pt x="266" y="683"/>
                  </a:cubicBezTo>
                  <a:lnTo>
                    <a:pt x="286" y="683"/>
                  </a:lnTo>
                  <a:cubicBezTo>
                    <a:pt x="330" y="701"/>
                    <a:pt x="373" y="709"/>
                    <a:pt x="413" y="709"/>
                  </a:cubicBezTo>
                  <a:cubicBezTo>
                    <a:pt x="581" y="709"/>
                    <a:pt x="706" y="564"/>
                    <a:pt x="732" y="402"/>
                  </a:cubicBezTo>
                  <a:lnTo>
                    <a:pt x="732" y="402"/>
                  </a:lnTo>
                  <a:cubicBezTo>
                    <a:pt x="735" y="383"/>
                    <a:pt x="737" y="363"/>
                    <a:pt x="737" y="343"/>
                  </a:cubicBezTo>
                  <a:lnTo>
                    <a:pt x="737" y="343"/>
                  </a:lnTo>
                  <a:cubicBezTo>
                    <a:pt x="737" y="262"/>
                    <a:pt x="711" y="181"/>
                    <a:pt x="651" y="116"/>
                  </a:cubicBezTo>
                  <a:cubicBezTo>
                    <a:pt x="648" y="113"/>
                    <a:pt x="646" y="110"/>
                    <a:pt x="643" y="108"/>
                  </a:cubicBezTo>
                  <a:lnTo>
                    <a:pt x="643" y="108"/>
                  </a:lnTo>
                  <a:cubicBezTo>
                    <a:pt x="571" y="33"/>
                    <a:pt x="484" y="1"/>
                    <a:pt x="398"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844" name="Google Shape;2844;p77"/>
            <p:cNvSpPr/>
            <p:nvPr/>
          </p:nvSpPr>
          <p:spPr>
            <a:xfrm>
              <a:off x="3095200" y="3449025"/>
              <a:ext cx="31400" cy="20700"/>
            </a:xfrm>
            <a:custGeom>
              <a:avLst/>
              <a:gdLst/>
              <a:ahLst/>
              <a:cxnLst/>
              <a:rect l="l" t="t" r="r" b="b"/>
              <a:pathLst>
                <a:path w="1256" h="828" extrusionOk="0">
                  <a:moveTo>
                    <a:pt x="741" y="1"/>
                  </a:moveTo>
                  <a:cubicBezTo>
                    <a:pt x="496" y="1"/>
                    <a:pt x="263" y="116"/>
                    <a:pt x="122" y="292"/>
                  </a:cubicBezTo>
                  <a:cubicBezTo>
                    <a:pt x="0" y="494"/>
                    <a:pt x="81" y="738"/>
                    <a:pt x="304" y="819"/>
                  </a:cubicBezTo>
                  <a:cubicBezTo>
                    <a:pt x="343" y="825"/>
                    <a:pt x="382" y="827"/>
                    <a:pt x="421" y="827"/>
                  </a:cubicBezTo>
                  <a:cubicBezTo>
                    <a:pt x="649" y="827"/>
                    <a:pt x="878" y="731"/>
                    <a:pt x="1033" y="576"/>
                  </a:cubicBezTo>
                  <a:cubicBezTo>
                    <a:pt x="1256" y="373"/>
                    <a:pt x="1134" y="29"/>
                    <a:pt x="851" y="8"/>
                  </a:cubicBezTo>
                  <a:cubicBezTo>
                    <a:pt x="814" y="3"/>
                    <a:pt x="778" y="1"/>
                    <a:pt x="741"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845" name="Google Shape;2845;p77"/>
            <p:cNvSpPr/>
            <p:nvPr/>
          </p:nvSpPr>
          <p:spPr>
            <a:xfrm>
              <a:off x="3201125" y="3441675"/>
              <a:ext cx="28900" cy="22875"/>
            </a:xfrm>
            <a:custGeom>
              <a:avLst/>
              <a:gdLst/>
              <a:ahLst/>
              <a:cxnLst/>
              <a:rect l="l" t="t" r="r" b="b"/>
              <a:pathLst>
                <a:path w="1156" h="915" extrusionOk="0">
                  <a:moveTo>
                    <a:pt x="872" y="0"/>
                  </a:moveTo>
                  <a:cubicBezTo>
                    <a:pt x="844" y="0"/>
                    <a:pt x="815" y="6"/>
                    <a:pt x="787" y="19"/>
                  </a:cubicBezTo>
                  <a:cubicBezTo>
                    <a:pt x="584" y="100"/>
                    <a:pt x="402" y="201"/>
                    <a:pt x="240" y="343"/>
                  </a:cubicBezTo>
                  <a:cubicBezTo>
                    <a:pt x="0" y="566"/>
                    <a:pt x="213" y="915"/>
                    <a:pt x="463" y="915"/>
                  </a:cubicBezTo>
                  <a:cubicBezTo>
                    <a:pt x="530" y="915"/>
                    <a:pt x="600" y="889"/>
                    <a:pt x="665" y="829"/>
                  </a:cubicBezTo>
                  <a:cubicBezTo>
                    <a:pt x="827" y="687"/>
                    <a:pt x="969" y="505"/>
                    <a:pt x="1070" y="323"/>
                  </a:cubicBezTo>
                  <a:cubicBezTo>
                    <a:pt x="1156" y="169"/>
                    <a:pt x="1025" y="0"/>
                    <a:pt x="872"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846" name="Google Shape;2846;p77"/>
            <p:cNvSpPr/>
            <p:nvPr/>
          </p:nvSpPr>
          <p:spPr>
            <a:xfrm>
              <a:off x="3119000" y="3337800"/>
              <a:ext cx="22800" cy="16425"/>
            </a:xfrm>
            <a:custGeom>
              <a:avLst/>
              <a:gdLst/>
              <a:ahLst/>
              <a:cxnLst/>
              <a:rect l="l" t="t" r="r" b="b"/>
              <a:pathLst>
                <a:path w="912" h="657" extrusionOk="0">
                  <a:moveTo>
                    <a:pt x="331" y="0"/>
                  </a:moveTo>
                  <a:cubicBezTo>
                    <a:pt x="217" y="0"/>
                    <a:pt x="107" y="50"/>
                    <a:pt x="41" y="143"/>
                  </a:cubicBezTo>
                  <a:cubicBezTo>
                    <a:pt x="20" y="204"/>
                    <a:pt x="0" y="244"/>
                    <a:pt x="0" y="305"/>
                  </a:cubicBezTo>
                  <a:cubicBezTo>
                    <a:pt x="0" y="487"/>
                    <a:pt x="122" y="629"/>
                    <a:pt x="304" y="649"/>
                  </a:cubicBezTo>
                  <a:cubicBezTo>
                    <a:pt x="344" y="654"/>
                    <a:pt x="386" y="657"/>
                    <a:pt x="428" y="657"/>
                  </a:cubicBezTo>
                  <a:cubicBezTo>
                    <a:pt x="555" y="657"/>
                    <a:pt x="684" y="634"/>
                    <a:pt x="790" y="588"/>
                  </a:cubicBezTo>
                  <a:cubicBezTo>
                    <a:pt x="871" y="548"/>
                    <a:pt x="912" y="447"/>
                    <a:pt x="871" y="366"/>
                  </a:cubicBezTo>
                  <a:cubicBezTo>
                    <a:pt x="770" y="224"/>
                    <a:pt x="648" y="123"/>
                    <a:pt x="506" y="41"/>
                  </a:cubicBezTo>
                  <a:cubicBezTo>
                    <a:pt x="451" y="14"/>
                    <a:pt x="390" y="0"/>
                    <a:pt x="331"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847" name="Google Shape;2847;p77"/>
            <p:cNvSpPr/>
            <p:nvPr/>
          </p:nvSpPr>
          <p:spPr>
            <a:xfrm>
              <a:off x="3181575" y="3265525"/>
              <a:ext cx="22525" cy="17750"/>
            </a:xfrm>
            <a:custGeom>
              <a:avLst/>
              <a:gdLst/>
              <a:ahLst/>
              <a:cxnLst/>
              <a:rect l="l" t="t" r="r" b="b"/>
              <a:pathLst>
                <a:path w="901" h="710" extrusionOk="0">
                  <a:moveTo>
                    <a:pt x="348" y="1"/>
                  </a:moveTo>
                  <a:cubicBezTo>
                    <a:pt x="21" y="1"/>
                    <a:pt x="0" y="709"/>
                    <a:pt x="342" y="709"/>
                  </a:cubicBezTo>
                  <a:cubicBezTo>
                    <a:pt x="358" y="709"/>
                    <a:pt x="376" y="708"/>
                    <a:pt x="394" y="704"/>
                  </a:cubicBezTo>
                  <a:cubicBezTo>
                    <a:pt x="475" y="684"/>
                    <a:pt x="556" y="644"/>
                    <a:pt x="617" y="623"/>
                  </a:cubicBezTo>
                  <a:cubicBezTo>
                    <a:pt x="677" y="583"/>
                    <a:pt x="718" y="542"/>
                    <a:pt x="779" y="522"/>
                  </a:cubicBezTo>
                  <a:cubicBezTo>
                    <a:pt x="900" y="461"/>
                    <a:pt x="900" y="299"/>
                    <a:pt x="799" y="218"/>
                  </a:cubicBezTo>
                  <a:lnTo>
                    <a:pt x="799" y="198"/>
                  </a:lnTo>
                  <a:cubicBezTo>
                    <a:pt x="738" y="178"/>
                    <a:pt x="698" y="137"/>
                    <a:pt x="657" y="97"/>
                  </a:cubicBezTo>
                  <a:cubicBezTo>
                    <a:pt x="576" y="56"/>
                    <a:pt x="495" y="36"/>
                    <a:pt x="434" y="16"/>
                  </a:cubicBezTo>
                  <a:cubicBezTo>
                    <a:pt x="403" y="5"/>
                    <a:pt x="375" y="1"/>
                    <a:pt x="348"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848" name="Google Shape;2848;p77"/>
            <p:cNvSpPr/>
            <p:nvPr/>
          </p:nvSpPr>
          <p:spPr>
            <a:xfrm>
              <a:off x="3289150" y="3187125"/>
              <a:ext cx="28875" cy="18175"/>
            </a:xfrm>
            <a:custGeom>
              <a:avLst/>
              <a:gdLst/>
              <a:ahLst/>
              <a:cxnLst/>
              <a:rect l="l" t="t" r="r" b="b"/>
              <a:pathLst>
                <a:path w="1155" h="727" extrusionOk="0">
                  <a:moveTo>
                    <a:pt x="471" y="1"/>
                  </a:moveTo>
                  <a:cubicBezTo>
                    <a:pt x="306" y="1"/>
                    <a:pt x="150" y="80"/>
                    <a:pt x="61" y="214"/>
                  </a:cubicBezTo>
                  <a:cubicBezTo>
                    <a:pt x="0" y="336"/>
                    <a:pt x="0" y="478"/>
                    <a:pt x="101" y="579"/>
                  </a:cubicBezTo>
                  <a:cubicBezTo>
                    <a:pt x="182" y="660"/>
                    <a:pt x="263" y="721"/>
                    <a:pt x="385" y="721"/>
                  </a:cubicBezTo>
                  <a:cubicBezTo>
                    <a:pt x="407" y="724"/>
                    <a:pt x="428" y="726"/>
                    <a:pt x="449" y="726"/>
                  </a:cubicBezTo>
                  <a:cubicBezTo>
                    <a:pt x="548" y="726"/>
                    <a:pt x="642" y="690"/>
                    <a:pt x="709" y="640"/>
                  </a:cubicBezTo>
                  <a:cubicBezTo>
                    <a:pt x="810" y="559"/>
                    <a:pt x="912" y="498"/>
                    <a:pt x="1033" y="458"/>
                  </a:cubicBezTo>
                  <a:cubicBezTo>
                    <a:pt x="1155" y="377"/>
                    <a:pt x="1134" y="194"/>
                    <a:pt x="1013" y="154"/>
                  </a:cubicBezTo>
                  <a:cubicBezTo>
                    <a:pt x="891" y="113"/>
                    <a:pt x="770" y="73"/>
                    <a:pt x="648" y="32"/>
                  </a:cubicBezTo>
                  <a:cubicBezTo>
                    <a:pt x="590" y="11"/>
                    <a:pt x="530" y="1"/>
                    <a:pt x="471"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849" name="Google Shape;2849;p77"/>
            <p:cNvSpPr/>
            <p:nvPr/>
          </p:nvSpPr>
          <p:spPr>
            <a:xfrm>
              <a:off x="3222800" y="3199050"/>
              <a:ext cx="21800" cy="19025"/>
            </a:xfrm>
            <a:custGeom>
              <a:avLst/>
              <a:gdLst/>
              <a:ahLst/>
              <a:cxnLst/>
              <a:rect l="l" t="t" r="r" b="b"/>
              <a:pathLst>
                <a:path w="872" h="761" extrusionOk="0">
                  <a:moveTo>
                    <a:pt x="406" y="1"/>
                  </a:moveTo>
                  <a:cubicBezTo>
                    <a:pt x="244" y="1"/>
                    <a:pt x="102" y="102"/>
                    <a:pt x="41" y="264"/>
                  </a:cubicBezTo>
                  <a:cubicBezTo>
                    <a:pt x="1" y="406"/>
                    <a:pt x="61" y="568"/>
                    <a:pt x="203" y="669"/>
                  </a:cubicBezTo>
                  <a:cubicBezTo>
                    <a:pt x="244" y="689"/>
                    <a:pt x="304" y="730"/>
                    <a:pt x="365" y="750"/>
                  </a:cubicBezTo>
                  <a:cubicBezTo>
                    <a:pt x="393" y="757"/>
                    <a:pt x="421" y="761"/>
                    <a:pt x="450" y="761"/>
                  </a:cubicBezTo>
                  <a:cubicBezTo>
                    <a:pt x="587" y="761"/>
                    <a:pt x="723" y="682"/>
                    <a:pt x="791" y="548"/>
                  </a:cubicBezTo>
                  <a:cubicBezTo>
                    <a:pt x="872" y="386"/>
                    <a:pt x="811" y="183"/>
                    <a:pt x="669" y="82"/>
                  </a:cubicBezTo>
                  <a:cubicBezTo>
                    <a:pt x="588" y="41"/>
                    <a:pt x="487" y="21"/>
                    <a:pt x="406"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850" name="Google Shape;2850;p77"/>
            <p:cNvSpPr/>
            <p:nvPr/>
          </p:nvSpPr>
          <p:spPr>
            <a:xfrm>
              <a:off x="3606575" y="3227025"/>
              <a:ext cx="23775" cy="16525"/>
            </a:xfrm>
            <a:custGeom>
              <a:avLst/>
              <a:gdLst/>
              <a:ahLst/>
              <a:cxnLst/>
              <a:rect l="l" t="t" r="r" b="b"/>
              <a:pathLst>
                <a:path w="951" h="661" extrusionOk="0">
                  <a:moveTo>
                    <a:pt x="587" y="0"/>
                  </a:moveTo>
                  <a:cubicBezTo>
                    <a:pt x="542" y="0"/>
                    <a:pt x="496" y="11"/>
                    <a:pt x="449" y="36"/>
                  </a:cubicBezTo>
                  <a:lnTo>
                    <a:pt x="389" y="36"/>
                  </a:lnTo>
                  <a:cubicBezTo>
                    <a:pt x="0" y="176"/>
                    <a:pt x="314" y="661"/>
                    <a:pt x="582" y="661"/>
                  </a:cubicBezTo>
                  <a:cubicBezTo>
                    <a:pt x="664" y="661"/>
                    <a:pt x="742" y="616"/>
                    <a:pt x="794" y="502"/>
                  </a:cubicBezTo>
                  <a:lnTo>
                    <a:pt x="834" y="442"/>
                  </a:lnTo>
                  <a:cubicBezTo>
                    <a:pt x="951" y="241"/>
                    <a:pt x="793" y="0"/>
                    <a:pt x="587"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851" name="Google Shape;2851;p77"/>
            <p:cNvSpPr/>
            <p:nvPr/>
          </p:nvSpPr>
          <p:spPr>
            <a:xfrm>
              <a:off x="3538300" y="3332000"/>
              <a:ext cx="21275" cy="18025"/>
            </a:xfrm>
            <a:custGeom>
              <a:avLst/>
              <a:gdLst/>
              <a:ahLst/>
              <a:cxnLst/>
              <a:rect l="l" t="t" r="r" b="b"/>
              <a:pathLst>
                <a:path w="851" h="721" extrusionOk="0">
                  <a:moveTo>
                    <a:pt x="277" y="1"/>
                  </a:moveTo>
                  <a:cubicBezTo>
                    <a:pt x="203" y="1"/>
                    <a:pt x="128" y="32"/>
                    <a:pt x="81" y="91"/>
                  </a:cubicBezTo>
                  <a:cubicBezTo>
                    <a:pt x="0" y="192"/>
                    <a:pt x="0" y="355"/>
                    <a:pt x="81" y="456"/>
                  </a:cubicBezTo>
                  <a:lnTo>
                    <a:pt x="81" y="436"/>
                  </a:lnTo>
                  <a:cubicBezTo>
                    <a:pt x="196" y="551"/>
                    <a:pt x="348" y="721"/>
                    <a:pt x="519" y="721"/>
                  </a:cubicBezTo>
                  <a:cubicBezTo>
                    <a:pt x="528" y="721"/>
                    <a:pt x="538" y="720"/>
                    <a:pt x="547" y="719"/>
                  </a:cubicBezTo>
                  <a:cubicBezTo>
                    <a:pt x="628" y="719"/>
                    <a:pt x="709" y="679"/>
                    <a:pt x="770" y="618"/>
                  </a:cubicBezTo>
                  <a:cubicBezTo>
                    <a:pt x="831" y="557"/>
                    <a:pt x="851" y="476"/>
                    <a:pt x="831" y="395"/>
                  </a:cubicBezTo>
                  <a:cubicBezTo>
                    <a:pt x="790" y="294"/>
                    <a:pt x="709" y="192"/>
                    <a:pt x="628" y="132"/>
                  </a:cubicBezTo>
                  <a:cubicBezTo>
                    <a:pt x="567" y="111"/>
                    <a:pt x="486" y="71"/>
                    <a:pt x="425" y="51"/>
                  </a:cubicBezTo>
                  <a:cubicBezTo>
                    <a:pt x="383" y="17"/>
                    <a:pt x="330" y="1"/>
                    <a:pt x="277"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852" name="Google Shape;2852;p77"/>
            <p:cNvSpPr/>
            <p:nvPr/>
          </p:nvSpPr>
          <p:spPr>
            <a:xfrm>
              <a:off x="3390925" y="3663925"/>
              <a:ext cx="25" cy="25"/>
            </a:xfrm>
            <a:custGeom>
              <a:avLst/>
              <a:gdLst/>
              <a:ahLst/>
              <a:cxnLst/>
              <a:rect l="l" t="t" r="r" b="b"/>
              <a:pathLst>
                <a:path w="1" h="1" extrusionOk="0">
                  <a:moveTo>
                    <a:pt x="1" y="1"/>
                  </a:moveTo>
                  <a:lnTo>
                    <a:pt x="1"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853" name="Google Shape;2853;p77"/>
            <p:cNvSpPr/>
            <p:nvPr/>
          </p:nvSpPr>
          <p:spPr>
            <a:xfrm>
              <a:off x="3383325" y="3663925"/>
              <a:ext cx="525" cy="25"/>
            </a:xfrm>
            <a:custGeom>
              <a:avLst/>
              <a:gdLst/>
              <a:ahLst/>
              <a:cxnLst/>
              <a:rect l="l" t="t" r="r" b="b"/>
              <a:pathLst>
                <a:path w="21" h="1" extrusionOk="0">
                  <a:moveTo>
                    <a:pt x="1" y="1"/>
                  </a:moveTo>
                  <a:lnTo>
                    <a:pt x="1" y="1"/>
                  </a:lnTo>
                  <a:cubicBezTo>
                    <a:pt x="21" y="1"/>
                    <a:pt x="21" y="1"/>
                    <a:pt x="1"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grpSp>
      <p:sp>
        <p:nvSpPr>
          <p:cNvPr id="2854" name="Google Shape;2854;p77"/>
          <p:cNvSpPr/>
          <p:nvPr/>
        </p:nvSpPr>
        <p:spPr>
          <a:xfrm rot="-1157508">
            <a:off x="6948435" y="4440024"/>
            <a:ext cx="3519955" cy="291301"/>
          </a:xfrm>
          <a:custGeom>
            <a:avLst/>
            <a:gdLst/>
            <a:ahLst/>
            <a:cxnLst/>
            <a:rect l="l" t="t" r="r" b="b"/>
            <a:pathLst>
              <a:path w="75921" h="6283" extrusionOk="0">
                <a:moveTo>
                  <a:pt x="36228" y="1"/>
                </a:moveTo>
                <a:cubicBezTo>
                  <a:pt x="24043" y="1"/>
                  <a:pt x="11854" y="1666"/>
                  <a:pt x="0" y="5006"/>
                </a:cubicBezTo>
                <a:lnTo>
                  <a:pt x="61" y="5269"/>
                </a:lnTo>
                <a:cubicBezTo>
                  <a:pt x="11903" y="1937"/>
                  <a:pt x="24081" y="272"/>
                  <a:pt x="36252" y="272"/>
                </a:cubicBezTo>
                <a:cubicBezTo>
                  <a:pt x="49606" y="272"/>
                  <a:pt x="62953" y="2276"/>
                  <a:pt x="75839" y="6282"/>
                </a:cubicBezTo>
                <a:lnTo>
                  <a:pt x="75920" y="6019"/>
                </a:lnTo>
                <a:cubicBezTo>
                  <a:pt x="62994" y="2011"/>
                  <a:pt x="49613" y="1"/>
                  <a:pt x="36228" y="1"/>
                </a:cubicBezTo>
                <a:close/>
              </a:path>
            </a:pathLst>
          </a:custGeom>
          <a:solidFill>
            <a:srgbClr val="1E254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855" name="Google Shape;2855;p77"/>
          <p:cNvSpPr/>
          <p:nvPr/>
        </p:nvSpPr>
        <p:spPr>
          <a:xfrm rot="-775092">
            <a:off x="7050548" y="4289144"/>
            <a:ext cx="2758301" cy="997788"/>
          </a:xfrm>
          <a:custGeom>
            <a:avLst/>
            <a:gdLst/>
            <a:ahLst/>
            <a:cxnLst/>
            <a:rect l="l" t="t" r="r" b="b"/>
            <a:pathLst>
              <a:path w="59493" h="21521" extrusionOk="0">
                <a:moveTo>
                  <a:pt x="46230" y="1"/>
                </a:moveTo>
                <a:cubicBezTo>
                  <a:pt x="28715" y="1"/>
                  <a:pt x="11241" y="7808"/>
                  <a:pt x="0" y="21359"/>
                </a:cubicBezTo>
                <a:lnTo>
                  <a:pt x="182" y="21521"/>
                </a:lnTo>
                <a:cubicBezTo>
                  <a:pt x="7049" y="13236"/>
                  <a:pt x="16367" y="6977"/>
                  <a:pt x="27062" y="3412"/>
                </a:cubicBezTo>
                <a:cubicBezTo>
                  <a:pt x="33378" y="1310"/>
                  <a:pt x="39863" y="258"/>
                  <a:pt x="46264" y="258"/>
                </a:cubicBezTo>
                <a:cubicBezTo>
                  <a:pt x="50723" y="258"/>
                  <a:pt x="55140" y="768"/>
                  <a:pt x="59431" y="1791"/>
                </a:cubicBezTo>
                <a:lnTo>
                  <a:pt x="59492" y="1548"/>
                </a:lnTo>
                <a:cubicBezTo>
                  <a:pt x="55136" y="505"/>
                  <a:pt x="50682" y="1"/>
                  <a:pt x="46230" y="1"/>
                </a:cubicBezTo>
                <a:close/>
              </a:path>
            </a:pathLst>
          </a:custGeom>
          <a:solidFill>
            <a:srgbClr val="1E254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grpSp>
        <p:nvGrpSpPr>
          <p:cNvPr id="2856" name="Google Shape;2856;p77"/>
          <p:cNvGrpSpPr/>
          <p:nvPr/>
        </p:nvGrpSpPr>
        <p:grpSpPr>
          <a:xfrm>
            <a:off x="8066959" y="628623"/>
            <a:ext cx="1077048" cy="1130374"/>
            <a:chOff x="3146600" y="1308775"/>
            <a:chExt cx="652875" cy="685200"/>
          </a:xfrm>
        </p:grpSpPr>
        <p:sp>
          <p:nvSpPr>
            <p:cNvPr id="2857" name="Google Shape;2857;p77"/>
            <p:cNvSpPr/>
            <p:nvPr/>
          </p:nvSpPr>
          <p:spPr>
            <a:xfrm>
              <a:off x="3464850" y="1613725"/>
              <a:ext cx="23325" cy="71500"/>
            </a:xfrm>
            <a:custGeom>
              <a:avLst/>
              <a:gdLst/>
              <a:ahLst/>
              <a:cxnLst/>
              <a:rect l="l" t="t" r="r" b="b"/>
              <a:pathLst>
                <a:path w="933" h="2860" extrusionOk="0">
                  <a:moveTo>
                    <a:pt x="329" y="0"/>
                  </a:moveTo>
                  <a:cubicBezTo>
                    <a:pt x="166" y="0"/>
                    <a:pt x="1" y="121"/>
                    <a:pt x="1" y="336"/>
                  </a:cubicBezTo>
                  <a:cubicBezTo>
                    <a:pt x="1" y="721"/>
                    <a:pt x="62" y="1106"/>
                    <a:pt x="163" y="1491"/>
                  </a:cubicBezTo>
                  <a:cubicBezTo>
                    <a:pt x="224" y="1896"/>
                    <a:pt x="325" y="2301"/>
                    <a:pt x="447" y="2706"/>
                  </a:cubicBezTo>
                  <a:cubicBezTo>
                    <a:pt x="490" y="2811"/>
                    <a:pt x="583" y="2859"/>
                    <a:pt x="676" y="2859"/>
                  </a:cubicBezTo>
                  <a:cubicBezTo>
                    <a:pt x="798" y="2859"/>
                    <a:pt x="921" y="2775"/>
                    <a:pt x="933" y="2625"/>
                  </a:cubicBezTo>
                  <a:cubicBezTo>
                    <a:pt x="933" y="2220"/>
                    <a:pt x="892" y="1795"/>
                    <a:pt x="831" y="1389"/>
                  </a:cubicBezTo>
                  <a:cubicBezTo>
                    <a:pt x="811" y="1005"/>
                    <a:pt x="750" y="620"/>
                    <a:pt x="629" y="235"/>
                  </a:cubicBezTo>
                  <a:cubicBezTo>
                    <a:pt x="584" y="74"/>
                    <a:pt x="458" y="0"/>
                    <a:pt x="329"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858" name="Google Shape;2858;p77"/>
            <p:cNvSpPr/>
            <p:nvPr/>
          </p:nvSpPr>
          <p:spPr>
            <a:xfrm>
              <a:off x="3368475" y="1653900"/>
              <a:ext cx="58825" cy="33900"/>
            </a:xfrm>
            <a:custGeom>
              <a:avLst/>
              <a:gdLst/>
              <a:ahLst/>
              <a:cxnLst/>
              <a:rect l="l" t="t" r="r" b="b"/>
              <a:pathLst>
                <a:path w="2353" h="1356" extrusionOk="0">
                  <a:moveTo>
                    <a:pt x="347" y="1"/>
                  </a:moveTo>
                  <a:cubicBezTo>
                    <a:pt x="161" y="1"/>
                    <a:pt x="1" y="220"/>
                    <a:pt x="169" y="370"/>
                  </a:cubicBezTo>
                  <a:lnTo>
                    <a:pt x="169" y="390"/>
                  </a:lnTo>
                  <a:cubicBezTo>
                    <a:pt x="656" y="815"/>
                    <a:pt x="1243" y="1140"/>
                    <a:pt x="1871" y="1342"/>
                  </a:cubicBezTo>
                  <a:cubicBezTo>
                    <a:pt x="1905" y="1352"/>
                    <a:pt x="1936" y="1356"/>
                    <a:pt x="1966" y="1356"/>
                  </a:cubicBezTo>
                  <a:cubicBezTo>
                    <a:pt x="2258" y="1356"/>
                    <a:pt x="2353" y="939"/>
                    <a:pt x="2114" y="755"/>
                  </a:cubicBezTo>
                  <a:cubicBezTo>
                    <a:pt x="1608" y="370"/>
                    <a:pt x="1020" y="127"/>
                    <a:pt x="392" y="5"/>
                  </a:cubicBezTo>
                  <a:cubicBezTo>
                    <a:pt x="377" y="2"/>
                    <a:pt x="362" y="1"/>
                    <a:pt x="347"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859" name="Google Shape;2859;p77"/>
            <p:cNvSpPr/>
            <p:nvPr/>
          </p:nvSpPr>
          <p:spPr>
            <a:xfrm>
              <a:off x="3374725" y="1712900"/>
              <a:ext cx="68375" cy="36500"/>
            </a:xfrm>
            <a:custGeom>
              <a:avLst/>
              <a:gdLst/>
              <a:ahLst/>
              <a:cxnLst/>
              <a:rect l="l" t="t" r="r" b="b"/>
              <a:pathLst>
                <a:path w="2735" h="1460" extrusionOk="0">
                  <a:moveTo>
                    <a:pt x="2282" y="0"/>
                  </a:moveTo>
                  <a:cubicBezTo>
                    <a:pt x="1898" y="0"/>
                    <a:pt x="1531" y="223"/>
                    <a:pt x="1196" y="400"/>
                  </a:cubicBezTo>
                  <a:cubicBezTo>
                    <a:pt x="790" y="582"/>
                    <a:pt x="243" y="744"/>
                    <a:pt x="61" y="1150"/>
                  </a:cubicBezTo>
                  <a:cubicBezTo>
                    <a:pt x="0" y="1271"/>
                    <a:pt x="61" y="1393"/>
                    <a:pt x="183" y="1433"/>
                  </a:cubicBezTo>
                  <a:lnTo>
                    <a:pt x="162" y="1413"/>
                  </a:lnTo>
                  <a:lnTo>
                    <a:pt x="162" y="1413"/>
                  </a:lnTo>
                  <a:cubicBezTo>
                    <a:pt x="248" y="1445"/>
                    <a:pt x="336" y="1459"/>
                    <a:pt x="426" y="1459"/>
                  </a:cubicBezTo>
                  <a:cubicBezTo>
                    <a:pt x="786" y="1459"/>
                    <a:pt x="1171" y="1239"/>
                    <a:pt x="1479" y="1109"/>
                  </a:cubicBezTo>
                  <a:cubicBezTo>
                    <a:pt x="1884" y="947"/>
                    <a:pt x="2391" y="825"/>
                    <a:pt x="2634" y="441"/>
                  </a:cubicBezTo>
                  <a:cubicBezTo>
                    <a:pt x="2735" y="279"/>
                    <a:pt x="2634" y="56"/>
                    <a:pt x="2451" y="15"/>
                  </a:cubicBezTo>
                  <a:cubicBezTo>
                    <a:pt x="2395" y="5"/>
                    <a:pt x="2338" y="0"/>
                    <a:pt x="2282"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860" name="Google Shape;2860;p77"/>
            <p:cNvSpPr/>
            <p:nvPr/>
          </p:nvSpPr>
          <p:spPr>
            <a:xfrm>
              <a:off x="3466375" y="1734300"/>
              <a:ext cx="25350" cy="62200"/>
            </a:xfrm>
            <a:custGeom>
              <a:avLst/>
              <a:gdLst/>
              <a:ahLst/>
              <a:cxnLst/>
              <a:rect l="l" t="t" r="r" b="b"/>
              <a:pathLst>
                <a:path w="1014" h="2488" extrusionOk="0">
                  <a:moveTo>
                    <a:pt x="281" y="0"/>
                  </a:moveTo>
                  <a:cubicBezTo>
                    <a:pt x="179" y="0"/>
                    <a:pt x="75" y="68"/>
                    <a:pt x="41" y="192"/>
                  </a:cubicBezTo>
                  <a:cubicBezTo>
                    <a:pt x="1" y="557"/>
                    <a:pt x="1" y="962"/>
                    <a:pt x="41" y="1347"/>
                  </a:cubicBezTo>
                  <a:cubicBezTo>
                    <a:pt x="82" y="1711"/>
                    <a:pt x="82" y="2076"/>
                    <a:pt x="325" y="2380"/>
                  </a:cubicBezTo>
                  <a:cubicBezTo>
                    <a:pt x="380" y="2456"/>
                    <a:pt x="452" y="2487"/>
                    <a:pt x="526" y="2487"/>
                  </a:cubicBezTo>
                  <a:cubicBezTo>
                    <a:pt x="669" y="2487"/>
                    <a:pt x="818" y="2371"/>
                    <a:pt x="872" y="2238"/>
                  </a:cubicBezTo>
                  <a:cubicBezTo>
                    <a:pt x="1014" y="1894"/>
                    <a:pt x="872" y="1509"/>
                    <a:pt x="791" y="1165"/>
                  </a:cubicBezTo>
                  <a:cubicBezTo>
                    <a:pt x="750" y="800"/>
                    <a:pt x="649" y="456"/>
                    <a:pt x="487" y="132"/>
                  </a:cubicBezTo>
                  <a:cubicBezTo>
                    <a:pt x="442" y="42"/>
                    <a:pt x="362" y="0"/>
                    <a:pt x="281"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861" name="Google Shape;2861;p77"/>
            <p:cNvSpPr/>
            <p:nvPr/>
          </p:nvSpPr>
          <p:spPr>
            <a:xfrm>
              <a:off x="3511950" y="1716675"/>
              <a:ext cx="73975" cy="25875"/>
            </a:xfrm>
            <a:custGeom>
              <a:avLst/>
              <a:gdLst/>
              <a:ahLst/>
              <a:cxnLst/>
              <a:rect l="l" t="t" r="r" b="b"/>
              <a:pathLst>
                <a:path w="2959" h="1035" extrusionOk="0">
                  <a:moveTo>
                    <a:pt x="625" y="1"/>
                  </a:moveTo>
                  <a:cubicBezTo>
                    <a:pt x="552" y="1"/>
                    <a:pt x="479" y="3"/>
                    <a:pt x="406" y="6"/>
                  </a:cubicBezTo>
                  <a:cubicBezTo>
                    <a:pt x="163" y="26"/>
                    <a:pt x="1" y="371"/>
                    <a:pt x="264" y="512"/>
                  </a:cubicBezTo>
                  <a:cubicBezTo>
                    <a:pt x="649" y="674"/>
                    <a:pt x="1054" y="796"/>
                    <a:pt x="1459" y="877"/>
                  </a:cubicBezTo>
                  <a:cubicBezTo>
                    <a:pt x="1735" y="935"/>
                    <a:pt x="2031" y="1034"/>
                    <a:pt x="2318" y="1034"/>
                  </a:cubicBezTo>
                  <a:cubicBezTo>
                    <a:pt x="2432" y="1034"/>
                    <a:pt x="2545" y="1019"/>
                    <a:pt x="2654" y="978"/>
                  </a:cubicBezTo>
                  <a:cubicBezTo>
                    <a:pt x="2877" y="918"/>
                    <a:pt x="2958" y="634"/>
                    <a:pt x="2796" y="452"/>
                  </a:cubicBezTo>
                  <a:cubicBezTo>
                    <a:pt x="2472" y="168"/>
                    <a:pt x="2087" y="168"/>
                    <a:pt x="1682" y="107"/>
                  </a:cubicBezTo>
                  <a:cubicBezTo>
                    <a:pt x="1330" y="40"/>
                    <a:pt x="977" y="1"/>
                    <a:pt x="625"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862" name="Google Shape;2862;p77"/>
            <p:cNvSpPr/>
            <p:nvPr/>
          </p:nvSpPr>
          <p:spPr>
            <a:xfrm>
              <a:off x="3507275" y="1633900"/>
              <a:ext cx="57125" cy="52450"/>
            </a:xfrm>
            <a:custGeom>
              <a:avLst/>
              <a:gdLst/>
              <a:ahLst/>
              <a:cxnLst/>
              <a:rect l="l" t="t" r="r" b="b"/>
              <a:pathLst>
                <a:path w="2285" h="2098" extrusionOk="0">
                  <a:moveTo>
                    <a:pt x="1852" y="0"/>
                  </a:moveTo>
                  <a:cubicBezTo>
                    <a:pt x="1818" y="0"/>
                    <a:pt x="1783" y="5"/>
                    <a:pt x="1748" y="15"/>
                  </a:cubicBezTo>
                  <a:cubicBezTo>
                    <a:pt x="1383" y="117"/>
                    <a:pt x="1140" y="420"/>
                    <a:pt x="877" y="684"/>
                  </a:cubicBezTo>
                  <a:cubicBezTo>
                    <a:pt x="613" y="947"/>
                    <a:pt x="370" y="1231"/>
                    <a:pt x="147" y="1534"/>
                  </a:cubicBezTo>
                  <a:cubicBezTo>
                    <a:pt x="0" y="1796"/>
                    <a:pt x="209" y="2097"/>
                    <a:pt x="476" y="2097"/>
                  </a:cubicBezTo>
                  <a:cubicBezTo>
                    <a:pt x="540" y="2097"/>
                    <a:pt x="608" y="2080"/>
                    <a:pt x="674" y="2041"/>
                  </a:cubicBezTo>
                  <a:cubicBezTo>
                    <a:pt x="978" y="1838"/>
                    <a:pt x="1261" y="1595"/>
                    <a:pt x="1525" y="1332"/>
                  </a:cubicBezTo>
                  <a:cubicBezTo>
                    <a:pt x="1808" y="1089"/>
                    <a:pt x="2092" y="846"/>
                    <a:pt x="2213" y="481"/>
                  </a:cubicBezTo>
                  <a:cubicBezTo>
                    <a:pt x="2284" y="233"/>
                    <a:pt x="2092" y="0"/>
                    <a:pt x="1852"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863" name="Google Shape;2863;p77"/>
            <p:cNvSpPr/>
            <p:nvPr/>
          </p:nvSpPr>
          <p:spPr>
            <a:xfrm>
              <a:off x="3484100" y="1539375"/>
              <a:ext cx="27375" cy="60475"/>
            </a:xfrm>
            <a:custGeom>
              <a:avLst/>
              <a:gdLst/>
              <a:ahLst/>
              <a:cxnLst/>
              <a:rect l="l" t="t" r="r" b="b"/>
              <a:pathLst>
                <a:path w="1095" h="2419" extrusionOk="0">
                  <a:moveTo>
                    <a:pt x="480" y="0"/>
                  </a:moveTo>
                  <a:cubicBezTo>
                    <a:pt x="397" y="0"/>
                    <a:pt x="317" y="37"/>
                    <a:pt x="244" y="110"/>
                  </a:cubicBezTo>
                  <a:cubicBezTo>
                    <a:pt x="1" y="393"/>
                    <a:pt x="82" y="697"/>
                    <a:pt x="143" y="1062"/>
                  </a:cubicBezTo>
                  <a:cubicBezTo>
                    <a:pt x="224" y="1426"/>
                    <a:pt x="305" y="1811"/>
                    <a:pt x="426" y="2176"/>
                  </a:cubicBezTo>
                  <a:cubicBezTo>
                    <a:pt x="481" y="2341"/>
                    <a:pt x="619" y="2419"/>
                    <a:pt x="756" y="2419"/>
                  </a:cubicBezTo>
                  <a:cubicBezTo>
                    <a:pt x="921" y="2419"/>
                    <a:pt x="1083" y="2305"/>
                    <a:pt x="1095" y="2095"/>
                  </a:cubicBezTo>
                  <a:cubicBezTo>
                    <a:pt x="1095" y="1710"/>
                    <a:pt x="1074" y="1325"/>
                    <a:pt x="1014" y="940"/>
                  </a:cubicBezTo>
                  <a:cubicBezTo>
                    <a:pt x="973" y="596"/>
                    <a:pt x="973" y="251"/>
                    <a:pt x="649" y="49"/>
                  </a:cubicBezTo>
                  <a:cubicBezTo>
                    <a:pt x="592" y="16"/>
                    <a:pt x="535" y="0"/>
                    <a:pt x="480"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864" name="Google Shape;2864;p77"/>
            <p:cNvSpPr/>
            <p:nvPr/>
          </p:nvSpPr>
          <p:spPr>
            <a:xfrm>
              <a:off x="3399225" y="1575750"/>
              <a:ext cx="48275" cy="47150"/>
            </a:xfrm>
            <a:custGeom>
              <a:avLst/>
              <a:gdLst/>
              <a:ahLst/>
              <a:cxnLst/>
              <a:rect l="l" t="t" r="r" b="b"/>
              <a:pathLst>
                <a:path w="1931" h="1886" extrusionOk="0">
                  <a:moveTo>
                    <a:pt x="371" y="1"/>
                  </a:moveTo>
                  <a:cubicBezTo>
                    <a:pt x="166" y="1"/>
                    <a:pt x="0" y="183"/>
                    <a:pt x="53" y="397"/>
                  </a:cubicBezTo>
                  <a:cubicBezTo>
                    <a:pt x="175" y="741"/>
                    <a:pt x="378" y="1025"/>
                    <a:pt x="641" y="1268"/>
                  </a:cubicBezTo>
                  <a:cubicBezTo>
                    <a:pt x="864" y="1551"/>
                    <a:pt x="1147" y="1754"/>
                    <a:pt x="1471" y="1875"/>
                  </a:cubicBezTo>
                  <a:cubicBezTo>
                    <a:pt x="1499" y="1882"/>
                    <a:pt x="1526" y="1885"/>
                    <a:pt x="1553" y="1885"/>
                  </a:cubicBezTo>
                  <a:cubicBezTo>
                    <a:pt x="1761" y="1885"/>
                    <a:pt x="1930" y="1686"/>
                    <a:pt x="1877" y="1470"/>
                  </a:cubicBezTo>
                  <a:cubicBezTo>
                    <a:pt x="1755" y="1146"/>
                    <a:pt x="1552" y="842"/>
                    <a:pt x="1289" y="599"/>
                  </a:cubicBezTo>
                  <a:cubicBezTo>
                    <a:pt x="1066" y="336"/>
                    <a:pt x="783" y="133"/>
                    <a:pt x="459" y="12"/>
                  </a:cubicBezTo>
                  <a:cubicBezTo>
                    <a:pt x="429" y="4"/>
                    <a:pt x="400" y="1"/>
                    <a:pt x="371"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865" name="Google Shape;2865;p77"/>
            <p:cNvSpPr/>
            <p:nvPr/>
          </p:nvSpPr>
          <p:spPr>
            <a:xfrm>
              <a:off x="3285100" y="1605175"/>
              <a:ext cx="66350" cy="23050"/>
            </a:xfrm>
            <a:custGeom>
              <a:avLst/>
              <a:gdLst/>
              <a:ahLst/>
              <a:cxnLst/>
              <a:rect l="l" t="t" r="r" b="b"/>
              <a:pathLst>
                <a:path w="2654" h="922" extrusionOk="0">
                  <a:moveTo>
                    <a:pt x="1030" y="0"/>
                  </a:moveTo>
                  <a:cubicBezTo>
                    <a:pt x="874" y="0"/>
                    <a:pt x="720" y="10"/>
                    <a:pt x="567" y="30"/>
                  </a:cubicBezTo>
                  <a:cubicBezTo>
                    <a:pt x="142" y="70"/>
                    <a:pt x="0" y="658"/>
                    <a:pt x="466" y="779"/>
                  </a:cubicBezTo>
                  <a:cubicBezTo>
                    <a:pt x="770" y="881"/>
                    <a:pt x="1114" y="921"/>
                    <a:pt x="1438" y="921"/>
                  </a:cubicBezTo>
                  <a:cubicBezTo>
                    <a:pt x="1762" y="921"/>
                    <a:pt x="2086" y="901"/>
                    <a:pt x="2390" y="820"/>
                  </a:cubicBezTo>
                  <a:cubicBezTo>
                    <a:pt x="2613" y="739"/>
                    <a:pt x="2654" y="435"/>
                    <a:pt x="2451" y="313"/>
                  </a:cubicBezTo>
                  <a:cubicBezTo>
                    <a:pt x="2006" y="99"/>
                    <a:pt x="1515" y="0"/>
                    <a:pt x="1030"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866" name="Google Shape;2866;p77"/>
            <p:cNvSpPr/>
            <p:nvPr/>
          </p:nvSpPr>
          <p:spPr>
            <a:xfrm>
              <a:off x="3306400" y="1700925"/>
              <a:ext cx="70975" cy="44525"/>
            </a:xfrm>
            <a:custGeom>
              <a:avLst/>
              <a:gdLst/>
              <a:ahLst/>
              <a:cxnLst/>
              <a:rect l="l" t="t" r="r" b="b"/>
              <a:pathLst>
                <a:path w="2839" h="1781" extrusionOk="0">
                  <a:moveTo>
                    <a:pt x="2492" y="0"/>
                  </a:moveTo>
                  <a:cubicBezTo>
                    <a:pt x="2472" y="0"/>
                    <a:pt x="2451" y="3"/>
                    <a:pt x="2430" y="8"/>
                  </a:cubicBezTo>
                  <a:lnTo>
                    <a:pt x="2409" y="8"/>
                  </a:lnTo>
                  <a:cubicBezTo>
                    <a:pt x="2024" y="150"/>
                    <a:pt x="1660" y="312"/>
                    <a:pt x="1295" y="474"/>
                  </a:cubicBezTo>
                  <a:cubicBezTo>
                    <a:pt x="890" y="636"/>
                    <a:pt x="546" y="859"/>
                    <a:pt x="242" y="1142"/>
                  </a:cubicBezTo>
                  <a:cubicBezTo>
                    <a:pt x="1" y="1402"/>
                    <a:pt x="201" y="1780"/>
                    <a:pt x="516" y="1780"/>
                  </a:cubicBezTo>
                  <a:cubicBezTo>
                    <a:pt x="546" y="1780"/>
                    <a:pt x="576" y="1777"/>
                    <a:pt x="607" y="1770"/>
                  </a:cubicBezTo>
                  <a:cubicBezTo>
                    <a:pt x="991" y="1649"/>
                    <a:pt x="1376" y="1446"/>
                    <a:pt x="1700" y="1183"/>
                  </a:cubicBezTo>
                  <a:cubicBezTo>
                    <a:pt x="2045" y="960"/>
                    <a:pt x="2369" y="717"/>
                    <a:pt x="2673" y="454"/>
                  </a:cubicBezTo>
                  <a:cubicBezTo>
                    <a:pt x="2839" y="269"/>
                    <a:pt x="2702" y="0"/>
                    <a:pt x="2492"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867" name="Google Shape;2867;p77"/>
            <p:cNvSpPr/>
            <p:nvPr/>
          </p:nvSpPr>
          <p:spPr>
            <a:xfrm>
              <a:off x="3408650" y="1790875"/>
              <a:ext cx="25350" cy="68000"/>
            </a:xfrm>
            <a:custGeom>
              <a:avLst/>
              <a:gdLst/>
              <a:ahLst/>
              <a:cxnLst/>
              <a:rect l="l" t="t" r="r" b="b"/>
              <a:pathLst>
                <a:path w="1014" h="2720" extrusionOk="0">
                  <a:moveTo>
                    <a:pt x="643" y="0"/>
                  </a:moveTo>
                  <a:cubicBezTo>
                    <a:pt x="527" y="0"/>
                    <a:pt x="410" y="63"/>
                    <a:pt x="365" y="198"/>
                  </a:cubicBezTo>
                  <a:cubicBezTo>
                    <a:pt x="102" y="947"/>
                    <a:pt x="1" y="1737"/>
                    <a:pt x="82" y="2527"/>
                  </a:cubicBezTo>
                  <a:cubicBezTo>
                    <a:pt x="127" y="2652"/>
                    <a:pt x="248" y="2720"/>
                    <a:pt x="368" y="2720"/>
                  </a:cubicBezTo>
                  <a:cubicBezTo>
                    <a:pt x="462" y="2720"/>
                    <a:pt x="555" y="2678"/>
                    <a:pt x="608" y="2588"/>
                  </a:cubicBezTo>
                  <a:cubicBezTo>
                    <a:pt x="912" y="1859"/>
                    <a:pt x="1013" y="1069"/>
                    <a:pt x="932" y="279"/>
                  </a:cubicBezTo>
                  <a:cubicBezTo>
                    <a:pt x="932" y="99"/>
                    <a:pt x="788" y="0"/>
                    <a:pt x="643"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868" name="Google Shape;2868;p77"/>
            <p:cNvSpPr/>
            <p:nvPr/>
          </p:nvSpPr>
          <p:spPr>
            <a:xfrm>
              <a:off x="3523925" y="1787225"/>
              <a:ext cx="59250" cy="53050"/>
            </a:xfrm>
            <a:custGeom>
              <a:avLst/>
              <a:gdLst/>
              <a:ahLst/>
              <a:cxnLst/>
              <a:rect l="l" t="t" r="r" b="b"/>
              <a:pathLst>
                <a:path w="2370" h="2122" extrusionOk="0">
                  <a:moveTo>
                    <a:pt x="316" y="1"/>
                  </a:moveTo>
                  <a:cubicBezTo>
                    <a:pt x="112" y="1"/>
                    <a:pt x="1" y="269"/>
                    <a:pt x="89" y="445"/>
                  </a:cubicBezTo>
                  <a:lnTo>
                    <a:pt x="69" y="445"/>
                  </a:lnTo>
                  <a:cubicBezTo>
                    <a:pt x="271" y="790"/>
                    <a:pt x="535" y="1093"/>
                    <a:pt x="838" y="1357"/>
                  </a:cubicBezTo>
                  <a:cubicBezTo>
                    <a:pt x="1102" y="1661"/>
                    <a:pt x="1426" y="1904"/>
                    <a:pt x="1790" y="2086"/>
                  </a:cubicBezTo>
                  <a:cubicBezTo>
                    <a:pt x="1840" y="2111"/>
                    <a:pt x="1891" y="2122"/>
                    <a:pt x="1940" y="2122"/>
                  </a:cubicBezTo>
                  <a:cubicBezTo>
                    <a:pt x="2172" y="2122"/>
                    <a:pt x="2370" y="1871"/>
                    <a:pt x="2236" y="1620"/>
                  </a:cubicBezTo>
                  <a:cubicBezTo>
                    <a:pt x="2013" y="1255"/>
                    <a:pt x="1730" y="952"/>
                    <a:pt x="1406" y="709"/>
                  </a:cubicBezTo>
                  <a:cubicBezTo>
                    <a:pt x="1102" y="425"/>
                    <a:pt x="778" y="202"/>
                    <a:pt x="413" y="20"/>
                  </a:cubicBezTo>
                  <a:cubicBezTo>
                    <a:pt x="379" y="7"/>
                    <a:pt x="346" y="1"/>
                    <a:pt x="316"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869" name="Google Shape;2869;p77"/>
            <p:cNvSpPr/>
            <p:nvPr/>
          </p:nvSpPr>
          <p:spPr>
            <a:xfrm>
              <a:off x="3588425" y="1757325"/>
              <a:ext cx="79025" cy="20175"/>
            </a:xfrm>
            <a:custGeom>
              <a:avLst/>
              <a:gdLst/>
              <a:ahLst/>
              <a:cxnLst/>
              <a:rect l="l" t="t" r="r" b="b"/>
              <a:pathLst>
                <a:path w="3161" h="807" extrusionOk="0">
                  <a:moveTo>
                    <a:pt x="1971" y="0"/>
                  </a:moveTo>
                  <a:cubicBezTo>
                    <a:pt x="1826" y="0"/>
                    <a:pt x="1682" y="7"/>
                    <a:pt x="1540" y="21"/>
                  </a:cubicBezTo>
                  <a:cubicBezTo>
                    <a:pt x="1094" y="21"/>
                    <a:pt x="669" y="61"/>
                    <a:pt x="244" y="142"/>
                  </a:cubicBezTo>
                  <a:cubicBezTo>
                    <a:pt x="0" y="223"/>
                    <a:pt x="0" y="568"/>
                    <a:pt x="244" y="649"/>
                  </a:cubicBezTo>
                  <a:cubicBezTo>
                    <a:pt x="669" y="750"/>
                    <a:pt x="1094" y="790"/>
                    <a:pt x="1540" y="790"/>
                  </a:cubicBezTo>
                  <a:cubicBezTo>
                    <a:pt x="1659" y="802"/>
                    <a:pt x="1779" y="807"/>
                    <a:pt x="1900" y="807"/>
                  </a:cubicBezTo>
                  <a:cubicBezTo>
                    <a:pt x="2213" y="807"/>
                    <a:pt x="2530" y="774"/>
                    <a:pt x="2836" y="730"/>
                  </a:cubicBezTo>
                  <a:cubicBezTo>
                    <a:pt x="3160" y="628"/>
                    <a:pt x="3160" y="183"/>
                    <a:pt x="2836" y="82"/>
                  </a:cubicBezTo>
                  <a:cubicBezTo>
                    <a:pt x="2553" y="27"/>
                    <a:pt x="2260" y="0"/>
                    <a:pt x="1971"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870" name="Google Shape;2870;p77"/>
            <p:cNvSpPr/>
            <p:nvPr/>
          </p:nvSpPr>
          <p:spPr>
            <a:xfrm>
              <a:off x="3575250" y="1657750"/>
              <a:ext cx="73450" cy="34275"/>
            </a:xfrm>
            <a:custGeom>
              <a:avLst/>
              <a:gdLst/>
              <a:ahLst/>
              <a:cxnLst/>
              <a:rect l="l" t="t" r="r" b="b"/>
              <a:pathLst>
                <a:path w="2938" h="1371" extrusionOk="0">
                  <a:moveTo>
                    <a:pt x="2390" y="0"/>
                  </a:moveTo>
                  <a:cubicBezTo>
                    <a:pt x="2050" y="0"/>
                    <a:pt x="1764" y="136"/>
                    <a:pt x="1419" y="256"/>
                  </a:cubicBezTo>
                  <a:cubicBezTo>
                    <a:pt x="1014" y="358"/>
                    <a:pt x="629" y="540"/>
                    <a:pt x="284" y="763"/>
                  </a:cubicBezTo>
                  <a:cubicBezTo>
                    <a:pt x="1" y="945"/>
                    <a:pt x="122" y="1370"/>
                    <a:pt x="446" y="1370"/>
                  </a:cubicBezTo>
                  <a:lnTo>
                    <a:pt x="446" y="1350"/>
                  </a:lnTo>
                  <a:cubicBezTo>
                    <a:pt x="852" y="1330"/>
                    <a:pt x="1257" y="1249"/>
                    <a:pt x="1662" y="1107"/>
                  </a:cubicBezTo>
                  <a:cubicBezTo>
                    <a:pt x="2026" y="986"/>
                    <a:pt x="2452" y="925"/>
                    <a:pt x="2735" y="641"/>
                  </a:cubicBezTo>
                  <a:cubicBezTo>
                    <a:pt x="2938" y="418"/>
                    <a:pt x="2837" y="94"/>
                    <a:pt x="2573" y="13"/>
                  </a:cubicBezTo>
                  <a:cubicBezTo>
                    <a:pt x="2510" y="4"/>
                    <a:pt x="2449" y="0"/>
                    <a:pt x="2390"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871" name="Google Shape;2871;p77"/>
            <p:cNvSpPr/>
            <p:nvPr/>
          </p:nvSpPr>
          <p:spPr>
            <a:xfrm>
              <a:off x="3556525" y="1542175"/>
              <a:ext cx="33950" cy="53125"/>
            </a:xfrm>
            <a:custGeom>
              <a:avLst/>
              <a:gdLst/>
              <a:ahLst/>
              <a:cxnLst/>
              <a:rect l="l" t="t" r="r" b="b"/>
              <a:pathLst>
                <a:path w="1358" h="2125" extrusionOk="0">
                  <a:moveTo>
                    <a:pt x="903" y="1"/>
                  </a:moveTo>
                  <a:cubicBezTo>
                    <a:pt x="814" y="1"/>
                    <a:pt x="723" y="32"/>
                    <a:pt x="649" y="99"/>
                  </a:cubicBezTo>
                  <a:cubicBezTo>
                    <a:pt x="345" y="362"/>
                    <a:pt x="284" y="990"/>
                    <a:pt x="183" y="1355"/>
                  </a:cubicBezTo>
                  <a:cubicBezTo>
                    <a:pt x="142" y="1557"/>
                    <a:pt x="0" y="2125"/>
                    <a:pt x="365" y="2125"/>
                  </a:cubicBezTo>
                  <a:cubicBezTo>
                    <a:pt x="730" y="2125"/>
                    <a:pt x="851" y="1719"/>
                    <a:pt x="952" y="1456"/>
                  </a:cubicBezTo>
                  <a:cubicBezTo>
                    <a:pt x="1094" y="1091"/>
                    <a:pt x="1357" y="666"/>
                    <a:pt x="1256" y="261"/>
                  </a:cubicBezTo>
                  <a:cubicBezTo>
                    <a:pt x="1205" y="94"/>
                    <a:pt x="1056" y="1"/>
                    <a:pt x="903"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872" name="Google Shape;2872;p77"/>
            <p:cNvSpPr/>
            <p:nvPr/>
          </p:nvSpPr>
          <p:spPr>
            <a:xfrm>
              <a:off x="3412925" y="1487700"/>
              <a:ext cx="44800" cy="56875"/>
            </a:xfrm>
            <a:custGeom>
              <a:avLst/>
              <a:gdLst/>
              <a:ahLst/>
              <a:cxnLst/>
              <a:rect l="l" t="t" r="r" b="b"/>
              <a:pathLst>
                <a:path w="1792" h="2275" extrusionOk="0">
                  <a:moveTo>
                    <a:pt x="364" y="0"/>
                  </a:moveTo>
                  <a:cubicBezTo>
                    <a:pt x="157" y="0"/>
                    <a:pt x="0" y="211"/>
                    <a:pt x="32" y="435"/>
                  </a:cubicBezTo>
                  <a:cubicBezTo>
                    <a:pt x="113" y="779"/>
                    <a:pt x="255" y="1083"/>
                    <a:pt x="498" y="1366"/>
                  </a:cubicBezTo>
                  <a:cubicBezTo>
                    <a:pt x="680" y="1650"/>
                    <a:pt x="883" y="1934"/>
                    <a:pt x="1146" y="2177"/>
                  </a:cubicBezTo>
                  <a:cubicBezTo>
                    <a:pt x="1220" y="2245"/>
                    <a:pt x="1306" y="2275"/>
                    <a:pt x="1388" y="2275"/>
                  </a:cubicBezTo>
                  <a:cubicBezTo>
                    <a:pt x="1599" y="2275"/>
                    <a:pt x="1792" y="2080"/>
                    <a:pt x="1734" y="1832"/>
                  </a:cubicBezTo>
                  <a:cubicBezTo>
                    <a:pt x="1612" y="1488"/>
                    <a:pt x="1430" y="1164"/>
                    <a:pt x="1227" y="860"/>
                  </a:cubicBezTo>
                  <a:cubicBezTo>
                    <a:pt x="1065" y="536"/>
                    <a:pt x="822" y="252"/>
                    <a:pt x="539" y="50"/>
                  </a:cubicBezTo>
                  <a:cubicBezTo>
                    <a:pt x="478" y="15"/>
                    <a:pt x="419" y="0"/>
                    <a:pt x="364"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873" name="Google Shape;2873;p77"/>
            <p:cNvSpPr/>
            <p:nvPr/>
          </p:nvSpPr>
          <p:spPr>
            <a:xfrm>
              <a:off x="3324250" y="1515125"/>
              <a:ext cx="48025" cy="54075"/>
            </a:xfrm>
            <a:custGeom>
              <a:avLst/>
              <a:gdLst/>
              <a:ahLst/>
              <a:cxnLst/>
              <a:rect l="l" t="t" r="r" b="b"/>
              <a:pathLst>
                <a:path w="1921" h="2163" extrusionOk="0">
                  <a:moveTo>
                    <a:pt x="479" y="0"/>
                  </a:moveTo>
                  <a:cubicBezTo>
                    <a:pt x="233" y="0"/>
                    <a:pt x="0" y="170"/>
                    <a:pt x="115" y="472"/>
                  </a:cubicBezTo>
                  <a:cubicBezTo>
                    <a:pt x="237" y="796"/>
                    <a:pt x="439" y="1100"/>
                    <a:pt x="683" y="1363"/>
                  </a:cubicBezTo>
                  <a:cubicBezTo>
                    <a:pt x="885" y="1647"/>
                    <a:pt x="1128" y="1890"/>
                    <a:pt x="1412" y="2113"/>
                  </a:cubicBezTo>
                  <a:cubicBezTo>
                    <a:pt x="1455" y="2147"/>
                    <a:pt x="1504" y="2163"/>
                    <a:pt x="1554" y="2163"/>
                  </a:cubicBezTo>
                  <a:cubicBezTo>
                    <a:pt x="1735" y="2163"/>
                    <a:pt x="1921" y="1959"/>
                    <a:pt x="1857" y="1768"/>
                  </a:cubicBezTo>
                  <a:cubicBezTo>
                    <a:pt x="1736" y="1444"/>
                    <a:pt x="1574" y="1161"/>
                    <a:pt x="1391" y="877"/>
                  </a:cubicBezTo>
                  <a:cubicBezTo>
                    <a:pt x="1229" y="573"/>
                    <a:pt x="1007" y="310"/>
                    <a:pt x="764" y="87"/>
                  </a:cubicBezTo>
                  <a:cubicBezTo>
                    <a:pt x="681" y="28"/>
                    <a:pt x="579" y="0"/>
                    <a:pt x="479"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874" name="Google Shape;2874;p77"/>
            <p:cNvSpPr/>
            <p:nvPr/>
          </p:nvSpPr>
          <p:spPr>
            <a:xfrm>
              <a:off x="3268375" y="1668700"/>
              <a:ext cx="64850" cy="29900"/>
            </a:xfrm>
            <a:custGeom>
              <a:avLst/>
              <a:gdLst/>
              <a:ahLst/>
              <a:cxnLst/>
              <a:rect l="l" t="t" r="r" b="b"/>
              <a:pathLst>
                <a:path w="2594" h="1196" extrusionOk="0">
                  <a:moveTo>
                    <a:pt x="2290" y="1"/>
                  </a:moveTo>
                  <a:cubicBezTo>
                    <a:pt x="1965" y="1"/>
                    <a:pt x="1621" y="41"/>
                    <a:pt x="1297" y="122"/>
                  </a:cubicBezTo>
                  <a:cubicBezTo>
                    <a:pt x="973" y="163"/>
                    <a:pt x="629" y="284"/>
                    <a:pt x="345" y="467"/>
                  </a:cubicBezTo>
                  <a:cubicBezTo>
                    <a:pt x="1" y="669"/>
                    <a:pt x="142" y="1176"/>
                    <a:pt x="548" y="1196"/>
                  </a:cubicBezTo>
                  <a:cubicBezTo>
                    <a:pt x="892" y="1176"/>
                    <a:pt x="1236" y="1054"/>
                    <a:pt x="1560" y="892"/>
                  </a:cubicBezTo>
                  <a:cubicBezTo>
                    <a:pt x="1864" y="770"/>
                    <a:pt x="2168" y="588"/>
                    <a:pt x="2431" y="386"/>
                  </a:cubicBezTo>
                  <a:cubicBezTo>
                    <a:pt x="2593" y="264"/>
                    <a:pt x="2452" y="21"/>
                    <a:pt x="2269" y="21"/>
                  </a:cubicBezTo>
                  <a:lnTo>
                    <a:pt x="2290"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875" name="Google Shape;2875;p77"/>
            <p:cNvSpPr/>
            <p:nvPr/>
          </p:nvSpPr>
          <p:spPr>
            <a:xfrm>
              <a:off x="3313900" y="1782475"/>
              <a:ext cx="48350" cy="55675"/>
            </a:xfrm>
            <a:custGeom>
              <a:avLst/>
              <a:gdLst/>
              <a:ahLst/>
              <a:cxnLst/>
              <a:rect l="l" t="t" r="r" b="b"/>
              <a:pathLst>
                <a:path w="1934" h="2227" extrusionOk="0">
                  <a:moveTo>
                    <a:pt x="1644" y="1"/>
                  </a:moveTo>
                  <a:cubicBezTo>
                    <a:pt x="1597" y="1"/>
                    <a:pt x="1548" y="15"/>
                    <a:pt x="1502" y="48"/>
                  </a:cubicBezTo>
                  <a:cubicBezTo>
                    <a:pt x="1198" y="271"/>
                    <a:pt x="934" y="534"/>
                    <a:pt x="712" y="838"/>
                  </a:cubicBezTo>
                  <a:cubicBezTo>
                    <a:pt x="469" y="1121"/>
                    <a:pt x="124" y="1425"/>
                    <a:pt x="63" y="1770"/>
                  </a:cubicBezTo>
                  <a:cubicBezTo>
                    <a:pt x="0" y="2023"/>
                    <a:pt x="184" y="2226"/>
                    <a:pt x="402" y="2226"/>
                  </a:cubicBezTo>
                  <a:cubicBezTo>
                    <a:pt x="464" y="2226"/>
                    <a:pt x="528" y="2210"/>
                    <a:pt x="590" y="2175"/>
                  </a:cubicBezTo>
                  <a:cubicBezTo>
                    <a:pt x="914" y="2013"/>
                    <a:pt x="1117" y="1608"/>
                    <a:pt x="1319" y="1324"/>
                  </a:cubicBezTo>
                  <a:cubicBezTo>
                    <a:pt x="1542" y="1020"/>
                    <a:pt x="1745" y="676"/>
                    <a:pt x="1886" y="331"/>
                  </a:cubicBezTo>
                  <a:cubicBezTo>
                    <a:pt x="1933" y="160"/>
                    <a:pt x="1800" y="1"/>
                    <a:pt x="1644"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876" name="Google Shape;2876;p77"/>
            <p:cNvSpPr/>
            <p:nvPr/>
          </p:nvSpPr>
          <p:spPr>
            <a:xfrm>
              <a:off x="3345050" y="1831275"/>
              <a:ext cx="30200" cy="68600"/>
            </a:xfrm>
            <a:custGeom>
              <a:avLst/>
              <a:gdLst/>
              <a:ahLst/>
              <a:cxnLst/>
              <a:rect l="l" t="t" r="r" b="b"/>
              <a:pathLst>
                <a:path w="1208" h="2744" extrusionOk="0">
                  <a:moveTo>
                    <a:pt x="894" y="1"/>
                  </a:moveTo>
                  <a:cubicBezTo>
                    <a:pt x="802" y="1"/>
                    <a:pt x="709" y="49"/>
                    <a:pt x="661" y="162"/>
                  </a:cubicBezTo>
                  <a:cubicBezTo>
                    <a:pt x="256" y="790"/>
                    <a:pt x="114" y="1701"/>
                    <a:pt x="33" y="2451"/>
                  </a:cubicBezTo>
                  <a:cubicBezTo>
                    <a:pt x="0" y="2647"/>
                    <a:pt x="149" y="2744"/>
                    <a:pt x="310" y="2744"/>
                  </a:cubicBezTo>
                  <a:cubicBezTo>
                    <a:pt x="447" y="2744"/>
                    <a:pt x="594" y="2672"/>
                    <a:pt x="640" y="2532"/>
                  </a:cubicBezTo>
                  <a:cubicBezTo>
                    <a:pt x="904" y="1863"/>
                    <a:pt x="1208" y="1013"/>
                    <a:pt x="1147" y="283"/>
                  </a:cubicBezTo>
                  <a:cubicBezTo>
                    <a:pt x="1171" y="113"/>
                    <a:pt x="1034" y="1"/>
                    <a:pt x="894"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877" name="Google Shape;2877;p77"/>
            <p:cNvSpPr/>
            <p:nvPr/>
          </p:nvSpPr>
          <p:spPr>
            <a:xfrm>
              <a:off x="3449175" y="1841625"/>
              <a:ext cx="21275" cy="74300"/>
            </a:xfrm>
            <a:custGeom>
              <a:avLst/>
              <a:gdLst/>
              <a:ahLst/>
              <a:cxnLst/>
              <a:rect l="l" t="t" r="r" b="b"/>
              <a:pathLst>
                <a:path w="851" h="2972" extrusionOk="0">
                  <a:moveTo>
                    <a:pt x="443" y="0"/>
                  </a:moveTo>
                  <a:cubicBezTo>
                    <a:pt x="342" y="0"/>
                    <a:pt x="248" y="58"/>
                    <a:pt x="223" y="194"/>
                  </a:cubicBezTo>
                  <a:cubicBezTo>
                    <a:pt x="41" y="1024"/>
                    <a:pt x="0" y="1875"/>
                    <a:pt x="81" y="2705"/>
                  </a:cubicBezTo>
                  <a:cubicBezTo>
                    <a:pt x="104" y="2869"/>
                    <a:pt x="248" y="2971"/>
                    <a:pt x="382" y="2971"/>
                  </a:cubicBezTo>
                  <a:cubicBezTo>
                    <a:pt x="481" y="2971"/>
                    <a:pt x="573" y="2915"/>
                    <a:pt x="608" y="2786"/>
                  </a:cubicBezTo>
                  <a:cubicBezTo>
                    <a:pt x="790" y="1956"/>
                    <a:pt x="851" y="1105"/>
                    <a:pt x="750" y="275"/>
                  </a:cubicBezTo>
                  <a:cubicBezTo>
                    <a:pt x="738" y="110"/>
                    <a:pt x="583" y="0"/>
                    <a:pt x="443"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878" name="Google Shape;2878;p77"/>
            <p:cNvSpPr/>
            <p:nvPr/>
          </p:nvSpPr>
          <p:spPr>
            <a:xfrm>
              <a:off x="3516850" y="1853825"/>
              <a:ext cx="31250" cy="60950"/>
            </a:xfrm>
            <a:custGeom>
              <a:avLst/>
              <a:gdLst/>
              <a:ahLst/>
              <a:cxnLst/>
              <a:rect l="l" t="t" r="r" b="b"/>
              <a:pathLst>
                <a:path w="1250" h="2438" extrusionOk="0">
                  <a:moveTo>
                    <a:pt x="388" y="0"/>
                  </a:moveTo>
                  <a:cubicBezTo>
                    <a:pt x="199" y="0"/>
                    <a:pt x="1" y="198"/>
                    <a:pt x="28" y="415"/>
                  </a:cubicBezTo>
                  <a:cubicBezTo>
                    <a:pt x="109" y="1063"/>
                    <a:pt x="311" y="1670"/>
                    <a:pt x="595" y="2258"/>
                  </a:cubicBezTo>
                  <a:cubicBezTo>
                    <a:pt x="655" y="2385"/>
                    <a:pt x="749" y="2437"/>
                    <a:pt x="846" y="2437"/>
                  </a:cubicBezTo>
                  <a:cubicBezTo>
                    <a:pt x="1041" y="2437"/>
                    <a:pt x="1250" y="2225"/>
                    <a:pt x="1223" y="1995"/>
                  </a:cubicBezTo>
                  <a:cubicBezTo>
                    <a:pt x="1121" y="1367"/>
                    <a:pt x="919" y="739"/>
                    <a:pt x="635" y="171"/>
                  </a:cubicBezTo>
                  <a:cubicBezTo>
                    <a:pt x="575" y="50"/>
                    <a:pt x="482" y="0"/>
                    <a:pt x="388"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879" name="Google Shape;2879;p77"/>
            <p:cNvSpPr/>
            <p:nvPr/>
          </p:nvSpPr>
          <p:spPr>
            <a:xfrm>
              <a:off x="3602100" y="1808475"/>
              <a:ext cx="68525" cy="30400"/>
            </a:xfrm>
            <a:custGeom>
              <a:avLst/>
              <a:gdLst/>
              <a:ahLst/>
              <a:cxnLst/>
              <a:rect l="l" t="t" r="r" b="b"/>
              <a:pathLst>
                <a:path w="2741" h="1216" extrusionOk="0">
                  <a:moveTo>
                    <a:pt x="162" y="0"/>
                  </a:moveTo>
                  <a:cubicBezTo>
                    <a:pt x="61" y="21"/>
                    <a:pt x="0" y="142"/>
                    <a:pt x="81" y="223"/>
                  </a:cubicBezTo>
                  <a:cubicBezTo>
                    <a:pt x="385" y="487"/>
                    <a:pt x="730" y="689"/>
                    <a:pt x="1094" y="811"/>
                  </a:cubicBezTo>
                  <a:cubicBezTo>
                    <a:pt x="1479" y="993"/>
                    <a:pt x="1864" y="1114"/>
                    <a:pt x="2269" y="1195"/>
                  </a:cubicBezTo>
                  <a:cubicBezTo>
                    <a:pt x="2306" y="1209"/>
                    <a:pt x="2341" y="1215"/>
                    <a:pt x="2373" y="1215"/>
                  </a:cubicBezTo>
                  <a:cubicBezTo>
                    <a:pt x="2628" y="1215"/>
                    <a:pt x="2741" y="835"/>
                    <a:pt x="2472" y="709"/>
                  </a:cubicBezTo>
                  <a:cubicBezTo>
                    <a:pt x="2107" y="507"/>
                    <a:pt x="1722" y="345"/>
                    <a:pt x="1337" y="223"/>
                  </a:cubicBezTo>
                  <a:cubicBezTo>
                    <a:pt x="952" y="81"/>
                    <a:pt x="568" y="0"/>
                    <a:pt x="162"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880" name="Google Shape;2880;p77"/>
            <p:cNvSpPr/>
            <p:nvPr/>
          </p:nvSpPr>
          <p:spPr>
            <a:xfrm>
              <a:off x="3630450" y="1694800"/>
              <a:ext cx="61750" cy="30150"/>
            </a:xfrm>
            <a:custGeom>
              <a:avLst/>
              <a:gdLst/>
              <a:ahLst/>
              <a:cxnLst/>
              <a:rect l="l" t="t" r="r" b="b"/>
              <a:pathLst>
                <a:path w="2470" h="1206" extrusionOk="0">
                  <a:moveTo>
                    <a:pt x="2005" y="1"/>
                  </a:moveTo>
                  <a:cubicBezTo>
                    <a:pt x="1979" y="1"/>
                    <a:pt x="1953" y="4"/>
                    <a:pt x="1925" y="10"/>
                  </a:cubicBezTo>
                  <a:cubicBezTo>
                    <a:pt x="1601" y="91"/>
                    <a:pt x="1277" y="233"/>
                    <a:pt x="973" y="395"/>
                  </a:cubicBezTo>
                  <a:cubicBezTo>
                    <a:pt x="669" y="496"/>
                    <a:pt x="365" y="658"/>
                    <a:pt x="122" y="881"/>
                  </a:cubicBezTo>
                  <a:cubicBezTo>
                    <a:pt x="1" y="1003"/>
                    <a:pt x="102" y="1205"/>
                    <a:pt x="264" y="1205"/>
                  </a:cubicBezTo>
                  <a:cubicBezTo>
                    <a:pt x="588" y="1185"/>
                    <a:pt x="912" y="1124"/>
                    <a:pt x="1236" y="982"/>
                  </a:cubicBezTo>
                  <a:cubicBezTo>
                    <a:pt x="1560" y="901"/>
                    <a:pt x="1885" y="780"/>
                    <a:pt x="2188" y="618"/>
                  </a:cubicBezTo>
                  <a:cubicBezTo>
                    <a:pt x="2469" y="430"/>
                    <a:pt x="2317" y="1"/>
                    <a:pt x="2005"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881" name="Google Shape;2881;p77"/>
            <p:cNvSpPr/>
            <p:nvPr/>
          </p:nvSpPr>
          <p:spPr>
            <a:xfrm>
              <a:off x="3600575" y="1570750"/>
              <a:ext cx="69625" cy="59500"/>
            </a:xfrm>
            <a:custGeom>
              <a:avLst/>
              <a:gdLst/>
              <a:ahLst/>
              <a:cxnLst/>
              <a:rect l="l" t="t" r="r" b="b"/>
              <a:pathLst>
                <a:path w="2785" h="2380" extrusionOk="0">
                  <a:moveTo>
                    <a:pt x="2402" y="1"/>
                  </a:moveTo>
                  <a:cubicBezTo>
                    <a:pt x="2379" y="1"/>
                    <a:pt x="2355" y="4"/>
                    <a:pt x="2330" y="9"/>
                  </a:cubicBezTo>
                  <a:cubicBezTo>
                    <a:pt x="1824" y="171"/>
                    <a:pt x="1439" y="597"/>
                    <a:pt x="1034" y="961"/>
                  </a:cubicBezTo>
                  <a:cubicBezTo>
                    <a:pt x="689" y="1265"/>
                    <a:pt x="142" y="1630"/>
                    <a:pt x="21" y="2096"/>
                  </a:cubicBezTo>
                  <a:cubicBezTo>
                    <a:pt x="1" y="2237"/>
                    <a:pt x="102" y="2359"/>
                    <a:pt x="223" y="2359"/>
                  </a:cubicBezTo>
                  <a:lnTo>
                    <a:pt x="223" y="2379"/>
                  </a:lnTo>
                  <a:cubicBezTo>
                    <a:pt x="689" y="2339"/>
                    <a:pt x="1094" y="1913"/>
                    <a:pt x="1459" y="1609"/>
                  </a:cubicBezTo>
                  <a:cubicBezTo>
                    <a:pt x="1884" y="1285"/>
                    <a:pt x="2431" y="961"/>
                    <a:pt x="2674" y="455"/>
                  </a:cubicBezTo>
                  <a:cubicBezTo>
                    <a:pt x="2785" y="253"/>
                    <a:pt x="2628" y="1"/>
                    <a:pt x="2402"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882" name="Google Shape;2882;p77"/>
            <p:cNvSpPr/>
            <p:nvPr/>
          </p:nvSpPr>
          <p:spPr>
            <a:xfrm>
              <a:off x="3524100" y="1457150"/>
              <a:ext cx="20800" cy="72950"/>
            </a:xfrm>
            <a:custGeom>
              <a:avLst/>
              <a:gdLst/>
              <a:ahLst/>
              <a:cxnLst/>
              <a:rect l="l" t="t" r="r" b="b"/>
              <a:pathLst>
                <a:path w="832" h="2918" extrusionOk="0">
                  <a:moveTo>
                    <a:pt x="463" y="1"/>
                  </a:moveTo>
                  <a:cubicBezTo>
                    <a:pt x="380" y="1"/>
                    <a:pt x="297" y="38"/>
                    <a:pt x="244" y="117"/>
                  </a:cubicBezTo>
                  <a:cubicBezTo>
                    <a:pt x="82" y="522"/>
                    <a:pt x="1" y="948"/>
                    <a:pt x="41" y="1373"/>
                  </a:cubicBezTo>
                  <a:cubicBezTo>
                    <a:pt x="21" y="1819"/>
                    <a:pt x="21" y="2285"/>
                    <a:pt x="102" y="2750"/>
                  </a:cubicBezTo>
                  <a:cubicBezTo>
                    <a:pt x="122" y="2866"/>
                    <a:pt x="215" y="2918"/>
                    <a:pt x="314" y="2918"/>
                  </a:cubicBezTo>
                  <a:cubicBezTo>
                    <a:pt x="422" y="2918"/>
                    <a:pt x="536" y="2856"/>
                    <a:pt x="568" y="2750"/>
                  </a:cubicBezTo>
                  <a:cubicBezTo>
                    <a:pt x="669" y="2325"/>
                    <a:pt x="730" y="1900"/>
                    <a:pt x="750" y="1454"/>
                  </a:cubicBezTo>
                  <a:cubicBezTo>
                    <a:pt x="831" y="1029"/>
                    <a:pt x="811" y="603"/>
                    <a:pt x="710" y="178"/>
                  </a:cubicBezTo>
                  <a:cubicBezTo>
                    <a:pt x="676" y="63"/>
                    <a:pt x="570" y="1"/>
                    <a:pt x="463"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883" name="Google Shape;2883;p77"/>
            <p:cNvSpPr/>
            <p:nvPr/>
          </p:nvSpPr>
          <p:spPr>
            <a:xfrm>
              <a:off x="3454975" y="1421150"/>
              <a:ext cx="28650" cy="68850"/>
            </a:xfrm>
            <a:custGeom>
              <a:avLst/>
              <a:gdLst/>
              <a:ahLst/>
              <a:cxnLst/>
              <a:rect l="l" t="t" r="r" b="b"/>
              <a:pathLst>
                <a:path w="1146" h="2754" extrusionOk="0">
                  <a:moveTo>
                    <a:pt x="340" y="1"/>
                  </a:moveTo>
                  <a:cubicBezTo>
                    <a:pt x="166" y="1"/>
                    <a:pt x="0" y="112"/>
                    <a:pt x="11" y="342"/>
                  </a:cubicBezTo>
                  <a:cubicBezTo>
                    <a:pt x="31" y="1071"/>
                    <a:pt x="153" y="2003"/>
                    <a:pt x="538" y="2631"/>
                  </a:cubicBezTo>
                  <a:cubicBezTo>
                    <a:pt x="592" y="2713"/>
                    <a:pt x="680" y="2754"/>
                    <a:pt x="765" y="2754"/>
                  </a:cubicBezTo>
                  <a:cubicBezTo>
                    <a:pt x="869" y="2754"/>
                    <a:pt x="970" y="2692"/>
                    <a:pt x="1004" y="2570"/>
                  </a:cubicBezTo>
                  <a:cubicBezTo>
                    <a:pt x="1145" y="1841"/>
                    <a:pt x="943" y="929"/>
                    <a:pt x="700" y="240"/>
                  </a:cubicBezTo>
                  <a:cubicBezTo>
                    <a:pt x="644" y="82"/>
                    <a:pt x="489" y="1"/>
                    <a:pt x="340"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884" name="Google Shape;2884;p77"/>
            <p:cNvSpPr/>
            <p:nvPr/>
          </p:nvSpPr>
          <p:spPr>
            <a:xfrm>
              <a:off x="3354150" y="1438175"/>
              <a:ext cx="36800" cy="72425"/>
            </a:xfrm>
            <a:custGeom>
              <a:avLst/>
              <a:gdLst/>
              <a:ahLst/>
              <a:cxnLst/>
              <a:rect l="l" t="t" r="r" b="b"/>
              <a:pathLst>
                <a:path w="1472" h="2897" extrusionOk="0">
                  <a:moveTo>
                    <a:pt x="392" y="1"/>
                  </a:moveTo>
                  <a:cubicBezTo>
                    <a:pt x="202" y="1"/>
                    <a:pt x="0" y="183"/>
                    <a:pt x="54" y="410"/>
                  </a:cubicBezTo>
                  <a:cubicBezTo>
                    <a:pt x="256" y="1241"/>
                    <a:pt x="560" y="2010"/>
                    <a:pt x="945" y="2760"/>
                  </a:cubicBezTo>
                  <a:cubicBezTo>
                    <a:pt x="993" y="2856"/>
                    <a:pt x="1072" y="2897"/>
                    <a:pt x="1152" y="2897"/>
                  </a:cubicBezTo>
                  <a:cubicBezTo>
                    <a:pt x="1308" y="2897"/>
                    <a:pt x="1471" y="2745"/>
                    <a:pt x="1431" y="2557"/>
                  </a:cubicBezTo>
                  <a:cubicBezTo>
                    <a:pt x="1269" y="1727"/>
                    <a:pt x="1006" y="917"/>
                    <a:pt x="641" y="167"/>
                  </a:cubicBezTo>
                  <a:cubicBezTo>
                    <a:pt x="586" y="50"/>
                    <a:pt x="490" y="1"/>
                    <a:pt x="392"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885" name="Google Shape;2885;p77"/>
            <p:cNvSpPr/>
            <p:nvPr/>
          </p:nvSpPr>
          <p:spPr>
            <a:xfrm>
              <a:off x="3245600" y="1545425"/>
              <a:ext cx="75975" cy="24150"/>
            </a:xfrm>
            <a:custGeom>
              <a:avLst/>
              <a:gdLst/>
              <a:ahLst/>
              <a:cxnLst/>
              <a:rect l="l" t="t" r="r" b="b"/>
              <a:pathLst>
                <a:path w="3039" h="966" extrusionOk="0">
                  <a:moveTo>
                    <a:pt x="1075" y="1"/>
                  </a:moveTo>
                  <a:cubicBezTo>
                    <a:pt x="809" y="1"/>
                    <a:pt x="549" y="33"/>
                    <a:pt x="304" y="111"/>
                  </a:cubicBezTo>
                  <a:cubicBezTo>
                    <a:pt x="41" y="192"/>
                    <a:pt x="0" y="536"/>
                    <a:pt x="223" y="678"/>
                  </a:cubicBezTo>
                  <a:cubicBezTo>
                    <a:pt x="645" y="889"/>
                    <a:pt x="1115" y="966"/>
                    <a:pt x="1590" y="966"/>
                  </a:cubicBezTo>
                  <a:cubicBezTo>
                    <a:pt x="1983" y="966"/>
                    <a:pt x="2379" y="913"/>
                    <a:pt x="2755" y="840"/>
                  </a:cubicBezTo>
                  <a:cubicBezTo>
                    <a:pt x="3039" y="799"/>
                    <a:pt x="2978" y="394"/>
                    <a:pt x="2755" y="313"/>
                  </a:cubicBezTo>
                  <a:cubicBezTo>
                    <a:pt x="2231" y="148"/>
                    <a:pt x="1641" y="1"/>
                    <a:pt x="1075"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886" name="Google Shape;2886;p77"/>
            <p:cNvSpPr/>
            <p:nvPr/>
          </p:nvSpPr>
          <p:spPr>
            <a:xfrm>
              <a:off x="3200025" y="1638675"/>
              <a:ext cx="80025" cy="30050"/>
            </a:xfrm>
            <a:custGeom>
              <a:avLst/>
              <a:gdLst/>
              <a:ahLst/>
              <a:cxnLst/>
              <a:rect l="l" t="t" r="r" b="b"/>
              <a:pathLst>
                <a:path w="3201" h="1202" extrusionOk="0">
                  <a:moveTo>
                    <a:pt x="2618" y="0"/>
                  </a:moveTo>
                  <a:cubicBezTo>
                    <a:pt x="1851" y="0"/>
                    <a:pt x="1075" y="161"/>
                    <a:pt x="365" y="452"/>
                  </a:cubicBezTo>
                  <a:cubicBezTo>
                    <a:pt x="0" y="614"/>
                    <a:pt x="182" y="1202"/>
                    <a:pt x="567" y="1202"/>
                  </a:cubicBezTo>
                  <a:cubicBezTo>
                    <a:pt x="1418" y="1141"/>
                    <a:pt x="2248" y="878"/>
                    <a:pt x="2998" y="472"/>
                  </a:cubicBezTo>
                  <a:cubicBezTo>
                    <a:pt x="3201" y="331"/>
                    <a:pt x="3119" y="27"/>
                    <a:pt x="2876" y="7"/>
                  </a:cubicBezTo>
                  <a:cubicBezTo>
                    <a:pt x="2790" y="2"/>
                    <a:pt x="2704" y="0"/>
                    <a:pt x="2618"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887" name="Google Shape;2887;p77"/>
            <p:cNvSpPr/>
            <p:nvPr/>
          </p:nvSpPr>
          <p:spPr>
            <a:xfrm>
              <a:off x="3209350" y="1727925"/>
              <a:ext cx="70100" cy="55000"/>
            </a:xfrm>
            <a:custGeom>
              <a:avLst/>
              <a:gdLst/>
              <a:ahLst/>
              <a:cxnLst/>
              <a:rect l="l" t="t" r="r" b="b"/>
              <a:pathLst>
                <a:path w="2804" h="2200" extrusionOk="0">
                  <a:moveTo>
                    <a:pt x="2471" y="0"/>
                  </a:moveTo>
                  <a:cubicBezTo>
                    <a:pt x="2461" y="0"/>
                    <a:pt x="2452" y="1"/>
                    <a:pt x="2443" y="2"/>
                  </a:cubicBezTo>
                  <a:cubicBezTo>
                    <a:pt x="2017" y="143"/>
                    <a:pt x="1632" y="387"/>
                    <a:pt x="1288" y="670"/>
                  </a:cubicBezTo>
                  <a:cubicBezTo>
                    <a:pt x="903" y="954"/>
                    <a:pt x="559" y="1258"/>
                    <a:pt x="235" y="1602"/>
                  </a:cubicBezTo>
                  <a:cubicBezTo>
                    <a:pt x="1" y="1853"/>
                    <a:pt x="208" y="2200"/>
                    <a:pt x="481" y="2200"/>
                  </a:cubicBezTo>
                  <a:cubicBezTo>
                    <a:pt x="539" y="2200"/>
                    <a:pt x="600" y="2184"/>
                    <a:pt x="660" y="2149"/>
                  </a:cubicBezTo>
                  <a:cubicBezTo>
                    <a:pt x="1065" y="1926"/>
                    <a:pt x="1450" y="1663"/>
                    <a:pt x="1815" y="1359"/>
                  </a:cubicBezTo>
                  <a:cubicBezTo>
                    <a:pt x="2139" y="1055"/>
                    <a:pt x="2524" y="751"/>
                    <a:pt x="2726" y="366"/>
                  </a:cubicBezTo>
                  <a:cubicBezTo>
                    <a:pt x="2803" y="192"/>
                    <a:pt x="2660" y="0"/>
                    <a:pt x="2471"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888" name="Google Shape;2888;p77"/>
            <p:cNvSpPr/>
            <p:nvPr/>
          </p:nvSpPr>
          <p:spPr>
            <a:xfrm>
              <a:off x="3225125" y="1813175"/>
              <a:ext cx="76375" cy="58575"/>
            </a:xfrm>
            <a:custGeom>
              <a:avLst/>
              <a:gdLst/>
              <a:ahLst/>
              <a:cxnLst/>
              <a:rect l="l" t="t" r="r" b="b"/>
              <a:pathLst>
                <a:path w="3055" h="2343" extrusionOk="0">
                  <a:moveTo>
                    <a:pt x="2673" y="0"/>
                  </a:moveTo>
                  <a:cubicBezTo>
                    <a:pt x="2623" y="0"/>
                    <a:pt x="2571" y="17"/>
                    <a:pt x="2521" y="55"/>
                  </a:cubicBezTo>
                  <a:cubicBezTo>
                    <a:pt x="1650" y="481"/>
                    <a:pt x="880" y="1068"/>
                    <a:pt x="232" y="1777"/>
                  </a:cubicBezTo>
                  <a:cubicBezTo>
                    <a:pt x="0" y="1992"/>
                    <a:pt x="187" y="2342"/>
                    <a:pt x="440" y="2342"/>
                  </a:cubicBezTo>
                  <a:cubicBezTo>
                    <a:pt x="497" y="2342"/>
                    <a:pt x="557" y="2325"/>
                    <a:pt x="617" y="2284"/>
                  </a:cubicBezTo>
                  <a:cubicBezTo>
                    <a:pt x="1467" y="1838"/>
                    <a:pt x="2217" y="1230"/>
                    <a:pt x="2824" y="481"/>
                  </a:cubicBezTo>
                  <a:cubicBezTo>
                    <a:pt x="3054" y="300"/>
                    <a:pt x="2885" y="0"/>
                    <a:pt x="2673"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889" name="Google Shape;2889;p77"/>
            <p:cNvSpPr/>
            <p:nvPr/>
          </p:nvSpPr>
          <p:spPr>
            <a:xfrm>
              <a:off x="3377750" y="1896425"/>
              <a:ext cx="24350" cy="65000"/>
            </a:xfrm>
            <a:custGeom>
              <a:avLst/>
              <a:gdLst/>
              <a:ahLst/>
              <a:cxnLst/>
              <a:rect l="l" t="t" r="r" b="b"/>
              <a:pathLst>
                <a:path w="974" h="2600" extrusionOk="0">
                  <a:moveTo>
                    <a:pt x="626" y="1"/>
                  </a:moveTo>
                  <a:cubicBezTo>
                    <a:pt x="528" y="1"/>
                    <a:pt x="430" y="54"/>
                    <a:pt x="386" y="169"/>
                  </a:cubicBezTo>
                  <a:cubicBezTo>
                    <a:pt x="122" y="837"/>
                    <a:pt x="1" y="1546"/>
                    <a:pt x="21" y="2276"/>
                  </a:cubicBezTo>
                  <a:cubicBezTo>
                    <a:pt x="32" y="2486"/>
                    <a:pt x="201" y="2600"/>
                    <a:pt x="368" y="2600"/>
                  </a:cubicBezTo>
                  <a:cubicBezTo>
                    <a:pt x="506" y="2600"/>
                    <a:pt x="644" y="2522"/>
                    <a:pt x="690" y="2357"/>
                  </a:cubicBezTo>
                  <a:cubicBezTo>
                    <a:pt x="912" y="1668"/>
                    <a:pt x="973" y="959"/>
                    <a:pt x="892" y="250"/>
                  </a:cubicBezTo>
                  <a:cubicBezTo>
                    <a:pt x="881" y="90"/>
                    <a:pt x="753" y="1"/>
                    <a:pt x="626"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890" name="Google Shape;2890;p77"/>
            <p:cNvSpPr/>
            <p:nvPr/>
          </p:nvSpPr>
          <p:spPr>
            <a:xfrm>
              <a:off x="3278700" y="1890375"/>
              <a:ext cx="36625" cy="67375"/>
            </a:xfrm>
            <a:custGeom>
              <a:avLst/>
              <a:gdLst/>
              <a:ahLst/>
              <a:cxnLst/>
              <a:rect l="l" t="t" r="r" b="b"/>
              <a:pathLst>
                <a:path w="1465" h="2695" extrusionOk="0">
                  <a:moveTo>
                    <a:pt x="1249" y="1"/>
                  </a:moveTo>
                  <a:cubicBezTo>
                    <a:pt x="1198" y="1"/>
                    <a:pt x="1146" y="21"/>
                    <a:pt x="1107" y="67"/>
                  </a:cubicBezTo>
                  <a:cubicBezTo>
                    <a:pt x="580" y="674"/>
                    <a:pt x="276" y="1525"/>
                    <a:pt x="94" y="2275"/>
                  </a:cubicBezTo>
                  <a:cubicBezTo>
                    <a:pt x="0" y="2516"/>
                    <a:pt x="199" y="2695"/>
                    <a:pt x="397" y="2695"/>
                  </a:cubicBezTo>
                  <a:cubicBezTo>
                    <a:pt x="498" y="2695"/>
                    <a:pt x="599" y="2648"/>
                    <a:pt x="661" y="2538"/>
                  </a:cubicBezTo>
                  <a:cubicBezTo>
                    <a:pt x="1046" y="1849"/>
                    <a:pt x="1411" y="1019"/>
                    <a:pt x="1451" y="229"/>
                  </a:cubicBezTo>
                  <a:cubicBezTo>
                    <a:pt x="1465" y="91"/>
                    <a:pt x="1358" y="1"/>
                    <a:pt x="1249"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891" name="Google Shape;2891;p77"/>
            <p:cNvSpPr/>
            <p:nvPr/>
          </p:nvSpPr>
          <p:spPr>
            <a:xfrm>
              <a:off x="3466900" y="1935200"/>
              <a:ext cx="24825" cy="58775"/>
            </a:xfrm>
            <a:custGeom>
              <a:avLst/>
              <a:gdLst/>
              <a:ahLst/>
              <a:cxnLst/>
              <a:rect l="l" t="t" r="r" b="b"/>
              <a:pathLst>
                <a:path w="993" h="2351" extrusionOk="0">
                  <a:moveTo>
                    <a:pt x="469" y="0"/>
                  </a:moveTo>
                  <a:cubicBezTo>
                    <a:pt x="311" y="0"/>
                    <a:pt x="145" y="124"/>
                    <a:pt x="122" y="320"/>
                  </a:cubicBezTo>
                  <a:cubicBezTo>
                    <a:pt x="61" y="907"/>
                    <a:pt x="0" y="1778"/>
                    <a:pt x="385" y="2264"/>
                  </a:cubicBezTo>
                  <a:cubicBezTo>
                    <a:pt x="436" y="2323"/>
                    <a:pt x="504" y="2351"/>
                    <a:pt x="573" y="2351"/>
                  </a:cubicBezTo>
                  <a:cubicBezTo>
                    <a:pt x="668" y="2351"/>
                    <a:pt x="763" y="2298"/>
                    <a:pt x="810" y="2203"/>
                  </a:cubicBezTo>
                  <a:cubicBezTo>
                    <a:pt x="952" y="1920"/>
                    <a:pt x="993" y="1596"/>
                    <a:pt x="912" y="1292"/>
                  </a:cubicBezTo>
                  <a:cubicBezTo>
                    <a:pt x="891" y="927"/>
                    <a:pt x="831" y="583"/>
                    <a:pt x="749" y="238"/>
                  </a:cubicBezTo>
                  <a:cubicBezTo>
                    <a:pt x="706" y="72"/>
                    <a:pt x="590" y="0"/>
                    <a:pt x="469"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892" name="Google Shape;2892;p77"/>
            <p:cNvSpPr/>
            <p:nvPr/>
          </p:nvSpPr>
          <p:spPr>
            <a:xfrm>
              <a:off x="3554625" y="1935200"/>
              <a:ext cx="45975" cy="50700"/>
            </a:xfrm>
            <a:custGeom>
              <a:avLst/>
              <a:gdLst/>
              <a:ahLst/>
              <a:cxnLst/>
              <a:rect l="l" t="t" r="r" b="b"/>
              <a:pathLst>
                <a:path w="1839" h="2028" extrusionOk="0">
                  <a:moveTo>
                    <a:pt x="318" y="1"/>
                  </a:moveTo>
                  <a:cubicBezTo>
                    <a:pt x="135" y="1"/>
                    <a:pt x="0" y="224"/>
                    <a:pt x="36" y="401"/>
                  </a:cubicBezTo>
                  <a:cubicBezTo>
                    <a:pt x="137" y="704"/>
                    <a:pt x="299" y="1008"/>
                    <a:pt x="522" y="1251"/>
                  </a:cubicBezTo>
                  <a:cubicBezTo>
                    <a:pt x="704" y="1535"/>
                    <a:pt x="947" y="1778"/>
                    <a:pt x="1211" y="1981"/>
                  </a:cubicBezTo>
                  <a:cubicBezTo>
                    <a:pt x="1264" y="2013"/>
                    <a:pt x="1322" y="2028"/>
                    <a:pt x="1380" y="2028"/>
                  </a:cubicBezTo>
                  <a:cubicBezTo>
                    <a:pt x="1610" y="2028"/>
                    <a:pt x="1838" y="1802"/>
                    <a:pt x="1758" y="1575"/>
                  </a:cubicBezTo>
                  <a:cubicBezTo>
                    <a:pt x="1616" y="1231"/>
                    <a:pt x="1413" y="947"/>
                    <a:pt x="1170" y="684"/>
                  </a:cubicBezTo>
                  <a:cubicBezTo>
                    <a:pt x="968" y="421"/>
                    <a:pt x="704" y="178"/>
                    <a:pt x="400" y="16"/>
                  </a:cubicBezTo>
                  <a:cubicBezTo>
                    <a:pt x="372" y="5"/>
                    <a:pt x="344" y="1"/>
                    <a:pt x="318"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893" name="Google Shape;2893;p77"/>
            <p:cNvSpPr/>
            <p:nvPr/>
          </p:nvSpPr>
          <p:spPr>
            <a:xfrm>
              <a:off x="3614250" y="1883925"/>
              <a:ext cx="76475" cy="45850"/>
            </a:xfrm>
            <a:custGeom>
              <a:avLst/>
              <a:gdLst/>
              <a:ahLst/>
              <a:cxnLst/>
              <a:rect l="l" t="t" r="r" b="b"/>
              <a:pathLst>
                <a:path w="3059" h="1834" extrusionOk="0">
                  <a:moveTo>
                    <a:pt x="304" y="1"/>
                  </a:moveTo>
                  <a:cubicBezTo>
                    <a:pt x="122" y="21"/>
                    <a:pt x="1" y="203"/>
                    <a:pt x="102" y="365"/>
                  </a:cubicBezTo>
                  <a:lnTo>
                    <a:pt x="82" y="365"/>
                  </a:lnTo>
                  <a:cubicBezTo>
                    <a:pt x="345" y="730"/>
                    <a:pt x="791" y="932"/>
                    <a:pt x="1175" y="1155"/>
                  </a:cubicBezTo>
                  <a:cubicBezTo>
                    <a:pt x="1560" y="1378"/>
                    <a:pt x="2026" y="1743"/>
                    <a:pt x="2492" y="1824"/>
                  </a:cubicBezTo>
                  <a:cubicBezTo>
                    <a:pt x="2521" y="1830"/>
                    <a:pt x="2550" y="1834"/>
                    <a:pt x="2577" y="1834"/>
                  </a:cubicBezTo>
                  <a:cubicBezTo>
                    <a:pt x="2874" y="1834"/>
                    <a:pt x="3059" y="1459"/>
                    <a:pt x="2836" y="1236"/>
                  </a:cubicBezTo>
                  <a:cubicBezTo>
                    <a:pt x="2512" y="872"/>
                    <a:pt x="1986" y="689"/>
                    <a:pt x="1560" y="487"/>
                  </a:cubicBezTo>
                  <a:cubicBezTo>
                    <a:pt x="1155" y="284"/>
                    <a:pt x="750" y="21"/>
                    <a:pt x="304"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894" name="Google Shape;2894;p77"/>
            <p:cNvSpPr/>
            <p:nvPr/>
          </p:nvSpPr>
          <p:spPr>
            <a:xfrm>
              <a:off x="3697300" y="1820625"/>
              <a:ext cx="62825" cy="27800"/>
            </a:xfrm>
            <a:custGeom>
              <a:avLst/>
              <a:gdLst/>
              <a:ahLst/>
              <a:cxnLst/>
              <a:rect l="l" t="t" r="r" b="b"/>
              <a:pathLst>
                <a:path w="2513" h="1112" extrusionOk="0">
                  <a:moveTo>
                    <a:pt x="426" y="1"/>
                  </a:moveTo>
                  <a:cubicBezTo>
                    <a:pt x="122" y="21"/>
                    <a:pt x="1" y="406"/>
                    <a:pt x="264" y="568"/>
                  </a:cubicBezTo>
                  <a:lnTo>
                    <a:pt x="264" y="588"/>
                  </a:lnTo>
                  <a:cubicBezTo>
                    <a:pt x="628" y="770"/>
                    <a:pt x="993" y="892"/>
                    <a:pt x="1398" y="973"/>
                  </a:cubicBezTo>
                  <a:cubicBezTo>
                    <a:pt x="1599" y="1032"/>
                    <a:pt x="1807" y="1112"/>
                    <a:pt x="2005" y="1112"/>
                  </a:cubicBezTo>
                  <a:cubicBezTo>
                    <a:pt x="2147" y="1112"/>
                    <a:pt x="2284" y="1071"/>
                    <a:pt x="2411" y="953"/>
                  </a:cubicBezTo>
                  <a:cubicBezTo>
                    <a:pt x="2492" y="872"/>
                    <a:pt x="2512" y="750"/>
                    <a:pt x="2492" y="628"/>
                  </a:cubicBezTo>
                  <a:cubicBezTo>
                    <a:pt x="2350" y="244"/>
                    <a:pt x="1986" y="203"/>
                    <a:pt x="1621" y="142"/>
                  </a:cubicBezTo>
                  <a:cubicBezTo>
                    <a:pt x="1216" y="41"/>
                    <a:pt x="831" y="1"/>
                    <a:pt x="426"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895" name="Google Shape;2895;p77"/>
            <p:cNvSpPr/>
            <p:nvPr/>
          </p:nvSpPr>
          <p:spPr>
            <a:xfrm>
              <a:off x="3698825" y="1708900"/>
              <a:ext cx="60275" cy="23825"/>
            </a:xfrm>
            <a:custGeom>
              <a:avLst/>
              <a:gdLst/>
              <a:ahLst/>
              <a:cxnLst/>
              <a:rect l="l" t="t" r="r" b="b"/>
              <a:pathLst>
                <a:path w="2411" h="953" extrusionOk="0">
                  <a:moveTo>
                    <a:pt x="1876" y="1"/>
                  </a:moveTo>
                  <a:cubicBezTo>
                    <a:pt x="1603" y="1"/>
                    <a:pt x="1336" y="62"/>
                    <a:pt x="1094" y="175"/>
                  </a:cubicBezTo>
                  <a:cubicBezTo>
                    <a:pt x="770" y="297"/>
                    <a:pt x="446" y="439"/>
                    <a:pt x="162" y="601"/>
                  </a:cubicBezTo>
                  <a:cubicBezTo>
                    <a:pt x="0" y="702"/>
                    <a:pt x="61" y="945"/>
                    <a:pt x="243" y="945"/>
                  </a:cubicBezTo>
                  <a:cubicBezTo>
                    <a:pt x="329" y="950"/>
                    <a:pt x="417" y="953"/>
                    <a:pt x="505" y="953"/>
                  </a:cubicBezTo>
                  <a:cubicBezTo>
                    <a:pt x="769" y="953"/>
                    <a:pt x="1038" y="930"/>
                    <a:pt x="1297" y="884"/>
                  </a:cubicBezTo>
                  <a:cubicBezTo>
                    <a:pt x="1621" y="884"/>
                    <a:pt x="1965" y="763"/>
                    <a:pt x="2228" y="580"/>
                  </a:cubicBezTo>
                  <a:cubicBezTo>
                    <a:pt x="2411" y="398"/>
                    <a:pt x="2330" y="94"/>
                    <a:pt x="2087" y="13"/>
                  </a:cubicBezTo>
                  <a:cubicBezTo>
                    <a:pt x="2016" y="5"/>
                    <a:pt x="1946" y="1"/>
                    <a:pt x="1876"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896" name="Google Shape;2896;p77"/>
            <p:cNvSpPr/>
            <p:nvPr/>
          </p:nvSpPr>
          <p:spPr>
            <a:xfrm>
              <a:off x="3678650" y="1624150"/>
              <a:ext cx="65275" cy="37500"/>
            </a:xfrm>
            <a:custGeom>
              <a:avLst/>
              <a:gdLst/>
              <a:ahLst/>
              <a:cxnLst/>
              <a:rect l="l" t="t" r="r" b="b"/>
              <a:pathLst>
                <a:path w="2611" h="1500" extrusionOk="0">
                  <a:moveTo>
                    <a:pt x="2083" y="0"/>
                  </a:moveTo>
                  <a:cubicBezTo>
                    <a:pt x="1739" y="61"/>
                    <a:pt x="1395" y="182"/>
                    <a:pt x="1091" y="365"/>
                  </a:cubicBezTo>
                  <a:cubicBezTo>
                    <a:pt x="767" y="507"/>
                    <a:pt x="463" y="689"/>
                    <a:pt x="200" y="912"/>
                  </a:cubicBezTo>
                  <a:cubicBezTo>
                    <a:pt x="1" y="1130"/>
                    <a:pt x="134" y="1486"/>
                    <a:pt x="446" y="1499"/>
                  </a:cubicBezTo>
                  <a:lnTo>
                    <a:pt x="446" y="1499"/>
                  </a:lnTo>
                  <a:cubicBezTo>
                    <a:pt x="789" y="1458"/>
                    <a:pt x="1132" y="1357"/>
                    <a:pt x="1435" y="1195"/>
                  </a:cubicBezTo>
                  <a:cubicBezTo>
                    <a:pt x="1759" y="1053"/>
                    <a:pt x="2144" y="952"/>
                    <a:pt x="2367" y="689"/>
                  </a:cubicBezTo>
                  <a:cubicBezTo>
                    <a:pt x="2610" y="446"/>
                    <a:pt x="2448" y="20"/>
                    <a:pt x="2083" y="0"/>
                  </a:cubicBezTo>
                  <a:close/>
                  <a:moveTo>
                    <a:pt x="446" y="1499"/>
                  </a:moveTo>
                  <a:cubicBezTo>
                    <a:pt x="445" y="1499"/>
                    <a:pt x="444" y="1499"/>
                    <a:pt x="443" y="1499"/>
                  </a:cubicBezTo>
                  <a:lnTo>
                    <a:pt x="463" y="1499"/>
                  </a:lnTo>
                  <a:cubicBezTo>
                    <a:pt x="457" y="1499"/>
                    <a:pt x="451" y="1499"/>
                    <a:pt x="446" y="1499"/>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897" name="Google Shape;2897;p77"/>
            <p:cNvSpPr/>
            <p:nvPr/>
          </p:nvSpPr>
          <p:spPr>
            <a:xfrm>
              <a:off x="3609850" y="1477025"/>
              <a:ext cx="58200" cy="67225"/>
            </a:xfrm>
            <a:custGeom>
              <a:avLst/>
              <a:gdLst/>
              <a:ahLst/>
              <a:cxnLst/>
              <a:rect l="l" t="t" r="r" b="b"/>
              <a:pathLst>
                <a:path w="2328" h="2689" extrusionOk="0">
                  <a:moveTo>
                    <a:pt x="1770" y="1"/>
                  </a:moveTo>
                  <a:cubicBezTo>
                    <a:pt x="1674" y="1"/>
                    <a:pt x="1576" y="40"/>
                    <a:pt x="1493" y="132"/>
                  </a:cubicBezTo>
                  <a:cubicBezTo>
                    <a:pt x="1210" y="456"/>
                    <a:pt x="967" y="801"/>
                    <a:pt x="723" y="1165"/>
                  </a:cubicBezTo>
                  <a:cubicBezTo>
                    <a:pt x="622" y="1348"/>
                    <a:pt x="501" y="1530"/>
                    <a:pt x="399" y="1692"/>
                  </a:cubicBezTo>
                  <a:cubicBezTo>
                    <a:pt x="278" y="1895"/>
                    <a:pt x="177" y="2117"/>
                    <a:pt x="96" y="2340"/>
                  </a:cubicBezTo>
                  <a:cubicBezTo>
                    <a:pt x="0" y="2514"/>
                    <a:pt x="153" y="2689"/>
                    <a:pt x="331" y="2689"/>
                  </a:cubicBezTo>
                  <a:cubicBezTo>
                    <a:pt x="380" y="2689"/>
                    <a:pt x="432" y="2675"/>
                    <a:pt x="480" y="2644"/>
                  </a:cubicBezTo>
                  <a:lnTo>
                    <a:pt x="480" y="2624"/>
                  </a:lnTo>
                  <a:cubicBezTo>
                    <a:pt x="642" y="2502"/>
                    <a:pt x="804" y="2361"/>
                    <a:pt x="946" y="2219"/>
                  </a:cubicBezTo>
                  <a:cubicBezTo>
                    <a:pt x="1108" y="2036"/>
                    <a:pt x="1250" y="1854"/>
                    <a:pt x="1392" y="1672"/>
                  </a:cubicBezTo>
                  <a:cubicBezTo>
                    <a:pt x="1675" y="1348"/>
                    <a:pt x="1919" y="1003"/>
                    <a:pt x="2162" y="639"/>
                  </a:cubicBezTo>
                  <a:cubicBezTo>
                    <a:pt x="2328" y="337"/>
                    <a:pt x="2055" y="1"/>
                    <a:pt x="1770"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898" name="Google Shape;2898;p77"/>
            <p:cNvSpPr/>
            <p:nvPr/>
          </p:nvSpPr>
          <p:spPr>
            <a:xfrm>
              <a:off x="3568575" y="1392275"/>
              <a:ext cx="43125" cy="64375"/>
            </a:xfrm>
            <a:custGeom>
              <a:avLst/>
              <a:gdLst/>
              <a:ahLst/>
              <a:cxnLst/>
              <a:rect l="l" t="t" r="r" b="b"/>
              <a:pathLst>
                <a:path w="1725" h="2575" extrusionOk="0">
                  <a:moveTo>
                    <a:pt x="1232" y="1"/>
                  </a:moveTo>
                  <a:cubicBezTo>
                    <a:pt x="1100" y="1"/>
                    <a:pt x="966" y="61"/>
                    <a:pt x="875" y="200"/>
                  </a:cubicBezTo>
                  <a:cubicBezTo>
                    <a:pt x="693" y="484"/>
                    <a:pt x="531" y="788"/>
                    <a:pt x="389" y="1112"/>
                  </a:cubicBezTo>
                  <a:cubicBezTo>
                    <a:pt x="248" y="1416"/>
                    <a:pt x="126" y="1740"/>
                    <a:pt x="45" y="2064"/>
                  </a:cubicBezTo>
                  <a:cubicBezTo>
                    <a:pt x="1" y="2314"/>
                    <a:pt x="234" y="2575"/>
                    <a:pt x="466" y="2575"/>
                  </a:cubicBezTo>
                  <a:cubicBezTo>
                    <a:pt x="554" y="2575"/>
                    <a:pt x="641" y="2538"/>
                    <a:pt x="713" y="2449"/>
                  </a:cubicBezTo>
                  <a:cubicBezTo>
                    <a:pt x="1159" y="1882"/>
                    <a:pt x="1483" y="1213"/>
                    <a:pt x="1645" y="524"/>
                  </a:cubicBezTo>
                  <a:cubicBezTo>
                    <a:pt x="1725" y="219"/>
                    <a:pt x="1482" y="1"/>
                    <a:pt x="1232"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899" name="Google Shape;2899;p77"/>
            <p:cNvSpPr/>
            <p:nvPr/>
          </p:nvSpPr>
          <p:spPr>
            <a:xfrm>
              <a:off x="3248625" y="1424100"/>
              <a:ext cx="57575" cy="48275"/>
            </a:xfrm>
            <a:custGeom>
              <a:avLst/>
              <a:gdLst/>
              <a:ahLst/>
              <a:cxnLst/>
              <a:rect l="l" t="t" r="r" b="b"/>
              <a:pathLst>
                <a:path w="2303" h="1931" extrusionOk="0">
                  <a:moveTo>
                    <a:pt x="406" y="1"/>
                  </a:moveTo>
                  <a:cubicBezTo>
                    <a:pt x="163" y="1"/>
                    <a:pt x="1" y="203"/>
                    <a:pt x="61" y="447"/>
                  </a:cubicBezTo>
                  <a:cubicBezTo>
                    <a:pt x="142" y="831"/>
                    <a:pt x="588" y="1075"/>
                    <a:pt x="912" y="1297"/>
                  </a:cubicBezTo>
                  <a:cubicBezTo>
                    <a:pt x="1216" y="1561"/>
                    <a:pt x="1581" y="1783"/>
                    <a:pt x="1965" y="1925"/>
                  </a:cubicBezTo>
                  <a:cubicBezTo>
                    <a:pt x="1981" y="1929"/>
                    <a:pt x="1997" y="1930"/>
                    <a:pt x="2013" y="1930"/>
                  </a:cubicBezTo>
                  <a:cubicBezTo>
                    <a:pt x="2174" y="1930"/>
                    <a:pt x="2303" y="1746"/>
                    <a:pt x="2229" y="1561"/>
                  </a:cubicBezTo>
                  <a:lnTo>
                    <a:pt x="2229" y="1561"/>
                  </a:lnTo>
                  <a:lnTo>
                    <a:pt x="2229" y="1581"/>
                  </a:lnTo>
                  <a:cubicBezTo>
                    <a:pt x="2006" y="1216"/>
                    <a:pt x="1743" y="912"/>
                    <a:pt x="1419" y="649"/>
                  </a:cubicBezTo>
                  <a:cubicBezTo>
                    <a:pt x="1115" y="386"/>
                    <a:pt x="831" y="1"/>
                    <a:pt x="406"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900" name="Google Shape;2900;p77"/>
            <p:cNvSpPr/>
            <p:nvPr/>
          </p:nvSpPr>
          <p:spPr>
            <a:xfrm>
              <a:off x="3162550" y="1597600"/>
              <a:ext cx="68375" cy="22050"/>
            </a:xfrm>
            <a:custGeom>
              <a:avLst/>
              <a:gdLst/>
              <a:ahLst/>
              <a:cxnLst/>
              <a:rect l="l" t="t" r="r" b="b"/>
              <a:pathLst>
                <a:path w="2735" h="882" extrusionOk="0">
                  <a:moveTo>
                    <a:pt x="619" y="1"/>
                  </a:moveTo>
                  <a:cubicBezTo>
                    <a:pt x="404" y="1"/>
                    <a:pt x="221" y="50"/>
                    <a:pt x="61" y="272"/>
                  </a:cubicBezTo>
                  <a:cubicBezTo>
                    <a:pt x="0" y="373"/>
                    <a:pt x="0" y="495"/>
                    <a:pt x="61" y="596"/>
                  </a:cubicBezTo>
                  <a:cubicBezTo>
                    <a:pt x="244" y="832"/>
                    <a:pt x="436" y="881"/>
                    <a:pt x="664" y="881"/>
                  </a:cubicBezTo>
                  <a:cubicBezTo>
                    <a:pt x="788" y="881"/>
                    <a:pt x="923" y="867"/>
                    <a:pt x="1074" y="860"/>
                  </a:cubicBezTo>
                  <a:cubicBezTo>
                    <a:pt x="1560" y="819"/>
                    <a:pt x="2005" y="738"/>
                    <a:pt x="2492" y="677"/>
                  </a:cubicBezTo>
                  <a:cubicBezTo>
                    <a:pt x="2735" y="616"/>
                    <a:pt x="2735" y="272"/>
                    <a:pt x="2492" y="191"/>
                  </a:cubicBezTo>
                  <a:cubicBezTo>
                    <a:pt x="2005" y="151"/>
                    <a:pt x="1560" y="49"/>
                    <a:pt x="1074" y="29"/>
                  </a:cubicBezTo>
                  <a:cubicBezTo>
                    <a:pt x="907" y="21"/>
                    <a:pt x="757" y="1"/>
                    <a:pt x="619"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901" name="Google Shape;2901;p77"/>
            <p:cNvSpPr/>
            <p:nvPr/>
          </p:nvSpPr>
          <p:spPr>
            <a:xfrm>
              <a:off x="3681350" y="1505025"/>
              <a:ext cx="69150" cy="43150"/>
            </a:xfrm>
            <a:custGeom>
              <a:avLst/>
              <a:gdLst/>
              <a:ahLst/>
              <a:cxnLst/>
              <a:rect l="l" t="t" r="r" b="b"/>
              <a:pathLst>
                <a:path w="2766" h="1726" extrusionOk="0">
                  <a:moveTo>
                    <a:pt x="2361" y="1"/>
                  </a:moveTo>
                  <a:cubicBezTo>
                    <a:pt x="2006" y="1"/>
                    <a:pt x="1669" y="240"/>
                    <a:pt x="1368" y="410"/>
                  </a:cubicBezTo>
                  <a:cubicBezTo>
                    <a:pt x="1003" y="653"/>
                    <a:pt x="639" y="876"/>
                    <a:pt x="294" y="1139"/>
                  </a:cubicBezTo>
                  <a:cubicBezTo>
                    <a:pt x="1" y="1329"/>
                    <a:pt x="178" y="1725"/>
                    <a:pt x="463" y="1725"/>
                  </a:cubicBezTo>
                  <a:cubicBezTo>
                    <a:pt x="512" y="1725"/>
                    <a:pt x="564" y="1713"/>
                    <a:pt x="618" y="1686"/>
                  </a:cubicBezTo>
                  <a:cubicBezTo>
                    <a:pt x="1003" y="1524"/>
                    <a:pt x="1388" y="1301"/>
                    <a:pt x="1773" y="1099"/>
                  </a:cubicBezTo>
                  <a:cubicBezTo>
                    <a:pt x="2097" y="916"/>
                    <a:pt x="2502" y="734"/>
                    <a:pt x="2664" y="390"/>
                  </a:cubicBezTo>
                  <a:cubicBezTo>
                    <a:pt x="2765" y="207"/>
                    <a:pt x="2624" y="5"/>
                    <a:pt x="2441" y="5"/>
                  </a:cubicBezTo>
                  <a:cubicBezTo>
                    <a:pt x="2414" y="2"/>
                    <a:pt x="2388" y="1"/>
                    <a:pt x="2361"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902" name="Google Shape;2902;p77"/>
            <p:cNvSpPr/>
            <p:nvPr/>
          </p:nvSpPr>
          <p:spPr>
            <a:xfrm>
              <a:off x="3503350" y="1371025"/>
              <a:ext cx="23325" cy="57200"/>
            </a:xfrm>
            <a:custGeom>
              <a:avLst/>
              <a:gdLst/>
              <a:ahLst/>
              <a:cxnLst/>
              <a:rect l="l" t="t" r="r" b="b"/>
              <a:pathLst>
                <a:path w="933" h="2288" extrusionOk="0">
                  <a:moveTo>
                    <a:pt x="342" y="0"/>
                  </a:moveTo>
                  <a:cubicBezTo>
                    <a:pt x="178" y="0"/>
                    <a:pt x="12" y="116"/>
                    <a:pt x="0" y="321"/>
                  </a:cubicBezTo>
                  <a:cubicBezTo>
                    <a:pt x="0" y="969"/>
                    <a:pt x="162" y="1618"/>
                    <a:pt x="466" y="2185"/>
                  </a:cubicBezTo>
                  <a:cubicBezTo>
                    <a:pt x="502" y="2256"/>
                    <a:pt x="569" y="2288"/>
                    <a:pt x="636" y="2288"/>
                  </a:cubicBezTo>
                  <a:cubicBezTo>
                    <a:pt x="722" y="2288"/>
                    <a:pt x="808" y="2235"/>
                    <a:pt x="831" y="2144"/>
                  </a:cubicBezTo>
                  <a:cubicBezTo>
                    <a:pt x="932" y="1496"/>
                    <a:pt x="871" y="848"/>
                    <a:pt x="649" y="220"/>
                  </a:cubicBezTo>
                  <a:cubicBezTo>
                    <a:pt x="596" y="70"/>
                    <a:pt x="469" y="0"/>
                    <a:pt x="342"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903" name="Google Shape;2903;p77"/>
            <p:cNvSpPr/>
            <p:nvPr/>
          </p:nvSpPr>
          <p:spPr>
            <a:xfrm>
              <a:off x="3394975" y="1390775"/>
              <a:ext cx="25850" cy="53175"/>
            </a:xfrm>
            <a:custGeom>
              <a:avLst/>
              <a:gdLst/>
              <a:ahLst/>
              <a:cxnLst/>
              <a:rect l="l" t="t" r="r" b="b"/>
              <a:pathLst>
                <a:path w="1034" h="2127" extrusionOk="0">
                  <a:moveTo>
                    <a:pt x="339" y="0"/>
                  </a:moveTo>
                  <a:cubicBezTo>
                    <a:pt x="168" y="0"/>
                    <a:pt x="1" y="123"/>
                    <a:pt x="1" y="321"/>
                  </a:cubicBezTo>
                  <a:cubicBezTo>
                    <a:pt x="1" y="909"/>
                    <a:pt x="163" y="1476"/>
                    <a:pt x="446" y="1982"/>
                  </a:cubicBezTo>
                  <a:cubicBezTo>
                    <a:pt x="508" y="2082"/>
                    <a:pt x="605" y="2127"/>
                    <a:pt x="702" y="2127"/>
                  </a:cubicBezTo>
                  <a:cubicBezTo>
                    <a:pt x="861" y="2127"/>
                    <a:pt x="1021" y="2008"/>
                    <a:pt x="1034" y="1820"/>
                  </a:cubicBezTo>
                  <a:cubicBezTo>
                    <a:pt x="1034" y="1233"/>
                    <a:pt x="892" y="665"/>
                    <a:pt x="629" y="159"/>
                  </a:cubicBezTo>
                  <a:cubicBezTo>
                    <a:pt x="558" y="49"/>
                    <a:pt x="448" y="0"/>
                    <a:pt x="339"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904" name="Google Shape;2904;p77"/>
            <p:cNvSpPr/>
            <p:nvPr/>
          </p:nvSpPr>
          <p:spPr>
            <a:xfrm>
              <a:off x="3205575" y="1481675"/>
              <a:ext cx="64350" cy="25225"/>
            </a:xfrm>
            <a:custGeom>
              <a:avLst/>
              <a:gdLst/>
              <a:ahLst/>
              <a:cxnLst/>
              <a:rect l="l" t="t" r="r" b="b"/>
              <a:pathLst>
                <a:path w="2574" h="1009" extrusionOk="0">
                  <a:moveTo>
                    <a:pt x="782" y="0"/>
                  </a:moveTo>
                  <a:cubicBezTo>
                    <a:pt x="615" y="0"/>
                    <a:pt x="448" y="16"/>
                    <a:pt x="284" y="48"/>
                  </a:cubicBezTo>
                  <a:cubicBezTo>
                    <a:pt x="41" y="108"/>
                    <a:pt x="1" y="453"/>
                    <a:pt x="224" y="595"/>
                  </a:cubicBezTo>
                  <a:cubicBezTo>
                    <a:pt x="568" y="797"/>
                    <a:pt x="973" y="919"/>
                    <a:pt x="1378" y="939"/>
                  </a:cubicBezTo>
                  <a:cubicBezTo>
                    <a:pt x="1569" y="961"/>
                    <a:pt x="1790" y="1009"/>
                    <a:pt x="2002" y="1009"/>
                  </a:cubicBezTo>
                  <a:cubicBezTo>
                    <a:pt x="2172" y="1009"/>
                    <a:pt x="2336" y="978"/>
                    <a:pt x="2472" y="878"/>
                  </a:cubicBezTo>
                  <a:cubicBezTo>
                    <a:pt x="2553" y="817"/>
                    <a:pt x="2573" y="716"/>
                    <a:pt x="2533" y="615"/>
                  </a:cubicBezTo>
                  <a:cubicBezTo>
                    <a:pt x="2330" y="291"/>
                    <a:pt x="1905" y="230"/>
                    <a:pt x="1561" y="129"/>
                  </a:cubicBezTo>
                  <a:cubicBezTo>
                    <a:pt x="1312" y="41"/>
                    <a:pt x="1047" y="0"/>
                    <a:pt x="782"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905" name="Google Shape;2905;p77"/>
            <p:cNvSpPr/>
            <p:nvPr/>
          </p:nvSpPr>
          <p:spPr>
            <a:xfrm>
              <a:off x="3149875" y="1539575"/>
              <a:ext cx="63825" cy="20775"/>
            </a:xfrm>
            <a:custGeom>
              <a:avLst/>
              <a:gdLst/>
              <a:ahLst/>
              <a:cxnLst/>
              <a:rect l="l" t="t" r="r" b="b"/>
              <a:pathLst>
                <a:path w="2553" h="831" extrusionOk="0">
                  <a:moveTo>
                    <a:pt x="1317" y="0"/>
                  </a:moveTo>
                  <a:cubicBezTo>
                    <a:pt x="1029" y="0"/>
                    <a:pt x="740" y="21"/>
                    <a:pt x="446" y="61"/>
                  </a:cubicBezTo>
                  <a:cubicBezTo>
                    <a:pt x="1" y="142"/>
                    <a:pt x="122" y="811"/>
                    <a:pt x="568" y="831"/>
                  </a:cubicBezTo>
                  <a:cubicBezTo>
                    <a:pt x="1135" y="811"/>
                    <a:pt x="1702" y="709"/>
                    <a:pt x="2249" y="568"/>
                  </a:cubicBezTo>
                  <a:cubicBezTo>
                    <a:pt x="2553" y="507"/>
                    <a:pt x="2452" y="81"/>
                    <a:pt x="2188" y="61"/>
                  </a:cubicBezTo>
                  <a:cubicBezTo>
                    <a:pt x="1895" y="21"/>
                    <a:pt x="1606" y="0"/>
                    <a:pt x="1317"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906" name="Google Shape;2906;p77"/>
            <p:cNvSpPr/>
            <p:nvPr/>
          </p:nvSpPr>
          <p:spPr>
            <a:xfrm>
              <a:off x="3154075" y="1692500"/>
              <a:ext cx="62175" cy="28600"/>
            </a:xfrm>
            <a:custGeom>
              <a:avLst/>
              <a:gdLst/>
              <a:ahLst/>
              <a:cxnLst/>
              <a:rect l="l" t="t" r="r" b="b"/>
              <a:pathLst>
                <a:path w="2487" h="1144" extrusionOk="0">
                  <a:moveTo>
                    <a:pt x="2061" y="1"/>
                  </a:moveTo>
                  <a:cubicBezTo>
                    <a:pt x="1473" y="102"/>
                    <a:pt x="886" y="264"/>
                    <a:pt x="339" y="507"/>
                  </a:cubicBezTo>
                  <a:cubicBezTo>
                    <a:pt x="0" y="677"/>
                    <a:pt x="204" y="1143"/>
                    <a:pt x="527" y="1143"/>
                  </a:cubicBezTo>
                  <a:cubicBezTo>
                    <a:pt x="551" y="1143"/>
                    <a:pt x="577" y="1141"/>
                    <a:pt x="602" y="1135"/>
                  </a:cubicBezTo>
                  <a:cubicBezTo>
                    <a:pt x="1170" y="993"/>
                    <a:pt x="1737" y="770"/>
                    <a:pt x="2243" y="467"/>
                  </a:cubicBezTo>
                  <a:cubicBezTo>
                    <a:pt x="2487" y="336"/>
                    <a:pt x="2349" y="14"/>
                    <a:pt x="2119" y="14"/>
                  </a:cubicBezTo>
                  <a:cubicBezTo>
                    <a:pt x="2100" y="14"/>
                    <a:pt x="2081" y="16"/>
                    <a:pt x="2061" y="21"/>
                  </a:cubicBezTo>
                  <a:lnTo>
                    <a:pt x="2061"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907" name="Google Shape;2907;p77"/>
            <p:cNvSpPr/>
            <p:nvPr/>
          </p:nvSpPr>
          <p:spPr>
            <a:xfrm>
              <a:off x="3146600" y="1805725"/>
              <a:ext cx="58900" cy="31425"/>
            </a:xfrm>
            <a:custGeom>
              <a:avLst/>
              <a:gdLst/>
              <a:ahLst/>
              <a:cxnLst/>
              <a:rect l="l" t="t" r="r" b="b"/>
              <a:pathLst>
                <a:path w="2356" h="1257" extrusionOk="0">
                  <a:moveTo>
                    <a:pt x="1893" y="0"/>
                  </a:moveTo>
                  <a:cubicBezTo>
                    <a:pt x="1867" y="0"/>
                    <a:pt x="1841" y="3"/>
                    <a:pt x="1813" y="9"/>
                  </a:cubicBezTo>
                  <a:cubicBezTo>
                    <a:pt x="1307" y="131"/>
                    <a:pt x="820" y="313"/>
                    <a:pt x="355" y="536"/>
                  </a:cubicBezTo>
                  <a:cubicBezTo>
                    <a:pt x="1" y="759"/>
                    <a:pt x="178" y="1257"/>
                    <a:pt x="555" y="1257"/>
                  </a:cubicBezTo>
                  <a:cubicBezTo>
                    <a:pt x="588" y="1257"/>
                    <a:pt x="622" y="1253"/>
                    <a:pt x="658" y="1245"/>
                  </a:cubicBezTo>
                  <a:cubicBezTo>
                    <a:pt x="1145" y="1083"/>
                    <a:pt x="1610" y="860"/>
                    <a:pt x="2056" y="617"/>
                  </a:cubicBezTo>
                  <a:cubicBezTo>
                    <a:pt x="2356" y="430"/>
                    <a:pt x="2205" y="0"/>
                    <a:pt x="1893"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908" name="Google Shape;2908;p77"/>
            <p:cNvSpPr/>
            <p:nvPr/>
          </p:nvSpPr>
          <p:spPr>
            <a:xfrm>
              <a:off x="3729700" y="1774425"/>
              <a:ext cx="67375" cy="20600"/>
            </a:xfrm>
            <a:custGeom>
              <a:avLst/>
              <a:gdLst/>
              <a:ahLst/>
              <a:cxnLst/>
              <a:rect l="l" t="t" r="r" b="b"/>
              <a:pathLst>
                <a:path w="2695" h="824" extrusionOk="0">
                  <a:moveTo>
                    <a:pt x="1814" y="0"/>
                  </a:moveTo>
                  <a:cubicBezTo>
                    <a:pt x="1642" y="0"/>
                    <a:pt x="1469" y="15"/>
                    <a:pt x="1297" y="46"/>
                  </a:cubicBezTo>
                  <a:cubicBezTo>
                    <a:pt x="953" y="66"/>
                    <a:pt x="609" y="127"/>
                    <a:pt x="285" y="208"/>
                  </a:cubicBezTo>
                  <a:cubicBezTo>
                    <a:pt x="41" y="309"/>
                    <a:pt x="1" y="694"/>
                    <a:pt x="285" y="755"/>
                  </a:cubicBezTo>
                  <a:lnTo>
                    <a:pt x="285" y="775"/>
                  </a:lnTo>
                  <a:cubicBezTo>
                    <a:pt x="537" y="805"/>
                    <a:pt x="810" y="823"/>
                    <a:pt x="1082" y="823"/>
                  </a:cubicBezTo>
                  <a:cubicBezTo>
                    <a:pt x="1181" y="823"/>
                    <a:pt x="1281" y="821"/>
                    <a:pt x="1378" y="815"/>
                  </a:cubicBezTo>
                  <a:cubicBezTo>
                    <a:pt x="1422" y="818"/>
                    <a:pt x="1466" y="819"/>
                    <a:pt x="1510" y="819"/>
                  </a:cubicBezTo>
                  <a:cubicBezTo>
                    <a:pt x="1815" y="819"/>
                    <a:pt x="2128" y="759"/>
                    <a:pt x="2411" y="653"/>
                  </a:cubicBezTo>
                  <a:cubicBezTo>
                    <a:pt x="2695" y="532"/>
                    <a:pt x="2594" y="127"/>
                    <a:pt x="2330" y="46"/>
                  </a:cubicBezTo>
                  <a:cubicBezTo>
                    <a:pt x="2158" y="15"/>
                    <a:pt x="1986" y="0"/>
                    <a:pt x="1814"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909" name="Google Shape;2909;p77"/>
            <p:cNvSpPr/>
            <p:nvPr/>
          </p:nvSpPr>
          <p:spPr>
            <a:xfrm>
              <a:off x="3710925" y="1563500"/>
              <a:ext cx="56700" cy="33125"/>
            </a:xfrm>
            <a:custGeom>
              <a:avLst/>
              <a:gdLst/>
              <a:ahLst/>
              <a:cxnLst/>
              <a:rect l="l" t="t" r="r" b="b"/>
              <a:pathLst>
                <a:path w="2268" h="1325" extrusionOk="0">
                  <a:moveTo>
                    <a:pt x="1922" y="1"/>
                  </a:moveTo>
                  <a:cubicBezTo>
                    <a:pt x="1892" y="1"/>
                    <a:pt x="1860" y="6"/>
                    <a:pt x="1825" y="16"/>
                  </a:cubicBezTo>
                  <a:cubicBezTo>
                    <a:pt x="1218" y="218"/>
                    <a:pt x="651" y="522"/>
                    <a:pt x="164" y="907"/>
                  </a:cubicBezTo>
                  <a:cubicBezTo>
                    <a:pt x="1" y="1034"/>
                    <a:pt x="49" y="1324"/>
                    <a:pt x="251" y="1324"/>
                  </a:cubicBezTo>
                  <a:cubicBezTo>
                    <a:pt x="274" y="1324"/>
                    <a:pt x="299" y="1320"/>
                    <a:pt x="327" y="1312"/>
                  </a:cubicBezTo>
                  <a:cubicBezTo>
                    <a:pt x="934" y="1170"/>
                    <a:pt x="1522" y="907"/>
                    <a:pt x="2048" y="563"/>
                  </a:cubicBezTo>
                  <a:cubicBezTo>
                    <a:pt x="2267" y="380"/>
                    <a:pt x="2190" y="1"/>
                    <a:pt x="1922"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910" name="Google Shape;2910;p77"/>
            <p:cNvSpPr/>
            <p:nvPr/>
          </p:nvSpPr>
          <p:spPr>
            <a:xfrm>
              <a:off x="3677625" y="1433200"/>
              <a:ext cx="34375" cy="43125"/>
            </a:xfrm>
            <a:custGeom>
              <a:avLst/>
              <a:gdLst/>
              <a:ahLst/>
              <a:cxnLst/>
              <a:rect l="l" t="t" r="r" b="b"/>
              <a:pathLst>
                <a:path w="1375" h="1725" extrusionOk="0">
                  <a:moveTo>
                    <a:pt x="1011" y="1"/>
                  </a:moveTo>
                  <a:cubicBezTo>
                    <a:pt x="956" y="1"/>
                    <a:pt x="900" y="14"/>
                    <a:pt x="848" y="42"/>
                  </a:cubicBezTo>
                  <a:cubicBezTo>
                    <a:pt x="403" y="326"/>
                    <a:pt x="220" y="893"/>
                    <a:pt x="58" y="1359"/>
                  </a:cubicBezTo>
                  <a:cubicBezTo>
                    <a:pt x="0" y="1562"/>
                    <a:pt x="172" y="1724"/>
                    <a:pt x="348" y="1724"/>
                  </a:cubicBezTo>
                  <a:cubicBezTo>
                    <a:pt x="417" y="1724"/>
                    <a:pt x="487" y="1699"/>
                    <a:pt x="544" y="1642"/>
                  </a:cubicBezTo>
                  <a:cubicBezTo>
                    <a:pt x="727" y="1460"/>
                    <a:pt x="909" y="1278"/>
                    <a:pt x="1051" y="1055"/>
                  </a:cubicBezTo>
                  <a:cubicBezTo>
                    <a:pt x="1132" y="974"/>
                    <a:pt x="1193" y="873"/>
                    <a:pt x="1253" y="792"/>
                  </a:cubicBezTo>
                  <a:cubicBezTo>
                    <a:pt x="1314" y="650"/>
                    <a:pt x="1355" y="508"/>
                    <a:pt x="1375" y="346"/>
                  </a:cubicBezTo>
                  <a:cubicBezTo>
                    <a:pt x="1375" y="144"/>
                    <a:pt x="1196" y="1"/>
                    <a:pt x="1011"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911" name="Google Shape;2911;p77"/>
            <p:cNvSpPr/>
            <p:nvPr/>
          </p:nvSpPr>
          <p:spPr>
            <a:xfrm>
              <a:off x="3590450" y="1433425"/>
              <a:ext cx="34075" cy="50600"/>
            </a:xfrm>
            <a:custGeom>
              <a:avLst/>
              <a:gdLst/>
              <a:ahLst/>
              <a:cxnLst/>
              <a:rect l="l" t="t" r="r" b="b"/>
              <a:pathLst>
                <a:path w="1363" h="2024" extrusionOk="0">
                  <a:moveTo>
                    <a:pt x="1052" y="1"/>
                  </a:moveTo>
                  <a:cubicBezTo>
                    <a:pt x="965" y="1"/>
                    <a:pt x="874" y="36"/>
                    <a:pt x="811" y="114"/>
                  </a:cubicBezTo>
                  <a:cubicBezTo>
                    <a:pt x="608" y="398"/>
                    <a:pt x="426" y="702"/>
                    <a:pt x="304" y="1046"/>
                  </a:cubicBezTo>
                  <a:cubicBezTo>
                    <a:pt x="183" y="1309"/>
                    <a:pt x="0" y="1633"/>
                    <a:pt x="82" y="1917"/>
                  </a:cubicBezTo>
                  <a:cubicBezTo>
                    <a:pt x="115" y="1984"/>
                    <a:pt x="176" y="2023"/>
                    <a:pt x="243" y="2023"/>
                  </a:cubicBezTo>
                  <a:cubicBezTo>
                    <a:pt x="256" y="2023"/>
                    <a:pt x="270" y="2022"/>
                    <a:pt x="284" y="2018"/>
                  </a:cubicBezTo>
                  <a:cubicBezTo>
                    <a:pt x="568" y="1917"/>
                    <a:pt x="709" y="1593"/>
                    <a:pt x="872" y="1350"/>
                  </a:cubicBezTo>
                  <a:cubicBezTo>
                    <a:pt x="1054" y="1026"/>
                    <a:pt x="1196" y="681"/>
                    <a:pt x="1297" y="337"/>
                  </a:cubicBezTo>
                  <a:cubicBezTo>
                    <a:pt x="1363" y="126"/>
                    <a:pt x="1214" y="1"/>
                    <a:pt x="1052"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912" name="Google Shape;2912;p77"/>
            <p:cNvSpPr/>
            <p:nvPr/>
          </p:nvSpPr>
          <p:spPr>
            <a:xfrm>
              <a:off x="3543350" y="1308775"/>
              <a:ext cx="25350" cy="52450"/>
            </a:xfrm>
            <a:custGeom>
              <a:avLst/>
              <a:gdLst/>
              <a:ahLst/>
              <a:cxnLst/>
              <a:rect l="l" t="t" r="r" b="b"/>
              <a:pathLst>
                <a:path w="1014" h="2098" extrusionOk="0">
                  <a:moveTo>
                    <a:pt x="499" y="1"/>
                  </a:moveTo>
                  <a:cubicBezTo>
                    <a:pt x="340" y="1"/>
                    <a:pt x="183" y="87"/>
                    <a:pt x="122" y="259"/>
                  </a:cubicBezTo>
                  <a:cubicBezTo>
                    <a:pt x="1" y="765"/>
                    <a:pt x="82" y="1332"/>
                    <a:pt x="163" y="1839"/>
                  </a:cubicBezTo>
                  <a:cubicBezTo>
                    <a:pt x="183" y="2011"/>
                    <a:pt x="345" y="2097"/>
                    <a:pt x="507" y="2097"/>
                  </a:cubicBezTo>
                  <a:cubicBezTo>
                    <a:pt x="669" y="2097"/>
                    <a:pt x="831" y="2011"/>
                    <a:pt x="851" y="1839"/>
                  </a:cubicBezTo>
                  <a:cubicBezTo>
                    <a:pt x="912" y="1332"/>
                    <a:pt x="1013" y="765"/>
                    <a:pt x="892" y="259"/>
                  </a:cubicBezTo>
                  <a:cubicBezTo>
                    <a:pt x="821" y="87"/>
                    <a:pt x="659" y="1"/>
                    <a:pt x="499"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913" name="Google Shape;2913;p77"/>
            <p:cNvSpPr/>
            <p:nvPr/>
          </p:nvSpPr>
          <p:spPr>
            <a:xfrm>
              <a:off x="3440550" y="1317875"/>
              <a:ext cx="19275" cy="54275"/>
            </a:xfrm>
            <a:custGeom>
              <a:avLst/>
              <a:gdLst/>
              <a:ahLst/>
              <a:cxnLst/>
              <a:rect l="l" t="t" r="r" b="b"/>
              <a:pathLst>
                <a:path w="771" h="2171" extrusionOk="0">
                  <a:moveTo>
                    <a:pt x="297" y="1"/>
                  </a:moveTo>
                  <a:cubicBezTo>
                    <a:pt x="155" y="1"/>
                    <a:pt x="12" y="100"/>
                    <a:pt x="1" y="280"/>
                  </a:cubicBezTo>
                  <a:cubicBezTo>
                    <a:pt x="41" y="887"/>
                    <a:pt x="183" y="1495"/>
                    <a:pt x="426" y="2083"/>
                  </a:cubicBezTo>
                  <a:cubicBezTo>
                    <a:pt x="443" y="2143"/>
                    <a:pt x="495" y="2171"/>
                    <a:pt x="549" y="2171"/>
                  </a:cubicBezTo>
                  <a:cubicBezTo>
                    <a:pt x="621" y="2171"/>
                    <a:pt x="698" y="2123"/>
                    <a:pt x="710" y="2042"/>
                  </a:cubicBezTo>
                  <a:cubicBezTo>
                    <a:pt x="770" y="1414"/>
                    <a:pt x="730" y="806"/>
                    <a:pt x="568" y="199"/>
                  </a:cubicBezTo>
                  <a:cubicBezTo>
                    <a:pt x="523" y="64"/>
                    <a:pt x="410" y="1"/>
                    <a:pt x="297"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914" name="Google Shape;2914;p77"/>
            <p:cNvSpPr/>
            <p:nvPr/>
          </p:nvSpPr>
          <p:spPr>
            <a:xfrm>
              <a:off x="3307200" y="1357050"/>
              <a:ext cx="26525" cy="56925"/>
            </a:xfrm>
            <a:custGeom>
              <a:avLst/>
              <a:gdLst/>
              <a:ahLst/>
              <a:cxnLst/>
              <a:rect l="l" t="t" r="r" b="b"/>
              <a:pathLst>
                <a:path w="1061" h="2277" extrusionOk="0">
                  <a:moveTo>
                    <a:pt x="375" y="1"/>
                  </a:moveTo>
                  <a:cubicBezTo>
                    <a:pt x="191" y="1"/>
                    <a:pt x="0" y="204"/>
                    <a:pt x="28" y="435"/>
                  </a:cubicBezTo>
                  <a:cubicBezTo>
                    <a:pt x="149" y="1062"/>
                    <a:pt x="372" y="1650"/>
                    <a:pt x="716" y="2197"/>
                  </a:cubicBezTo>
                  <a:cubicBezTo>
                    <a:pt x="756" y="2252"/>
                    <a:pt x="813" y="2276"/>
                    <a:pt x="870" y="2276"/>
                  </a:cubicBezTo>
                  <a:cubicBezTo>
                    <a:pt x="960" y="2276"/>
                    <a:pt x="1048" y="2215"/>
                    <a:pt x="1061" y="2116"/>
                  </a:cubicBezTo>
                  <a:lnTo>
                    <a:pt x="1061" y="2096"/>
                  </a:lnTo>
                  <a:cubicBezTo>
                    <a:pt x="1040" y="1427"/>
                    <a:pt x="878" y="779"/>
                    <a:pt x="615" y="171"/>
                  </a:cubicBezTo>
                  <a:cubicBezTo>
                    <a:pt x="555" y="51"/>
                    <a:pt x="466" y="1"/>
                    <a:pt x="375"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915" name="Google Shape;2915;p77"/>
            <p:cNvSpPr/>
            <p:nvPr/>
          </p:nvSpPr>
          <p:spPr>
            <a:xfrm>
              <a:off x="3754125" y="1656525"/>
              <a:ext cx="45350" cy="21575"/>
            </a:xfrm>
            <a:custGeom>
              <a:avLst/>
              <a:gdLst/>
              <a:ahLst/>
              <a:cxnLst/>
              <a:rect l="l" t="t" r="r" b="b"/>
              <a:pathLst>
                <a:path w="1814" h="863" extrusionOk="0">
                  <a:moveTo>
                    <a:pt x="1537" y="1"/>
                  </a:moveTo>
                  <a:cubicBezTo>
                    <a:pt x="1530" y="1"/>
                    <a:pt x="1523" y="1"/>
                    <a:pt x="1515" y="2"/>
                  </a:cubicBezTo>
                  <a:cubicBezTo>
                    <a:pt x="1090" y="83"/>
                    <a:pt x="665" y="224"/>
                    <a:pt x="260" y="407"/>
                  </a:cubicBezTo>
                  <a:cubicBezTo>
                    <a:pt x="0" y="499"/>
                    <a:pt x="63" y="862"/>
                    <a:pt x="307" y="862"/>
                  </a:cubicBezTo>
                  <a:cubicBezTo>
                    <a:pt x="330" y="862"/>
                    <a:pt x="355" y="859"/>
                    <a:pt x="381" y="852"/>
                  </a:cubicBezTo>
                  <a:lnTo>
                    <a:pt x="361" y="852"/>
                  </a:lnTo>
                  <a:cubicBezTo>
                    <a:pt x="806" y="751"/>
                    <a:pt x="1232" y="609"/>
                    <a:pt x="1637" y="407"/>
                  </a:cubicBezTo>
                  <a:cubicBezTo>
                    <a:pt x="1814" y="308"/>
                    <a:pt x="1762" y="1"/>
                    <a:pt x="1537"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916" name="Google Shape;2916;p77"/>
            <p:cNvSpPr/>
            <p:nvPr/>
          </p:nvSpPr>
          <p:spPr>
            <a:xfrm>
              <a:off x="3607650" y="1922300"/>
              <a:ext cx="34600" cy="37300"/>
            </a:xfrm>
            <a:custGeom>
              <a:avLst/>
              <a:gdLst/>
              <a:ahLst/>
              <a:cxnLst/>
              <a:rect l="l" t="t" r="r" b="b"/>
              <a:pathLst>
                <a:path w="1384" h="1492" extrusionOk="0">
                  <a:moveTo>
                    <a:pt x="383" y="0"/>
                  </a:moveTo>
                  <a:cubicBezTo>
                    <a:pt x="188" y="0"/>
                    <a:pt x="1" y="232"/>
                    <a:pt x="123" y="430"/>
                  </a:cubicBezTo>
                  <a:cubicBezTo>
                    <a:pt x="305" y="795"/>
                    <a:pt x="548" y="1139"/>
                    <a:pt x="852" y="1423"/>
                  </a:cubicBezTo>
                  <a:cubicBezTo>
                    <a:pt x="905" y="1470"/>
                    <a:pt x="974" y="1491"/>
                    <a:pt x="1044" y="1491"/>
                  </a:cubicBezTo>
                  <a:cubicBezTo>
                    <a:pt x="1214" y="1491"/>
                    <a:pt x="1384" y="1361"/>
                    <a:pt x="1298" y="1160"/>
                  </a:cubicBezTo>
                  <a:cubicBezTo>
                    <a:pt x="1217" y="957"/>
                    <a:pt x="1115" y="775"/>
                    <a:pt x="973" y="592"/>
                  </a:cubicBezTo>
                  <a:cubicBezTo>
                    <a:pt x="852" y="430"/>
                    <a:pt x="710" y="268"/>
                    <a:pt x="568" y="86"/>
                  </a:cubicBezTo>
                  <a:cubicBezTo>
                    <a:pt x="513" y="26"/>
                    <a:pt x="448" y="0"/>
                    <a:pt x="383"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gr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blipFill>
          <a:blip r:embed="rId3">
            <a:alphaModFix/>
          </a:blip>
          <a:stretch>
            <a:fillRect/>
          </a:stretch>
        </a:blipFill>
        <a:effectLst/>
      </p:bgPr>
    </p:bg>
    <p:spTree>
      <p:nvGrpSpPr>
        <p:cNvPr id="1" name="Shape 3003"/>
        <p:cNvGrpSpPr/>
        <p:nvPr/>
      </p:nvGrpSpPr>
      <p:grpSpPr>
        <a:xfrm>
          <a:off x="0" y="0"/>
          <a:ext cx="0" cy="0"/>
          <a:chOff x="0" y="0"/>
          <a:chExt cx="0" cy="0"/>
        </a:xfrm>
      </p:grpSpPr>
      <p:sp>
        <p:nvSpPr>
          <p:cNvPr id="3004" name="Google Shape;3004;p81"/>
          <p:cNvSpPr txBox="1">
            <a:spLocks noGrp="1"/>
          </p:cNvSpPr>
          <p:nvPr>
            <p:ph type="subTitle" idx="1"/>
          </p:nvPr>
        </p:nvSpPr>
        <p:spPr>
          <a:xfrm>
            <a:off x="179826" y="456394"/>
            <a:ext cx="5235740" cy="4230711"/>
          </a:xfrm>
          <a:prstGeom prst="rect">
            <a:avLst/>
          </a:prstGeom>
        </p:spPr>
        <p:txBody>
          <a:bodyPr spcFirstLastPara="1" wrap="square" lIns="91425" tIns="91425" rIns="91425" bIns="91425" anchor="t" anchorCtr="0">
            <a:noAutofit/>
          </a:bodyPr>
          <a:lstStyle/>
          <a:p>
            <a:pPr marL="158750" lvl="0" indent="0" algn="l" rtl="0">
              <a:spcBef>
                <a:spcPts val="1600"/>
              </a:spcBef>
              <a:spcAft>
                <a:spcPts val="0"/>
              </a:spcAft>
              <a:buSzPts val="1100"/>
            </a:pPr>
            <a:r>
              <a:rPr lang="en-GB" dirty="0" err="1"/>
              <a:t>Doorley</a:t>
            </a:r>
            <a:r>
              <a:rPr lang="en-GB" dirty="0"/>
              <a:t>, K., </a:t>
            </a:r>
            <a:r>
              <a:rPr lang="en-GB" dirty="0" err="1"/>
              <a:t>Tuda</a:t>
            </a:r>
            <a:r>
              <a:rPr lang="en-GB" dirty="0"/>
              <a:t>, D. and Duggan, L. (2023) ‘Will childcare subsidies increase the labour supply of mothers in Ireland?’, SSRN Electronic Journal, pp. 45–65. doi:10.2139/ssrn.4464591.</a:t>
            </a:r>
          </a:p>
          <a:p>
            <a:pPr marL="158750" lvl="0" indent="0" algn="l" rtl="0">
              <a:spcBef>
                <a:spcPts val="1600"/>
              </a:spcBef>
              <a:spcAft>
                <a:spcPts val="0"/>
              </a:spcAft>
              <a:buSzPts val="1100"/>
            </a:pPr>
            <a:r>
              <a:rPr lang="en-GB" dirty="0"/>
              <a:t> </a:t>
            </a:r>
            <a:r>
              <a:rPr lang="en-GB" dirty="0" err="1"/>
              <a:t>Ferragina</a:t>
            </a:r>
            <a:r>
              <a:rPr lang="en-GB" dirty="0"/>
              <a:t>, E. and </a:t>
            </a:r>
            <a:r>
              <a:rPr lang="en-GB" dirty="0" err="1"/>
              <a:t>Magalini</a:t>
            </a:r>
            <a:r>
              <a:rPr lang="en-GB" dirty="0"/>
              <a:t>, E. (2023) ‘Maternal employment and childcare use from an intersectional perspective: Stratification along class, contractual and gender lines in Denmark, France, Germany, Italy, Sweden and the UK’, Social Politics: International Studies in Gender, State &amp;amp; Society, 30(3), pp. 871–902. doi:10.1093/</a:t>
            </a:r>
            <a:r>
              <a:rPr lang="en-GB" dirty="0" err="1"/>
              <a:t>sp</a:t>
            </a:r>
            <a:r>
              <a:rPr lang="en-GB" dirty="0"/>
              <a:t>/jxad021.</a:t>
            </a:r>
          </a:p>
          <a:p>
            <a:pPr marL="158750" lvl="0" indent="0" algn="l" rtl="0">
              <a:spcBef>
                <a:spcPts val="1600"/>
              </a:spcBef>
              <a:spcAft>
                <a:spcPts val="0"/>
              </a:spcAft>
              <a:buSzPts val="1100"/>
            </a:pPr>
            <a:r>
              <a:rPr lang="en-GB" dirty="0" err="1"/>
              <a:t>Garon</a:t>
            </a:r>
            <a:r>
              <a:rPr lang="en-GB" dirty="0"/>
              <a:t>-Carrier, G. (2022) ‘How do childcare arrangements impact education outcomes?’, Scientia, pp. 118–167. doi:10.33548/scientia852. </a:t>
            </a:r>
          </a:p>
          <a:p>
            <a:pPr marL="158750" lvl="0" indent="0" algn="l" rtl="0">
              <a:spcBef>
                <a:spcPts val="1600"/>
              </a:spcBef>
              <a:spcAft>
                <a:spcPts val="0"/>
              </a:spcAft>
              <a:buSzPts val="1100"/>
            </a:pPr>
            <a:r>
              <a:rPr lang="en-GB" dirty="0"/>
              <a:t>Green, M.J. et al. (2021) ‘Pre-school childcare and inequalities in child development’, SSM - Population Health, 14, pp. 89–107. doi:10.1016/j.ssmph.2021.100776.</a:t>
            </a:r>
          </a:p>
          <a:p>
            <a:pPr marL="158750" lvl="0" indent="0" algn="l" rtl="0">
              <a:spcBef>
                <a:spcPts val="1600"/>
              </a:spcBef>
              <a:spcAft>
                <a:spcPts val="0"/>
              </a:spcAft>
              <a:buSzPts val="1100"/>
            </a:pPr>
            <a:r>
              <a:rPr lang="en-GB" dirty="0"/>
              <a:t>Statista (2024) Topic: Childcare in the UK, Statista. Available at: https://www.statista.com/topics/3790/childcare-in-the-uk/#topicOverview (Accessed: 17 February 2024). </a:t>
            </a:r>
            <a:endParaRPr dirty="0"/>
          </a:p>
        </p:txBody>
      </p:sp>
      <p:sp>
        <p:nvSpPr>
          <p:cNvPr id="3005" name="Google Shape;3005;p81"/>
          <p:cNvSpPr txBox="1">
            <a:spLocks noGrp="1"/>
          </p:cNvSpPr>
          <p:nvPr>
            <p:ph type="ctrTitle"/>
          </p:nvPr>
        </p:nvSpPr>
        <p:spPr>
          <a:xfrm>
            <a:off x="656345" y="257578"/>
            <a:ext cx="3818400" cy="487516"/>
          </a:xfrm>
          <a:prstGeom prst="rect">
            <a:avLst/>
          </a:prstGeom>
        </p:spPr>
        <p:txBody>
          <a:bodyPr spcFirstLastPara="1" wrap="square" lIns="91425" tIns="91425" rIns="91425" bIns="91425" anchor="b" anchorCtr="0">
            <a:noAutofit/>
          </a:bodyPr>
          <a:lstStyle/>
          <a:p>
            <a:pPr marL="0" lvl="0" indent="0" algn="l" rtl="0">
              <a:spcBef>
                <a:spcPts val="0"/>
              </a:spcBef>
              <a:spcAft>
                <a:spcPts val="0"/>
              </a:spcAft>
              <a:buNone/>
            </a:pPr>
            <a:r>
              <a:rPr lang="en" dirty="0"/>
              <a:t>Reference</a:t>
            </a:r>
            <a:endParaRPr dirty="0"/>
          </a:p>
        </p:txBody>
      </p:sp>
    </p:spTree>
  </p:cSld>
  <p:clrMapOvr>
    <a:masterClrMapping/>
  </p:clrMapOvr>
</p:sld>
</file>

<file path=ppt/theme/theme1.xml><?xml version="1.0" encoding="utf-8"?>
<a:theme xmlns:a="http://schemas.openxmlformats.org/drawingml/2006/main" name="Daycare Center XL by Slidesgo">
  <a:themeElements>
    <a:clrScheme name="Simple Light">
      <a:dk1>
        <a:srgbClr val="434343"/>
      </a:dk1>
      <a:lt1>
        <a:srgbClr val="FFFFFF"/>
      </a:lt1>
      <a:dk2>
        <a:srgbClr val="FF8B70"/>
      </a:dk2>
      <a:lt2>
        <a:srgbClr val="FFD966"/>
      </a:lt2>
      <a:accent1>
        <a:srgbClr val="65C7BE"/>
      </a:accent1>
      <a:accent2>
        <a:srgbClr val="F3F3F3"/>
      </a:accent2>
      <a:accent3>
        <a:srgbClr val="78909C"/>
      </a:accent3>
      <a:accent4>
        <a:srgbClr val="FFAB40"/>
      </a:accent4>
      <a:accent5>
        <a:srgbClr val="0097A7"/>
      </a:accent5>
      <a:accent6>
        <a:srgbClr val="EEFF41"/>
      </a:accent6>
      <a:hlink>
        <a:srgbClr val="0097A7"/>
      </a:hlink>
      <a:folHlink>
        <a:srgbClr val="0097A7"/>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0</TotalTime>
  <Words>2202</Words>
  <Application>Microsoft Macintosh PowerPoint</Application>
  <PresentationFormat>On-screen Show (16:9)</PresentationFormat>
  <Paragraphs>104</Paragraphs>
  <Slides>13</Slides>
  <Notes>13</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13</vt:i4>
      </vt:variant>
    </vt:vector>
  </HeadingPairs>
  <TitlesOfParts>
    <vt:vector size="21" baseType="lpstr">
      <vt:lpstr>Barlow Light</vt:lpstr>
      <vt:lpstr>Arial</vt:lpstr>
      <vt:lpstr>Barlow</vt:lpstr>
      <vt:lpstr>Fira Sans Condensed Medium</vt:lpstr>
      <vt:lpstr>Times New Roman</vt:lpstr>
      <vt:lpstr>Ubuntu Condensed</vt:lpstr>
      <vt:lpstr>Barrio</vt:lpstr>
      <vt:lpstr>Daycare Center XL by Slidesgo</vt:lpstr>
      <vt:lpstr>Managing Projects in the Workplace </vt:lpstr>
      <vt:lpstr>TABLE OF CONTENTS</vt:lpstr>
      <vt:lpstr>INTRODUCTION</vt:lpstr>
      <vt:lpstr>Project Description</vt:lpstr>
      <vt:lpstr>Market Analysis </vt:lpstr>
      <vt:lpstr>Scope of the Project</vt:lpstr>
      <vt:lpstr>Work Breakdown Structure</vt:lpstr>
      <vt:lpstr>Work Breakdown Structure</vt:lpstr>
      <vt:lpstr>04 Operational Phase</vt:lpstr>
      <vt:lpstr>Project Success Criteria for Little Sprouts Nursery:</vt:lpstr>
      <vt:lpstr>Quad Chart of the project</vt:lpstr>
      <vt:lpstr>Conclusion</vt:lpstr>
      <vt:lpstr>Reference</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Managing Projects in the Workplace </dc:title>
  <cp:lastModifiedBy>Ilie Ilie (2118804)</cp:lastModifiedBy>
  <cp:revision>6</cp:revision>
  <dcterms:modified xsi:type="dcterms:W3CDTF">2024-03-01T08:44:15Z</dcterms:modified>
</cp:coreProperties>
</file>