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notesMasterIdLst>
    <p:notesMasterId r:id="rId22"/>
  </p:notesMasterIdLst>
  <p:sldIdLst>
    <p:sldId id="256" r:id="rId5"/>
    <p:sldId id="257" r:id="rId6"/>
    <p:sldId id="258" r:id="rId7"/>
    <p:sldId id="266" r:id="rId8"/>
    <p:sldId id="267" r:id="rId9"/>
    <p:sldId id="269" r:id="rId10"/>
    <p:sldId id="259" r:id="rId11"/>
    <p:sldId id="260" r:id="rId12"/>
    <p:sldId id="270" r:id="rId13"/>
    <p:sldId id="261" r:id="rId14"/>
    <p:sldId id="271" r:id="rId15"/>
    <p:sldId id="262" r:id="rId16"/>
    <p:sldId id="268" r:id="rId17"/>
    <p:sldId id="272" r:id="rId18"/>
    <p:sldId id="263" r:id="rId19"/>
    <p:sldId id="273" r:id="rId20"/>
    <p:sldId id="264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32C7C6-A84B-4BAE-8F41-9BE96E0486D5}" v="8" dt="2026-10-10T15:12:20.5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32" autoAdjust="0"/>
    <p:restoredTop sz="94660"/>
  </p:normalViewPr>
  <p:slideViewPr>
    <p:cSldViewPr snapToGrid="0">
      <p:cViewPr varScale="1">
        <p:scale>
          <a:sx n="64" d="100"/>
          <a:sy n="64" d="100"/>
        </p:scale>
        <p:origin x="9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mee O'Neill (2615559)" userId="67be77b1-9fe5-4830-ab12-41cc271e3873" providerId="ADAL" clId="{D25C30BA-ADD0-48B4-ADEF-709A02CDAA86}"/>
    <pc:docChg chg="modSld">
      <pc:chgData name="Aimee O'Neill (2615559)" userId="67be77b1-9fe5-4830-ab12-41cc271e3873" providerId="ADAL" clId="{D25C30BA-ADD0-48B4-ADEF-709A02CDAA86}" dt="2026-10-10T15:12:20.506" v="7" actId="767"/>
      <pc:docMkLst>
        <pc:docMk/>
      </pc:docMkLst>
      <pc:sldChg chg="addSp modSp">
        <pc:chgData name="Aimee O'Neill (2615559)" userId="67be77b1-9fe5-4830-ab12-41cc271e3873" providerId="ADAL" clId="{D25C30BA-ADD0-48B4-ADEF-709A02CDAA86}" dt="2026-10-10T14:03:41.238" v="0" actId="767"/>
        <pc:sldMkLst>
          <pc:docMk/>
          <pc:sldMk cId="2885182607" sldId="256"/>
        </pc:sldMkLst>
        <pc:spChg chg="add mod">
          <ac:chgData name="Aimee O'Neill (2615559)" userId="67be77b1-9fe5-4830-ab12-41cc271e3873" providerId="ADAL" clId="{D25C30BA-ADD0-48B4-ADEF-709A02CDAA86}" dt="2026-10-10T14:03:41.238" v="0" actId="767"/>
          <ac:spMkLst>
            <pc:docMk/>
            <pc:sldMk cId="2885182607" sldId="256"/>
            <ac:spMk id="3" creationId="{83DE990E-1B12-AA1A-3535-3B1180FFE373}"/>
          </ac:spMkLst>
        </pc:spChg>
      </pc:sldChg>
      <pc:sldChg chg="addSp modSp">
        <pc:chgData name="Aimee O'Neill (2615559)" userId="67be77b1-9fe5-4830-ab12-41cc271e3873" providerId="ADAL" clId="{D25C30BA-ADD0-48B4-ADEF-709A02CDAA86}" dt="2026-10-10T14:07:43.748" v="2" actId="767"/>
        <pc:sldMkLst>
          <pc:docMk/>
          <pc:sldMk cId="4100742157" sldId="259"/>
        </pc:sldMkLst>
        <pc:spChg chg="add mod">
          <ac:chgData name="Aimee O'Neill (2615559)" userId="67be77b1-9fe5-4830-ab12-41cc271e3873" providerId="ADAL" clId="{D25C30BA-ADD0-48B4-ADEF-709A02CDAA86}" dt="2026-10-10T14:07:43.748" v="2" actId="767"/>
          <ac:spMkLst>
            <pc:docMk/>
            <pc:sldMk cId="4100742157" sldId="259"/>
            <ac:spMk id="5" creationId="{62504FDB-2893-2D13-3450-FFF805403997}"/>
          </ac:spMkLst>
        </pc:spChg>
      </pc:sldChg>
      <pc:sldChg chg="addSp modSp">
        <pc:chgData name="Aimee O'Neill (2615559)" userId="67be77b1-9fe5-4830-ab12-41cc271e3873" providerId="ADAL" clId="{D25C30BA-ADD0-48B4-ADEF-709A02CDAA86}" dt="2026-10-10T15:06:05.451" v="5" actId="14826"/>
        <pc:sldMkLst>
          <pc:docMk/>
          <pc:sldMk cId="2490288370" sldId="261"/>
        </pc:sldMkLst>
        <pc:spChg chg="add mod">
          <ac:chgData name="Aimee O'Neill (2615559)" userId="67be77b1-9fe5-4830-ab12-41cc271e3873" providerId="ADAL" clId="{D25C30BA-ADD0-48B4-ADEF-709A02CDAA86}" dt="2026-10-10T14:08:21.804" v="3" actId="767"/>
          <ac:spMkLst>
            <pc:docMk/>
            <pc:sldMk cId="2490288370" sldId="261"/>
            <ac:spMk id="9" creationId="{CC2AEC49-77F7-ED72-DD3D-9E1E5C47A6A4}"/>
          </ac:spMkLst>
        </pc:spChg>
        <pc:spChg chg="add mod">
          <ac:chgData name="Aimee O'Neill (2615559)" userId="67be77b1-9fe5-4830-ab12-41cc271e3873" providerId="ADAL" clId="{D25C30BA-ADD0-48B4-ADEF-709A02CDAA86}" dt="2026-10-10T15:06:05.451" v="5" actId="14826"/>
          <ac:spMkLst>
            <pc:docMk/>
            <pc:sldMk cId="2490288370" sldId="261"/>
            <ac:spMk id="11" creationId="{78E0B706-81B3-F92D-EDF9-E8F4AB6EB6A0}"/>
          </ac:spMkLst>
        </pc:spChg>
        <pc:picChg chg="mod">
          <ac:chgData name="Aimee O'Neill (2615559)" userId="67be77b1-9fe5-4830-ab12-41cc271e3873" providerId="ADAL" clId="{D25C30BA-ADD0-48B4-ADEF-709A02CDAA86}" dt="2026-10-10T15:06:05.451" v="5" actId="14826"/>
          <ac:picMkLst>
            <pc:docMk/>
            <pc:sldMk cId="2490288370" sldId="261"/>
            <ac:picMk id="5" creationId="{2CB2177A-65D0-FFED-FB21-39CCF11A17AA}"/>
          </ac:picMkLst>
        </pc:picChg>
      </pc:sldChg>
      <pc:sldChg chg="addSp modSp">
        <pc:chgData name="Aimee O'Neill (2615559)" userId="67be77b1-9fe5-4830-ab12-41cc271e3873" providerId="ADAL" clId="{D25C30BA-ADD0-48B4-ADEF-709A02CDAA86}" dt="2026-10-10T15:12:20.506" v="7" actId="767"/>
        <pc:sldMkLst>
          <pc:docMk/>
          <pc:sldMk cId="1021289576" sldId="263"/>
        </pc:sldMkLst>
        <pc:spChg chg="add mod">
          <ac:chgData name="Aimee O'Neill (2615559)" userId="67be77b1-9fe5-4830-ab12-41cc271e3873" providerId="ADAL" clId="{D25C30BA-ADD0-48B4-ADEF-709A02CDAA86}" dt="2026-10-10T15:12:20.506" v="7" actId="767"/>
          <ac:spMkLst>
            <pc:docMk/>
            <pc:sldMk cId="1021289576" sldId="263"/>
            <ac:spMk id="6" creationId="{A86CE8FF-A161-AD60-2661-7906ACE9B07C}"/>
          </ac:spMkLst>
        </pc:spChg>
      </pc:sldChg>
      <pc:sldChg chg="addSp modSp">
        <pc:chgData name="Aimee O'Neill (2615559)" userId="67be77b1-9fe5-4830-ab12-41cc271e3873" providerId="ADAL" clId="{D25C30BA-ADD0-48B4-ADEF-709A02CDAA86}" dt="2026-10-10T15:06:58.216" v="6" actId="14826"/>
        <pc:sldMkLst>
          <pc:docMk/>
          <pc:sldMk cId="1657821460" sldId="267"/>
        </pc:sldMkLst>
        <pc:spChg chg="add mod">
          <ac:chgData name="Aimee O'Neill (2615559)" userId="67be77b1-9fe5-4830-ab12-41cc271e3873" providerId="ADAL" clId="{D25C30BA-ADD0-48B4-ADEF-709A02CDAA86}" dt="2026-10-10T14:06:18.012" v="1" actId="767"/>
          <ac:spMkLst>
            <pc:docMk/>
            <pc:sldMk cId="1657821460" sldId="267"/>
            <ac:spMk id="4" creationId="{D405A0AE-9846-7793-6C65-6585CCA803FC}"/>
          </ac:spMkLst>
        </pc:spChg>
        <pc:spChg chg="add mod">
          <ac:chgData name="Aimee O'Neill (2615559)" userId="67be77b1-9fe5-4830-ab12-41cc271e3873" providerId="ADAL" clId="{D25C30BA-ADD0-48B4-ADEF-709A02CDAA86}" dt="2026-10-10T15:06:58.216" v="6" actId="14826"/>
          <ac:spMkLst>
            <pc:docMk/>
            <pc:sldMk cId="1657821460" sldId="267"/>
            <ac:spMk id="6" creationId="{36496E47-64E1-E538-A519-7DB7DFB7ABE5}"/>
          </ac:spMkLst>
        </pc:spChg>
        <pc:picChg chg="mod">
          <ac:chgData name="Aimee O'Neill (2615559)" userId="67be77b1-9fe5-4830-ab12-41cc271e3873" providerId="ADAL" clId="{D25C30BA-ADD0-48B4-ADEF-709A02CDAA86}" dt="2026-10-10T15:06:58.216" v="6" actId="14826"/>
          <ac:picMkLst>
            <pc:docMk/>
            <pc:sldMk cId="1657821460" sldId="267"/>
            <ac:picMk id="5" creationId="{70441D9A-30A5-5F17-0AE8-5C9484526F17}"/>
          </ac:picMkLst>
        </pc:picChg>
      </pc:sldChg>
      <pc:sldChg chg="addSp modSp">
        <pc:chgData name="Aimee O'Neill (2615559)" userId="67be77b1-9fe5-4830-ab12-41cc271e3873" providerId="ADAL" clId="{D25C30BA-ADD0-48B4-ADEF-709A02CDAA86}" dt="2026-10-10T15:04:30.186" v="4" actId="931"/>
        <pc:sldMkLst>
          <pc:docMk/>
          <pc:sldMk cId="673402521" sldId="274"/>
        </pc:sldMkLst>
        <pc:spChg chg="add mod">
          <ac:chgData name="Aimee O'Neill (2615559)" userId="67be77b1-9fe5-4830-ab12-41cc271e3873" providerId="ADAL" clId="{D25C30BA-ADD0-48B4-ADEF-709A02CDAA86}" dt="2026-10-10T15:04:30.186" v="4" actId="931"/>
          <ac:spMkLst>
            <pc:docMk/>
            <pc:sldMk cId="673402521" sldId="274"/>
            <ac:spMk id="4" creationId="{02E7B7D2-09A5-A6BB-580B-BA17B9C6F458}"/>
          </ac:spMkLst>
        </pc:spChg>
        <pc:picChg chg="add mod">
          <ac:chgData name="Aimee O'Neill (2615559)" userId="67be77b1-9fe5-4830-ab12-41cc271e3873" providerId="ADAL" clId="{D25C30BA-ADD0-48B4-ADEF-709A02CDAA86}" dt="2026-10-10T15:04:30.186" v="4" actId="931"/>
          <ac:picMkLst>
            <pc:docMk/>
            <pc:sldMk cId="673402521" sldId="274"/>
            <ac:picMk id="3" creationId="{53A353F5-D960-EBAB-CD1B-7ABE91790684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DC3989-8A64-4347-A9D1-51326157E0D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4298DA6-A649-42C6-BD8D-AD2D8FB8EE2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Ashford Community Care Service</a:t>
          </a:r>
          <a:r>
            <a:rPr lang="en-GB" dirty="0"/>
            <a:t>:</a:t>
          </a:r>
          <a:endParaRPr lang="en-US" dirty="0"/>
        </a:p>
      </dgm:t>
    </dgm:pt>
    <dgm:pt modelId="{D78FCB0B-F632-4AFA-8D96-26EF4D96BE1C}" type="parTrans" cxnId="{07B38D8B-1106-4660-9C43-8F584E2A5B82}">
      <dgm:prSet/>
      <dgm:spPr/>
      <dgm:t>
        <a:bodyPr/>
        <a:lstStyle/>
        <a:p>
          <a:endParaRPr lang="en-US"/>
        </a:p>
      </dgm:t>
    </dgm:pt>
    <dgm:pt modelId="{86D287DB-A2C0-44FA-8A36-3F67F303F9E8}" type="sibTrans" cxnId="{07B38D8B-1106-4660-9C43-8F584E2A5B82}">
      <dgm:prSet/>
      <dgm:spPr/>
      <dgm:t>
        <a:bodyPr/>
        <a:lstStyle/>
        <a:p>
          <a:endParaRPr lang="en-US"/>
        </a:p>
      </dgm:t>
    </dgm:pt>
    <dgm:pt modelId="{B9A02CE9-4275-41FC-AA29-A2A0F9FA364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Supports adults with disabilities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C30BB3-1A44-4458-A8D4-D593A416FE51}" type="parTrans" cxnId="{69D7770E-44CE-45C7-895D-C8DE4E04274C}">
      <dgm:prSet/>
      <dgm:spPr/>
      <dgm:t>
        <a:bodyPr/>
        <a:lstStyle/>
        <a:p>
          <a:endParaRPr lang="en-US"/>
        </a:p>
      </dgm:t>
    </dgm:pt>
    <dgm:pt modelId="{7F4E4D13-F26D-47DC-9BA9-BF5C817E098B}" type="sibTrans" cxnId="{69D7770E-44CE-45C7-895D-C8DE4E04274C}">
      <dgm:prSet/>
      <dgm:spPr/>
      <dgm:t>
        <a:bodyPr/>
        <a:lstStyle/>
        <a:p>
          <a:endParaRPr lang="en-US"/>
        </a:p>
      </dgm:t>
    </dgm:pt>
    <dgm:pt modelId="{7BFA1789-2A29-4F06-8332-2DF0AAAC66E6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Provides Daily and Long-Term Care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9D820F-5EAF-43D0-8604-4821C71FB737}" type="parTrans" cxnId="{B50974AF-1192-4743-A9F4-5598CD193B3F}">
      <dgm:prSet/>
      <dgm:spPr/>
      <dgm:t>
        <a:bodyPr/>
        <a:lstStyle/>
        <a:p>
          <a:endParaRPr lang="en-US"/>
        </a:p>
      </dgm:t>
    </dgm:pt>
    <dgm:pt modelId="{14ACFB9F-BBC7-4B88-80AD-768BA8AEEE08}" type="sibTrans" cxnId="{B50974AF-1192-4743-A9F4-5598CD193B3F}">
      <dgm:prSet/>
      <dgm:spPr/>
      <dgm:t>
        <a:bodyPr/>
        <a:lstStyle/>
        <a:p>
          <a:endParaRPr lang="en-US"/>
        </a:p>
      </dgm:t>
    </dgm:pt>
    <dgm:pt modelId="{6F5D7A66-0ADF-45BB-9F1F-DB402B5FC85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Works across various locations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C9F483-6495-4CA4-8980-221203B34351}" type="parTrans" cxnId="{28D0ADA9-C3B8-4A87-A00B-667F08727BCD}">
      <dgm:prSet/>
      <dgm:spPr/>
      <dgm:t>
        <a:bodyPr/>
        <a:lstStyle/>
        <a:p>
          <a:endParaRPr lang="en-US"/>
        </a:p>
      </dgm:t>
    </dgm:pt>
    <dgm:pt modelId="{28A2EAAC-ECE5-4518-A0B3-C4AD71502B2A}" type="sibTrans" cxnId="{28D0ADA9-C3B8-4A87-A00B-667F08727BCD}">
      <dgm:prSet/>
      <dgm:spPr/>
      <dgm:t>
        <a:bodyPr/>
        <a:lstStyle/>
        <a:p>
          <a:endParaRPr lang="en-US"/>
        </a:p>
      </dgm:t>
    </dgm:pt>
    <dgm:pt modelId="{DBE07211-7757-4F5C-9763-08C2DA75DA5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Work within home settings and supported living settings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41E966-52A1-450A-9A5E-499564915C47}" type="parTrans" cxnId="{8360F300-29F3-46E9-B3D5-533D921F7D5C}">
      <dgm:prSet/>
      <dgm:spPr/>
      <dgm:t>
        <a:bodyPr/>
        <a:lstStyle/>
        <a:p>
          <a:endParaRPr lang="en-US"/>
        </a:p>
      </dgm:t>
    </dgm:pt>
    <dgm:pt modelId="{C71E0676-CC14-4F3C-8461-16A7BC0C02D1}" type="sibTrans" cxnId="{8360F300-29F3-46E9-B3D5-533D921F7D5C}">
      <dgm:prSet/>
      <dgm:spPr/>
      <dgm:t>
        <a:bodyPr/>
        <a:lstStyle/>
        <a:p>
          <a:endParaRPr lang="en-US"/>
        </a:p>
      </dgm:t>
    </dgm:pt>
    <dgm:pt modelId="{94CCAC66-5957-43DF-944A-6CF8DD063E7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Staff Roles</a:t>
          </a:r>
          <a:r>
            <a:rPr lang="en-GB" dirty="0"/>
            <a:t>:</a:t>
          </a:r>
          <a:endParaRPr lang="en-US" dirty="0"/>
        </a:p>
      </dgm:t>
    </dgm:pt>
    <dgm:pt modelId="{2081F2F5-2EF4-4D14-BFD4-5DCA892F172E}" type="parTrans" cxnId="{1D5F4FB4-8B13-4AA6-88B3-77363A85CB93}">
      <dgm:prSet/>
      <dgm:spPr/>
      <dgm:t>
        <a:bodyPr/>
        <a:lstStyle/>
        <a:p>
          <a:endParaRPr lang="en-US"/>
        </a:p>
      </dgm:t>
    </dgm:pt>
    <dgm:pt modelId="{89216248-AC2A-4E30-AA9D-3448F46C760A}" type="sibTrans" cxnId="{1D5F4FB4-8B13-4AA6-88B3-77363A85CB93}">
      <dgm:prSet/>
      <dgm:spPr/>
      <dgm:t>
        <a:bodyPr/>
        <a:lstStyle/>
        <a:p>
          <a:endParaRPr lang="en-US"/>
        </a:p>
      </dgm:t>
    </dgm:pt>
    <dgm:pt modelId="{AC92B1EE-21D1-44C2-9EFE-F1EE430B35B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Nurses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5C9A06-AFDE-4241-ABD7-228FBC2B6645}" type="parTrans" cxnId="{BFDEFD1A-524C-4B66-B7DF-85327B4BAB5C}">
      <dgm:prSet/>
      <dgm:spPr/>
      <dgm:t>
        <a:bodyPr/>
        <a:lstStyle/>
        <a:p>
          <a:endParaRPr lang="en-US"/>
        </a:p>
      </dgm:t>
    </dgm:pt>
    <dgm:pt modelId="{9476161B-C8E6-4473-B167-6AADE131ED83}" type="sibTrans" cxnId="{BFDEFD1A-524C-4B66-B7DF-85327B4BAB5C}">
      <dgm:prSet/>
      <dgm:spPr/>
      <dgm:t>
        <a:bodyPr/>
        <a:lstStyle/>
        <a:p>
          <a:endParaRPr lang="en-US"/>
        </a:p>
      </dgm:t>
    </dgm:pt>
    <dgm:pt modelId="{1A5CEA75-A257-4CD2-8F73-9DB157C3319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Support Workers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3FFC61-687E-4D4A-BA54-9F50B8A99F66}" type="parTrans" cxnId="{296EF0F6-4A1E-4973-92BC-FEBFDDD41463}">
      <dgm:prSet/>
      <dgm:spPr/>
      <dgm:t>
        <a:bodyPr/>
        <a:lstStyle/>
        <a:p>
          <a:endParaRPr lang="en-US"/>
        </a:p>
      </dgm:t>
    </dgm:pt>
    <dgm:pt modelId="{B9900401-58B7-4FD5-9118-FF2D6A8BEBCC}" type="sibTrans" cxnId="{296EF0F6-4A1E-4973-92BC-FEBFDDD41463}">
      <dgm:prSet/>
      <dgm:spPr/>
      <dgm:t>
        <a:bodyPr/>
        <a:lstStyle/>
        <a:p>
          <a:endParaRPr lang="en-US"/>
        </a:p>
      </dgm:t>
    </dgm:pt>
    <dgm:pt modelId="{5D502289-CBE4-421D-A9F6-5BB305C3D3D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Senior Care Workers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48F02E-EFF9-4A53-9204-D2F5800B11C7}" type="parTrans" cxnId="{5AF27803-10E1-43CC-A517-8BD3EAC1701E}">
      <dgm:prSet/>
      <dgm:spPr/>
      <dgm:t>
        <a:bodyPr/>
        <a:lstStyle/>
        <a:p>
          <a:endParaRPr lang="en-US"/>
        </a:p>
      </dgm:t>
    </dgm:pt>
    <dgm:pt modelId="{55E1DC59-0270-4487-9A83-516F32C9CAAC}" type="sibTrans" cxnId="{5AF27803-10E1-43CC-A517-8BD3EAC1701E}">
      <dgm:prSet/>
      <dgm:spPr/>
      <dgm:t>
        <a:bodyPr/>
        <a:lstStyle/>
        <a:p>
          <a:endParaRPr lang="en-US"/>
        </a:p>
      </dgm:t>
    </dgm:pt>
    <dgm:pt modelId="{34FCC7FD-B109-4AFB-AF86-AA6271D3C3D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Care Coordinators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477734-8F1F-4C8B-A1F9-3735BEEEF9B3}" type="parTrans" cxnId="{AE9C4C06-2349-4107-9476-508B892068A8}">
      <dgm:prSet/>
      <dgm:spPr/>
      <dgm:t>
        <a:bodyPr/>
        <a:lstStyle/>
        <a:p>
          <a:endParaRPr lang="en-US"/>
        </a:p>
      </dgm:t>
    </dgm:pt>
    <dgm:pt modelId="{A08182FF-E383-4986-BCA9-BA8FB6E1F078}" type="sibTrans" cxnId="{AE9C4C06-2349-4107-9476-508B892068A8}">
      <dgm:prSet/>
      <dgm:spPr/>
      <dgm:t>
        <a:bodyPr/>
        <a:lstStyle/>
        <a:p>
          <a:endParaRPr lang="en-US"/>
        </a:p>
      </dgm:t>
    </dgm:pt>
    <dgm:pt modelId="{432F6BDD-C133-46A1-94FF-4261DEC8076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Admin Staff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5CCE70-803C-4A80-83D9-B5A4EDEC88C6}" type="parTrans" cxnId="{0D1256E9-C5E7-40D9-AC0E-5B642D53EDC6}">
      <dgm:prSet/>
      <dgm:spPr/>
      <dgm:t>
        <a:bodyPr/>
        <a:lstStyle/>
        <a:p>
          <a:endParaRPr lang="en-US"/>
        </a:p>
      </dgm:t>
    </dgm:pt>
    <dgm:pt modelId="{67DC626B-EF63-496E-9496-710F4C2E01BB}" type="sibTrans" cxnId="{0D1256E9-C5E7-40D9-AC0E-5B642D53EDC6}">
      <dgm:prSet/>
      <dgm:spPr/>
      <dgm:t>
        <a:bodyPr/>
        <a:lstStyle/>
        <a:p>
          <a:endParaRPr lang="en-US"/>
        </a:p>
      </dgm:t>
    </dgm:pt>
    <dgm:pt modelId="{DEEF7DB7-57B1-42DC-92FD-0F6D96183F86}" type="pres">
      <dgm:prSet presAssocID="{BFDC3989-8A64-4347-A9D1-51326157E0D4}" presName="linear" presStyleCnt="0">
        <dgm:presLayoutVars>
          <dgm:animLvl val="lvl"/>
          <dgm:resizeHandles val="exact"/>
        </dgm:presLayoutVars>
      </dgm:prSet>
      <dgm:spPr/>
    </dgm:pt>
    <dgm:pt modelId="{9266E1D7-F919-458A-A1C1-C2678F18B797}" type="pres">
      <dgm:prSet presAssocID="{B4298DA6-A649-42C6-BD8D-AD2D8FB8EE2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65A4D9F-3C79-49D1-B9E9-5F44414CE55F}" type="pres">
      <dgm:prSet presAssocID="{B4298DA6-A649-42C6-BD8D-AD2D8FB8EE23}" presName="childText" presStyleLbl="revTx" presStyleIdx="0" presStyleCnt="2">
        <dgm:presLayoutVars>
          <dgm:bulletEnabled val="1"/>
        </dgm:presLayoutVars>
      </dgm:prSet>
      <dgm:spPr/>
    </dgm:pt>
    <dgm:pt modelId="{A269D91C-FD12-478E-B068-4AFDF0BAC0CE}" type="pres">
      <dgm:prSet presAssocID="{94CCAC66-5957-43DF-944A-6CF8DD063E71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5A847627-335F-45B6-B33A-B15E52009121}" type="pres">
      <dgm:prSet presAssocID="{94CCAC66-5957-43DF-944A-6CF8DD063E71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8360F300-29F3-46E9-B3D5-533D921F7D5C}" srcId="{B4298DA6-A649-42C6-BD8D-AD2D8FB8EE23}" destId="{DBE07211-7757-4F5C-9763-08C2DA75DA5E}" srcOrd="3" destOrd="0" parTransId="{DB41E966-52A1-450A-9A5E-499564915C47}" sibTransId="{C71E0676-CC14-4F3C-8461-16A7BC0C02D1}"/>
    <dgm:cxn modelId="{5AF27803-10E1-43CC-A517-8BD3EAC1701E}" srcId="{94CCAC66-5957-43DF-944A-6CF8DD063E71}" destId="{5D502289-CBE4-421D-A9F6-5BB305C3D3D4}" srcOrd="2" destOrd="0" parTransId="{5748F02E-EFF9-4A53-9204-D2F5800B11C7}" sibTransId="{55E1DC59-0270-4487-9A83-516F32C9CAAC}"/>
    <dgm:cxn modelId="{AE9C4C06-2349-4107-9476-508B892068A8}" srcId="{94CCAC66-5957-43DF-944A-6CF8DD063E71}" destId="{34FCC7FD-B109-4AFB-AF86-AA6271D3C3D5}" srcOrd="3" destOrd="0" parTransId="{82477734-8F1F-4C8B-A1F9-3735BEEEF9B3}" sibTransId="{A08182FF-E383-4986-BCA9-BA8FB6E1F078}"/>
    <dgm:cxn modelId="{9BB0C70C-024A-43B2-A9E0-47CC12D175E7}" type="presOf" srcId="{5D502289-CBE4-421D-A9F6-5BB305C3D3D4}" destId="{5A847627-335F-45B6-B33A-B15E52009121}" srcOrd="0" destOrd="2" presId="urn:microsoft.com/office/officeart/2005/8/layout/vList2"/>
    <dgm:cxn modelId="{69D7770E-44CE-45C7-895D-C8DE4E04274C}" srcId="{B4298DA6-A649-42C6-BD8D-AD2D8FB8EE23}" destId="{B9A02CE9-4275-41FC-AA29-A2A0F9FA3643}" srcOrd="0" destOrd="0" parTransId="{77C30BB3-1A44-4458-A8D4-D593A416FE51}" sibTransId="{7F4E4D13-F26D-47DC-9BA9-BF5C817E098B}"/>
    <dgm:cxn modelId="{BFDEFD1A-524C-4B66-B7DF-85327B4BAB5C}" srcId="{94CCAC66-5957-43DF-944A-6CF8DD063E71}" destId="{AC92B1EE-21D1-44C2-9EFE-F1EE430B35B8}" srcOrd="0" destOrd="0" parTransId="{E15C9A06-AFDE-4241-ABD7-228FBC2B6645}" sibTransId="{9476161B-C8E6-4473-B167-6AADE131ED83}"/>
    <dgm:cxn modelId="{ED51545F-976F-4159-95E5-AFF27753CD3F}" type="presOf" srcId="{B4298DA6-A649-42C6-BD8D-AD2D8FB8EE23}" destId="{9266E1D7-F919-458A-A1C1-C2678F18B797}" srcOrd="0" destOrd="0" presId="urn:microsoft.com/office/officeart/2005/8/layout/vList2"/>
    <dgm:cxn modelId="{91EABA42-1BB8-45C9-81B7-0F107906A237}" type="presOf" srcId="{B9A02CE9-4275-41FC-AA29-A2A0F9FA3643}" destId="{965A4D9F-3C79-49D1-B9E9-5F44414CE55F}" srcOrd="0" destOrd="0" presId="urn:microsoft.com/office/officeart/2005/8/layout/vList2"/>
    <dgm:cxn modelId="{1AAA9B51-993F-413F-8FD3-EBF3F7A2F79D}" type="presOf" srcId="{6F5D7A66-0ADF-45BB-9F1F-DB402B5FC853}" destId="{965A4D9F-3C79-49D1-B9E9-5F44414CE55F}" srcOrd="0" destOrd="2" presId="urn:microsoft.com/office/officeart/2005/8/layout/vList2"/>
    <dgm:cxn modelId="{D33BD07C-4CC8-41CA-9225-6C5BB6EC09F6}" type="presOf" srcId="{94CCAC66-5957-43DF-944A-6CF8DD063E71}" destId="{A269D91C-FD12-478E-B068-4AFDF0BAC0CE}" srcOrd="0" destOrd="0" presId="urn:microsoft.com/office/officeart/2005/8/layout/vList2"/>
    <dgm:cxn modelId="{6049C380-9C30-408E-9750-879A8CA1022F}" type="presOf" srcId="{34FCC7FD-B109-4AFB-AF86-AA6271D3C3D5}" destId="{5A847627-335F-45B6-B33A-B15E52009121}" srcOrd="0" destOrd="3" presId="urn:microsoft.com/office/officeart/2005/8/layout/vList2"/>
    <dgm:cxn modelId="{07B38D8B-1106-4660-9C43-8F584E2A5B82}" srcId="{BFDC3989-8A64-4347-A9D1-51326157E0D4}" destId="{B4298DA6-A649-42C6-BD8D-AD2D8FB8EE23}" srcOrd="0" destOrd="0" parTransId="{D78FCB0B-F632-4AFA-8D96-26EF4D96BE1C}" sibTransId="{86D287DB-A2C0-44FA-8A36-3F67F303F9E8}"/>
    <dgm:cxn modelId="{28D0ADA9-C3B8-4A87-A00B-667F08727BCD}" srcId="{B4298DA6-A649-42C6-BD8D-AD2D8FB8EE23}" destId="{6F5D7A66-0ADF-45BB-9F1F-DB402B5FC853}" srcOrd="2" destOrd="0" parTransId="{2BC9F483-6495-4CA4-8980-221203B34351}" sibTransId="{28A2EAAC-ECE5-4518-A0B3-C4AD71502B2A}"/>
    <dgm:cxn modelId="{B50974AF-1192-4743-A9F4-5598CD193B3F}" srcId="{B4298DA6-A649-42C6-BD8D-AD2D8FB8EE23}" destId="{7BFA1789-2A29-4F06-8332-2DF0AAAC66E6}" srcOrd="1" destOrd="0" parTransId="{319D820F-5EAF-43D0-8604-4821C71FB737}" sibTransId="{14ACFB9F-BBC7-4B88-80AD-768BA8AEEE08}"/>
    <dgm:cxn modelId="{E13771B1-740C-47AF-9185-EE50B03B23B9}" type="presOf" srcId="{DBE07211-7757-4F5C-9763-08C2DA75DA5E}" destId="{965A4D9F-3C79-49D1-B9E9-5F44414CE55F}" srcOrd="0" destOrd="3" presId="urn:microsoft.com/office/officeart/2005/8/layout/vList2"/>
    <dgm:cxn modelId="{D3714AB4-C76D-49F7-B119-4F1979886170}" type="presOf" srcId="{7BFA1789-2A29-4F06-8332-2DF0AAAC66E6}" destId="{965A4D9F-3C79-49D1-B9E9-5F44414CE55F}" srcOrd="0" destOrd="1" presId="urn:microsoft.com/office/officeart/2005/8/layout/vList2"/>
    <dgm:cxn modelId="{1D5F4FB4-8B13-4AA6-88B3-77363A85CB93}" srcId="{BFDC3989-8A64-4347-A9D1-51326157E0D4}" destId="{94CCAC66-5957-43DF-944A-6CF8DD063E71}" srcOrd="1" destOrd="0" parTransId="{2081F2F5-2EF4-4D14-BFD4-5DCA892F172E}" sibTransId="{89216248-AC2A-4E30-AA9D-3448F46C760A}"/>
    <dgm:cxn modelId="{224FF6B8-A665-4906-B993-073A4D9BCCAC}" type="presOf" srcId="{1A5CEA75-A257-4CD2-8F73-9DB157C3319A}" destId="{5A847627-335F-45B6-B33A-B15E52009121}" srcOrd="0" destOrd="1" presId="urn:microsoft.com/office/officeart/2005/8/layout/vList2"/>
    <dgm:cxn modelId="{9448B9BD-B2E9-4C3B-BE3A-56AF76935C20}" type="presOf" srcId="{AC92B1EE-21D1-44C2-9EFE-F1EE430B35B8}" destId="{5A847627-335F-45B6-B33A-B15E52009121}" srcOrd="0" destOrd="0" presId="urn:microsoft.com/office/officeart/2005/8/layout/vList2"/>
    <dgm:cxn modelId="{0D1256E9-C5E7-40D9-AC0E-5B642D53EDC6}" srcId="{94CCAC66-5957-43DF-944A-6CF8DD063E71}" destId="{432F6BDD-C133-46A1-94FF-4261DEC80761}" srcOrd="4" destOrd="0" parTransId="{715CCE70-803C-4A80-83D9-B5A4EDEC88C6}" sibTransId="{67DC626B-EF63-496E-9496-710F4C2E01BB}"/>
    <dgm:cxn modelId="{BB687BEA-C0F7-4C23-BD3B-E2F988F5AC03}" type="presOf" srcId="{432F6BDD-C133-46A1-94FF-4261DEC80761}" destId="{5A847627-335F-45B6-B33A-B15E52009121}" srcOrd="0" destOrd="4" presId="urn:microsoft.com/office/officeart/2005/8/layout/vList2"/>
    <dgm:cxn modelId="{296EF0F6-4A1E-4973-92BC-FEBFDDD41463}" srcId="{94CCAC66-5957-43DF-944A-6CF8DD063E71}" destId="{1A5CEA75-A257-4CD2-8F73-9DB157C3319A}" srcOrd="1" destOrd="0" parTransId="{F03FFC61-687E-4D4A-BA54-9F50B8A99F66}" sibTransId="{B9900401-58B7-4FD5-9118-FF2D6A8BEBCC}"/>
    <dgm:cxn modelId="{88B0B2FF-1471-43DD-AD4F-25F1983D46D7}" type="presOf" srcId="{BFDC3989-8A64-4347-A9D1-51326157E0D4}" destId="{DEEF7DB7-57B1-42DC-92FD-0F6D96183F86}" srcOrd="0" destOrd="0" presId="urn:microsoft.com/office/officeart/2005/8/layout/vList2"/>
    <dgm:cxn modelId="{D22FBB1A-DB5A-4EBB-92D5-162F0D4CF42B}" type="presParOf" srcId="{DEEF7DB7-57B1-42DC-92FD-0F6D96183F86}" destId="{9266E1D7-F919-458A-A1C1-C2678F18B797}" srcOrd="0" destOrd="0" presId="urn:microsoft.com/office/officeart/2005/8/layout/vList2"/>
    <dgm:cxn modelId="{0EE25560-751E-44A4-866B-264A18451600}" type="presParOf" srcId="{DEEF7DB7-57B1-42DC-92FD-0F6D96183F86}" destId="{965A4D9F-3C79-49D1-B9E9-5F44414CE55F}" srcOrd="1" destOrd="0" presId="urn:microsoft.com/office/officeart/2005/8/layout/vList2"/>
    <dgm:cxn modelId="{B0A1237A-05F1-449F-9DCB-DB0A935C0582}" type="presParOf" srcId="{DEEF7DB7-57B1-42DC-92FD-0F6D96183F86}" destId="{A269D91C-FD12-478E-B068-4AFDF0BAC0CE}" srcOrd="2" destOrd="0" presId="urn:microsoft.com/office/officeart/2005/8/layout/vList2"/>
    <dgm:cxn modelId="{6EFF26DB-A185-4549-A0F7-9D8B048FED70}" type="presParOf" srcId="{DEEF7DB7-57B1-42DC-92FD-0F6D96183F86}" destId="{5A847627-335F-45B6-B33A-B15E5200912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479367-9691-4767-960C-A593F6584DE2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A91B670-F5F5-45C9-8008-9074DF0CF2FB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Accessible</a:t>
          </a:r>
        </a:p>
      </dgm:t>
    </dgm:pt>
    <dgm:pt modelId="{E0E60D3B-D7AD-4379-9349-E0DE073F2A92}" type="parTrans" cxnId="{EEC9F604-B90E-44D5-98F2-B6356E0A6B76}">
      <dgm:prSet/>
      <dgm:spPr/>
      <dgm:t>
        <a:bodyPr/>
        <a:lstStyle/>
        <a:p>
          <a:endParaRPr lang="en-GB"/>
        </a:p>
      </dgm:t>
    </dgm:pt>
    <dgm:pt modelId="{8AE061D2-1741-4555-8712-639EFD9065CF}" type="sibTrans" cxnId="{EEC9F604-B90E-44D5-98F2-B6356E0A6B76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Already available</a:t>
          </a:r>
        </a:p>
      </dgm:t>
    </dgm:pt>
    <dgm:pt modelId="{39621922-3014-4503-ACB0-2B7EBC4613DD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Organised</a:t>
          </a:r>
        </a:p>
      </dgm:t>
    </dgm:pt>
    <dgm:pt modelId="{8C6A254B-1237-44FC-B60C-4129742077E4}" type="parTrans" cxnId="{C24D3341-3EEB-445C-B5C3-E1AB3B1CA787}">
      <dgm:prSet/>
      <dgm:spPr/>
      <dgm:t>
        <a:bodyPr/>
        <a:lstStyle/>
        <a:p>
          <a:endParaRPr lang="en-GB"/>
        </a:p>
      </dgm:t>
    </dgm:pt>
    <dgm:pt modelId="{8E51CCB3-9A7A-4741-BEFC-0EB64A2B32F1}" type="sibTrans" cxnId="{C24D3341-3EEB-445C-B5C3-E1AB3B1CA787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Easy to use</a:t>
          </a:r>
        </a:p>
      </dgm:t>
    </dgm:pt>
    <dgm:pt modelId="{EFBAACA4-5445-42AA-A8C2-AD32A5E09BAC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Meetings  wherever you are</a:t>
          </a:r>
        </a:p>
      </dgm:t>
    </dgm:pt>
    <dgm:pt modelId="{3B9FB472-404F-4AD7-9E4B-64FB86ECC590}" type="sibTrans" cxnId="{27BF5D4D-B7A7-4F0E-ACCB-32AE454DE3F7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One central place</a:t>
          </a:r>
        </a:p>
      </dgm:t>
    </dgm:pt>
    <dgm:pt modelId="{DE08E4C8-FA46-42F0-8721-8DA08235F6EF}" type="parTrans" cxnId="{27BF5D4D-B7A7-4F0E-ACCB-32AE454DE3F7}">
      <dgm:prSet/>
      <dgm:spPr/>
      <dgm:t>
        <a:bodyPr/>
        <a:lstStyle/>
        <a:p>
          <a:endParaRPr lang="en-GB"/>
        </a:p>
      </dgm:t>
    </dgm:pt>
    <dgm:pt modelId="{164054FE-B79B-4DD2-9B4D-2627461ED19C}" type="pres">
      <dgm:prSet presAssocID="{82479367-9691-4767-960C-A593F6584DE2}" presName="Name0" presStyleCnt="0">
        <dgm:presLayoutVars>
          <dgm:chMax/>
          <dgm:chPref/>
          <dgm:dir/>
          <dgm:animLvl val="lvl"/>
        </dgm:presLayoutVars>
      </dgm:prSet>
      <dgm:spPr/>
    </dgm:pt>
    <dgm:pt modelId="{D40BB250-D049-43FA-A284-6EAFE8149F0D}" type="pres">
      <dgm:prSet presAssocID="{2A91B670-F5F5-45C9-8008-9074DF0CF2FB}" presName="composite" presStyleCnt="0"/>
      <dgm:spPr/>
    </dgm:pt>
    <dgm:pt modelId="{F0920747-014B-4F14-AC13-1DB52E86B469}" type="pres">
      <dgm:prSet presAssocID="{2A91B670-F5F5-45C9-8008-9074DF0CF2FB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2051F78F-A9BF-4E53-89F5-0B495A0B9201}" type="pres">
      <dgm:prSet presAssocID="{2A91B670-F5F5-45C9-8008-9074DF0CF2FB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9D499244-E8E2-4F76-83B3-CB6D13A0C784}" type="pres">
      <dgm:prSet presAssocID="{2A91B670-F5F5-45C9-8008-9074DF0CF2FB}" presName="BalanceSpacing" presStyleCnt="0"/>
      <dgm:spPr/>
    </dgm:pt>
    <dgm:pt modelId="{13ED93FF-8E49-4F54-92F2-7F181036899D}" type="pres">
      <dgm:prSet presAssocID="{2A91B670-F5F5-45C9-8008-9074DF0CF2FB}" presName="BalanceSpacing1" presStyleCnt="0"/>
      <dgm:spPr/>
    </dgm:pt>
    <dgm:pt modelId="{3ADA9512-222D-437D-B4A1-D561D73B1EFA}" type="pres">
      <dgm:prSet presAssocID="{8AE061D2-1741-4555-8712-639EFD9065CF}" presName="Accent1Text" presStyleLbl="node1" presStyleIdx="1" presStyleCnt="6"/>
      <dgm:spPr/>
    </dgm:pt>
    <dgm:pt modelId="{06698EDF-711E-4F38-9322-558F1D246D4A}" type="pres">
      <dgm:prSet presAssocID="{8AE061D2-1741-4555-8712-639EFD9065CF}" presName="spaceBetweenRectangles" presStyleCnt="0"/>
      <dgm:spPr/>
    </dgm:pt>
    <dgm:pt modelId="{081BC1FF-643F-4071-8C92-E03C2C1E7D4A}" type="pres">
      <dgm:prSet presAssocID="{39621922-3014-4503-ACB0-2B7EBC4613DD}" presName="composite" presStyleCnt="0"/>
      <dgm:spPr/>
    </dgm:pt>
    <dgm:pt modelId="{A4429EB3-BFC8-49C7-9B58-1D371D243FCB}" type="pres">
      <dgm:prSet presAssocID="{39621922-3014-4503-ACB0-2B7EBC4613DD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8C0D57E2-F106-4ABA-BB65-BE2DF047F350}" type="pres">
      <dgm:prSet presAssocID="{39621922-3014-4503-ACB0-2B7EBC4613DD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C220E532-BE52-4275-9F8C-51C46EA0F878}" type="pres">
      <dgm:prSet presAssocID="{39621922-3014-4503-ACB0-2B7EBC4613DD}" presName="BalanceSpacing" presStyleCnt="0"/>
      <dgm:spPr/>
    </dgm:pt>
    <dgm:pt modelId="{5514B0B8-925B-4D8A-9946-6BD860912C1E}" type="pres">
      <dgm:prSet presAssocID="{39621922-3014-4503-ACB0-2B7EBC4613DD}" presName="BalanceSpacing1" presStyleCnt="0"/>
      <dgm:spPr/>
    </dgm:pt>
    <dgm:pt modelId="{1B855FAF-5458-46E3-BD8F-D48233D15BCE}" type="pres">
      <dgm:prSet presAssocID="{8E51CCB3-9A7A-4741-BEFC-0EB64A2B32F1}" presName="Accent1Text" presStyleLbl="node1" presStyleIdx="3" presStyleCnt="6"/>
      <dgm:spPr/>
    </dgm:pt>
    <dgm:pt modelId="{3AD62972-10D2-4022-ABD8-C94B43EE1A3E}" type="pres">
      <dgm:prSet presAssocID="{8E51CCB3-9A7A-4741-BEFC-0EB64A2B32F1}" presName="spaceBetweenRectangles" presStyleCnt="0"/>
      <dgm:spPr/>
    </dgm:pt>
    <dgm:pt modelId="{3C6C88C9-8F84-457B-8993-53E8C1E30B09}" type="pres">
      <dgm:prSet presAssocID="{EFBAACA4-5445-42AA-A8C2-AD32A5E09BAC}" presName="composite" presStyleCnt="0"/>
      <dgm:spPr/>
    </dgm:pt>
    <dgm:pt modelId="{0FF1FBB8-756C-42CD-AE72-6C59D479DA1E}" type="pres">
      <dgm:prSet presAssocID="{EFBAACA4-5445-42AA-A8C2-AD32A5E09BAC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6C58E173-8BB6-43F4-AF0F-8B145BD0E173}" type="pres">
      <dgm:prSet presAssocID="{EFBAACA4-5445-42AA-A8C2-AD32A5E09BAC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152E351C-2A67-4178-865A-85C991B58F4D}" type="pres">
      <dgm:prSet presAssocID="{EFBAACA4-5445-42AA-A8C2-AD32A5E09BAC}" presName="BalanceSpacing" presStyleCnt="0"/>
      <dgm:spPr/>
    </dgm:pt>
    <dgm:pt modelId="{22D07934-F54D-468A-BBCE-3ED9A74E29ED}" type="pres">
      <dgm:prSet presAssocID="{EFBAACA4-5445-42AA-A8C2-AD32A5E09BAC}" presName="BalanceSpacing1" presStyleCnt="0"/>
      <dgm:spPr/>
    </dgm:pt>
    <dgm:pt modelId="{85B9DD09-AF97-4780-AB20-14A01EC78EEB}" type="pres">
      <dgm:prSet presAssocID="{3B9FB472-404F-4AD7-9E4B-64FB86ECC590}" presName="Accent1Text" presStyleLbl="node1" presStyleIdx="5" presStyleCnt="6"/>
      <dgm:spPr/>
    </dgm:pt>
  </dgm:ptLst>
  <dgm:cxnLst>
    <dgm:cxn modelId="{EEC9F604-B90E-44D5-98F2-B6356E0A6B76}" srcId="{82479367-9691-4767-960C-A593F6584DE2}" destId="{2A91B670-F5F5-45C9-8008-9074DF0CF2FB}" srcOrd="0" destOrd="0" parTransId="{E0E60D3B-D7AD-4379-9349-E0DE073F2A92}" sibTransId="{8AE061D2-1741-4555-8712-639EFD9065CF}"/>
    <dgm:cxn modelId="{6FF0E010-9F24-4799-8702-669241B93D22}" type="presOf" srcId="{82479367-9691-4767-960C-A593F6584DE2}" destId="{164054FE-B79B-4DD2-9B4D-2627461ED19C}" srcOrd="0" destOrd="0" presId="urn:microsoft.com/office/officeart/2008/layout/AlternatingHexagons"/>
    <dgm:cxn modelId="{40F53224-E3B1-4C9D-9BD9-51EFDDB61D9B}" type="presOf" srcId="{2A91B670-F5F5-45C9-8008-9074DF0CF2FB}" destId="{F0920747-014B-4F14-AC13-1DB52E86B469}" srcOrd="0" destOrd="0" presId="urn:microsoft.com/office/officeart/2008/layout/AlternatingHexagons"/>
    <dgm:cxn modelId="{C24D3341-3EEB-445C-B5C3-E1AB3B1CA787}" srcId="{82479367-9691-4767-960C-A593F6584DE2}" destId="{39621922-3014-4503-ACB0-2B7EBC4613DD}" srcOrd="1" destOrd="0" parTransId="{8C6A254B-1237-44FC-B60C-4129742077E4}" sibTransId="{8E51CCB3-9A7A-4741-BEFC-0EB64A2B32F1}"/>
    <dgm:cxn modelId="{27BF5D4D-B7A7-4F0E-ACCB-32AE454DE3F7}" srcId="{82479367-9691-4767-960C-A593F6584DE2}" destId="{EFBAACA4-5445-42AA-A8C2-AD32A5E09BAC}" srcOrd="2" destOrd="0" parTransId="{DE08E4C8-FA46-42F0-8721-8DA08235F6EF}" sibTransId="{3B9FB472-404F-4AD7-9E4B-64FB86ECC590}"/>
    <dgm:cxn modelId="{4AE25984-FDE9-4C50-A086-EA230A4E053D}" type="presOf" srcId="{39621922-3014-4503-ACB0-2B7EBC4613DD}" destId="{A4429EB3-BFC8-49C7-9B58-1D371D243FCB}" srcOrd="0" destOrd="0" presId="urn:microsoft.com/office/officeart/2008/layout/AlternatingHexagons"/>
    <dgm:cxn modelId="{572926A0-D0FF-4F6B-A5DF-7AC7F0AC9B95}" type="presOf" srcId="{3B9FB472-404F-4AD7-9E4B-64FB86ECC590}" destId="{85B9DD09-AF97-4780-AB20-14A01EC78EEB}" srcOrd="0" destOrd="0" presId="urn:microsoft.com/office/officeart/2008/layout/AlternatingHexagons"/>
    <dgm:cxn modelId="{BC91DBA0-B894-4353-B4A2-41A031218F82}" type="presOf" srcId="{8AE061D2-1741-4555-8712-639EFD9065CF}" destId="{3ADA9512-222D-437D-B4A1-D561D73B1EFA}" srcOrd="0" destOrd="0" presId="urn:microsoft.com/office/officeart/2008/layout/AlternatingHexagons"/>
    <dgm:cxn modelId="{678FA8AF-C126-4507-8789-0F6D8556BBF0}" type="presOf" srcId="{EFBAACA4-5445-42AA-A8C2-AD32A5E09BAC}" destId="{0FF1FBB8-756C-42CD-AE72-6C59D479DA1E}" srcOrd="0" destOrd="0" presId="urn:microsoft.com/office/officeart/2008/layout/AlternatingHexagons"/>
    <dgm:cxn modelId="{17FED4C2-4C6B-40B3-A462-279B1562418D}" type="presOf" srcId="{8E51CCB3-9A7A-4741-BEFC-0EB64A2B32F1}" destId="{1B855FAF-5458-46E3-BD8F-D48233D15BCE}" srcOrd="0" destOrd="0" presId="urn:microsoft.com/office/officeart/2008/layout/AlternatingHexagons"/>
    <dgm:cxn modelId="{554DB3B3-8E2C-40C1-94F7-D7290210371C}" type="presParOf" srcId="{164054FE-B79B-4DD2-9B4D-2627461ED19C}" destId="{D40BB250-D049-43FA-A284-6EAFE8149F0D}" srcOrd="0" destOrd="0" presId="urn:microsoft.com/office/officeart/2008/layout/AlternatingHexagons"/>
    <dgm:cxn modelId="{00DB07A3-2F58-4511-8F0B-98C94821628B}" type="presParOf" srcId="{D40BB250-D049-43FA-A284-6EAFE8149F0D}" destId="{F0920747-014B-4F14-AC13-1DB52E86B469}" srcOrd="0" destOrd="0" presId="urn:microsoft.com/office/officeart/2008/layout/AlternatingHexagons"/>
    <dgm:cxn modelId="{A9CE16C8-83DB-4C4F-8AD0-2F1FA574E0AC}" type="presParOf" srcId="{D40BB250-D049-43FA-A284-6EAFE8149F0D}" destId="{2051F78F-A9BF-4E53-89F5-0B495A0B9201}" srcOrd="1" destOrd="0" presId="urn:microsoft.com/office/officeart/2008/layout/AlternatingHexagons"/>
    <dgm:cxn modelId="{15692F27-491B-4B37-BCD6-2600C38B5541}" type="presParOf" srcId="{D40BB250-D049-43FA-A284-6EAFE8149F0D}" destId="{9D499244-E8E2-4F76-83B3-CB6D13A0C784}" srcOrd="2" destOrd="0" presId="urn:microsoft.com/office/officeart/2008/layout/AlternatingHexagons"/>
    <dgm:cxn modelId="{B2F5D08F-2C7C-4EC7-813E-9CE393302644}" type="presParOf" srcId="{D40BB250-D049-43FA-A284-6EAFE8149F0D}" destId="{13ED93FF-8E49-4F54-92F2-7F181036899D}" srcOrd="3" destOrd="0" presId="urn:microsoft.com/office/officeart/2008/layout/AlternatingHexagons"/>
    <dgm:cxn modelId="{A70DD6A7-4E30-4888-88EF-89BA4E2F8782}" type="presParOf" srcId="{D40BB250-D049-43FA-A284-6EAFE8149F0D}" destId="{3ADA9512-222D-437D-B4A1-D561D73B1EFA}" srcOrd="4" destOrd="0" presId="urn:microsoft.com/office/officeart/2008/layout/AlternatingHexagons"/>
    <dgm:cxn modelId="{E92F598D-7D5A-4C76-A9AC-870234089867}" type="presParOf" srcId="{164054FE-B79B-4DD2-9B4D-2627461ED19C}" destId="{06698EDF-711E-4F38-9322-558F1D246D4A}" srcOrd="1" destOrd="0" presId="urn:microsoft.com/office/officeart/2008/layout/AlternatingHexagons"/>
    <dgm:cxn modelId="{6B5E01BB-FCCB-45C1-A067-D89345DFF20E}" type="presParOf" srcId="{164054FE-B79B-4DD2-9B4D-2627461ED19C}" destId="{081BC1FF-643F-4071-8C92-E03C2C1E7D4A}" srcOrd="2" destOrd="0" presId="urn:microsoft.com/office/officeart/2008/layout/AlternatingHexagons"/>
    <dgm:cxn modelId="{981A3655-56DE-4783-BCB9-E99D06AD5D3C}" type="presParOf" srcId="{081BC1FF-643F-4071-8C92-E03C2C1E7D4A}" destId="{A4429EB3-BFC8-49C7-9B58-1D371D243FCB}" srcOrd="0" destOrd="0" presId="urn:microsoft.com/office/officeart/2008/layout/AlternatingHexagons"/>
    <dgm:cxn modelId="{C7CF3A72-5394-41EB-941F-62F2C8F92484}" type="presParOf" srcId="{081BC1FF-643F-4071-8C92-E03C2C1E7D4A}" destId="{8C0D57E2-F106-4ABA-BB65-BE2DF047F350}" srcOrd="1" destOrd="0" presId="urn:microsoft.com/office/officeart/2008/layout/AlternatingHexagons"/>
    <dgm:cxn modelId="{B734D31C-81DF-4BF0-9805-D4FF38B6988F}" type="presParOf" srcId="{081BC1FF-643F-4071-8C92-E03C2C1E7D4A}" destId="{C220E532-BE52-4275-9F8C-51C46EA0F878}" srcOrd="2" destOrd="0" presId="urn:microsoft.com/office/officeart/2008/layout/AlternatingHexagons"/>
    <dgm:cxn modelId="{E077D5AE-0257-4B50-96EC-6B2F21EBDFA4}" type="presParOf" srcId="{081BC1FF-643F-4071-8C92-E03C2C1E7D4A}" destId="{5514B0B8-925B-4D8A-9946-6BD860912C1E}" srcOrd="3" destOrd="0" presId="urn:microsoft.com/office/officeart/2008/layout/AlternatingHexagons"/>
    <dgm:cxn modelId="{22B3A8C5-9DA6-44F1-81A1-AF6D4E88D300}" type="presParOf" srcId="{081BC1FF-643F-4071-8C92-E03C2C1E7D4A}" destId="{1B855FAF-5458-46E3-BD8F-D48233D15BCE}" srcOrd="4" destOrd="0" presId="urn:microsoft.com/office/officeart/2008/layout/AlternatingHexagons"/>
    <dgm:cxn modelId="{E92D9F4E-5631-488C-A2F7-3A852E3EB97E}" type="presParOf" srcId="{164054FE-B79B-4DD2-9B4D-2627461ED19C}" destId="{3AD62972-10D2-4022-ABD8-C94B43EE1A3E}" srcOrd="3" destOrd="0" presId="urn:microsoft.com/office/officeart/2008/layout/AlternatingHexagons"/>
    <dgm:cxn modelId="{C393DE5E-89C7-4B95-96C2-E416DA6344C1}" type="presParOf" srcId="{164054FE-B79B-4DD2-9B4D-2627461ED19C}" destId="{3C6C88C9-8F84-457B-8993-53E8C1E30B09}" srcOrd="4" destOrd="0" presId="urn:microsoft.com/office/officeart/2008/layout/AlternatingHexagons"/>
    <dgm:cxn modelId="{D2348283-F022-43C2-B4A4-14EB6EF6E73F}" type="presParOf" srcId="{3C6C88C9-8F84-457B-8993-53E8C1E30B09}" destId="{0FF1FBB8-756C-42CD-AE72-6C59D479DA1E}" srcOrd="0" destOrd="0" presId="urn:microsoft.com/office/officeart/2008/layout/AlternatingHexagons"/>
    <dgm:cxn modelId="{60719D2B-65B0-4728-9499-9BD464626625}" type="presParOf" srcId="{3C6C88C9-8F84-457B-8993-53E8C1E30B09}" destId="{6C58E173-8BB6-43F4-AF0F-8B145BD0E173}" srcOrd="1" destOrd="0" presId="urn:microsoft.com/office/officeart/2008/layout/AlternatingHexagons"/>
    <dgm:cxn modelId="{54C4017A-BAD0-4C37-8CBE-3C68775E69A4}" type="presParOf" srcId="{3C6C88C9-8F84-457B-8993-53E8C1E30B09}" destId="{152E351C-2A67-4178-865A-85C991B58F4D}" srcOrd="2" destOrd="0" presId="urn:microsoft.com/office/officeart/2008/layout/AlternatingHexagons"/>
    <dgm:cxn modelId="{C57B3B52-E3C0-4C89-A788-55D02C1D993B}" type="presParOf" srcId="{3C6C88C9-8F84-457B-8993-53E8C1E30B09}" destId="{22D07934-F54D-468A-BBCE-3ED9A74E29ED}" srcOrd="3" destOrd="0" presId="urn:microsoft.com/office/officeart/2008/layout/AlternatingHexagons"/>
    <dgm:cxn modelId="{25FF7615-36DC-41FC-9C3E-CED9D6842F8F}" type="presParOf" srcId="{3C6C88C9-8F84-457B-8993-53E8C1E30B09}" destId="{85B9DD09-AF97-4780-AB20-14A01EC78EEB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66E1D7-F919-458A-A1C1-C2678F18B797}">
      <dsp:nvSpPr>
        <dsp:cNvPr id="0" name=""/>
        <dsp:cNvSpPr/>
      </dsp:nvSpPr>
      <dsp:spPr>
        <a:xfrm>
          <a:off x="0" y="18358"/>
          <a:ext cx="6949440" cy="7915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latin typeface="Arial" panose="020B0604020202020204" pitchFamily="34" charset="0"/>
              <a:cs typeface="Arial" panose="020B0604020202020204" pitchFamily="34" charset="0"/>
            </a:rPr>
            <a:t>Ashford Community Care Service</a:t>
          </a:r>
          <a:r>
            <a:rPr lang="en-GB" sz="3300" kern="1200" dirty="0"/>
            <a:t>:</a:t>
          </a:r>
          <a:endParaRPr lang="en-US" sz="3300" kern="1200" dirty="0"/>
        </a:p>
      </dsp:txBody>
      <dsp:txXfrm>
        <a:off x="38638" y="56996"/>
        <a:ext cx="6872164" cy="714229"/>
      </dsp:txXfrm>
    </dsp:sp>
    <dsp:sp modelId="{965A4D9F-3C79-49D1-B9E9-5F44414CE55F}">
      <dsp:nvSpPr>
        <dsp:cNvPr id="0" name=""/>
        <dsp:cNvSpPr/>
      </dsp:nvSpPr>
      <dsp:spPr>
        <a:xfrm>
          <a:off x="0" y="809863"/>
          <a:ext cx="6949440" cy="2049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645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Supports adults with disabilities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>
              <a:latin typeface="Arial" panose="020B0604020202020204" pitchFamily="34" charset="0"/>
              <a:cs typeface="Arial" panose="020B0604020202020204" pitchFamily="34" charset="0"/>
            </a:rPr>
            <a:t>Provides Daily and Long-Term Care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Works across various locations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Work within home settings and supported living settings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809863"/>
        <a:ext cx="6949440" cy="2049300"/>
      </dsp:txXfrm>
    </dsp:sp>
    <dsp:sp modelId="{A269D91C-FD12-478E-B068-4AFDF0BAC0CE}">
      <dsp:nvSpPr>
        <dsp:cNvPr id="0" name=""/>
        <dsp:cNvSpPr/>
      </dsp:nvSpPr>
      <dsp:spPr>
        <a:xfrm>
          <a:off x="0" y="2859163"/>
          <a:ext cx="6949440" cy="791505"/>
        </a:xfrm>
        <a:prstGeom prst="roundRect">
          <a:avLst/>
        </a:prstGeom>
        <a:solidFill>
          <a:schemeClr val="accent5">
            <a:hueOff val="-19069156"/>
            <a:satOff val="5029"/>
            <a:lumOff val="2549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latin typeface="Arial" panose="020B0604020202020204" pitchFamily="34" charset="0"/>
              <a:cs typeface="Arial" panose="020B0604020202020204" pitchFamily="34" charset="0"/>
            </a:rPr>
            <a:t>Staff Roles</a:t>
          </a:r>
          <a:r>
            <a:rPr lang="en-GB" sz="3300" kern="1200" dirty="0"/>
            <a:t>:</a:t>
          </a:r>
          <a:endParaRPr lang="en-US" sz="3300" kern="1200" dirty="0"/>
        </a:p>
      </dsp:txBody>
      <dsp:txXfrm>
        <a:off x="38638" y="2897801"/>
        <a:ext cx="6872164" cy="714229"/>
      </dsp:txXfrm>
    </dsp:sp>
    <dsp:sp modelId="{5A847627-335F-45B6-B33A-B15E52009121}">
      <dsp:nvSpPr>
        <dsp:cNvPr id="0" name=""/>
        <dsp:cNvSpPr/>
      </dsp:nvSpPr>
      <dsp:spPr>
        <a:xfrm>
          <a:off x="0" y="3650668"/>
          <a:ext cx="6949440" cy="2117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645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Nurses 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Support Workers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Senior Care Workers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Care Coordinators 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Admin Staff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650668"/>
        <a:ext cx="6949440" cy="21176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920747-014B-4F14-AC13-1DB52E86B469}">
      <dsp:nvSpPr>
        <dsp:cNvPr id="0" name=""/>
        <dsp:cNvSpPr/>
      </dsp:nvSpPr>
      <dsp:spPr>
        <a:xfrm rot="5400000">
          <a:off x="3506806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Accessible</a:t>
          </a:r>
        </a:p>
      </dsp:txBody>
      <dsp:txXfrm rot="-5400000">
        <a:off x="3909687" y="313106"/>
        <a:ext cx="1202866" cy="1382606"/>
      </dsp:txXfrm>
    </dsp:sp>
    <dsp:sp modelId="{2051F78F-A9BF-4E53-89F5-0B495A0B9201}">
      <dsp:nvSpPr>
        <dsp:cNvPr id="0" name=""/>
        <dsp:cNvSpPr/>
      </dsp:nvSpPr>
      <dsp:spPr>
        <a:xfrm>
          <a:off x="5437901" y="401821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DA9512-222D-437D-B4A1-D561D73B1EFA}">
      <dsp:nvSpPr>
        <dsp:cNvPr id="0" name=""/>
        <dsp:cNvSpPr/>
      </dsp:nvSpPr>
      <dsp:spPr>
        <a:xfrm rot="5400000">
          <a:off x="1619499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Already available</a:t>
          </a:r>
        </a:p>
      </dsp:txBody>
      <dsp:txXfrm rot="-5400000">
        <a:off x="2022380" y="313106"/>
        <a:ext cx="1202866" cy="1382606"/>
      </dsp:txXfrm>
    </dsp:sp>
    <dsp:sp modelId="{A4429EB3-BFC8-49C7-9B58-1D371D243FCB}">
      <dsp:nvSpPr>
        <dsp:cNvPr id="0" name=""/>
        <dsp:cNvSpPr/>
      </dsp:nvSpPr>
      <dsp:spPr>
        <a:xfrm rot="5400000">
          <a:off x="2559537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Organised</a:t>
          </a:r>
        </a:p>
      </dsp:txBody>
      <dsp:txXfrm rot="-5400000">
        <a:off x="2962418" y="2018030"/>
        <a:ext cx="1202866" cy="1382606"/>
      </dsp:txXfrm>
    </dsp:sp>
    <dsp:sp modelId="{8C0D57E2-F106-4ABA-BB65-BE2DF047F350}">
      <dsp:nvSpPr>
        <dsp:cNvPr id="0" name=""/>
        <dsp:cNvSpPr/>
      </dsp:nvSpPr>
      <dsp:spPr>
        <a:xfrm>
          <a:off x="448468" y="2106744"/>
          <a:ext cx="2169318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855FAF-5458-46E3-BD8F-D48233D15BCE}">
      <dsp:nvSpPr>
        <dsp:cNvPr id="0" name=""/>
        <dsp:cNvSpPr/>
      </dsp:nvSpPr>
      <dsp:spPr>
        <a:xfrm rot="5400000">
          <a:off x="4446844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Easy to use</a:t>
          </a:r>
        </a:p>
      </dsp:txBody>
      <dsp:txXfrm rot="-5400000">
        <a:off x="4849725" y="2018030"/>
        <a:ext cx="1202866" cy="1382606"/>
      </dsp:txXfrm>
    </dsp:sp>
    <dsp:sp modelId="{0FF1FBB8-756C-42CD-AE72-6C59D479DA1E}">
      <dsp:nvSpPr>
        <dsp:cNvPr id="0" name=""/>
        <dsp:cNvSpPr/>
      </dsp:nvSpPr>
      <dsp:spPr>
        <a:xfrm rot="5400000">
          <a:off x="3506806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Meetings  wherever you are</a:t>
          </a:r>
        </a:p>
      </dsp:txBody>
      <dsp:txXfrm rot="-5400000">
        <a:off x="3909687" y="3722953"/>
        <a:ext cx="1202866" cy="1382606"/>
      </dsp:txXfrm>
    </dsp:sp>
    <dsp:sp modelId="{6C58E173-8BB6-43F4-AF0F-8B145BD0E173}">
      <dsp:nvSpPr>
        <dsp:cNvPr id="0" name=""/>
        <dsp:cNvSpPr/>
      </dsp:nvSpPr>
      <dsp:spPr>
        <a:xfrm>
          <a:off x="5437901" y="3811668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B9DD09-AF97-4780-AB20-14A01EC78EEB}">
      <dsp:nvSpPr>
        <dsp:cNvPr id="0" name=""/>
        <dsp:cNvSpPr/>
      </dsp:nvSpPr>
      <dsp:spPr>
        <a:xfrm rot="5400000">
          <a:off x="1619499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One central place</a:t>
          </a:r>
        </a:p>
      </dsp:txBody>
      <dsp:txXfrm rot="-5400000">
        <a:off x="2022380" y="3722953"/>
        <a:ext cx="1202866" cy="1382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C15F2C-37D9-4D13-9B9E-9CC1FE2D13DC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3DD25-59F1-4770-89E0-2B8D43080E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375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C3DD25-59F1-4770-89E0-2B8D43080E0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2188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C128FA71-3A18-48C0-980F-4B68F7F63042}" type="datetime1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1779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563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45561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110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424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628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294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158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204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500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798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682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asiamd.com/tag/service-quality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flatworldknowledge.lardbucket.org/books/a-primer-on-communication-studies/s01-introduction-to-communication-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gaguilarjramos.blogspot.com/2018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tnovo.net/2020/05/miglioramenti-microsoft-teams.htm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eur01.safelinks.protection.outlook.com/?url=https%3A%2F%2Flearn.microsoft.com%2Fen-us%2Ftraining%2Fmodules%2Fplan-deploy-microsoft-teams%2F&amp;data=05%7C02%7C2615559%40student.uwtsd.ac.uk%7C0ddb0b0c9115497bb8d608df26a5ca41%7C4e0f11f9046e45059cb8db2152311e21%7C0%7C0%7C639272165649889848%7CUnknown%7CTWFpbGZsb3d8eyJFbXB0eU1hcGkiOnRydWUsIlYiOiIwLjAuMDAwMCIsIlAiOiJXaW4zMiIsIkFOIjoiTWFpbCIsIldUIjoyfQ%3D%3D%7C60000%7C%7C%7C&amp;sdata=K%2FNMz4bX0jNKwQ0wjDKXc8NUzeAK7wS1xdcxry1Wb6k%3D&amp;reserved=0" TargetMode="External"/><Relationship Id="rId3" Type="http://schemas.openxmlformats.org/officeDocument/2006/relationships/hyperlink" Target="https://www.england.nhs.uk/long-read/good-communication-with-patients-waiting-for-care/" TargetMode="External"/><Relationship Id="rId7" Type="http://schemas.openxmlformats.org/officeDocument/2006/relationships/hyperlink" Target="https://eur01.safelinks.protection.outlook.com/?url=https%3A%2F%2Fdoi.org%2F10.59188%2Feduvest.v5i3.50900&amp;data=05%7C02%7C2615559%40student.uwtsd.ac.uk%7C405871e0bdde4c3afb0408df26a7ddc0%7C4e0f11f9046e45059cb8db2152311e21%7C0%7C0%7C639272174568308453%7CUnknown%7CTWFpbGZsb3d8eyJFbXB0eU1hcGkiOnRydWUsIlYiOiIwLjAuMDAwMCIsIlAiOiJXaW4zMiIsIkFOIjoiTWFpbCIsIldUIjoyfQ%3D%3D%7C60000%7C%7C%7C&amp;sdata=dmh1vP3plW1a%2Bl3g3JzmSZx2zuu2KWQligX0zdsKFmg%3D&amp;reserved=0" TargetMode="External"/><Relationship Id="rId2" Type="http://schemas.openxmlformats.org/officeDocument/2006/relationships/hyperlink" Target="https://eur01.safelinks.protection.outlook.com/?url=https%3A%2F%2Fwww.england.nhs.uk%2Flong-read%2Fgood-communication-with-patients-waiting-for-care%2F&amp;data=05%7C02%7C2615559%40student.uwtsd.ac.uk%7C2c93a8924e3c4fa61acb08df258d0479%7C4e0f11f9046e45059cb8db2152311e21%7C0%7C0%7C639270959888850541%7CUnknown%7CTWFpbGZsb3d8eyJFbXB0eU1hcGkiOnRydWUsIlYiOiIwLjAuMDAwMCIsIlAiOiJXaW4zMiIsIkFOIjoiTWFpbCIsIldUIjoyfQ%3D%3D%7C60000%7C%7C%7C&amp;sdata=mAFCJx2q8pTJhGTbevQ50ZXPw6NBb7AjpDk%2FO9QOYcQ%3D&amp;reserved=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7861/fhj.10-3-s89" TargetMode="External"/><Relationship Id="rId5" Type="http://schemas.openxmlformats.org/officeDocument/2006/relationships/hyperlink" Target="https://eur01.safelinks.protection.outlook.com/?url=https%3A%2F%2Fwww.england.ngs.uk%2Flong-read%2Fmicrosoft-teams-and-remote-working%2F&amp;data=05%7C02%7C2615559%40student.uwtsd.ac.uk%7Cf51da87c16134036b8db08df269d571a%7C4e0f11f9046e45059cb8db2152311e21%7C0%7C0%7C639272129684459489%7CUnknown%7CTWFpbGZsb3d8eyJFbXB0eU1hcGkiOnRydWUsIlYiOiIwLjAuMDAwMCIsIlAiOiJXaW4zMiIsIkFOIjoiTWFpbCIsIldUIjoyfQ%3D%3D%7C40000%7C%7C%7C&amp;sdata=%2FRktcmUs8eANPUkBMlRLoXEvCfVbLcZdYYE25VFQFVw%3D&amp;reserved=0" TargetMode="External"/><Relationship Id="rId4" Type="http://schemas.openxmlformats.org/officeDocument/2006/relationships/hyperlink" Target="https://eur01.safelinks.protection.outlook.com/?url=https%3A%2F%2Fwww.emerald.com%2Ftpm%2Farticle%2F28%2F1-2%2F79%2F456322%2FMicrosoft-Teams-and-team-performance-in-the-COVID&amp;data=05%7C02%7C2615559%40student.uwtsd.ac.uk%7C4896b1d5f30a465da85708df2592e385%7C4e0f11f9046e45059cb8db2152311e21%7C0%7C0%7C639270984949838027%7CUnknown%7CTWFpbGZsb3d8eyJFbXB0eU1hcGkiOnRydWUsIlYiOiIwLjAuMDAwMCIsIlAiOiJXaW4zMiIsIkFOIjoiTWFpbCIsIldUIjoyfQ%3D%3D%7C0%7C%7C%7C&amp;sdata=IcFR6HFMmQsBqKxUInuTxtZSipCMRf04%2BXsvgQK9inw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A818C-8E47-11B4-09EE-0619CDD280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76" y="881377"/>
            <a:ext cx="4073727" cy="2296538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Improving Staff communication at Ashford Community Care Service – Using Microsoft Teams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9C4D4A-86DF-0449-03E4-DB5E530E435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118"/>
          <a:stretch>
            <a:fillRect/>
          </a:stretch>
        </p:blipFill>
        <p:spPr>
          <a:xfrm>
            <a:off x="20" y="1"/>
            <a:ext cx="6575591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7DE775-C85D-166C-A534-D6871AB711EA}"/>
              </a:ext>
            </a:extLst>
          </p:cNvPr>
          <p:cNvSpPr txBox="1"/>
          <p:nvPr/>
        </p:nvSpPr>
        <p:spPr>
          <a:xfrm>
            <a:off x="7168896" y="3429000"/>
            <a:ext cx="5023104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Module: Digital Skills and Research Methods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 Code:LCHS4007_BIRM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 Masud Siddiqui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Group 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Student Name:            Student ID: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Aimee Oneill                   2615559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Laura Epstein                 2606115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Shamaila Akhtar             2605076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Jasvinder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Duhela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2614384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Kulsuma Begum             2606801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nurse and a person sitting at a table">
            <a:extLst>
              <a:ext uri="{FF2B5EF4-FFF2-40B4-BE49-F238E27FC236}">
                <a16:creationId xmlns:a16="http://schemas.microsoft.com/office/drawing/2014/main" id="{A5BDED39-1ED0-E652-2584-310D50A919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-2"/>
            <a:ext cx="6790544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51826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93C4BE-FE0E-7EE4-115E-0A856374988D}"/>
              </a:ext>
            </a:extLst>
          </p:cNvPr>
          <p:cNvSpPr txBox="1"/>
          <p:nvPr/>
        </p:nvSpPr>
        <p:spPr>
          <a:xfrm>
            <a:off x="479618" y="701219"/>
            <a:ext cx="3494314" cy="57866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Introduction to Ashford Community Care Service </a:t>
            </a:r>
          </a:p>
        </p:txBody>
      </p:sp>
      <p:graphicFrame>
        <p:nvGraphicFramePr>
          <p:cNvPr id="30" name="TextBox 2">
            <a:extLst>
              <a:ext uri="{FF2B5EF4-FFF2-40B4-BE49-F238E27FC236}">
                <a16:creationId xmlns:a16="http://schemas.microsoft.com/office/drawing/2014/main" id="{DBE80E34-3161-63EB-C1A4-6B3BE5D6DF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4658257"/>
              </p:ext>
            </p:extLst>
          </p:nvPr>
        </p:nvGraphicFramePr>
        <p:xfrm>
          <a:off x="4308443" y="70122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5324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6184D4B-2379-4AF8-5FBA-86D4F5C2DC2C}"/>
              </a:ext>
            </a:extLst>
          </p:cNvPr>
          <p:cNvSpPr txBox="1"/>
          <p:nvPr/>
        </p:nvSpPr>
        <p:spPr>
          <a:xfrm>
            <a:off x="486950" y="419725"/>
            <a:ext cx="4714636" cy="165967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Staff Communication &amp; Daily Updates – Part 1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What this involves.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5E9D0B-1D31-EF42-D4E9-720875C57081}"/>
              </a:ext>
            </a:extLst>
          </p:cNvPr>
          <p:cNvSpPr txBox="1"/>
          <p:nvPr/>
        </p:nvSpPr>
        <p:spPr>
          <a:xfrm>
            <a:off x="486950" y="2373202"/>
            <a:ext cx="3690425" cy="385497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Daily Communication includes: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Wellbeing Checks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Appointment Changes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Medication Updates 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Care-Plan Updates 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Handover Information 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Urgent Concerns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2870"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supports safe, consistent and coordinated care NHS England (2023).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sz="1600" dirty="0"/>
          </a:p>
        </p:txBody>
      </p:sp>
      <p:pic>
        <p:nvPicPr>
          <p:cNvPr id="16" name="Graphic 15" descr="CheckList">
            <a:extLst>
              <a:ext uri="{FF2B5EF4-FFF2-40B4-BE49-F238E27FC236}">
                <a16:creationId xmlns:a16="http://schemas.microsoft.com/office/drawing/2014/main" id="{730BE673-7AE0-7C19-E870-62179392531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938113" y="640080"/>
            <a:ext cx="5588101" cy="55881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28B192-7F54-A7D1-02D5-6FF7C1C8BCD7}"/>
              </a:ext>
            </a:extLst>
          </p:cNvPr>
          <p:cNvSpPr txBox="1"/>
          <p:nvPr/>
        </p:nvSpPr>
        <p:spPr>
          <a:xfrm>
            <a:off x="10236550" y="6581001"/>
            <a:ext cx="21125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Aimee Oneill</a:t>
            </a:r>
          </a:p>
        </p:txBody>
      </p:sp>
    </p:spTree>
    <p:extLst>
      <p:ext uri="{BB962C8B-B14F-4D97-AF65-F5344CB8AC3E}">
        <p14:creationId xmlns:p14="http://schemas.microsoft.com/office/powerpoint/2010/main" val="1713183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8D3122-DFD9-1BB9-1127-607C202C6DC2}"/>
              </a:ext>
            </a:extLst>
          </p:cNvPr>
          <p:cNvSpPr txBox="1"/>
          <p:nvPr/>
        </p:nvSpPr>
        <p:spPr>
          <a:xfrm>
            <a:off x="256031" y="268015"/>
            <a:ext cx="5377126" cy="55652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4000" b="1" spc="-50" dirty="0">
                <a:latin typeface="Arial" panose="020B0604020202020204" pitchFamily="34" charset="0"/>
                <a:cs typeface="Arial" panose="020B0604020202020204" pitchFamily="34" charset="0"/>
              </a:rPr>
              <a:t>Staff Communication &amp; Daily Updates – Part 2 </a:t>
            </a: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Current Communication Challenges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Graphic 17" descr="Chat">
            <a:extLst>
              <a:ext uri="{FF2B5EF4-FFF2-40B4-BE49-F238E27FC236}">
                <a16:creationId xmlns:a16="http://schemas.microsoft.com/office/drawing/2014/main" id="{93B8DEC5-84E6-81B5-475C-4B255F38503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633157" y="824005"/>
            <a:ext cx="5209989" cy="52099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B176B31-D738-9F20-B461-40AF03453520}"/>
              </a:ext>
            </a:extLst>
          </p:cNvPr>
          <p:cNvSpPr txBox="1"/>
          <p:nvPr/>
        </p:nvSpPr>
        <p:spPr>
          <a:xfrm>
            <a:off x="271001" y="2543936"/>
            <a:ext cx="4545726" cy="2797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Staff work in different locations 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Updates can be shared inconsistently 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Important messages may be missed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Information can become duplicated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Staff may struggle to find the latest updates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Different communication methods can cause confusion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405621-BB5D-97A3-5BB4-7E073CD2F1B7}"/>
              </a:ext>
            </a:extLst>
          </p:cNvPr>
          <p:cNvSpPr txBox="1"/>
          <p:nvPr/>
        </p:nvSpPr>
        <p:spPr>
          <a:xfrm>
            <a:off x="412890" y="4962435"/>
            <a:ext cx="4995420" cy="124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How can Ashford ensure that all staff are in the loop?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DEFE22-4ED1-8EB8-3097-03038AEF8C6F}"/>
              </a:ext>
            </a:extLst>
          </p:cNvPr>
          <p:cNvSpPr txBox="1"/>
          <p:nvPr/>
        </p:nvSpPr>
        <p:spPr>
          <a:xfrm>
            <a:off x="10236550" y="6581001"/>
            <a:ext cx="21125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Aimee Oneill</a:t>
            </a:r>
          </a:p>
        </p:txBody>
      </p:sp>
    </p:spTree>
    <p:extLst>
      <p:ext uri="{BB962C8B-B14F-4D97-AF65-F5344CB8AC3E}">
        <p14:creationId xmlns:p14="http://schemas.microsoft.com/office/powerpoint/2010/main" val="23663144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89683EB-D202-4B4D-B1BD-8BA6965FB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292840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441D9A-30A5-5F17-0AE8-5C9484526F1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453" b="4453"/>
          <a:stretch/>
        </p:blipFill>
        <p:spPr>
          <a:xfrm>
            <a:off x="20" y="10"/>
            <a:ext cx="1129282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B8D5E48-9273-F135-3B05-5B147767AD88}"/>
              </a:ext>
            </a:extLst>
          </p:cNvPr>
          <p:cNvSpPr txBox="1"/>
          <p:nvPr/>
        </p:nvSpPr>
        <p:spPr>
          <a:xfrm>
            <a:off x="137610" y="290699"/>
            <a:ext cx="10240830" cy="140650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/>
          <a:p>
            <a:pPr indent="-18288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sz="4400" b="1" spc="-50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Staff Communication &amp; Daily Updates – Part 3</a:t>
            </a:r>
          </a:p>
          <a:p>
            <a:pPr indent="-18288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sz="3100" b="1" spc="-50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Why does communication need to improve?</a:t>
            </a:r>
          </a:p>
          <a:p>
            <a:pPr indent="-18288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</a:pPr>
            <a:endParaRPr lang="en-US" sz="4400" b="1" spc="-50" dirty="0">
              <a:solidFill>
                <a:schemeClr val="bg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EF95E4-A583-CBB6-C027-0A716D98C008}"/>
              </a:ext>
            </a:extLst>
          </p:cNvPr>
          <p:cNvSpPr txBox="1"/>
          <p:nvPr/>
        </p:nvSpPr>
        <p:spPr>
          <a:xfrm>
            <a:off x="692246" y="2392903"/>
            <a:ext cx="8595360" cy="41743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communication can help to:</a:t>
            </a:r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care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 missed information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 duplicated work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better team-work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efficiency 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information easier to access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357117-7F55-863F-E8CD-0244140DBA09}"/>
              </a:ext>
            </a:extLst>
          </p:cNvPr>
          <p:cNvSpPr txBox="1"/>
          <p:nvPr/>
        </p:nvSpPr>
        <p:spPr>
          <a:xfrm>
            <a:off x="10236550" y="6547010"/>
            <a:ext cx="21125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Aimee Oneill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496E47-64E1-E538-A519-7DB7DFB7ABE5}"/>
              </a:ext>
            </a:extLst>
          </p:cNvPr>
          <p:cNvSpPr txBox="1"/>
          <p:nvPr/>
        </p:nvSpPr>
        <p:spPr>
          <a:xfrm>
            <a:off x="19" y="6593177"/>
            <a:ext cx="112928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flatworldknowledge.lardbucket.org/books/a-primer-on-communication-studies/s01-introduction-to-communication-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sa/3.0/"/>
              </a:rPr>
              <a:t>CC BY-SA-NC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6578214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F54C26CF-34E7-5A34-809F-816D85036AE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-2"/>
            <a:ext cx="1219198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9E94D18-285C-F1FB-034D-BCF6F0E1631C}"/>
              </a:ext>
            </a:extLst>
          </p:cNvPr>
          <p:cNvSpPr txBox="1"/>
          <p:nvPr/>
        </p:nvSpPr>
        <p:spPr>
          <a:xfrm>
            <a:off x="632285" y="-4"/>
            <a:ext cx="8496725" cy="16976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993644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893A68B-C95D-5942-E5A6-1C0C5FBEC781}"/>
              </a:ext>
            </a:extLst>
          </p:cNvPr>
          <p:cNvSpPr txBox="1"/>
          <p:nvPr/>
        </p:nvSpPr>
        <p:spPr>
          <a:xfrm>
            <a:off x="150006" y="-173509"/>
            <a:ext cx="6640538" cy="25773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Microsoft Teams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Our Chosen Microsoft 365 Tool</a:t>
            </a:r>
            <a:r>
              <a:rPr lang="en-US" sz="24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ED77FD4-48E4-2E39-59B6-ECA51AB57444}"/>
              </a:ext>
            </a:extLst>
          </p:cNvPr>
          <p:cNvGrpSpPr/>
          <p:nvPr/>
        </p:nvGrpSpPr>
        <p:grpSpPr>
          <a:xfrm>
            <a:off x="5029201" y="1931276"/>
            <a:ext cx="5940268" cy="4172109"/>
            <a:chOff x="-786385" y="-1534533"/>
            <a:chExt cx="5056775" cy="4115193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E655062C-D300-27EC-CFE3-CE3889D36EE3}"/>
                </a:ext>
              </a:extLst>
            </p:cNvPr>
            <p:cNvSpPr/>
            <p:nvPr/>
          </p:nvSpPr>
          <p:spPr>
            <a:xfrm>
              <a:off x="-786385" y="-1534533"/>
              <a:ext cx="4904090" cy="3649109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2CF2CF3-BB29-C9E0-1683-A01568914CE3}"/>
                </a:ext>
              </a:extLst>
            </p:cNvPr>
            <p:cNvSpPr txBox="1"/>
            <p:nvPr/>
          </p:nvSpPr>
          <p:spPr>
            <a:xfrm>
              <a:off x="-539716" y="-1068449"/>
              <a:ext cx="4810106" cy="364910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t" anchorCtr="0">
              <a:noAutofit/>
            </a:bodyPr>
            <a:lstStyle/>
            <a:p>
              <a:pPr defTabSz="744093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b="1" kern="12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Microsoft Teams provides: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>
                  <a:solidFill>
                    <a:schemeClr val="bg1"/>
                  </a:solidFill>
                  <a:latin typeface="Arial"/>
                  <a:cs typeface="Arial"/>
                </a:rPr>
                <a:t>One central communication space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>
                  <a:solidFill>
                    <a:schemeClr val="bg1"/>
                  </a:solidFill>
                  <a:latin typeface="Arial"/>
                  <a:cs typeface="Arial"/>
                </a:rPr>
                <a:t>Instant messaging</a:t>
              </a:r>
              <a:endParaRPr lang="en-US" sz="2000" kern="1200" dirty="0">
                <a:solidFill>
                  <a:schemeClr val="bg1"/>
                </a:solidFill>
                <a:latin typeface="Arial"/>
                <a:cs typeface="Arial"/>
              </a:endParaRP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>
                  <a:solidFill>
                    <a:schemeClr val="bg1"/>
                  </a:solidFill>
                  <a:latin typeface="Arial"/>
                  <a:cs typeface="Arial"/>
                </a:rPr>
                <a:t>Dedicated channels 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dirty="0">
                  <a:solidFill>
                    <a:schemeClr val="bg1"/>
                  </a:solidFill>
                  <a:latin typeface="Arial"/>
                  <a:cs typeface="Arial"/>
                </a:rPr>
                <a:t>Video meetings</a:t>
              </a:r>
              <a:endParaRPr lang="en-GB" sz="2000" kern="1200" dirty="0">
                <a:solidFill>
                  <a:schemeClr val="bg1"/>
                </a:solidFill>
                <a:latin typeface="Arial"/>
                <a:cs typeface="Arial"/>
              </a:endParaRP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>
                  <a:solidFill>
                    <a:schemeClr val="bg1"/>
                  </a:solidFill>
                  <a:latin typeface="Arial"/>
                  <a:cs typeface="Arial"/>
                </a:rPr>
                <a:t>Accessible on phones, tablets and laptops 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dirty="0">
                  <a:solidFill>
                    <a:schemeClr val="bg1"/>
                  </a:solidFill>
                  <a:latin typeface="Arial"/>
                  <a:cs typeface="Arial"/>
                </a:rPr>
                <a:t>File sharing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>
                  <a:solidFill>
                    <a:schemeClr val="bg1"/>
                  </a:solidFill>
                  <a:latin typeface="Arial"/>
                  <a:cs typeface="Arial"/>
                </a:rPr>
                <a:t>Searchable conversations </a:t>
              </a:r>
              <a:r>
                <a:rPr lang="en-GB" sz="1400" kern="1200" dirty="0">
                  <a:solidFill>
                    <a:schemeClr val="bg1"/>
                  </a:solidFill>
                  <a:latin typeface="Arial"/>
                  <a:cs typeface="Arial"/>
                </a:rPr>
                <a:t>(</a:t>
              </a: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Hargreaves et al., 2022).</a:t>
              </a:r>
              <a:endParaRPr lang="en-GB" sz="1400" kern="1200" dirty="0">
                <a:solidFill>
                  <a:srgbClr val="55555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  <a:p>
              <a:pPr marL="0" lvl="1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en-GB" sz="2000" kern="1200" dirty="0">
                <a:solidFill>
                  <a:srgbClr val="55555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  <a:p>
              <a:pPr marL="0" lvl="1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en-US" sz="18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6" name="Picture 5" descr="A blue and white logo">
            <a:extLst>
              <a:ext uri="{FF2B5EF4-FFF2-40B4-BE49-F238E27FC236}">
                <a16:creationId xmlns:a16="http://schemas.microsoft.com/office/drawing/2014/main" id="{A3D6D3BB-D8CB-F31B-96BB-9D2E726DF3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6127" y="2167540"/>
            <a:ext cx="4302732" cy="322704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704D02F-5046-4717-5118-229607AFF1A6}"/>
              </a:ext>
            </a:extLst>
          </p:cNvPr>
          <p:cNvSpPr txBox="1"/>
          <p:nvPr/>
        </p:nvSpPr>
        <p:spPr>
          <a:xfrm>
            <a:off x="10206761" y="6581001"/>
            <a:ext cx="21585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Laura Epstein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504FDB-2893-2D13-3450-FFF805403997}"/>
              </a:ext>
            </a:extLst>
          </p:cNvPr>
          <p:cNvSpPr txBox="1"/>
          <p:nvPr/>
        </p:nvSpPr>
        <p:spPr>
          <a:xfrm>
            <a:off x="434715" y="5201587"/>
            <a:ext cx="32978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https://sgaguilarjramos.blogspot.com/2018/</a:t>
            </a:r>
          </a:p>
        </p:txBody>
      </p:sp>
    </p:spTree>
    <p:extLst>
      <p:ext uri="{BB962C8B-B14F-4D97-AF65-F5344CB8AC3E}">
        <p14:creationId xmlns:p14="http://schemas.microsoft.com/office/powerpoint/2010/main" val="4100742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6ABB6D-D014-4A72-5E9E-37F62E3B342A}"/>
              </a:ext>
            </a:extLst>
          </p:cNvPr>
          <p:cNvSpPr txBox="1"/>
          <p:nvPr/>
        </p:nvSpPr>
        <p:spPr>
          <a:xfrm>
            <a:off x="2098704" y="2458249"/>
            <a:ext cx="4145582" cy="46388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Why is Microsoft Teams suitable?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CD9BCDA-835A-C5CB-0600-D9566CAD92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1028571"/>
              </p:ext>
            </p:extLst>
          </p:nvPr>
        </p:nvGraphicFramePr>
        <p:xfrm>
          <a:off x="4340486" y="539784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D10C636-BE70-D50E-1E84-47524982EEA8}"/>
              </a:ext>
            </a:extLst>
          </p:cNvPr>
          <p:cNvSpPr txBox="1"/>
          <p:nvPr/>
        </p:nvSpPr>
        <p:spPr>
          <a:xfrm>
            <a:off x="10093296" y="6581001"/>
            <a:ext cx="27282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Laura Epstein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E07667-851C-5B99-E96B-B4F0C8C3A6BA}"/>
              </a:ext>
            </a:extLst>
          </p:cNvPr>
          <p:cNvSpPr txBox="1"/>
          <p:nvPr/>
        </p:nvSpPr>
        <p:spPr>
          <a:xfrm>
            <a:off x="524656" y="5381469"/>
            <a:ext cx="52615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Teams can support staff working across different locations NHS England (2023).</a:t>
            </a:r>
          </a:p>
        </p:txBody>
      </p:sp>
    </p:spTree>
    <p:extLst>
      <p:ext uri="{BB962C8B-B14F-4D97-AF65-F5344CB8AC3E}">
        <p14:creationId xmlns:p14="http://schemas.microsoft.com/office/powerpoint/2010/main" val="2954935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FDFD6221-22F3-A57F-452D-BBDA26B6F49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-2"/>
            <a:ext cx="1219198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10F2E91-97E0-1F63-F4AA-ACF75F03DFD4}"/>
              </a:ext>
            </a:extLst>
          </p:cNvPr>
          <p:cNvSpPr txBox="1"/>
          <p:nvPr/>
        </p:nvSpPr>
        <p:spPr>
          <a:xfrm>
            <a:off x="457200" y="-794479"/>
            <a:ext cx="7582325" cy="23871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1157549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A18921-E9F7-0F72-A514-82DC9FAAE1AC}"/>
              </a:ext>
            </a:extLst>
          </p:cNvPr>
          <p:cNvSpPr txBox="1"/>
          <p:nvPr/>
        </p:nvSpPr>
        <p:spPr>
          <a:xfrm>
            <a:off x="6395194" y="96632"/>
            <a:ext cx="4534047" cy="15848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How Microsoft Teams Improves Efficiency &amp; Communication?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B2177A-65D0-FFED-FB21-39CCF11A17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671" r="26671"/>
          <a:stretch/>
        </p:blipFill>
        <p:spPr>
          <a:xfrm>
            <a:off x="-33224" y="0"/>
            <a:ext cx="6094799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B0B867D-2C38-221C-3696-3786BECB598F}"/>
              </a:ext>
            </a:extLst>
          </p:cNvPr>
          <p:cNvSpPr txBox="1"/>
          <p:nvPr/>
        </p:nvSpPr>
        <p:spPr>
          <a:xfrm>
            <a:off x="6357239" y="1966166"/>
            <a:ext cx="4572002" cy="4233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Better Communication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One shared communication space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Faster access to updates 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Everyone is  on the same page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Faster Working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Reduced duplicated work/updates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Less time searching for information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Quicker staff-to-staff communication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Better Teamwork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Shared information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Easier Handovers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Improved Coordination across different locations</a:t>
            </a:r>
          </a:p>
          <a:p>
            <a:pPr marL="10287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(Lawson et al, 2023).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2D2653-E911-6075-B8A2-778F8E95C20D}"/>
              </a:ext>
            </a:extLst>
          </p:cNvPr>
          <p:cNvSpPr txBox="1"/>
          <p:nvPr/>
        </p:nvSpPr>
        <p:spPr>
          <a:xfrm>
            <a:off x="9984861" y="6581001"/>
            <a:ext cx="1888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Kulsuma Begum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E0B706-81B3-F92D-EDF9-E8F4AB6EB6A0}"/>
              </a:ext>
            </a:extLst>
          </p:cNvPr>
          <p:cNvSpPr txBox="1"/>
          <p:nvPr/>
        </p:nvSpPr>
        <p:spPr>
          <a:xfrm>
            <a:off x="1201" y="6558516"/>
            <a:ext cx="609479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htnovo.net/2020/05/miglioramenti-microsoft-teams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4902883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51BEEAB6-4F8A-594A-3290-6A8F459AECE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-2"/>
            <a:ext cx="1219198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280364D-F3E3-D691-EA16-C3162328C8B5}"/>
              </a:ext>
            </a:extLst>
          </p:cNvPr>
          <p:cNvSpPr txBox="1"/>
          <p:nvPr/>
        </p:nvSpPr>
        <p:spPr>
          <a:xfrm>
            <a:off x="647275" y="-674558"/>
            <a:ext cx="7327492" cy="259704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934458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3FDCEE7B-F7A8-F54D-FA28-F9B7106B1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032" y="365760"/>
            <a:ext cx="5997678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Advantages of using Microsoft Teams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32F666F-E43A-8921-A02A-D0DE14C69F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1139" y="2005739"/>
            <a:ext cx="6015571" cy="4174398"/>
          </a:xfrm>
        </p:spPr>
        <p:txBody>
          <a:bodyPr vert="horz" lIns="91440" tIns="45720" rIns="91440" bIns="45720" rtlCol="0">
            <a:normAutofit/>
          </a:bodyPr>
          <a:lstStyle/>
          <a:p>
            <a:pPr marL="0">
              <a:buNone/>
            </a:pP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Advantages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Works with existing Microsoft 365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Accessible anywhere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Clear, searchable records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Familiar tools together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Flexible Communication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Microsoft Teams supports employee productivity by improving communication, collaboration and flexibility (Melati, 2025).</a:t>
            </a:r>
          </a:p>
        </p:txBody>
      </p:sp>
      <p:pic>
        <p:nvPicPr>
          <p:cNvPr id="11" name="Picture 10" descr="Green dialogue boxes">
            <a:extLst>
              <a:ext uri="{FF2B5EF4-FFF2-40B4-BE49-F238E27FC236}">
                <a16:creationId xmlns:a16="http://schemas.microsoft.com/office/drawing/2014/main" id="{36AAEEA2-2291-A3E2-8328-93BAA6BA70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842" r="24672" b="2"/>
          <a:stretch>
            <a:fillRect/>
          </a:stretch>
        </p:blipFill>
        <p:spPr>
          <a:xfrm>
            <a:off x="7538689" y="10"/>
            <a:ext cx="4653311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0FD74E1-F78B-099C-F7ED-906DB455BEAC}"/>
              </a:ext>
            </a:extLst>
          </p:cNvPr>
          <p:cNvSpPr txBox="1"/>
          <p:nvPr/>
        </p:nvSpPr>
        <p:spPr>
          <a:xfrm>
            <a:off x="914400" y="6550223"/>
            <a:ext cx="4377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Shamaila Akhtar</a:t>
            </a:r>
          </a:p>
        </p:txBody>
      </p:sp>
    </p:spTree>
    <p:extLst>
      <p:ext uri="{BB962C8B-B14F-4D97-AF65-F5344CB8AC3E}">
        <p14:creationId xmlns:p14="http://schemas.microsoft.com/office/powerpoint/2010/main" val="3915832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6411B4-CCDA-9AFA-3789-3CA56708D44B}"/>
              </a:ext>
            </a:extLst>
          </p:cNvPr>
          <p:cNvSpPr txBox="1"/>
          <p:nvPr/>
        </p:nvSpPr>
        <p:spPr>
          <a:xfrm>
            <a:off x="494027" y="256031"/>
            <a:ext cx="4914283" cy="11359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Limitations of using Microsoft Teams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CD8F409-93F9-AB67-04A3-008AD035F7A8}"/>
              </a:ext>
            </a:extLst>
          </p:cNvPr>
          <p:cNvSpPr txBox="1">
            <a:spLocks/>
          </p:cNvSpPr>
          <p:nvPr/>
        </p:nvSpPr>
        <p:spPr>
          <a:xfrm>
            <a:off x="718874" y="2325158"/>
            <a:ext cx="4534048" cy="38549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 spc="1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buFont typeface="Arial" pitchFamily="34" charset="0"/>
              <a:buNone/>
            </a:pP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Relies on internet/data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Needs training &amp; confidence.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 become cluttered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Not a formal care record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Digital divide risk</a:t>
            </a:r>
          </a:p>
        </p:txBody>
      </p:sp>
      <p:pic>
        <p:nvPicPr>
          <p:cNvPr id="10" name="Graphic 9" descr="Phishing">
            <a:extLst>
              <a:ext uri="{FF2B5EF4-FFF2-40B4-BE49-F238E27FC236}">
                <a16:creationId xmlns:a16="http://schemas.microsoft.com/office/drawing/2014/main" id="{52332758-6C17-A020-D184-72A8BD4E7F9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633157" y="824005"/>
            <a:ext cx="5209989" cy="52099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27F2FA6-008B-CB7B-D787-24983F64EAEF}"/>
              </a:ext>
            </a:extLst>
          </p:cNvPr>
          <p:cNvSpPr txBox="1"/>
          <p:nvPr/>
        </p:nvSpPr>
        <p:spPr>
          <a:xfrm>
            <a:off x="10043410" y="6581001"/>
            <a:ext cx="27581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Shamaila Akhtar</a:t>
            </a:r>
          </a:p>
        </p:txBody>
      </p:sp>
    </p:spTree>
    <p:extLst>
      <p:ext uri="{BB962C8B-B14F-4D97-AF65-F5344CB8AC3E}">
        <p14:creationId xmlns:p14="http://schemas.microsoft.com/office/powerpoint/2010/main" val="26127522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Yellow question mark">
            <a:extLst>
              <a:ext uri="{FF2B5EF4-FFF2-40B4-BE49-F238E27FC236}">
                <a16:creationId xmlns:a16="http://schemas.microsoft.com/office/drawing/2014/main" id="{FA13BB35-C804-D10A-9237-0796F5502D5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0"/>
            <a:ext cx="1219198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7D7720-95C8-3ABF-CED7-AA1752F4CDBA}"/>
              </a:ext>
            </a:extLst>
          </p:cNvPr>
          <p:cNvSpPr txBox="1"/>
          <p:nvPr/>
        </p:nvSpPr>
        <p:spPr>
          <a:xfrm>
            <a:off x="457200" y="-2588682"/>
            <a:ext cx="9418320" cy="40416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78227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3CDE76-3665-A785-B6F1-BF087BAA3178}"/>
              </a:ext>
            </a:extLst>
          </p:cNvPr>
          <p:cNvSpPr txBox="1"/>
          <p:nvPr/>
        </p:nvSpPr>
        <p:spPr>
          <a:xfrm>
            <a:off x="4965290" y="365760"/>
            <a:ext cx="5997678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Recommendation to how Ashford can implement these changes. </a:t>
            </a:r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8E7C19C6-7981-B6C9-A2EB-BF02E2C9F7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15" r="35618"/>
          <a:stretch>
            <a:fillRect/>
          </a:stretch>
        </p:blipFill>
        <p:spPr>
          <a:xfrm>
            <a:off x="20" y="10"/>
            <a:ext cx="4653291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4B79541-14ED-0FAB-2A64-1022E0A7DA12}"/>
              </a:ext>
            </a:extLst>
          </p:cNvPr>
          <p:cNvSpPr txBox="1"/>
          <p:nvPr/>
        </p:nvSpPr>
        <p:spPr>
          <a:xfrm>
            <a:off x="4965290" y="1828800"/>
            <a:ext cx="6327550" cy="50291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Introducing Microsoft Teams at Ashford should be done step-by-step, keeping things simple to help everyone feel confident: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1.Set it up clearly first 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2. Train at a pace that works for everyone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3. Agree simple rules together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4. Start small,  build up gradually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5. Have an allocated staff member to help with any questions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6. Check in and adjust 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Microsoft (2026).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5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034625-08D4-1321-EB9F-7FD7F16B7F47}"/>
              </a:ext>
            </a:extLst>
          </p:cNvPr>
          <p:cNvSpPr txBox="1"/>
          <p:nvPr/>
        </p:nvSpPr>
        <p:spPr>
          <a:xfrm>
            <a:off x="9913936" y="6581001"/>
            <a:ext cx="21338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Jasvinder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Duhela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6CE8FF-A161-AD60-2661-7906ACE9B07C}"/>
              </a:ext>
            </a:extLst>
          </p:cNvPr>
          <p:cNvSpPr txBox="1"/>
          <p:nvPr/>
        </p:nvSpPr>
        <p:spPr>
          <a:xfrm>
            <a:off x="0" y="6581001"/>
            <a:ext cx="356765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The author is Microsoft (2026).</a:t>
            </a:r>
          </a:p>
        </p:txBody>
      </p:sp>
    </p:spTree>
    <p:extLst>
      <p:ext uri="{BB962C8B-B14F-4D97-AF65-F5344CB8AC3E}">
        <p14:creationId xmlns:p14="http://schemas.microsoft.com/office/powerpoint/2010/main" val="10212895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2D3033AE-5201-2044-B62F-09C4E35103F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-2"/>
            <a:ext cx="1219198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B260AD0-D9DE-98A1-3B61-9A8A7F635A49}"/>
              </a:ext>
            </a:extLst>
          </p:cNvPr>
          <p:cNvSpPr txBox="1"/>
          <p:nvPr/>
        </p:nvSpPr>
        <p:spPr>
          <a:xfrm>
            <a:off x="457200" y="-2553874"/>
            <a:ext cx="9418320" cy="40416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2012312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6E65AF9-DC6B-85FC-63F1-2D428A12A0AF}"/>
              </a:ext>
            </a:extLst>
          </p:cNvPr>
          <p:cNvSpPr txBox="1"/>
          <p:nvPr/>
        </p:nvSpPr>
        <p:spPr>
          <a:xfrm>
            <a:off x="507717" y="2938821"/>
            <a:ext cx="3995597" cy="980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References</a:t>
            </a: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E5744A-3939-01B1-7D35-929C4D242D61}"/>
              </a:ext>
            </a:extLst>
          </p:cNvPr>
          <p:cNvSpPr txBox="1"/>
          <p:nvPr/>
        </p:nvSpPr>
        <p:spPr>
          <a:xfrm>
            <a:off x="4161637" y="258901"/>
            <a:ext cx="7054102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Good communication with patients waiting for 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 tooltip="Original URL: https://www.england.nhs.uk/long-read/good-communication-with-patients-waiting-for-care/. Click or tap if you trust this link."/>
              </a:rPr>
              <a:t>https://www.england.nhs.uk/long-read/good-communication-with-patients-waiting-for-care/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October 2026).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  <a:hlinkClick r:id="rId3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Hargreaves, C., Clarke, A.P. and Lester, K.R. (2022) ‘Microsoft Teams and team performance in the COVID-19 pandemic within an NHS Trust Community Service in North-West England’,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Team Performance Management: An International Journal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28(1/2), pp. 79–94.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 tooltip="Original URL: https://www.emerald.com/tpm/article/28/1-2/79/456322/Microsoft-Teams-and-team-performance-in-the-COVID. Click or tap if you trust this link."/>
              </a:rPr>
              <a:t>https://www.emerald.com/tpm/article/28/1-2/79/456322/Microsoft-Teams-and-team-performance-in-the-COVID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October 2026)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(2023.) ‘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Microsoft Teams and remote working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’.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 tooltip="Original URL: https://www.england.ngs.uk/long-read/microsoft-teams-and-remote-working/. Click or tap if you trust this link."/>
              </a:rPr>
              <a:t>https://www.england.ngs.uk/long-read/microsoft-teams-and-remote-working/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October 2026).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Lawson, L., Di Marco Barros, R., Evans, J. and Saleem, W. (2023) ‘Being a “Teams” player: a quality improvement project expanding the role of Microsoft Teams to improve communication and efficiency of junior doctors in a ward-based hospital setting’,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Future Healthcare Journal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10(Suppl. 3), pp. S89–S90.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 tooltip="Original URL: https://doi.org/10.7861/fhj.10-3-s89. Click or tap if you trust this link."/>
              </a:rPr>
              <a:t>https://doi.org/10.7861/fhj.10-3-s89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Melati, R. (2025) ‘Analysis of the advantages of Microsoft Teams as a corporate communication tool in supporting employee performance’,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Eduvest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– Journal of Universal Studies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5(3), pp. 2893–2899.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 tooltip="Original URL: https://doi.org/10.59188/eduvest.v5i3.50900. Click or tap if you trust this link."/>
              </a:rPr>
              <a:t>https://doi.org/10.59188/eduvest.v5i3.50900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October 2026)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Microsoft (2026)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Plan and deploy Microsoft Teams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Microsoft Learn.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 tooltip="Original URL: https://learn.microsoft.com/en-us/training/modules/plan-deploy-microsoft-teams/. Click or tap if you trust this link."/>
              </a:rPr>
              <a:t>https://learn.microsoft.com/en-us/training/modules/plan-deploy-microsoft-teams/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October 2026)</a:t>
            </a:r>
          </a:p>
        </p:txBody>
      </p:sp>
    </p:spTree>
    <p:extLst>
      <p:ext uri="{BB962C8B-B14F-4D97-AF65-F5344CB8AC3E}">
        <p14:creationId xmlns:p14="http://schemas.microsoft.com/office/powerpoint/2010/main" val="516571678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5" ma:contentTypeDescription="Create a new document." ma:contentTypeScope="" ma:versionID="a6568afad6ef1bb0ba87d662197f1d7b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f8d498eda5eb15d3b77bbd76e8864a53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77751d0-6084-4994-a202-0c32fc3287d3" xsi:nil="true"/>
  </documentManagement>
</p:properties>
</file>

<file path=customXml/itemProps1.xml><?xml version="1.0" encoding="utf-8"?>
<ds:datastoreItem xmlns:ds="http://schemas.openxmlformats.org/officeDocument/2006/customXml" ds:itemID="{4A167A57-BC44-4992-A29E-77A0A8F7D45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47AC20D-8B3D-48CF-90FC-BC50FA812C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751d0-6084-4994-a202-0c32fc3287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3CFE106-5748-4B51-87A9-D5FAF47CDF9A}">
  <ds:schemaRefs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purl.org/dc/dcmitype/"/>
    <ds:schemaRef ds:uri="577751d0-6084-4994-a202-0c32fc3287d3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4045</TotalTime>
  <Words>919</Words>
  <Application>Microsoft Office PowerPoint</Application>
  <PresentationFormat>Widescreen</PresentationFormat>
  <Paragraphs>157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Arial</vt:lpstr>
      <vt:lpstr>Century Schoolbook</vt:lpstr>
      <vt:lpstr>Wingdings 2</vt:lpstr>
      <vt:lpstr>View</vt:lpstr>
      <vt:lpstr>Improving Staff communication at Ashford Community Care Service – Using Microsoft Teams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Advantages of using Microsoft Teams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Aimee O'Neill (2615559)</dc:creator>
  <cp:lastModifiedBy>Aimee O'Neill (2615559)</cp:lastModifiedBy>
  <cp:revision>2</cp:revision>
  <dcterms:created xsi:type="dcterms:W3CDTF">2026-10-03T15:02:49Z</dcterms:created>
  <dcterms:modified xsi:type="dcterms:W3CDTF">2026-10-10T15:13:15Z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