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6" r:id="rId5"/>
    <p:sldId id="267" r:id="rId6"/>
    <p:sldId id="26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B512E5-B0BE-BC4F-65A2-678A6E6F7604}" v="4" dt="2026-06-24T13:16:29.749"/>
    <p1510:client id="{3221212A-4988-43BF-9C7D-0A7BE531DCE2}" v="12" dt="2026-06-24T13:18:10.457"/>
    <p1510:client id="{D3ED6627-B59D-F7BD-4497-4064E8CA3774}" v="20" dt="2026-06-24T13:26:41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shan Clarke" userId="S::nishan.clarke@uwtsd.ac.uk::42d07843-2624-41db-be00-54ddad7c2c01" providerId="AD" clId="Web-{D3ED6627-B59D-F7BD-4497-4064E8CA3774}"/>
    <pc:docChg chg="addSld modSld">
      <pc:chgData name="Nishan Clarke" userId="S::nishan.clarke@uwtsd.ac.uk::42d07843-2624-41db-be00-54ddad7c2c01" providerId="AD" clId="Web-{D3ED6627-B59D-F7BD-4497-4064E8CA3774}" dt="2026-06-24T13:26:41.711" v="16"/>
      <pc:docMkLst>
        <pc:docMk/>
      </pc:docMkLst>
      <pc:sldChg chg="addSp delSp modSp new">
        <pc:chgData name="Nishan Clarke" userId="S::nishan.clarke@uwtsd.ac.uk::42d07843-2624-41db-be00-54ddad7c2c01" providerId="AD" clId="Web-{D3ED6627-B59D-F7BD-4497-4064E8CA3774}" dt="2026-06-24T13:26:41.711" v="16"/>
        <pc:sldMkLst>
          <pc:docMk/>
          <pc:sldMk cId="990120965" sldId="268"/>
        </pc:sldMkLst>
        <pc:spChg chg="del">
          <ac:chgData name="Nishan Clarke" userId="S::nishan.clarke@uwtsd.ac.uk::42d07843-2624-41db-be00-54ddad7c2c01" providerId="AD" clId="Web-{D3ED6627-B59D-F7BD-4497-4064E8CA3774}" dt="2026-06-24T13:26:15.596" v="1"/>
          <ac:spMkLst>
            <pc:docMk/>
            <pc:sldMk cId="990120965" sldId="268"/>
            <ac:spMk id="2" creationId="{5F65DAE4-295E-6ED7-1D9B-FEFCF5D7D360}"/>
          </ac:spMkLst>
        </pc:spChg>
        <pc:spChg chg="add mod">
          <ac:chgData name="Nishan Clarke" userId="S::nishan.clarke@uwtsd.ac.uk::42d07843-2624-41db-be00-54ddad7c2c01" providerId="AD" clId="Web-{D3ED6627-B59D-F7BD-4497-4064E8CA3774}" dt="2026-06-24T13:26:41.711" v="16"/>
          <ac:spMkLst>
            <pc:docMk/>
            <pc:sldMk cId="990120965" sldId="268"/>
            <ac:spMk id="3" creationId="{8C459E2B-C57C-DFAA-FE35-84A7F95014E5}"/>
          </ac:spMkLst>
        </pc:spChg>
      </pc:sldChg>
    </pc:docChg>
  </pc:docChgLst>
  <pc:docChgLst>
    <pc:chgData name="Nishan Clarke" userId="S::nishan.clarke@uwtsd.ac.uk::42d07843-2624-41db-be00-54ddad7c2c01" providerId="AD" clId="Web-{02B512E5-B0BE-BC4F-65A2-678A6E6F7604}"/>
    <pc:docChg chg="modSld">
      <pc:chgData name="Nishan Clarke" userId="S::nishan.clarke@uwtsd.ac.uk::42d07843-2624-41db-be00-54ddad7c2c01" providerId="AD" clId="Web-{02B512E5-B0BE-BC4F-65A2-678A6E6F7604}" dt="2026-06-24T13:16:29.749" v="3"/>
      <pc:docMkLst>
        <pc:docMk/>
      </pc:docMkLst>
      <pc:sldChg chg="modSp">
        <pc:chgData name="Nishan Clarke" userId="S::nishan.clarke@uwtsd.ac.uk::42d07843-2624-41db-be00-54ddad7c2c01" providerId="AD" clId="Web-{02B512E5-B0BE-BC4F-65A2-678A6E6F7604}" dt="2026-06-24T13:16:29.749" v="3"/>
        <pc:sldMkLst>
          <pc:docMk/>
          <pc:sldMk cId="1412824265" sldId="266"/>
        </pc:sldMkLst>
        <pc:picChg chg="mod">
          <ac:chgData name="Nishan Clarke" userId="S::nishan.clarke@uwtsd.ac.uk::42d07843-2624-41db-be00-54ddad7c2c01" providerId="AD" clId="Web-{02B512E5-B0BE-BC4F-65A2-678A6E6F7604}" dt="2026-06-24T13:16:18.843" v="1" actId="1076"/>
          <ac:picMkLst>
            <pc:docMk/>
            <pc:sldMk cId="1412824265" sldId="266"/>
            <ac:picMk id="23" creationId="{934C70CF-BAE5-3ACC-B0C1-F60F79943084}"/>
          </ac:picMkLst>
        </pc:picChg>
        <pc:picChg chg="ord">
          <ac:chgData name="Nishan Clarke" userId="S::nishan.clarke@uwtsd.ac.uk::42d07843-2624-41db-be00-54ddad7c2c01" providerId="AD" clId="Web-{02B512E5-B0BE-BC4F-65A2-678A6E6F7604}" dt="2026-06-24T13:16:29.749" v="3"/>
          <ac:picMkLst>
            <pc:docMk/>
            <pc:sldMk cId="1412824265" sldId="266"/>
            <ac:picMk id="25" creationId="{E27578FB-A45F-71DB-7FD6-D390DD4E736D}"/>
          </ac:picMkLst>
        </pc:picChg>
        <pc:picChg chg="mod">
          <ac:chgData name="Nishan Clarke" userId="S::nishan.clarke@uwtsd.ac.uk::42d07843-2624-41db-be00-54ddad7c2c01" providerId="AD" clId="Web-{02B512E5-B0BE-BC4F-65A2-678A6E6F7604}" dt="2026-06-24T13:16:20.671" v="2" actId="1076"/>
          <ac:picMkLst>
            <pc:docMk/>
            <pc:sldMk cId="1412824265" sldId="266"/>
            <ac:picMk id="57" creationId="{C010BABC-A0E1-B87F-5B5B-032F4B7F8627}"/>
          </ac:picMkLst>
        </pc:picChg>
      </pc:sldChg>
    </pc:docChg>
  </pc:docChgLst>
  <pc:docChgLst>
    <pc:chgData name="Nishan Clarke" userId="42d07843-2624-41db-be00-54ddad7c2c01" providerId="ADAL" clId="{A30A1442-DD17-4324-AA91-36C93A404DD5}"/>
    <pc:docChg chg="addSld modSld">
      <pc:chgData name="Nishan Clarke" userId="42d07843-2624-41db-be00-54ddad7c2c01" providerId="ADAL" clId="{A30A1442-DD17-4324-AA91-36C93A404DD5}" dt="2026-06-24T13:18:10.457" v="11" actId="1076"/>
      <pc:docMkLst>
        <pc:docMk/>
      </pc:docMkLst>
      <pc:sldChg chg="addSp delSp modSp add mod">
        <pc:chgData name="Nishan Clarke" userId="42d07843-2624-41db-be00-54ddad7c2c01" providerId="ADAL" clId="{A30A1442-DD17-4324-AA91-36C93A404DD5}" dt="2026-06-24T13:18:10.457" v="11" actId="1076"/>
        <pc:sldMkLst>
          <pc:docMk/>
          <pc:sldMk cId="3765618405" sldId="267"/>
        </pc:sldMkLst>
        <pc:picChg chg="mod">
          <ac:chgData name="Nishan Clarke" userId="42d07843-2624-41db-be00-54ddad7c2c01" providerId="ADAL" clId="{A30A1442-DD17-4324-AA91-36C93A404DD5}" dt="2026-06-24T13:18:00.673" v="5" actId="1076"/>
          <ac:picMkLst>
            <pc:docMk/>
            <pc:sldMk cId="3765618405" sldId="267"/>
            <ac:picMk id="17" creationId="{93E5ED3C-C3C3-7397-C0D7-EEF00AF31FD8}"/>
          </ac:picMkLst>
        </pc:picChg>
        <pc:picChg chg="mod">
          <ac:chgData name="Nishan Clarke" userId="42d07843-2624-41db-be00-54ddad7c2c01" providerId="ADAL" clId="{A30A1442-DD17-4324-AA91-36C93A404DD5}" dt="2026-06-24T13:17:59.555" v="4" actId="1076"/>
          <ac:picMkLst>
            <pc:docMk/>
            <pc:sldMk cId="3765618405" sldId="267"/>
            <ac:picMk id="21" creationId="{D0CF0496-F32D-465E-2D2A-42D8A107E888}"/>
          </ac:picMkLst>
        </pc:picChg>
        <pc:picChg chg="mod">
          <ac:chgData name="Nishan Clarke" userId="42d07843-2624-41db-be00-54ddad7c2c01" providerId="ADAL" clId="{A30A1442-DD17-4324-AA91-36C93A404DD5}" dt="2026-06-24T13:18:02.386" v="7" actId="1076"/>
          <ac:picMkLst>
            <pc:docMk/>
            <pc:sldMk cId="3765618405" sldId="267"/>
            <ac:picMk id="25" creationId="{6D59EFAA-50CF-735D-7C38-306BF12C35BA}"/>
          </ac:picMkLst>
        </pc:picChg>
        <pc:picChg chg="mod">
          <ac:chgData name="Nishan Clarke" userId="42d07843-2624-41db-be00-54ddad7c2c01" providerId="ADAL" clId="{A30A1442-DD17-4324-AA91-36C93A404DD5}" dt="2026-06-24T13:18:03.131" v="8" actId="1076"/>
          <ac:picMkLst>
            <pc:docMk/>
            <pc:sldMk cId="3765618405" sldId="267"/>
            <ac:picMk id="37" creationId="{07D11B4B-ADD7-F1C0-F539-B65B5CBCA654}"/>
          </ac:picMkLst>
        </pc:picChg>
        <pc:picChg chg="mod">
          <ac:chgData name="Nishan Clarke" userId="42d07843-2624-41db-be00-54ddad7c2c01" providerId="ADAL" clId="{A30A1442-DD17-4324-AA91-36C93A404DD5}" dt="2026-06-24T13:18:05.171" v="10" actId="1076"/>
          <ac:picMkLst>
            <pc:docMk/>
            <pc:sldMk cId="3765618405" sldId="267"/>
            <ac:picMk id="41" creationId="{9597A3E7-5AFC-5085-B438-2C794EF859B7}"/>
          </ac:picMkLst>
        </pc:picChg>
        <pc:picChg chg="mod">
          <ac:chgData name="Nishan Clarke" userId="42d07843-2624-41db-be00-54ddad7c2c01" providerId="ADAL" clId="{A30A1442-DD17-4324-AA91-36C93A404DD5}" dt="2026-06-24T13:18:04.139" v="9" actId="1076"/>
          <ac:picMkLst>
            <pc:docMk/>
            <pc:sldMk cId="3765618405" sldId="267"/>
            <ac:picMk id="47" creationId="{1BF33E50-DC6C-0FFB-1A2C-F19E1ACF7AD4}"/>
          </ac:picMkLst>
        </pc:picChg>
        <pc:picChg chg="mod">
          <ac:chgData name="Nishan Clarke" userId="42d07843-2624-41db-be00-54ddad7c2c01" providerId="ADAL" clId="{A30A1442-DD17-4324-AA91-36C93A404DD5}" dt="2026-06-24T13:18:01.589" v="6" actId="1076"/>
          <ac:picMkLst>
            <pc:docMk/>
            <pc:sldMk cId="3765618405" sldId="267"/>
            <ac:picMk id="51" creationId="{9B8837F5-1F79-B067-238E-9F1AE9091517}"/>
          </ac:picMkLst>
        </pc:picChg>
        <pc:picChg chg="add mod">
          <ac:chgData name="Nishan Clarke" userId="42d07843-2624-41db-be00-54ddad7c2c01" providerId="ADAL" clId="{A30A1442-DD17-4324-AA91-36C93A404DD5}" dt="2026-06-24T13:18:10.457" v="11" actId="1076"/>
          <ac:picMkLst>
            <pc:docMk/>
            <pc:sldMk cId="3765618405" sldId="267"/>
            <ac:picMk id="1026" creationId="{2E320199-0418-16A4-5252-6E1AA89AC899}"/>
          </ac:picMkLst>
        </pc:picChg>
        <pc:picChg chg="del">
          <ac:chgData name="Nishan Clarke" userId="42d07843-2624-41db-be00-54ddad7c2c01" providerId="ADAL" clId="{A30A1442-DD17-4324-AA91-36C93A404DD5}" dt="2026-06-24T13:17:35.651" v="1" actId="478"/>
          <ac:picMkLst>
            <pc:docMk/>
            <pc:sldMk cId="3765618405" sldId="267"/>
            <ac:picMk id="2050" creationId="{A8089E57-EF2C-7D40-D9BA-516FF60C6D5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C56FE-AAB9-C03B-B458-3DE82AF748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3D8134-2275-9B93-5213-AE7B775F67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A85EE-573D-C60A-FBF4-FDAC7DD39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F7C4C-1915-4ABA-B3D7-BC6660D23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D1022-5829-5438-B68C-013E6F80E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59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7312E-EE9F-A6DA-EF3B-FCC2C9F19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E4ACE-5802-3931-6F7B-3AF20F73D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4E5F1-6A15-E8F7-B98F-C38C39792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81B7F-03F9-DE60-9794-75E04C4DF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4D1A7-B279-16BC-F8C3-8E474BA1F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96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452D7-AADC-4333-CFFA-4E50AA66D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30716F-4E7F-75FC-6531-48D9BF144B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640E7-87FE-2007-7CBC-82ED2EB49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65E683-0089-4FC6-CD1A-12D65CDAA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12295-86B3-0CC9-60F7-6A265228D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608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C970A-B2D7-6101-1916-94D5FF74D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B0831-A1C3-631A-0CB4-0D689F1DF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52D1D-2EF1-FC84-8523-A07C8EFE2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724A82-2690-0673-EB00-77F751D6F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05BA0-8C15-FBD5-0C6F-86B0AAEC1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9FF89E-E828-1CBD-6AEF-BC7F477A2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951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BB269-2B32-E8FC-6FEE-10C1133A8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0B6B7F-C419-8483-D95E-D5F2BBA3A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7109E-16D6-43A2-88C3-C229F1E89B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5EF288-03EC-DA1E-D23E-6BD1EB1311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F47C42-885E-3E76-539A-6D2A536ADD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5CC21E-1E05-9531-85DC-DD816355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8A30A9-0D53-CF82-3F88-F22B4E6E2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30A3F6-CAE4-0316-89B7-BEB9F9F39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928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61002-D550-1386-6E9F-7D11C7459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4AD7BB-70C1-1FEB-2208-4DB92C98F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1A138E-B9AB-70FA-7861-8C8542485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302898-094C-E908-E303-C1F6303D4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098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B37A1-D3F7-EBB6-873F-882B41FA7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4D9A85-2E88-4C5D-5FF2-8806384A4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866CFA-6E4A-53CE-D26B-08FB96F97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822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5207-0E53-6BE9-6B45-A3F86ED6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164E6-9C39-FA9F-6CAF-125B89404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17B658-6871-6734-3E9A-98E204AAAA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7FFD15-EB0C-0735-D7F4-65B22C6CE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D7CB5-5976-2126-4710-17D8A60C7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CDE94-69EA-64BD-DE47-4BF342545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873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2BE61-24A0-8BF6-A075-820D13602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F2DCA5-A438-ABE6-6BDB-6408C04C25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A835BF-DAD8-3E48-3134-CBAC6AFE3E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485968-B564-527C-9DF9-B6B371D96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FCFCD8-1759-3A57-A8E7-CD645CD61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6DABDA-0C5A-C1BB-F94E-BF3A5CC2A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466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1AA20-D421-512D-CDAD-CBB88F93A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484D87-9A6C-A3EA-DBC3-C5CF53956D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AB52DE-23E0-82A3-46CE-F061D9BF2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F851C-1BCA-CC75-0FBA-3ABE733AF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D9EC1-5945-C67D-E89F-C02B4FC4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471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7EB66-1695-BE4E-F553-CFA3825A61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2CA7BC-5868-F4D3-3970-64097B5B49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01445C-1B10-D512-BF00-87AF2DF3F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335CA7-7031-DA6B-78B3-242014124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4B245-CD85-A0E8-39EE-7CEA186BC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67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397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96A57F-1470-AD72-F117-E276B4CD1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74C7CC-A0DB-0715-CDB7-22182AA072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6B3AE-71BC-70C5-2EC6-399313A984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437DCF-47B6-42FA-861C-F182D622E3F2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1022D-37D4-6DD5-8DF0-B4F2DA690B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1CF7B-7621-FAAC-7AFA-D6A8DEED2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AA6A01-9673-460E-9F81-244F5A55F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868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3" Type="http://schemas.openxmlformats.org/officeDocument/2006/relationships/image" Target="../media/image3.png"/><Relationship Id="rId21" Type="http://schemas.openxmlformats.org/officeDocument/2006/relationships/image" Target="../media/image21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24" Type="http://schemas.openxmlformats.org/officeDocument/2006/relationships/image" Target="../media/image24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3.png"/><Relationship Id="rId21" Type="http://schemas.openxmlformats.org/officeDocument/2006/relationships/image" Target="../media/image22.png"/><Relationship Id="rId7" Type="http://schemas.openxmlformats.org/officeDocument/2006/relationships/image" Target="../media/image7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2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5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4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events.darogan.wales/GradConSwansea#/buyTickets/selectTickets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>
            <a:extLst>
              <a:ext uri="{FF2B5EF4-FFF2-40B4-BE49-F238E27FC236}">
                <a16:creationId xmlns:a16="http://schemas.microsoft.com/office/drawing/2014/main" id="{9474D612-9625-0C6D-F8C1-855D4EC42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8271" y="4885283"/>
            <a:ext cx="1930567" cy="105303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44648CF5-5B40-5468-A95C-07695885EA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7672" y="3831400"/>
            <a:ext cx="1484703" cy="117384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04680A8C-A486-A12B-ACA1-84B77A6F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7771" y="4746714"/>
            <a:ext cx="1982029" cy="153407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33EB2C0E-86A0-8051-6AD4-86AC0CCD37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4844" y="3526794"/>
            <a:ext cx="1944788" cy="153189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34C70CF-BAE5-3ACC-B0C1-F60F799430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38972" y="2621848"/>
            <a:ext cx="1944788" cy="155583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6D23953-5FB0-BDFB-4721-D8287BD5A8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133" y="2124545"/>
            <a:ext cx="2422393" cy="1901742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065529D3-E252-AA97-1D2F-69E4B8A5E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950" y="0"/>
            <a:ext cx="48450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93C5CE-FAE2-2441-4280-D31257E072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52841" y="1"/>
            <a:ext cx="1565430" cy="11177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DCD216-297F-73D9-43B8-CEA3F9ACBAE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33520" y="3831400"/>
            <a:ext cx="1982029" cy="121369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9EFFE5-EEE2-17A5-7FAC-C6EE03EF1F5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" y="1002892"/>
            <a:ext cx="1412572" cy="112165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9263BB6-EBED-22A7-B57A-528855CA794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8507" y="718699"/>
            <a:ext cx="1302815" cy="99095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773025F-F5C4-400C-799B-1ADBF296A98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82802" y="41477"/>
            <a:ext cx="1098704" cy="849753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5209144-8781-6029-C640-9BE3F46623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881182" y="1"/>
            <a:ext cx="1729970" cy="1314777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78E6FE7-4026-0D8F-D0ED-DEF59E6EE1F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379518" y="1390541"/>
            <a:ext cx="1909863" cy="143091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64EF6C5A-404E-B8D1-843B-24C338F1094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096" y="4775903"/>
            <a:ext cx="1311649" cy="1079205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A961AB6D-3381-17B9-0BC5-71F79C3D9207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237971" y="5823667"/>
            <a:ext cx="2072820" cy="1051651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F798204A-4BFB-2F66-DE55-FC8A1AB12DA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5654334"/>
            <a:ext cx="1599870" cy="833794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CA7A5190-B3EA-C70D-FD25-6918AB8EC1F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018846" y="5979627"/>
            <a:ext cx="2267710" cy="81831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114B1431-1827-12F8-79AD-F87716D41ED1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5754329" y="5005243"/>
            <a:ext cx="1274857" cy="101702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A91BDDD-A982-6752-2436-19347FF947A8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79477" y="3524623"/>
            <a:ext cx="1503590" cy="1141487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C9CAD835-EC62-BAD4-1E8D-4D3456D52121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551945" y="5938320"/>
            <a:ext cx="1486517" cy="85016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46B71EA8-4E24-4CBC-D036-C6A087C93FDD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5697619" y="1696067"/>
            <a:ext cx="1595748" cy="729838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2B00F752-178A-820C-4112-607ECA95A1BD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3513194" y="1013366"/>
            <a:ext cx="1435367" cy="624860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9A762752-DF5B-DDA2-19B2-C6A9062B0D2A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3491333" y="1640095"/>
            <a:ext cx="2072658" cy="949701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C010BABC-A0E1-B87F-5B5B-032F4B7F8627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4262021" y="2666946"/>
            <a:ext cx="1435366" cy="115951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27578FB-A45F-71DB-7FD6-D390DD4E736D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5725468" y="2683795"/>
            <a:ext cx="1657020" cy="1094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824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B4002E-3D94-7E41-A29C-A3F8F2601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>
            <a:extLst>
              <a:ext uri="{FF2B5EF4-FFF2-40B4-BE49-F238E27FC236}">
                <a16:creationId xmlns:a16="http://schemas.microsoft.com/office/drawing/2014/main" id="{E7F9D3D4-372D-4B5D-4D5E-B59EBEC155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8271" y="4885283"/>
            <a:ext cx="1930567" cy="105303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7D11B4B-ADD7-F1C0-F539-B65B5CBCA6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538" y="3831400"/>
            <a:ext cx="1484703" cy="117384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86F6CFFC-34B8-DE45-2312-B8BEACEF95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7771" y="4746714"/>
            <a:ext cx="1982029" cy="153407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1853C611-D3A2-1356-962A-45279094BF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4844" y="3526794"/>
            <a:ext cx="1944788" cy="153189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E6DA107-C856-7137-F8F2-69A2519B11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38972" y="2621848"/>
            <a:ext cx="1944788" cy="155583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8727E82-8062-9FA0-7CB6-F651924397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133" y="2124545"/>
            <a:ext cx="2422393" cy="19017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1B5C7E-1B29-B0A1-89F4-6DE9E5EC47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52841" y="1"/>
            <a:ext cx="1565430" cy="11177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C38B06-6652-D98C-236E-079D3CE85F6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33520" y="3831400"/>
            <a:ext cx="1982029" cy="121369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9140270-5EA0-9FCD-1F08-FC24F9638B4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" y="1002892"/>
            <a:ext cx="1412572" cy="112165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3E5ED3C-C3C3-7397-C0D7-EEF00AF31FD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2951" y="746536"/>
            <a:ext cx="1302815" cy="99095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0CF0496-F32D-465E-2D2A-42D8A107E88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93162" y="27890"/>
            <a:ext cx="1098704" cy="849753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0E2C126-E69F-0561-00CC-88D6BA4CC47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81182" y="1"/>
            <a:ext cx="1729970" cy="1314777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7F42A34-5F65-6084-A4ED-C3ACC06F47B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379518" y="1390541"/>
            <a:ext cx="1909863" cy="143091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C11CE3D-546A-132D-9C28-310249C9A4C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8096" y="4775903"/>
            <a:ext cx="1311649" cy="1079205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9597A3E7-5AFC-5085-B438-2C794EF859B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448936" y="5862959"/>
            <a:ext cx="2072820" cy="1051651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AA2F10F1-B7AF-86B8-3F10-5959C4F164B1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5654334"/>
            <a:ext cx="1599870" cy="833794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F52422EA-5088-DB11-701D-F942115C9473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018846" y="5979627"/>
            <a:ext cx="2267710" cy="81831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1BF33E50-DC6C-0FFB-1A2C-F19E1ACF7AD4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090237" y="4932668"/>
            <a:ext cx="1274857" cy="101702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BFAB8D1-C97E-0928-DD1C-D2366B30A58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79477" y="3524623"/>
            <a:ext cx="1503590" cy="1141487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684D427E-86A2-9AD7-AEC1-C8D18765DB4D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551945" y="5938320"/>
            <a:ext cx="1486517" cy="85016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9B8837F5-1F79-B067-238E-9F1AE9091517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5992430" y="1755061"/>
            <a:ext cx="1595748" cy="729838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DE9A8D54-29D0-DC42-A284-474CF4508820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3513194" y="1013366"/>
            <a:ext cx="1435367" cy="624860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B75E1AA8-5414-6233-1940-D978BC1D8599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3491333" y="1640095"/>
            <a:ext cx="2072658" cy="949701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471753F8-F886-7B30-1569-9E44A38F9F0C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4262021" y="2666946"/>
            <a:ext cx="1435366" cy="115951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D59EFAA-50CF-735D-7C38-306BF12C35BA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940082" y="2683795"/>
            <a:ext cx="1657020" cy="1094159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2E320199-0418-16A4-5252-6E1AA89AC8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936" y="0"/>
            <a:ext cx="45640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618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59E2B-C57C-DFAA-FE35-84A7F95014E5}"/>
              </a:ext>
            </a:extLst>
          </p:cNvPr>
          <p:cNvSpPr txBox="1"/>
          <p:nvPr/>
        </p:nvSpPr>
        <p:spPr>
          <a:xfrm>
            <a:off x="3425371" y="1912257"/>
            <a:ext cx="6096000" cy="280076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/>
              <a:t>Students register here: </a:t>
            </a:r>
            <a:r>
              <a:rPr lang="en-US" sz="4400" dirty="0" err="1">
                <a:hlinkClick r:id="rId2"/>
              </a:rPr>
              <a:t>GradCon</a:t>
            </a:r>
            <a:r>
              <a:rPr lang="en-US" sz="4400" dirty="0">
                <a:hlinkClick r:id="rId2"/>
              </a:rPr>
              <a:t> South Wales - Tickets</a:t>
            </a:r>
            <a:r>
              <a:rPr lang="en-US" sz="4400" dirty="0"/>
              <a:t> </a:t>
            </a:r>
          </a:p>
          <a:p>
            <a:pPr algn="ctr"/>
            <a:endParaRPr lang="en-GB" sz="4400"/>
          </a:p>
        </p:txBody>
      </p:sp>
    </p:spTree>
    <p:extLst>
      <p:ext uri="{BB962C8B-B14F-4D97-AF65-F5344CB8AC3E}">
        <p14:creationId xmlns:p14="http://schemas.microsoft.com/office/powerpoint/2010/main" val="990120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25E9F81069594B8EEEA5603A582845" ma:contentTypeVersion="3" ma:contentTypeDescription="Create a new document." ma:contentTypeScope="" ma:versionID="0aafc47900aeedfa99535ff3e5a2bc88">
  <xsd:schema xmlns:xsd="http://www.w3.org/2001/XMLSchema" xmlns:xs="http://www.w3.org/2001/XMLSchema" xmlns:p="http://schemas.microsoft.com/office/2006/metadata/properties" xmlns:ns2="905a0ae3-0c71-4ab6-86c2-81c9db94b029" targetNamespace="http://schemas.microsoft.com/office/2006/metadata/properties" ma:root="true" ma:fieldsID="3921ecfe500c18637d5cee42bb9db8f1" ns2:_="">
    <xsd:import namespace="905a0ae3-0c71-4ab6-86c2-81c9db94b02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5a0ae3-0c71-4ab6-86c2-81c9db94b02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E299D80-8383-47FA-B049-4777273DCB71}">
  <ds:schemaRefs>
    <ds:schemaRef ds:uri="905a0ae3-0c71-4ab6-86c2-81c9db94b02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F1C1355-BB83-4956-BFBE-241B730878CF}">
  <ds:schemaRefs>
    <ds:schemaRef ds:uri="905a0ae3-0c71-4ab6-86c2-81c9db94b02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8C196AA-89E2-443B-9A57-6B4B2215558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Nishan Clarke</dc:creator>
  <cp:revision>5</cp:revision>
  <dcterms:created xsi:type="dcterms:W3CDTF">2026-06-24T13:14:08Z</dcterms:created>
  <dcterms:modified xsi:type="dcterms:W3CDTF">2026-06-24T13:26:44Z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0x0101004C25E9F81069594B8EEEA5603A582845</vt:lpwstr>
  </property>
</Properties>
</file>