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80" r:id="rId3"/>
    <p:sldId id="263" r:id="rId4"/>
    <p:sldId id="281" r:id="rId5"/>
    <p:sldId id="262" r:id="rId6"/>
    <p:sldId id="264" r:id="rId7"/>
    <p:sldId id="265" r:id="rId8"/>
    <p:sldId id="266" r:id="rId9"/>
    <p:sldId id="270" r:id="rId10"/>
    <p:sldId id="282" r:id="rId11"/>
    <p:sldId id="283" r:id="rId12"/>
    <p:sldId id="284" r:id="rId13"/>
    <p:sldId id="285" r:id="rId14"/>
    <p:sldId id="286" r:id="rId15"/>
    <p:sldId id="287" r:id="rId16"/>
    <p:sldId id="288" r:id="rId17"/>
    <p:sldId id="289" r:id="rId18"/>
    <p:sldId id="290" r:id="rId19"/>
    <p:sldId id="301" r:id="rId20"/>
    <p:sldId id="300" r:id="rId21"/>
    <p:sldId id="291" r:id="rId22"/>
    <p:sldId id="294" r:id="rId23"/>
    <p:sldId id="295" r:id="rId24"/>
    <p:sldId id="296" r:id="rId25"/>
    <p:sldId id="297" r:id="rId26"/>
    <p:sldId id="298" r:id="rId27"/>
    <p:sldId id="299" r:id="rId28"/>
    <p:sldId id="269" r:id="rId29"/>
    <p:sldId id="268"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37B8F1-85D9-4B64-BCDA-E75B7D26CEBD}" v="159" dt="2026-03-03T08:35:28.2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esson, Alex" userId="ffc86181-197e-4085-9889-2e678fb458d4" providerId="ADAL" clId="{423EBDA3-29E5-4F23-B104-093B25AF18DB}"/>
    <pc:docChg chg="undo redo custSel addSld delSld modSld sldOrd">
      <pc:chgData name="Yesson, Alex" userId="ffc86181-197e-4085-9889-2e678fb458d4" providerId="ADAL" clId="{423EBDA3-29E5-4F23-B104-093B25AF18DB}" dt="2026-03-03T09:17:51.198" v="11403" actId="20577"/>
      <pc:docMkLst>
        <pc:docMk/>
      </pc:docMkLst>
      <pc:sldChg chg="addSp delSp modSp mod">
        <pc:chgData name="Yesson, Alex" userId="ffc86181-197e-4085-9889-2e678fb458d4" providerId="ADAL" clId="{423EBDA3-29E5-4F23-B104-093B25AF18DB}" dt="2026-02-23T15:33:28.397" v="11" actId="478"/>
        <pc:sldMkLst>
          <pc:docMk/>
          <pc:sldMk cId="262759251" sldId="256"/>
        </pc:sldMkLst>
      </pc:sldChg>
      <pc:sldChg chg="del">
        <pc:chgData name="Yesson, Alex" userId="ffc86181-197e-4085-9889-2e678fb458d4" providerId="ADAL" clId="{423EBDA3-29E5-4F23-B104-093B25AF18DB}" dt="2026-03-02T14:18:44.521" v="5029" actId="47"/>
        <pc:sldMkLst>
          <pc:docMk/>
          <pc:sldMk cId="2695375278" sldId="258"/>
        </pc:sldMkLst>
      </pc:sldChg>
      <pc:sldChg chg="del">
        <pc:chgData name="Yesson, Alex" userId="ffc86181-197e-4085-9889-2e678fb458d4" providerId="ADAL" clId="{423EBDA3-29E5-4F23-B104-093B25AF18DB}" dt="2026-03-02T14:18:43.774" v="5028" actId="47"/>
        <pc:sldMkLst>
          <pc:docMk/>
          <pc:sldMk cId="1356186313" sldId="259"/>
        </pc:sldMkLst>
      </pc:sldChg>
      <pc:sldChg chg="addSp delSp modSp mod">
        <pc:chgData name="Yesson, Alex" userId="ffc86181-197e-4085-9889-2e678fb458d4" providerId="ADAL" clId="{423EBDA3-29E5-4F23-B104-093B25AF18DB}" dt="2026-02-26T11:40:21.271" v="1860" actId="1076"/>
        <pc:sldMkLst>
          <pc:docMk/>
          <pc:sldMk cId="3058890071" sldId="262"/>
        </pc:sldMkLst>
        <pc:spChg chg="mod">
          <ac:chgData name="Yesson, Alex" userId="ffc86181-197e-4085-9889-2e678fb458d4" providerId="ADAL" clId="{423EBDA3-29E5-4F23-B104-093B25AF18DB}" dt="2026-02-26T11:40:18.049" v="1859" actId="1076"/>
          <ac:spMkLst>
            <pc:docMk/>
            <pc:sldMk cId="3058890071" sldId="262"/>
            <ac:spMk id="2" creationId="{301808EC-060C-0768-7111-A43E74CF276E}"/>
          </ac:spMkLst>
        </pc:spChg>
        <pc:spChg chg="mod">
          <ac:chgData name="Yesson, Alex" userId="ffc86181-197e-4085-9889-2e678fb458d4" providerId="ADAL" clId="{423EBDA3-29E5-4F23-B104-093B25AF18DB}" dt="2026-02-24T13:49:24.290" v="149" actId="1076"/>
          <ac:spMkLst>
            <pc:docMk/>
            <pc:sldMk cId="3058890071" sldId="262"/>
            <ac:spMk id="3" creationId="{EB433662-DE63-8ECA-A9A3-34622EC92910}"/>
          </ac:spMkLst>
        </pc:spChg>
        <pc:picChg chg="add mod">
          <ac:chgData name="Yesson, Alex" userId="ffc86181-197e-4085-9889-2e678fb458d4" providerId="ADAL" clId="{423EBDA3-29E5-4F23-B104-093B25AF18DB}" dt="2026-02-26T11:40:21.271" v="1860" actId="1076"/>
          <ac:picMkLst>
            <pc:docMk/>
            <pc:sldMk cId="3058890071" sldId="262"/>
            <ac:picMk id="1028" creationId="{06717BDB-F782-90F6-579F-464EDADBF0EA}"/>
          </ac:picMkLst>
        </pc:picChg>
      </pc:sldChg>
      <pc:sldChg chg="modSp new mod">
        <pc:chgData name="Yesson, Alex" userId="ffc86181-197e-4085-9889-2e678fb458d4" providerId="ADAL" clId="{423EBDA3-29E5-4F23-B104-093B25AF18DB}" dt="2026-02-26T11:03:57.430" v="1051" actId="20577"/>
        <pc:sldMkLst>
          <pc:docMk/>
          <pc:sldMk cId="1964096984" sldId="263"/>
        </pc:sldMkLst>
        <pc:spChg chg="mod">
          <ac:chgData name="Yesson, Alex" userId="ffc86181-197e-4085-9889-2e678fb458d4" providerId="ADAL" clId="{423EBDA3-29E5-4F23-B104-093B25AF18DB}" dt="2026-02-23T15:37:19.956" v="24" actId="20577"/>
          <ac:spMkLst>
            <pc:docMk/>
            <pc:sldMk cId="1964096984" sldId="263"/>
            <ac:spMk id="2" creationId="{427EA0F0-8BD3-92DC-884F-7E3C44821EA9}"/>
          </ac:spMkLst>
        </pc:spChg>
        <pc:spChg chg="mod">
          <ac:chgData name="Yesson, Alex" userId="ffc86181-197e-4085-9889-2e678fb458d4" providerId="ADAL" clId="{423EBDA3-29E5-4F23-B104-093B25AF18DB}" dt="2026-02-26T11:03:57.430" v="1051" actId="20577"/>
          <ac:spMkLst>
            <pc:docMk/>
            <pc:sldMk cId="1964096984" sldId="263"/>
            <ac:spMk id="3" creationId="{4430A224-D0F9-2D05-5E77-6B36E1E59256}"/>
          </ac:spMkLst>
        </pc:spChg>
      </pc:sldChg>
      <pc:sldChg chg="addSp delSp modSp new mod">
        <pc:chgData name="Yesson, Alex" userId="ffc86181-197e-4085-9889-2e678fb458d4" providerId="ADAL" clId="{423EBDA3-29E5-4F23-B104-093B25AF18DB}" dt="2026-03-02T14:08:54.286" v="4866" actId="20577"/>
        <pc:sldMkLst>
          <pc:docMk/>
          <pc:sldMk cId="3891091108" sldId="264"/>
        </pc:sldMkLst>
        <pc:spChg chg="mod">
          <ac:chgData name="Yesson, Alex" userId="ffc86181-197e-4085-9889-2e678fb458d4" providerId="ADAL" clId="{423EBDA3-29E5-4F23-B104-093B25AF18DB}" dt="2026-03-02T13:19:41.435" v="3604" actId="113"/>
          <ac:spMkLst>
            <pc:docMk/>
            <pc:sldMk cId="3891091108" sldId="264"/>
            <ac:spMk id="2" creationId="{1AC24977-7FAE-0F36-AA35-6DF2BE207A89}"/>
          </ac:spMkLst>
        </pc:spChg>
        <pc:spChg chg="add mod">
          <ac:chgData name="Yesson, Alex" userId="ffc86181-197e-4085-9889-2e678fb458d4" providerId="ADAL" clId="{423EBDA3-29E5-4F23-B104-093B25AF18DB}" dt="2026-03-02T14:08:54.286" v="4866" actId="20577"/>
          <ac:spMkLst>
            <pc:docMk/>
            <pc:sldMk cId="3891091108" sldId="264"/>
            <ac:spMk id="7" creationId="{B54FF052-D6CF-7F7C-23A1-9A0AA74B62A8}"/>
          </ac:spMkLst>
        </pc:spChg>
        <pc:graphicFrameChg chg="add mod ord modGraphic">
          <ac:chgData name="Yesson, Alex" userId="ffc86181-197e-4085-9889-2e678fb458d4" providerId="ADAL" clId="{423EBDA3-29E5-4F23-B104-093B25AF18DB}" dt="2026-03-02T14:05:20.868" v="4857" actId="1076"/>
          <ac:graphicFrameMkLst>
            <pc:docMk/>
            <pc:sldMk cId="3891091108" sldId="264"/>
            <ac:graphicFrameMk id="4" creationId="{92EA7321-BA81-A104-044A-18A20C5A4F97}"/>
          </ac:graphicFrameMkLst>
        </pc:graphicFrameChg>
        <pc:picChg chg="add mod">
          <ac:chgData name="Yesson, Alex" userId="ffc86181-197e-4085-9889-2e678fb458d4" providerId="ADAL" clId="{423EBDA3-29E5-4F23-B104-093B25AF18DB}" dt="2026-02-26T10:59:30.425" v="729" actId="1076"/>
          <ac:picMkLst>
            <pc:docMk/>
            <pc:sldMk cId="3891091108" sldId="264"/>
            <ac:picMk id="6" creationId="{F29FCE1E-D890-E25E-4FD6-943A31F5018D}"/>
          </ac:picMkLst>
        </pc:picChg>
      </pc:sldChg>
      <pc:sldChg chg="addSp delSp modSp add mod setBg">
        <pc:chgData name="Yesson, Alex" userId="ffc86181-197e-4085-9889-2e678fb458d4" providerId="ADAL" clId="{423EBDA3-29E5-4F23-B104-093B25AF18DB}" dt="2026-03-02T14:40:17.066" v="5802" actId="33524"/>
        <pc:sldMkLst>
          <pc:docMk/>
          <pc:sldMk cId="58672568" sldId="265"/>
        </pc:sldMkLst>
        <pc:spChg chg="mod">
          <ac:chgData name="Yesson, Alex" userId="ffc86181-197e-4085-9889-2e678fb458d4" providerId="ADAL" clId="{423EBDA3-29E5-4F23-B104-093B25AF18DB}" dt="2026-03-02T13:19:46.142" v="3606" actId="113"/>
          <ac:spMkLst>
            <pc:docMk/>
            <pc:sldMk cId="58672568" sldId="265"/>
            <ac:spMk id="2" creationId="{FC20AE79-1AAC-61B9-160A-EE3460F20925}"/>
          </ac:spMkLst>
        </pc:spChg>
        <pc:spChg chg="add mod">
          <ac:chgData name="Yesson, Alex" userId="ffc86181-197e-4085-9889-2e678fb458d4" providerId="ADAL" clId="{423EBDA3-29E5-4F23-B104-093B25AF18DB}" dt="2026-03-02T14:40:17.066" v="5802" actId="33524"/>
          <ac:spMkLst>
            <pc:docMk/>
            <pc:sldMk cId="58672568" sldId="265"/>
            <ac:spMk id="6" creationId="{315AAA67-8907-71C7-C015-E3CF3494FD5F}"/>
          </ac:spMkLst>
        </pc:spChg>
        <pc:graphicFrameChg chg="add mod modGraphic">
          <ac:chgData name="Yesson, Alex" userId="ffc86181-197e-4085-9889-2e678fb458d4" providerId="ADAL" clId="{423EBDA3-29E5-4F23-B104-093B25AF18DB}" dt="2026-03-02T14:36:22.581" v="5160" actId="20577"/>
          <ac:graphicFrameMkLst>
            <pc:docMk/>
            <pc:sldMk cId="58672568" sldId="265"/>
            <ac:graphicFrameMk id="5" creationId="{D70CB4D7-21CE-43A8-F9A6-8A63BDA4A7E0}"/>
          </ac:graphicFrameMkLst>
        </pc:graphicFrameChg>
        <pc:picChg chg="add mod">
          <ac:chgData name="Yesson, Alex" userId="ffc86181-197e-4085-9889-2e678fb458d4" providerId="ADAL" clId="{423EBDA3-29E5-4F23-B104-093B25AF18DB}" dt="2026-02-26T11:39:55.684" v="1857"/>
          <ac:picMkLst>
            <pc:docMk/>
            <pc:sldMk cId="58672568" sldId="265"/>
            <ac:picMk id="7" creationId="{66F14DC2-8543-C22E-2E96-64BDA26B6D22}"/>
          </ac:picMkLst>
        </pc:picChg>
      </pc:sldChg>
      <pc:sldChg chg="addSp delSp modSp add mod">
        <pc:chgData name="Yesson, Alex" userId="ffc86181-197e-4085-9889-2e678fb458d4" providerId="ADAL" clId="{423EBDA3-29E5-4F23-B104-093B25AF18DB}" dt="2026-03-02T22:03:10.417" v="10477" actId="20577"/>
        <pc:sldMkLst>
          <pc:docMk/>
          <pc:sldMk cId="3060025645" sldId="266"/>
        </pc:sldMkLst>
        <pc:spChg chg="mod">
          <ac:chgData name="Yesson, Alex" userId="ffc86181-197e-4085-9889-2e678fb458d4" providerId="ADAL" clId="{423EBDA3-29E5-4F23-B104-093B25AF18DB}" dt="2026-03-02T13:19:50.474" v="3608" actId="113"/>
          <ac:spMkLst>
            <pc:docMk/>
            <pc:sldMk cId="3060025645" sldId="266"/>
            <ac:spMk id="2" creationId="{658283BE-0B3A-DCDD-48C7-0FDC0629CFA5}"/>
          </ac:spMkLst>
        </pc:spChg>
        <pc:spChg chg="add mod">
          <ac:chgData name="Yesson, Alex" userId="ffc86181-197e-4085-9889-2e678fb458d4" providerId="ADAL" clId="{423EBDA3-29E5-4F23-B104-093B25AF18DB}" dt="2026-03-02T22:03:10.417" v="10477" actId="20577"/>
          <ac:spMkLst>
            <pc:docMk/>
            <pc:sldMk cId="3060025645" sldId="266"/>
            <ac:spMk id="6" creationId="{234582D2-50AD-8844-6096-0F5F0C24BBD4}"/>
          </ac:spMkLst>
        </pc:spChg>
        <pc:graphicFrameChg chg="add mod modGraphic">
          <ac:chgData name="Yesson, Alex" userId="ffc86181-197e-4085-9889-2e678fb458d4" providerId="ADAL" clId="{423EBDA3-29E5-4F23-B104-093B25AF18DB}" dt="2026-03-02T22:01:12.063" v="10173" actId="20577"/>
          <ac:graphicFrameMkLst>
            <pc:docMk/>
            <pc:sldMk cId="3060025645" sldId="266"/>
            <ac:graphicFrameMk id="4" creationId="{278B15C0-8E33-59A5-7E88-3A017A1A46D6}"/>
          </ac:graphicFrameMkLst>
        </pc:graphicFrameChg>
        <pc:picChg chg="add mod">
          <ac:chgData name="Yesson, Alex" userId="ffc86181-197e-4085-9889-2e678fb458d4" providerId="ADAL" clId="{423EBDA3-29E5-4F23-B104-093B25AF18DB}" dt="2026-02-26T14:43:34.836" v="1907" actId="1076"/>
          <ac:picMkLst>
            <pc:docMk/>
            <pc:sldMk cId="3060025645" sldId="266"/>
            <ac:picMk id="5" creationId="{6F2FF007-E76C-7E99-0BB6-FCFBCD75C516}"/>
          </ac:picMkLst>
        </pc:picChg>
      </pc:sldChg>
      <pc:sldChg chg="delSp modSp new add del mod">
        <pc:chgData name="Yesson, Alex" userId="ffc86181-197e-4085-9889-2e678fb458d4" providerId="ADAL" clId="{423EBDA3-29E5-4F23-B104-093B25AF18DB}" dt="2026-03-02T14:21:56.723" v="5032" actId="47"/>
        <pc:sldMkLst>
          <pc:docMk/>
          <pc:sldMk cId="232436620" sldId="267"/>
        </pc:sldMkLst>
        <pc:spChg chg="mod">
          <ac:chgData name="Yesson, Alex" userId="ffc86181-197e-4085-9889-2e678fb458d4" providerId="ADAL" clId="{423EBDA3-29E5-4F23-B104-093B25AF18DB}" dt="2026-03-02T14:12:30.946" v="4876" actId="1076"/>
          <ac:spMkLst>
            <pc:docMk/>
            <pc:sldMk cId="232436620" sldId="267"/>
            <ac:spMk id="2" creationId="{E29EB6F5-1C0B-F23D-87B1-17CF2A1F4C1B}"/>
          </ac:spMkLst>
        </pc:spChg>
        <pc:spChg chg="del">
          <ac:chgData name="Yesson, Alex" userId="ffc86181-197e-4085-9889-2e678fb458d4" providerId="ADAL" clId="{423EBDA3-29E5-4F23-B104-093B25AF18DB}" dt="2026-03-02T14:12:33.827" v="4877" actId="478"/>
          <ac:spMkLst>
            <pc:docMk/>
            <pc:sldMk cId="232436620" sldId="267"/>
            <ac:spMk id="3" creationId="{2D867AD0-9300-2D09-420A-B8FF481C29EA}"/>
          </ac:spMkLst>
        </pc:spChg>
      </pc:sldChg>
      <pc:sldChg chg="addSp delSp modSp new mod">
        <pc:chgData name="Yesson, Alex" userId="ffc86181-197e-4085-9889-2e678fb458d4" providerId="ADAL" clId="{423EBDA3-29E5-4F23-B104-093B25AF18DB}" dt="2026-02-24T15:21:29.125" v="463" actId="12084"/>
        <pc:sldMkLst>
          <pc:docMk/>
          <pc:sldMk cId="3852844616" sldId="268"/>
        </pc:sldMkLst>
        <pc:spChg chg="mod">
          <ac:chgData name="Yesson, Alex" userId="ffc86181-197e-4085-9889-2e678fb458d4" providerId="ADAL" clId="{423EBDA3-29E5-4F23-B104-093B25AF18DB}" dt="2026-02-24T15:19:47.076" v="461" actId="20577"/>
          <ac:spMkLst>
            <pc:docMk/>
            <pc:sldMk cId="3852844616" sldId="268"/>
            <ac:spMk id="2" creationId="{E85D95A6-7B0E-B384-2CCD-544D0578F8EC}"/>
          </ac:spMkLst>
        </pc:spChg>
        <pc:spChg chg="add del">
          <ac:chgData name="Yesson, Alex" userId="ffc86181-197e-4085-9889-2e678fb458d4" providerId="ADAL" clId="{423EBDA3-29E5-4F23-B104-093B25AF18DB}" dt="2026-02-24T15:21:29.125" v="463" actId="12084"/>
          <ac:spMkLst>
            <pc:docMk/>
            <pc:sldMk cId="3852844616" sldId="268"/>
            <ac:spMk id="3" creationId="{B93520E1-EB50-55CE-3857-8C4A2734EC73}"/>
          </ac:spMkLst>
        </pc:spChg>
      </pc:sldChg>
      <pc:sldChg chg="modSp new mod">
        <pc:chgData name="Yesson, Alex" userId="ffc86181-197e-4085-9889-2e678fb458d4" providerId="ADAL" clId="{423EBDA3-29E5-4F23-B104-093B25AF18DB}" dt="2026-02-26T15:55:34.390" v="2428" actId="20577"/>
        <pc:sldMkLst>
          <pc:docMk/>
          <pc:sldMk cId="2167764718" sldId="269"/>
        </pc:sldMkLst>
        <pc:spChg chg="mod">
          <ac:chgData name="Yesson, Alex" userId="ffc86181-197e-4085-9889-2e678fb458d4" providerId="ADAL" clId="{423EBDA3-29E5-4F23-B104-093B25AF18DB}" dt="2026-02-24T15:25:22.548" v="674" actId="20577"/>
          <ac:spMkLst>
            <pc:docMk/>
            <pc:sldMk cId="2167764718" sldId="269"/>
            <ac:spMk id="2" creationId="{8B54B74A-8199-9CED-B9B1-0502AD7DC4A1}"/>
          </ac:spMkLst>
        </pc:spChg>
        <pc:spChg chg="mod">
          <ac:chgData name="Yesson, Alex" userId="ffc86181-197e-4085-9889-2e678fb458d4" providerId="ADAL" clId="{423EBDA3-29E5-4F23-B104-093B25AF18DB}" dt="2026-02-26T15:55:34.390" v="2428" actId="20577"/>
          <ac:spMkLst>
            <pc:docMk/>
            <pc:sldMk cId="2167764718" sldId="269"/>
            <ac:spMk id="3" creationId="{56529D02-E3B4-305C-B404-2A5639353B1B}"/>
          </ac:spMkLst>
        </pc:spChg>
      </pc:sldChg>
      <pc:sldChg chg="addSp delSp modSp add mod">
        <pc:chgData name="Yesson, Alex" userId="ffc86181-197e-4085-9889-2e678fb458d4" providerId="ADAL" clId="{423EBDA3-29E5-4F23-B104-093B25AF18DB}" dt="2026-03-02T16:40:20.620" v="6898" actId="14100"/>
        <pc:sldMkLst>
          <pc:docMk/>
          <pc:sldMk cId="1903645605" sldId="270"/>
        </pc:sldMkLst>
        <pc:spChg chg="mod">
          <ac:chgData name="Yesson, Alex" userId="ffc86181-197e-4085-9889-2e678fb458d4" providerId="ADAL" clId="{423EBDA3-29E5-4F23-B104-093B25AF18DB}" dt="2026-03-02T13:19:55.164" v="3610" actId="113"/>
          <ac:spMkLst>
            <pc:docMk/>
            <pc:sldMk cId="1903645605" sldId="270"/>
            <ac:spMk id="2" creationId="{3EB0B06D-4689-28A6-069C-D87187360AA6}"/>
          </ac:spMkLst>
        </pc:spChg>
        <pc:spChg chg="add mod">
          <ac:chgData name="Yesson, Alex" userId="ffc86181-197e-4085-9889-2e678fb458d4" providerId="ADAL" clId="{423EBDA3-29E5-4F23-B104-093B25AF18DB}" dt="2026-03-02T16:32:07.253" v="6330" actId="20577"/>
          <ac:spMkLst>
            <pc:docMk/>
            <pc:sldMk cId="1903645605" sldId="270"/>
            <ac:spMk id="7" creationId="{3A6BC425-C0D2-EC40-3521-C7BEA2818894}"/>
          </ac:spMkLst>
        </pc:spChg>
        <pc:spChg chg="add del">
          <ac:chgData name="Yesson, Alex" userId="ffc86181-197e-4085-9889-2e678fb458d4" providerId="ADAL" clId="{423EBDA3-29E5-4F23-B104-093B25AF18DB}" dt="2026-03-02T09:29:02.946" v="2989" actId="22"/>
          <ac:spMkLst>
            <pc:docMk/>
            <pc:sldMk cId="1903645605" sldId="270"/>
            <ac:spMk id="9" creationId="{AA40D592-A5DA-776D-12B1-29224355DDD5}"/>
          </ac:spMkLst>
        </pc:spChg>
        <pc:graphicFrameChg chg="add mod modGraphic">
          <ac:chgData name="Yesson, Alex" userId="ffc86181-197e-4085-9889-2e678fb458d4" providerId="ADAL" clId="{423EBDA3-29E5-4F23-B104-093B25AF18DB}" dt="2026-03-02T16:40:20.620" v="6898" actId="14100"/>
          <ac:graphicFrameMkLst>
            <pc:docMk/>
            <pc:sldMk cId="1903645605" sldId="270"/>
            <ac:graphicFrameMk id="6" creationId="{BDB93935-8BE8-C771-6F80-9BB3BF564F5D}"/>
          </ac:graphicFrameMkLst>
        </pc:graphicFrameChg>
        <pc:picChg chg="add mod">
          <ac:chgData name="Yesson, Alex" userId="ffc86181-197e-4085-9889-2e678fb458d4" providerId="ADAL" clId="{423EBDA3-29E5-4F23-B104-093B25AF18DB}" dt="2026-03-02T09:29:07.501" v="2991" actId="1076"/>
          <ac:picMkLst>
            <pc:docMk/>
            <pc:sldMk cId="1903645605" sldId="270"/>
            <ac:picMk id="10" creationId="{06CBB6CB-EF4C-E913-0F11-768EBD718A85}"/>
          </ac:picMkLst>
        </pc:picChg>
      </pc:sldChg>
      <pc:sldChg chg="addSp delSp add del mod">
        <pc:chgData name="Yesson, Alex" userId="ffc86181-197e-4085-9889-2e678fb458d4" providerId="ADAL" clId="{423EBDA3-29E5-4F23-B104-093B25AF18DB}" dt="2026-03-02T09:28:48.979" v="2986" actId="47"/>
        <pc:sldMkLst>
          <pc:docMk/>
          <pc:sldMk cId="931048409" sldId="271"/>
        </pc:sldMkLst>
      </pc:sldChg>
      <pc:sldChg chg="addSp delSp add del mod">
        <pc:chgData name="Yesson, Alex" userId="ffc86181-197e-4085-9889-2e678fb458d4" providerId="ADAL" clId="{423EBDA3-29E5-4F23-B104-093B25AF18DB}" dt="2026-03-02T09:29:26.701" v="2998" actId="47"/>
        <pc:sldMkLst>
          <pc:docMk/>
          <pc:sldMk cId="345297027" sldId="272"/>
        </pc:sldMkLst>
      </pc:sldChg>
      <pc:sldChg chg="addSp delSp add del mod">
        <pc:chgData name="Yesson, Alex" userId="ffc86181-197e-4085-9889-2e678fb458d4" providerId="ADAL" clId="{423EBDA3-29E5-4F23-B104-093B25AF18DB}" dt="2026-03-02T09:29:27.460" v="2999" actId="47"/>
        <pc:sldMkLst>
          <pc:docMk/>
          <pc:sldMk cId="3664936065" sldId="273"/>
        </pc:sldMkLst>
      </pc:sldChg>
      <pc:sldChg chg="addSp delSp add del mod">
        <pc:chgData name="Yesson, Alex" userId="ffc86181-197e-4085-9889-2e678fb458d4" providerId="ADAL" clId="{423EBDA3-29E5-4F23-B104-093B25AF18DB}" dt="2026-03-02T09:29:31.707" v="3001" actId="47"/>
        <pc:sldMkLst>
          <pc:docMk/>
          <pc:sldMk cId="1095694457" sldId="274"/>
        </pc:sldMkLst>
      </pc:sldChg>
      <pc:sldChg chg="addSp delSp add del mod">
        <pc:chgData name="Yesson, Alex" userId="ffc86181-197e-4085-9889-2e678fb458d4" providerId="ADAL" clId="{423EBDA3-29E5-4F23-B104-093B25AF18DB}" dt="2026-03-02T09:29:59.282" v="3006" actId="47"/>
        <pc:sldMkLst>
          <pc:docMk/>
          <pc:sldMk cId="1459730314" sldId="275"/>
        </pc:sldMkLst>
      </pc:sldChg>
      <pc:sldChg chg="addSp delSp add del mod">
        <pc:chgData name="Yesson, Alex" userId="ffc86181-197e-4085-9889-2e678fb458d4" providerId="ADAL" clId="{423EBDA3-29E5-4F23-B104-093B25AF18DB}" dt="2026-03-02T09:30:00.387" v="3007" actId="47"/>
        <pc:sldMkLst>
          <pc:docMk/>
          <pc:sldMk cId="3577534685" sldId="276"/>
        </pc:sldMkLst>
      </pc:sldChg>
      <pc:sldChg chg="addSp delSp add del mod">
        <pc:chgData name="Yesson, Alex" userId="ffc86181-197e-4085-9889-2e678fb458d4" providerId="ADAL" clId="{423EBDA3-29E5-4F23-B104-093B25AF18DB}" dt="2026-03-02T09:30:01.213" v="3008" actId="47"/>
        <pc:sldMkLst>
          <pc:docMk/>
          <pc:sldMk cId="1318967746" sldId="277"/>
        </pc:sldMkLst>
      </pc:sldChg>
      <pc:sldChg chg="addSp delSp add del mod">
        <pc:chgData name="Yesson, Alex" userId="ffc86181-197e-4085-9889-2e678fb458d4" providerId="ADAL" clId="{423EBDA3-29E5-4F23-B104-093B25AF18DB}" dt="2026-03-02T09:30:01.813" v="3009" actId="47"/>
        <pc:sldMkLst>
          <pc:docMk/>
          <pc:sldMk cId="2029761565" sldId="278"/>
        </pc:sldMkLst>
      </pc:sldChg>
      <pc:sldChg chg="addSp delSp add del mod">
        <pc:chgData name="Yesson, Alex" userId="ffc86181-197e-4085-9889-2e678fb458d4" providerId="ADAL" clId="{423EBDA3-29E5-4F23-B104-093B25AF18DB}" dt="2026-03-02T09:30:03.053" v="3010" actId="47"/>
        <pc:sldMkLst>
          <pc:docMk/>
          <pc:sldMk cId="3991382529" sldId="279"/>
        </pc:sldMkLst>
      </pc:sldChg>
      <pc:sldChg chg="modSp new mod">
        <pc:chgData name="Yesson, Alex" userId="ffc86181-197e-4085-9889-2e678fb458d4" providerId="ADAL" clId="{423EBDA3-29E5-4F23-B104-093B25AF18DB}" dt="2026-03-02T15:05:55.286" v="5803" actId="20577"/>
        <pc:sldMkLst>
          <pc:docMk/>
          <pc:sldMk cId="4294892470" sldId="280"/>
        </pc:sldMkLst>
        <pc:spChg chg="mod">
          <ac:chgData name="Yesson, Alex" userId="ffc86181-197e-4085-9889-2e678fb458d4" providerId="ADAL" clId="{423EBDA3-29E5-4F23-B104-093B25AF18DB}" dt="2026-02-26T11:05:22.262" v="1063" actId="20577"/>
          <ac:spMkLst>
            <pc:docMk/>
            <pc:sldMk cId="4294892470" sldId="280"/>
            <ac:spMk id="2" creationId="{BE6FC9D5-07CF-4DEA-81CB-EAF07851B0C3}"/>
          </ac:spMkLst>
        </pc:spChg>
        <pc:spChg chg="mod">
          <ac:chgData name="Yesson, Alex" userId="ffc86181-197e-4085-9889-2e678fb458d4" providerId="ADAL" clId="{423EBDA3-29E5-4F23-B104-093B25AF18DB}" dt="2026-03-02T15:05:55.286" v="5803" actId="20577"/>
          <ac:spMkLst>
            <pc:docMk/>
            <pc:sldMk cId="4294892470" sldId="280"/>
            <ac:spMk id="3" creationId="{A25E95E6-4FC1-F99E-90CF-0E2A6E4235E3}"/>
          </ac:spMkLst>
        </pc:spChg>
      </pc:sldChg>
      <pc:sldChg chg="modSp new mod">
        <pc:chgData name="Yesson, Alex" userId="ffc86181-197e-4085-9889-2e678fb458d4" providerId="ADAL" clId="{423EBDA3-29E5-4F23-B104-093B25AF18DB}" dt="2026-02-26T16:03:50.176" v="2935" actId="403"/>
        <pc:sldMkLst>
          <pc:docMk/>
          <pc:sldMk cId="79283763" sldId="281"/>
        </pc:sldMkLst>
        <pc:spChg chg="mod">
          <ac:chgData name="Yesson, Alex" userId="ffc86181-197e-4085-9889-2e678fb458d4" providerId="ADAL" clId="{423EBDA3-29E5-4F23-B104-093B25AF18DB}" dt="2026-02-26T11:08:31.057" v="1369" actId="1076"/>
          <ac:spMkLst>
            <pc:docMk/>
            <pc:sldMk cId="79283763" sldId="281"/>
            <ac:spMk id="2" creationId="{DC9BCD25-F6E5-7A2A-579D-0BA6438B0E06}"/>
          </ac:spMkLst>
        </pc:spChg>
        <pc:spChg chg="mod">
          <ac:chgData name="Yesson, Alex" userId="ffc86181-197e-4085-9889-2e678fb458d4" providerId="ADAL" clId="{423EBDA3-29E5-4F23-B104-093B25AF18DB}" dt="2026-02-26T16:03:50.176" v="2935" actId="403"/>
          <ac:spMkLst>
            <pc:docMk/>
            <pc:sldMk cId="79283763" sldId="281"/>
            <ac:spMk id="3" creationId="{AAFB89F6-E9AB-1362-D16E-EC4236327AE7}"/>
          </ac:spMkLst>
        </pc:spChg>
      </pc:sldChg>
      <pc:sldChg chg="addSp modSp add mod">
        <pc:chgData name="Yesson, Alex" userId="ffc86181-197e-4085-9889-2e678fb458d4" providerId="ADAL" clId="{423EBDA3-29E5-4F23-B104-093B25AF18DB}" dt="2026-03-02T21:57:26.906" v="10012" actId="1076"/>
        <pc:sldMkLst>
          <pc:docMk/>
          <pc:sldMk cId="1874605354" sldId="282"/>
        </pc:sldMkLst>
        <pc:spChg chg="mod">
          <ac:chgData name="Yesson, Alex" userId="ffc86181-197e-4085-9889-2e678fb458d4" providerId="ADAL" clId="{423EBDA3-29E5-4F23-B104-093B25AF18DB}" dt="2026-03-02T13:19:59.156" v="3612" actId="113"/>
          <ac:spMkLst>
            <pc:docMk/>
            <pc:sldMk cId="1874605354" sldId="282"/>
            <ac:spMk id="2" creationId="{2F5E4ED2-90C4-6073-6164-78B5002B5D75}"/>
          </ac:spMkLst>
        </pc:spChg>
        <pc:spChg chg="mod">
          <ac:chgData name="Yesson, Alex" userId="ffc86181-197e-4085-9889-2e678fb458d4" providerId="ADAL" clId="{423EBDA3-29E5-4F23-B104-093B25AF18DB}" dt="2026-03-02T16:39:39.328" v="6888" actId="1076"/>
          <ac:spMkLst>
            <pc:docMk/>
            <pc:sldMk cId="1874605354" sldId="282"/>
            <ac:spMk id="7" creationId="{D76AE2B4-0E4A-9867-B301-ECDF1522DAA5}"/>
          </ac:spMkLst>
        </pc:spChg>
        <pc:graphicFrameChg chg="mod modGraphic">
          <ac:chgData name="Yesson, Alex" userId="ffc86181-197e-4085-9889-2e678fb458d4" providerId="ADAL" clId="{423EBDA3-29E5-4F23-B104-093B25AF18DB}" dt="2026-03-02T21:57:26.906" v="10012" actId="1076"/>
          <ac:graphicFrameMkLst>
            <pc:docMk/>
            <pc:sldMk cId="1874605354" sldId="282"/>
            <ac:graphicFrameMk id="6" creationId="{D02308DE-EFD5-334F-ADBC-682ECB9258F6}"/>
          </ac:graphicFrameMkLst>
        </pc:graphicFrameChg>
        <pc:picChg chg="add mod">
          <ac:chgData name="Yesson, Alex" userId="ffc86181-197e-4085-9889-2e678fb458d4" providerId="ADAL" clId="{423EBDA3-29E5-4F23-B104-093B25AF18DB}" dt="2026-03-02T13:17:26.677" v="3424" actId="1076"/>
          <ac:picMkLst>
            <pc:docMk/>
            <pc:sldMk cId="1874605354" sldId="282"/>
            <ac:picMk id="3" creationId="{D44C80F3-B57C-3A34-9FF2-FAD3926BD33D}"/>
          </ac:picMkLst>
        </pc:picChg>
      </pc:sldChg>
      <pc:sldChg chg="addSp modSp add mod">
        <pc:chgData name="Yesson, Alex" userId="ffc86181-197e-4085-9889-2e678fb458d4" providerId="ADAL" clId="{423EBDA3-29E5-4F23-B104-093B25AF18DB}" dt="2026-03-02T16:45:14.979" v="7455" actId="20577"/>
        <pc:sldMkLst>
          <pc:docMk/>
          <pc:sldMk cId="1051444497" sldId="283"/>
        </pc:sldMkLst>
        <pc:spChg chg="mod">
          <ac:chgData name="Yesson, Alex" userId="ffc86181-197e-4085-9889-2e678fb458d4" providerId="ADAL" clId="{423EBDA3-29E5-4F23-B104-093B25AF18DB}" dt="2026-03-02T13:20:04.182" v="3614" actId="113"/>
          <ac:spMkLst>
            <pc:docMk/>
            <pc:sldMk cId="1051444497" sldId="283"/>
            <ac:spMk id="2" creationId="{CE0F61EB-187D-0D72-EAE6-E7DCF2378359}"/>
          </ac:spMkLst>
        </pc:spChg>
        <pc:spChg chg="mod">
          <ac:chgData name="Yesson, Alex" userId="ffc86181-197e-4085-9889-2e678fb458d4" providerId="ADAL" clId="{423EBDA3-29E5-4F23-B104-093B25AF18DB}" dt="2026-03-02T16:45:14.979" v="7455" actId="20577"/>
          <ac:spMkLst>
            <pc:docMk/>
            <pc:sldMk cId="1051444497" sldId="283"/>
            <ac:spMk id="7" creationId="{0CBE9D09-FEF4-6FBF-B2E4-E2281E0EBD3D}"/>
          </ac:spMkLst>
        </pc:spChg>
        <pc:graphicFrameChg chg="mod modGraphic">
          <ac:chgData name="Yesson, Alex" userId="ffc86181-197e-4085-9889-2e678fb458d4" providerId="ADAL" clId="{423EBDA3-29E5-4F23-B104-093B25AF18DB}" dt="2026-03-02T16:43:21.123" v="7061"/>
          <ac:graphicFrameMkLst>
            <pc:docMk/>
            <pc:sldMk cId="1051444497" sldId="283"/>
            <ac:graphicFrameMk id="6" creationId="{61FD7B7A-D1D2-E63D-72D3-70E4CBFF47FB}"/>
          </ac:graphicFrameMkLst>
        </pc:graphicFrameChg>
        <pc:picChg chg="add mod">
          <ac:chgData name="Yesson, Alex" userId="ffc86181-197e-4085-9889-2e678fb458d4" providerId="ADAL" clId="{423EBDA3-29E5-4F23-B104-093B25AF18DB}" dt="2026-03-02T09:29:21.334" v="2995" actId="1076"/>
          <ac:picMkLst>
            <pc:docMk/>
            <pc:sldMk cId="1051444497" sldId="283"/>
            <ac:picMk id="3" creationId="{2B2C75AC-26C4-3880-18F9-0483F60DB4C5}"/>
          </ac:picMkLst>
        </pc:picChg>
      </pc:sldChg>
      <pc:sldChg chg="modSp add mod">
        <pc:chgData name="Yesson, Alex" userId="ffc86181-197e-4085-9889-2e678fb458d4" providerId="ADAL" clId="{423EBDA3-29E5-4F23-B104-093B25AF18DB}" dt="2026-03-02T21:29:39.324" v="7921"/>
        <pc:sldMkLst>
          <pc:docMk/>
          <pc:sldMk cId="3465073446" sldId="284"/>
        </pc:sldMkLst>
        <pc:spChg chg="mod">
          <ac:chgData name="Yesson, Alex" userId="ffc86181-197e-4085-9889-2e678fb458d4" providerId="ADAL" clId="{423EBDA3-29E5-4F23-B104-093B25AF18DB}" dt="2026-03-02T13:20:07.656" v="3616" actId="404"/>
          <ac:spMkLst>
            <pc:docMk/>
            <pc:sldMk cId="3465073446" sldId="284"/>
            <ac:spMk id="2" creationId="{2AF7C017-0471-7BC4-5947-281ACEC17519}"/>
          </ac:spMkLst>
        </pc:spChg>
        <pc:spChg chg="mod">
          <ac:chgData name="Yesson, Alex" userId="ffc86181-197e-4085-9889-2e678fb458d4" providerId="ADAL" clId="{423EBDA3-29E5-4F23-B104-093B25AF18DB}" dt="2026-03-02T21:27:08.634" v="7867" actId="20577"/>
          <ac:spMkLst>
            <pc:docMk/>
            <pc:sldMk cId="3465073446" sldId="284"/>
            <ac:spMk id="7" creationId="{8B769EFF-52F5-D849-9BF8-162FCAF1A48C}"/>
          </ac:spMkLst>
        </pc:spChg>
        <pc:graphicFrameChg chg="mod modGraphic">
          <ac:chgData name="Yesson, Alex" userId="ffc86181-197e-4085-9889-2e678fb458d4" providerId="ADAL" clId="{423EBDA3-29E5-4F23-B104-093B25AF18DB}" dt="2026-03-02T21:29:39.324" v="7921"/>
          <ac:graphicFrameMkLst>
            <pc:docMk/>
            <pc:sldMk cId="3465073446" sldId="284"/>
            <ac:graphicFrameMk id="6" creationId="{264947AC-8ADA-44B5-BF11-1AF4809D9B96}"/>
          </ac:graphicFrameMkLst>
        </pc:graphicFrameChg>
        <pc:picChg chg="mod">
          <ac:chgData name="Yesson, Alex" userId="ffc86181-197e-4085-9889-2e678fb458d4" providerId="ADAL" clId="{423EBDA3-29E5-4F23-B104-093B25AF18DB}" dt="2026-03-02T13:18:27.002" v="3509" actId="14100"/>
          <ac:picMkLst>
            <pc:docMk/>
            <pc:sldMk cId="3465073446" sldId="284"/>
            <ac:picMk id="3" creationId="{CC8F1965-BC78-A421-830B-97B7C8EE3DDC}"/>
          </ac:picMkLst>
        </pc:picChg>
      </pc:sldChg>
      <pc:sldChg chg="modSp add mod">
        <pc:chgData name="Yesson, Alex" userId="ffc86181-197e-4085-9889-2e678fb458d4" providerId="ADAL" clId="{423EBDA3-29E5-4F23-B104-093B25AF18DB}" dt="2026-03-02T21:38:40.364" v="8807"/>
        <pc:sldMkLst>
          <pc:docMk/>
          <pc:sldMk cId="3432886120" sldId="285"/>
        </pc:sldMkLst>
        <pc:spChg chg="mod">
          <ac:chgData name="Yesson, Alex" userId="ffc86181-197e-4085-9889-2e678fb458d4" providerId="ADAL" clId="{423EBDA3-29E5-4F23-B104-093B25AF18DB}" dt="2026-03-02T13:20:11.915" v="3618" actId="113"/>
          <ac:spMkLst>
            <pc:docMk/>
            <pc:sldMk cId="3432886120" sldId="285"/>
            <ac:spMk id="2" creationId="{4CF420B9-E75F-D1DE-2B61-31945ABDB7AA}"/>
          </ac:spMkLst>
        </pc:spChg>
        <pc:spChg chg="mod">
          <ac:chgData name="Yesson, Alex" userId="ffc86181-197e-4085-9889-2e678fb458d4" providerId="ADAL" clId="{423EBDA3-29E5-4F23-B104-093B25AF18DB}" dt="2026-03-02T21:34:17.635" v="8231" actId="20577"/>
          <ac:spMkLst>
            <pc:docMk/>
            <pc:sldMk cId="3432886120" sldId="285"/>
            <ac:spMk id="7" creationId="{466467F9-63A1-F92E-9C54-DDB86A7D8B99}"/>
          </ac:spMkLst>
        </pc:spChg>
        <pc:graphicFrameChg chg="mod modGraphic">
          <ac:chgData name="Yesson, Alex" userId="ffc86181-197e-4085-9889-2e678fb458d4" providerId="ADAL" clId="{423EBDA3-29E5-4F23-B104-093B25AF18DB}" dt="2026-03-02T21:38:40.364" v="8807"/>
          <ac:graphicFrameMkLst>
            <pc:docMk/>
            <pc:sldMk cId="3432886120" sldId="285"/>
            <ac:graphicFrameMk id="6" creationId="{75325187-5206-43BD-530C-FE7C97315BFE}"/>
          </ac:graphicFrameMkLst>
        </pc:graphicFrameChg>
        <pc:picChg chg="mod">
          <ac:chgData name="Yesson, Alex" userId="ffc86181-197e-4085-9889-2e678fb458d4" providerId="ADAL" clId="{423EBDA3-29E5-4F23-B104-093B25AF18DB}" dt="2026-03-02T13:20:16.804" v="3619" actId="14100"/>
          <ac:picMkLst>
            <pc:docMk/>
            <pc:sldMk cId="3432886120" sldId="285"/>
            <ac:picMk id="3" creationId="{855E5CBF-AAA0-9425-19D4-9D3B0A626293}"/>
          </ac:picMkLst>
        </pc:picChg>
      </pc:sldChg>
      <pc:sldChg chg="addSp delSp modSp add mod">
        <pc:chgData name="Yesson, Alex" userId="ffc86181-197e-4085-9889-2e678fb458d4" providerId="ADAL" clId="{423EBDA3-29E5-4F23-B104-093B25AF18DB}" dt="2026-03-02T21:57:20.067" v="10011" actId="1076"/>
        <pc:sldMkLst>
          <pc:docMk/>
          <pc:sldMk cId="2923531279" sldId="286"/>
        </pc:sldMkLst>
        <pc:spChg chg="mod">
          <ac:chgData name="Yesson, Alex" userId="ffc86181-197e-4085-9889-2e678fb458d4" providerId="ADAL" clId="{423EBDA3-29E5-4F23-B104-093B25AF18DB}" dt="2026-03-02T13:20:52.955" v="3740" actId="113"/>
          <ac:spMkLst>
            <pc:docMk/>
            <pc:sldMk cId="2923531279" sldId="286"/>
            <ac:spMk id="2" creationId="{5D65D232-A3E7-56C3-F101-ABC155007842}"/>
          </ac:spMkLst>
        </pc:spChg>
        <pc:spChg chg="add del">
          <ac:chgData name="Yesson, Alex" userId="ffc86181-197e-4085-9889-2e678fb458d4" providerId="ADAL" clId="{423EBDA3-29E5-4F23-B104-093B25AF18DB}" dt="2026-03-02T21:38:26.617" v="8801" actId="22"/>
          <ac:spMkLst>
            <pc:docMk/>
            <pc:sldMk cId="2923531279" sldId="286"/>
            <ac:spMk id="5" creationId="{D3C18078-C41B-2174-52B4-67BAE5921C3C}"/>
          </ac:spMkLst>
        </pc:spChg>
        <pc:spChg chg="mod">
          <ac:chgData name="Yesson, Alex" userId="ffc86181-197e-4085-9889-2e678fb458d4" providerId="ADAL" clId="{423EBDA3-29E5-4F23-B104-093B25AF18DB}" dt="2026-03-02T21:57:20.067" v="10011" actId="1076"/>
          <ac:spMkLst>
            <pc:docMk/>
            <pc:sldMk cId="2923531279" sldId="286"/>
            <ac:spMk id="7" creationId="{CE7F77CA-6DEE-E3C5-164F-FFB509155B8F}"/>
          </ac:spMkLst>
        </pc:spChg>
        <pc:graphicFrameChg chg="mod">
          <ac:chgData name="Yesson, Alex" userId="ffc86181-197e-4085-9889-2e678fb458d4" providerId="ADAL" clId="{423EBDA3-29E5-4F23-B104-093B25AF18DB}" dt="2026-03-02T21:38:31.868" v="8804"/>
          <ac:graphicFrameMkLst>
            <pc:docMk/>
            <pc:sldMk cId="2923531279" sldId="286"/>
            <ac:graphicFrameMk id="6" creationId="{8009569C-86C1-C819-D7DF-ABA0598EF7ED}"/>
          </ac:graphicFrameMkLst>
        </pc:graphicFrameChg>
      </pc:sldChg>
      <pc:sldChg chg="addSp delSp modSp add mod">
        <pc:chgData name="Yesson, Alex" userId="ffc86181-197e-4085-9889-2e678fb458d4" providerId="ADAL" clId="{423EBDA3-29E5-4F23-B104-093B25AF18DB}" dt="2026-03-02T21:40:51.474" v="9115" actId="20577"/>
        <pc:sldMkLst>
          <pc:docMk/>
          <pc:sldMk cId="1627961823" sldId="287"/>
        </pc:sldMkLst>
        <pc:spChg chg="mod">
          <ac:chgData name="Yesson, Alex" userId="ffc86181-197e-4085-9889-2e678fb458d4" providerId="ADAL" clId="{423EBDA3-29E5-4F23-B104-093B25AF18DB}" dt="2026-03-02T13:21:17.116" v="3809" actId="113"/>
          <ac:spMkLst>
            <pc:docMk/>
            <pc:sldMk cId="1627961823" sldId="287"/>
            <ac:spMk id="2" creationId="{8470133F-547E-CB15-1407-216C0C7FBFE9}"/>
          </ac:spMkLst>
        </pc:spChg>
        <pc:spChg chg="add del">
          <ac:chgData name="Yesson, Alex" userId="ffc86181-197e-4085-9889-2e678fb458d4" providerId="ADAL" clId="{423EBDA3-29E5-4F23-B104-093B25AF18DB}" dt="2026-03-02T21:39:45.402" v="8918" actId="22"/>
          <ac:spMkLst>
            <pc:docMk/>
            <pc:sldMk cId="1627961823" sldId="287"/>
            <ac:spMk id="5" creationId="{BEB4B099-1BD8-5FDE-3E2B-E8D477262624}"/>
          </ac:spMkLst>
        </pc:spChg>
        <pc:spChg chg="mod">
          <ac:chgData name="Yesson, Alex" userId="ffc86181-197e-4085-9889-2e678fb458d4" providerId="ADAL" clId="{423EBDA3-29E5-4F23-B104-093B25AF18DB}" dt="2026-03-02T21:40:51.474" v="9115" actId="20577"/>
          <ac:spMkLst>
            <pc:docMk/>
            <pc:sldMk cId="1627961823" sldId="287"/>
            <ac:spMk id="7" creationId="{FA6B5383-803E-C7C3-D4A2-36AE5C1C45EB}"/>
          </ac:spMkLst>
        </pc:spChg>
        <pc:graphicFrameChg chg="mod modGraphic">
          <ac:chgData name="Yesson, Alex" userId="ffc86181-197e-4085-9889-2e678fb458d4" providerId="ADAL" clId="{423EBDA3-29E5-4F23-B104-093B25AF18DB}" dt="2026-03-02T21:39:58.317" v="8924" actId="20577"/>
          <ac:graphicFrameMkLst>
            <pc:docMk/>
            <pc:sldMk cId="1627961823" sldId="287"/>
            <ac:graphicFrameMk id="6" creationId="{33D6480D-59C0-326F-6DA8-D8227F15C6A4}"/>
          </ac:graphicFrameMkLst>
        </pc:graphicFrameChg>
      </pc:sldChg>
      <pc:sldChg chg="modSp add mod">
        <pc:chgData name="Yesson, Alex" userId="ffc86181-197e-4085-9889-2e678fb458d4" providerId="ADAL" clId="{423EBDA3-29E5-4F23-B104-093B25AF18DB}" dt="2026-03-02T21:47:58.260" v="9526" actId="1076"/>
        <pc:sldMkLst>
          <pc:docMk/>
          <pc:sldMk cId="3075900912" sldId="288"/>
        </pc:sldMkLst>
        <pc:spChg chg="mod">
          <ac:chgData name="Yesson, Alex" userId="ffc86181-197e-4085-9889-2e678fb458d4" providerId="ADAL" clId="{423EBDA3-29E5-4F23-B104-093B25AF18DB}" dt="2026-03-02T13:21:46.008" v="3885" actId="404"/>
          <ac:spMkLst>
            <pc:docMk/>
            <pc:sldMk cId="3075900912" sldId="288"/>
            <ac:spMk id="2" creationId="{ABBA67F3-406F-B4CE-23DF-EE45C9C17F22}"/>
          </ac:spMkLst>
        </pc:spChg>
        <pc:spChg chg="mod">
          <ac:chgData name="Yesson, Alex" userId="ffc86181-197e-4085-9889-2e678fb458d4" providerId="ADAL" clId="{423EBDA3-29E5-4F23-B104-093B25AF18DB}" dt="2026-03-02T21:47:58.260" v="9526" actId="1076"/>
          <ac:spMkLst>
            <pc:docMk/>
            <pc:sldMk cId="3075900912" sldId="288"/>
            <ac:spMk id="7" creationId="{2E53F22C-4954-785E-DFA5-E682D689BE74}"/>
          </ac:spMkLst>
        </pc:spChg>
        <pc:graphicFrameChg chg="mod modGraphic">
          <ac:chgData name="Yesson, Alex" userId="ffc86181-197e-4085-9889-2e678fb458d4" providerId="ADAL" clId="{423EBDA3-29E5-4F23-B104-093B25AF18DB}" dt="2026-03-02T21:47:54.279" v="9525" actId="20577"/>
          <ac:graphicFrameMkLst>
            <pc:docMk/>
            <pc:sldMk cId="3075900912" sldId="288"/>
            <ac:graphicFrameMk id="6" creationId="{D1863CBE-6D97-16F6-FF63-97F12A665034}"/>
          </ac:graphicFrameMkLst>
        </pc:graphicFrameChg>
      </pc:sldChg>
      <pc:sldChg chg="modSp add mod">
        <pc:chgData name="Yesson, Alex" userId="ffc86181-197e-4085-9889-2e678fb458d4" providerId="ADAL" clId="{423EBDA3-29E5-4F23-B104-093B25AF18DB}" dt="2026-03-02T21:56:32.986" v="10002" actId="1076"/>
        <pc:sldMkLst>
          <pc:docMk/>
          <pc:sldMk cId="3893035662" sldId="289"/>
        </pc:sldMkLst>
        <pc:spChg chg="mod">
          <ac:chgData name="Yesson, Alex" userId="ffc86181-197e-4085-9889-2e678fb458d4" providerId="ADAL" clId="{423EBDA3-29E5-4F23-B104-093B25AF18DB}" dt="2026-03-02T13:21:55.243" v="3887" actId="113"/>
          <ac:spMkLst>
            <pc:docMk/>
            <pc:sldMk cId="3893035662" sldId="289"/>
            <ac:spMk id="2" creationId="{2E9E21FF-0700-A230-2131-1BCE3FE06230}"/>
          </ac:spMkLst>
        </pc:spChg>
        <pc:spChg chg="mod">
          <ac:chgData name="Yesson, Alex" userId="ffc86181-197e-4085-9889-2e678fb458d4" providerId="ADAL" clId="{423EBDA3-29E5-4F23-B104-093B25AF18DB}" dt="2026-03-02T21:56:32.986" v="10002" actId="1076"/>
          <ac:spMkLst>
            <pc:docMk/>
            <pc:sldMk cId="3893035662" sldId="289"/>
            <ac:spMk id="7" creationId="{4A18DFA9-E49E-8839-01DF-DF2F5D9993F5}"/>
          </ac:spMkLst>
        </pc:spChg>
        <pc:graphicFrameChg chg="mod modGraphic">
          <ac:chgData name="Yesson, Alex" userId="ffc86181-197e-4085-9889-2e678fb458d4" providerId="ADAL" clId="{423EBDA3-29E5-4F23-B104-093B25AF18DB}" dt="2026-03-02T21:49:25.956" v="9645"/>
          <ac:graphicFrameMkLst>
            <pc:docMk/>
            <pc:sldMk cId="3893035662" sldId="289"/>
            <ac:graphicFrameMk id="6" creationId="{D1E81EAC-E475-7EDF-7DE8-3DEB70326CDE}"/>
          </ac:graphicFrameMkLst>
        </pc:graphicFrameChg>
      </pc:sldChg>
      <pc:sldChg chg="modSp add mod">
        <pc:chgData name="Yesson, Alex" userId="ffc86181-197e-4085-9889-2e678fb458d4" providerId="ADAL" clId="{423EBDA3-29E5-4F23-B104-093B25AF18DB}" dt="2026-03-02T21:57:13.432" v="10010" actId="20577"/>
        <pc:sldMkLst>
          <pc:docMk/>
          <pc:sldMk cId="2764609122" sldId="290"/>
        </pc:sldMkLst>
        <pc:spChg chg="mod">
          <ac:chgData name="Yesson, Alex" userId="ffc86181-197e-4085-9889-2e678fb458d4" providerId="ADAL" clId="{423EBDA3-29E5-4F23-B104-093B25AF18DB}" dt="2026-03-02T18:02:49.702" v="7457" actId="113"/>
          <ac:spMkLst>
            <pc:docMk/>
            <pc:sldMk cId="2764609122" sldId="290"/>
            <ac:spMk id="2" creationId="{A6C82092-55B2-2A9D-652A-DD67FF2B6950}"/>
          </ac:spMkLst>
        </pc:spChg>
        <pc:spChg chg="mod">
          <ac:chgData name="Yesson, Alex" userId="ffc86181-197e-4085-9889-2e678fb458d4" providerId="ADAL" clId="{423EBDA3-29E5-4F23-B104-093B25AF18DB}" dt="2026-03-02T21:54:43.921" v="10001" actId="20577"/>
          <ac:spMkLst>
            <pc:docMk/>
            <pc:sldMk cId="2764609122" sldId="290"/>
            <ac:spMk id="7" creationId="{45E45B4C-ECBB-DB18-DB7B-7D3D4A4BE2D9}"/>
          </ac:spMkLst>
        </pc:spChg>
        <pc:graphicFrameChg chg="mod modGraphic">
          <ac:chgData name="Yesson, Alex" userId="ffc86181-197e-4085-9889-2e678fb458d4" providerId="ADAL" clId="{423EBDA3-29E5-4F23-B104-093B25AF18DB}" dt="2026-03-02T21:57:13.432" v="10010" actId="20577"/>
          <ac:graphicFrameMkLst>
            <pc:docMk/>
            <pc:sldMk cId="2764609122" sldId="290"/>
            <ac:graphicFrameMk id="6" creationId="{D2EF808F-338B-C1C2-E8A0-309A56BDB1D9}"/>
          </ac:graphicFrameMkLst>
        </pc:graphicFrameChg>
      </pc:sldChg>
      <pc:sldChg chg="addSp modSp add mod">
        <pc:chgData name="Yesson, Alex" userId="ffc86181-197e-4085-9889-2e678fb458d4" providerId="ADAL" clId="{423EBDA3-29E5-4F23-B104-093B25AF18DB}" dt="2026-03-02T14:13:02.986" v="4888" actId="1076"/>
        <pc:sldMkLst>
          <pc:docMk/>
          <pc:sldMk cId="2970220279" sldId="291"/>
        </pc:sldMkLst>
        <pc:spChg chg="mod">
          <ac:chgData name="Yesson, Alex" userId="ffc86181-197e-4085-9889-2e678fb458d4" providerId="ADAL" clId="{423EBDA3-29E5-4F23-B104-093B25AF18DB}" dt="2026-03-02T14:12:59.250" v="4887" actId="122"/>
          <ac:spMkLst>
            <pc:docMk/>
            <pc:sldMk cId="2970220279" sldId="291"/>
            <ac:spMk id="2" creationId="{1197C3A9-98BD-61B4-0359-DF6A23106AAD}"/>
          </ac:spMkLst>
        </pc:spChg>
        <pc:picChg chg="add mod">
          <ac:chgData name="Yesson, Alex" userId="ffc86181-197e-4085-9889-2e678fb458d4" providerId="ADAL" clId="{423EBDA3-29E5-4F23-B104-093B25AF18DB}" dt="2026-03-02T14:12:49.808" v="4883" actId="1076"/>
          <ac:picMkLst>
            <pc:docMk/>
            <pc:sldMk cId="2970220279" sldId="291"/>
            <ac:picMk id="3" creationId="{DAB1C099-B724-9214-B020-4ED76FCE6711}"/>
          </ac:picMkLst>
        </pc:picChg>
        <pc:picChg chg="add mod">
          <ac:chgData name="Yesson, Alex" userId="ffc86181-197e-4085-9889-2e678fb458d4" providerId="ADAL" clId="{423EBDA3-29E5-4F23-B104-093B25AF18DB}" dt="2026-03-02T14:13:02.986" v="4888" actId="1076"/>
          <ac:picMkLst>
            <pc:docMk/>
            <pc:sldMk cId="2970220279" sldId="291"/>
            <ac:picMk id="4" creationId="{3FDA80DB-EC05-6B57-1F68-CF1D79B448D9}"/>
          </ac:picMkLst>
        </pc:picChg>
      </pc:sldChg>
      <pc:sldChg chg="addSp modSp add del mod">
        <pc:chgData name="Yesson, Alex" userId="ffc86181-197e-4085-9889-2e678fb458d4" providerId="ADAL" clId="{423EBDA3-29E5-4F23-B104-093B25AF18DB}" dt="2026-03-02T14:13:19.883" v="4895" actId="47"/>
        <pc:sldMkLst>
          <pc:docMk/>
          <pc:sldMk cId="2429239433" sldId="292"/>
        </pc:sldMkLst>
        <pc:picChg chg="add mod">
          <ac:chgData name="Yesson, Alex" userId="ffc86181-197e-4085-9889-2e678fb458d4" providerId="ADAL" clId="{423EBDA3-29E5-4F23-B104-093B25AF18DB}" dt="2026-03-02T14:13:15.458" v="4893" actId="1076"/>
          <ac:picMkLst>
            <pc:docMk/>
            <pc:sldMk cId="2429239433" sldId="292"/>
            <ac:picMk id="3" creationId="{2975D804-6D2D-BA86-FCA0-1B61C02CBEA5}"/>
          </ac:picMkLst>
        </pc:picChg>
      </pc:sldChg>
      <pc:sldChg chg="add del">
        <pc:chgData name="Yesson, Alex" userId="ffc86181-197e-4085-9889-2e678fb458d4" providerId="ADAL" clId="{423EBDA3-29E5-4F23-B104-093B25AF18DB}" dt="2026-03-02T14:13:20.547" v="4896" actId="47"/>
        <pc:sldMkLst>
          <pc:docMk/>
          <pc:sldMk cId="1526790190" sldId="293"/>
        </pc:sldMkLst>
      </pc:sldChg>
      <pc:sldChg chg="addSp delSp modSp add mod">
        <pc:chgData name="Yesson, Alex" userId="ffc86181-197e-4085-9889-2e678fb458d4" providerId="ADAL" clId="{423EBDA3-29E5-4F23-B104-093B25AF18DB}" dt="2026-03-02T14:14:00.552" v="4908" actId="1076"/>
        <pc:sldMkLst>
          <pc:docMk/>
          <pc:sldMk cId="1339566577" sldId="294"/>
        </pc:sldMkLst>
        <pc:picChg chg="del">
          <ac:chgData name="Yesson, Alex" userId="ffc86181-197e-4085-9889-2e678fb458d4" providerId="ADAL" clId="{423EBDA3-29E5-4F23-B104-093B25AF18DB}" dt="2026-03-02T14:13:25.720" v="4897" actId="478"/>
          <ac:picMkLst>
            <pc:docMk/>
            <pc:sldMk cId="1339566577" sldId="294"/>
            <ac:picMk id="3" creationId="{ACB36ABE-5E64-036B-648E-3D3ACA3105A1}"/>
          </ac:picMkLst>
        </pc:picChg>
        <pc:picChg chg="del">
          <ac:chgData name="Yesson, Alex" userId="ffc86181-197e-4085-9889-2e678fb458d4" providerId="ADAL" clId="{423EBDA3-29E5-4F23-B104-093B25AF18DB}" dt="2026-03-02T14:13:38.388" v="4903" actId="478"/>
          <ac:picMkLst>
            <pc:docMk/>
            <pc:sldMk cId="1339566577" sldId="294"/>
            <ac:picMk id="4" creationId="{CCB96473-81F5-4B3A-4C0E-C4D1CEA3171B}"/>
          </ac:picMkLst>
        </pc:picChg>
        <pc:picChg chg="add mod">
          <ac:chgData name="Yesson, Alex" userId="ffc86181-197e-4085-9889-2e678fb458d4" providerId="ADAL" clId="{423EBDA3-29E5-4F23-B104-093B25AF18DB}" dt="2026-03-02T14:13:36.727" v="4902" actId="14100"/>
          <ac:picMkLst>
            <pc:docMk/>
            <pc:sldMk cId="1339566577" sldId="294"/>
            <ac:picMk id="5" creationId="{2975D804-6D2D-BA86-FCA0-1B61C02CBEA5}"/>
          </ac:picMkLst>
        </pc:picChg>
        <pc:picChg chg="add mod">
          <ac:chgData name="Yesson, Alex" userId="ffc86181-197e-4085-9889-2e678fb458d4" providerId="ADAL" clId="{423EBDA3-29E5-4F23-B104-093B25AF18DB}" dt="2026-03-02T14:14:00.552" v="4908" actId="1076"/>
          <ac:picMkLst>
            <pc:docMk/>
            <pc:sldMk cId="1339566577" sldId="294"/>
            <ac:picMk id="6" creationId="{5EFDEBE3-111A-DFB2-5344-C56B2A195130}"/>
          </ac:picMkLst>
        </pc:picChg>
      </pc:sldChg>
      <pc:sldChg chg="addSp delSp modSp add mod ord">
        <pc:chgData name="Yesson, Alex" userId="ffc86181-197e-4085-9889-2e678fb458d4" providerId="ADAL" clId="{423EBDA3-29E5-4F23-B104-093B25AF18DB}" dt="2026-03-02T14:15:08.590" v="4935" actId="1076"/>
        <pc:sldMkLst>
          <pc:docMk/>
          <pc:sldMk cId="1381030420" sldId="295"/>
        </pc:sldMkLst>
        <pc:spChg chg="mod">
          <ac:chgData name="Yesson, Alex" userId="ffc86181-197e-4085-9889-2e678fb458d4" providerId="ADAL" clId="{423EBDA3-29E5-4F23-B104-093B25AF18DB}" dt="2026-03-02T14:14:09.161" v="4913" actId="20577"/>
          <ac:spMkLst>
            <pc:docMk/>
            <pc:sldMk cId="1381030420" sldId="295"/>
            <ac:spMk id="2" creationId="{9931D3AD-9D35-B58C-6D6D-0003A83101D3}"/>
          </ac:spMkLst>
        </pc:spChg>
        <pc:picChg chg="del">
          <ac:chgData name="Yesson, Alex" userId="ffc86181-197e-4085-9889-2e678fb458d4" providerId="ADAL" clId="{423EBDA3-29E5-4F23-B104-093B25AF18DB}" dt="2026-03-02T14:14:29.241" v="4919" actId="478"/>
          <ac:picMkLst>
            <pc:docMk/>
            <pc:sldMk cId="1381030420" sldId="295"/>
            <ac:picMk id="3" creationId="{F9E8F4D9-D0F2-0F36-BD6B-80BD051E36E7}"/>
          </ac:picMkLst>
        </pc:picChg>
        <pc:picChg chg="del">
          <ac:chgData name="Yesson, Alex" userId="ffc86181-197e-4085-9889-2e678fb458d4" providerId="ADAL" clId="{423EBDA3-29E5-4F23-B104-093B25AF18DB}" dt="2026-03-02T14:14:41.202" v="4923" actId="478"/>
          <ac:picMkLst>
            <pc:docMk/>
            <pc:sldMk cId="1381030420" sldId="295"/>
            <ac:picMk id="4" creationId="{0BA1920A-0BED-FD30-E567-5C71756CFBDA}"/>
          </ac:picMkLst>
        </pc:picChg>
        <pc:picChg chg="add mod">
          <ac:chgData name="Yesson, Alex" userId="ffc86181-197e-4085-9889-2e678fb458d4" providerId="ADAL" clId="{423EBDA3-29E5-4F23-B104-093B25AF18DB}" dt="2026-03-02T14:14:49.489" v="4929" actId="1076"/>
          <ac:picMkLst>
            <pc:docMk/>
            <pc:sldMk cId="1381030420" sldId="295"/>
            <ac:picMk id="5" creationId="{6DF26D90-01AE-4A84-E339-B971F465C04D}"/>
          </ac:picMkLst>
        </pc:picChg>
        <pc:picChg chg="add mod">
          <ac:chgData name="Yesson, Alex" userId="ffc86181-197e-4085-9889-2e678fb458d4" providerId="ADAL" clId="{423EBDA3-29E5-4F23-B104-093B25AF18DB}" dt="2026-03-02T14:15:08.590" v="4935" actId="1076"/>
          <ac:picMkLst>
            <pc:docMk/>
            <pc:sldMk cId="1381030420" sldId="295"/>
            <ac:picMk id="6" creationId="{A4B56D6A-6788-53A8-148F-42FB4D35C27F}"/>
          </ac:picMkLst>
        </pc:picChg>
      </pc:sldChg>
      <pc:sldChg chg="addSp delSp modSp add mod">
        <pc:chgData name="Yesson, Alex" userId="ffc86181-197e-4085-9889-2e678fb458d4" providerId="ADAL" clId="{423EBDA3-29E5-4F23-B104-093B25AF18DB}" dt="2026-03-02T14:15:34.348" v="4950" actId="1076"/>
        <pc:sldMkLst>
          <pc:docMk/>
          <pc:sldMk cId="217358770" sldId="296"/>
        </pc:sldMkLst>
        <pc:picChg chg="add mod">
          <ac:chgData name="Yesson, Alex" userId="ffc86181-197e-4085-9889-2e678fb458d4" providerId="ADAL" clId="{423EBDA3-29E5-4F23-B104-093B25AF18DB}" dt="2026-03-02T14:15:28.829" v="4945" actId="1076"/>
          <ac:picMkLst>
            <pc:docMk/>
            <pc:sldMk cId="217358770" sldId="296"/>
            <ac:picMk id="3" creationId="{D9F1CB52-6BE7-C5ED-C7DC-779EE4861680}"/>
          </ac:picMkLst>
        </pc:picChg>
        <pc:picChg chg="add mod">
          <ac:chgData name="Yesson, Alex" userId="ffc86181-197e-4085-9889-2e678fb458d4" providerId="ADAL" clId="{423EBDA3-29E5-4F23-B104-093B25AF18DB}" dt="2026-03-02T14:15:34.348" v="4950" actId="1076"/>
          <ac:picMkLst>
            <pc:docMk/>
            <pc:sldMk cId="217358770" sldId="296"/>
            <ac:picMk id="4" creationId="{8804D889-4E86-986B-ED65-852C27A8ADA4}"/>
          </ac:picMkLst>
        </pc:picChg>
        <pc:picChg chg="del">
          <ac:chgData name="Yesson, Alex" userId="ffc86181-197e-4085-9889-2e678fb458d4" providerId="ADAL" clId="{423EBDA3-29E5-4F23-B104-093B25AF18DB}" dt="2026-03-02T14:15:14.243" v="4937" actId="478"/>
          <ac:picMkLst>
            <pc:docMk/>
            <pc:sldMk cId="217358770" sldId="296"/>
            <ac:picMk id="5" creationId="{5E49AC87-E80C-4893-7456-8196C6E20986}"/>
          </ac:picMkLst>
        </pc:picChg>
        <pc:picChg chg="del">
          <ac:chgData name="Yesson, Alex" userId="ffc86181-197e-4085-9889-2e678fb458d4" providerId="ADAL" clId="{423EBDA3-29E5-4F23-B104-093B25AF18DB}" dt="2026-03-02T14:15:14.639" v="4938" actId="478"/>
          <ac:picMkLst>
            <pc:docMk/>
            <pc:sldMk cId="217358770" sldId="296"/>
            <ac:picMk id="6" creationId="{4AFBBBE0-C906-98CB-8FCE-EDE806CC5074}"/>
          </ac:picMkLst>
        </pc:picChg>
      </pc:sldChg>
      <pc:sldChg chg="addSp delSp modSp add mod">
        <pc:chgData name="Yesson, Alex" userId="ffc86181-197e-4085-9889-2e678fb458d4" providerId="ADAL" clId="{423EBDA3-29E5-4F23-B104-093B25AF18DB}" dt="2026-03-02T14:16:09.791" v="4966" actId="1076"/>
        <pc:sldMkLst>
          <pc:docMk/>
          <pc:sldMk cId="2690032934" sldId="297"/>
        </pc:sldMkLst>
        <pc:spChg chg="mod">
          <ac:chgData name="Yesson, Alex" userId="ffc86181-197e-4085-9889-2e678fb458d4" providerId="ADAL" clId="{423EBDA3-29E5-4F23-B104-093B25AF18DB}" dt="2026-03-02T14:15:42.829" v="4953" actId="20577"/>
          <ac:spMkLst>
            <pc:docMk/>
            <pc:sldMk cId="2690032934" sldId="297"/>
            <ac:spMk id="2" creationId="{B68A5C85-2859-55E1-0550-A2F9D4B83D00}"/>
          </ac:spMkLst>
        </pc:spChg>
        <pc:picChg chg="del">
          <ac:chgData name="Yesson, Alex" userId="ffc86181-197e-4085-9889-2e678fb458d4" providerId="ADAL" clId="{423EBDA3-29E5-4F23-B104-093B25AF18DB}" dt="2026-03-02T14:15:47.162" v="4954" actId="478"/>
          <ac:picMkLst>
            <pc:docMk/>
            <pc:sldMk cId="2690032934" sldId="297"/>
            <ac:picMk id="3" creationId="{98D27ED5-48E5-C752-34E4-3614A199D3E0}"/>
          </ac:picMkLst>
        </pc:picChg>
        <pc:picChg chg="del">
          <ac:chgData name="Yesson, Alex" userId="ffc86181-197e-4085-9889-2e678fb458d4" providerId="ADAL" clId="{423EBDA3-29E5-4F23-B104-093B25AF18DB}" dt="2026-03-02T14:15:48.294" v="4955" actId="478"/>
          <ac:picMkLst>
            <pc:docMk/>
            <pc:sldMk cId="2690032934" sldId="297"/>
            <ac:picMk id="4" creationId="{13D13A9C-4609-BE2B-7A24-AB7559A99986}"/>
          </ac:picMkLst>
        </pc:picChg>
        <pc:picChg chg="add mod">
          <ac:chgData name="Yesson, Alex" userId="ffc86181-197e-4085-9889-2e678fb458d4" providerId="ADAL" clId="{423EBDA3-29E5-4F23-B104-093B25AF18DB}" dt="2026-03-02T14:16:09.791" v="4966" actId="1076"/>
          <ac:picMkLst>
            <pc:docMk/>
            <pc:sldMk cId="2690032934" sldId="297"/>
            <ac:picMk id="5" creationId="{2A13743D-71B9-0116-448E-694096E2BF92}"/>
          </ac:picMkLst>
        </pc:picChg>
        <pc:picChg chg="add mod">
          <ac:chgData name="Yesson, Alex" userId="ffc86181-197e-4085-9889-2e678fb458d4" providerId="ADAL" clId="{423EBDA3-29E5-4F23-B104-093B25AF18DB}" dt="2026-03-02T14:16:02.901" v="4964" actId="14100"/>
          <ac:picMkLst>
            <pc:docMk/>
            <pc:sldMk cId="2690032934" sldId="297"/>
            <ac:picMk id="6" creationId="{68593E92-8A10-9D01-B178-F386B686ACA1}"/>
          </ac:picMkLst>
        </pc:picChg>
      </pc:sldChg>
      <pc:sldChg chg="addSp delSp modSp add mod">
        <pc:chgData name="Yesson, Alex" userId="ffc86181-197e-4085-9889-2e678fb458d4" providerId="ADAL" clId="{423EBDA3-29E5-4F23-B104-093B25AF18DB}" dt="2026-03-02T14:16:42.481" v="4985" actId="1076"/>
        <pc:sldMkLst>
          <pc:docMk/>
          <pc:sldMk cId="831376211" sldId="298"/>
        </pc:sldMkLst>
        <pc:picChg chg="add mod">
          <ac:chgData name="Yesson, Alex" userId="ffc86181-197e-4085-9889-2e678fb458d4" providerId="ADAL" clId="{423EBDA3-29E5-4F23-B104-093B25AF18DB}" dt="2026-03-02T14:16:36.998" v="4982" actId="1076"/>
          <ac:picMkLst>
            <pc:docMk/>
            <pc:sldMk cId="831376211" sldId="298"/>
            <ac:picMk id="3" creationId="{E52A39B2-D0DF-8C0F-D919-A5203AE96BF9}"/>
          </ac:picMkLst>
        </pc:picChg>
        <pc:picChg chg="add mod">
          <ac:chgData name="Yesson, Alex" userId="ffc86181-197e-4085-9889-2e678fb458d4" providerId="ADAL" clId="{423EBDA3-29E5-4F23-B104-093B25AF18DB}" dt="2026-03-02T14:16:42.481" v="4985" actId="1076"/>
          <ac:picMkLst>
            <pc:docMk/>
            <pc:sldMk cId="831376211" sldId="298"/>
            <ac:picMk id="4" creationId="{B9FCD5D7-D6E9-F5D9-9CF9-3F63557AA67C}"/>
          </ac:picMkLst>
        </pc:picChg>
        <pc:picChg chg="del">
          <ac:chgData name="Yesson, Alex" userId="ffc86181-197e-4085-9889-2e678fb458d4" providerId="ADAL" clId="{423EBDA3-29E5-4F23-B104-093B25AF18DB}" dt="2026-03-02T14:16:17.056" v="4968" actId="478"/>
          <ac:picMkLst>
            <pc:docMk/>
            <pc:sldMk cId="831376211" sldId="298"/>
            <ac:picMk id="5" creationId="{B4DDD080-585E-44EC-EFB4-04525968AD5D}"/>
          </ac:picMkLst>
        </pc:picChg>
        <pc:picChg chg="del">
          <ac:chgData name="Yesson, Alex" userId="ffc86181-197e-4085-9889-2e678fb458d4" providerId="ADAL" clId="{423EBDA3-29E5-4F23-B104-093B25AF18DB}" dt="2026-03-02T14:16:17.386" v="4969" actId="478"/>
          <ac:picMkLst>
            <pc:docMk/>
            <pc:sldMk cId="831376211" sldId="298"/>
            <ac:picMk id="6" creationId="{4C2282D1-004C-5C88-DF0D-354DE12CD484}"/>
          </ac:picMkLst>
        </pc:picChg>
      </pc:sldChg>
      <pc:sldChg chg="addSp delSp modSp new mod">
        <pc:chgData name="Yesson, Alex" userId="ffc86181-197e-4085-9889-2e678fb458d4" providerId="ADAL" clId="{423EBDA3-29E5-4F23-B104-093B25AF18DB}" dt="2026-03-02T14:18:28.566" v="5027" actId="20577"/>
        <pc:sldMkLst>
          <pc:docMk/>
          <pc:sldMk cId="1192111819" sldId="299"/>
        </pc:sldMkLst>
        <pc:spChg chg="mod">
          <ac:chgData name="Yesson, Alex" userId="ffc86181-197e-4085-9889-2e678fb458d4" providerId="ADAL" clId="{423EBDA3-29E5-4F23-B104-093B25AF18DB}" dt="2026-03-02T14:16:54.830" v="5011" actId="20577"/>
          <ac:spMkLst>
            <pc:docMk/>
            <pc:sldMk cId="1192111819" sldId="299"/>
            <ac:spMk id="2" creationId="{839D3BCA-44B9-2330-C290-436C97A77AB6}"/>
          </ac:spMkLst>
        </pc:spChg>
        <pc:spChg chg="del">
          <ac:chgData name="Yesson, Alex" userId="ffc86181-197e-4085-9889-2e678fb458d4" providerId="ADAL" clId="{423EBDA3-29E5-4F23-B104-093B25AF18DB}" dt="2026-03-02T14:17:09.219" v="5012"/>
          <ac:spMkLst>
            <pc:docMk/>
            <pc:sldMk cId="1192111819" sldId="299"/>
            <ac:spMk id="3" creationId="{DD22927C-5651-D875-DB12-06DEC31B9A52}"/>
          </ac:spMkLst>
        </pc:spChg>
        <pc:spChg chg="add mod">
          <ac:chgData name="Yesson, Alex" userId="ffc86181-197e-4085-9889-2e678fb458d4" providerId="ADAL" clId="{423EBDA3-29E5-4F23-B104-093B25AF18DB}" dt="2026-03-02T14:18:28.566" v="5027" actId="20577"/>
          <ac:spMkLst>
            <pc:docMk/>
            <pc:sldMk cId="1192111819" sldId="299"/>
            <ac:spMk id="6" creationId="{B08ADD37-291E-48F7-3B57-09D33E201511}"/>
          </ac:spMkLst>
        </pc:spChg>
        <pc:graphicFrameChg chg="add del mod">
          <ac:chgData name="Yesson, Alex" userId="ffc86181-197e-4085-9889-2e678fb458d4" providerId="ADAL" clId="{423EBDA3-29E5-4F23-B104-093B25AF18DB}" dt="2026-03-02T14:17:12.022" v="5013" actId="478"/>
          <ac:graphicFrameMkLst>
            <pc:docMk/>
            <pc:sldMk cId="1192111819" sldId="299"/>
            <ac:graphicFrameMk id="4" creationId="{F8A29A11-3E57-83ED-EC4D-7BCA18265385}"/>
          </ac:graphicFrameMkLst>
        </pc:graphicFrameChg>
      </pc:sldChg>
      <pc:sldChg chg="delSp modSp new mod">
        <pc:chgData name="Yesson, Alex" userId="ffc86181-197e-4085-9889-2e678fb458d4" providerId="ADAL" clId="{423EBDA3-29E5-4F23-B104-093B25AF18DB}" dt="2026-03-03T08:33:55.884" v="10491" actId="1076"/>
        <pc:sldMkLst>
          <pc:docMk/>
          <pc:sldMk cId="1531931411" sldId="300"/>
        </pc:sldMkLst>
        <pc:spChg chg="mod">
          <ac:chgData name="Yesson, Alex" userId="ffc86181-197e-4085-9889-2e678fb458d4" providerId="ADAL" clId="{423EBDA3-29E5-4F23-B104-093B25AF18DB}" dt="2026-03-03T08:33:55.884" v="10491" actId="1076"/>
          <ac:spMkLst>
            <pc:docMk/>
            <pc:sldMk cId="1531931411" sldId="300"/>
            <ac:spMk id="2" creationId="{4A861D3C-A068-3D6F-C436-38121828E5AF}"/>
          </ac:spMkLst>
        </pc:spChg>
        <pc:spChg chg="del">
          <ac:chgData name="Yesson, Alex" userId="ffc86181-197e-4085-9889-2e678fb458d4" providerId="ADAL" clId="{423EBDA3-29E5-4F23-B104-093B25AF18DB}" dt="2026-03-03T08:33:50.137" v="10490" actId="478"/>
          <ac:spMkLst>
            <pc:docMk/>
            <pc:sldMk cId="1531931411" sldId="300"/>
            <ac:spMk id="3" creationId="{3923C227-5D44-5010-1108-85AB6A79BD69}"/>
          </ac:spMkLst>
        </pc:spChg>
      </pc:sldChg>
      <pc:sldChg chg="addSp modSp new mod">
        <pc:chgData name="Yesson, Alex" userId="ffc86181-197e-4085-9889-2e678fb458d4" providerId="ADAL" clId="{423EBDA3-29E5-4F23-B104-093B25AF18DB}" dt="2026-03-03T09:17:51.198" v="11403" actId="20577"/>
        <pc:sldMkLst>
          <pc:docMk/>
          <pc:sldMk cId="939357525" sldId="301"/>
        </pc:sldMkLst>
        <pc:spChg chg="mod">
          <ac:chgData name="Yesson, Alex" userId="ffc86181-197e-4085-9889-2e678fb458d4" providerId="ADAL" clId="{423EBDA3-29E5-4F23-B104-093B25AF18DB}" dt="2026-03-03T08:35:35.868" v="10521" actId="20577"/>
          <ac:spMkLst>
            <pc:docMk/>
            <pc:sldMk cId="939357525" sldId="301"/>
            <ac:spMk id="2" creationId="{0A3A4BFD-5D94-77F4-2792-99387C02B319}"/>
          </ac:spMkLst>
        </pc:spChg>
        <pc:spChg chg="mod">
          <ac:chgData name="Yesson, Alex" userId="ffc86181-197e-4085-9889-2e678fb458d4" providerId="ADAL" clId="{423EBDA3-29E5-4F23-B104-093B25AF18DB}" dt="2026-03-03T09:17:51.198" v="11403" actId="20577"/>
          <ac:spMkLst>
            <pc:docMk/>
            <pc:sldMk cId="939357525" sldId="301"/>
            <ac:spMk id="3" creationId="{7B1FCB5E-92E9-3F6B-0C18-B36934AB8CC2}"/>
          </ac:spMkLst>
        </pc:spChg>
        <pc:picChg chg="add mod">
          <ac:chgData name="Yesson, Alex" userId="ffc86181-197e-4085-9889-2e678fb458d4" providerId="ADAL" clId="{423EBDA3-29E5-4F23-B104-093B25AF18DB}" dt="2026-03-03T08:35:28.253" v="10518" actId="1076"/>
          <ac:picMkLst>
            <pc:docMk/>
            <pc:sldMk cId="939357525" sldId="301"/>
            <ac:picMk id="4" creationId="{A69189C7-A77D-F997-73D6-8493B51C517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0A3817-A180-4679-B7F7-B88397B66F62}" type="datetimeFigureOut">
              <a:rPr lang="en-GB" smtClean="0"/>
              <a:t>03/03/2026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13FAEB-79FF-42DD-AD67-338E63C772BD}" type="slidenum">
              <a:rPr lang="en-GB" smtClean="0"/>
              <a:t>‹#›</a:t>
            </a:fld>
            <a:endParaRPr lang="en-GB"/>
          </a:p>
        </p:txBody>
      </p:sp>
    </p:spTree>
    <p:extLst>
      <p:ext uri="{BB962C8B-B14F-4D97-AF65-F5344CB8AC3E}">
        <p14:creationId xmlns:p14="http://schemas.microsoft.com/office/powerpoint/2010/main" val="13791423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13FAEB-79FF-42DD-AD67-338E63C772BD}" type="slidenum">
              <a:rPr lang="en-GB" smtClean="0"/>
              <a:t>6</a:t>
            </a:fld>
            <a:endParaRPr lang="en-GB"/>
          </a:p>
        </p:txBody>
      </p:sp>
    </p:spTree>
    <p:extLst>
      <p:ext uri="{BB962C8B-B14F-4D97-AF65-F5344CB8AC3E}">
        <p14:creationId xmlns:p14="http://schemas.microsoft.com/office/powerpoint/2010/main" val="2162432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13FAEB-79FF-42DD-AD67-338E63C772BD}" type="slidenum">
              <a:rPr lang="en-GB" smtClean="0"/>
              <a:t>7</a:t>
            </a:fld>
            <a:endParaRPr lang="en-GB"/>
          </a:p>
        </p:txBody>
      </p:sp>
    </p:spTree>
    <p:extLst>
      <p:ext uri="{BB962C8B-B14F-4D97-AF65-F5344CB8AC3E}">
        <p14:creationId xmlns:p14="http://schemas.microsoft.com/office/powerpoint/2010/main" val="3592987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88BE3-3899-2DF4-8BAD-64CF267AFDB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E6112DB-D0A0-8301-831B-56DA0F0CE9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A46F90D-0867-8E42-7273-709A1558DF4D}"/>
              </a:ext>
            </a:extLst>
          </p:cNvPr>
          <p:cNvSpPr>
            <a:spLocks noGrp="1"/>
          </p:cNvSpPr>
          <p:nvPr>
            <p:ph type="dt" sz="half" idx="10"/>
          </p:nvPr>
        </p:nvSpPr>
        <p:spPr/>
        <p:txBody>
          <a:bodyPr/>
          <a:lstStyle/>
          <a:p>
            <a:fld id="{C8B601A2-7213-4A30-B36B-42C8B6AC8029}" type="datetimeFigureOut">
              <a:rPr lang="en-GB" smtClean="0"/>
              <a:t>03/03/2026</a:t>
            </a:fld>
            <a:endParaRPr lang="en-GB"/>
          </a:p>
        </p:txBody>
      </p:sp>
      <p:sp>
        <p:nvSpPr>
          <p:cNvPr id="5" name="Footer Placeholder 4">
            <a:extLst>
              <a:ext uri="{FF2B5EF4-FFF2-40B4-BE49-F238E27FC236}">
                <a16:creationId xmlns:a16="http://schemas.microsoft.com/office/drawing/2014/main" id="{7EC859CB-556C-CFE2-A021-FAED1B4B8A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87B6C3-4585-298C-9ED2-772686C4DE15}"/>
              </a:ext>
            </a:extLst>
          </p:cNvPr>
          <p:cNvSpPr>
            <a:spLocks noGrp="1"/>
          </p:cNvSpPr>
          <p:nvPr>
            <p:ph type="sldNum" sz="quarter" idx="12"/>
          </p:nvPr>
        </p:nvSpPr>
        <p:spPr/>
        <p:txBody>
          <a:bodyPr/>
          <a:lstStyle/>
          <a:p>
            <a:fld id="{35A06BE4-E6CC-4C52-B23A-5F53330A8EFB}" type="slidenum">
              <a:rPr lang="en-GB" smtClean="0"/>
              <a:t>‹#›</a:t>
            </a:fld>
            <a:endParaRPr lang="en-GB"/>
          </a:p>
        </p:txBody>
      </p:sp>
    </p:spTree>
    <p:extLst>
      <p:ext uri="{BB962C8B-B14F-4D97-AF65-F5344CB8AC3E}">
        <p14:creationId xmlns:p14="http://schemas.microsoft.com/office/powerpoint/2010/main" val="3684273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279F7-CF6C-C17B-5D07-5E68FEA6C6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4BD5729-4AB0-5466-8EAD-F2A650210C4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C4208A-8B69-6D39-55A3-E2D70EFF3269}"/>
              </a:ext>
            </a:extLst>
          </p:cNvPr>
          <p:cNvSpPr>
            <a:spLocks noGrp="1"/>
          </p:cNvSpPr>
          <p:nvPr>
            <p:ph type="dt" sz="half" idx="10"/>
          </p:nvPr>
        </p:nvSpPr>
        <p:spPr/>
        <p:txBody>
          <a:bodyPr/>
          <a:lstStyle/>
          <a:p>
            <a:fld id="{C8B601A2-7213-4A30-B36B-42C8B6AC8029}" type="datetimeFigureOut">
              <a:rPr lang="en-GB" smtClean="0"/>
              <a:t>03/03/2026</a:t>
            </a:fld>
            <a:endParaRPr lang="en-GB"/>
          </a:p>
        </p:txBody>
      </p:sp>
      <p:sp>
        <p:nvSpPr>
          <p:cNvPr id="5" name="Footer Placeholder 4">
            <a:extLst>
              <a:ext uri="{FF2B5EF4-FFF2-40B4-BE49-F238E27FC236}">
                <a16:creationId xmlns:a16="http://schemas.microsoft.com/office/drawing/2014/main" id="{6553D227-70F3-1ED1-534F-F3EF094A96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DC3081-6355-4A56-571A-7A7EB02D11BF}"/>
              </a:ext>
            </a:extLst>
          </p:cNvPr>
          <p:cNvSpPr>
            <a:spLocks noGrp="1"/>
          </p:cNvSpPr>
          <p:nvPr>
            <p:ph type="sldNum" sz="quarter" idx="12"/>
          </p:nvPr>
        </p:nvSpPr>
        <p:spPr/>
        <p:txBody>
          <a:bodyPr/>
          <a:lstStyle/>
          <a:p>
            <a:fld id="{35A06BE4-E6CC-4C52-B23A-5F53330A8EFB}" type="slidenum">
              <a:rPr lang="en-GB" smtClean="0"/>
              <a:t>‹#›</a:t>
            </a:fld>
            <a:endParaRPr lang="en-GB"/>
          </a:p>
        </p:txBody>
      </p:sp>
    </p:spTree>
    <p:extLst>
      <p:ext uri="{BB962C8B-B14F-4D97-AF65-F5344CB8AC3E}">
        <p14:creationId xmlns:p14="http://schemas.microsoft.com/office/powerpoint/2010/main" val="2980053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8B02-D28B-BDBA-C63F-834A91BA01E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7F683A9-7993-19D8-D635-E8F4C0FE11C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FC8A629-15C1-0475-227B-74552C96D2E3}"/>
              </a:ext>
            </a:extLst>
          </p:cNvPr>
          <p:cNvSpPr>
            <a:spLocks noGrp="1"/>
          </p:cNvSpPr>
          <p:nvPr>
            <p:ph type="dt" sz="half" idx="10"/>
          </p:nvPr>
        </p:nvSpPr>
        <p:spPr/>
        <p:txBody>
          <a:bodyPr/>
          <a:lstStyle/>
          <a:p>
            <a:fld id="{C8B601A2-7213-4A30-B36B-42C8B6AC8029}" type="datetimeFigureOut">
              <a:rPr lang="en-GB" smtClean="0"/>
              <a:t>03/03/2026</a:t>
            </a:fld>
            <a:endParaRPr lang="en-GB"/>
          </a:p>
        </p:txBody>
      </p:sp>
      <p:sp>
        <p:nvSpPr>
          <p:cNvPr id="5" name="Footer Placeholder 4">
            <a:extLst>
              <a:ext uri="{FF2B5EF4-FFF2-40B4-BE49-F238E27FC236}">
                <a16:creationId xmlns:a16="http://schemas.microsoft.com/office/drawing/2014/main" id="{0DE0899F-BBD3-6D9C-DFB3-D9F22D1AC2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FCADE3-7219-1C1E-6C55-D98C28585FFB}"/>
              </a:ext>
            </a:extLst>
          </p:cNvPr>
          <p:cNvSpPr>
            <a:spLocks noGrp="1"/>
          </p:cNvSpPr>
          <p:nvPr>
            <p:ph type="sldNum" sz="quarter" idx="12"/>
          </p:nvPr>
        </p:nvSpPr>
        <p:spPr/>
        <p:txBody>
          <a:bodyPr/>
          <a:lstStyle/>
          <a:p>
            <a:fld id="{35A06BE4-E6CC-4C52-B23A-5F53330A8EFB}" type="slidenum">
              <a:rPr lang="en-GB" smtClean="0"/>
              <a:t>‹#›</a:t>
            </a:fld>
            <a:endParaRPr lang="en-GB"/>
          </a:p>
        </p:txBody>
      </p:sp>
    </p:spTree>
    <p:extLst>
      <p:ext uri="{BB962C8B-B14F-4D97-AF65-F5344CB8AC3E}">
        <p14:creationId xmlns:p14="http://schemas.microsoft.com/office/powerpoint/2010/main" val="1469431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41BD4-3DEE-38DB-4DB5-962599E63B6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7CE692-AACE-3BC4-57D2-D80EC7D451F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FB65163-3BEE-E062-6E8C-9444A278338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63C7FCC-801E-41B8-6404-3ED8B4D260C8}"/>
              </a:ext>
            </a:extLst>
          </p:cNvPr>
          <p:cNvSpPr>
            <a:spLocks noGrp="1"/>
          </p:cNvSpPr>
          <p:nvPr>
            <p:ph type="dt" sz="half" idx="10"/>
          </p:nvPr>
        </p:nvSpPr>
        <p:spPr/>
        <p:txBody>
          <a:bodyPr/>
          <a:lstStyle/>
          <a:p>
            <a:fld id="{C8B601A2-7213-4A30-B36B-42C8B6AC8029}" type="datetimeFigureOut">
              <a:rPr lang="en-GB" smtClean="0"/>
              <a:t>03/03/2026</a:t>
            </a:fld>
            <a:endParaRPr lang="en-GB"/>
          </a:p>
        </p:txBody>
      </p:sp>
      <p:sp>
        <p:nvSpPr>
          <p:cNvPr id="6" name="Footer Placeholder 5">
            <a:extLst>
              <a:ext uri="{FF2B5EF4-FFF2-40B4-BE49-F238E27FC236}">
                <a16:creationId xmlns:a16="http://schemas.microsoft.com/office/drawing/2014/main" id="{D564CB8C-58F9-F441-149D-986C90839D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84B7DC-96BA-C295-1FD4-3A994132F438}"/>
              </a:ext>
            </a:extLst>
          </p:cNvPr>
          <p:cNvSpPr>
            <a:spLocks noGrp="1"/>
          </p:cNvSpPr>
          <p:nvPr>
            <p:ph type="sldNum" sz="quarter" idx="12"/>
          </p:nvPr>
        </p:nvSpPr>
        <p:spPr/>
        <p:txBody>
          <a:bodyPr/>
          <a:lstStyle/>
          <a:p>
            <a:fld id="{35A06BE4-E6CC-4C52-B23A-5F53330A8EFB}" type="slidenum">
              <a:rPr lang="en-GB" smtClean="0"/>
              <a:t>‹#›</a:t>
            </a:fld>
            <a:endParaRPr lang="en-GB"/>
          </a:p>
        </p:txBody>
      </p:sp>
    </p:spTree>
    <p:extLst>
      <p:ext uri="{BB962C8B-B14F-4D97-AF65-F5344CB8AC3E}">
        <p14:creationId xmlns:p14="http://schemas.microsoft.com/office/powerpoint/2010/main" val="1148196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862DE-80F2-A0C6-C28A-17897F85B0B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41F61E-445A-A803-44B8-6A58213168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8C78DDA-3D54-C6FD-33C6-3653DD44422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D7A0FCB-5FDA-47D8-18B8-D946022976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9AF99D0-A18B-7124-73FA-EA53E7D8CA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CAFDB1A-FAB6-B66F-E841-0FE272B1F300}"/>
              </a:ext>
            </a:extLst>
          </p:cNvPr>
          <p:cNvSpPr>
            <a:spLocks noGrp="1"/>
          </p:cNvSpPr>
          <p:nvPr>
            <p:ph type="dt" sz="half" idx="10"/>
          </p:nvPr>
        </p:nvSpPr>
        <p:spPr/>
        <p:txBody>
          <a:bodyPr/>
          <a:lstStyle/>
          <a:p>
            <a:fld id="{C8B601A2-7213-4A30-B36B-42C8B6AC8029}" type="datetimeFigureOut">
              <a:rPr lang="en-GB" smtClean="0"/>
              <a:t>03/03/2026</a:t>
            </a:fld>
            <a:endParaRPr lang="en-GB"/>
          </a:p>
        </p:txBody>
      </p:sp>
      <p:sp>
        <p:nvSpPr>
          <p:cNvPr id="8" name="Footer Placeholder 7">
            <a:extLst>
              <a:ext uri="{FF2B5EF4-FFF2-40B4-BE49-F238E27FC236}">
                <a16:creationId xmlns:a16="http://schemas.microsoft.com/office/drawing/2014/main" id="{C8C8BE80-A62C-E790-77B0-F01434284C5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C9C30EB-7356-B91D-BD62-A533A2D09119}"/>
              </a:ext>
            </a:extLst>
          </p:cNvPr>
          <p:cNvSpPr>
            <a:spLocks noGrp="1"/>
          </p:cNvSpPr>
          <p:nvPr>
            <p:ph type="sldNum" sz="quarter" idx="12"/>
          </p:nvPr>
        </p:nvSpPr>
        <p:spPr/>
        <p:txBody>
          <a:bodyPr/>
          <a:lstStyle/>
          <a:p>
            <a:fld id="{35A06BE4-E6CC-4C52-B23A-5F53330A8EFB}" type="slidenum">
              <a:rPr lang="en-GB" smtClean="0"/>
              <a:t>‹#›</a:t>
            </a:fld>
            <a:endParaRPr lang="en-GB"/>
          </a:p>
        </p:txBody>
      </p:sp>
    </p:spTree>
    <p:extLst>
      <p:ext uri="{BB962C8B-B14F-4D97-AF65-F5344CB8AC3E}">
        <p14:creationId xmlns:p14="http://schemas.microsoft.com/office/powerpoint/2010/main" val="144126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ACB60-117F-32AC-A54B-C72407518B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E4BDA91-8664-53A8-D0AC-15EBD74D6F8F}"/>
              </a:ext>
            </a:extLst>
          </p:cNvPr>
          <p:cNvSpPr>
            <a:spLocks noGrp="1"/>
          </p:cNvSpPr>
          <p:nvPr>
            <p:ph type="dt" sz="half" idx="10"/>
          </p:nvPr>
        </p:nvSpPr>
        <p:spPr/>
        <p:txBody>
          <a:bodyPr/>
          <a:lstStyle/>
          <a:p>
            <a:fld id="{C8B601A2-7213-4A30-B36B-42C8B6AC8029}" type="datetimeFigureOut">
              <a:rPr lang="en-GB" smtClean="0"/>
              <a:t>03/03/2026</a:t>
            </a:fld>
            <a:endParaRPr lang="en-GB"/>
          </a:p>
        </p:txBody>
      </p:sp>
      <p:sp>
        <p:nvSpPr>
          <p:cNvPr id="4" name="Footer Placeholder 3">
            <a:extLst>
              <a:ext uri="{FF2B5EF4-FFF2-40B4-BE49-F238E27FC236}">
                <a16:creationId xmlns:a16="http://schemas.microsoft.com/office/drawing/2014/main" id="{92225561-658F-2126-24A7-A31C60C199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F5C26DE-2603-40D2-35BA-7E5347FE1154}"/>
              </a:ext>
            </a:extLst>
          </p:cNvPr>
          <p:cNvSpPr>
            <a:spLocks noGrp="1"/>
          </p:cNvSpPr>
          <p:nvPr>
            <p:ph type="sldNum" sz="quarter" idx="12"/>
          </p:nvPr>
        </p:nvSpPr>
        <p:spPr/>
        <p:txBody>
          <a:bodyPr/>
          <a:lstStyle/>
          <a:p>
            <a:fld id="{35A06BE4-E6CC-4C52-B23A-5F53330A8EFB}" type="slidenum">
              <a:rPr lang="en-GB" smtClean="0"/>
              <a:t>‹#›</a:t>
            </a:fld>
            <a:endParaRPr lang="en-GB"/>
          </a:p>
        </p:txBody>
      </p:sp>
    </p:spTree>
    <p:extLst>
      <p:ext uri="{BB962C8B-B14F-4D97-AF65-F5344CB8AC3E}">
        <p14:creationId xmlns:p14="http://schemas.microsoft.com/office/powerpoint/2010/main" val="36812472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6C9393-C5D9-1F18-C1DC-63BD05D18CCD}"/>
              </a:ext>
            </a:extLst>
          </p:cNvPr>
          <p:cNvSpPr>
            <a:spLocks noGrp="1"/>
          </p:cNvSpPr>
          <p:nvPr>
            <p:ph type="dt" sz="half" idx="10"/>
          </p:nvPr>
        </p:nvSpPr>
        <p:spPr/>
        <p:txBody>
          <a:bodyPr/>
          <a:lstStyle/>
          <a:p>
            <a:fld id="{C8B601A2-7213-4A30-B36B-42C8B6AC8029}" type="datetimeFigureOut">
              <a:rPr lang="en-GB" smtClean="0"/>
              <a:t>03/03/2026</a:t>
            </a:fld>
            <a:endParaRPr lang="en-GB"/>
          </a:p>
        </p:txBody>
      </p:sp>
      <p:sp>
        <p:nvSpPr>
          <p:cNvPr id="3" name="Footer Placeholder 2">
            <a:extLst>
              <a:ext uri="{FF2B5EF4-FFF2-40B4-BE49-F238E27FC236}">
                <a16:creationId xmlns:a16="http://schemas.microsoft.com/office/drawing/2014/main" id="{7816A28D-666D-EF02-095F-BD9638005F4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DC93805-36B2-88F6-A423-48F8811BC623}"/>
              </a:ext>
            </a:extLst>
          </p:cNvPr>
          <p:cNvSpPr>
            <a:spLocks noGrp="1"/>
          </p:cNvSpPr>
          <p:nvPr>
            <p:ph type="sldNum" sz="quarter" idx="12"/>
          </p:nvPr>
        </p:nvSpPr>
        <p:spPr/>
        <p:txBody>
          <a:bodyPr/>
          <a:lstStyle/>
          <a:p>
            <a:fld id="{35A06BE4-E6CC-4C52-B23A-5F53330A8EFB}" type="slidenum">
              <a:rPr lang="en-GB" smtClean="0"/>
              <a:t>‹#›</a:t>
            </a:fld>
            <a:endParaRPr lang="en-GB"/>
          </a:p>
        </p:txBody>
      </p:sp>
    </p:spTree>
    <p:extLst>
      <p:ext uri="{BB962C8B-B14F-4D97-AF65-F5344CB8AC3E}">
        <p14:creationId xmlns:p14="http://schemas.microsoft.com/office/powerpoint/2010/main" val="27572287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111E3-0323-687C-AA67-80AE354FBF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D36288-4778-75E2-DE4B-0787C321B4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65B36D1-405D-275E-F4F2-08A1C1251C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164C08-810C-A091-2779-2180FFEAFE27}"/>
              </a:ext>
            </a:extLst>
          </p:cNvPr>
          <p:cNvSpPr>
            <a:spLocks noGrp="1"/>
          </p:cNvSpPr>
          <p:nvPr>
            <p:ph type="dt" sz="half" idx="10"/>
          </p:nvPr>
        </p:nvSpPr>
        <p:spPr/>
        <p:txBody>
          <a:bodyPr/>
          <a:lstStyle/>
          <a:p>
            <a:fld id="{C8B601A2-7213-4A30-B36B-42C8B6AC8029}" type="datetimeFigureOut">
              <a:rPr lang="en-GB" smtClean="0"/>
              <a:t>03/03/2026</a:t>
            </a:fld>
            <a:endParaRPr lang="en-GB"/>
          </a:p>
        </p:txBody>
      </p:sp>
      <p:sp>
        <p:nvSpPr>
          <p:cNvPr id="6" name="Footer Placeholder 5">
            <a:extLst>
              <a:ext uri="{FF2B5EF4-FFF2-40B4-BE49-F238E27FC236}">
                <a16:creationId xmlns:a16="http://schemas.microsoft.com/office/drawing/2014/main" id="{AC2153FF-3DB6-9BA6-9A71-A423AB72C0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EBCFB3-D8A6-5680-E762-C3BE66C063C8}"/>
              </a:ext>
            </a:extLst>
          </p:cNvPr>
          <p:cNvSpPr>
            <a:spLocks noGrp="1"/>
          </p:cNvSpPr>
          <p:nvPr>
            <p:ph type="sldNum" sz="quarter" idx="12"/>
          </p:nvPr>
        </p:nvSpPr>
        <p:spPr/>
        <p:txBody>
          <a:bodyPr/>
          <a:lstStyle/>
          <a:p>
            <a:fld id="{35A06BE4-E6CC-4C52-B23A-5F53330A8EFB}" type="slidenum">
              <a:rPr lang="en-GB" smtClean="0"/>
              <a:t>‹#›</a:t>
            </a:fld>
            <a:endParaRPr lang="en-GB"/>
          </a:p>
        </p:txBody>
      </p:sp>
    </p:spTree>
    <p:extLst>
      <p:ext uri="{BB962C8B-B14F-4D97-AF65-F5344CB8AC3E}">
        <p14:creationId xmlns:p14="http://schemas.microsoft.com/office/powerpoint/2010/main" val="2177628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61A21-3869-4447-354C-3760ABD133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5F461A-6AE6-1D2A-38AF-A6A4750FB1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3155C4D-EEBC-DB2C-2783-C910CB635F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BC17F3-CF5D-9D53-29A7-FDF898E1B16A}"/>
              </a:ext>
            </a:extLst>
          </p:cNvPr>
          <p:cNvSpPr>
            <a:spLocks noGrp="1"/>
          </p:cNvSpPr>
          <p:nvPr>
            <p:ph type="dt" sz="half" idx="10"/>
          </p:nvPr>
        </p:nvSpPr>
        <p:spPr/>
        <p:txBody>
          <a:bodyPr/>
          <a:lstStyle/>
          <a:p>
            <a:fld id="{C8B601A2-7213-4A30-B36B-42C8B6AC8029}" type="datetimeFigureOut">
              <a:rPr lang="en-GB" smtClean="0"/>
              <a:t>03/03/2026</a:t>
            </a:fld>
            <a:endParaRPr lang="en-GB"/>
          </a:p>
        </p:txBody>
      </p:sp>
      <p:sp>
        <p:nvSpPr>
          <p:cNvPr id="6" name="Footer Placeholder 5">
            <a:extLst>
              <a:ext uri="{FF2B5EF4-FFF2-40B4-BE49-F238E27FC236}">
                <a16:creationId xmlns:a16="http://schemas.microsoft.com/office/drawing/2014/main" id="{1E9B5529-C3B2-208A-54A8-8E503FA3CE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BB033A-AD96-EA0D-37AF-CD743FBB76BE}"/>
              </a:ext>
            </a:extLst>
          </p:cNvPr>
          <p:cNvSpPr>
            <a:spLocks noGrp="1"/>
          </p:cNvSpPr>
          <p:nvPr>
            <p:ph type="sldNum" sz="quarter" idx="12"/>
          </p:nvPr>
        </p:nvSpPr>
        <p:spPr/>
        <p:txBody>
          <a:bodyPr/>
          <a:lstStyle/>
          <a:p>
            <a:fld id="{35A06BE4-E6CC-4C52-B23A-5F53330A8EFB}" type="slidenum">
              <a:rPr lang="en-GB" smtClean="0"/>
              <a:t>‹#›</a:t>
            </a:fld>
            <a:endParaRPr lang="en-GB"/>
          </a:p>
        </p:txBody>
      </p:sp>
    </p:spTree>
    <p:extLst>
      <p:ext uri="{BB962C8B-B14F-4D97-AF65-F5344CB8AC3E}">
        <p14:creationId xmlns:p14="http://schemas.microsoft.com/office/powerpoint/2010/main" val="3369167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ADCBB-CE4B-AA21-A5E1-A03EB017B8D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8157584-83E4-2B5A-8C33-AD75BE33E4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B6AED9-2A96-EA6C-920A-C84BF92530E4}"/>
              </a:ext>
            </a:extLst>
          </p:cNvPr>
          <p:cNvSpPr>
            <a:spLocks noGrp="1"/>
          </p:cNvSpPr>
          <p:nvPr>
            <p:ph type="dt" sz="half" idx="10"/>
          </p:nvPr>
        </p:nvSpPr>
        <p:spPr/>
        <p:txBody>
          <a:bodyPr/>
          <a:lstStyle/>
          <a:p>
            <a:fld id="{C8B601A2-7213-4A30-B36B-42C8B6AC8029}" type="datetimeFigureOut">
              <a:rPr lang="en-GB" smtClean="0"/>
              <a:t>03/03/2026</a:t>
            </a:fld>
            <a:endParaRPr lang="en-GB"/>
          </a:p>
        </p:txBody>
      </p:sp>
      <p:sp>
        <p:nvSpPr>
          <p:cNvPr id="5" name="Footer Placeholder 4">
            <a:extLst>
              <a:ext uri="{FF2B5EF4-FFF2-40B4-BE49-F238E27FC236}">
                <a16:creationId xmlns:a16="http://schemas.microsoft.com/office/drawing/2014/main" id="{AB80BC34-A4B4-3C2C-7AA7-387A9F2EAA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0AD248-3BF3-08BE-2664-75F6DB7DEF84}"/>
              </a:ext>
            </a:extLst>
          </p:cNvPr>
          <p:cNvSpPr>
            <a:spLocks noGrp="1"/>
          </p:cNvSpPr>
          <p:nvPr>
            <p:ph type="sldNum" sz="quarter" idx="12"/>
          </p:nvPr>
        </p:nvSpPr>
        <p:spPr/>
        <p:txBody>
          <a:bodyPr/>
          <a:lstStyle/>
          <a:p>
            <a:fld id="{35A06BE4-E6CC-4C52-B23A-5F53330A8EFB}" type="slidenum">
              <a:rPr lang="en-GB" smtClean="0"/>
              <a:t>‹#›</a:t>
            </a:fld>
            <a:endParaRPr lang="en-GB"/>
          </a:p>
        </p:txBody>
      </p:sp>
    </p:spTree>
    <p:extLst>
      <p:ext uri="{BB962C8B-B14F-4D97-AF65-F5344CB8AC3E}">
        <p14:creationId xmlns:p14="http://schemas.microsoft.com/office/powerpoint/2010/main" val="1921415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A5DABB-16A3-B182-C6C4-F695CF39018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AAAEE47-889A-A0BC-DAA9-ACBE97307AA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7CBF59-F5E3-D411-2521-EE8FFDF57CCB}"/>
              </a:ext>
            </a:extLst>
          </p:cNvPr>
          <p:cNvSpPr>
            <a:spLocks noGrp="1"/>
          </p:cNvSpPr>
          <p:nvPr>
            <p:ph type="dt" sz="half" idx="10"/>
          </p:nvPr>
        </p:nvSpPr>
        <p:spPr/>
        <p:txBody>
          <a:bodyPr/>
          <a:lstStyle/>
          <a:p>
            <a:fld id="{C8B601A2-7213-4A30-B36B-42C8B6AC8029}" type="datetimeFigureOut">
              <a:rPr lang="en-GB" smtClean="0"/>
              <a:t>03/03/2026</a:t>
            </a:fld>
            <a:endParaRPr lang="en-GB"/>
          </a:p>
        </p:txBody>
      </p:sp>
      <p:sp>
        <p:nvSpPr>
          <p:cNvPr id="5" name="Footer Placeholder 4">
            <a:extLst>
              <a:ext uri="{FF2B5EF4-FFF2-40B4-BE49-F238E27FC236}">
                <a16:creationId xmlns:a16="http://schemas.microsoft.com/office/drawing/2014/main" id="{E9AFD5C7-715F-7AA9-7A8D-D295030137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AA5A12-454A-0C58-5449-0E168B6710E8}"/>
              </a:ext>
            </a:extLst>
          </p:cNvPr>
          <p:cNvSpPr>
            <a:spLocks noGrp="1"/>
          </p:cNvSpPr>
          <p:nvPr>
            <p:ph type="sldNum" sz="quarter" idx="12"/>
          </p:nvPr>
        </p:nvSpPr>
        <p:spPr/>
        <p:txBody>
          <a:bodyPr/>
          <a:lstStyle/>
          <a:p>
            <a:fld id="{35A06BE4-E6CC-4C52-B23A-5F53330A8EFB}" type="slidenum">
              <a:rPr lang="en-GB" smtClean="0"/>
              <a:t>‹#›</a:t>
            </a:fld>
            <a:endParaRPr lang="en-GB"/>
          </a:p>
        </p:txBody>
      </p:sp>
    </p:spTree>
    <p:extLst>
      <p:ext uri="{BB962C8B-B14F-4D97-AF65-F5344CB8AC3E}">
        <p14:creationId xmlns:p14="http://schemas.microsoft.com/office/powerpoint/2010/main" val="3306115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44078-E8C0-AA23-2C64-86CCC729354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C51890B-8A9A-3420-3181-09B73F2A2D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3E1E72-638F-1533-6AE4-C238BEC587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8B601A2-7213-4A30-B36B-42C8B6AC8029}" type="datetimeFigureOut">
              <a:rPr lang="en-GB" smtClean="0"/>
              <a:t>03/03/2026</a:t>
            </a:fld>
            <a:endParaRPr lang="en-GB"/>
          </a:p>
        </p:txBody>
      </p:sp>
      <p:sp>
        <p:nvSpPr>
          <p:cNvPr id="5" name="Footer Placeholder 4">
            <a:extLst>
              <a:ext uri="{FF2B5EF4-FFF2-40B4-BE49-F238E27FC236}">
                <a16:creationId xmlns:a16="http://schemas.microsoft.com/office/drawing/2014/main" id="{2AC1BD6C-8635-0636-A7F6-131D9F19B6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4424EC7-A421-4894-ECEE-EF7B751CCE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5A06BE4-E6CC-4C52-B23A-5F53330A8EFB}" type="slidenum">
              <a:rPr lang="en-GB" smtClean="0"/>
              <a:t>‹#›</a:t>
            </a:fld>
            <a:endParaRPr lang="en-GB"/>
          </a:p>
        </p:txBody>
      </p:sp>
    </p:spTree>
    <p:extLst>
      <p:ext uri="{BB962C8B-B14F-4D97-AF65-F5344CB8AC3E}">
        <p14:creationId xmlns:p14="http://schemas.microsoft.com/office/powerpoint/2010/main" val="36546512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honeywellprodgbr-my.sharepoint.com/personal/alex_yesson_honeywell_com/Documents/Documents/Uni/Uni%20-%20Year%202/Finance%20Management/2023%2010K%20Honeywell%20Inc%20Annual%20report.pdf" TargetMode="External"/><Relationship Id="rId2" Type="http://schemas.openxmlformats.org/officeDocument/2006/relationships/hyperlink" Target="https://honeywellprodgbr-my.sharepoint.com/personal/alex_yesson_honeywell_com/Documents/Documents/Uni/Uni%20-%20Year%202/Finance%20Management/2024%2010K%20Honeywell%20Inc%20Annual%20report.pdf" TargetMode="External"/><Relationship Id="rId1" Type="http://schemas.openxmlformats.org/officeDocument/2006/relationships/slideLayout" Target="../slideLayouts/slideLayout2.xml"/><Relationship Id="rId4" Type="http://schemas.openxmlformats.org/officeDocument/2006/relationships/hyperlink" Target="https://honeywellprodgbr-my.sharepoint.com/personal/alex_yesson_honeywell_com/Documents/Documents/Uni/Uni%20-%20Year%202/Finance%20Management/2022%2010K%20Honeywell%20Inc%20Annual%20report.pdf"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honeywellprodgbr-my.sharepoint.com/personal/alex_yesson_honeywell_com/Documents/Documents/Uni/Uni%20-%20Year%202/Finance%20Management/Jackson%20PLC%20questions.docx?web=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CC95343-2FB3-35F0-8A2C-65F3ED4F79F0}"/>
              </a:ext>
            </a:extLst>
          </p:cNvPr>
          <p:cNvSpPr>
            <a:spLocks noGrp="1"/>
          </p:cNvSpPr>
          <p:nvPr>
            <p:ph type="subTitle" idx="1"/>
          </p:nvPr>
        </p:nvSpPr>
        <p:spPr>
          <a:xfrm>
            <a:off x="1523999" y="2824798"/>
            <a:ext cx="9144000" cy="3881628"/>
          </a:xfrm>
        </p:spPr>
        <p:txBody>
          <a:bodyPr/>
          <a:lstStyle/>
          <a:p>
            <a:r>
              <a:rPr lang="en-GB" b="1" dirty="0"/>
              <a:t>Writing a report on Financial Management for SC &amp; Logistics Projects </a:t>
            </a:r>
            <a:r>
              <a:rPr lang="en-GB" dirty="0"/>
              <a:t> </a:t>
            </a:r>
          </a:p>
          <a:p>
            <a:endParaRPr lang="en-GB" dirty="0"/>
          </a:p>
          <a:p>
            <a:r>
              <a:rPr lang="en-GB" sz="1600" dirty="0"/>
              <a:t>Alex Yesson </a:t>
            </a:r>
          </a:p>
          <a:p>
            <a:r>
              <a:rPr lang="en-GB" sz="1600" dirty="0"/>
              <a:t>26/02/2026</a:t>
            </a:r>
          </a:p>
          <a:p>
            <a:endParaRPr lang="en-GB" dirty="0"/>
          </a:p>
          <a:p>
            <a:r>
              <a:rPr lang="en-GB" sz="1600" b="1" dirty="0"/>
              <a:t>BSc Supply Chain Logistics </a:t>
            </a:r>
            <a:endParaRPr lang="en-GB" sz="1600" dirty="0"/>
          </a:p>
          <a:p>
            <a:r>
              <a:rPr lang="en-GB" sz="1600" b="1" dirty="0"/>
              <a:t>Finance Management</a:t>
            </a:r>
            <a:endParaRPr lang="en-GB" sz="1100" dirty="0"/>
          </a:p>
        </p:txBody>
      </p:sp>
      <p:pic>
        <p:nvPicPr>
          <p:cNvPr id="4" name="Picture 3">
            <a:extLst>
              <a:ext uri="{FF2B5EF4-FFF2-40B4-BE49-F238E27FC236}">
                <a16:creationId xmlns:a16="http://schemas.microsoft.com/office/drawing/2014/main" id="{39B8F31D-2DBA-3D25-7AAA-50A2158CFBF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2852" y="151574"/>
            <a:ext cx="7186295" cy="2494915"/>
          </a:xfrm>
          <a:prstGeom prst="rect">
            <a:avLst/>
          </a:prstGeom>
          <a:noFill/>
          <a:ln>
            <a:noFill/>
          </a:ln>
        </p:spPr>
      </p:pic>
    </p:spTree>
    <p:extLst>
      <p:ext uri="{BB962C8B-B14F-4D97-AF65-F5344CB8AC3E}">
        <p14:creationId xmlns:p14="http://schemas.microsoft.com/office/powerpoint/2010/main" val="262759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FC9D5-07CF-4DEA-81CB-EAF07851B0C3}"/>
              </a:ext>
            </a:extLst>
          </p:cNvPr>
          <p:cNvSpPr>
            <a:spLocks noGrp="1"/>
          </p:cNvSpPr>
          <p:nvPr>
            <p:ph type="title"/>
          </p:nvPr>
        </p:nvSpPr>
        <p:spPr/>
        <p:txBody>
          <a:bodyPr/>
          <a:lstStyle/>
          <a:p>
            <a:r>
              <a:rPr lang="en-GB" dirty="0"/>
              <a:t>Agenda</a:t>
            </a:r>
          </a:p>
        </p:txBody>
      </p:sp>
      <p:sp>
        <p:nvSpPr>
          <p:cNvPr id="3" name="Content Placeholder 2">
            <a:extLst>
              <a:ext uri="{FF2B5EF4-FFF2-40B4-BE49-F238E27FC236}">
                <a16:creationId xmlns:a16="http://schemas.microsoft.com/office/drawing/2014/main" id="{A25E95E6-4FC1-F99E-90CF-0E2A6E4235E3}"/>
              </a:ext>
            </a:extLst>
          </p:cNvPr>
          <p:cNvSpPr>
            <a:spLocks noGrp="1"/>
          </p:cNvSpPr>
          <p:nvPr>
            <p:ph idx="1"/>
          </p:nvPr>
        </p:nvSpPr>
        <p:spPr/>
        <p:txBody>
          <a:bodyPr/>
          <a:lstStyle/>
          <a:p>
            <a:r>
              <a:rPr lang="en-GB" dirty="0"/>
              <a:t>Introduction </a:t>
            </a:r>
          </a:p>
          <a:p>
            <a:r>
              <a:rPr lang="en-GB" dirty="0"/>
              <a:t>Honeywell Aerospace Yeovil Financial Ratios </a:t>
            </a:r>
          </a:p>
          <a:p>
            <a:r>
              <a:rPr lang="en-GB" dirty="0"/>
              <a:t>Conclusion</a:t>
            </a:r>
          </a:p>
          <a:p>
            <a:r>
              <a:rPr lang="en-GB" dirty="0"/>
              <a:t>Questions </a:t>
            </a:r>
          </a:p>
          <a:p>
            <a:r>
              <a:rPr lang="en-GB" dirty="0"/>
              <a:t>Appendix </a:t>
            </a:r>
          </a:p>
          <a:p>
            <a:r>
              <a:rPr lang="en-GB" dirty="0"/>
              <a:t>References</a:t>
            </a:r>
          </a:p>
        </p:txBody>
      </p:sp>
    </p:spTree>
    <p:extLst>
      <p:ext uri="{BB962C8B-B14F-4D97-AF65-F5344CB8AC3E}">
        <p14:creationId xmlns:p14="http://schemas.microsoft.com/office/powerpoint/2010/main" val="42948924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EA0F0-8BD3-92DC-884F-7E3C44821EA9}"/>
              </a:ext>
            </a:extLst>
          </p:cNvPr>
          <p:cNvSpPr>
            <a:spLocks noGrp="1"/>
          </p:cNvSpPr>
          <p:nvPr>
            <p:ph type="title"/>
          </p:nvPr>
        </p:nvSpPr>
        <p:spPr/>
        <p:txBody>
          <a:bodyPr/>
          <a:lstStyle/>
          <a:p>
            <a:r>
              <a:rPr lang="en-GB" dirty="0"/>
              <a:t>Introduction </a:t>
            </a:r>
          </a:p>
        </p:txBody>
      </p:sp>
      <p:sp>
        <p:nvSpPr>
          <p:cNvPr id="3" name="Content Placeholder 2">
            <a:extLst>
              <a:ext uri="{FF2B5EF4-FFF2-40B4-BE49-F238E27FC236}">
                <a16:creationId xmlns:a16="http://schemas.microsoft.com/office/drawing/2014/main" id="{4430A224-D0F9-2D05-5E77-6B36E1E59256}"/>
              </a:ext>
            </a:extLst>
          </p:cNvPr>
          <p:cNvSpPr>
            <a:spLocks noGrp="1"/>
          </p:cNvSpPr>
          <p:nvPr>
            <p:ph idx="1"/>
          </p:nvPr>
        </p:nvSpPr>
        <p:spPr/>
        <p:txBody>
          <a:bodyPr>
            <a:normAutofit lnSpcReduction="10000"/>
          </a:bodyPr>
          <a:lstStyle/>
          <a:p>
            <a:r>
              <a:rPr lang="en-GB" sz="2000" dirty="0"/>
              <a:t>Calculate the Key Financial ratios of Honeywell Aerospace Yeovil and analyse the financial ratios to compare present and previous values.</a:t>
            </a:r>
          </a:p>
          <a:p>
            <a:endParaRPr lang="en-GB" sz="2000" dirty="0"/>
          </a:p>
          <a:p>
            <a:pPr marL="0" indent="0">
              <a:buNone/>
            </a:pPr>
            <a:endParaRPr lang="en-GB" sz="2000" dirty="0"/>
          </a:p>
          <a:p>
            <a:pPr marL="0" indent="0">
              <a:buNone/>
            </a:pPr>
            <a:r>
              <a:rPr lang="en-GB" sz="2000" b="1" dirty="0"/>
              <a:t>What is a Financial Statement? </a:t>
            </a:r>
          </a:p>
          <a:p>
            <a:pPr marL="0" indent="0">
              <a:buNone/>
            </a:pPr>
            <a:r>
              <a:rPr lang="en-GB" sz="1600" dirty="0"/>
              <a:t>A financial statement is a report that summarises a businesses financial performance, financial position and cash flow activities for a defined period. They provide information about the financial position, financial performance and cash flows of an entity that is useful to a wide range of users in making economic decisions (IASB, 2018) </a:t>
            </a:r>
          </a:p>
          <a:p>
            <a:pPr marL="0" indent="0">
              <a:buNone/>
            </a:pPr>
            <a:endParaRPr lang="en-GB" sz="2000" dirty="0"/>
          </a:p>
          <a:p>
            <a:pPr marL="0" indent="0">
              <a:buNone/>
            </a:pPr>
            <a:r>
              <a:rPr lang="en-GB" sz="2000" b="1" dirty="0"/>
              <a:t>What is a Financial Ratio? </a:t>
            </a:r>
          </a:p>
          <a:p>
            <a:pPr marL="0" indent="0">
              <a:buNone/>
            </a:pPr>
            <a:r>
              <a:rPr lang="en-GB" sz="1600" dirty="0"/>
              <a:t>A financial ratio is used to compare figures from a business's financial statements, that can then be used to evaluate the financial performance, such as profitability, liquidity and efficiency. Financial ratios are calculations that compare two or more figures from a company’s financial statements to measure performance and financial health (Corporate finance, 2025)</a:t>
            </a:r>
          </a:p>
        </p:txBody>
      </p:sp>
    </p:spTree>
    <p:extLst>
      <p:ext uri="{BB962C8B-B14F-4D97-AF65-F5344CB8AC3E}">
        <p14:creationId xmlns:p14="http://schemas.microsoft.com/office/powerpoint/2010/main" val="19640969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BCD25-F6E5-7A2A-579D-0BA6438B0E06}"/>
              </a:ext>
            </a:extLst>
          </p:cNvPr>
          <p:cNvSpPr>
            <a:spLocks noGrp="1"/>
          </p:cNvSpPr>
          <p:nvPr>
            <p:ph type="title"/>
          </p:nvPr>
        </p:nvSpPr>
        <p:spPr>
          <a:xfrm>
            <a:off x="838200" y="163957"/>
            <a:ext cx="10515600" cy="1325563"/>
          </a:xfrm>
        </p:spPr>
        <p:txBody>
          <a:bodyPr/>
          <a:lstStyle/>
          <a:p>
            <a:r>
              <a:rPr lang="en-GB" dirty="0"/>
              <a:t>Financial Ratios </a:t>
            </a:r>
          </a:p>
        </p:txBody>
      </p:sp>
      <p:sp>
        <p:nvSpPr>
          <p:cNvPr id="3" name="Content Placeholder 2">
            <a:extLst>
              <a:ext uri="{FF2B5EF4-FFF2-40B4-BE49-F238E27FC236}">
                <a16:creationId xmlns:a16="http://schemas.microsoft.com/office/drawing/2014/main" id="{AAFB89F6-E9AB-1362-D16E-EC4236327AE7}"/>
              </a:ext>
            </a:extLst>
          </p:cNvPr>
          <p:cNvSpPr>
            <a:spLocks noGrp="1"/>
          </p:cNvSpPr>
          <p:nvPr>
            <p:ph idx="1"/>
          </p:nvPr>
        </p:nvSpPr>
        <p:spPr>
          <a:xfrm>
            <a:off x="838200" y="1569593"/>
            <a:ext cx="10515600" cy="4351338"/>
          </a:xfrm>
        </p:spPr>
        <p:txBody>
          <a:bodyPr>
            <a:normAutofit fontScale="32500" lnSpcReduction="20000"/>
          </a:bodyPr>
          <a:lstStyle/>
          <a:p>
            <a:r>
              <a:rPr lang="en-GB" sz="5500" dirty="0"/>
              <a:t>Profitability Ratios</a:t>
            </a:r>
          </a:p>
          <a:p>
            <a:pPr marL="0" indent="0">
              <a:buNone/>
            </a:pPr>
            <a:r>
              <a:rPr lang="en-GB" sz="4300" dirty="0"/>
              <a:t>Profitability ratios show how effective a business is at turning sales, assets and invested capital into profit. </a:t>
            </a:r>
          </a:p>
          <a:p>
            <a:endParaRPr lang="en-GB" sz="3600" dirty="0"/>
          </a:p>
          <a:p>
            <a:r>
              <a:rPr lang="en-GB" sz="5500" dirty="0"/>
              <a:t>Activity Ratios </a:t>
            </a:r>
          </a:p>
          <a:p>
            <a:pPr marL="0" indent="0">
              <a:buNone/>
            </a:pPr>
            <a:r>
              <a:rPr lang="en-GB" sz="4300" dirty="0"/>
              <a:t>Activity ratios shows how a business has used its assets to generate sales and revenue. Activity ratios measure how efficiently a firm utilises its assets in generating sales and managing its operational cycle (Atrill &amp; McLaney, 2022)</a:t>
            </a:r>
          </a:p>
          <a:p>
            <a:pPr marL="0" indent="0">
              <a:buNone/>
            </a:pPr>
            <a:endParaRPr lang="en-GB" sz="3600" dirty="0"/>
          </a:p>
          <a:p>
            <a:r>
              <a:rPr lang="en-GB" sz="5500" dirty="0"/>
              <a:t>Liquidity Ratios </a:t>
            </a:r>
          </a:p>
          <a:p>
            <a:pPr marL="0" indent="0">
              <a:buFont typeface="Arial" panose="020B0604020202020204" pitchFamily="34" charset="0"/>
              <a:buNone/>
            </a:pPr>
            <a:r>
              <a:rPr lang="en-GB" sz="4300" dirty="0"/>
              <a:t>Liquidity ratios show how effectively a business can pay it’s short term debt obligations. </a:t>
            </a:r>
          </a:p>
          <a:p>
            <a:pPr marL="0" indent="0">
              <a:buFont typeface="Arial" panose="020B0604020202020204" pitchFamily="34" charset="0"/>
              <a:buNone/>
            </a:pPr>
            <a:endParaRPr lang="en-GB" sz="4300" dirty="0"/>
          </a:p>
          <a:p>
            <a:r>
              <a:rPr lang="en-GB" sz="5500" dirty="0"/>
              <a:t>Capital Gearing Ratios </a:t>
            </a:r>
          </a:p>
          <a:p>
            <a:pPr marL="0" indent="0">
              <a:buFont typeface="Arial" panose="020B0604020202020204" pitchFamily="34" charset="0"/>
              <a:buNone/>
            </a:pPr>
            <a:r>
              <a:rPr lang="en-GB" sz="4300" dirty="0"/>
              <a:t>Capital Gearing ratios show how a business can hold their capital structure. </a:t>
            </a:r>
          </a:p>
          <a:p>
            <a:pPr marL="0" indent="0">
              <a:buNone/>
            </a:pPr>
            <a:endParaRPr lang="en-GB" sz="3600" dirty="0"/>
          </a:p>
          <a:p>
            <a:r>
              <a:rPr lang="en-GB" sz="5500" dirty="0"/>
              <a:t>Investors Ratios </a:t>
            </a:r>
          </a:p>
          <a:p>
            <a:pPr marL="0" indent="0">
              <a:buNone/>
            </a:pPr>
            <a:r>
              <a:rPr lang="en-GB" sz="4200" dirty="0"/>
              <a:t>Investors ratios show how a business can generate a profitable return from investments. </a:t>
            </a:r>
          </a:p>
          <a:p>
            <a:pPr marL="0" indent="0">
              <a:buNone/>
            </a:pPr>
            <a:endParaRPr lang="en-GB" sz="2000" dirty="0"/>
          </a:p>
        </p:txBody>
      </p:sp>
    </p:spTree>
    <p:extLst>
      <p:ext uri="{BB962C8B-B14F-4D97-AF65-F5344CB8AC3E}">
        <p14:creationId xmlns:p14="http://schemas.microsoft.com/office/powerpoint/2010/main" val="792837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808EC-060C-0768-7111-A43E74CF276E}"/>
              </a:ext>
            </a:extLst>
          </p:cNvPr>
          <p:cNvSpPr>
            <a:spLocks noGrp="1"/>
          </p:cNvSpPr>
          <p:nvPr>
            <p:ph type="title"/>
          </p:nvPr>
        </p:nvSpPr>
        <p:spPr>
          <a:xfrm>
            <a:off x="701040" y="2766217"/>
            <a:ext cx="10515600" cy="1325563"/>
          </a:xfrm>
        </p:spPr>
        <p:txBody>
          <a:bodyPr/>
          <a:lstStyle/>
          <a:p>
            <a:r>
              <a:rPr lang="en-GB" dirty="0"/>
              <a:t>Honeywell Aerospace Yeovil Financial Ratios</a:t>
            </a:r>
          </a:p>
        </p:txBody>
      </p:sp>
      <p:sp>
        <p:nvSpPr>
          <p:cNvPr id="3" name="Content Placeholder 2">
            <a:extLst>
              <a:ext uri="{FF2B5EF4-FFF2-40B4-BE49-F238E27FC236}">
                <a16:creationId xmlns:a16="http://schemas.microsoft.com/office/drawing/2014/main" id="{EB433662-DE63-8ECA-A9A3-34622EC92910}"/>
              </a:ext>
            </a:extLst>
          </p:cNvPr>
          <p:cNvSpPr>
            <a:spLocks noGrp="1"/>
          </p:cNvSpPr>
          <p:nvPr>
            <p:ph idx="1"/>
          </p:nvPr>
        </p:nvSpPr>
        <p:spPr>
          <a:xfrm>
            <a:off x="975360" y="3783869"/>
            <a:ext cx="10515600" cy="615823"/>
          </a:xfrm>
        </p:spPr>
        <p:txBody>
          <a:bodyPr/>
          <a:lstStyle/>
          <a:p>
            <a:pPr marL="0" indent="0">
              <a:buNone/>
            </a:pPr>
            <a:r>
              <a:rPr lang="en-GB" dirty="0"/>
              <a:t>Analysis of Financial Statements from 2022 to 2024 </a:t>
            </a:r>
          </a:p>
        </p:txBody>
      </p:sp>
      <p:pic>
        <p:nvPicPr>
          <p:cNvPr id="1028" name="Picture 4" descr="Honeywell Logo and symbol, meaning, history, PNG, brand">
            <a:extLst>
              <a:ext uri="{FF2B5EF4-FFF2-40B4-BE49-F238E27FC236}">
                <a16:creationId xmlns:a16="http://schemas.microsoft.com/office/drawing/2014/main" id="{06717BDB-F782-90F6-579F-464EDADBF0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0452" y="443445"/>
            <a:ext cx="4676775" cy="2630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88900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24977-7FAE-0F36-AA35-6DF2BE207A89}"/>
              </a:ext>
            </a:extLst>
          </p:cNvPr>
          <p:cNvSpPr>
            <a:spLocks noGrp="1"/>
          </p:cNvSpPr>
          <p:nvPr>
            <p:ph type="title"/>
          </p:nvPr>
        </p:nvSpPr>
        <p:spPr>
          <a:xfrm>
            <a:off x="280416" y="500062"/>
            <a:ext cx="10515600" cy="1325563"/>
          </a:xfrm>
        </p:spPr>
        <p:txBody>
          <a:bodyPr/>
          <a:lstStyle/>
          <a:p>
            <a:r>
              <a:rPr lang="en-GB" sz="4000" b="1" dirty="0"/>
              <a:t>Return on Capital employed ratio </a:t>
            </a:r>
            <a:br>
              <a:rPr lang="en-GB" dirty="0"/>
            </a:br>
            <a:endParaRPr lang="en-GB" dirty="0"/>
          </a:p>
        </p:txBody>
      </p:sp>
      <p:graphicFrame>
        <p:nvGraphicFramePr>
          <p:cNvPr id="4" name="Content Placeholder 3">
            <a:extLst>
              <a:ext uri="{FF2B5EF4-FFF2-40B4-BE49-F238E27FC236}">
                <a16:creationId xmlns:a16="http://schemas.microsoft.com/office/drawing/2014/main" id="{92EA7321-BA81-A104-044A-18A20C5A4F97}"/>
              </a:ext>
            </a:extLst>
          </p:cNvPr>
          <p:cNvGraphicFramePr>
            <a:graphicFrameLocks noGrp="1"/>
          </p:cNvGraphicFramePr>
          <p:nvPr>
            <p:ph idx="1"/>
            <p:extLst>
              <p:ext uri="{D42A27DB-BD31-4B8C-83A1-F6EECF244321}">
                <p14:modId xmlns:p14="http://schemas.microsoft.com/office/powerpoint/2010/main" val="2578969348"/>
              </p:ext>
            </p:extLst>
          </p:nvPr>
        </p:nvGraphicFramePr>
        <p:xfrm>
          <a:off x="280416" y="1660056"/>
          <a:ext cx="11631168" cy="741680"/>
        </p:xfrm>
        <a:graphic>
          <a:graphicData uri="http://schemas.openxmlformats.org/drawingml/2006/table">
            <a:tbl>
              <a:tblPr firstRow="1" bandRow="1">
                <a:tableStyleId>{5C22544A-7EE6-4342-B048-85BDC9FD1C3A}</a:tableStyleId>
              </a:tblPr>
              <a:tblGrid>
                <a:gridCol w="3285165">
                  <a:extLst>
                    <a:ext uri="{9D8B030D-6E8A-4147-A177-3AD203B41FA5}">
                      <a16:colId xmlns:a16="http://schemas.microsoft.com/office/drawing/2014/main" val="734469808"/>
                    </a:ext>
                  </a:extLst>
                </a:gridCol>
                <a:gridCol w="2533789">
                  <a:extLst>
                    <a:ext uri="{9D8B030D-6E8A-4147-A177-3AD203B41FA5}">
                      <a16:colId xmlns:a16="http://schemas.microsoft.com/office/drawing/2014/main" val="1350096881"/>
                    </a:ext>
                  </a:extLst>
                </a:gridCol>
                <a:gridCol w="2906107">
                  <a:extLst>
                    <a:ext uri="{9D8B030D-6E8A-4147-A177-3AD203B41FA5}">
                      <a16:colId xmlns:a16="http://schemas.microsoft.com/office/drawing/2014/main" val="33299055"/>
                    </a:ext>
                  </a:extLst>
                </a:gridCol>
                <a:gridCol w="2906107">
                  <a:extLst>
                    <a:ext uri="{9D8B030D-6E8A-4147-A177-3AD203B41FA5}">
                      <a16:colId xmlns:a16="http://schemas.microsoft.com/office/drawing/2014/main" val="1833550972"/>
                    </a:ext>
                  </a:extLst>
                </a:gridCol>
              </a:tblGrid>
              <a:tr h="370840">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1375398159"/>
                  </a:ext>
                </a:extLst>
              </a:tr>
              <a:tr h="370840">
                <a:tc>
                  <a:txBody>
                    <a:bodyPr/>
                    <a:lstStyle/>
                    <a:p>
                      <a:pPr algn="ctr"/>
                      <a:r>
                        <a:rPr lang="en-GB" dirty="0"/>
                        <a:t>Return on Capital Employed</a:t>
                      </a:r>
                    </a:p>
                  </a:txBody>
                  <a:tcPr/>
                </a:tc>
                <a:tc>
                  <a:txBody>
                    <a:bodyPr/>
                    <a:lstStyle/>
                    <a:p>
                      <a:pPr algn="ctr"/>
                      <a:r>
                        <a:rPr lang="en-GB" dirty="0"/>
                        <a:t>15.1%</a:t>
                      </a:r>
                    </a:p>
                  </a:txBody>
                  <a:tcPr/>
                </a:tc>
                <a:tc>
                  <a:txBody>
                    <a:bodyPr/>
                    <a:lstStyle/>
                    <a:p>
                      <a:pPr algn="ctr"/>
                      <a:r>
                        <a:rPr lang="en-GB" dirty="0"/>
                        <a:t>18.5% </a:t>
                      </a:r>
                    </a:p>
                  </a:txBody>
                  <a:tcPr/>
                </a:tc>
                <a:tc>
                  <a:txBody>
                    <a:bodyPr/>
                    <a:lstStyle/>
                    <a:p>
                      <a:pPr algn="ctr"/>
                      <a:r>
                        <a:rPr lang="en-GB" dirty="0"/>
                        <a:t>15.1%</a:t>
                      </a:r>
                    </a:p>
                  </a:txBody>
                  <a:tcPr/>
                </a:tc>
                <a:extLst>
                  <a:ext uri="{0D108BD9-81ED-4DB2-BD59-A6C34878D82A}">
                    <a16:rowId xmlns:a16="http://schemas.microsoft.com/office/drawing/2014/main" val="2551751939"/>
                  </a:ext>
                </a:extLst>
              </a:tr>
            </a:tbl>
          </a:graphicData>
        </a:graphic>
      </p:graphicFrame>
      <p:pic>
        <p:nvPicPr>
          <p:cNvPr id="6" name="Picture 4" descr="Honeywell Logo and symbol, meaning, history, PNG, brand">
            <a:extLst>
              <a:ext uri="{FF2B5EF4-FFF2-40B4-BE49-F238E27FC236}">
                <a16:creationId xmlns:a16="http://schemas.microsoft.com/office/drawing/2014/main" id="{F29FCE1E-D890-E25E-4FD6-943A31F501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35274" y="97726"/>
            <a:ext cx="2721483" cy="15308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54FF052-D6CF-7F7C-23A1-9A0AA74B62A8}"/>
              </a:ext>
            </a:extLst>
          </p:cNvPr>
          <p:cNvSpPr txBox="1"/>
          <p:nvPr/>
        </p:nvSpPr>
        <p:spPr>
          <a:xfrm>
            <a:off x="280416" y="2843418"/>
            <a:ext cx="11631168" cy="3693319"/>
          </a:xfrm>
          <a:prstGeom prst="rect">
            <a:avLst/>
          </a:prstGeom>
          <a:noFill/>
        </p:spPr>
        <p:txBody>
          <a:bodyPr wrap="square" rtlCol="0">
            <a:spAutoFit/>
          </a:bodyPr>
          <a:lstStyle/>
          <a:p>
            <a:r>
              <a:rPr lang="en-GB" dirty="0"/>
              <a:t>Return on Capital Employed = Income before Tax and Interest / Capital employed x 100  </a:t>
            </a:r>
          </a:p>
          <a:p>
            <a:endParaRPr lang="en-GB" dirty="0"/>
          </a:p>
          <a:p>
            <a:r>
              <a:rPr lang="en-GB" dirty="0"/>
              <a:t>2024 – 8,162,000 / 53,940,000 x 100 = 15.1% </a:t>
            </a:r>
          </a:p>
          <a:p>
            <a:endParaRPr lang="en-GB" dirty="0"/>
          </a:p>
          <a:p>
            <a:r>
              <a:rPr lang="en-GB" dirty="0"/>
              <a:t>2023 –  7,944,000 / 42,986,000 x 100 = 18.5%</a:t>
            </a:r>
          </a:p>
          <a:p>
            <a:endParaRPr lang="en-GB" dirty="0"/>
          </a:p>
          <a:p>
            <a:r>
              <a:rPr lang="en-GB" dirty="0"/>
              <a:t>2022 – 7,591,000 / 50,120,000 x 100 = 15.1% </a:t>
            </a:r>
          </a:p>
          <a:p>
            <a:endParaRPr lang="en-GB" dirty="0"/>
          </a:p>
          <a:p>
            <a:endParaRPr lang="en-GB" dirty="0"/>
          </a:p>
          <a:p>
            <a:r>
              <a:rPr lang="en-GB" dirty="0"/>
              <a:t>Honeywell displays the highest ROCE in 2023, which is driven by a healthier balance sheet as opposed to a large profit increase. However, as this then goes back down to 15.1%, as shown in 2022, it could be viewed that Honeywell have gone back to an unhealthy ROCE, but I can see this is driven because of heavy reinvestment, not because the business has become less profitable. </a:t>
            </a:r>
          </a:p>
        </p:txBody>
      </p:sp>
    </p:spTree>
    <p:extLst>
      <p:ext uri="{BB962C8B-B14F-4D97-AF65-F5344CB8AC3E}">
        <p14:creationId xmlns:p14="http://schemas.microsoft.com/office/powerpoint/2010/main" val="3891091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a:extLst>
            <a:ext uri="{FF2B5EF4-FFF2-40B4-BE49-F238E27FC236}">
              <a16:creationId xmlns:a16="http://schemas.microsoft.com/office/drawing/2014/main" id="{98F23112-CCF7-51CD-04D4-FCE9C2E377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20AE79-1AAC-61B9-160A-EE3460F20925}"/>
              </a:ext>
            </a:extLst>
          </p:cNvPr>
          <p:cNvSpPr>
            <a:spLocks noGrp="1"/>
          </p:cNvSpPr>
          <p:nvPr>
            <p:ph type="title"/>
          </p:nvPr>
        </p:nvSpPr>
        <p:spPr>
          <a:xfrm>
            <a:off x="280416" y="383413"/>
            <a:ext cx="10515600" cy="1325563"/>
          </a:xfrm>
        </p:spPr>
        <p:txBody>
          <a:bodyPr/>
          <a:lstStyle/>
          <a:p>
            <a:r>
              <a:rPr lang="en-US" sz="4000" b="1" dirty="0"/>
              <a:t>Return on Shareholders’ Funds Ratio</a:t>
            </a:r>
            <a:br>
              <a:rPr lang="en-GB" dirty="0"/>
            </a:br>
            <a:endParaRPr lang="en-GB" dirty="0"/>
          </a:p>
        </p:txBody>
      </p:sp>
      <p:graphicFrame>
        <p:nvGraphicFramePr>
          <p:cNvPr id="5" name="Table 4">
            <a:extLst>
              <a:ext uri="{FF2B5EF4-FFF2-40B4-BE49-F238E27FC236}">
                <a16:creationId xmlns:a16="http://schemas.microsoft.com/office/drawing/2014/main" id="{D70CB4D7-21CE-43A8-F9A6-8A63BDA4A7E0}"/>
              </a:ext>
            </a:extLst>
          </p:cNvPr>
          <p:cNvGraphicFramePr>
            <a:graphicFrameLocks noGrp="1"/>
          </p:cNvGraphicFramePr>
          <p:nvPr>
            <p:extLst>
              <p:ext uri="{D42A27DB-BD31-4B8C-83A1-F6EECF244321}">
                <p14:modId xmlns:p14="http://schemas.microsoft.com/office/powerpoint/2010/main" val="941281143"/>
              </p:ext>
            </p:extLst>
          </p:nvPr>
        </p:nvGraphicFramePr>
        <p:xfrm>
          <a:off x="280416" y="1628560"/>
          <a:ext cx="11643361" cy="741680"/>
        </p:xfrm>
        <a:graphic>
          <a:graphicData uri="http://schemas.openxmlformats.org/drawingml/2006/table">
            <a:tbl>
              <a:tblPr firstRow="1" bandRow="1">
                <a:tableStyleId>{5C22544A-7EE6-4342-B048-85BDC9FD1C3A}</a:tableStyleId>
              </a:tblPr>
              <a:tblGrid>
                <a:gridCol w="3288608">
                  <a:extLst>
                    <a:ext uri="{9D8B030D-6E8A-4147-A177-3AD203B41FA5}">
                      <a16:colId xmlns:a16="http://schemas.microsoft.com/office/drawing/2014/main" val="991510387"/>
                    </a:ext>
                  </a:extLst>
                </a:gridCol>
                <a:gridCol w="2536445">
                  <a:extLst>
                    <a:ext uri="{9D8B030D-6E8A-4147-A177-3AD203B41FA5}">
                      <a16:colId xmlns:a16="http://schemas.microsoft.com/office/drawing/2014/main" val="1717307211"/>
                    </a:ext>
                  </a:extLst>
                </a:gridCol>
                <a:gridCol w="2909154">
                  <a:extLst>
                    <a:ext uri="{9D8B030D-6E8A-4147-A177-3AD203B41FA5}">
                      <a16:colId xmlns:a16="http://schemas.microsoft.com/office/drawing/2014/main" val="3561585895"/>
                    </a:ext>
                  </a:extLst>
                </a:gridCol>
                <a:gridCol w="2909154">
                  <a:extLst>
                    <a:ext uri="{9D8B030D-6E8A-4147-A177-3AD203B41FA5}">
                      <a16:colId xmlns:a16="http://schemas.microsoft.com/office/drawing/2014/main" val="1046109097"/>
                    </a:ext>
                  </a:extLst>
                </a:gridCol>
              </a:tblGrid>
              <a:tr h="370840">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4133813105"/>
                  </a:ext>
                </a:extLst>
              </a:tr>
              <a:tr h="370840">
                <a:tc>
                  <a:txBody>
                    <a:bodyPr/>
                    <a:lstStyle/>
                    <a:p>
                      <a:pPr algn="ctr"/>
                      <a:r>
                        <a:rPr lang="en-GB" sz="1400" dirty="0"/>
                        <a:t>Return on Shareholders Funds Ratio</a:t>
                      </a:r>
                    </a:p>
                  </a:txBody>
                  <a:tcPr/>
                </a:tc>
                <a:tc>
                  <a:txBody>
                    <a:bodyPr/>
                    <a:lstStyle/>
                    <a:p>
                      <a:pPr algn="ctr"/>
                      <a:r>
                        <a:rPr lang="en-GB" dirty="0"/>
                        <a:t>32.1%</a:t>
                      </a:r>
                    </a:p>
                  </a:txBody>
                  <a:tcPr/>
                </a:tc>
                <a:tc>
                  <a:txBody>
                    <a:bodyPr/>
                    <a:lstStyle/>
                    <a:p>
                      <a:pPr algn="ctr"/>
                      <a:r>
                        <a:rPr lang="en-GB" dirty="0"/>
                        <a:t>21.7%</a:t>
                      </a:r>
                    </a:p>
                  </a:txBody>
                  <a:tcPr/>
                </a:tc>
                <a:tc>
                  <a:txBody>
                    <a:bodyPr/>
                    <a:lstStyle/>
                    <a:p>
                      <a:pPr algn="ctr"/>
                      <a:r>
                        <a:rPr lang="en-GB" dirty="0"/>
                        <a:t>14.7%</a:t>
                      </a:r>
                    </a:p>
                  </a:txBody>
                  <a:tcPr/>
                </a:tc>
                <a:extLst>
                  <a:ext uri="{0D108BD9-81ED-4DB2-BD59-A6C34878D82A}">
                    <a16:rowId xmlns:a16="http://schemas.microsoft.com/office/drawing/2014/main" val="2739665412"/>
                  </a:ext>
                </a:extLst>
              </a:tr>
            </a:tbl>
          </a:graphicData>
        </a:graphic>
      </p:graphicFrame>
      <p:sp>
        <p:nvSpPr>
          <p:cNvPr id="6" name="TextBox 5">
            <a:extLst>
              <a:ext uri="{FF2B5EF4-FFF2-40B4-BE49-F238E27FC236}">
                <a16:creationId xmlns:a16="http://schemas.microsoft.com/office/drawing/2014/main" id="{315AAA67-8907-71C7-C015-E3CF3494FD5F}"/>
              </a:ext>
            </a:extLst>
          </p:cNvPr>
          <p:cNvSpPr txBox="1"/>
          <p:nvPr/>
        </p:nvSpPr>
        <p:spPr>
          <a:xfrm>
            <a:off x="216407" y="2901139"/>
            <a:ext cx="11940349" cy="3416320"/>
          </a:xfrm>
          <a:prstGeom prst="rect">
            <a:avLst/>
          </a:prstGeom>
          <a:noFill/>
        </p:spPr>
        <p:txBody>
          <a:bodyPr wrap="square" rtlCol="0">
            <a:spAutoFit/>
          </a:bodyPr>
          <a:lstStyle/>
          <a:p>
            <a:r>
              <a:rPr lang="en-GB" dirty="0"/>
              <a:t>Return on Shareholders Funds Ratio = Net Profit After Tax / Shareholders Equity x 100</a:t>
            </a:r>
          </a:p>
          <a:p>
            <a:endParaRPr lang="en-GB" dirty="0"/>
          </a:p>
          <a:p>
            <a:r>
              <a:rPr lang="en-GB" dirty="0"/>
              <a:t>2024 – 5,705,000 / 17,794,000 x 100 = 32.1%</a:t>
            </a:r>
          </a:p>
          <a:p>
            <a:endParaRPr lang="en-GB" dirty="0"/>
          </a:p>
          <a:p>
            <a:r>
              <a:rPr lang="en-GB" dirty="0"/>
              <a:t>2023 – 5,658,000 / 26,116,000 x 100 = 21.7%</a:t>
            </a:r>
          </a:p>
          <a:p>
            <a:endParaRPr lang="en-GB" dirty="0"/>
          </a:p>
          <a:p>
            <a:r>
              <a:rPr lang="en-GB" dirty="0"/>
              <a:t>2022 -  4,966,000 / 33,730,000 = 14.7%</a:t>
            </a:r>
          </a:p>
          <a:p>
            <a:endParaRPr lang="en-GB" dirty="0"/>
          </a:p>
          <a:p>
            <a:endParaRPr lang="en-GB" dirty="0"/>
          </a:p>
          <a:p>
            <a:r>
              <a:rPr lang="en-GB" dirty="0"/>
              <a:t>The clear rise year on year from ROSF shows improvements in the efficient use of shareholder’s investments. Honeywell has reduced its equity through buybacks and dividends whilst successfully maintaining a profitable business. The boost year on year in ROSF will be due to Honeywell reducing its equity, but this does increase financial risk for Honeywell. </a:t>
            </a:r>
          </a:p>
        </p:txBody>
      </p:sp>
      <p:pic>
        <p:nvPicPr>
          <p:cNvPr id="7" name="Picture 4" descr="Honeywell Logo and symbol, meaning, history, PNG, brand">
            <a:extLst>
              <a:ext uri="{FF2B5EF4-FFF2-40B4-BE49-F238E27FC236}">
                <a16:creationId xmlns:a16="http://schemas.microsoft.com/office/drawing/2014/main" id="{66F14DC2-8543-C22E-2E96-64BDA26B6D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35274" y="97726"/>
            <a:ext cx="2721483" cy="1530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672568"/>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BEE77-DB22-9951-2C44-3FD13180B45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8283BE-0B3A-DCDD-48C7-0FDC0629CFA5}"/>
              </a:ext>
            </a:extLst>
          </p:cNvPr>
          <p:cNvSpPr>
            <a:spLocks noGrp="1"/>
          </p:cNvSpPr>
          <p:nvPr>
            <p:ph type="title"/>
          </p:nvPr>
        </p:nvSpPr>
        <p:spPr>
          <a:xfrm>
            <a:off x="225552" y="337693"/>
            <a:ext cx="10515600" cy="1325563"/>
          </a:xfrm>
        </p:spPr>
        <p:txBody>
          <a:bodyPr/>
          <a:lstStyle/>
          <a:p>
            <a:r>
              <a:rPr lang="en-US" sz="4000" b="1" dirty="0"/>
              <a:t>Gross Profit Margin Ratio</a:t>
            </a:r>
            <a:br>
              <a:rPr lang="en-GB" dirty="0"/>
            </a:br>
            <a:endParaRPr lang="en-GB" dirty="0"/>
          </a:p>
        </p:txBody>
      </p:sp>
      <p:graphicFrame>
        <p:nvGraphicFramePr>
          <p:cNvPr id="4" name="Table 3">
            <a:extLst>
              <a:ext uri="{FF2B5EF4-FFF2-40B4-BE49-F238E27FC236}">
                <a16:creationId xmlns:a16="http://schemas.microsoft.com/office/drawing/2014/main" id="{278B15C0-8E33-59A5-7E88-3A017A1A46D6}"/>
              </a:ext>
            </a:extLst>
          </p:cNvPr>
          <p:cNvGraphicFramePr>
            <a:graphicFrameLocks noGrp="1"/>
          </p:cNvGraphicFramePr>
          <p:nvPr>
            <p:extLst>
              <p:ext uri="{D42A27DB-BD31-4B8C-83A1-F6EECF244321}">
                <p14:modId xmlns:p14="http://schemas.microsoft.com/office/powerpoint/2010/main" val="3844674135"/>
              </p:ext>
            </p:extLst>
          </p:nvPr>
        </p:nvGraphicFramePr>
        <p:xfrm>
          <a:off x="225552" y="1825625"/>
          <a:ext cx="11734799" cy="741680"/>
        </p:xfrm>
        <a:graphic>
          <a:graphicData uri="http://schemas.openxmlformats.org/drawingml/2006/table">
            <a:tbl>
              <a:tblPr firstRow="1" bandRow="1">
                <a:tableStyleId>{5C22544A-7EE6-4342-B048-85BDC9FD1C3A}</a:tableStyleId>
              </a:tblPr>
              <a:tblGrid>
                <a:gridCol w="3314435">
                  <a:extLst>
                    <a:ext uri="{9D8B030D-6E8A-4147-A177-3AD203B41FA5}">
                      <a16:colId xmlns:a16="http://schemas.microsoft.com/office/drawing/2014/main" val="969375034"/>
                    </a:ext>
                  </a:extLst>
                </a:gridCol>
                <a:gridCol w="2556364">
                  <a:extLst>
                    <a:ext uri="{9D8B030D-6E8A-4147-A177-3AD203B41FA5}">
                      <a16:colId xmlns:a16="http://schemas.microsoft.com/office/drawing/2014/main" val="2208362863"/>
                    </a:ext>
                  </a:extLst>
                </a:gridCol>
                <a:gridCol w="2932000">
                  <a:extLst>
                    <a:ext uri="{9D8B030D-6E8A-4147-A177-3AD203B41FA5}">
                      <a16:colId xmlns:a16="http://schemas.microsoft.com/office/drawing/2014/main" val="2239637470"/>
                    </a:ext>
                  </a:extLst>
                </a:gridCol>
                <a:gridCol w="2932000">
                  <a:extLst>
                    <a:ext uri="{9D8B030D-6E8A-4147-A177-3AD203B41FA5}">
                      <a16:colId xmlns:a16="http://schemas.microsoft.com/office/drawing/2014/main" val="2786086240"/>
                    </a:ext>
                  </a:extLst>
                </a:gridCol>
              </a:tblGrid>
              <a:tr h="370840">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3233540041"/>
                  </a:ext>
                </a:extLst>
              </a:tr>
              <a:tr h="370840">
                <a:tc>
                  <a:txBody>
                    <a:bodyPr/>
                    <a:lstStyle/>
                    <a:p>
                      <a:pPr algn="ctr"/>
                      <a:r>
                        <a:rPr lang="en-GB" dirty="0"/>
                        <a:t>Gross Profit Margin Ratio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38.1%</a:t>
                      </a:r>
                    </a:p>
                  </a:txBody>
                  <a:tcPr/>
                </a:tc>
                <a:tc>
                  <a:txBody>
                    <a:bodyPr/>
                    <a:lstStyle/>
                    <a:p>
                      <a:pPr algn="ctr"/>
                      <a:r>
                        <a:rPr lang="en-GB" dirty="0"/>
                        <a:t>37.3%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37.0%</a:t>
                      </a:r>
                    </a:p>
                  </a:txBody>
                  <a:tcPr/>
                </a:tc>
                <a:extLst>
                  <a:ext uri="{0D108BD9-81ED-4DB2-BD59-A6C34878D82A}">
                    <a16:rowId xmlns:a16="http://schemas.microsoft.com/office/drawing/2014/main" val="114363099"/>
                  </a:ext>
                </a:extLst>
              </a:tr>
            </a:tbl>
          </a:graphicData>
        </a:graphic>
      </p:graphicFrame>
      <p:pic>
        <p:nvPicPr>
          <p:cNvPr id="5" name="Picture 4" descr="Honeywell Logo and symbol, meaning, history, PNG, brand">
            <a:extLst>
              <a:ext uri="{FF2B5EF4-FFF2-40B4-BE49-F238E27FC236}">
                <a16:creationId xmlns:a16="http://schemas.microsoft.com/office/drawing/2014/main" id="{6F2FF007-E76C-7E99-0BB6-FCFBCD75C5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80410" y="0"/>
            <a:ext cx="2721483" cy="153083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34582D2-50AD-8844-6096-0F5F0C24BBD4}"/>
              </a:ext>
            </a:extLst>
          </p:cNvPr>
          <p:cNvSpPr txBox="1"/>
          <p:nvPr/>
        </p:nvSpPr>
        <p:spPr>
          <a:xfrm>
            <a:off x="225551" y="3035808"/>
            <a:ext cx="11734799" cy="3416320"/>
          </a:xfrm>
          <a:prstGeom prst="rect">
            <a:avLst/>
          </a:prstGeom>
          <a:noFill/>
        </p:spPr>
        <p:txBody>
          <a:bodyPr wrap="square" rtlCol="0">
            <a:spAutoFit/>
          </a:bodyPr>
          <a:lstStyle/>
          <a:p>
            <a:r>
              <a:rPr lang="en-GB" dirty="0"/>
              <a:t>Gross Profit Margin Ratio = Gross Profit / Revenue x 100 </a:t>
            </a:r>
          </a:p>
          <a:p>
            <a:endParaRPr lang="en-GB" dirty="0"/>
          </a:p>
          <a:p>
            <a:r>
              <a:rPr lang="en-GB" dirty="0"/>
              <a:t>2024 – (38,498,000 – 23,836,000) / 38,498,000 = 38.1%</a:t>
            </a:r>
          </a:p>
          <a:p>
            <a:endParaRPr lang="en-GB" dirty="0"/>
          </a:p>
          <a:p>
            <a:r>
              <a:rPr lang="en-GB" dirty="0"/>
              <a:t>2023 – (36,662,000 – 22,995,000) / 36,662,000 = 37.3% </a:t>
            </a:r>
          </a:p>
          <a:p>
            <a:endParaRPr lang="en-GB" dirty="0"/>
          </a:p>
          <a:p>
            <a:r>
              <a:rPr lang="en-GB" dirty="0"/>
              <a:t>2022 – (35,466,000 – 22,347,000) / 35,466,000 = 37.0%</a:t>
            </a:r>
          </a:p>
          <a:p>
            <a:endParaRPr lang="en-GB" dirty="0"/>
          </a:p>
          <a:p>
            <a:endParaRPr lang="en-GB" dirty="0"/>
          </a:p>
          <a:p>
            <a:r>
              <a:rPr lang="en-GB" dirty="0"/>
              <a:t>Gross Profit has marginally increased year on year, which suggests Honeywell is managing its inflation effectively and is benefitting from increased efficiency in </a:t>
            </a:r>
            <a:r>
              <a:rPr lang="en-GB"/>
              <a:t>controlling production costs. </a:t>
            </a:r>
            <a:endParaRPr lang="en-GB" dirty="0"/>
          </a:p>
          <a:p>
            <a:endParaRPr lang="en-GB" dirty="0"/>
          </a:p>
        </p:txBody>
      </p:sp>
    </p:spTree>
    <p:extLst>
      <p:ext uri="{BB962C8B-B14F-4D97-AF65-F5344CB8AC3E}">
        <p14:creationId xmlns:p14="http://schemas.microsoft.com/office/powerpoint/2010/main" val="30600256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783A8E-5E6F-F5ED-EDD5-1415978F19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B0B06D-4689-28A6-069C-D87187360AA6}"/>
              </a:ext>
            </a:extLst>
          </p:cNvPr>
          <p:cNvSpPr>
            <a:spLocks noGrp="1"/>
          </p:cNvSpPr>
          <p:nvPr>
            <p:ph type="title"/>
          </p:nvPr>
        </p:nvSpPr>
        <p:spPr/>
        <p:txBody>
          <a:bodyPr>
            <a:normAutofit/>
          </a:bodyPr>
          <a:lstStyle/>
          <a:p>
            <a:r>
              <a:rPr lang="en-US" sz="4000" b="1" dirty="0"/>
              <a:t>Operating Profit Margin Ratio</a:t>
            </a:r>
            <a:endParaRPr lang="en-GB" sz="4000" b="1" dirty="0"/>
          </a:p>
        </p:txBody>
      </p:sp>
      <p:graphicFrame>
        <p:nvGraphicFramePr>
          <p:cNvPr id="6" name="Table 5">
            <a:extLst>
              <a:ext uri="{FF2B5EF4-FFF2-40B4-BE49-F238E27FC236}">
                <a16:creationId xmlns:a16="http://schemas.microsoft.com/office/drawing/2014/main" id="{BDB93935-8BE8-C771-6F80-9BB3BF564F5D}"/>
              </a:ext>
            </a:extLst>
          </p:cNvPr>
          <p:cNvGraphicFramePr>
            <a:graphicFrameLocks noGrp="1"/>
          </p:cNvGraphicFramePr>
          <p:nvPr>
            <p:extLst>
              <p:ext uri="{D42A27DB-BD31-4B8C-83A1-F6EECF244321}">
                <p14:modId xmlns:p14="http://schemas.microsoft.com/office/powerpoint/2010/main" val="432524007"/>
              </p:ext>
            </p:extLst>
          </p:nvPr>
        </p:nvGraphicFramePr>
        <p:xfrm>
          <a:off x="237744" y="1690688"/>
          <a:ext cx="11777472" cy="1010920"/>
        </p:xfrm>
        <a:graphic>
          <a:graphicData uri="http://schemas.openxmlformats.org/drawingml/2006/table">
            <a:tbl>
              <a:tblPr firstRow="1" bandRow="1">
                <a:tableStyleId>{5C22544A-7EE6-4342-B048-85BDC9FD1C3A}</a:tableStyleId>
              </a:tblPr>
              <a:tblGrid>
                <a:gridCol w="3326488">
                  <a:extLst>
                    <a:ext uri="{9D8B030D-6E8A-4147-A177-3AD203B41FA5}">
                      <a16:colId xmlns:a16="http://schemas.microsoft.com/office/drawing/2014/main" val="969375034"/>
                    </a:ext>
                  </a:extLst>
                </a:gridCol>
                <a:gridCol w="2565660">
                  <a:extLst>
                    <a:ext uri="{9D8B030D-6E8A-4147-A177-3AD203B41FA5}">
                      <a16:colId xmlns:a16="http://schemas.microsoft.com/office/drawing/2014/main" val="2208362863"/>
                    </a:ext>
                  </a:extLst>
                </a:gridCol>
                <a:gridCol w="2942662">
                  <a:extLst>
                    <a:ext uri="{9D8B030D-6E8A-4147-A177-3AD203B41FA5}">
                      <a16:colId xmlns:a16="http://schemas.microsoft.com/office/drawing/2014/main" val="2239637470"/>
                    </a:ext>
                  </a:extLst>
                </a:gridCol>
                <a:gridCol w="2942662">
                  <a:extLst>
                    <a:ext uri="{9D8B030D-6E8A-4147-A177-3AD203B41FA5}">
                      <a16:colId xmlns:a16="http://schemas.microsoft.com/office/drawing/2014/main" val="2786086240"/>
                    </a:ext>
                  </a:extLst>
                </a:gridCol>
              </a:tblGrid>
              <a:tr h="370840">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3233540041"/>
                  </a:ext>
                </a:extLst>
              </a:tr>
              <a:tr h="370840">
                <a:tc>
                  <a:txBody>
                    <a:bodyPr/>
                    <a:lstStyle/>
                    <a:p>
                      <a:pPr algn="ctr"/>
                      <a:r>
                        <a:rPr lang="en-GB" dirty="0"/>
                        <a:t>Operating Profit Margin Ratio </a:t>
                      </a:r>
                    </a:p>
                  </a:txBody>
                  <a:tcPr/>
                </a:tc>
                <a:tc>
                  <a:txBody>
                    <a:bodyPr/>
                    <a:lstStyle/>
                    <a:p>
                      <a:pPr algn="ctr"/>
                      <a:r>
                        <a:rPr lang="en-GB" dirty="0"/>
                        <a:t>16.3%</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16.3%</a:t>
                      </a:r>
                    </a:p>
                    <a:p>
                      <a:pPr algn="ctr"/>
                      <a:endParaRPr lang="en-GB" dirty="0"/>
                    </a:p>
                  </a:txBody>
                  <a:tcPr/>
                </a:tc>
                <a:tc>
                  <a:txBody>
                    <a:bodyPr/>
                    <a:lstStyle/>
                    <a:p>
                      <a:pPr algn="ctr"/>
                      <a:r>
                        <a:rPr lang="en-GB" dirty="0"/>
                        <a:t>13.1%</a:t>
                      </a:r>
                    </a:p>
                  </a:txBody>
                  <a:tcPr/>
                </a:tc>
                <a:extLst>
                  <a:ext uri="{0D108BD9-81ED-4DB2-BD59-A6C34878D82A}">
                    <a16:rowId xmlns:a16="http://schemas.microsoft.com/office/drawing/2014/main" val="114363099"/>
                  </a:ext>
                </a:extLst>
              </a:tr>
            </a:tbl>
          </a:graphicData>
        </a:graphic>
      </p:graphicFrame>
      <p:sp>
        <p:nvSpPr>
          <p:cNvPr id="7" name="TextBox 6">
            <a:extLst>
              <a:ext uri="{FF2B5EF4-FFF2-40B4-BE49-F238E27FC236}">
                <a16:creationId xmlns:a16="http://schemas.microsoft.com/office/drawing/2014/main" id="{3A6BC425-C0D2-EC40-3521-C7BEA2818894}"/>
              </a:ext>
            </a:extLst>
          </p:cNvPr>
          <p:cNvSpPr txBox="1"/>
          <p:nvPr/>
        </p:nvSpPr>
        <p:spPr>
          <a:xfrm>
            <a:off x="838200" y="3081528"/>
            <a:ext cx="10305288" cy="3416320"/>
          </a:xfrm>
          <a:prstGeom prst="rect">
            <a:avLst/>
          </a:prstGeom>
          <a:noFill/>
        </p:spPr>
        <p:txBody>
          <a:bodyPr wrap="square" rtlCol="0">
            <a:spAutoFit/>
          </a:bodyPr>
          <a:lstStyle/>
          <a:p>
            <a:r>
              <a:rPr lang="en-GB" dirty="0"/>
              <a:t>Operating Profit Margin Ratio = Operating Profit / Revenue x 100 </a:t>
            </a:r>
          </a:p>
          <a:p>
            <a:endParaRPr lang="en-GB" dirty="0"/>
          </a:p>
          <a:p>
            <a:r>
              <a:rPr lang="en-GB" dirty="0"/>
              <a:t>2024 – 6,268,000 / 38,498,000 x 100 = 16.3% </a:t>
            </a:r>
          </a:p>
          <a:p>
            <a:endParaRPr lang="en-GB" dirty="0"/>
          </a:p>
          <a:p>
            <a:r>
              <a:rPr lang="en-GB" dirty="0"/>
              <a:t>2023 – 5,976,000 / 36,662,000 x 100 = 16.3% </a:t>
            </a:r>
          </a:p>
          <a:p>
            <a:endParaRPr lang="en-GB" dirty="0"/>
          </a:p>
          <a:p>
            <a:r>
              <a:rPr lang="en-GB" dirty="0"/>
              <a:t>2022 – 4,641,000 / 35,466,000 x 100 = 13.1% </a:t>
            </a:r>
          </a:p>
          <a:p>
            <a:endParaRPr lang="en-GB" dirty="0"/>
          </a:p>
          <a:p>
            <a:endParaRPr lang="en-GB" dirty="0"/>
          </a:p>
          <a:p>
            <a:r>
              <a:rPr lang="en-GB" dirty="0"/>
              <a:t>Honeywell in 2022 had the weakest Operating Profit Margin in all 3 years, due to higher costs and lower service margins, however going forward to 2023 and 2024 the Operating profit margin improved to 16.3% which represents the improvements in cost control</a:t>
            </a:r>
          </a:p>
        </p:txBody>
      </p:sp>
      <p:pic>
        <p:nvPicPr>
          <p:cNvPr id="10" name="Picture 9" descr="Honeywell Logo and symbol, meaning, history, PNG, brand">
            <a:extLst>
              <a:ext uri="{FF2B5EF4-FFF2-40B4-BE49-F238E27FC236}">
                <a16:creationId xmlns:a16="http://schemas.microsoft.com/office/drawing/2014/main" id="{06CBB6CB-EF4C-E913-0F11-768EBD718A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2122" y="159854"/>
            <a:ext cx="2721483" cy="1530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3645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ED30F-C13A-2D89-E602-A8FB597F98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5E4ED2-90C4-6073-6164-78B5002B5D75}"/>
              </a:ext>
            </a:extLst>
          </p:cNvPr>
          <p:cNvSpPr>
            <a:spLocks noGrp="1"/>
          </p:cNvSpPr>
          <p:nvPr>
            <p:ph type="title"/>
          </p:nvPr>
        </p:nvSpPr>
        <p:spPr>
          <a:xfrm>
            <a:off x="135827" y="301148"/>
            <a:ext cx="10515600" cy="1325563"/>
          </a:xfrm>
        </p:spPr>
        <p:txBody>
          <a:bodyPr>
            <a:normAutofit/>
          </a:bodyPr>
          <a:lstStyle/>
          <a:p>
            <a:r>
              <a:rPr lang="en-US" sz="4000" b="1" dirty="0"/>
              <a:t>Sales Revenue to Capital Employed Ratio</a:t>
            </a:r>
            <a:endParaRPr lang="en-GB" sz="4000" b="1" dirty="0"/>
          </a:p>
        </p:txBody>
      </p:sp>
      <p:graphicFrame>
        <p:nvGraphicFramePr>
          <p:cNvPr id="6" name="Table 5">
            <a:extLst>
              <a:ext uri="{FF2B5EF4-FFF2-40B4-BE49-F238E27FC236}">
                <a16:creationId xmlns:a16="http://schemas.microsoft.com/office/drawing/2014/main" id="{D02308DE-EFD5-334F-ADBC-682ECB9258F6}"/>
              </a:ext>
            </a:extLst>
          </p:cNvPr>
          <p:cNvGraphicFramePr>
            <a:graphicFrameLocks noGrp="1"/>
          </p:cNvGraphicFramePr>
          <p:nvPr>
            <p:extLst>
              <p:ext uri="{D42A27DB-BD31-4B8C-83A1-F6EECF244321}">
                <p14:modId xmlns:p14="http://schemas.microsoft.com/office/powerpoint/2010/main" val="2427463933"/>
              </p:ext>
            </p:extLst>
          </p:nvPr>
        </p:nvGraphicFramePr>
        <p:xfrm>
          <a:off x="271272" y="1469009"/>
          <a:ext cx="11649456" cy="1005840"/>
        </p:xfrm>
        <a:graphic>
          <a:graphicData uri="http://schemas.openxmlformats.org/drawingml/2006/table">
            <a:tbl>
              <a:tblPr firstRow="1" bandRow="1">
                <a:tableStyleId>{5C22544A-7EE6-4342-B048-85BDC9FD1C3A}</a:tableStyleId>
              </a:tblPr>
              <a:tblGrid>
                <a:gridCol w="3290330">
                  <a:extLst>
                    <a:ext uri="{9D8B030D-6E8A-4147-A177-3AD203B41FA5}">
                      <a16:colId xmlns:a16="http://schemas.microsoft.com/office/drawing/2014/main" val="969375034"/>
                    </a:ext>
                  </a:extLst>
                </a:gridCol>
                <a:gridCol w="2537772">
                  <a:extLst>
                    <a:ext uri="{9D8B030D-6E8A-4147-A177-3AD203B41FA5}">
                      <a16:colId xmlns:a16="http://schemas.microsoft.com/office/drawing/2014/main" val="2208362863"/>
                    </a:ext>
                  </a:extLst>
                </a:gridCol>
                <a:gridCol w="2910677">
                  <a:extLst>
                    <a:ext uri="{9D8B030D-6E8A-4147-A177-3AD203B41FA5}">
                      <a16:colId xmlns:a16="http://schemas.microsoft.com/office/drawing/2014/main" val="2239637470"/>
                    </a:ext>
                  </a:extLst>
                </a:gridCol>
                <a:gridCol w="2910677">
                  <a:extLst>
                    <a:ext uri="{9D8B030D-6E8A-4147-A177-3AD203B41FA5}">
                      <a16:colId xmlns:a16="http://schemas.microsoft.com/office/drawing/2014/main" val="2786086240"/>
                    </a:ext>
                  </a:extLst>
                </a:gridCol>
              </a:tblGrid>
              <a:tr h="336598">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3233540041"/>
                  </a:ext>
                </a:extLst>
              </a:tr>
              <a:tr h="580977">
                <a:tc>
                  <a:txBody>
                    <a:bodyPr/>
                    <a:lstStyle/>
                    <a:p>
                      <a:pPr algn="ctr"/>
                      <a:r>
                        <a:rPr lang="en-US" sz="1800" b="0" dirty="0"/>
                        <a:t>Sales Revenue to Capital Employed Ratio</a:t>
                      </a:r>
                      <a:endParaRPr lang="en-GB" b="0" dirty="0"/>
                    </a:p>
                  </a:txBody>
                  <a:tcPr/>
                </a:tc>
                <a:tc>
                  <a:txBody>
                    <a:bodyPr/>
                    <a:lstStyle/>
                    <a:p>
                      <a:pPr algn="ctr"/>
                      <a:r>
                        <a:rPr lang="en-GB" dirty="0"/>
                        <a:t>0.72 </a:t>
                      </a:r>
                    </a:p>
                  </a:txBody>
                  <a:tcPr/>
                </a:tc>
                <a:tc>
                  <a:txBody>
                    <a:bodyPr/>
                    <a:lstStyle/>
                    <a:p>
                      <a:pPr algn="ctr"/>
                      <a:r>
                        <a:rPr lang="en-GB" dirty="0"/>
                        <a:t>0.85</a:t>
                      </a:r>
                    </a:p>
                  </a:txBody>
                  <a:tcPr/>
                </a:tc>
                <a:tc>
                  <a:txBody>
                    <a:bodyPr/>
                    <a:lstStyle/>
                    <a:p>
                      <a:pPr algn="ctr"/>
                      <a:r>
                        <a:rPr lang="en-GB" dirty="0"/>
                        <a:t>0.73</a:t>
                      </a:r>
                    </a:p>
                  </a:txBody>
                  <a:tcPr/>
                </a:tc>
                <a:extLst>
                  <a:ext uri="{0D108BD9-81ED-4DB2-BD59-A6C34878D82A}">
                    <a16:rowId xmlns:a16="http://schemas.microsoft.com/office/drawing/2014/main" val="114363099"/>
                  </a:ext>
                </a:extLst>
              </a:tr>
            </a:tbl>
          </a:graphicData>
        </a:graphic>
      </p:graphicFrame>
      <p:sp>
        <p:nvSpPr>
          <p:cNvPr id="7" name="TextBox 6">
            <a:extLst>
              <a:ext uri="{FF2B5EF4-FFF2-40B4-BE49-F238E27FC236}">
                <a16:creationId xmlns:a16="http://schemas.microsoft.com/office/drawing/2014/main" id="{D76AE2B4-0E4A-9867-B301-ECDF1522DAA5}"/>
              </a:ext>
            </a:extLst>
          </p:cNvPr>
          <p:cNvSpPr txBox="1"/>
          <p:nvPr/>
        </p:nvSpPr>
        <p:spPr>
          <a:xfrm>
            <a:off x="838200" y="2794571"/>
            <a:ext cx="10305288" cy="4247317"/>
          </a:xfrm>
          <a:prstGeom prst="rect">
            <a:avLst/>
          </a:prstGeom>
          <a:noFill/>
        </p:spPr>
        <p:txBody>
          <a:bodyPr wrap="square" rtlCol="0">
            <a:spAutoFit/>
          </a:bodyPr>
          <a:lstStyle/>
          <a:p>
            <a:r>
              <a:rPr lang="en-GB" dirty="0"/>
              <a:t>Sales Revenue to Capital Employed = Revenue / Capital Employed </a:t>
            </a:r>
          </a:p>
          <a:p>
            <a:endParaRPr lang="en-GB" dirty="0"/>
          </a:p>
          <a:p>
            <a:endParaRPr lang="en-GB" dirty="0"/>
          </a:p>
          <a:p>
            <a:r>
              <a:rPr lang="en-GB" dirty="0"/>
              <a:t>2024 – 38,498,000 / 53,300,000 = 0.72</a:t>
            </a:r>
          </a:p>
          <a:p>
            <a:endParaRPr lang="en-GB" dirty="0"/>
          </a:p>
          <a:p>
            <a:r>
              <a:rPr lang="en-GB" dirty="0"/>
              <a:t>2023 – 36,662,000 / 42,986,000 = 0.85 </a:t>
            </a:r>
          </a:p>
          <a:p>
            <a:endParaRPr lang="en-GB" dirty="0"/>
          </a:p>
          <a:p>
            <a:r>
              <a:rPr lang="en-GB" dirty="0"/>
              <a:t>2022 - 33,466,000 / 46,011,000 = 0.73</a:t>
            </a:r>
          </a:p>
          <a:p>
            <a:endParaRPr lang="en-GB" dirty="0"/>
          </a:p>
          <a:p>
            <a:endParaRPr lang="en-GB" dirty="0"/>
          </a:p>
          <a:p>
            <a:r>
              <a:rPr lang="en-GB" dirty="0"/>
              <a:t>Honeywell posted the most impressive sales revenue to capital employed in 2023, to then follow up with the worst performing year in 2024 due to the capital employed increasing sharply due to acquisitions of other businesses. This therefore cannot be viewed as a concern, and more an opportunity to further improve.</a:t>
            </a:r>
          </a:p>
          <a:p>
            <a:endParaRPr lang="en-GB" dirty="0"/>
          </a:p>
        </p:txBody>
      </p:sp>
      <p:pic>
        <p:nvPicPr>
          <p:cNvPr id="3" name="Picture 2" descr="Honeywell Logo and symbol, meaning, history, PNG, brand">
            <a:extLst>
              <a:ext uri="{FF2B5EF4-FFF2-40B4-BE49-F238E27FC236}">
                <a16:creationId xmlns:a16="http://schemas.microsoft.com/office/drawing/2014/main" id="{D44C80F3-B57C-3A34-9FF2-FAD3926BD3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99616" y="301147"/>
            <a:ext cx="2356557"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6053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D7965-8685-2A9B-CAFB-3AC062A250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0F61EB-187D-0D72-EAE6-E7DCF2378359}"/>
              </a:ext>
            </a:extLst>
          </p:cNvPr>
          <p:cNvSpPr>
            <a:spLocks noGrp="1"/>
          </p:cNvSpPr>
          <p:nvPr>
            <p:ph type="title"/>
          </p:nvPr>
        </p:nvSpPr>
        <p:spPr/>
        <p:txBody>
          <a:bodyPr>
            <a:normAutofit/>
          </a:bodyPr>
          <a:lstStyle/>
          <a:p>
            <a:r>
              <a:rPr lang="en-US" sz="4000" b="1" dirty="0"/>
              <a:t>Inventories Turnover Period Ratio</a:t>
            </a:r>
            <a:endParaRPr lang="en-GB" sz="4000" b="1" dirty="0"/>
          </a:p>
        </p:txBody>
      </p:sp>
      <p:graphicFrame>
        <p:nvGraphicFramePr>
          <p:cNvPr id="6" name="Table 5">
            <a:extLst>
              <a:ext uri="{FF2B5EF4-FFF2-40B4-BE49-F238E27FC236}">
                <a16:creationId xmlns:a16="http://schemas.microsoft.com/office/drawing/2014/main" id="{61FD7B7A-D1D2-E63D-72D3-70E4CBFF47FB}"/>
              </a:ext>
            </a:extLst>
          </p:cNvPr>
          <p:cNvGraphicFramePr>
            <a:graphicFrameLocks noGrp="1"/>
          </p:cNvGraphicFramePr>
          <p:nvPr>
            <p:extLst>
              <p:ext uri="{D42A27DB-BD31-4B8C-83A1-F6EECF244321}">
                <p14:modId xmlns:p14="http://schemas.microsoft.com/office/powerpoint/2010/main" val="373866145"/>
              </p:ext>
            </p:extLst>
          </p:nvPr>
        </p:nvGraphicFramePr>
        <p:xfrm>
          <a:off x="347472" y="1606169"/>
          <a:ext cx="11439144" cy="741680"/>
        </p:xfrm>
        <a:graphic>
          <a:graphicData uri="http://schemas.openxmlformats.org/drawingml/2006/table">
            <a:tbl>
              <a:tblPr firstRow="1" bandRow="1">
                <a:tableStyleId>{5C22544A-7EE6-4342-B048-85BDC9FD1C3A}</a:tableStyleId>
              </a:tblPr>
              <a:tblGrid>
                <a:gridCol w="3230929">
                  <a:extLst>
                    <a:ext uri="{9D8B030D-6E8A-4147-A177-3AD203B41FA5}">
                      <a16:colId xmlns:a16="http://schemas.microsoft.com/office/drawing/2014/main" val="969375034"/>
                    </a:ext>
                  </a:extLst>
                </a:gridCol>
                <a:gridCol w="2491957">
                  <a:extLst>
                    <a:ext uri="{9D8B030D-6E8A-4147-A177-3AD203B41FA5}">
                      <a16:colId xmlns:a16="http://schemas.microsoft.com/office/drawing/2014/main" val="2208362863"/>
                    </a:ext>
                  </a:extLst>
                </a:gridCol>
                <a:gridCol w="2858129">
                  <a:extLst>
                    <a:ext uri="{9D8B030D-6E8A-4147-A177-3AD203B41FA5}">
                      <a16:colId xmlns:a16="http://schemas.microsoft.com/office/drawing/2014/main" val="2239637470"/>
                    </a:ext>
                  </a:extLst>
                </a:gridCol>
                <a:gridCol w="2858129">
                  <a:extLst>
                    <a:ext uri="{9D8B030D-6E8A-4147-A177-3AD203B41FA5}">
                      <a16:colId xmlns:a16="http://schemas.microsoft.com/office/drawing/2014/main" val="2786086240"/>
                    </a:ext>
                  </a:extLst>
                </a:gridCol>
              </a:tblGrid>
              <a:tr h="370840">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3233540041"/>
                  </a:ext>
                </a:extLst>
              </a:tr>
              <a:tr h="370840">
                <a:tc>
                  <a:txBody>
                    <a:bodyPr/>
                    <a:lstStyle/>
                    <a:p>
                      <a:pPr algn="ctr"/>
                      <a:r>
                        <a:rPr lang="en-GB" dirty="0"/>
                        <a:t>Inventory Turnover Period </a:t>
                      </a:r>
                    </a:p>
                  </a:txBody>
                  <a:tcPr/>
                </a:tc>
                <a:tc>
                  <a:txBody>
                    <a:bodyPr/>
                    <a:lstStyle/>
                    <a:p>
                      <a:pPr algn="ctr"/>
                      <a:r>
                        <a:rPr lang="en-GB" dirty="0"/>
                        <a:t>98.6 Days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98.0 Days </a:t>
                      </a:r>
                    </a:p>
                  </a:txBody>
                  <a:tcPr/>
                </a:tc>
                <a:tc>
                  <a:txBody>
                    <a:bodyPr/>
                    <a:lstStyle/>
                    <a:p>
                      <a:pPr algn="ctr"/>
                      <a:r>
                        <a:rPr lang="en-GB" dirty="0"/>
                        <a:t>87.2 Days </a:t>
                      </a:r>
                    </a:p>
                  </a:txBody>
                  <a:tcPr/>
                </a:tc>
                <a:extLst>
                  <a:ext uri="{0D108BD9-81ED-4DB2-BD59-A6C34878D82A}">
                    <a16:rowId xmlns:a16="http://schemas.microsoft.com/office/drawing/2014/main" val="114363099"/>
                  </a:ext>
                </a:extLst>
              </a:tr>
            </a:tbl>
          </a:graphicData>
        </a:graphic>
      </p:graphicFrame>
      <p:sp>
        <p:nvSpPr>
          <p:cNvPr id="7" name="TextBox 6">
            <a:extLst>
              <a:ext uri="{FF2B5EF4-FFF2-40B4-BE49-F238E27FC236}">
                <a16:creationId xmlns:a16="http://schemas.microsoft.com/office/drawing/2014/main" id="{0CBE9D09-FEF4-6FBF-B2E4-E2281E0EBD3D}"/>
              </a:ext>
            </a:extLst>
          </p:cNvPr>
          <p:cNvSpPr txBox="1"/>
          <p:nvPr/>
        </p:nvSpPr>
        <p:spPr>
          <a:xfrm>
            <a:off x="749808" y="2734198"/>
            <a:ext cx="10305288" cy="3970318"/>
          </a:xfrm>
          <a:prstGeom prst="rect">
            <a:avLst/>
          </a:prstGeom>
          <a:noFill/>
        </p:spPr>
        <p:txBody>
          <a:bodyPr wrap="square" rtlCol="0">
            <a:spAutoFit/>
          </a:bodyPr>
          <a:lstStyle/>
          <a:p>
            <a:r>
              <a:rPr lang="en-GB" dirty="0"/>
              <a:t>Inventory Turnover Period = Average Inventory / Cost of Sales x 100</a:t>
            </a:r>
          </a:p>
          <a:p>
            <a:endParaRPr lang="en-GB" dirty="0"/>
          </a:p>
          <a:p>
            <a:endParaRPr lang="en-GB" dirty="0"/>
          </a:p>
          <a:p>
            <a:r>
              <a:rPr lang="en-GB" dirty="0"/>
              <a:t>2024 – (6,442,000 / 23,836,000) x 365 = 98.6 Days </a:t>
            </a:r>
          </a:p>
          <a:p>
            <a:endParaRPr lang="en-GB" dirty="0"/>
          </a:p>
          <a:p>
            <a:r>
              <a:rPr lang="en-GB" dirty="0"/>
              <a:t>2023 – (6,178,000 / 22,995,000) x 365 = 98.0 Days </a:t>
            </a:r>
          </a:p>
          <a:p>
            <a:endParaRPr lang="en-GB" dirty="0"/>
          </a:p>
          <a:p>
            <a:r>
              <a:rPr lang="en-GB" dirty="0"/>
              <a:t>2022 – (5,344,000 / 22,347,000) x 365 = 87.2 Days </a:t>
            </a:r>
          </a:p>
          <a:p>
            <a:endParaRPr lang="en-GB" dirty="0"/>
          </a:p>
          <a:p>
            <a:endParaRPr lang="en-GB" dirty="0"/>
          </a:p>
          <a:p>
            <a:endParaRPr lang="en-GB" dirty="0"/>
          </a:p>
          <a:p>
            <a:r>
              <a:rPr lang="en-GB" dirty="0"/>
              <a:t>From the above trends, we can see Honeywell are taking longer to turnover inventory, likely due to supply chain issues or weaker demand from customers. This is not yet an area of concern, but should this trend continue then this needs to be addressed. </a:t>
            </a:r>
          </a:p>
        </p:txBody>
      </p:sp>
      <p:pic>
        <p:nvPicPr>
          <p:cNvPr id="3" name="Picture 2" descr="Honeywell Logo and symbol, meaning, history, PNG, brand">
            <a:extLst>
              <a:ext uri="{FF2B5EF4-FFF2-40B4-BE49-F238E27FC236}">
                <a16:creationId xmlns:a16="http://schemas.microsoft.com/office/drawing/2014/main" id="{2B2C75AC-26C4-3880-18F9-0483F60DB4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1266" y="159854"/>
            <a:ext cx="2721483" cy="1530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1444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524770-D682-ED25-4CDD-ECF235CA57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F7C017-0471-7BC4-5947-281ACEC17519}"/>
              </a:ext>
            </a:extLst>
          </p:cNvPr>
          <p:cNvSpPr>
            <a:spLocks noGrp="1"/>
          </p:cNvSpPr>
          <p:nvPr>
            <p:ph type="title"/>
          </p:nvPr>
        </p:nvSpPr>
        <p:spPr>
          <a:xfrm>
            <a:off x="216407" y="365125"/>
            <a:ext cx="10515600" cy="1325563"/>
          </a:xfrm>
        </p:spPr>
        <p:txBody>
          <a:bodyPr>
            <a:normAutofit/>
          </a:bodyPr>
          <a:lstStyle/>
          <a:p>
            <a:r>
              <a:rPr lang="en-US" sz="4000" b="1" dirty="0"/>
              <a:t>Settlement Period for Trade Receivables</a:t>
            </a:r>
            <a:endParaRPr lang="en-GB" sz="4000" b="1" dirty="0"/>
          </a:p>
        </p:txBody>
      </p:sp>
      <p:graphicFrame>
        <p:nvGraphicFramePr>
          <p:cNvPr id="6" name="Table 5">
            <a:extLst>
              <a:ext uri="{FF2B5EF4-FFF2-40B4-BE49-F238E27FC236}">
                <a16:creationId xmlns:a16="http://schemas.microsoft.com/office/drawing/2014/main" id="{264947AC-8ADA-44B5-BF11-1AF4809D9B96}"/>
              </a:ext>
            </a:extLst>
          </p:cNvPr>
          <p:cNvGraphicFramePr>
            <a:graphicFrameLocks noGrp="1"/>
          </p:cNvGraphicFramePr>
          <p:nvPr>
            <p:extLst>
              <p:ext uri="{D42A27DB-BD31-4B8C-83A1-F6EECF244321}">
                <p14:modId xmlns:p14="http://schemas.microsoft.com/office/powerpoint/2010/main" val="252094912"/>
              </p:ext>
            </p:extLst>
          </p:nvPr>
        </p:nvGraphicFramePr>
        <p:xfrm>
          <a:off x="216406" y="1825625"/>
          <a:ext cx="11762233" cy="1005840"/>
        </p:xfrm>
        <a:graphic>
          <a:graphicData uri="http://schemas.openxmlformats.org/drawingml/2006/table">
            <a:tbl>
              <a:tblPr firstRow="1" bandRow="1">
                <a:tableStyleId>{5C22544A-7EE6-4342-B048-85BDC9FD1C3A}</a:tableStyleId>
              </a:tblPr>
              <a:tblGrid>
                <a:gridCol w="3322183">
                  <a:extLst>
                    <a:ext uri="{9D8B030D-6E8A-4147-A177-3AD203B41FA5}">
                      <a16:colId xmlns:a16="http://schemas.microsoft.com/office/drawing/2014/main" val="969375034"/>
                    </a:ext>
                  </a:extLst>
                </a:gridCol>
                <a:gridCol w="2562340">
                  <a:extLst>
                    <a:ext uri="{9D8B030D-6E8A-4147-A177-3AD203B41FA5}">
                      <a16:colId xmlns:a16="http://schemas.microsoft.com/office/drawing/2014/main" val="2208362863"/>
                    </a:ext>
                  </a:extLst>
                </a:gridCol>
                <a:gridCol w="2938855">
                  <a:extLst>
                    <a:ext uri="{9D8B030D-6E8A-4147-A177-3AD203B41FA5}">
                      <a16:colId xmlns:a16="http://schemas.microsoft.com/office/drawing/2014/main" val="2239637470"/>
                    </a:ext>
                  </a:extLst>
                </a:gridCol>
                <a:gridCol w="2938855">
                  <a:extLst>
                    <a:ext uri="{9D8B030D-6E8A-4147-A177-3AD203B41FA5}">
                      <a16:colId xmlns:a16="http://schemas.microsoft.com/office/drawing/2014/main" val="2786086240"/>
                    </a:ext>
                  </a:extLst>
                </a:gridCol>
              </a:tblGrid>
              <a:tr h="296346">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3233540041"/>
                  </a:ext>
                </a:extLst>
              </a:tr>
              <a:tr h="511501">
                <a:tc>
                  <a:txBody>
                    <a:bodyPr/>
                    <a:lstStyle/>
                    <a:p>
                      <a:pPr algn="ctr"/>
                      <a:r>
                        <a:rPr lang="en-GB" dirty="0"/>
                        <a:t>Settlement Period for Trade Payables </a:t>
                      </a:r>
                    </a:p>
                  </a:txBody>
                  <a:tcPr/>
                </a:tc>
                <a:tc>
                  <a:txBody>
                    <a:bodyPr/>
                    <a:lstStyle/>
                    <a:p>
                      <a:pPr algn="ctr"/>
                      <a:r>
                        <a:rPr lang="en-GB" dirty="0"/>
                        <a:t>74.2 Days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74.9 Days</a:t>
                      </a:r>
                    </a:p>
                    <a:p>
                      <a:pPr algn="ctr"/>
                      <a:endParaRPr lang="en-GB"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82.3 Days</a:t>
                      </a:r>
                    </a:p>
                    <a:p>
                      <a:pPr algn="ctr"/>
                      <a:endParaRPr lang="en-GB" dirty="0"/>
                    </a:p>
                  </a:txBody>
                  <a:tcPr/>
                </a:tc>
                <a:extLst>
                  <a:ext uri="{0D108BD9-81ED-4DB2-BD59-A6C34878D82A}">
                    <a16:rowId xmlns:a16="http://schemas.microsoft.com/office/drawing/2014/main" val="114363099"/>
                  </a:ext>
                </a:extLst>
              </a:tr>
            </a:tbl>
          </a:graphicData>
        </a:graphic>
      </p:graphicFrame>
      <p:sp>
        <p:nvSpPr>
          <p:cNvPr id="7" name="TextBox 6">
            <a:extLst>
              <a:ext uri="{FF2B5EF4-FFF2-40B4-BE49-F238E27FC236}">
                <a16:creationId xmlns:a16="http://schemas.microsoft.com/office/drawing/2014/main" id="{8B769EFF-52F5-D849-9BF8-162FCAF1A48C}"/>
              </a:ext>
            </a:extLst>
          </p:cNvPr>
          <p:cNvSpPr txBox="1"/>
          <p:nvPr/>
        </p:nvSpPr>
        <p:spPr>
          <a:xfrm>
            <a:off x="943356" y="3209544"/>
            <a:ext cx="10305288" cy="3416320"/>
          </a:xfrm>
          <a:prstGeom prst="rect">
            <a:avLst/>
          </a:prstGeom>
          <a:noFill/>
        </p:spPr>
        <p:txBody>
          <a:bodyPr wrap="square" rtlCol="0">
            <a:spAutoFit/>
          </a:bodyPr>
          <a:lstStyle/>
          <a:p>
            <a:r>
              <a:rPr lang="en-GB" dirty="0"/>
              <a:t>Settlement Period for Trade Payables = Average Trade Payables / Credit Purchases x 365 </a:t>
            </a:r>
          </a:p>
          <a:p>
            <a:endParaRPr lang="en-GB" dirty="0"/>
          </a:p>
          <a:p>
            <a:endParaRPr lang="en-GB" dirty="0"/>
          </a:p>
          <a:p>
            <a:r>
              <a:rPr lang="en-GB" dirty="0"/>
              <a:t>2024 – (7,819,000 / 38,498,000) x 365 = 74.2 Days</a:t>
            </a:r>
          </a:p>
          <a:p>
            <a:endParaRPr lang="en-GB" dirty="0"/>
          </a:p>
          <a:p>
            <a:r>
              <a:rPr lang="en-GB" dirty="0"/>
              <a:t>2023 – (7,530,000 / 36,662,000) x 365 = 74.9 Days</a:t>
            </a:r>
          </a:p>
          <a:p>
            <a:endParaRPr lang="en-GB" dirty="0"/>
          </a:p>
          <a:p>
            <a:r>
              <a:rPr lang="en-GB" dirty="0"/>
              <a:t>2022 – (7,548,000 / 33,466,000) x 365 = 82.3 Days</a:t>
            </a:r>
          </a:p>
          <a:p>
            <a:endParaRPr lang="en-GB" dirty="0"/>
          </a:p>
          <a:p>
            <a:br>
              <a:rPr lang="en-GB" dirty="0"/>
            </a:br>
            <a:r>
              <a:rPr lang="en-GB" dirty="0"/>
              <a:t>Honeywell has significantly improved it’s days to receive collections from 2022 and has stabilised this in 2023 and 2024 to around 74 days. </a:t>
            </a:r>
          </a:p>
        </p:txBody>
      </p:sp>
      <p:pic>
        <p:nvPicPr>
          <p:cNvPr id="3" name="Picture 2" descr="Honeywell Logo and symbol, meaning, history, PNG, brand">
            <a:extLst>
              <a:ext uri="{FF2B5EF4-FFF2-40B4-BE49-F238E27FC236}">
                <a16:creationId xmlns:a16="http://schemas.microsoft.com/office/drawing/2014/main" id="{CC8F1965-BC78-A421-830B-97B7C8EE3D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36190" y="365124"/>
            <a:ext cx="2356559" cy="1325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5073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C61A0-A498-B981-A90B-25B81EDAA3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F420B9-E75F-D1DE-2B61-31945ABDB7AA}"/>
              </a:ext>
            </a:extLst>
          </p:cNvPr>
          <p:cNvSpPr>
            <a:spLocks noGrp="1"/>
          </p:cNvSpPr>
          <p:nvPr>
            <p:ph type="title"/>
          </p:nvPr>
        </p:nvSpPr>
        <p:spPr>
          <a:xfrm>
            <a:off x="97535" y="365125"/>
            <a:ext cx="10515600" cy="1325563"/>
          </a:xfrm>
        </p:spPr>
        <p:txBody>
          <a:bodyPr>
            <a:normAutofit/>
          </a:bodyPr>
          <a:lstStyle/>
          <a:p>
            <a:r>
              <a:rPr lang="en-US" sz="4000" b="1" dirty="0"/>
              <a:t>Settlement Period for Trade Payables Ratio</a:t>
            </a:r>
            <a:endParaRPr lang="en-GB" sz="4000" b="1" dirty="0"/>
          </a:p>
        </p:txBody>
      </p:sp>
      <p:graphicFrame>
        <p:nvGraphicFramePr>
          <p:cNvPr id="6" name="Table 5">
            <a:extLst>
              <a:ext uri="{FF2B5EF4-FFF2-40B4-BE49-F238E27FC236}">
                <a16:creationId xmlns:a16="http://schemas.microsoft.com/office/drawing/2014/main" id="{75325187-5206-43BD-530C-FE7C97315BFE}"/>
              </a:ext>
            </a:extLst>
          </p:cNvPr>
          <p:cNvGraphicFramePr>
            <a:graphicFrameLocks noGrp="1"/>
          </p:cNvGraphicFramePr>
          <p:nvPr>
            <p:extLst>
              <p:ext uri="{D42A27DB-BD31-4B8C-83A1-F6EECF244321}">
                <p14:modId xmlns:p14="http://schemas.microsoft.com/office/powerpoint/2010/main" val="1910253374"/>
              </p:ext>
            </p:extLst>
          </p:nvPr>
        </p:nvGraphicFramePr>
        <p:xfrm>
          <a:off x="97535" y="1825625"/>
          <a:ext cx="11881104" cy="1010920"/>
        </p:xfrm>
        <a:graphic>
          <a:graphicData uri="http://schemas.openxmlformats.org/drawingml/2006/table">
            <a:tbl>
              <a:tblPr firstRow="1" bandRow="1">
                <a:tableStyleId>{5C22544A-7EE6-4342-B048-85BDC9FD1C3A}</a:tableStyleId>
              </a:tblPr>
              <a:tblGrid>
                <a:gridCol w="3355758">
                  <a:extLst>
                    <a:ext uri="{9D8B030D-6E8A-4147-A177-3AD203B41FA5}">
                      <a16:colId xmlns:a16="http://schemas.microsoft.com/office/drawing/2014/main" val="969375034"/>
                    </a:ext>
                  </a:extLst>
                </a:gridCol>
                <a:gridCol w="2588236">
                  <a:extLst>
                    <a:ext uri="{9D8B030D-6E8A-4147-A177-3AD203B41FA5}">
                      <a16:colId xmlns:a16="http://schemas.microsoft.com/office/drawing/2014/main" val="2208362863"/>
                    </a:ext>
                  </a:extLst>
                </a:gridCol>
                <a:gridCol w="2968555">
                  <a:extLst>
                    <a:ext uri="{9D8B030D-6E8A-4147-A177-3AD203B41FA5}">
                      <a16:colId xmlns:a16="http://schemas.microsoft.com/office/drawing/2014/main" val="2239637470"/>
                    </a:ext>
                  </a:extLst>
                </a:gridCol>
                <a:gridCol w="2968555">
                  <a:extLst>
                    <a:ext uri="{9D8B030D-6E8A-4147-A177-3AD203B41FA5}">
                      <a16:colId xmlns:a16="http://schemas.microsoft.com/office/drawing/2014/main" val="2786086240"/>
                    </a:ext>
                  </a:extLst>
                </a:gridCol>
              </a:tblGrid>
              <a:tr h="370840">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3233540041"/>
                  </a:ext>
                </a:extLst>
              </a:tr>
              <a:tr h="370840">
                <a:tc>
                  <a:txBody>
                    <a:bodyPr/>
                    <a:lstStyle/>
                    <a:p>
                      <a:pPr algn="ctr"/>
                      <a:r>
                        <a:rPr lang="en-GB" dirty="0"/>
                        <a:t>Settlement Period for Trade Payables</a:t>
                      </a:r>
                    </a:p>
                  </a:txBody>
                  <a:tcPr/>
                </a:tc>
                <a:tc>
                  <a:txBody>
                    <a:bodyPr/>
                    <a:lstStyle/>
                    <a:p>
                      <a:pPr algn="ctr"/>
                      <a:r>
                        <a:rPr lang="en-GB" dirty="0"/>
                        <a:t>105.3 Days </a:t>
                      </a:r>
                    </a:p>
                  </a:txBody>
                  <a:tcPr/>
                </a:tc>
                <a:tc>
                  <a:txBody>
                    <a:bodyPr/>
                    <a:lstStyle/>
                    <a:p>
                      <a:pPr algn="ctr"/>
                      <a:r>
                        <a:rPr lang="en-GB" dirty="0"/>
                        <a:t>108.7 Days</a:t>
                      </a:r>
                    </a:p>
                  </a:txBody>
                  <a:tcPr/>
                </a:tc>
                <a:tc>
                  <a:txBody>
                    <a:bodyPr/>
                    <a:lstStyle/>
                    <a:p>
                      <a:pPr algn="ctr"/>
                      <a:r>
                        <a:rPr lang="en-GB" dirty="0"/>
                        <a:t>101.8 Days </a:t>
                      </a:r>
                    </a:p>
                  </a:txBody>
                  <a:tcPr/>
                </a:tc>
                <a:extLst>
                  <a:ext uri="{0D108BD9-81ED-4DB2-BD59-A6C34878D82A}">
                    <a16:rowId xmlns:a16="http://schemas.microsoft.com/office/drawing/2014/main" val="114363099"/>
                  </a:ext>
                </a:extLst>
              </a:tr>
            </a:tbl>
          </a:graphicData>
        </a:graphic>
      </p:graphicFrame>
      <p:sp>
        <p:nvSpPr>
          <p:cNvPr id="7" name="TextBox 6">
            <a:extLst>
              <a:ext uri="{FF2B5EF4-FFF2-40B4-BE49-F238E27FC236}">
                <a16:creationId xmlns:a16="http://schemas.microsoft.com/office/drawing/2014/main" id="{466467F9-63A1-F92E-9C54-DDB86A7D8B99}"/>
              </a:ext>
            </a:extLst>
          </p:cNvPr>
          <p:cNvSpPr txBox="1"/>
          <p:nvPr/>
        </p:nvSpPr>
        <p:spPr>
          <a:xfrm>
            <a:off x="943356" y="3044952"/>
            <a:ext cx="10305288" cy="3139321"/>
          </a:xfrm>
          <a:prstGeom prst="rect">
            <a:avLst/>
          </a:prstGeom>
          <a:noFill/>
        </p:spPr>
        <p:txBody>
          <a:bodyPr wrap="square" rtlCol="0">
            <a:spAutoFit/>
          </a:bodyPr>
          <a:lstStyle/>
          <a:p>
            <a:r>
              <a:rPr lang="en-GB" dirty="0"/>
              <a:t>Settlement Period for Trade Payables = Average Trade Payables / Credit Purchases x 365 </a:t>
            </a:r>
          </a:p>
          <a:p>
            <a:endParaRPr lang="en-GB" dirty="0"/>
          </a:p>
          <a:p>
            <a:r>
              <a:rPr lang="en-GB" dirty="0"/>
              <a:t>2024 – (6,880,000 / 23,836,000) x 365 = 105.3 Days </a:t>
            </a:r>
          </a:p>
          <a:p>
            <a:endParaRPr lang="en-GB" dirty="0"/>
          </a:p>
          <a:p>
            <a:r>
              <a:rPr lang="en-GB" dirty="0"/>
              <a:t>2023 – (6,849,000 / 22,995,000) x 365 = 108.7 Days</a:t>
            </a:r>
          </a:p>
          <a:p>
            <a:endParaRPr lang="en-GB" dirty="0"/>
          </a:p>
          <a:p>
            <a:r>
              <a:rPr lang="en-GB" dirty="0"/>
              <a:t>2022 – (6,239,000 / 22,347,000) x 365 = 101.8 Days </a:t>
            </a:r>
          </a:p>
          <a:p>
            <a:endParaRPr lang="en-GB" dirty="0"/>
          </a:p>
          <a:p>
            <a:endParaRPr lang="en-GB" dirty="0"/>
          </a:p>
          <a:p>
            <a:r>
              <a:rPr lang="en-GB" dirty="0"/>
              <a:t>Honeywell are showing a long time for payable days, this gives Honeywell a strong leverage over suppliers when requesting expedites or new work. </a:t>
            </a:r>
          </a:p>
        </p:txBody>
      </p:sp>
      <p:pic>
        <p:nvPicPr>
          <p:cNvPr id="3" name="Picture 2" descr="Honeywell Logo and symbol, meaning, history, PNG, brand">
            <a:extLst>
              <a:ext uri="{FF2B5EF4-FFF2-40B4-BE49-F238E27FC236}">
                <a16:creationId xmlns:a16="http://schemas.microsoft.com/office/drawing/2014/main" id="{855E5CBF-AAA0-9425-19D4-9D3B0A6262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35443" y="365124"/>
            <a:ext cx="2356557"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886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BAC68-3983-7A64-7077-1D29A757C9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65D232-A3E7-56C3-F101-ABC155007842}"/>
              </a:ext>
            </a:extLst>
          </p:cNvPr>
          <p:cNvSpPr>
            <a:spLocks noGrp="1"/>
          </p:cNvSpPr>
          <p:nvPr>
            <p:ph type="title"/>
          </p:nvPr>
        </p:nvSpPr>
        <p:spPr/>
        <p:txBody>
          <a:bodyPr>
            <a:normAutofit/>
          </a:bodyPr>
          <a:lstStyle/>
          <a:p>
            <a:r>
              <a:rPr lang="en-US" sz="4000" b="1" dirty="0"/>
              <a:t>Current Ratio</a:t>
            </a:r>
            <a:endParaRPr lang="en-GB" sz="4000" b="1" dirty="0"/>
          </a:p>
        </p:txBody>
      </p:sp>
      <p:graphicFrame>
        <p:nvGraphicFramePr>
          <p:cNvPr id="6" name="Table 5">
            <a:extLst>
              <a:ext uri="{FF2B5EF4-FFF2-40B4-BE49-F238E27FC236}">
                <a16:creationId xmlns:a16="http://schemas.microsoft.com/office/drawing/2014/main" id="{8009569C-86C1-C819-D7DF-ABA0598EF7ED}"/>
              </a:ext>
            </a:extLst>
          </p:cNvPr>
          <p:cNvGraphicFramePr>
            <a:graphicFrameLocks noGrp="1"/>
          </p:cNvGraphicFramePr>
          <p:nvPr>
            <p:extLst>
              <p:ext uri="{D42A27DB-BD31-4B8C-83A1-F6EECF244321}">
                <p14:modId xmlns:p14="http://schemas.microsoft.com/office/powerpoint/2010/main" val="1923688449"/>
              </p:ext>
            </p:extLst>
          </p:nvPr>
        </p:nvGraphicFramePr>
        <p:xfrm>
          <a:off x="838200" y="1825625"/>
          <a:ext cx="10521696" cy="741680"/>
        </p:xfrm>
        <a:graphic>
          <a:graphicData uri="http://schemas.openxmlformats.org/drawingml/2006/table">
            <a:tbl>
              <a:tblPr firstRow="1" bandRow="1">
                <a:tableStyleId>{5C22544A-7EE6-4342-B048-85BDC9FD1C3A}</a:tableStyleId>
              </a:tblPr>
              <a:tblGrid>
                <a:gridCol w="2971800">
                  <a:extLst>
                    <a:ext uri="{9D8B030D-6E8A-4147-A177-3AD203B41FA5}">
                      <a16:colId xmlns:a16="http://schemas.microsoft.com/office/drawing/2014/main" val="969375034"/>
                    </a:ext>
                  </a:extLst>
                </a:gridCol>
                <a:gridCol w="2292096">
                  <a:extLst>
                    <a:ext uri="{9D8B030D-6E8A-4147-A177-3AD203B41FA5}">
                      <a16:colId xmlns:a16="http://schemas.microsoft.com/office/drawing/2014/main" val="2208362863"/>
                    </a:ext>
                  </a:extLst>
                </a:gridCol>
                <a:gridCol w="2628900">
                  <a:extLst>
                    <a:ext uri="{9D8B030D-6E8A-4147-A177-3AD203B41FA5}">
                      <a16:colId xmlns:a16="http://schemas.microsoft.com/office/drawing/2014/main" val="2239637470"/>
                    </a:ext>
                  </a:extLst>
                </a:gridCol>
                <a:gridCol w="2628900">
                  <a:extLst>
                    <a:ext uri="{9D8B030D-6E8A-4147-A177-3AD203B41FA5}">
                      <a16:colId xmlns:a16="http://schemas.microsoft.com/office/drawing/2014/main" val="2786086240"/>
                    </a:ext>
                  </a:extLst>
                </a:gridCol>
              </a:tblGrid>
              <a:tr h="370840">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3233540041"/>
                  </a:ext>
                </a:extLst>
              </a:tr>
              <a:tr h="370840">
                <a:tc>
                  <a:txBody>
                    <a:bodyPr/>
                    <a:lstStyle/>
                    <a:p>
                      <a:pPr algn="ctr"/>
                      <a:r>
                        <a:rPr lang="en-GB" dirty="0"/>
                        <a:t>Current Ratio </a:t>
                      </a:r>
                    </a:p>
                  </a:txBody>
                  <a:tcPr/>
                </a:tc>
                <a:tc>
                  <a:txBody>
                    <a:bodyPr/>
                    <a:lstStyle/>
                    <a:p>
                      <a:pPr algn="ctr"/>
                      <a:r>
                        <a:rPr lang="en-GB" dirty="0"/>
                        <a:t>1.27</a:t>
                      </a:r>
                    </a:p>
                  </a:txBody>
                  <a:tcPr/>
                </a:tc>
                <a:tc>
                  <a:txBody>
                    <a:bodyPr/>
                    <a:lstStyle/>
                    <a:p>
                      <a:pPr algn="ctr"/>
                      <a:r>
                        <a:rPr lang="en-GB" dirty="0"/>
                        <a:t>1.27</a:t>
                      </a:r>
                    </a:p>
                  </a:txBody>
                  <a:tcPr/>
                </a:tc>
                <a:tc>
                  <a:txBody>
                    <a:bodyPr/>
                    <a:lstStyle/>
                    <a:p>
                      <a:pPr algn="ctr"/>
                      <a:r>
                        <a:rPr lang="en-GB" dirty="0"/>
                        <a:t>1.28 </a:t>
                      </a:r>
                    </a:p>
                  </a:txBody>
                  <a:tcPr/>
                </a:tc>
                <a:extLst>
                  <a:ext uri="{0D108BD9-81ED-4DB2-BD59-A6C34878D82A}">
                    <a16:rowId xmlns:a16="http://schemas.microsoft.com/office/drawing/2014/main" val="114363099"/>
                  </a:ext>
                </a:extLst>
              </a:tr>
            </a:tbl>
          </a:graphicData>
        </a:graphic>
      </p:graphicFrame>
      <p:sp>
        <p:nvSpPr>
          <p:cNvPr id="7" name="TextBox 6">
            <a:extLst>
              <a:ext uri="{FF2B5EF4-FFF2-40B4-BE49-F238E27FC236}">
                <a16:creationId xmlns:a16="http://schemas.microsoft.com/office/drawing/2014/main" id="{CE7F77CA-6DEE-E3C5-164F-FFB509155B8F}"/>
              </a:ext>
            </a:extLst>
          </p:cNvPr>
          <p:cNvSpPr txBox="1"/>
          <p:nvPr/>
        </p:nvSpPr>
        <p:spPr>
          <a:xfrm>
            <a:off x="838200" y="2999232"/>
            <a:ext cx="10305288" cy="3139321"/>
          </a:xfrm>
          <a:prstGeom prst="rect">
            <a:avLst/>
          </a:prstGeom>
          <a:noFill/>
        </p:spPr>
        <p:txBody>
          <a:bodyPr wrap="square" rtlCol="0">
            <a:spAutoFit/>
          </a:bodyPr>
          <a:lstStyle/>
          <a:p>
            <a:r>
              <a:rPr lang="en-GB" dirty="0"/>
              <a:t>Current Ratio = Current Assets / Current Liabilities </a:t>
            </a:r>
          </a:p>
          <a:p>
            <a:endParaRPr lang="en-GB" dirty="0"/>
          </a:p>
          <a:p>
            <a:r>
              <a:rPr lang="en-GB" dirty="0"/>
              <a:t>2024 – 27,908,000 / 21,896,000 = 1.27 </a:t>
            </a:r>
          </a:p>
          <a:p>
            <a:endParaRPr lang="en-GB" dirty="0"/>
          </a:p>
          <a:p>
            <a:r>
              <a:rPr lang="en-GB" dirty="0"/>
              <a:t>2023 – 23,502,000 / 18,539,000 = 1.27 </a:t>
            </a:r>
          </a:p>
          <a:p>
            <a:endParaRPr lang="en-GB" dirty="0"/>
          </a:p>
          <a:p>
            <a:r>
              <a:rPr lang="en-GB" dirty="0"/>
              <a:t>2022 -21,920,000 / 17,064,000 = 1.28 </a:t>
            </a:r>
          </a:p>
          <a:p>
            <a:endParaRPr lang="en-GB" dirty="0"/>
          </a:p>
          <a:p>
            <a:r>
              <a:rPr lang="en-GB" dirty="0"/>
              <a:t>Honeywell’s liquidity is stable, but not extremely impressive. At an average of just over 1.25, it is the typical liquidity for an established industrial business. Due to the value being over 1.0, Honeywell demonstrates sufficient short term assets to cover it’s short term debts. </a:t>
            </a:r>
          </a:p>
        </p:txBody>
      </p:sp>
      <p:pic>
        <p:nvPicPr>
          <p:cNvPr id="3" name="Picture 2" descr="Honeywell Logo and symbol, meaning, history, PNG, brand">
            <a:extLst>
              <a:ext uri="{FF2B5EF4-FFF2-40B4-BE49-F238E27FC236}">
                <a16:creationId xmlns:a16="http://schemas.microsoft.com/office/drawing/2014/main" id="{43A90AA3-4D1E-CC1E-FC6F-42635F6D9A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1266" y="159854"/>
            <a:ext cx="2721483" cy="1530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5312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9FA08-9B7A-1CAC-A22A-E6CB27C0CC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70133F-547E-CB15-1407-216C0C7FBFE9}"/>
              </a:ext>
            </a:extLst>
          </p:cNvPr>
          <p:cNvSpPr>
            <a:spLocks noGrp="1"/>
          </p:cNvSpPr>
          <p:nvPr>
            <p:ph type="title"/>
          </p:nvPr>
        </p:nvSpPr>
        <p:spPr/>
        <p:txBody>
          <a:bodyPr>
            <a:normAutofit/>
          </a:bodyPr>
          <a:lstStyle/>
          <a:p>
            <a:r>
              <a:rPr lang="en-US" sz="4000" b="1" dirty="0"/>
              <a:t>Acid Test Ratio</a:t>
            </a:r>
            <a:endParaRPr lang="en-GB" sz="4000" b="1" dirty="0"/>
          </a:p>
        </p:txBody>
      </p:sp>
      <p:graphicFrame>
        <p:nvGraphicFramePr>
          <p:cNvPr id="6" name="Table 5">
            <a:extLst>
              <a:ext uri="{FF2B5EF4-FFF2-40B4-BE49-F238E27FC236}">
                <a16:creationId xmlns:a16="http://schemas.microsoft.com/office/drawing/2014/main" id="{33D6480D-59C0-326F-6DA8-D8227F15C6A4}"/>
              </a:ext>
            </a:extLst>
          </p:cNvPr>
          <p:cNvGraphicFramePr>
            <a:graphicFrameLocks noGrp="1"/>
          </p:cNvGraphicFramePr>
          <p:nvPr>
            <p:extLst>
              <p:ext uri="{D42A27DB-BD31-4B8C-83A1-F6EECF244321}">
                <p14:modId xmlns:p14="http://schemas.microsoft.com/office/powerpoint/2010/main" val="1267293137"/>
              </p:ext>
            </p:extLst>
          </p:nvPr>
        </p:nvGraphicFramePr>
        <p:xfrm>
          <a:off x="838200" y="1825625"/>
          <a:ext cx="10521696" cy="741680"/>
        </p:xfrm>
        <a:graphic>
          <a:graphicData uri="http://schemas.openxmlformats.org/drawingml/2006/table">
            <a:tbl>
              <a:tblPr firstRow="1" bandRow="1">
                <a:tableStyleId>{5C22544A-7EE6-4342-B048-85BDC9FD1C3A}</a:tableStyleId>
              </a:tblPr>
              <a:tblGrid>
                <a:gridCol w="2971800">
                  <a:extLst>
                    <a:ext uri="{9D8B030D-6E8A-4147-A177-3AD203B41FA5}">
                      <a16:colId xmlns:a16="http://schemas.microsoft.com/office/drawing/2014/main" val="969375034"/>
                    </a:ext>
                  </a:extLst>
                </a:gridCol>
                <a:gridCol w="2292096">
                  <a:extLst>
                    <a:ext uri="{9D8B030D-6E8A-4147-A177-3AD203B41FA5}">
                      <a16:colId xmlns:a16="http://schemas.microsoft.com/office/drawing/2014/main" val="2208362863"/>
                    </a:ext>
                  </a:extLst>
                </a:gridCol>
                <a:gridCol w="2628900">
                  <a:extLst>
                    <a:ext uri="{9D8B030D-6E8A-4147-A177-3AD203B41FA5}">
                      <a16:colId xmlns:a16="http://schemas.microsoft.com/office/drawing/2014/main" val="2239637470"/>
                    </a:ext>
                  </a:extLst>
                </a:gridCol>
                <a:gridCol w="2628900">
                  <a:extLst>
                    <a:ext uri="{9D8B030D-6E8A-4147-A177-3AD203B41FA5}">
                      <a16:colId xmlns:a16="http://schemas.microsoft.com/office/drawing/2014/main" val="2786086240"/>
                    </a:ext>
                  </a:extLst>
                </a:gridCol>
              </a:tblGrid>
              <a:tr h="370840">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3233540041"/>
                  </a:ext>
                </a:extLst>
              </a:tr>
              <a:tr h="370840">
                <a:tc>
                  <a:txBody>
                    <a:bodyPr/>
                    <a:lstStyle/>
                    <a:p>
                      <a:pPr algn="ctr"/>
                      <a:r>
                        <a:rPr lang="en-GB" dirty="0"/>
                        <a:t>Acid Test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0.98</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0.94</a:t>
                      </a:r>
                    </a:p>
                  </a:txBody>
                  <a:tcPr/>
                </a:tc>
                <a:tc>
                  <a:txBody>
                    <a:bodyPr/>
                    <a:lstStyle/>
                    <a:p>
                      <a:pPr algn="ctr"/>
                      <a:r>
                        <a:rPr lang="en-GB" dirty="0"/>
                        <a:t>0.97</a:t>
                      </a:r>
                    </a:p>
                  </a:txBody>
                  <a:tcPr/>
                </a:tc>
                <a:extLst>
                  <a:ext uri="{0D108BD9-81ED-4DB2-BD59-A6C34878D82A}">
                    <a16:rowId xmlns:a16="http://schemas.microsoft.com/office/drawing/2014/main" val="114363099"/>
                  </a:ext>
                </a:extLst>
              </a:tr>
            </a:tbl>
          </a:graphicData>
        </a:graphic>
      </p:graphicFrame>
      <p:sp>
        <p:nvSpPr>
          <p:cNvPr id="7" name="TextBox 6">
            <a:extLst>
              <a:ext uri="{FF2B5EF4-FFF2-40B4-BE49-F238E27FC236}">
                <a16:creationId xmlns:a16="http://schemas.microsoft.com/office/drawing/2014/main" id="{FA6B5383-803E-C7C3-D4A2-36AE5C1C45EB}"/>
              </a:ext>
            </a:extLst>
          </p:cNvPr>
          <p:cNvSpPr txBox="1"/>
          <p:nvPr/>
        </p:nvSpPr>
        <p:spPr>
          <a:xfrm>
            <a:off x="838200" y="3054096"/>
            <a:ext cx="10305288" cy="3139321"/>
          </a:xfrm>
          <a:prstGeom prst="rect">
            <a:avLst/>
          </a:prstGeom>
          <a:noFill/>
        </p:spPr>
        <p:txBody>
          <a:bodyPr wrap="square" rtlCol="0">
            <a:spAutoFit/>
          </a:bodyPr>
          <a:lstStyle/>
          <a:p>
            <a:r>
              <a:rPr lang="en-GB" dirty="0"/>
              <a:t>Acid Test = Current Assets – Inventory / Current Liabilities </a:t>
            </a:r>
          </a:p>
          <a:p>
            <a:endParaRPr lang="en-GB" dirty="0"/>
          </a:p>
          <a:p>
            <a:r>
              <a:rPr lang="en-GB" dirty="0"/>
              <a:t>2024 – (27,908,000 – 6,442,000) / 21,896,000 = 0.98</a:t>
            </a:r>
          </a:p>
          <a:p>
            <a:endParaRPr lang="en-GB" dirty="0"/>
          </a:p>
          <a:p>
            <a:r>
              <a:rPr lang="en-GB" dirty="0"/>
              <a:t>2023 – (23,502,000 – 6,178,000) / 18,539,000 = 0.94</a:t>
            </a:r>
          </a:p>
          <a:p>
            <a:endParaRPr lang="en-GB" dirty="0"/>
          </a:p>
          <a:p>
            <a:r>
              <a:rPr lang="en-GB" dirty="0"/>
              <a:t>2022 – (21,920,000 – 5,344,000) / 17,064,000 = 0.97</a:t>
            </a:r>
          </a:p>
          <a:p>
            <a:endParaRPr lang="en-GB" dirty="0"/>
          </a:p>
          <a:p>
            <a:endParaRPr lang="en-GB" dirty="0"/>
          </a:p>
          <a:p>
            <a:r>
              <a:rPr lang="en-GB" dirty="0"/>
              <a:t>Honeywell demonstrates a quick liquidity of just under 1.0, meaning they rely heavily on inventory turnover and operating cash flow rather than liquid assets. </a:t>
            </a:r>
          </a:p>
        </p:txBody>
      </p:sp>
      <p:pic>
        <p:nvPicPr>
          <p:cNvPr id="3" name="Picture 2" descr="Honeywell Logo and symbol, meaning, history, PNG, brand">
            <a:extLst>
              <a:ext uri="{FF2B5EF4-FFF2-40B4-BE49-F238E27FC236}">
                <a16:creationId xmlns:a16="http://schemas.microsoft.com/office/drawing/2014/main" id="{ADD3BD0F-44D2-889F-54C9-42127A9FBA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1266" y="159854"/>
            <a:ext cx="2721483" cy="1530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79618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E4CFB-4811-CA3A-949D-2B73AECE65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BA67F3-406F-B4CE-23DF-EE45C9C17F22}"/>
              </a:ext>
            </a:extLst>
          </p:cNvPr>
          <p:cNvSpPr>
            <a:spLocks noGrp="1"/>
          </p:cNvSpPr>
          <p:nvPr>
            <p:ph type="title"/>
          </p:nvPr>
        </p:nvSpPr>
        <p:spPr/>
        <p:txBody>
          <a:bodyPr>
            <a:normAutofit/>
          </a:bodyPr>
          <a:lstStyle/>
          <a:p>
            <a:r>
              <a:rPr lang="en-US" sz="4000" b="1" dirty="0"/>
              <a:t>Gearing Ratio</a:t>
            </a:r>
            <a:endParaRPr lang="en-GB" sz="4000" b="1" dirty="0"/>
          </a:p>
        </p:txBody>
      </p:sp>
      <p:graphicFrame>
        <p:nvGraphicFramePr>
          <p:cNvPr id="6" name="Table 5">
            <a:extLst>
              <a:ext uri="{FF2B5EF4-FFF2-40B4-BE49-F238E27FC236}">
                <a16:creationId xmlns:a16="http://schemas.microsoft.com/office/drawing/2014/main" id="{D1863CBE-6D97-16F6-FF63-97F12A665034}"/>
              </a:ext>
            </a:extLst>
          </p:cNvPr>
          <p:cNvGraphicFramePr>
            <a:graphicFrameLocks noGrp="1"/>
          </p:cNvGraphicFramePr>
          <p:nvPr>
            <p:extLst>
              <p:ext uri="{D42A27DB-BD31-4B8C-83A1-F6EECF244321}">
                <p14:modId xmlns:p14="http://schemas.microsoft.com/office/powerpoint/2010/main" val="1630390143"/>
              </p:ext>
            </p:extLst>
          </p:nvPr>
        </p:nvGraphicFramePr>
        <p:xfrm>
          <a:off x="838200" y="1825625"/>
          <a:ext cx="10521696" cy="741680"/>
        </p:xfrm>
        <a:graphic>
          <a:graphicData uri="http://schemas.openxmlformats.org/drawingml/2006/table">
            <a:tbl>
              <a:tblPr firstRow="1" bandRow="1">
                <a:tableStyleId>{5C22544A-7EE6-4342-B048-85BDC9FD1C3A}</a:tableStyleId>
              </a:tblPr>
              <a:tblGrid>
                <a:gridCol w="2971800">
                  <a:extLst>
                    <a:ext uri="{9D8B030D-6E8A-4147-A177-3AD203B41FA5}">
                      <a16:colId xmlns:a16="http://schemas.microsoft.com/office/drawing/2014/main" val="969375034"/>
                    </a:ext>
                  </a:extLst>
                </a:gridCol>
                <a:gridCol w="2292096">
                  <a:extLst>
                    <a:ext uri="{9D8B030D-6E8A-4147-A177-3AD203B41FA5}">
                      <a16:colId xmlns:a16="http://schemas.microsoft.com/office/drawing/2014/main" val="2208362863"/>
                    </a:ext>
                  </a:extLst>
                </a:gridCol>
                <a:gridCol w="2628900">
                  <a:extLst>
                    <a:ext uri="{9D8B030D-6E8A-4147-A177-3AD203B41FA5}">
                      <a16:colId xmlns:a16="http://schemas.microsoft.com/office/drawing/2014/main" val="2239637470"/>
                    </a:ext>
                  </a:extLst>
                </a:gridCol>
                <a:gridCol w="2628900">
                  <a:extLst>
                    <a:ext uri="{9D8B030D-6E8A-4147-A177-3AD203B41FA5}">
                      <a16:colId xmlns:a16="http://schemas.microsoft.com/office/drawing/2014/main" val="2786086240"/>
                    </a:ext>
                  </a:extLst>
                </a:gridCol>
              </a:tblGrid>
              <a:tr h="370840">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3233540041"/>
                  </a:ext>
                </a:extLst>
              </a:tr>
              <a:tr h="370840">
                <a:tc>
                  <a:txBody>
                    <a:bodyPr/>
                    <a:lstStyle/>
                    <a:p>
                      <a:pPr algn="ctr"/>
                      <a:r>
                        <a:rPr lang="en-GB" dirty="0"/>
                        <a:t>Gearing Ratio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133%</a:t>
                      </a:r>
                    </a:p>
                  </a:txBody>
                  <a:tcPr/>
                </a:tc>
                <a:tc>
                  <a:txBody>
                    <a:bodyPr/>
                    <a:lstStyle/>
                    <a:p>
                      <a:pPr algn="ctr"/>
                      <a:r>
                        <a:rPr lang="en-GB" dirty="0"/>
                        <a:t>98%</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68% </a:t>
                      </a:r>
                    </a:p>
                  </a:txBody>
                  <a:tcPr/>
                </a:tc>
                <a:extLst>
                  <a:ext uri="{0D108BD9-81ED-4DB2-BD59-A6C34878D82A}">
                    <a16:rowId xmlns:a16="http://schemas.microsoft.com/office/drawing/2014/main" val="114363099"/>
                  </a:ext>
                </a:extLst>
              </a:tr>
            </a:tbl>
          </a:graphicData>
        </a:graphic>
      </p:graphicFrame>
      <p:sp>
        <p:nvSpPr>
          <p:cNvPr id="7" name="TextBox 6">
            <a:extLst>
              <a:ext uri="{FF2B5EF4-FFF2-40B4-BE49-F238E27FC236}">
                <a16:creationId xmlns:a16="http://schemas.microsoft.com/office/drawing/2014/main" id="{2E53F22C-4954-785E-DFA5-E682D689BE74}"/>
              </a:ext>
            </a:extLst>
          </p:cNvPr>
          <p:cNvSpPr txBox="1"/>
          <p:nvPr/>
        </p:nvSpPr>
        <p:spPr>
          <a:xfrm>
            <a:off x="838200" y="2980944"/>
            <a:ext cx="10305288" cy="3139321"/>
          </a:xfrm>
          <a:prstGeom prst="rect">
            <a:avLst/>
          </a:prstGeom>
          <a:noFill/>
        </p:spPr>
        <p:txBody>
          <a:bodyPr wrap="square" rtlCol="0">
            <a:spAutoFit/>
          </a:bodyPr>
          <a:lstStyle/>
          <a:p>
            <a:r>
              <a:rPr lang="en-GB" dirty="0"/>
              <a:t>Gearing Ratio = Debt / Equity x 100</a:t>
            </a:r>
          </a:p>
          <a:p>
            <a:endParaRPr lang="en-GB" dirty="0"/>
          </a:p>
          <a:p>
            <a:r>
              <a:rPr lang="en-GB" dirty="0"/>
              <a:t>2024 – 25,479,000 / 19,124,000 = 133%</a:t>
            </a:r>
          </a:p>
          <a:p>
            <a:endParaRPr lang="en-GB" dirty="0"/>
          </a:p>
          <a:p>
            <a:r>
              <a:rPr lang="en-GB" dirty="0"/>
              <a:t>2023 – 16,662,000 / 17,034,000 = 98% </a:t>
            </a:r>
          </a:p>
          <a:p>
            <a:endParaRPr lang="en-GB" dirty="0"/>
          </a:p>
          <a:p>
            <a:r>
              <a:rPr lang="en-GB" dirty="0"/>
              <a:t>2022 – 15,123,000 / 22,095,000 = 68% </a:t>
            </a:r>
          </a:p>
          <a:p>
            <a:endParaRPr lang="en-GB" dirty="0"/>
          </a:p>
          <a:p>
            <a:r>
              <a:rPr lang="en-GB" dirty="0"/>
              <a:t>Gearing has increased significantly since 2022, due to debt financed acquisitions, such as procuring smaller suppliers to streamline the supply chain. This does increase Honeywell’s Financial risk marginally. </a:t>
            </a:r>
          </a:p>
        </p:txBody>
      </p:sp>
      <p:pic>
        <p:nvPicPr>
          <p:cNvPr id="3" name="Picture 2" descr="Honeywell Logo and symbol, meaning, history, PNG, brand">
            <a:extLst>
              <a:ext uri="{FF2B5EF4-FFF2-40B4-BE49-F238E27FC236}">
                <a16:creationId xmlns:a16="http://schemas.microsoft.com/office/drawing/2014/main" id="{4A9B50CC-F779-E296-F30F-0A8B9762CD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1266" y="159854"/>
            <a:ext cx="2721483" cy="1530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59009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F4756E-327C-6D9E-8122-47730CB124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9E21FF-0700-A230-2131-1BCE3FE06230}"/>
              </a:ext>
            </a:extLst>
          </p:cNvPr>
          <p:cNvSpPr>
            <a:spLocks noGrp="1"/>
          </p:cNvSpPr>
          <p:nvPr>
            <p:ph type="title"/>
          </p:nvPr>
        </p:nvSpPr>
        <p:spPr/>
        <p:txBody>
          <a:bodyPr>
            <a:normAutofit/>
          </a:bodyPr>
          <a:lstStyle/>
          <a:p>
            <a:r>
              <a:rPr lang="en-US" sz="4000" b="1" dirty="0"/>
              <a:t>Interest Cover Ratio</a:t>
            </a:r>
            <a:endParaRPr lang="en-GB" sz="4000" b="1" dirty="0"/>
          </a:p>
        </p:txBody>
      </p:sp>
      <p:graphicFrame>
        <p:nvGraphicFramePr>
          <p:cNvPr id="6" name="Table 5">
            <a:extLst>
              <a:ext uri="{FF2B5EF4-FFF2-40B4-BE49-F238E27FC236}">
                <a16:creationId xmlns:a16="http://schemas.microsoft.com/office/drawing/2014/main" id="{D1E81EAC-E475-7EDF-7DE8-3DEB70326CDE}"/>
              </a:ext>
            </a:extLst>
          </p:cNvPr>
          <p:cNvGraphicFramePr>
            <a:graphicFrameLocks noGrp="1"/>
          </p:cNvGraphicFramePr>
          <p:nvPr>
            <p:extLst>
              <p:ext uri="{D42A27DB-BD31-4B8C-83A1-F6EECF244321}">
                <p14:modId xmlns:p14="http://schemas.microsoft.com/office/powerpoint/2010/main" val="3757688315"/>
              </p:ext>
            </p:extLst>
          </p:nvPr>
        </p:nvGraphicFramePr>
        <p:xfrm>
          <a:off x="838200" y="1825625"/>
          <a:ext cx="10521696" cy="741680"/>
        </p:xfrm>
        <a:graphic>
          <a:graphicData uri="http://schemas.openxmlformats.org/drawingml/2006/table">
            <a:tbl>
              <a:tblPr firstRow="1" bandRow="1">
                <a:tableStyleId>{5C22544A-7EE6-4342-B048-85BDC9FD1C3A}</a:tableStyleId>
              </a:tblPr>
              <a:tblGrid>
                <a:gridCol w="2971800">
                  <a:extLst>
                    <a:ext uri="{9D8B030D-6E8A-4147-A177-3AD203B41FA5}">
                      <a16:colId xmlns:a16="http://schemas.microsoft.com/office/drawing/2014/main" val="969375034"/>
                    </a:ext>
                  </a:extLst>
                </a:gridCol>
                <a:gridCol w="2292096">
                  <a:extLst>
                    <a:ext uri="{9D8B030D-6E8A-4147-A177-3AD203B41FA5}">
                      <a16:colId xmlns:a16="http://schemas.microsoft.com/office/drawing/2014/main" val="2208362863"/>
                    </a:ext>
                  </a:extLst>
                </a:gridCol>
                <a:gridCol w="2628900">
                  <a:extLst>
                    <a:ext uri="{9D8B030D-6E8A-4147-A177-3AD203B41FA5}">
                      <a16:colId xmlns:a16="http://schemas.microsoft.com/office/drawing/2014/main" val="2239637470"/>
                    </a:ext>
                  </a:extLst>
                </a:gridCol>
                <a:gridCol w="2628900">
                  <a:extLst>
                    <a:ext uri="{9D8B030D-6E8A-4147-A177-3AD203B41FA5}">
                      <a16:colId xmlns:a16="http://schemas.microsoft.com/office/drawing/2014/main" val="2786086240"/>
                    </a:ext>
                  </a:extLst>
                </a:gridCol>
              </a:tblGrid>
              <a:tr h="370840">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3233540041"/>
                  </a:ext>
                </a:extLst>
              </a:tr>
              <a:tr h="370840">
                <a:tc>
                  <a:txBody>
                    <a:bodyPr/>
                    <a:lstStyle/>
                    <a:p>
                      <a:pPr algn="ctr"/>
                      <a:r>
                        <a:rPr lang="en-GB" dirty="0"/>
                        <a:t>Interest Cover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5.76 times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7.68 times</a:t>
                      </a:r>
                    </a:p>
                  </a:txBody>
                  <a:tcPr/>
                </a:tc>
                <a:tc>
                  <a:txBody>
                    <a:bodyPr/>
                    <a:lstStyle/>
                    <a:p>
                      <a:pPr algn="ctr"/>
                      <a:r>
                        <a:rPr lang="en-GB" dirty="0"/>
                        <a:t>10.1 times</a:t>
                      </a:r>
                    </a:p>
                  </a:txBody>
                  <a:tcPr/>
                </a:tc>
                <a:extLst>
                  <a:ext uri="{0D108BD9-81ED-4DB2-BD59-A6C34878D82A}">
                    <a16:rowId xmlns:a16="http://schemas.microsoft.com/office/drawing/2014/main" val="114363099"/>
                  </a:ext>
                </a:extLst>
              </a:tr>
            </a:tbl>
          </a:graphicData>
        </a:graphic>
      </p:graphicFrame>
      <p:sp>
        <p:nvSpPr>
          <p:cNvPr id="7" name="TextBox 6">
            <a:extLst>
              <a:ext uri="{FF2B5EF4-FFF2-40B4-BE49-F238E27FC236}">
                <a16:creationId xmlns:a16="http://schemas.microsoft.com/office/drawing/2014/main" id="{4A18DFA9-E49E-8839-01DF-DF2F5D9993F5}"/>
              </a:ext>
            </a:extLst>
          </p:cNvPr>
          <p:cNvSpPr txBox="1"/>
          <p:nvPr/>
        </p:nvSpPr>
        <p:spPr>
          <a:xfrm>
            <a:off x="838200" y="2999232"/>
            <a:ext cx="10305288" cy="3139321"/>
          </a:xfrm>
          <a:prstGeom prst="rect">
            <a:avLst/>
          </a:prstGeom>
          <a:noFill/>
        </p:spPr>
        <p:txBody>
          <a:bodyPr wrap="square" rtlCol="0">
            <a:spAutoFit/>
          </a:bodyPr>
          <a:lstStyle/>
          <a:p>
            <a:r>
              <a:rPr lang="en-GB" dirty="0"/>
              <a:t>Interest Cover = Operating Profit / Interest Expense</a:t>
            </a:r>
          </a:p>
          <a:p>
            <a:endParaRPr lang="en-GB" dirty="0"/>
          </a:p>
          <a:p>
            <a:r>
              <a:rPr lang="en-GB" dirty="0"/>
              <a:t>2024 – 6,268,000 / 1,088,000 = 5.76 times</a:t>
            </a:r>
          </a:p>
          <a:p>
            <a:endParaRPr lang="en-GB" dirty="0"/>
          </a:p>
          <a:p>
            <a:r>
              <a:rPr lang="en-GB" dirty="0"/>
              <a:t>2023 – 5,976,000 / 760,000 = 7.68 times</a:t>
            </a:r>
          </a:p>
          <a:p>
            <a:endParaRPr lang="en-GB" dirty="0"/>
          </a:p>
          <a:p>
            <a:r>
              <a:rPr lang="en-GB" dirty="0"/>
              <a:t>2022 – 4,641,000 / 461,000 = 10.1 times</a:t>
            </a:r>
          </a:p>
          <a:p>
            <a:endParaRPr lang="en-GB" dirty="0"/>
          </a:p>
          <a:p>
            <a:endParaRPr lang="en-GB" dirty="0"/>
          </a:p>
          <a:p>
            <a:r>
              <a:rPr lang="en-GB" dirty="0"/>
              <a:t>Honeywell’s interest cover is falling as their debt is rising. This isn’t a massive concern to the business but the downward trend over recent years should be noted and monitored.</a:t>
            </a:r>
          </a:p>
        </p:txBody>
      </p:sp>
      <p:pic>
        <p:nvPicPr>
          <p:cNvPr id="3" name="Picture 2" descr="Honeywell Logo and symbol, meaning, history, PNG, brand">
            <a:extLst>
              <a:ext uri="{FF2B5EF4-FFF2-40B4-BE49-F238E27FC236}">
                <a16:creationId xmlns:a16="http://schemas.microsoft.com/office/drawing/2014/main" id="{6B0E6705-BEA7-0D77-B25C-FBFF9D7966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1266" y="159854"/>
            <a:ext cx="2721483" cy="1530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035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68706-0BF3-4039-91C1-0BED17F436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C82092-55B2-2A9D-652A-DD67FF2B6950}"/>
              </a:ext>
            </a:extLst>
          </p:cNvPr>
          <p:cNvSpPr>
            <a:spLocks noGrp="1"/>
          </p:cNvSpPr>
          <p:nvPr>
            <p:ph type="title"/>
          </p:nvPr>
        </p:nvSpPr>
        <p:spPr/>
        <p:txBody>
          <a:bodyPr/>
          <a:lstStyle/>
          <a:p>
            <a:r>
              <a:rPr lang="en-US" sz="4000" b="1" dirty="0"/>
              <a:t>Earnings</a:t>
            </a:r>
            <a:r>
              <a:rPr lang="en-US" b="1" dirty="0"/>
              <a:t> Per Share Ratio</a:t>
            </a:r>
            <a:endParaRPr lang="en-GB" b="1" dirty="0"/>
          </a:p>
        </p:txBody>
      </p:sp>
      <p:graphicFrame>
        <p:nvGraphicFramePr>
          <p:cNvPr id="6" name="Table 5">
            <a:extLst>
              <a:ext uri="{FF2B5EF4-FFF2-40B4-BE49-F238E27FC236}">
                <a16:creationId xmlns:a16="http://schemas.microsoft.com/office/drawing/2014/main" id="{D2EF808F-338B-C1C2-E8A0-309A56BDB1D9}"/>
              </a:ext>
            </a:extLst>
          </p:cNvPr>
          <p:cNvGraphicFramePr>
            <a:graphicFrameLocks noGrp="1"/>
          </p:cNvGraphicFramePr>
          <p:nvPr>
            <p:extLst>
              <p:ext uri="{D42A27DB-BD31-4B8C-83A1-F6EECF244321}">
                <p14:modId xmlns:p14="http://schemas.microsoft.com/office/powerpoint/2010/main" val="676000572"/>
              </p:ext>
            </p:extLst>
          </p:nvPr>
        </p:nvGraphicFramePr>
        <p:xfrm>
          <a:off x="838200" y="1825625"/>
          <a:ext cx="10521696" cy="741680"/>
        </p:xfrm>
        <a:graphic>
          <a:graphicData uri="http://schemas.openxmlformats.org/drawingml/2006/table">
            <a:tbl>
              <a:tblPr firstRow="1" bandRow="1">
                <a:tableStyleId>{5C22544A-7EE6-4342-B048-85BDC9FD1C3A}</a:tableStyleId>
              </a:tblPr>
              <a:tblGrid>
                <a:gridCol w="2971800">
                  <a:extLst>
                    <a:ext uri="{9D8B030D-6E8A-4147-A177-3AD203B41FA5}">
                      <a16:colId xmlns:a16="http://schemas.microsoft.com/office/drawing/2014/main" val="969375034"/>
                    </a:ext>
                  </a:extLst>
                </a:gridCol>
                <a:gridCol w="2292096">
                  <a:extLst>
                    <a:ext uri="{9D8B030D-6E8A-4147-A177-3AD203B41FA5}">
                      <a16:colId xmlns:a16="http://schemas.microsoft.com/office/drawing/2014/main" val="2208362863"/>
                    </a:ext>
                  </a:extLst>
                </a:gridCol>
                <a:gridCol w="2628900">
                  <a:extLst>
                    <a:ext uri="{9D8B030D-6E8A-4147-A177-3AD203B41FA5}">
                      <a16:colId xmlns:a16="http://schemas.microsoft.com/office/drawing/2014/main" val="2239637470"/>
                    </a:ext>
                  </a:extLst>
                </a:gridCol>
                <a:gridCol w="2628900">
                  <a:extLst>
                    <a:ext uri="{9D8B030D-6E8A-4147-A177-3AD203B41FA5}">
                      <a16:colId xmlns:a16="http://schemas.microsoft.com/office/drawing/2014/main" val="2786086240"/>
                    </a:ext>
                  </a:extLst>
                </a:gridCol>
              </a:tblGrid>
              <a:tr h="370840">
                <a:tc>
                  <a:txBody>
                    <a:bodyPr/>
                    <a:lstStyle/>
                    <a:p>
                      <a:pPr algn="ctr"/>
                      <a:r>
                        <a:rPr lang="en-GB" dirty="0"/>
                        <a:t>Year</a:t>
                      </a:r>
                    </a:p>
                  </a:txBody>
                  <a:tcPr/>
                </a:tc>
                <a:tc>
                  <a:txBody>
                    <a:bodyPr/>
                    <a:lstStyle/>
                    <a:p>
                      <a:pPr algn="ctr"/>
                      <a:r>
                        <a:rPr lang="en-GB" dirty="0"/>
                        <a:t>2024</a:t>
                      </a:r>
                    </a:p>
                  </a:txBody>
                  <a:tcPr/>
                </a:tc>
                <a:tc>
                  <a:txBody>
                    <a:bodyPr/>
                    <a:lstStyle/>
                    <a:p>
                      <a:pPr algn="ctr"/>
                      <a:r>
                        <a:rPr lang="en-GB" dirty="0"/>
                        <a:t>2023</a:t>
                      </a:r>
                    </a:p>
                  </a:txBody>
                  <a:tcPr/>
                </a:tc>
                <a:tc>
                  <a:txBody>
                    <a:bodyPr/>
                    <a:lstStyle/>
                    <a:p>
                      <a:pPr algn="ctr"/>
                      <a:r>
                        <a:rPr lang="en-GB" dirty="0"/>
                        <a:t>2022</a:t>
                      </a:r>
                    </a:p>
                  </a:txBody>
                  <a:tcPr/>
                </a:tc>
                <a:extLst>
                  <a:ext uri="{0D108BD9-81ED-4DB2-BD59-A6C34878D82A}">
                    <a16:rowId xmlns:a16="http://schemas.microsoft.com/office/drawing/2014/main" val="3233540041"/>
                  </a:ext>
                </a:extLst>
              </a:tr>
              <a:tr h="370840">
                <a:tc>
                  <a:txBody>
                    <a:bodyPr/>
                    <a:lstStyle/>
                    <a:p>
                      <a:pPr algn="ctr"/>
                      <a:r>
                        <a:rPr lang="en-GB" dirty="0"/>
                        <a:t>Earnings per Share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$8.76 </a:t>
                      </a:r>
                    </a:p>
                  </a:txBody>
                  <a:tcPr/>
                </a:tc>
                <a:tc>
                  <a:txBody>
                    <a:bodyPr/>
                    <a:lstStyle/>
                    <a:p>
                      <a:pPr algn="ctr"/>
                      <a:r>
                        <a:rPr lang="en-GB" dirty="0"/>
                        <a:t>$8.47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$7.27 </a:t>
                      </a:r>
                    </a:p>
                  </a:txBody>
                  <a:tcPr/>
                </a:tc>
                <a:extLst>
                  <a:ext uri="{0D108BD9-81ED-4DB2-BD59-A6C34878D82A}">
                    <a16:rowId xmlns:a16="http://schemas.microsoft.com/office/drawing/2014/main" val="114363099"/>
                  </a:ext>
                </a:extLst>
              </a:tr>
            </a:tbl>
          </a:graphicData>
        </a:graphic>
      </p:graphicFrame>
      <p:sp>
        <p:nvSpPr>
          <p:cNvPr id="7" name="TextBox 6">
            <a:extLst>
              <a:ext uri="{FF2B5EF4-FFF2-40B4-BE49-F238E27FC236}">
                <a16:creationId xmlns:a16="http://schemas.microsoft.com/office/drawing/2014/main" id="{45E45B4C-ECBB-DB18-DB7B-7D3D4A4BE2D9}"/>
              </a:ext>
            </a:extLst>
          </p:cNvPr>
          <p:cNvSpPr txBox="1"/>
          <p:nvPr/>
        </p:nvSpPr>
        <p:spPr>
          <a:xfrm>
            <a:off x="838200" y="3429000"/>
            <a:ext cx="10305288" cy="3139321"/>
          </a:xfrm>
          <a:prstGeom prst="rect">
            <a:avLst/>
          </a:prstGeom>
          <a:noFill/>
        </p:spPr>
        <p:txBody>
          <a:bodyPr wrap="square" rtlCol="0">
            <a:spAutoFit/>
          </a:bodyPr>
          <a:lstStyle/>
          <a:p>
            <a:r>
              <a:rPr lang="en-GB" dirty="0"/>
              <a:t>Earnings per Share = Net Profit Attributable to Shareholders / Weighted Average Number of Shares</a:t>
            </a:r>
          </a:p>
          <a:p>
            <a:endParaRPr lang="en-GB" dirty="0"/>
          </a:p>
          <a:p>
            <a:r>
              <a:rPr lang="en-GB" dirty="0"/>
              <a:t>2024 – 8.76 </a:t>
            </a:r>
          </a:p>
          <a:p>
            <a:endParaRPr lang="en-GB" dirty="0"/>
          </a:p>
          <a:p>
            <a:r>
              <a:rPr lang="en-GB" dirty="0"/>
              <a:t>2023 – 8.47 </a:t>
            </a:r>
          </a:p>
          <a:p>
            <a:endParaRPr lang="en-GB" dirty="0"/>
          </a:p>
          <a:p>
            <a:r>
              <a:rPr lang="en-GB" dirty="0"/>
              <a:t>2022 – 7.27 </a:t>
            </a:r>
          </a:p>
          <a:p>
            <a:endParaRPr lang="en-GB" dirty="0"/>
          </a:p>
          <a:p>
            <a:br>
              <a:rPr lang="en-GB" dirty="0"/>
            </a:br>
            <a:r>
              <a:rPr lang="en-GB" dirty="0"/>
              <a:t>Figures are already show in the financial statements. This Earnings per share shows </a:t>
            </a:r>
            <a:r>
              <a:rPr lang="en-GB" dirty="0" err="1"/>
              <a:t>consisten</a:t>
            </a:r>
            <a:r>
              <a:rPr lang="en-GB" dirty="0"/>
              <a:t> growth year on year. </a:t>
            </a:r>
          </a:p>
        </p:txBody>
      </p:sp>
      <p:pic>
        <p:nvPicPr>
          <p:cNvPr id="3" name="Picture 2" descr="Honeywell Logo and symbol, meaning, history, PNG, brand">
            <a:extLst>
              <a:ext uri="{FF2B5EF4-FFF2-40B4-BE49-F238E27FC236}">
                <a16:creationId xmlns:a16="http://schemas.microsoft.com/office/drawing/2014/main" id="{A1DA940A-E1A0-0E90-BCFE-D94F44D73B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1266" y="159854"/>
            <a:ext cx="2721483" cy="1530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6091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A4BFD-5D94-77F4-2792-99387C02B319}"/>
              </a:ext>
            </a:extLst>
          </p:cNvPr>
          <p:cNvSpPr>
            <a:spLocks noGrp="1"/>
          </p:cNvSpPr>
          <p:nvPr>
            <p:ph type="title"/>
          </p:nvPr>
        </p:nvSpPr>
        <p:spPr>
          <a:xfrm>
            <a:off x="838200" y="329958"/>
            <a:ext cx="10515600" cy="1325563"/>
          </a:xfrm>
        </p:spPr>
        <p:txBody>
          <a:bodyPr/>
          <a:lstStyle/>
          <a:p>
            <a:r>
              <a:rPr lang="en-GB" dirty="0"/>
              <a:t>Conclusion </a:t>
            </a:r>
          </a:p>
        </p:txBody>
      </p:sp>
      <p:sp>
        <p:nvSpPr>
          <p:cNvPr id="3" name="Content Placeholder 2">
            <a:extLst>
              <a:ext uri="{FF2B5EF4-FFF2-40B4-BE49-F238E27FC236}">
                <a16:creationId xmlns:a16="http://schemas.microsoft.com/office/drawing/2014/main" id="{7B1FCB5E-92E9-3F6B-0C18-B36934AB8CC2}"/>
              </a:ext>
            </a:extLst>
          </p:cNvPr>
          <p:cNvSpPr>
            <a:spLocks noGrp="1"/>
          </p:cNvSpPr>
          <p:nvPr>
            <p:ph idx="1"/>
          </p:nvPr>
        </p:nvSpPr>
        <p:spPr/>
        <p:txBody>
          <a:bodyPr>
            <a:normAutofit fontScale="92500" lnSpcReduction="10000"/>
          </a:bodyPr>
          <a:lstStyle/>
          <a:p>
            <a:r>
              <a:rPr lang="en-GB" sz="2400" dirty="0"/>
              <a:t>Honeywell has demonstrated consistent and impressive financial ratios throughout 2024 to 2022. </a:t>
            </a:r>
          </a:p>
          <a:p>
            <a:r>
              <a:rPr lang="en-GB" sz="2400" dirty="0"/>
              <a:t>Margins have improved year on year and returns from capital were strong each year. </a:t>
            </a:r>
          </a:p>
          <a:p>
            <a:r>
              <a:rPr lang="en-GB" sz="2400" dirty="0"/>
              <a:t>Honeywell displayed a strong cash flow position that demonstrates the business steady operational performance. </a:t>
            </a:r>
          </a:p>
          <a:p>
            <a:endParaRPr lang="en-GB" sz="2400" dirty="0"/>
          </a:p>
          <a:p>
            <a:r>
              <a:rPr lang="en-GB" sz="2400" dirty="0"/>
              <a:t>Honeywell’s leverage has slightly declined to support its ever-growing strategic investment but with a stable cash generation and strong capital allocation this is not a massive issue. </a:t>
            </a:r>
          </a:p>
          <a:p>
            <a:endParaRPr lang="en-GB" sz="2400" dirty="0"/>
          </a:p>
          <a:p>
            <a:r>
              <a:rPr lang="en-GB" sz="2400" dirty="0"/>
              <a:t>Overall, the three year trend reflects a strong financial and strategic position to support Honeywell’s growth ambitions. </a:t>
            </a:r>
          </a:p>
        </p:txBody>
      </p:sp>
      <p:pic>
        <p:nvPicPr>
          <p:cNvPr id="4" name="Picture 3" descr="Honeywell Logo and symbol, meaning, history, PNG, brand">
            <a:extLst>
              <a:ext uri="{FF2B5EF4-FFF2-40B4-BE49-F238E27FC236}">
                <a16:creationId xmlns:a16="http://schemas.microsoft.com/office/drawing/2014/main" id="{A69189C7-A77D-F997-73D6-8493B51C51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60954" y="227323"/>
            <a:ext cx="2721483" cy="1530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93575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61D3C-A068-3D6F-C436-38121828E5AF}"/>
              </a:ext>
            </a:extLst>
          </p:cNvPr>
          <p:cNvSpPr>
            <a:spLocks noGrp="1"/>
          </p:cNvSpPr>
          <p:nvPr>
            <p:ph type="title"/>
          </p:nvPr>
        </p:nvSpPr>
        <p:spPr>
          <a:xfrm>
            <a:off x="746760" y="2766218"/>
            <a:ext cx="10515600" cy="1325563"/>
          </a:xfrm>
        </p:spPr>
        <p:txBody>
          <a:bodyPr/>
          <a:lstStyle/>
          <a:p>
            <a:r>
              <a:rPr lang="en-GB" dirty="0"/>
              <a:t>Questions? </a:t>
            </a:r>
          </a:p>
        </p:txBody>
      </p:sp>
    </p:spTree>
    <p:extLst>
      <p:ext uri="{BB962C8B-B14F-4D97-AF65-F5344CB8AC3E}">
        <p14:creationId xmlns:p14="http://schemas.microsoft.com/office/powerpoint/2010/main" val="1531931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AD457-403C-0F88-7E18-2FF9080196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97C3A9-98BD-61B4-0359-DF6A23106AAD}"/>
              </a:ext>
            </a:extLst>
          </p:cNvPr>
          <p:cNvSpPr>
            <a:spLocks noGrp="1"/>
          </p:cNvSpPr>
          <p:nvPr>
            <p:ph type="title"/>
          </p:nvPr>
        </p:nvSpPr>
        <p:spPr>
          <a:xfrm>
            <a:off x="0" y="0"/>
            <a:ext cx="10515600" cy="1151192"/>
          </a:xfrm>
        </p:spPr>
        <p:txBody>
          <a:bodyPr>
            <a:normAutofit fontScale="90000"/>
          </a:bodyPr>
          <a:lstStyle/>
          <a:p>
            <a:pPr algn="ctr"/>
            <a:br>
              <a:rPr lang="en-GB" dirty="0"/>
            </a:br>
            <a:r>
              <a:rPr lang="en-GB" dirty="0"/>
              <a:t>Appendix - 2024</a:t>
            </a:r>
          </a:p>
        </p:txBody>
      </p:sp>
      <p:pic>
        <p:nvPicPr>
          <p:cNvPr id="3" name="Picture 2">
            <a:extLst>
              <a:ext uri="{FF2B5EF4-FFF2-40B4-BE49-F238E27FC236}">
                <a16:creationId xmlns:a16="http://schemas.microsoft.com/office/drawing/2014/main" id="{DAB1C099-B724-9214-B020-4ED76FCE6711}"/>
              </a:ext>
            </a:extLst>
          </p:cNvPr>
          <p:cNvPicPr>
            <a:picLocks noChangeAspect="1"/>
          </p:cNvPicPr>
          <p:nvPr/>
        </p:nvPicPr>
        <p:blipFill>
          <a:blip r:embed="rId2"/>
          <a:stretch>
            <a:fillRect/>
          </a:stretch>
        </p:blipFill>
        <p:spPr>
          <a:xfrm>
            <a:off x="390144" y="1342249"/>
            <a:ext cx="5705856" cy="4889693"/>
          </a:xfrm>
          <a:prstGeom prst="rect">
            <a:avLst/>
          </a:prstGeom>
        </p:spPr>
      </p:pic>
      <p:pic>
        <p:nvPicPr>
          <p:cNvPr id="4" name="Picture 3">
            <a:extLst>
              <a:ext uri="{FF2B5EF4-FFF2-40B4-BE49-F238E27FC236}">
                <a16:creationId xmlns:a16="http://schemas.microsoft.com/office/drawing/2014/main" id="{3FDA80DB-EC05-6B57-1F68-CF1D79B448D9}"/>
              </a:ext>
            </a:extLst>
          </p:cNvPr>
          <p:cNvPicPr>
            <a:picLocks noChangeAspect="1"/>
          </p:cNvPicPr>
          <p:nvPr/>
        </p:nvPicPr>
        <p:blipFill>
          <a:blip r:embed="rId3"/>
          <a:stretch>
            <a:fillRect/>
          </a:stretch>
        </p:blipFill>
        <p:spPr>
          <a:xfrm>
            <a:off x="6355651" y="1342249"/>
            <a:ext cx="4984946" cy="4889692"/>
          </a:xfrm>
          <a:prstGeom prst="rect">
            <a:avLst/>
          </a:prstGeom>
        </p:spPr>
      </p:pic>
    </p:spTree>
    <p:extLst>
      <p:ext uri="{BB962C8B-B14F-4D97-AF65-F5344CB8AC3E}">
        <p14:creationId xmlns:p14="http://schemas.microsoft.com/office/powerpoint/2010/main" val="29702202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878E9B-B22F-BD37-5EC1-8C9AECD4AF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63BBAD-9240-D085-98CE-DC524EE5B59A}"/>
              </a:ext>
            </a:extLst>
          </p:cNvPr>
          <p:cNvSpPr>
            <a:spLocks noGrp="1"/>
          </p:cNvSpPr>
          <p:nvPr>
            <p:ph type="title"/>
          </p:nvPr>
        </p:nvSpPr>
        <p:spPr>
          <a:xfrm>
            <a:off x="0" y="0"/>
            <a:ext cx="10515600" cy="1151192"/>
          </a:xfrm>
        </p:spPr>
        <p:txBody>
          <a:bodyPr>
            <a:normAutofit fontScale="90000"/>
          </a:bodyPr>
          <a:lstStyle/>
          <a:p>
            <a:pPr algn="ctr"/>
            <a:br>
              <a:rPr lang="en-GB" dirty="0"/>
            </a:br>
            <a:r>
              <a:rPr lang="en-GB" dirty="0"/>
              <a:t>Appendix - 2024</a:t>
            </a:r>
          </a:p>
        </p:txBody>
      </p:sp>
      <p:pic>
        <p:nvPicPr>
          <p:cNvPr id="5" name="Picture 4">
            <a:extLst>
              <a:ext uri="{FF2B5EF4-FFF2-40B4-BE49-F238E27FC236}">
                <a16:creationId xmlns:a16="http://schemas.microsoft.com/office/drawing/2014/main" id="{2975D804-6D2D-BA86-FCA0-1B61C02CBEA5}"/>
              </a:ext>
            </a:extLst>
          </p:cNvPr>
          <p:cNvPicPr>
            <a:picLocks noChangeAspect="1"/>
          </p:cNvPicPr>
          <p:nvPr/>
        </p:nvPicPr>
        <p:blipFill>
          <a:blip r:embed="rId2"/>
          <a:stretch>
            <a:fillRect/>
          </a:stretch>
        </p:blipFill>
        <p:spPr>
          <a:xfrm>
            <a:off x="108712" y="1647825"/>
            <a:ext cx="5632534" cy="4584116"/>
          </a:xfrm>
          <a:prstGeom prst="rect">
            <a:avLst/>
          </a:prstGeom>
        </p:spPr>
      </p:pic>
      <p:pic>
        <p:nvPicPr>
          <p:cNvPr id="6" name="Picture 5">
            <a:extLst>
              <a:ext uri="{FF2B5EF4-FFF2-40B4-BE49-F238E27FC236}">
                <a16:creationId xmlns:a16="http://schemas.microsoft.com/office/drawing/2014/main" id="{5EFDEBE3-111A-DFB2-5344-C56B2A195130}"/>
              </a:ext>
            </a:extLst>
          </p:cNvPr>
          <p:cNvPicPr>
            <a:picLocks noChangeAspect="1"/>
          </p:cNvPicPr>
          <p:nvPr/>
        </p:nvPicPr>
        <p:blipFill>
          <a:blip r:embed="rId3"/>
          <a:stretch>
            <a:fillRect/>
          </a:stretch>
        </p:blipFill>
        <p:spPr>
          <a:xfrm>
            <a:off x="6000749" y="2507700"/>
            <a:ext cx="5847461" cy="2864365"/>
          </a:xfrm>
          <a:prstGeom prst="rect">
            <a:avLst/>
          </a:prstGeom>
        </p:spPr>
      </p:pic>
    </p:spTree>
    <p:extLst>
      <p:ext uri="{BB962C8B-B14F-4D97-AF65-F5344CB8AC3E}">
        <p14:creationId xmlns:p14="http://schemas.microsoft.com/office/powerpoint/2010/main" val="13395665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57F67-9DA8-F92A-4460-D683A4F793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31D3AD-9D35-B58C-6D6D-0003A83101D3}"/>
              </a:ext>
            </a:extLst>
          </p:cNvPr>
          <p:cNvSpPr>
            <a:spLocks noGrp="1"/>
          </p:cNvSpPr>
          <p:nvPr>
            <p:ph type="title"/>
          </p:nvPr>
        </p:nvSpPr>
        <p:spPr>
          <a:xfrm>
            <a:off x="0" y="0"/>
            <a:ext cx="10515600" cy="1151192"/>
          </a:xfrm>
        </p:spPr>
        <p:txBody>
          <a:bodyPr>
            <a:normAutofit fontScale="90000"/>
          </a:bodyPr>
          <a:lstStyle/>
          <a:p>
            <a:pPr algn="ctr"/>
            <a:br>
              <a:rPr lang="en-GB" dirty="0"/>
            </a:br>
            <a:r>
              <a:rPr lang="en-GB" dirty="0"/>
              <a:t>Appendix - 2023</a:t>
            </a:r>
          </a:p>
        </p:txBody>
      </p:sp>
      <p:pic>
        <p:nvPicPr>
          <p:cNvPr id="5" name="Picture 4">
            <a:extLst>
              <a:ext uri="{FF2B5EF4-FFF2-40B4-BE49-F238E27FC236}">
                <a16:creationId xmlns:a16="http://schemas.microsoft.com/office/drawing/2014/main" id="{6DF26D90-01AE-4A84-E339-B971F465C04D}"/>
              </a:ext>
            </a:extLst>
          </p:cNvPr>
          <p:cNvPicPr>
            <a:picLocks noChangeAspect="1"/>
          </p:cNvPicPr>
          <p:nvPr/>
        </p:nvPicPr>
        <p:blipFill>
          <a:blip r:embed="rId2"/>
          <a:stretch>
            <a:fillRect/>
          </a:stretch>
        </p:blipFill>
        <p:spPr>
          <a:xfrm>
            <a:off x="142468" y="1841803"/>
            <a:ext cx="6211114" cy="3433473"/>
          </a:xfrm>
          <a:prstGeom prst="rect">
            <a:avLst/>
          </a:prstGeom>
        </p:spPr>
      </p:pic>
      <p:pic>
        <p:nvPicPr>
          <p:cNvPr id="6" name="Picture 5">
            <a:extLst>
              <a:ext uri="{FF2B5EF4-FFF2-40B4-BE49-F238E27FC236}">
                <a16:creationId xmlns:a16="http://schemas.microsoft.com/office/drawing/2014/main" id="{A4B56D6A-6788-53A8-148F-42FB4D35C27F}"/>
              </a:ext>
            </a:extLst>
          </p:cNvPr>
          <p:cNvPicPr>
            <a:picLocks noChangeAspect="1"/>
          </p:cNvPicPr>
          <p:nvPr/>
        </p:nvPicPr>
        <p:blipFill>
          <a:blip r:embed="rId3"/>
          <a:stretch>
            <a:fillRect/>
          </a:stretch>
        </p:blipFill>
        <p:spPr>
          <a:xfrm>
            <a:off x="6524625" y="1832926"/>
            <a:ext cx="5410200" cy="3442350"/>
          </a:xfrm>
          <a:prstGeom prst="rect">
            <a:avLst/>
          </a:prstGeom>
        </p:spPr>
      </p:pic>
    </p:spTree>
    <p:extLst>
      <p:ext uri="{BB962C8B-B14F-4D97-AF65-F5344CB8AC3E}">
        <p14:creationId xmlns:p14="http://schemas.microsoft.com/office/powerpoint/2010/main" val="13810304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321D06-A298-1C1B-BA2E-FB79B62B73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BC3362-17F8-15C8-0FD2-7E15B7D3BBDD}"/>
              </a:ext>
            </a:extLst>
          </p:cNvPr>
          <p:cNvSpPr>
            <a:spLocks noGrp="1"/>
          </p:cNvSpPr>
          <p:nvPr>
            <p:ph type="title"/>
          </p:nvPr>
        </p:nvSpPr>
        <p:spPr>
          <a:xfrm>
            <a:off x="0" y="0"/>
            <a:ext cx="10515600" cy="1151192"/>
          </a:xfrm>
        </p:spPr>
        <p:txBody>
          <a:bodyPr>
            <a:normAutofit fontScale="90000"/>
          </a:bodyPr>
          <a:lstStyle/>
          <a:p>
            <a:pPr algn="ctr"/>
            <a:br>
              <a:rPr lang="en-GB" dirty="0"/>
            </a:br>
            <a:r>
              <a:rPr lang="en-GB" dirty="0"/>
              <a:t>Appendix - 2023</a:t>
            </a:r>
          </a:p>
        </p:txBody>
      </p:sp>
      <p:pic>
        <p:nvPicPr>
          <p:cNvPr id="3" name="Picture 2">
            <a:extLst>
              <a:ext uri="{FF2B5EF4-FFF2-40B4-BE49-F238E27FC236}">
                <a16:creationId xmlns:a16="http://schemas.microsoft.com/office/drawing/2014/main" id="{D9F1CB52-6BE7-C5ED-C7DC-779EE4861680}"/>
              </a:ext>
            </a:extLst>
          </p:cNvPr>
          <p:cNvPicPr>
            <a:picLocks noChangeAspect="1"/>
          </p:cNvPicPr>
          <p:nvPr/>
        </p:nvPicPr>
        <p:blipFill>
          <a:blip r:embed="rId2"/>
          <a:stretch>
            <a:fillRect/>
          </a:stretch>
        </p:blipFill>
        <p:spPr>
          <a:xfrm>
            <a:off x="109728" y="1954876"/>
            <a:ext cx="5672875" cy="2948247"/>
          </a:xfrm>
          <a:prstGeom prst="rect">
            <a:avLst/>
          </a:prstGeom>
        </p:spPr>
      </p:pic>
      <p:pic>
        <p:nvPicPr>
          <p:cNvPr id="4" name="Picture 3">
            <a:extLst>
              <a:ext uri="{FF2B5EF4-FFF2-40B4-BE49-F238E27FC236}">
                <a16:creationId xmlns:a16="http://schemas.microsoft.com/office/drawing/2014/main" id="{8804D889-4E86-986B-ED65-852C27A8ADA4}"/>
              </a:ext>
            </a:extLst>
          </p:cNvPr>
          <p:cNvPicPr>
            <a:picLocks noChangeAspect="1"/>
          </p:cNvPicPr>
          <p:nvPr/>
        </p:nvPicPr>
        <p:blipFill>
          <a:blip r:embed="rId3"/>
          <a:stretch>
            <a:fillRect/>
          </a:stretch>
        </p:blipFill>
        <p:spPr>
          <a:xfrm>
            <a:off x="5809790" y="2332487"/>
            <a:ext cx="6272482" cy="2193023"/>
          </a:xfrm>
          <a:prstGeom prst="rect">
            <a:avLst/>
          </a:prstGeom>
        </p:spPr>
      </p:pic>
    </p:spTree>
    <p:extLst>
      <p:ext uri="{BB962C8B-B14F-4D97-AF65-F5344CB8AC3E}">
        <p14:creationId xmlns:p14="http://schemas.microsoft.com/office/powerpoint/2010/main" val="217358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AC1B92-4672-B67D-A283-37E375FF9F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8A5C85-2859-55E1-0550-A2F9D4B83D00}"/>
              </a:ext>
            </a:extLst>
          </p:cNvPr>
          <p:cNvSpPr>
            <a:spLocks noGrp="1"/>
          </p:cNvSpPr>
          <p:nvPr>
            <p:ph type="title"/>
          </p:nvPr>
        </p:nvSpPr>
        <p:spPr>
          <a:xfrm>
            <a:off x="0" y="0"/>
            <a:ext cx="10515600" cy="1151192"/>
          </a:xfrm>
        </p:spPr>
        <p:txBody>
          <a:bodyPr>
            <a:normAutofit fontScale="90000"/>
          </a:bodyPr>
          <a:lstStyle/>
          <a:p>
            <a:pPr algn="ctr"/>
            <a:br>
              <a:rPr lang="en-GB" dirty="0"/>
            </a:br>
            <a:r>
              <a:rPr lang="en-GB" dirty="0"/>
              <a:t>Appendix - 2022</a:t>
            </a:r>
          </a:p>
        </p:txBody>
      </p:sp>
      <p:pic>
        <p:nvPicPr>
          <p:cNvPr id="5" name="Picture 4">
            <a:extLst>
              <a:ext uri="{FF2B5EF4-FFF2-40B4-BE49-F238E27FC236}">
                <a16:creationId xmlns:a16="http://schemas.microsoft.com/office/drawing/2014/main" id="{2A13743D-71B9-0116-448E-694096E2BF92}"/>
              </a:ext>
            </a:extLst>
          </p:cNvPr>
          <p:cNvPicPr>
            <a:picLocks noChangeAspect="1"/>
          </p:cNvPicPr>
          <p:nvPr/>
        </p:nvPicPr>
        <p:blipFill>
          <a:blip r:embed="rId2"/>
          <a:stretch>
            <a:fillRect/>
          </a:stretch>
        </p:blipFill>
        <p:spPr>
          <a:xfrm>
            <a:off x="16543" y="1949026"/>
            <a:ext cx="6079457" cy="3313226"/>
          </a:xfrm>
          <a:prstGeom prst="rect">
            <a:avLst/>
          </a:prstGeom>
        </p:spPr>
      </p:pic>
      <p:pic>
        <p:nvPicPr>
          <p:cNvPr id="6" name="Picture 5">
            <a:extLst>
              <a:ext uri="{FF2B5EF4-FFF2-40B4-BE49-F238E27FC236}">
                <a16:creationId xmlns:a16="http://schemas.microsoft.com/office/drawing/2014/main" id="{68593E92-8A10-9D01-B178-F386B686ACA1}"/>
              </a:ext>
            </a:extLst>
          </p:cNvPr>
          <p:cNvPicPr>
            <a:picLocks noChangeAspect="1"/>
          </p:cNvPicPr>
          <p:nvPr/>
        </p:nvPicPr>
        <p:blipFill>
          <a:blip r:embed="rId3"/>
          <a:stretch>
            <a:fillRect/>
          </a:stretch>
        </p:blipFill>
        <p:spPr>
          <a:xfrm>
            <a:off x="6096000" y="1799232"/>
            <a:ext cx="5648902" cy="3612815"/>
          </a:xfrm>
          <a:prstGeom prst="rect">
            <a:avLst/>
          </a:prstGeom>
        </p:spPr>
      </p:pic>
    </p:spTree>
    <p:extLst>
      <p:ext uri="{BB962C8B-B14F-4D97-AF65-F5344CB8AC3E}">
        <p14:creationId xmlns:p14="http://schemas.microsoft.com/office/powerpoint/2010/main" val="26900329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54864-0509-BF0B-20FE-1901C92395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ACC27E-0563-BB76-3C8D-3D69A08BC49B}"/>
              </a:ext>
            </a:extLst>
          </p:cNvPr>
          <p:cNvSpPr>
            <a:spLocks noGrp="1"/>
          </p:cNvSpPr>
          <p:nvPr>
            <p:ph type="title"/>
          </p:nvPr>
        </p:nvSpPr>
        <p:spPr>
          <a:xfrm>
            <a:off x="0" y="0"/>
            <a:ext cx="10515600" cy="1151192"/>
          </a:xfrm>
        </p:spPr>
        <p:txBody>
          <a:bodyPr>
            <a:normAutofit fontScale="90000"/>
          </a:bodyPr>
          <a:lstStyle/>
          <a:p>
            <a:pPr algn="ctr"/>
            <a:br>
              <a:rPr lang="en-GB" dirty="0"/>
            </a:br>
            <a:r>
              <a:rPr lang="en-GB" dirty="0"/>
              <a:t>Appendix - 2022</a:t>
            </a:r>
          </a:p>
        </p:txBody>
      </p:sp>
      <p:pic>
        <p:nvPicPr>
          <p:cNvPr id="3" name="Picture 2">
            <a:extLst>
              <a:ext uri="{FF2B5EF4-FFF2-40B4-BE49-F238E27FC236}">
                <a16:creationId xmlns:a16="http://schemas.microsoft.com/office/drawing/2014/main" id="{E52A39B2-D0DF-8C0F-D919-A5203AE96BF9}"/>
              </a:ext>
            </a:extLst>
          </p:cNvPr>
          <p:cNvPicPr>
            <a:picLocks noChangeAspect="1"/>
          </p:cNvPicPr>
          <p:nvPr/>
        </p:nvPicPr>
        <p:blipFill>
          <a:blip r:embed="rId2"/>
          <a:stretch>
            <a:fillRect/>
          </a:stretch>
        </p:blipFill>
        <p:spPr>
          <a:xfrm>
            <a:off x="0" y="1952498"/>
            <a:ext cx="5861073" cy="2953004"/>
          </a:xfrm>
          <a:prstGeom prst="rect">
            <a:avLst/>
          </a:prstGeom>
        </p:spPr>
      </p:pic>
      <p:pic>
        <p:nvPicPr>
          <p:cNvPr id="4" name="Picture 3">
            <a:extLst>
              <a:ext uri="{FF2B5EF4-FFF2-40B4-BE49-F238E27FC236}">
                <a16:creationId xmlns:a16="http://schemas.microsoft.com/office/drawing/2014/main" id="{B9FCD5D7-D6E9-F5D9-9CF9-3F63557AA67C}"/>
              </a:ext>
            </a:extLst>
          </p:cNvPr>
          <p:cNvPicPr>
            <a:picLocks noChangeAspect="1"/>
          </p:cNvPicPr>
          <p:nvPr/>
        </p:nvPicPr>
        <p:blipFill>
          <a:blip r:embed="rId3"/>
          <a:stretch>
            <a:fillRect/>
          </a:stretch>
        </p:blipFill>
        <p:spPr>
          <a:xfrm>
            <a:off x="6096000" y="2199132"/>
            <a:ext cx="6011646" cy="2459735"/>
          </a:xfrm>
          <a:prstGeom prst="rect">
            <a:avLst/>
          </a:prstGeom>
        </p:spPr>
      </p:pic>
    </p:spTree>
    <p:extLst>
      <p:ext uri="{BB962C8B-B14F-4D97-AF65-F5344CB8AC3E}">
        <p14:creationId xmlns:p14="http://schemas.microsoft.com/office/powerpoint/2010/main" val="8313762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D3BCA-44B9-2330-C290-436C97A77AB6}"/>
              </a:ext>
            </a:extLst>
          </p:cNvPr>
          <p:cNvSpPr>
            <a:spLocks noGrp="1"/>
          </p:cNvSpPr>
          <p:nvPr>
            <p:ph type="title"/>
          </p:nvPr>
        </p:nvSpPr>
        <p:spPr/>
        <p:txBody>
          <a:bodyPr/>
          <a:lstStyle/>
          <a:p>
            <a:r>
              <a:rPr lang="en-GB" dirty="0"/>
              <a:t>Appendix Overview – </a:t>
            </a:r>
          </a:p>
        </p:txBody>
      </p:sp>
      <p:sp>
        <p:nvSpPr>
          <p:cNvPr id="6" name="Content Placeholder 5">
            <a:extLst>
              <a:ext uri="{FF2B5EF4-FFF2-40B4-BE49-F238E27FC236}">
                <a16:creationId xmlns:a16="http://schemas.microsoft.com/office/drawing/2014/main" id="{B08ADD37-291E-48F7-3B57-09D33E201511}"/>
              </a:ext>
            </a:extLst>
          </p:cNvPr>
          <p:cNvSpPr>
            <a:spLocks noGrp="1"/>
          </p:cNvSpPr>
          <p:nvPr>
            <p:ph idx="1"/>
          </p:nvPr>
        </p:nvSpPr>
        <p:spPr/>
        <p:txBody>
          <a:bodyPr/>
          <a:lstStyle/>
          <a:p>
            <a:r>
              <a:rPr lang="en-GB" sz="1400" dirty="0">
                <a:hlinkClick r:id="rId2"/>
              </a:rPr>
              <a:t>https://honeywellprodgbr-my.sharepoint.com/personal/alex_yesson_honeywell_com/Documents/Documents/Uni/Uni%20-%20Year%202/Finance%20Management/2024%2010K%20Honeywell%20Inc%20Annual%20report.pdf</a:t>
            </a:r>
            <a:endParaRPr lang="en-GB" sz="1400" dirty="0"/>
          </a:p>
          <a:p>
            <a:endParaRPr lang="en-GB" dirty="0"/>
          </a:p>
          <a:p>
            <a:r>
              <a:rPr lang="en-GB" sz="1400" dirty="0">
                <a:hlinkClick r:id="rId3"/>
              </a:rPr>
              <a:t>https://honeywellprodgbr-my.sharepoint.com/personal/alex_yesson_honeywell_com/Documents/Documents/Uni/Uni%20-%20Year%202/Finance%20Management/2023%2010K%20Honeywell%20Inc%20Annual%20report.pdf</a:t>
            </a:r>
            <a:endParaRPr lang="en-GB" sz="1400" dirty="0"/>
          </a:p>
          <a:p>
            <a:endParaRPr lang="en-GB" sz="1400" dirty="0"/>
          </a:p>
          <a:p>
            <a:r>
              <a:rPr lang="en-GB" sz="1400" dirty="0">
                <a:hlinkClick r:id="rId4"/>
              </a:rPr>
              <a:t>https://honeywellprodgbr-my.sharepoint.com/personal/alex_yesson_honeywell_com/Documents/Documents/Uni/Uni%20-%20Year%202/Finance%20Management/2022%2010K%20Honeywell%20Inc%20Annual%20report.pdf</a:t>
            </a:r>
            <a:endParaRPr lang="en-GB" sz="1400" dirty="0"/>
          </a:p>
        </p:txBody>
      </p:sp>
    </p:spTree>
    <p:extLst>
      <p:ext uri="{BB962C8B-B14F-4D97-AF65-F5344CB8AC3E}">
        <p14:creationId xmlns:p14="http://schemas.microsoft.com/office/powerpoint/2010/main" val="11921118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4B74A-8199-9CED-B9B1-0502AD7DC4A1}"/>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56529D02-E3B4-305C-B404-2A5639353B1B}"/>
              </a:ext>
            </a:extLst>
          </p:cNvPr>
          <p:cNvSpPr>
            <a:spLocks noGrp="1"/>
          </p:cNvSpPr>
          <p:nvPr>
            <p:ph idx="1"/>
          </p:nvPr>
        </p:nvSpPr>
        <p:spPr/>
        <p:txBody>
          <a:bodyPr>
            <a:normAutofit/>
          </a:bodyPr>
          <a:lstStyle/>
          <a:p>
            <a:pPr marL="0" indent="0">
              <a:buNone/>
            </a:pPr>
            <a:r>
              <a:rPr lang="en-GB" sz="2000" dirty="0"/>
              <a:t>IASB (2018) </a:t>
            </a:r>
            <a:r>
              <a:rPr lang="en-GB" sz="2000" i="1" dirty="0"/>
              <a:t>Conceptual Framework for Financial Reporting</a:t>
            </a:r>
            <a:r>
              <a:rPr lang="en-GB" sz="2000" dirty="0"/>
              <a:t>. London: IFRS Foundation.</a:t>
            </a:r>
          </a:p>
          <a:p>
            <a:pPr marL="0" indent="0">
              <a:buNone/>
            </a:pPr>
            <a:endParaRPr lang="en-GB" sz="2000" dirty="0"/>
          </a:p>
          <a:p>
            <a:pPr marL="0" indent="0">
              <a:buNone/>
            </a:pPr>
            <a:r>
              <a:rPr lang="en-GB" sz="2000" dirty="0"/>
              <a:t>Corporate Finance Institute (2025) </a:t>
            </a:r>
            <a:r>
              <a:rPr lang="en-GB" sz="2000" i="1" dirty="0"/>
              <a:t>Financial Ratios: Definition, Types, and Examples</a:t>
            </a:r>
            <a:r>
              <a:rPr lang="en-GB" sz="2000" dirty="0"/>
              <a:t>.</a:t>
            </a:r>
          </a:p>
          <a:p>
            <a:pPr marL="0" indent="0">
              <a:buNone/>
            </a:pPr>
            <a:endParaRPr lang="en-GB" sz="2000" dirty="0"/>
          </a:p>
          <a:p>
            <a:pPr marL="0" indent="0">
              <a:buNone/>
            </a:pPr>
            <a:r>
              <a:rPr lang="en-GB" sz="2000" dirty="0"/>
              <a:t>Atrill, P. &amp; McLaney, E., 2022. </a:t>
            </a:r>
            <a:r>
              <a:rPr lang="en-GB" sz="2000" i="1" dirty="0"/>
              <a:t>Accounting and Finance for Non‑Specialists</a:t>
            </a:r>
            <a:r>
              <a:rPr lang="en-GB" sz="2000" dirty="0"/>
              <a:t>.</a:t>
            </a:r>
          </a:p>
        </p:txBody>
      </p:sp>
    </p:spTree>
    <p:extLst>
      <p:ext uri="{BB962C8B-B14F-4D97-AF65-F5344CB8AC3E}">
        <p14:creationId xmlns:p14="http://schemas.microsoft.com/office/powerpoint/2010/main" val="21677647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D95A6-7B0E-B384-2CCD-544D0578F8EC}"/>
              </a:ext>
            </a:extLst>
          </p:cNvPr>
          <p:cNvSpPr>
            <a:spLocks noGrp="1"/>
          </p:cNvSpPr>
          <p:nvPr>
            <p:ph type="title"/>
          </p:nvPr>
        </p:nvSpPr>
        <p:spPr/>
        <p:txBody>
          <a:bodyPr/>
          <a:lstStyle/>
          <a:p>
            <a:r>
              <a:rPr lang="en-GB" dirty="0"/>
              <a:t>Part B </a:t>
            </a:r>
          </a:p>
        </p:txBody>
      </p:sp>
      <p:sp>
        <p:nvSpPr>
          <p:cNvPr id="3" name="Content Placeholder 2">
            <a:extLst>
              <a:ext uri="{FF2B5EF4-FFF2-40B4-BE49-F238E27FC236}">
                <a16:creationId xmlns:a16="http://schemas.microsoft.com/office/drawing/2014/main" id="{B93520E1-EB50-55CE-3857-8C4A2734EC73}"/>
              </a:ext>
            </a:extLst>
          </p:cNvPr>
          <p:cNvSpPr>
            <a:spLocks noGrp="1"/>
          </p:cNvSpPr>
          <p:nvPr>
            <p:ph idx="1"/>
          </p:nvPr>
        </p:nvSpPr>
        <p:spPr/>
        <p:txBody>
          <a:bodyPr/>
          <a:lstStyle/>
          <a:p>
            <a:r>
              <a:rPr lang="en-GB" dirty="0">
                <a:hlinkClick r:id="rId2"/>
              </a:rPr>
              <a:t>Jackson PLC questions</a:t>
            </a:r>
            <a:endParaRPr lang="en-GB" dirty="0"/>
          </a:p>
        </p:txBody>
      </p:sp>
    </p:spTree>
    <p:extLst>
      <p:ext uri="{BB962C8B-B14F-4D97-AF65-F5344CB8AC3E}">
        <p14:creationId xmlns:p14="http://schemas.microsoft.com/office/powerpoint/2010/main" val="38528446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themeOverride>
</file>

<file path=docMetadata/LabelInfo.xml><?xml version="1.0" encoding="utf-8"?>
<clbl:labelList xmlns:clbl="http://schemas.microsoft.com/office/2020/mipLabelMetadata">
  <clbl:label id="{d546e5e1-5d42-4630-bacd-c69bfdcbd5e8}" enabled="1" method="Standard" siteId="{96ece526-9c7d-48b0-8daf-8b93c90a5d18}" contentBits="0" removed="0"/>
</clbl:labelList>
</file>

<file path=docProps/app.xml><?xml version="1.0" encoding="utf-8"?>
<Properties xmlns="http://schemas.openxmlformats.org/officeDocument/2006/extended-properties" xmlns:vt="http://schemas.openxmlformats.org/officeDocument/2006/docPropsVTypes">
  <Template/>
  <TotalTime>15145</TotalTime>
  <Words>1892</Words>
  <Application>Microsoft Office PowerPoint</Application>
  <PresentationFormat>Widescreen</PresentationFormat>
  <Paragraphs>318</Paragraphs>
  <Slides>29</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Aptos</vt:lpstr>
      <vt:lpstr>Aptos Display</vt:lpstr>
      <vt:lpstr>Arial</vt:lpstr>
      <vt:lpstr>Office Theme</vt:lpstr>
      <vt:lpstr>PowerPoint Presentation</vt:lpstr>
      <vt:lpstr>Agenda</vt:lpstr>
      <vt:lpstr>Introduction </vt:lpstr>
      <vt:lpstr>Financial Ratios </vt:lpstr>
      <vt:lpstr>Honeywell Aerospace Yeovil Financial Ratios</vt:lpstr>
      <vt:lpstr>Return on Capital employed ratio  </vt:lpstr>
      <vt:lpstr>Return on Shareholders’ Funds Ratio </vt:lpstr>
      <vt:lpstr>Gross Profit Margin Ratio </vt:lpstr>
      <vt:lpstr>Operating Profit Margin Ratio</vt:lpstr>
      <vt:lpstr>Sales Revenue to Capital Employed Ratio</vt:lpstr>
      <vt:lpstr>Inventories Turnover Period Ratio</vt:lpstr>
      <vt:lpstr>Settlement Period for Trade Receivables</vt:lpstr>
      <vt:lpstr>Settlement Period for Trade Payables Ratio</vt:lpstr>
      <vt:lpstr>Current Ratio</vt:lpstr>
      <vt:lpstr>Acid Test Ratio</vt:lpstr>
      <vt:lpstr>Gearing Ratio</vt:lpstr>
      <vt:lpstr>Interest Cover Ratio</vt:lpstr>
      <vt:lpstr>Earnings Per Share Ratio</vt:lpstr>
      <vt:lpstr>Conclusion </vt:lpstr>
      <vt:lpstr>Questions? </vt:lpstr>
      <vt:lpstr> Appendix - 2024</vt:lpstr>
      <vt:lpstr> Appendix - 2024</vt:lpstr>
      <vt:lpstr> Appendix - 2023</vt:lpstr>
      <vt:lpstr> Appendix - 2023</vt:lpstr>
      <vt:lpstr> Appendix - 2022</vt:lpstr>
      <vt:lpstr> Appendix - 2022</vt:lpstr>
      <vt:lpstr>Appendix Overview – </vt:lpstr>
      <vt:lpstr>References</vt:lpstr>
      <vt:lpstr>Part B </vt:lpstr>
    </vt:vector>
  </TitlesOfParts>
  <Company>Honeywell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Yesson, Alex</dc:creator>
  <cp:lastModifiedBy>Yesson, Alex</cp:lastModifiedBy>
  <cp:revision>1</cp:revision>
  <dcterms:created xsi:type="dcterms:W3CDTF">2026-02-05T13:37:08Z</dcterms:created>
  <dcterms:modified xsi:type="dcterms:W3CDTF">2026-03-03T09:17:56Z</dcterms:modified>
</cp:coreProperties>
</file>