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1" r:id="rId1"/>
  </p:sldMasterIdLst>
  <p:sldIdLst>
    <p:sldId id="257" r:id="rId2"/>
    <p:sldId id="258" r:id="rId3"/>
    <p:sldId id="260" r:id="rId4"/>
    <p:sldId id="259" r:id="rId5"/>
    <p:sldId id="261" r:id="rId6"/>
    <p:sldId id="262" r:id="rId7"/>
    <p:sldId id="264"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5D5524-FBB3-2CD9-F800-6CECB2E46404}" v="356" dt="2022-10-22T13:28:17.796"/>
    <p1510:client id="{2E3B5519-6193-FEA0-7E2B-6AD98C73499C}" v="1274" dt="2022-10-21T13:00:43.965"/>
    <p1510:client id="{60BA4B8F-7DED-0DE6-521B-670056DED11A}" v="8" dt="2022-10-22T13:05:45.472"/>
    <p1510:client id="{914EBD3C-CAE3-9EB1-6B8D-91E8E7679CE0}" v="4" dt="2022-10-22T12:57:18.428"/>
    <p1510:client id="{A295A7CA-2CAF-404C-8163-54925F2271B9}" v="1092" dt="2022-10-21T13:59:26.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men Kovacs (2216718)" userId="S::2216718@student.uwtsd.ac.uk::a062950b-a4e5-453c-bab8-de5796a58694" providerId="AD" clId="Web-{2E3B5519-6193-FEA0-7E2B-6AD98C73499C}"/>
    <pc:docChg chg="addSld delSld modSld addMainMaster delMainMaster">
      <pc:chgData name="Carmen Kovacs (2216718)" userId="S::2216718@student.uwtsd.ac.uk::a062950b-a4e5-453c-bab8-de5796a58694" providerId="AD" clId="Web-{2E3B5519-6193-FEA0-7E2B-6AD98C73499C}" dt="2022-10-21T13:00:43.965" v="1286"/>
      <pc:docMkLst>
        <pc:docMk/>
      </pc:docMkLst>
      <pc:sldChg chg="del">
        <pc:chgData name="Carmen Kovacs (2216718)" userId="S::2216718@student.uwtsd.ac.uk::a062950b-a4e5-453c-bab8-de5796a58694" providerId="AD" clId="Web-{2E3B5519-6193-FEA0-7E2B-6AD98C73499C}" dt="2022-10-21T11:54:00.030" v="0"/>
        <pc:sldMkLst>
          <pc:docMk/>
          <pc:sldMk cId="109857222" sldId="256"/>
        </pc:sldMkLst>
      </pc:sldChg>
      <pc:sldChg chg="addSp delSp modSp mod setBg modClrScheme delDesignElem chgLayout">
        <pc:chgData name="Carmen Kovacs (2216718)" userId="S::2216718@student.uwtsd.ac.uk::a062950b-a4e5-453c-bab8-de5796a58694" providerId="AD" clId="Web-{2E3B5519-6193-FEA0-7E2B-6AD98C73499C}" dt="2022-10-21T12:02:12.639" v="76"/>
        <pc:sldMkLst>
          <pc:docMk/>
          <pc:sldMk cId="2709960420" sldId="257"/>
        </pc:sldMkLst>
        <pc:spChg chg="mod ord">
          <ac:chgData name="Carmen Kovacs (2216718)" userId="S::2216718@student.uwtsd.ac.uk::a062950b-a4e5-453c-bab8-de5796a58694" providerId="AD" clId="Web-{2E3B5519-6193-FEA0-7E2B-6AD98C73499C}" dt="2022-10-21T12:02:12.639" v="76"/>
          <ac:spMkLst>
            <pc:docMk/>
            <pc:sldMk cId="2709960420" sldId="257"/>
            <ac:spMk id="2" creationId="{E8B95B84-618F-EC4A-19FA-B96E917A81B7}"/>
          </ac:spMkLst>
        </pc:spChg>
        <pc:spChg chg="mod ord">
          <ac:chgData name="Carmen Kovacs (2216718)" userId="S::2216718@student.uwtsd.ac.uk::a062950b-a4e5-453c-bab8-de5796a58694" providerId="AD" clId="Web-{2E3B5519-6193-FEA0-7E2B-6AD98C73499C}" dt="2022-10-21T12:02:12.639" v="76"/>
          <ac:spMkLst>
            <pc:docMk/>
            <pc:sldMk cId="2709960420" sldId="257"/>
            <ac:spMk id="3" creationId="{8A646829-F62E-944F-74DF-E5F56B7B0DF6}"/>
          </ac:spMkLst>
        </pc:spChg>
        <pc:spChg chg="del">
          <ac:chgData name="Carmen Kovacs (2216718)" userId="S::2216718@student.uwtsd.ac.uk::a062950b-a4e5-453c-bab8-de5796a58694" providerId="AD" clId="Web-{2E3B5519-6193-FEA0-7E2B-6AD98C73499C}" dt="2022-10-21T12:02:00.654" v="73"/>
          <ac:spMkLst>
            <pc:docMk/>
            <pc:sldMk cId="2709960420" sldId="257"/>
            <ac:spMk id="9" creationId="{744CAA32-F237-419C-A2DD-43C28D920D3C}"/>
          </ac:spMkLst>
        </pc:spChg>
        <pc:spChg chg="add del">
          <ac:chgData name="Carmen Kovacs (2216718)" userId="S::2216718@student.uwtsd.ac.uk::a062950b-a4e5-453c-bab8-de5796a58694" providerId="AD" clId="Web-{2E3B5519-6193-FEA0-7E2B-6AD98C73499C}" dt="2022-10-21T12:02:12.639" v="75"/>
          <ac:spMkLst>
            <pc:docMk/>
            <pc:sldMk cId="2709960420" sldId="257"/>
            <ac:spMk id="10" creationId="{3F4C104D-5F30-4811-9376-566B26E4719A}"/>
          </ac:spMkLst>
        </pc:spChg>
        <pc:spChg chg="add del">
          <ac:chgData name="Carmen Kovacs (2216718)" userId="S::2216718@student.uwtsd.ac.uk::a062950b-a4e5-453c-bab8-de5796a58694" providerId="AD" clId="Web-{2E3B5519-6193-FEA0-7E2B-6AD98C73499C}" dt="2022-10-21T12:02:12.639" v="75"/>
          <ac:spMkLst>
            <pc:docMk/>
            <pc:sldMk cId="2709960420" sldId="257"/>
            <ac:spMk id="12" creationId="{0815E34B-5D02-4E01-A936-E8E1C0AB6F12}"/>
          </ac:spMkLst>
        </pc:spChg>
        <pc:spChg chg="add del">
          <ac:chgData name="Carmen Kovacs (2216718)" userId="S::2216718@student.uwtsd.ac.uk::a062950b-a4e5-453c-bab8-de5796a58694" providerId="AD" clId="Web-{2E3B5519-6193-FEA0-7E2B-6AD98C73499C}" dt="2022-10-21T12:02:12.639" v="75"/>
          <ac:spMkLst>
            <pc:docMk/>
            <pc:sldMk cId="2709960420" sldId="257"/>
            <ac:spMk id="14" creationId="{7DE3414B-B032-4710-A468-D3285E38C5FF}"/>
          </ac:spMkLst>
        </pc:spChg>
        <pc:spChg chg="add">
          <ac:chgData name="Carmen Kovacs (2216718)" userId="S::2216718@student.uwtsd.ac.uk::a062950b-a4e5-453c-bab8-de5796a58694" providerId="AD" clId="Web-{2E3B5519-6193-FEA0-7E2B-6AD98C73499C}" dt="2022-10-21T12:02:12.639" v="76"/>
          <ac:spMkLst>
            <pc:docMk/>
            <pc:sldMk cId="2709960420" sldId="257"/>
            <ac:spMk id="16" creationId="{23C7736A-5A08-4021-9AB6-390DFF506AA8}"/>
          </ac:spMkLst>
        </pc:spChg>
        <pc:spChg chg="add">
          <ac:chgData name="Carmen Kovacs (2216718)" userId="S::2216718@student.uwtsd.ac.uk::a062950b-a4e5-453c-bab8-de5796a58694" providerId="AD" clId="Web-{2E3B5519-6193-FEA0-7E2B-6AD98C73499C}" dt="2022-10-21T12:02:12.639" v="76"/>
          <ac:spMkLst>
            <pc:docMk/>
            <pc:sldMk cId="2709960420" sldId="257"/>
            <ac:spMk id="17" creationId="{433DF4D3-8A35-461A-ABE0-F56B78A1371F}"/>
          </ac:spMkLst>
        </pc:spChg>
        <pc:picChg chg="mod ord">
          <ac:chgData name="Carmen Kovacs (2216718)" userId="S::2216718@student.uwtsd.ac.uk::a062950b-a4e5-453c-bab8-de5796a58694" providerId="AD" clId="Web-{2E3B5519-6193-FEA0-7E2B-6AD98C73499C}" dt="2022-10-21T12:02:12.639" v="76"/>
          <ac:picMkLst>
            <pc:docMk/>
            <pc:sldMk cId="2709960420" sldId="257"/>
            <ac:picMk id="5" creationId="{B7556D8D-5799-37FE-FA96-0160ECF1C5A2}"/>
          </ac:picMkLst>
        </pc:picChg>
        <pc:cxnChg chg="del">
          <ac:chgData name="Carmen Kovacs (2216718)" userId="S::2216718@student.uwtsd.ac.uk::a062950b-a4e5-453c-bab8-de5796a58694" providerId="AD" clId="Web-{2E3B5519-6193-FEA0-7E2B-6AD98C73499C}" dt="2022-10-21T12:02:00.654" v="73"/>
          <ac:cxnSpMkLst>
            <pc:docMk/>
            <pc:sldMk cId="2709960420" sldId="257"/>
            <ac:cxnSpMk id="11" creationId="{753FE100-D0AB-4AE2-824B-60CFA31EC6A2}"/>
          </ac:cxnSpMkLst>
        </pc:cxnChg>
      </pc:sldChg>
      <pc:sldChg chg="addSp delSp modSp new mod setBg modClrScheme chgLayout">
        <pc:chgData name="Carmen Kovacs (2216718)" userId="S::2216718@student.uwtsd.ac.uk::a062950b-a4e5-453c-bab8-de5796a58694" providerId="AD" clId="Web-{2E3B5519-6193-FEA0-7E2B-6AD98C73499C}" dt="2022-10-21T12:15:18.600" v="422" actId="20577"/>
        <pc:sldMkLst>
          <pc:docMk/>
          <pc:sldMk cId="378923545" sldId="258"/>
        </pc:sldMkLst>
        <pc:spChg chg="mod ord">
          <ac:chgData name="Carmen Kovacs (2216718)" userId="S::2216718@student.uwtsd.ac.uk::a062950b-a4e5-453c-bab8-de5796a58694" providerId="AD" clId="Web-{2E3B5519-6193-FEA0-7E2B-6AD98C73499C}" dt="2022-10-21T12:04:06.658" v="140"/>
          <ac:spMkLst>
            <pc:docMk/>
            <pc:sldMk cId="378923545" sldId="258"/>
            <ac:spMk id="2" creationId="{6D3A1A36-6761-5D6D-3298-7DD685C18510}"/>
          </ac:spMkLst>
        </pc:spChg>
        <pc:spChg chg="mod ord">
          <ac:chgData name="Carmen Kovacs (2216718)" userId="S::2216718@student.uwtsd.ac.uk::a062950b-a4e5-453c-bab8-de5796a58694" providerId="AD" clId="Web-{2E3B5519-6193-FEA0-7E2B-6AD98C73499C}" dt="2022-10-21T12:15:18.600" v="422" actId="20577"/>
          <ac:spMkLst>
            <pc:docMk/>
            <pc:sldMk cId="378923545" sldId="258"/>
            <ac:spMk id="3" creationId="{0B3C1320-7860-D05B-8E34-1BDD748BB8B3}"/>
          </ac:spMkLst>
        </pc:spChg>
        <pc:spChg chg="add del">
          <ac:chgData name="Carmen Kovacs (2216718)" userId="S::2216718@student.uwtsd.ac.uk::a062950b-a4e5-453c-bab8-de5796a58694" providerId="AD" clId="Web-{2E3B5519-6193-FEA0-7E2B-6AD98C73499C}" dt="2022-10-21T12:04:06.642" v="139"/>
          <ac:spMkLst>
            <pc:docMk/>
            <pc:sldMk cId="378923545" sldId="258"/>
            <ac:spMk id="9" creationId="{23C7736A-5A08-4021-9AB6-390DFF506AA8}"/>
          </ac:spMkLst>
        </pc:spChg>
        <pc:spChg chg="add del">
          <ac:chgData name="Carmen Kovacs (2216718)" userId="S::2216718@student.uwtsd.ac.uk::a062950b-a4e5-453c-bab8-de5796a58694" providerId="AD" clId="Web-{2E3B5519-6193-FEA0-7E2B-6AD98C73499C}" dt="2022-10-21T12:04:06.642" v="139"/>
          <ac:spMkLst>
            <pc:docMk/>
            <pc:sldMk cId="378923545" sldId="258"/>
            <ac:spMk id="11" creationId="{433DF4D3-8A35-461A-ABE0-F56B78A1371F}"/>
          </ac:spMkLst>
        </pc:spChg>
        <pc:spChg chg="add">
          <ac:chgData name="Carmen Kovacs (2216718)" userId="S::2216718@student.uwtsd.ac.uk::a062950b-a4e5-453c-bab8-de5796a58694" providerId="AD" clId="Web-{2E3B5519-6193-FEA0-7E2B-6AD98C73499C}" dt="2022-10-21T12:04:06.658" v="140"/>
          <ac:spMkLst>
            <pc:docMk/>
            <pc:sldMk cId="378923545" sldId="258"/>
            <ac:spMk id="13" creationId="{2B258D2B-6AC3-4B3A-A87C-FD7E6517826E}"/>
          </ac:spMkLst>
        </pc:spChg>
        <pc:spChg chg="add">
          <ac:chgData name="Carmen Kovacs (2216718)" userId="S::2216718@student.uwtsd.ac.uk::a062950b-a4e5-453c-bab8-de5796a58694" providerId="AD" clId="Web-{2E3B5519-6193-FEA0-7E2B-6AD98C73499C}" dt="2022-10-21T12:04:06.658" v="140"/>
          <ac:spMkLst>
            <pc:docMk/>
            <pc:sldMk cId="378923545" sldId="258"/>
            <ac:spMk id="15" creationId="{8D55DD8B-9BF9-4B91-A22D-2D3F2AEFF189}"/>
          </ac:spMkLst>
        </pc:spChg>
        <pc:picChg chg="add del">
          <ac:chgData name="Carmen Kovacs (2216718)" userId="S::2216718@student.uwtsd.ac.uk::a062950b-a4e5-453c-bab8-de5796a58694" providerId="AD" clId="Web-{2E3B5519-6193-FEA0-7E2B-6AD98C73499C}" dt="2022-10-21T12:04:06.642" v="139"/>
          <ac:picMkLst>
            <pc:docMk/>
            <pc:sldMk cId="378923545" sldId="258"/>
            <ac:picMk id="5" creationId="{5EC568F6-B453-3671-E1A2-27A2B85C8A5F}"/>
          </ac:picMkLst>
        </pc:picChg>
        <pc:picChg chg="add">
          <ac:chgData name="Carmen Kovacs (2216718)" userId="S::2216718@student.uwtsd.ac.uk::a062950b-a4e5-453c-bab8-de5796a58694" providerId="AD" clId="Web-{2E3B5519-6193-FEA0-7E2B-6AD98C73499C}" dt="2022-10-21T12:04:06.658" v="140"/>
          <ac:picMkLst>
            <pc:docMk/>
            <pc:sldMk cId="378923545" sldId="258"/>
            <ac:picMk id="14" creationId="{2410EA14-F08B-8E80-327D-1F3A3749F3EB}"/>
          </ac:picMkLst>
        </pc:picChg>
      </pc:sldChg>
      <pc:sldChg chg="addSp delSp modSp mod setBg">
        <pc:chgData name="Carmen Kovacs (2216718)" userId="S::2216718@student.uwtsd.ac.uk::a062950b-a4e5-453c-bab8-de5796a58694" providerId="AD" clId="Web-{2E3B5519-6193-FEA0-7E2B-6AD98C73499C}" dt="2022-10-21T12:43:40.434" v="1285"/>
        <pc:sldMkLst>
          <pc:docMk/>
          <pc:sldMk cId="3916174220" sldId="259"/>
        </pc:sldMkLst>
        <pc:spChg chg="del">
          <ac:chgData name="Carmen Kovacs (2216718)" userId="S::2216718@student.uwtsd.ac.uk::a062950b-a4e5-453c-bab8-de5796a58694" providerId="AD" clId="Web-{2E3B5519-6193-FEA0-7E2B-6AD98C73499C}" dt="2022-10-21T12:26:11.323" v="583"/>
          <ac:spMkLst>
            <pc:docMk/>
            <pc:sldMk cId="3916174220" sldId="259"/>
            <ac:spMk id="2" creationId="{F9075AF6-B90F-C7B6-25A9-BE90981DC29E}"/>
          </ac:spMkLst>
        </pc:spChg>
        <pc:spChg chg="del mod">
          <ac:chgData name="Carmen Kovacs (2216718)" userId="S::2216718@student.uwtsd.ac.uk::a062950b-a4e5-453c-bab8-de5796a58694" providerId="AD" clId="Web-{2E3B5519-6193-FEA0-7E2B-6AD98C73499C}" dt="2022-10-21T12:43:40.434" v="1285"/>
          <ac:spMkLst>
            <pc:docMk/>
            <pc:sldMk cId="3916174220" sldId="259"/>
            <ac:spMk id="3" creationId="{181AEDD8-6FB5-E118-B122-04494662B71D}"/>
          </ac:spMkLst>
        </pc:spChg>
        <pc:spChg chg="add">
          <ac:chgData name="Carmen Kovacs (2216718)" userId="S::2216718@student.uwtsd.ac.uk::a062950b-a4e5-453c-bab8-de5796a58694" providerId="AD" clId="Web-{2E3B5519-6193-FEA0-7E2B-6AD98C73499C}" dt="2022-10-21T12:43:40.434" v="1285"/>
          <ac:spMkLst>
            <pc:docMk/>
            <pc:sldMk cId="3916174220" sldId="259"/>
            <ac:spMk id="9" creationId="{A3D9AEEE-1CCD-43C0-BA3E-16D60A6E23C0}"/>
          </ac:spMkLst>
        </pc:spChg>
        <pc:spChg chg="add">
          <ac:chgData name="Carmen Kovacs (2216718)" userId="S::2216718@student.uwtsd.ac.uk::a062950b-a4e5-453c-bab8-de5796a58694" providerId="AD" clId="Web-{2E3B5519-6193-FEA0-7E2B-6AD98C73499C}" dt="2022-10-21T12:43:40.434" v="1285"/>
          <ac:spMkLst>
            <pc:docMk/>
            <pc:sldMk cId="3916174220" sldId="259"/>
            <ac:spMk id="11" creationId="{60F880A6-33D3-4EEC-A780-B73559B9F24C}"/>
          </ac:spMkLst>
        </pc:spChg>
        <pc:spChg chg="add">
          <ac:chgData name="Carmen Kovacs (2216718)" userId="S::2216718@student.uwtsd.ac.uk::a062950b-a4e5-453c-bab8-de5796a58694" providerId="AD" clId="Web-{2E3B5519-6193-FEA0-7E2B-6AD98C73499C}" dt="2022-10-21T12:43:40.434" v="1285"/>
          <ac:spMkLst>
            <pc:docMk/>
            <pc:sldMk cId="3916174220" sldId="259"/>
            <ac:spMk id="13" creationId="{2C6246ED-0535-4496-A8F6-1E80CC4EB853}"/>
          </ac:spMkLst>
        </pc:spChg>
        <pc:graphicFrameChg chg="add">
          <ac:chgData name="Carmen Kovacs (2216718)" userId="S::2216718@student.uwtsd.ac.uk::a062950b-a4e5-453c-bab8-de5796a58694" providerId="AD" clId="Web-{2E3B5519-6193-FEA0-7E2B-6AD98C73499C}" dt="2022-10-21T12:43:40.434" v="1285"/>
          <ac:graphicFrameMkLst>
            <pc:docMk/>
            <pc:sldMk cId="3916174220" sldId="259"/>
            <ac:graphicFrameMk id="5" creationId="{48887B38-F486-BA02-27B9-A87505CC8E95}"/>
          </ac:graphicFrameMkLst>
        </pc:graphicFrameChg>
      </pc:sldChg>
      <pc:sldChg chg="addSp delSp modSp new mod setBg">
        <pc:chgData name="Carmen Kovacs (2216718)" userId="S::2216718@student.uwtsd.ac.uk::a062950b-a4e5-453c-bab8-de5796a58694" providerId="AD" clId="Web-{2E3B5519-6193-FEA0-7E2B-6AD98C73499C}" dt="2022-10-21T12:25:32.713" v="582"/>
        <pc:sldMkLst>
          <pc:docMk/>
          <pc:sldMk cId="1011563807" sldId="260"/>
        </pc:sldMkLst>
        <pc:spChg chg="mod">
          <ac:chgData name="Carmen Kovacs (2216718)" userId="S::2216718@student.uwtsd.ac.uk::a062950b-a4e5-453c-bab8-de5796a58694" providerId="AD" clId="Web-{2E3B5519-6193-FEA0-7E2B-6AD98C73499C}" dt="2022-10-21T12:25:32.713" v="582"/>
          <ac:spMkLst>
            <pc:docMk/>
            <pc:sldMk cId="1011563807" sldId="260"/>
            <ac:spMk id="2" creationId="{88DC12AB-81B6-0A73-B7D8-8C848A3ACFBE}"/>
          </ac:spMkLst>
        </pc:spChg>
        <pc:spChg chg="mod">
          <ac:chgData name="Carmen Kovacs (2216718)" userId="S::2216718@student.uwtsd.ac.uk::a062950b-a4e5-453c-bab8-de5796a58694" providerId="AD" clId="Web-{2E3B5519-6193-FEA0-7E2B-6AD98C73499C}" dt="2022-10-21T12:25:32.713" v="582"/>
          <ac:spMkLst>
            <pc:docMk/>
            <pc:sldMk cId="1011563807" sldId="260"/>
            <ac:spMk id="3" creationId="{F29A785B-7189-58B4-28D5-91F8F7904155}"/>
          </ac:spMkLst>
        </pc:spChg>
        <pc:spChg chg="add del mod">
          <ac:chgData name="Carmen Kovacs (2216718)" userId="S::2216718@student.uwtsd.ac.uk::a062950b-a4e5-453c-bab8-de5796a58694" providerId="AD" clId="Web-{2E3B5519-6193-FEA0-7E2B-6AD98C73499C}" dt="2022-10-21T12:25:03.712" v="575"/>
          <ac:spMkLst>
            <pc:docMk/>
            <pc:sldMk cId="1011563807" sldId="260"/>
            <ac:spMk id="5" creationId="{65F301FC-B267-97A1-31D7-9B2621B3F11F}"/>
          </ac:spMkLst>
        </pc:spChg>
        <pc:spChg chg="add del">
          <ac:chgData name="Carmen Kovacs (2216718)" userId="S::2216718@student.uwtsd.ac.uk::a062950b-a4e5-453c-bab8-de5796a58694" providerId="AD" clId="Web-{2E3B5519-6193-FEA0-7E2B-6AD98C73499C}" dt="2022-10-21T12:25:32.697" v="581"/>
          <ac:spMkLst>
            <pc:docMk/>
            <pc:sldMk cId="1011563807" sldId="260"/>
            <ac:spMk id="6" creationId="{2B258D2B-6AC3-4B3A-A87C-FD7E6517826E}"/>
          </ac:spMkLst>
        </pc:spChg>
        <pc:spChg chg="add del">
          <ac:chgData name="Carmen Kovacs (2216718)" userId="S::2216718@student.uwtsd.ac.uk::a062950b-a4e5-453c-bab8-de5796a58694" providerId="AD" clId="Web-{2E3B5519-6193-FEA0-7E2B-6AD98C73499C}" dt="2022-10-21T12:25:32.697" v="581"/>
          <ac:spMkLst>
            <pc:docMk/>
            <pc:sldMk cId="1011563807" sldId="260"/>
            <ac:spMk id="7" creationId="{8D55DD8B-9BF9-4B91-A22D-2D3F2AEFF189}"/>
          </ac:spMkLst>
        </pc:spChg>
        <pc:spChg chg="add del">
          <ac:chgData name="Carmen Kovacs (2216718)" userId="S::2216718@student.uwtsd.ac.uk::a062950b-a4e5-453c-bab8-de5796a58694" providerId="AD" clId="Web-{2E3B5519-6193-FEA0-7E2B-6AD98C73499C}" dt="2022-10-21T12:25:14.368" v="577"/>
          <ac:spMkLst>
            <pc:docMk/>
            <pc:sldMk cId="1011563807" sldId="260"/>
            <ac:spMk id="9" creationId="{23C7736A-5A08-4021-9AB6-390DFF506AA8}"/>
          </ac:spMkLst>
        </pc:spChg>
        <pc:spChg chg="add">
          <ac:chgData name="Carmen Kovacs (2216718)" userId="S::2216718@student.uwtsd.ac.uk::a062950b-a4e5-453c-bab8-de5796a58694" providerId="AD" clId="Web-{2E3B5519-6193-FEA0-7E2B-6AD98C73499C}" dt="2022-10-21T12:25:32.713" v="582"/>
          <ac:spMkLst>
            <pc:docMk/>
            <pc:sldMk cId="1011563807" sldId="260"/>
            <ac:spMk id="10" creationId="{3F4C104D-5F30-4811-9376-566B26E4719A}"/>
          </ac:spMkLst>
        </pc:spChg>
        <pc:spChg chg="add del">
          <ac:chgData name="Carmen Kovacs (2216718)" userId="S::2216718@student.uwtsd.ac.uk::a062950b-a4e5-453c-bab8-de5796a58694" providerId="AD" clId="Web-{2E3B5519-6193-FEA0-7E2B-6AD98C73499C}" dt="2022-10-21T12:25:14.368" v="577"/>
          <ac:spMkLst>
            <pc:docMk/>
            <pc:sldMk cId="1011563807" sldId="260"/>
            <ac:spMk id="11" creationId="{433DF4D3-8A35-461A-ABE0-F56B78A1371F}"/>
          </ac:spMkLst>
        </pc:spChg>
        <pc:spChg chg="add">
          <ac:chgData name="Carmen Kovacs (2216718)" userId="S::2216718@student.uwtsd.ac.uk::a062950b-a4e5-453c-bab8-de5796a58694" providerId="AD" clId="Web-{2E3B5519-6193-FEA0-7E2B-6AD98C73499C}" dt="2022-10-21T12:25:32.713" v="582"/>
          <ac:spMkLst>
            <pc:docMk/>
            <pc:sldMk cId="1011563807" sldId="260"/>
            <ac:spMk id="12" creationId="{0815E34B-5D02-4E01-A936-E8E1C0AB6F12}"/>
          </ac:spMkLst>
        </pc:spChg>
        <pc:spChg chg="add">
          <ac:chgData name="Carmen Kovacs (2216718)" userId="S::2216718@student.uwtsd.ac.uk::a062950b-a4e5-453c-bab8-de5796a58694" providerId="AD" clId="Web-{2E3B5519-6193-FEA0-7E2B-6AD98C73499C}" dt="2022-10-21T12:25:32.713" v="582"/>
          <ac:spMkLst>
            <pc:docMk/>
            <pc:sldMk cId="1011563807" sldId="260"/>
            <ac:spMk id="13" creationId="{7DE3414B-B032-4710-A468-D3285E38C5FF}"/>
          </ac:spMkLst>
        </pc:spChg>
        <pc:picChg chg="add mod ord">
          <ac:chgData name="Carmen Kovacs (2216718)" userId="S::2216718@student.uwtsd.ac.uk::a062950b-a4e5-453c-bab8-de5796a58694" providerId="AD" clId="Web-{2E3B5519-6193-FEA0-7E2B-6AD98C73499C}" dt="2022-10-21T12:25:32.713" v="582"/>
          <ac:picMkLst>
            <pc:docMk/>
            <pc:sldMk cId="1011563807" sldId="260"/>
            <ac:picMk id="4" creationId="{E677AE3A-509E-5EE8-A2F2-08EADBB5C2C0}"/>
          </ac:picMkLst>
        </pc:picChg>
      </pc:sldChg>
      <pc:sldChg chg="delSp">
        <pc:chgData name="Carmen Kovacs (2216718)" userId="S::2216718@student.uwtsd.ac.uk::a062950b-a4e5-453c-bab8-de5796a58694" providerId="AD" clId="Web-{2E3B5519-6193-FEA0-7E2B-6AD98C73499C}" dt="2022-10-21T13:00:43.965" v="1286"/>
        <pc:sldMkLst>
          <pc:docMk/>
          <pc:sldMk cId="2328537629" sldId="261"/>
        </pc:sldMkLst>
        <pc:graphicFrameChg chg="del">
          <ac:chgData name="Carmen Kovacs (2216718)" userId="S::2216718@student.uwtsd.ac.uk::a062950b-a4e5-453c-bab8-de5796a58694" providerId="AD" clId="Web-{2E3B5519-6193-FEA0-7E2B-6AD98C73499C}" dt="2022-10-21T13:00:43.965" v="1286"/>
          <ac:graphicFrameMkLst>
            <pc:docMk/>
            <pc:sldMk cId="2328537629" sldId="261"/>
            <ac:graphicFrameMk id="8" creationId="{53B07405-F8E6-DCF7-39D9-2E5DD9C8B5C2}"/>
          </ac:graphicFrameMkLst>
        </pc:graphicFrameChg>
      </pc:sldChg>
      <pc:sldMasterChg chg="del delSldLayout">
        <pc:chgData name="Carmen Kovacs (2216718)" userId="S::2216718@student.uwtsd.ac.uk::a062950b-a4e5-453c-bab8-de5796a58694" providerId="AD" clId="Web-{2E3B5519-6193-FEA0-7E2B-6AD98C73499C}" dt="2022-10-21T12:02:00.654" v="73"/>
        <pc:sldMasterMkLst>
          <pc:docMk/>
          <pc:sldMasterMk cId="82732619" sldId="2147483800"/>
        </pc:sldMasterMkLst>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1069940166" sldId="2147483789"/>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3276700592" sldId="2147483790"/>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2028368654" sldId="2147483791"/>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3368283788" sldId="2147483792"/>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4236183696" sldId="2147483793"/>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3730961209" sldId="2147483794"/>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1598556124" sldId="2147483795"/>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896592537" sldId="2147483796"/>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582097051" sldId="2147483797"/>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1612860743" sldId="2147483798"/>
          </pc:sldLayoutMkLst>
        </pc:sldLayoutChg>
        <pc:sldLayoutChg chg="del">
          <pc:chgData name="Carmen Kovacs (2216718)" userId="S::2216718@student.uwtsd.ac.uk::a062950b-a4e5-453c-bab8-de5796a58694" providerId="AD" clId="Web-{2E3B5519-6193-FEA0-7E2B-6AD98C73499C}" dt="2022-10-21T12:02:00.654" v="73"/>
          <pc:sldLayoutMkLst>
            <pc:docMk/>
            <pc:sldMasterMk cId="82732619" sldId="2147483800"/>
            <pc:sldLayoutMk cId="1982710706" sldId="2147483799"/>
          </pc:sldLayoutMkLst>
        </pc:sldLayoutChg>
      </pc:sldMasterChg>
      <pc:sldMasterChg chg="add addSldLayout modSldLayout">
        <pc:chgData name="Carmen Kovacs (2216718)" userId="S::2216718@student.uwtsd.ac.uk::a062950b-a4e5-453c-bab8-de5796a58694" providerId="AD" clId="Web-{2E3B5519-6193-FEA0-7E2B-6AD98C73499C}" dt="2022-10-21T12:02:00.654" v="73"/>
        <pc:sldMasterMkLst>
          <pc:docMk/>
          <pc:sldMasterMk cId="237733338" sldId="2147483801"/>
        </pc:sldMasterMkLst>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2701418999" sldId="2147483802"/>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84813572" sldId="2147483803"/>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1101547511" sldId="2147483804"/>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582555802" sldId="2147483805"/>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3524378868" sldId="2147483806"/>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908813998" sldId="2147483807"/>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3152547506" sldId="2147483808"/>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765202818" sldId="2147483809"/>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3974625741" sldId="2147483810"/>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502023829" sldId="2147483811"/>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4144731718" sldId="2147483812"/>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1524742555" sldId="2147483813"/>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527935940" sldId="2147483814"/>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2120316415" sldId="2147483815"/>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3404100484" sldId="2147483816"/>
          </pc:sldLayoutMkLst>
        </pc:sldLayoutChg>
        <pc:sldLayoutChg chg="add mod replId">
          <pc:chgData name="Carmen Kovacs (2216718)" userId="S::2216718@student.uwtsd.ac.uk::a062950b-a4e5-453c-bab8-de5796a58694" providerId="AD" clId="Web-{2E3B5519-6193-FEA0-7E2B-6AD98C73499C}" dt="2022-10-21T12:02:00.654" v="73"/>
          <pc:sldLayoutMkLst>
            <pc:docMk/>
            <pc:sldMasterMk cId="237733338" sldId="2147483801"/>
            <pc:sldLayoutMk cId="2586935209" sldId="2147483817"/>
          </pc:sldLayoutMkLst>
        </pc:sldLayoutChg>
      </pc:sldMasterChg>
    </pc:docChg>
  </pc:docChgLst>
  <pc:docChgLst>
    <pc:chgData name="Carmen Kovacs (2216718)" userId="S::2216718@student.uwtsd.ac.uk::a062950b-a4e5-453c-bab8-de5796a58694" providerId="AD" clId="Web-{60BA4B8F-7DED-0DE6-521B-670056DED11A}"/>
    <pc:docChg chg="modSld">
      <pc:chgData name="Carmen Kovacs (2216718)" userId="S::2216718@student.uwtsd.ac.uk::a062950b-a4e5-453c-bab8-de5796a58694" providerId="AD" clId="Web-{60BA4B8F-7DED-0DE6-521B-670056DED11A}" dt="2022-10-22T13:05:45.472" v="7" actId="20577"/>
      <pc:docMkLst>
        <pc:docMk/>
      </pc:docMkLst>
      <pc:sldChg chg="modSp">
        <pc:chgData name="Carmen Kovacs (2216718)" userId="S::2216718@student.uwtsd.ac.uk::a062950b-a4e5-453c-bab8-de5796a58694" providerId="AD" clId="Web-{60BA4B8F-7DED-0DE6-521B-670056DED11A}" dt="2022-10-22T13:05:45.472" v="7" actId="20577"/>
        <pc:sldMkLst>
          <pc:docMk/>
          <pc:sldMk cId="4155287489" sldId="262"/>
        </pc:sldMkLst>
        <pc:spChg chg="mod">
          <ac:chgData name="Carmen Kovacs (2216718)" userId="S::2216718@student.uwtsd.ac.uk::a062950b-a4e5-453c-bab8-de5796a58694" providerId="AD" clId="Web-{60BA4B8F-7DED-0DE6-521B-670056DED11A}" dt="2022-10-22T13:05:45.472" v="7" actId="20577"/>
          <ac:spMkLst>
            <pc:docMk/>
            <pc:sldMk cId="4155287489" sldId="262"/>
            <ac:spMk id="3" creationId="{6334115C-FF7A-A1F9-1F32-BBD6D053FBCD}"/>
          </ac:spMkLst>
        </pc:spChg>
      </pc:sldChg>
    </pc:docChg>
  </pc:docChgLst>
  <pc:docChgLst>
    <pc:chgData name="Carmen Kovacs (2216718)" userId="S::2216718@student.uwtsd.ac.uk::a062950b-a4e5-453c-bab8-de5796a58694" providerId="AD" clId="Web-{115D5524-FBB3-2CD9-F800-6CECB2E46404}"/>
    <pc:docChg chg="addSld modSld">
      <pc:chgData name="Carmen Kovacs (2216718)" userId="S::2216718@student.uwtsd.ac.uk::a062950b-a4e5-453c-bab8-de5796a58694" providerId="AD" clId="Web-{115D5524-FBB3-2CD9-F800-6CECB2E46404}" dt="2022-10-22T13:28:17.796" v="352" actId="20577"/>
      <pc:docMkLst>
        <pc:docMk/>
      </pc:docMkLst>
      <pc:sldChg chg="modSp new">
        <pc:chgData name="Carmen Kovacs (2216718)" userId="S::2216718@student.uwtsd.ac.uk::a062950b-a4e5-453c-bab8-de5796a58694" providerId="AD" clId="Web-{115D5524-FBB3-2CD9-F800-6CECB2E46404}" dt="2022-10-22T13:28:17.796" v="352" actId="20577"/>
        <pc:sldMkLst>
          <pc:docMk/>
          <pc:sldMk cId="361533974" sldId="264"/>
        </pc:sldMkLst>
        <pc:spChg chg="mod">
          <ac:chgData name="Carmen Kovacs (2216718)" userId="S::2216718@student.uwtsd.ac.uk::a062950b-a4e5-453c-bab8-de5796a58694" providerId="AD" clId="Web-{115D5524-FBB3-2CD9-F800-6CECB2E46404}" dt="2022-10-22T13:17:50.765" v="11" actId="20577"/>
          <ac:spMkLst>
            <pc:docMk/>
            <pc:sldMk cId="361533974" sldId="264"/>
            <ac:spMk id="2" creationId="{123C3355-F7ED-520B-D63B-217ECDF3A717}"/>
          </ac:spMkLst>
        </pc:spChg>
        <pc:spChg chg="mod">
          <ac:chgData name="Carmen Kovacs (2216718)" userId="S::2216718@student.uwtsd.ac.uk::a062950b-a4e5-453c-bab8-de5796a58694" providerId="AD" clId="Web-{115D5524-FBB3-2CD9-F800-6CECB2E46404}" dt="2022-10-22T13:28:17.796" v="352" actId="20577"/>
          <ac:spMkLst>
            <pc:docMk/>
            <pc:sldMk cId="361533974" sldId="264"/>
            <ac:spMk id="3" creationId="{E42D9212-08AD-D4E1-A740-B8D21BA42355}"/>
          </ac:spMkLst>
        </pc:spChg>
      </pc:sldChg>
    </pc:docChg>
  </pc:docChgLst>
  <pc:docChgLst>
    <pc:chgData name="Carmen Kovacs (2216718)" userId="S::2216718@student.uwtsd.ac.uk::a062950b-a4e5-453c-bab8-de5796a58694" providerId="AD" clId="Web-{A295A7CA-2CAF-404C-8163-54925F2271B9}"/>
    <pc:docChg chg="addSld delSld modSld addMainMaster delMainMaster">
      <pc:chgData name="Carmen Kovacs (2216718)" userId="S::2216718@student.uwtsd.ac.uk::a062950b-a4e5-453c-bab8-de5796a58694" providerId="AD" clId="Web-{A295A7CA-2CAF-404C-8163-54925F2271B9}" dt="2022-10-21T13:59:26.312" v="1276"/>
      <pc:docMkLst>
        <pc:docMk/>
      </pc:docMkLst>
      <pc:sldChg chg="addSp delSp modSp mod setBg modClrScheme chgLayout">
        <pc:chgData name="Carmen Kovacs (2216718)" userId="S::2216718@student.uwtsd.ac.uk::a062950b-a4e5-453c-bab8-de5796a58694" providerId="AD" clId="Web-{A295A7CA-2CAF-404C-8163-54925F2271B9}" dt="2022-10-21T11:51:36.094" v="56" actId="20577"/>
        <pc:sldMkLst>
          <pc:docMk/>
          <pc:sldMk cId="109857222" sldId="256"/>
        </pc:sldMkLst>
        <pc:spChg chg="mod">
          <ac:chgData name="Carmen Kovacs (2216718)" userId="S::2216718@student.uwtsd.ac.uk::a062950b-a4e5-453c-bab8-de5796a58694" providerId="AD" clId="Web-{A295A7CA-2CAF-404C-8163-54925F2271B9}" dt="2022-10-21T11:51:36.094" v="56" actId="20577"/>
          <ac:spMkLst>
            <pc:docMk/>
            <pc:sldMk cId="109857222" sldId="256"/>
            <ac:spMk id="2" creationId="{00000000-0000-0000-0000-000000000000}"/>
          </ac:spMkLst>
        </pc:spChg>
        <pc:spChg chg="del mod">
          <ac:chgData name="Carmen Kovacs (2216718)" userId="S::2216718@student.uwtsd.ac.uk::a062950b-a4e5-453c-bab8-de5796a58694" providerId="AD" clId="Web-{A295A7CA-2CAF-404C-8163-54925F2271B9}" dt="2022-10-21T11:49:03.365" v="22"/>
          <ac:spMkLst>
            <pc:docMk/>
            <pc:sldMk cId="109857222" sldId="256"/>
            <ac:spMk id="3" creationId="{00000000-0000-0000-0000-000000000000}"/>
          </ac:spMkLst>
        </pc:spChg>
        <pc:spChg chg="add del">
          <ac:chgData name="Carmen Kovacs (2216718)" userId="S::2216718@student.uwtsd.ac.uk::a062950b-a4e5-453c-bab8-de5796a58694" providerId="AD" clId="Web-{A295A7CA-2CAF-404C-8163-54925F2271B9}" dt="2022-10-21T11:50:03.931" v="25"/>
          <ac:spMkLst>
            <pc:docMk/>
            <pc:sldMk cId="109857222" sldId="256"/>
            <ac:spMk id="9" creationId="{ECC07320-C2CA-4E29-8481-9D9E143C7788}"/>
          </ac:spMkLst>
        </pc:spChg>
        <pc:spChg chg="add del">
          <ac:chgData name="Carmen Kovacs (2216718)" userId="S::2216718@student.uwtsd.ac.uk::a062950b-a4e5-453c-bab8-de5796a58694" providerId="AD" clId="Web-{A295A7CA-2CAF-404C-8163-54925F2271B9}" dt="2022-10-21T11:50:03.931" v="25"/>
          <ac:spMkLst>
            <pc:docMk/>
            <pc:sldMk cId="109857222" sldId="256"/>
            <ac:spMk id="11" creationId="{178FB36B-5BFE-42CA-BC60-1115E0D95EEC}"/>
          </ac:spMkLst>
        </pc:spChg>
        <pc:spChg chg="add del">
          <ac:chgData name="Carmen Kovacs (2216718)" userId="S::2216718@student.uwtsd.ac.uk::a062950b-a4e5-453c-bab8-de5796a58694" providerId="AD" clId="Web-{A295A7CA-2CAF-404C-8163-54925F2271B9}" dt="2022-10-21T11:50:03.869" v="24"/>
          <ac:spMkLst>
            <pc:docMk/>
            <pc:sldMk cId="109857222" sldId="256"/>
            <ac:spMk id="16" creationId="{489B7BFD-8F45-4093-AD9C-91B15B0503D9}"/>
          </ac:spMkLst>
        </pc:spChg>
        <pc:spChg chg="add del">
          <ac:chgData name="Carmen Kovacs (2216718)" userId="S::2216718@student.uwtsd.ac.uk::a062950b-a4e5-453c-bab8-de5796a58694" providerId="AD" clId="Web-{A295A7CA-2CAF-404C-8163-54925F2271B9}" dt="2022-10-21T11:50:03.869" v="24"/>
          <ac:spMkLst>
            <pc:docMk/>
            <pc:sldMk cId="109857222" sldId="256"/>
            <ac:spMk id="18" creationId="{498F8FF6-43B4-494A-AF8F-123A4983EDF7}"/>
          </ac:spMkLst>
        </pc:spChg>
        <pc:spChg chg="add del">
          <ac:chgData name="Carmen Kovacs (2216718)" userId="S::2216718@student.uwtsd.ac.uk::a062950b-a4e5-453c-bab8-de5796a58694" providerId="AD" clId="Web-{A295A7CA-2CAF-404C-8163-54925F2271B9}" dt="2022-10-21T11:50:03.869" v="24"/>
          <ac:spMkLst>
            <pc:docMk/>
            <pc:sldMk cId="109857222" sldId="256"/>
            <ac:spMk id="24" creationId="{76C5E6D3-976B-41A7-B008-5BB4ADF444D2}"/>
          </ac:spMkLst>
        </pc:spChg>
        <pc:spChg chg="add del">
          <ac:chgData name="Carmen Kovacs (2216718)" userId="S::2216718@student.uwtsd.ac.uk::a062950b-a4e5-453c-bab8-de5796a58694" providerId="AD" clId="Web-{A295A7CA-2CAF-404C-8163-54925F2271B9}" dt="2022-10-21T11:50:03.869" v="24"/>
          <ac:spMkLst>
            <pc:docMk/>
            <pc:sldMk cId="109857222" sldId="256"/>
            <ac:spMk id="26" creationId="{5AFEC601-A132-47EE-B0C2-B38ACD9FCE6F}"/>
          </ac:spMkLst>
        </pc:spChg>
        <pc:spChg chg="add del">
          <ac:chgData name="Carmen Kovacs (2216718)" userId="S::2216718@student.uwtsd.ac.uk::a062950b-a4e5-453c-bab8-de5796a58694" providerId="AD" clId="Web-{A295A7CA-2CAF-404C-8163-54925F2271B9}" dt="2022-10-21T11:50:03.869" v="24"/>
          <ac:spMkLst>
            <pc:docMk/>
            <pc:sldMk cId="109857222" sldId="256"/>
            <ac:spMk id="28" creationId="{279CAF82-0ECF-42BE-8F37-F71941E5D410}"/>
          </ac:spMkLst>
        </pc:spChg>
        <pc:spChg chg="add del">
          <ac:chgData name="Carmen Kovacs (2216718)" userId="S::2216718@student.uwtsd.ac.uk::a062950b-a4e5-453c-bab8-de5796a58694" providerId="AD" clId="Web-{A295A7CA-2CAF-404C-8163-54925F2271B9}" dt="2022-10-21T11:50:03.869" v="24"/>
          <ac:spMkLst>
            <pc:docMk/>
            <pc:sldMk cId="109857222" sldId="256"/>
            <ac:spMk id="30" creationId="{2A8D3863-50D5-4235-9082-36776BF4F05F}"/>
          </ac:spMkLst>
        </pc:spChg>
        <pc:spChg chg="add del">
          <ac:chgData name="Carmen Kovacs (2216718)" userId="S::2216718@student.uwtsd.ac.uk::a062950b-a4e5-453c-bab8-de5796a58694" providerId="AD" clId="Web-{A295A7CA-2CAF-404C-8163-54925F2271B9}" dt="2022-10-21T11:50:03.869" v="24"/>
          <ac:spMkLst>
            <pc:docMk/>
            <pc:sldMk cId="109857222" sldId="256"/>
            <ac:spMk id="39" creationId="{033BC44A-0661-43B4-9C14-FD5963C226AE}"/>
          </ac:spMkLst>
        </pc:spChg>
        <pc:spChg chg="add del">
          <ac:chgData name="Carmen Kovacs (2216718)" userId="S::2216718@student.uwtsd.ac.uk::a062950b-a4e5-453c-bab8-de5796a58694" providerId="AD" clId="Web-{A295A7CA-2CAF-404C-8163-54925F2271B9}" dt="2022-10-21T11:50:03.869" v="24"/>
          <ac:spMkLst>
            <pc:docMk/>
            <pc:sldMk cId="109857222" sldId="256"/>
            <ac:spMk id="41" creationId="{E9306212-88FA-45BF-ABA3-1454AC42D900}"/>
          </ac:spMkLst>
        </pc:spChg>
        <pc:spChg chg="add">
          <ac:chgData name="Carmen Kovacs (2216718)" userId="S::2216718@student.uwtsd.ac.uk::a062950b-a4e5-453c-bab8-de5796a58694" providerId="AD" clId="Web-{A295A7CA-2CAF-404C-8163-54925F2271B9}" dt="2022-10-21T11:50:03.931" v="25"/>
          <ac:spMkLst>
            <pc:docMk/>
            <pc:sldMk cId="109857222" sldId="256"/>
            <ac:spMk id="43" creationId="{19F9BF86-FE94-4517-B97D-026C7515E589}"/>
          </ac:spMkLst>
        </pc:spChg>
        <pc:spChg chg="add">
          <ac:chgData name="Carmen Kovacs (2216718)" userId="S::2216718@student.uwtsd.ac.uk::a062950b-a4e5-453c-bab8-de5796a58694" providerId="AD" clId="Web-{A295A7CA-2CAF-404C-8163-54925F2271B9}" dt="2022-10-21T11:50:03.931" v="25"/>
          <ac:spMkLst>
            <pc:docMk/>
            <pc:sldMk cId="109857222" sldId="256"/>
            <ac:spMk id="44" creationId="{D30DD7D3-2712-4491-B2C2-5FC23330C7CB}"/>
          </ac:spMkLst>
        </pc:spChg>
        <pc:grpChg chg="add del">
          <ac:chgData name="Carmen Kovacs (2216718)" userId="S::2216718@student.uwtsd.ac.uk::a062950b-a4e5-453c-bab8-de5796a58694" providerId="AD" clId="Web-{A295A7CA-2CAF-404C-8163-54925F2271B9}" dt="2022-10-21T11:50:03.869" v="24"/>
          <ac:grpSpMkLst>
            <pc:docMk/>
            <pc:sldMk cId="109857222" sldId="256"/>
            <ac:grpSpMk id="20" creationId="{33574554-84CF-4FF0-B1BF-553245CC652C}"/>
          </ac:grpSpMkLst>
        </pc:grpChg>
        <pc:grpChg chg="add del">
          <ac:chgData name="Carmen Kovacs (2216718)" userId="S::2216718@student.uwtsd.ac.uk::a062950b-a4e5-453c-bab8-de5796a58694" providerId="AD" clId="Web-{A295A7CA-2CAF-404C-8163-54925F2271B9}" dt="2022-10-21T11:50:03.869" v="24"/>
          <ac:grpSpMkLst>
            <pc:docMk/>
            <pc:sldMk cId="109857222" sldId="256"/>
            <ac:grpSpMk id="32" creationId="{FB9739EB-7F66-433D-841F-AB3CD18700B7}"/>
          </ac:grpSpMkLst>
        </pc:grpChg>
        <pc:picChg chg="add mod ord">
          <ac:chgData name="Carmen Kovacs (2216718)" userId="S::2216718@student.uwtsd.ac.uk::a062950b-a4e5-453c-bab8-de5796a58694" providerId="AD" clId="Web-{A295A7CA-2CAF-404C-8163-54925F2271B9}" dt="2022-10-21T11:50:03.931" v="25"/>
          <ac:picMkLst>
            <pc:docMk/>
            <pc:sldMk cId="109857222" sldId="256"/>
            <ac:picMk id="4" creationId="{90A43850-7709-CDEB-D155-D8983E426B82}"/>
          </ac:picMkLst>
        </pc:picChg>
        <pc:cxnChg chg="add">
          <ac:chgData name="Carmen Kovacs (2216718)" userId="S::2216718@student.uwtsd.ac.uk::a062950b-a4e5-453c-bab8-de5796a58694" providerId="AD" clId="Web-{A295A7CA-2CAF-404C-8163-54925F2271B9}" dt="2022-10-21T11:50:03.931" v="25"/>
          <ac:cxnSpMkLst>
            <pc:docMk/>
            <pc:sldMk cId="109857222" sldId="256"/>
            <ac:cxnSpMk id="45" creationId="{FFD0734C-004D-4938-8EA0-2C3867A11A66}"/>
          </ac:cxnSpMkLst>
        </pc:cxnChg>
      </pc:sldChg>
      <pc:sldChg chg="addSp modSp new mod setBg">
        <pc:chgData name="Carmen Kovacs (2216718)" userId="S::2216718@student.uwtsd.ac.uk::a062950b-a4e5-453c-bab8-de5796a58694" providerId="AD" clId="Web-{A295A7CA-2CAF-404C-8163-54925F2271B9}" dt="2022-10-21T12:00:40.560" v="182"/>
        <pc:sldMkLst>
          <pc:docMk/>
          <pc:sldMk cId="2709960420" sldId="257"/>
        </pc:sldMkLst>
        <pc:spChg chg="mod">
          <ac:chgData name="Carmen Kovacs (2216718)" userId="S::2216718@student.uwtsd.ac.uk::a062950b-a4e5-453c-bab8-de5796a58694" providerId="AD" clId="Web-{A295A7CA-2CAF-404C-8163-54925F2271B9}" dt="2022-10-21T12:00:40.560" v="182"/>
          <ac:spMkLst>
            <pc:docMk/>
            <pc:sldMk cId="2709960420" sldId="257"/>
            <ac:spMk id="2" creationId="{E8B95B84-618F-EC4A-19FA-B96E917A81B7}"/>
          </ac:spMkLst>
        </pc:spChg>
        <pc:spChg chg="mod">
          <ac:chgData name="Carmen Kovacs (2216718)" userId="S::2216718@student.uwtsd.ac.uk::a062950b-a4e5-453c-bab8-de5796a58694" providerId="AD" clId="Web-{A295A7CA-2CAF-404C-8163-54925F2271B9}" dt="2022-10-21T12:00:40.560" v="182"/>
          <ac:spMkLst>
            <pc:docMk/>
            <pc:sldMk cId="2709960420" sldId="257"/>
            <ac:spMk id="3" creationId="{8A646829-F62E-944F-74DF-E5F56B7B0DF6}"/>
          </ac:spMkLst>
        </pc:spChg>
        <pc:spChg chg="add">
          <ac:chgData name="Carmen Kovacs (2216718)" userId="S::2216718@student.uwtsd.ac.uk::a062950b-a4e5-453c-bab8-de5796a58694" providerId="AD" clId="Web-{A295A7CA-2CAF-404C-8163-54925F2271B9}" dt="2022-10-21T12:00:40.560" v="182"/>
          <ac:spMkLst>
            <pc:docMk/>
            <pc:sldMk cId="2709960420" sldId="257"/>
            <ac:spMk id="9" creationId="{744CAA32-F237-419C-A2DD-43C28D920D3C}"/>
          </ac:spMkLst>
        </pc:spChg>
        <pc:picChg chg="add">
          <ac:chgData name="Carmen Kovacs (2216718)" userId="S::2216718@student.uwtsd.ac.uk::a062950b-a4e5-453c-bab8-de5796a58694" providerId="AD" clId="Web-{A295A7CA-2CAF-404C-8163-54925F2271B9}" dt="2022-10-21T12:00:40.560" v="182"/>
          <ac:picMkLst>
            <pc:docMk/>
            <pc:sldMk cId="2709960420" sldId="257"/>
            <ac:picMk id="5" creationId="{B7556D8D-5799-37FE-FA96-0160ECF1C5A2}"/>
          </ac:picMkLst>
        </pc:picChg>
        <pc:cxnChg chg="add">
          <ac:chgData name="Carmen Kovacs (2216718)" userId="S::2216718@student.uwtsd.ac.uk::a062950b-a4e5-453c-bab8-de5796a58694" providerId="AD" clId="Web-{A295A7CA-2CAF-404C-8163-54925F2271B9}" dt="2022-10-21T12:00:40.560" v="182"/>
          <ac:cxnSpMkLst>
            <pc:docMk/>
            <pc:sldMk cId="2709960420" sldId="257"/>
            <ac:cxnSpMk id="11" creationId="{753FE100-D0AB-4AE2-824B-60CFA31EC6A2}"/>
          </ac:cxnSpMkLst>
        </pc:cxnChg>
      </pc:sldChg>
      <pc:sldChg chg="new">
        <pc:chgData name="Carmen Kovacs (2216718)" userId="S::2216718@student.uwtsd.ac.uk::a062950b-a4e5-453c-bab8-de5796a58694" providerId="AD" clId="Web-{A295A7CA-2CAF-404C-8163-54925F2271B9}" dt="2022-10-21T12:16:32.503" v="183"/>
        <pc:sldMkLst>
          <pc:docMk/>
          <pc:sldMk cId="3916174220" sldId="259"/>
        </pc:sldMkLst>
      </pc:sldChg>
      <pc:sldChg chg="addSp delSp modSp new mod setBg addAnim delAnim modAnim">
        <pc:chgData name="Carmen Kovacs (2216718)" userId="S::2216718@student.uwtsd.ac.uk::a062950b-a4e5-453c-bab8-de5796a58694" providerId="AD" clId="Web-{A295A7CA-2CAF-404C-8163-54925F2271B9}" dt="2022-10-21T13:03:39.393" v="485" actId="1076"/>
        <pc:sldMkLst>
          <pc:docMk/>
          <pc:sldMk cId="2328537629" sldId="261"/>
        </pc:sldMkLst>
        <pc:spChg chg="mod">
          <ac:chgData name="Carmen Kovacs (2216718)" userId="S::2216718@student.uwtsd.ac.uk::a062950b-a4e5-453c-bab8-de5796a58694" providerId="AD" clId="Web-{A295A7CA-2CAF-404C-8163-54925F2271B9}" dt="2022-10-21T12:54:25.785" v="292"/>
          <ac:spMkLst>
            <pc:docMk/>
            <pc:sldMk cId="2328537629" sldId="261"/>
            <ac:spMk id="2" creationId="{3D361A49-BA2D-2208-F1BA-43FA4DDB5F44}"/>
          </ac:spMkLst>
        </pc:spChg>
        <pc:spChg chg="del mod">
          <ac:chgData name="Carmen Kovacs (2216718)" userId="S::2216718@student.uwtsd.ac.uk::a062950b-a4e5-453c-bab8-de5796a58694" providerId="AD" clId="Web-{A295A7CA-2CAF-404C-8163-54925F2271B9}" dt="2022-10-21T13:01:16.292" v="396"/>
          <ac:spMkLst>
            <pc:docMk/>
            <pc:sldMk cId="2328537629" sldId="261"/>
            <ac:spMk id="3" creationId="{B078FE57-295E-5E7D-8134-FC0ECDC31484}"/>
          </ac:spMkLst>
        </pc:spChg>
        <pc:spChg chg="add del">
          <ac:chgData name="Carmen Kovacs (2216718)" userId="S::2216718@student.uwtsd.ac.uk::a062950b-a4e5-453c-bab8-de5796a58694" providerId="AD" clId="Web-{A295A7CA-2CAF-404C-8163-54925F2271B9}" dt="2022-10-21T12:52:37.513" v="287"/>
          <ac:spMkLst>
            <pc:docMk/>
            <pc:sldMk cId="2328537629" sldId="261"/>
            <ac:spMk id="4" creationId="{8C733B26-6915-F2E9-46A3-DC71C67ACA0A}"/>
          </ac:spMkLst>
        </pc:spChg>
        <pc:spChg chg="add mod">
          <ac:chgData name="Carmen Kovacs (2216718)" userId="S::2216718@student.uwtsd.ac.uk::a062950b-a4e5-453c-bab8-de5796a58694" providerId="AD" clId="Web-{A295A7CA-2CAF-404C-8163-54925F2271B9}" dt="2022-10-21T12:54:25.785" v="292"/>
          <ac:spMkLst>
            <pc:docMk/>
            <pc:sldMk cId="2328537629" sldId="261"/>
            <ac:spMk id="6" creationId="{90DA9B12-D455-4CD8-3DD3-896A8351C121}"/>
          </ac:spMkLst>
        </pc:spChg>
        <pc:spChg chg="add">
          <ac:chgData name="Carmen Kovacs (2216718)" userId="S::2216718@student.uwtsd.ac.uk::a062950b-a4e5-453c-bab8-de5796a58694" providerId="AD" clId="Web-{A295A7CA-2CAF-404C-8163-54925F2271B9}" dt="2022-10-21T12:54:25.785" v="292"/>
          <ac:spMkLst>
            <pc:docMk/>
            <pc:sldMk cId="2328537629" sldId="261"/>
            <ac:spMk id="11" creationId="{3F4C104D-5F30-4811-9376-566B26E4719A}"/>
          </ac:spMkLst>
        </pc:spChg>
        <pc:spChg chg="add">
          <ac:chgData name="Carmen Kovacs (2216718)" userId="S::2216718@student.uwtsd.ac.uk::a062950b-a4e5-453c-bab8-de5796a58694" providerId="AD" clId="Web-{A295A7CA-2CAF-404C-8163-54925F2271B9}" dt="2022-10-21T12:54:25.785" v="292"/>
          <ac:spMkLst>
            <pc:docMk/>
            <pc:sldMk cId="2328537629" sldId="261"/>
            <ac:spMk id="13" creationId="{0815E34B-5D02-4E01-A936-E8E1C0AB6F12}"/>
          </ac:spMkLst>
        </pc:spChg>
        <pc:spChg chg="add">
          <ac:chgData name="Carmen Kovacs (2216718)" userId="S::2216718@student.uwtsd.ac.uk::a062950b-a4e5-453c-bab8-de5796a58694" providerId="AD" clId="Web-{A295A7CA-2CAF-404C-8163-54925F2271B9}" dt="2022-10-21T12:54:25.785" v="292"/>
          <ac:spMkLst>
            <pc:docMk/>
            <pc:sldMk cId="2328537629" sldId="261"/>
            <ac:spMk id="15" creationId="{7DE3414B-B032-4710-A468-D3285E38C5FF}"/>
          </ac:spMkLst>
        </pc:spChg>
        <pc:graphicFrameChg chg="add mod modGraphic">
          <ac:chgData name="Carmen Kovacs (2216718)" userId="S::2216718@student.uwtsd.ac.uk::a062950b-a4e5-453c-bab8-de5796a58694" providerId="AD" clId="Web-{A295A7CA-2CAF-404C-8163-54925F2271B9}" dt="2022-10-21T12:59:02.378" v="395" actId="20577"/>
          <ac:graphicFrameMkLst>
            <pc:docMk/>
            <pc:sldMk cId="2328537629" sldId="261"/>
            <ac:graphicFrameMk id="8" creationId="{53B07405-F8E6-DCF7-39D9-2E5DD9C8B5C2}"/>
          </ac:graphicFrameMkLst>
        </pc:graphicFrameChg>
        <pc:graphicFrameChg chg="add mod ord modGraphic">
          <ac:chgData name="Carmen Kovacs (2216718)" userId="S::2216718@student.uwtsd.ac.uk::a062950b-a4e5-453c-bab8-de5796a58694" providerId="AD" clId="Web-{A295A7CA-2CAF-404C-8163-54925F2271B9}" dt="2022-10-21T13:02:49.734" v="481" actId="20577"/>
          <ac:graphicFrameMkLst>
            <pc:docMk/>
            <pc:sldMk cId="2328537629" sldId="261"/>
            <ac:graphicFrameMk id="1365" creationId="{AACADB9A-735F-41BC-6DD7-C07D9148B36D}"/>
          </ac:graphicFrameMkLst>
        </pc:graphicFrameChg>
        <pc:picChg chg="add mod">
          <ac:chgData name="Carmen Kovacs (2216718)" userId="S::2216718@student.uwtsd.ac.uk::a062950b-a4e5-453c-bab8-de5796a58694" providerId="AD" clId="Web-{A295A7CA-2CAF-404C-8163-54925F2271B9}" dt="2022-10-21T13:03:39.393" v="485" actId="1076"/>
          <ac:picMkLst>
            <pc:docMk/>
            <pc:sldMk cId="2328537629" sldId="261"/>
            <ac:picMk id="5" creationId="{2BDCFABE-E805-E913-4930-E3B116260D87}"/>
          </ac:picMkLst>
        </pc:picChg>
      </pc:sldChg>
      <pc:sldChg chg="addSp delSp modSp new del">
        <pc:chgData name="Carmen Kovacs (2216718)" userId="S::2216718@student.uwtsd.ac.uk::a062950b-a4e5-453c-bab8-de5796a58694" providerId="AD" clId="Web-{A295A7CA-2CAF-404C-8163-54925F2271B9}" dt="2022-10-21T13:03:32.033" v="484"/>
        <pc:sldMkLst>
          <pc:docMk/>
          <pc:sldMk cId="2029788124" sldId="262"/>
        </pc:sldMkLst>
        <pc:spChg chg="del">
          <ac:chgData name="Carmen Kovacs (2216718)" userId="S::2216718@student.uwtsd.ac.uk::a062950b-a4e5-453c-bab8-de5796a58694" providerId="AD" clId="Web-{A295A7CA-2CAF-404C-8163-54925F2271B9}" dt="2022-10-21T12:55:56.899" v="294"/>
          <ac:spMkLst>
            <pc:docMk/>
            <pc:sldMk cId="2029788124" sldId="262"/>
            <ac:spMk id="3" creationId="{B607693C-7113-E5B3-9527-97EFB6CC7547}"/>
          </ac:spMkLst>
        </pc:spChg>
        <pc:spChg chg="add del mod">
          <ac:chgData name="Carmen Kovacs (2216718)" userId="S::2216718@student.uwtsd.ac.uk::a062950b-a4e5-453c-bab8-de5796a58694" providerId="AD" clId="Web-{A295A7CA-2CAF-404C-8163-54925F2271B9}" dt="2022-10-21T12:56:40.698" v="296"/>
          <ac:spMkLst>
            <pc:docMk/>
            <pc:sldMk cId="2029788124" sldId="262"/>
            <ac:spMk id="14" creationId="{5D010A58-190D-2D36-6E1F-F9461682FEFF}"/>
          </ac:spMkLst>
        </pc:spChg>
        <pc:spChg chg="add del mod">
          <ac:chgData name="Carmen Kovacs (2216718)" userId="S::2216718@student.uwtsd.ac.uk::a062950b-a4e5-453c-bab8-de5796a58694" providerId="AD" clId="Web-{A295A7CA-2CAF-404C-8163-54925F2271B9}" dt="2022-10-21T13:03:10.704" v="482"/>
          <ac:spMkLst>
            <pc:docMk/>
            <pc:sldMk cId="2029788124" sldId="262"/>
            <ac:spMk id="28" creationId="{683F90C5-4381-A2A2-5C88-F2FC10B57C96}"/>
          </ac:spMkLst>
        </pc:spChg>
        <pc:graphicFrameChg chg="add del mod ord modGraphic">
          <ac:chgData name="Carmen Kovacs (2216718)" userId="S::2216718@student.uwtsd.ac.uk::a062950b-a4e5-453c-bab8-de5796a58694" providerId="AD" clId="Web-{A295A7CA-2CAF-404C-8163-54925F2271B9}" dt="2022-10-21T12:56:11.994" v="295"/>
          <ac:graphicFrameMkLst>
            <pc:docMk/>
            <pc:sldMk cId="2029788124" sldId="262"/>
            <ac:graphicFrameMk id="4" creationId="{DF16894C-DF89-094F-D0E3-5607FA2058AC}"/>
          </ac:graphicFrameMkLst>
        </pc:graphicFrameChg>
        <pc:graphicFrameChg chg="add del mod ord modGraphic">
          <ac:chgData name="Carmen Kovacs (2216718)" userId="S::2216718@student.uwtsd.ac.uk::a062950b-a4e5-453c-bab8-de5796a58694" providerId="AD" clId="Web-{A295A7CA-2CAF-404C-8163-54925F2271B9}" dt="2022-10-21T12:56:55.512" v="297"/>
          <ac:graphicFrameMkLst>
            <pc:docMk/>
            <pc:sldMk cId="2029788124" sldId="262"/>
            <ac:graphicFrameMk id="15" creationId="{7866BF89-31ED-1244-C1EB-D3108F54B9EC}"/>
          </ac:graphicFrameMkLst>
        </pc:graphicFrameChg>
        <pc:graphicFrameChg chg="add mod ord modGraphic">
          <ac:chgData name="Carmen Kovacs (2216718)" userId="S::2216718@student.uwtsd.ac.uk::a062950b-a4e5-453c-bab8-de5796a58694" providerId="AD" clId="Web-{A295A7CA-2CAF-404C-8163-54925F2271B9}" dt="2022-10-21T13:03:16.626" v="483" actId="1076"/>
          <ac:graphicFrameMkLst>
            <pc:docMk/>
            <pc:sldMk cId="2029788124" sldId="262"/>
            <ac:graphicFrameMk id="29" creationId="{FAAE1770-EB5D-A5AD-8F0F-8AB371864A41}"/>
          </ac:graphicFrameMkLst>
        </pc:graphicFrameChg>
      </pc:sldChg>
      <pc:sldChg chg="addSp delSp modSp new mod setBg setClrOvrMap">
        <pc:chgData name="Carmen Kovacs (2216718)" userId="S::2216718@student.uwtsd.ac.uk::a062950b-a4e5-453c-bab8-de5796a58694" providerId="AD" clId="Web-{A295A7CA-2CAF-404C-8163-54925F2271B9}" dt="2022-10-21T13:15:11.431" v="591"/>
        <pc:sldMkLst>
          <pc:docMk/>
          <pc:sldMk cId="4155287489" sldId="262"/>
        </pc:sldMkLst>
        <pc:spChg chg="mod">
          <ac:chgData name="Carmen Kovacs (2216718)" userId="S::2216718@student.uwtsd.ac.uk::a062950b-a4e5-453c-bab8-de5796a58694" providerId="AD" clId="Web-{A295A7CA-2CAF-404C-8163-54925F2271B9}" dt="2022-10-21T13:15:11.431" v="591"/>
          <ac:spMkLst>
            <pc:docMk/>
            <pc:sldMk cId="4155287489" sldId="262"/>
            <ac:spMk id="2" creationId="{3ECDFA21-1639-1A09-FA1E-22499A2D0EBB}"/>
          </ac:spMkLst>
        </pc:spChg>
        <pc:spChg chg="mod">
          <ac:chgData name="Carmen Kovacs (2216718)" userId="S::2216718@student.uwtsd.ac.uk::a062950b-a4e5-453c-bab8-de5796a58694" providerId="AD" clId="Web-{A295A7CA-2CAF-404C-8163-54925F2271B9}" dt="2022-10-21T13:15:11.431" v="591"/>
          <ac:spMkLst>
            <pc:docMk/>
            <pc:sldMk cId="4155287489" sldId="262"/>
            <ac:spMk id="3" creationId="{6334115C-FF7A-A1F9-1F32-BBD6D053FBCD}"/>
          </ac:spMkLst>
        </pc:spChg>
        <pc:spChg chg="add del">
          <ac:chgData name="Carmen Kovacs (2216718)" userId="S::2216718@student.uwtsd.ac.uk::a062950b-a4e5-453c-bab8-de5796a58694" providerId="AD" clId="Web-{A295A7CA-2CAF-404C-8163-54925F2271B9}" dt="2022-10-21T13:15:11.431" v="591"/>
          <ac:spMkLst>
            <pc:docMk/>
            <pc:sldMk cId="4155287489" sldId="262"/>
            <ac:spMk id="4" creationId="{8752B7A9-A054-58C4-9F76-87FF748BF2DB}"/>
          </ac:spMkLst>
        </pc:spChg>
        <pc:spChg chg="add del">
          <ac:chgData name="Carmen Kovacs (2216718)" userId="S::2216718@student.uwtsd.ac.uk::a062950b-a4e5-453c-bab8-de5796a58694" providerId="AD" clId="Web-{A295A7CA-2CAF-404C-8163-54925F2271B9}" dt="2022-10-21T13:15:01.837" v="588"/>
          <ac:spMkLst>
            <pc:docMk/>
            <pc:sldMk cId="4155287489" sldId="262"/>
            <ac:spMk id="9" creationId="{19FE08D8-CEA0-461E-870A-02CD15D9B9D2}"/>
          </ac:spMkLst>
        </pc:spChg>
        <pc:spChg chg="add del">
          <ac:chgData name="Carmen Kovacs (2216718)" userId="S::2216718@student.uwtsd.ac.uk::a062950b-a4e5-453c-bab8-de5796a58694" providerId="AD" clId="Web-{A295A7CA-2CAF-404C-8163-54925F2271B9}" dt="2022-10-21T13:15:01.837" v="588"/>
          <ac:spMkLst>
            <pc:docMk/>
            <pc:sldMk cId="4155287489" sldId="262"/>
            <ac:spMk id="11" creationId="{2B982904-A46E-41DF-BA98-61E2300C7DCB}"/>
          </ac:spMkLst>
        </pc:spChg>
        <pc:spChg chg="add del">
          <ac:chgData name="Carmen Kovacs (2216718)" userId="S::2216718@student.uwtsd.ac.uk::a062950b-a4e5-453c-bab8-de5796a58694" providerId="AD" clId="Web-{A295A7CA-2CAF-404C-8163-54925F2271B9}" dt="2022-10-21T13:15:01.837" v="588"/>
          <ac:spMkLst>
            <pc:docMk/>
            <pc:sldMk cId="4155287489" sldId="262"/>
            <ac:spMk id="13" creationId="{27018161-547E-48F7-A0D9-272C9EA5B379}"/>
          </ac:spMkLst>
        </pc:spChg>
        <pc:spChg chg="add">
          <ac:chgData name="Carmen Kovacs (2216718)" userId="S::2216718@student.uwtsd.ac.uk::a062950b-a4e5-453c-bab8-de5796a58694" providerId="AD" clId="Web-{A295A7CA-2CAF-404C-8163-54925F2271B9}" dt="2022-10-21T13:15:11.431" v="591"/>
          <ac:spMkLst>
            <pc:docMk/>
            <pc:sldMk cId="4155287489" sldId="262"/>
            <ac:spMk id="25" creationId="{E7D63BAB-D0DB-4F66-92F9-4D2E0A2E5A47}"/>
          </ac:spMkLst>
        </pc:spChg>
        <pc:spChg chg="add del">
          <ac:chgData name="Carmen Kovacs (2216718)" userId="S::2216718@student.uwtsd.ac.uk::a062950b-a4e5-453c-bab8-de5796a58694" providerId="AD" clId="Web-{A295A7CA-2CAF-404C-8163-54925F2271B9}" dt="2022-10-21T13:15:11.416" v="590"/>
          <ac:spMkLst>
            <pc:docMk/>
            <pc:sldMk cId="4155287489" sldId="262"/>
            <ac:spMk id="28" creationId="{CD306B45-25EE-434D-ABA9-A27B79320CFF}"/>
          </ac:spMkLst>
        </pc:spChg>
        <pc:spChg chg="add del">
          <ac:chgData name="Carmen Kovacs (2216718)" userId="S::2216718@student.uwtsd.ac.uk::a062950b-a4e5-453c-bab8-de5796a58694" providerId="AD" clId="Web-{A295A7CA-2CAF-404C-8163-54925F2271B9}" dt="2022-10-21T13:15:11.416" v="590"/>
          <ac:spMkLst>
            <pc:docMk/>
            <pc:sldMk cId="4155287489" sldId="262"/>
            <ac:spMk id="29" creationId="{0A42F85E-4939-431E-8B4A-EC07C8E0AB65}"/>
          </ac:spMkLst>
        </pc:spChg>
        <pc:spChg chg="add">
          <ac:chgData name="Carmen Kovacs (2216718)" userId="S::2216718@student.uwtsd.ac.uk::a062950b-a4e5-453c-bab8-de5796a58694" providerId="AD" clId="Web-{A295A7CA-2CAF-404C-8163-54925F2271B9}" dt="2022-10-21T13:15:11.431" v="591"/>
          <ac:spMkLst>
            <pc:docMk/>
            <pc:sldMk cId="4155287489" sldId="262"/>
            <ac:spMk id="32" creationId="{66AFD431-09B7-42CA-BF39-9FE5DBE53797}"/>
          </ac:spMkLst>
        </pc:spChg>
        <pc:grpChg chg="add del">
          <ac:chgData name="Carmen Kovacs (2216718)" userId="S::2216718@student.uwtsd.ac.uk::a062950b-a4e5-453c-bab8-de5796a58694" providerId="AD" clId="Web-{A295A7CA-2CAF-404C-8163-54925F2271B9}" dt="2022-10-21T13:15:11.416" v="590"/>
          <ac:grpSpMkLst>
            <pc:docMk/>
            <pc:sldMk cId="4155287489" sldId="262"/>
            <ac:grpSpMk id="15" creationId="{5D2B17EF-74EB-4C33-B2E2-8E727B2E7D68}"/>
          </ac:grpSpMkLst>
        </pc:grpChg>
        <pc:grpChg chg="add">
          <ac:chgData name="Carmen Kovacs (2216718)" userId="S::2216718@student.uwtsd.ac.uk::a062950b-a4e5-453c-bab8-de5796a58694" providerId="AD" clId="Web-{A295A7CA-2CAF-404C-8163-54925F2271B9}" dt="2022-10-21T13:15:11.431" v="591"/>
          <ac:grpSpMkLst>
            <pc:docMk/>
            <pc:sldMk cId="4155287489" sldId="262"/>
            <ac:grpSpMk id="33" creationId="{9711C96E-3D2D-48C8-AAB9-C1CB02D1D51C}"/>
          </ac:grpSpMkLst>
        </pc:grpChg>
        <pc:cxnChg chg="add del">
          <ac:chgData name="Carmen Kovacs (2216718)" userId="S::2216718@student.uwtsd.ac.uk::a062950b-a4e5-453c-bab8-de5796a58694" providerId="AD" clId="Web-{A295A7CA-2CAF-404C-8163-54925F2271B9}" dt="2022-10-21T13:15:11.416" v="590"/>
          <ac:cxnSpMkLst>
            <pc:docMk/>
            <pc:sldMk cId="4155287489" sldId="262"/>
            <ac:cxnSpMk id="30" creationId="{27EBB3F9-D6F7-4F6A-8843-9FEBA15E4969}"/>
          </ac:cxnSpMkLst>
        </pc:cxnChg>
      </pc:sldChg>
      <pc:sldChg chg="delSp new del">
        <pc:chgData name="Carmen Kovacs (2216718)" userId="S::2216718@student.uwtsd.ac.uk::a062950b-a4e5-453c-bab8-de5796a58694" providerId="AD" clId="Web-{A295A7CA-2CAF-404C-8163-54925F2271B9}" dt="2022-10-21T13:15:48.308" v="594"/>
        <pc:sldMkLst>
          <pc:docMk/>
          <pc:sldMk cId="816778763" sldId="263"/>
        </pc:sldMkLst>
        <pc:spChg chg="del">
          <ac:chgData name="Carmen Kovacs (2216718)" userId="S::2216718@student.uwtsd.ac.uk::a062950b-a4e5-453c-bab8-de5796a58694" providerId="AD" clId="Web-{A295A7CA-2CAF-404C-8163-54925F2271B9}" dt="2022-10-21T13:15:39.136" v="593"/>
          <ac:spMkLst>
            <pc:docMk/>
            <pc:sldMk cId="816778763" sldId="263"/>
            <ac:spMk id="2" creationId="{0651F101-9EEB-437A-240D-C5DAAFA73415}"/>
          </ac:spMkLst>
        </pc:spChg>
      </pc:sldChg>
      <pc:sldChg chg="addSp modSp new mod setBg setClrOvrMap">
        <pc:chgData name="Carmen Kovacs (2216718)" userId="S::2216718@student.uwtsd.ac.uk::a062950b-a4e5-453c-bab8-de5796a58694" providerId="AD" clId="Web-{A295A7CA-2CAF-404C-8163-54925F2271B9}" dt="2022-10-21T13:59:26.312" v="1276"/>
        <pc:sldMkLst>
          <pc:docMk/>
          <pc:sldMk cId="1284260387" sldId="263"/>
        </pc:sldMkLst>
        <pc:spChg chg="mod">
          <ac:chgData name="Carmen Kovacs (2216718)" userId="S::2216718@student.uwtsd.ac.uk::a062950b-a4e5-453c-bab8-de5796a58694" providerId="AD" clId="Web-{A295A7CA-2CAF-404C-8163-54925F2271B9}" dt="2022-10-21T13:59:26.312" v="1276"/>
          <ac:spMkLst>
            <pc:docMk/>
            <pc:sldMk cId="1284260387" sldId="263"/>
            <ac:spMk id="2" creationId="{C09E408F-E785-10DF-FC68-A685DE55CF41}"/>
          </ac:spMkLst>
        </pc:spChg>
        <pc:spChg chg="mod">
          <ac:chgData name="Carmen Kovacs (2216718)" userId="S::2216718@student.uwtsd.ac.uk::a062950b-a4e5-453c-bab8-de5796a58694" providerId="AD" clId="Web-{A295A7CA-2CAF-404C-8163-54925F2271B9}" dt="2022-10-21T13:59:26.312" v="1276"/>
          <ac:spMkLst>
            <pc:docMk/>
            <pc:sldMk cId="1284260387" sldId="263"/>
            <ac:spMk id="3" creationId="{5E9D4DC8-03C0-76E5-0F81-AAE667244D41}"/>
          </ac:spMkLst>
        </pc:spChg>
        <pc:spChg chg="add">
          <ac:chgData name="Carmen Kovacs (2216718)" userId="S::2216718@student.uwtsd.ac.uk::a062950b-a4e5-453c-bab8-de5796a58694" providerId="AD" clId="Web-{A295A7CA-2CAF-404C-8163-54925F2271B9}" dt="2022-10-21T13:59:26.312" v="1276"/>
          <ac:spMkLst>
            <pc:docMk/>
            <pc:sldMk cId="1284260387" sldId="263"/>
            <ac:spMk id="8" creationId="{40F1E87C-C9CB-44C0-A79E-F2384368470D}"/>
          </ac:spMkLst>
        </pc:spChg>
        <pc:spChg chg="add">
          <ac:chgData name="Carmen Kovacs (2216718)" userId="S::2216718@student.uwtsd.ac.uk::a062950b-a4e5-453c-bab8-de5796a58694" providerId="AD" clId="Web-{A295A7CA-2CAF-404C-8163-54925F2271B9}" dt="2022-10-21T13:59:26.312" v="1276"/>
          <ac:spMkLst>
            <pc:docMk/>
            <pc:sldMk cId="1284260387" sldId="263"/>
            <ac:spMk id="24" creationId="{31FE9B99-9825-4E0E-B4FB-432E59A85FCA}"/>
          </ac:spMkLst>
        </pc:spChg>
        <pc:grpChg chg="add">
          <ac:chgData name="Carmen Kovacs (2216718)" userId="S::2216718@student.uwtsd.ac.uk::a062950b-a4e5-453c-bab8-de5796a58694" providerId="AD" clId="Web-{A295A7CA-2CAF-404C-8163-54925F2271B9}" dt="2022-10-21T13:59:26.312" v="1276"/>
          <ac:grpSpMkLst>
            <pc:docMk/>
            <pc:sldMk cId="1284260387" sldId="263"/>
            <ac:grpSpMk id="10" creationId="{BA4A957B-DB4E-4D89-ADEF-2767404BD9B7}"/>
          </ac:grpSpMkLst>
        </pc:grpChg>
      </pc:sldChg>
      <pc:sldMasterChg chg="del delSldLayout">
        <pc:chgData name="Carmen Kovacs (2216718)" userId="S::2216718@student.uwtsd.ac.uk::a062950b-a4e5-453c-bab8-de5796a58694" providerId="AD" clId="Web-{A295A7CA-2CAF-404C-8163-54925F2271B9}" dt="2022-10-21T11:47:52.346" v="0"/>
        <pc:sldMasterMkLst>
          <pc:docMk/>
          <pc:sldMasterMk cId="2460954070" sldId="2147483660"/>
        </pc:sldMasterMkLst>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2385387890" sldId="2147483661"/>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949138452" sldId="2147483662"/>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2591524520" sldId="2147483663"/>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1203092039" sldId="2147483664"/>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3733172339" sldId="2147483665"/>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3210312558" sldId="2147483666"/>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3146388984" sldId="2147483667"/>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3171841454" sldId="2147483668"/>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1718958274" sldId="2147483669"/>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2202905451" sldId="2147483670"/>
          </pc:sldLayoutMkLst>
        </pc:sldLayoutChg>
        <pc:sldLayoutChg chg="del">
          <pc:chgData name="Carmen Kovacs (2216718)" userId="S::2216718@student.uwtsd.ac.uk::a062950b-a4e5-453c-bab8-de5796a58694" providerId="AD" clId="Web-{A295A7CA-2CAF-404C-8163-54925F2271B9}" dt="2022-10-21T11:47:52.346" v="0"/>
          <pc:sldLayoutMkLst>
            <pc:docMk/>
            <pc:sldMasterMk cId="2460954070" sldId="2147483660"/>
            <pc:sldLayoutMk cId="3479445657" sldId="2147483671"/>
          </pc:sldLayoutMkLst>
        </pc:sldLayoutChg>
      </pc:sldMasterChg>
      <pc:sldMasterChg chg="add del addSldLayout delSldLayout">
        <pc:chgData name="Carmen Kovacs (2216718)" userId="S::2216718@student.uwtsd.ac.uk::a062950b-a4e5-453c-bab8-de5796a58694" providerId="AD" clId="Web-{A295A7CA-2CAF-404C-8163-54925F2271B9}" dt="2022-10-21T11:50:03.931" v="25"/>
        <pc:sldMasterMkLst>
          <pc:docMk/>
          <pc:sldMasterMk cId="1851832117" sldId="2147483711"/>
        </pc:sldMasterMkLst>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1830259449" sldId="2147483700"/>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2940242739" sldId="2147483701"/>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3204376219" sldId="2147483702"/>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3185273237" sldId="2147483703"/>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1465704037" sldId="2147483704"/>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743252868" sldId="2147483705"/>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1414560443" sldId="2147483706"/>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3417741345" sldId="2147483707"/>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2033531025" sldId="2147483708"/>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3898380177" sldId="2147483709"/>
          </pc:sldLayoutMkLst>
        </pc:sldLayoutChg>
        <pc:sldLayoutChg chg="add del">
          <pc:chgData name="Carmen Kovacs (2216718)" userId="S::2216718@student.uwtsd.ac.uk::a062950b-a4e5-453c-bab8-de5796a58694" providerId="AD" clId="Web-{A295A7CA-2CAF-404C-8163-54925F2271B9}" dt="2022-10-21T11:50:03.931" v="25"/>
          <pc:sldLayoutMkLst>
            <pc:docMk/>
            <pc:sldMasterMk cId="1851832117" sldId="2147483711"/>
            <pc:sldLayoutMk cId="1239025115" sldId="2147483710"/>
          </pc:sldLayoutMkLst>
        </pc:sldLayoutChg>
      </pc:sldMasterChg>
      <pc:sldMasterChg chg="add addSldLayout">
        <pc:chgData name="Carmen Kovacs (2216718)" userId="S::2216718@student.uwtsd.ac.uk::a062950b-a4e5-453c-bab8-de5796a58694" providerId="AD" clId="Web-{A295A7CA-2CAF-404C-8163-54925F2271B9}" dt="2022-10-21T11:50:03.931" v="25"/>
        <pc:sldMasterMkLst>
          <pc:docMk/>
          <pc:sldMasterMk cId="82732619" sldId="2147483800"/>
        </pc:sldMasterMkLst>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1069940166" sldId="2147483789"/>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3276700592" sldId="2147483790"/>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2028368654" sldId="2147483791"/>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3368283788" sldId="2147483792"/>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4236183696" sldId="2147483793"/>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3730961209" sldId="2147483794"/>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1598556124" sldId="2147483795"/>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896592537" sldId="2147483796"/>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582097051" sldId="2147483797"/>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1612860743" sldId="2147483798"/>
          </pc:sldLayoutMkLst>
        </pc:sldLayoutChg>
        <pc:sldLayoutChg chg="add">
          <pc:chgData name="Carmen Kovacs (2216718)" userId="S::2216718@student.uwtsd.ac.uk::a062950b-a4e5-453c-bab8-de5796a58694" providerId="AD" clId="Web-{A295A7CA-2CAF-404C-8163-54925F2271B9}" dt="2022-10-21T11:50:03.931" v="25"/>
          <pc:sldLayoutMkLst>
            <pc:docMk/>
            <pc:sldMasterMk cId="82732619" sldId="2147483800"/>
            <pc:sldLayoutMk cId="1982710706" sldId="2147483799"/>
          </pc:sldLayoutMkLst>
        </pc:sldLayoutChg>
      </pc:sldMasterChg>
      <pc:sldMasterChg chg="add del addSldLayout delSldLayout">
        <pc:chgData name="Carmen Kovacs (2216718)" userId="S::2216718@student.uwtsd.ac.uk::a062950b-a4e5-453c-bab8-de5796a58694" providerId="AD" clId="Web-{A295A7CA-2CAF-404C-8163-54925F2271B9}" dt="2022-10-21T11:50:03.869" v="24"/>
        <pc:sldMasterMkLst>
          <pc:docMk/>
          <pc:sldMasterMk cId="185664336" sldId="2147483813"/>
        </pc:sldMasterMkLst>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3940557090" sldId="2147483802"/>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2892795043" sldId="2147483803"/>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1179028" sldId="2147483804"/>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1382148483" sldId="2147483805"/>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1468595311" sldId="2147483806"/>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2345816251" sldId="2147483807"/>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1859423387" sldId="2147483808"/>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2325104250" sldId="2147483809"/>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3754811538" sldId="2147483810"/>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459744061" sldId="2147483811"/>
          </pc:sldLayoutMkLst>
        </pc:sldLayoutChg>
        <pc:sldLayoutChg chg="add del">
          <pc:chgData name="Carmen Kovacs (2216718)" userId="S::2216718@student.uwtsd.ac.uk::a062950b-a4e5-453c-bab8-de5796a58694" providerId="AD" clId="Web-{A295A7CA-2CAF-404C-8163-54925F2271B9}" dt="2022-10-21T11:50:03.869" v="24"/>
          <pc:sldLayoutMkLst>
            <pc:docMk/>
            <pc:sldMasterMk cId="185664336" sldId="2147483813"/>
            <pc:sldLayoutMk cId="1627912415" sldId="2147483812"/>
          </pc:sldLayoutMkLst>
        </pc:sldLayoutChg>
      </pc:sldMasterChg>
    </pc:docChg>
  </pc:docChgLst>
  <pc:docChgLst>
    <pc:chgData name="Carmen Kovacs (2216718)" userId="S::2216718@student.uwtsd.ac.uk::a062950b-a4e5-453c-bab8-de5796a58694" providerId="AD" clId="Web-{914EBD3C-CAE3-9EB1-6B8D-91E8E7679CE0}"/>
    <pc:docChg chg="modSld">
      <pc:chgData name="Carmen Kovacs (2216718)" userId="S::2216718@student.uwtsd.ac.uk::a062950b-a4e5-453c-bab8-de5796a58694" providerId="AD" clId="Web-{914EBD3C-CAE3-9EB1-6B8D-91E8E7679CE0}" dt="2022-10-22T12:57:18.428" v="3" actId="20577"/>
      <pc:docMkLst>
        <pc:docMk/>
      </pc:docMkLst>
      <pc:sldChg chg="modSp">
        <pc:chgData name="Carmen Kovacs (2216718)" userId="S::2216718@student.uwtsd.ac.uk::a062950b-a4e5-453c-bab8-de5796a58694" providerId="AD" clId="Web-{914EBD3C-CAE3-9EB1-6B8D-91E8E7679CE0}" dt="2022-10-22T12:57:18.428" v="3" actId="20577"/>
        <pc:sldMkLst>
          <pc:docMk/>
          <pc:sldMk cId="4155287489" sldId="262"/>
        </pc:sldMkLst>
        <pc:spChg chg="mod">
          <ac:chgData name="Carmen Kovacs (2216718)" userId="S::2216718@student.uwtsd.ac.uk::a062950b-a4e5-453c-bab8-de5796a58694" providerId="AD" clId="Web-{914EBD3C-CAE3-9EB1-6B8D-91E8E7679CE0}" dt="2022-10-22T12:57:18.428" v="3" actId="20577"/>
          <ac:spMkLst>
            <pc:docMk/>
            <pc:sldMk cId="4155287489" sldId="262"/>
            <ac:spMk id="3" creationId="{6334115C-FF7A-A1F9-1F32-BBD6D053FBCD}"/>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002CA1-A51F-430F-B7AC-5597F7E6A29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8ECB5BB-0F2A-4353-BFE4-D30BF21E6EE0}">
      <dgm:prSet/>
      <dgm:spPr/>
      <dgm:t>
        <a:bodyPr/>
        <a:lstStyle/>
        <a:p>
          <a:r>
            <a:rPr lang="en-GB"/>
            <a:t>"It is clear that digital tools in university teaching can only deliver added value for study purposes and accepted accordingly by the students themselves.(Beckman2020)</a:t>
          </a:r>
          <a:endParaRPr lang="en-US"/>
        </a:p>
      </dgm:t>
    </dgm:pt>
    <dgm:pt modelId="{EDACEF28-21EE-457D-B287-4D62EE91E66A}" type="parTrans" cxnId="{318DE418-F0CB-4144-A216-83356D1CE1E7}">
      <dgm:prSet/>
      <dgm:spPr/>
      <dgm:t>
        <a:bodyPr/>
        <a:lstStyle/>
        <a:p>
          <a:endParaRPr lang="en-US"/>
        </a:p>
      </dgm:t>
    </dgm:pt>
    <dgm:pt modelId="{29626070-53E1-4BA6-B5EB-2D5B821FEA92}" type="sibTrans" cxnId="{318DE418-F0CB-4144-A216-83356D1CE1E7}">
      <dgm:prSet/>
      <dgm:spPr/>
      <dgm:t>
        <a:bodyPr/>
        <a:lstStyle/>
        <a:p>
          <a:endParaRPr lang="en-US"/>
        </a:p>
      </dgm:t>
    </dgm:pt>
    <dgm:pt modelId="{6D347FE9-61EF-4471-8428-C41399890FB4}">
      <dgm:prSet/>
      <dgm:spPr/>
      <dgm:t>
        <a:bodyPr/>
        <a:lstStyle/>
        <a:p>
          <a:r>
            <a:rPr lang="en-GB"/>
            <a:t>"Social networks are a great tool to promote learning in the community,  encourage the participation of students , and generate knowledge discussion".(Moreno ,OrtizColon et al 2021)</a:t>
          </a:r>
          <a:endParaRPr lang="en-US"/>
        </a:p>
      </dgm:t>
    </dgm:pt>
    <dgm:pt modelId="{C741EF9B-A50F-4AF7-B7B1-4F49A196FE2A}" type="parTrans" cxnId="{C677EEDD-25D2-436F-BAD4-F590A9914046}">
      <dgm:prSet/>
      <dgm:spPr/>
      <dgm:t>
        <a:bodyPr/>
        <a:lstStyle/>
        <a:p>
          <a:endParaRPr lang="en-US"/>
        </a:p>
      </dgm:t>
    </dgm:pt>
    <dgm:pt modelId="{89E593DB-7496-403E-BC87-1CD894309E12}" type="sibTrans" cxnId="{C677EEDD-25D2-436F-BAD4-F590A9914046}">
      <dgm:prSet/>
      <dgm:spPr/>
      <dgm:t>
        <a:bodyPr/>
        <a:lstStyle/>
        <a:p>
          <a:endParaRPr lang="en-US"/>
        </a:p>
      </dgm:t>
    </dgm:pt>
    <dgm:pt modelId="{0694B203-E1DF-4580-B8E5-8947EF1FD3CB}">
      <dgm:prSet/>
      <dgm:spPr/>
      <dgm:t>
        <a:bodyPr/>
        <a:lstStyle/>
        <a:p>
          <a:r>
            <a:rPr lang="en-GB"/>
            <a:t>Virtual Learning Environement (VLEs) is an important resource for learners at UWTSD, but the number of learners is limited especially in the case of part time distance students.VLE is easier to use on mobile device,an important point as mobile learning becomes increasing widespread. </a:t>
          </a:r>
          <a:endParaRPr lang="en-US"/>
        </a:p>
      </dgm:t>
    </dgm:pt>
    <dgm:pt modelId="{49A96B91-5E98-4A8C-89BA-E68ADAC5C42C}" type="parTrans" cxnId="{E9213B07-21C9-4713-9706-278C7E9F253D}">
      <dgm:prSet/>
      <dgm:spPr/>
      <dgm:t>
        <a:bodyPr/>
        <a:lstStyle/>
        <a:p>
          <a:endParaRPr lang="en-US"/>
        </a:p>
      </dgm:t>
    </dgm:pt>
    <dgm:pt modelId="{888E254C-15C0-4CD7-A97F-788C77D65D8E}" type="sibTrans" cxnId="{E9213B07-21C9-4713-9706-278C7E9F253D}">
      <dgm:prSet/>
      <dgm:spPr/>
      <dgm:t>
        <a:bodyPr/>
        <a:lstStyle/>
        <a:p>
          <a:endParaRPr lang="en-US"/>
        </a:p>
      </dgm:t>
    </dgm:pt>
    <dgm:pt modelId="{44B87DDC-F0E9-454C-9802-38E279FF642B}" type="pres">
      <dgm:prSet presAssocID="{50002CA1-A51F-430F-B7AC-5597F7E6A29A}" presName="root" presStyleCnt="0">
        <dgm:presLayoutVars>
          <dgm:dir/>
          <dgm:resizeHandles val="exact"/>
        </dgm:presLayoutVars>
      </dgm:prSet>
      <dgm:spPr/>
    </dgm:pt>
    <dgm:pt modelId="{18027D94-0FB7-4A5B-883C-4DE6BA0711F0}" type="pres">
      <dgm:prSet presAssocID="{D8ECB5BB-0F2A-4353-BFE4-D30BF21E6EE0}" presName="compNode" presStyleCnt="0"/>
      <dgm:spPr/>
    </dgm:pt>
    <dgm:pt modelId="{09FA534B-5A0F-42DC-8717-1D7A6D0A5529}" type="pres">
      <dgm:prSet presAssocID="{D8ECB5BB-0F2A-4353-BFE4-D30BF21E6EE0}" presName="bgRect" presStyleLbl="bgShp" presStyleIdx="0" presStyleCnt="3"/>
      <dgm:spPr/>
    </dgm:pt>
    <dgm:pt modelId="{A0028FCD-3591-4DEA-927D-0AEFD892CEAB}" type="pres">
      <dgm:prSet presAssocID="{D8ECB5BB-0F2A-4353-BFE4-D30BF21E6EE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28252F46-00E2-4A85-B63D-D69844418A3C}" type="pres">
      <dgm:prSet presAssocID="{D8ECB5BB-0F2A-4353-BFE4-D30BF21E6EE0}" presName="spaceRect" presStyleCnt="0"/>
      <dgm:spPr/>
    </dgm:pt>
    <dgm:pt modelId="{F1861E72-3325-4052-A919-277807036535}" type="pres">
      <dgm:prSet presAssocID="{D8ECB5BB-0F2A-4353-BFE4-D30BF21E6EE0}" presName="parTx" presStyleLbl="revTx" presStyleIdx="0" presStyleCnt="3">
        <dgm:presLayoutVars>
          <dgm:chMax val="0"/>
          <dgm:chPref val="0"/>
        </dgm:presLayoutVars>
      </dgm:prSet>
      <dgm:spPr/>
    </dgm:pt>
    <dgm:pt modelId="{1A333C80-3D35-4F89-B6B4-CF99D9B3F5CE}" type="pres">
      <dgm:prSet presAssocID="{29626070-53E1-4BA6-B5EB-2D5B821FEA92}" presName="sibTrans" presStyleCnt="0"/>
      <dgm:spPr/>
    </dgm:pt>
    <dgm:pt modelId="{75B22772-8923-43D6-BA56-E7C3B6383766}" type="pres">
      <dgm:prSet presAssocID="{6D347FE9-61EF-4471-8428-C41399890FB4}" presName="compNode" presStyleCnt="0"/>
      <dgm:spPr/>
    </dgm:pt>
    <dgm:pt modelId="{0B05C8D6-6BB7-4203-B279-B67054BA4434}" type="pres">
      <dgm:prSet presAssocID="{6D347FE9-61EF-4471-8428-C41399890FB4}" presName="bgRect" presStyleLbl="bgShp" presStyleIdx="1" presStyleCnt="3"/>
      <dgm:spPr/>
    </dgm:pt>
    <dgm:pt modelId="{B05E2480-76EF-45CC-98E3-F2B108C336D3}" type="pres">
      <dgm:prSet presAssocID="{6D347FE9-61EF-4471-8428-C41399890FB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84B80477-93FF-4419-AA00-440667E846AF}" type="pres">
      <dgm:prSet presAssocID="{6D347FE9-61EF-4471-8428-C41399890FB4}" presName="spaceRect" presStyleCnt="0"/>
      <dgm:spPr/>
    </dgm:pt>
    <dgm:pt modelId="{DC642B8F-C52E-4D39-B532-01F055762D59}" type="pres">
      <dgm:prSet presAssocID="{6D347FE9-61EF-4471-8428-C41399890FB4}" presName="parTx" presStyleLbl="revTx" presStyleIdx="1" presStyleCnt="3">
        <dgm:presLayoutVars>
          <dgm:chMax val="0"/>
          <dgm:chPref val="0"/>
        </dgm:presLayoutVars>
      </dgm:prSet>
      <dgm:spPr/>
    </dgm:pt>
    <dgm:pt modelId="{2EE297F3-59BB-48B2-8191-C6B069239D62}" type="pres">
      <dgm:prSet presAssocID="{89E593DB-7496-403E-BC87-1CD894309E12}" presName="sibTrans" presStyleCnt="0"/>
      <dgm:spPr/>
    </dgm:pt>
    <dgm:pt modelId="{39CDDC56-A044-4E0D-9FF6-E3393179FDE2}" type="pres">
      <dgm:prSet presAssocID="{0694B203-E1DF-4580-B8E5-8947EF1FD3CB}" presName="compNode" presStyleCnt="0"/>
      <dgm:spPr/>
    </dgm:pt>
    <dgm:pt modelId="{9EEB1F0A-0496-42E7-A16D-4D2C7A0A80F9}" type="pres">
      <dgm:prSet presAssocID="{0694B203-E1DF-4580-B8E5-8947EF1FD3CB}" presName="bgRect" presStyleLbl="bgShp" presStyleIdx="2" presStyleCnt="3"/>
      <dgm:spPr/>
    </dgm:pt>
    <dgm:pt modelId="{CC576D43-B042-4A36-8D6B-5C3496A464F7}" type="pres">
      <dgm:prSet presAssocID="{0694B203-E1DF-4580-B8E5-8947EF1FD3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Brainstorm"/>
        </a:ext>
      </dgm:extLst>
    </dgm:pt>
    <dgm:pt modelId="{A789B68E-ADCD-4430-941B-DEB793599EF0}" type="pres">
      <dgm:prSet presAssocID="{0694B203-E1DF-4580-B8E5-8947EF1FD3CB}" presName="spaceRect" presStyleCnt="0"/>
      <dgm:spPr/>
    </dgm:pt>
    <dgm:pt modelId="{106489F3-BB52-4AD4-B8C3-5241881838F8}" type="pres">
      <dgm:prSet presAssocID="{0694B203-E1DF-4580-B8E5-8947EF1FD3CB}" presName="parTx" presStyleLbl="revTx" presStyleIdx="2" presStyleCnt="3">
        <dgm:presLayoutVars>
          <dgm:chMax val="0"/>
          <dgm:chPref val="0"/>
        </dgm:presLayoutVars>
      </dgm:prSet>
      <dgm:spPr/>
    </dgm:pt>
  </dgm:ptLst>
  <dgm:cxnLst>
    <dgm:cxn modelId="{E9213B07-21C9-4713-9706-278C7E9F253D}" srcId="{50002CA1-A51F-430F-B7AC-5597F7E6A29A}" destId="{0694B203-E1DF-4580-B8E5-8947EF1FD3CB}" srcOrd="2" destOrd="0" parTransId="{49A96B91-5E98-4A8C-89BA-E68ADAC5C42C}" sibTransId="{888E254C-15C0-4CD7-A97F-788C77D65D8E}"/>
    <dgm:cxn modelId="{318DE418-F0CB-4144-A216-83356D1CE1E7}" srcId="{50002CA1-A51F-430F-B7AC-5597F7E6A29A}" destId="{D8ECB5BB-0F2A-4353-BFE4-D30BF21E6EE0}" srcOrd="0" destOrd="0" parTransId="{EDACEF28-21EE-457D-B287-4D62EE91E66A}" sibTransId="{29626070-53E1-4BA6-B5EB-2D5B821FEA92}"/>
    <dgm:cxn modelId="{2152BB27-A685-4DE3-8400-A78CCE22F46F}" type="presOf" srcId="{6D347FE9-61EF-4471-8428-C41399890FB4}" destId="{DC642B8F-C52E-4D39-B532-01F055762D59}" srcOrd="0" destOrd="0" presId="urn:microsoft.com/office/officeart/2018/2/layout/IconVerticalSolidList"/>
    <dgm:cxn modelId="{5BA9F6B1-D285-42CA-816C-E1259B941ED0}" type="presOf" srcId="{D8ECB5BB-0F2A-4353-BFE4-D30BF21E6EE0}" destId="{F1861E72-3325-4052-A919-277807036535}" srcOrd="0" destOrd="0" presId="urn:microsoft.com/office/officeart/2018/2/layout/IconVerticalSolidList"/>
    <dgm:cxn modelId="{6F1BB5C3-233A-490D-A10E-94AD3F4C1734}" type="presOf" srcId="{0694B203-E1DF-4580-B8E5-8947EF1FD3CB}" destId="{106489F3-BB52-4AD4-B8C3-5241881838F8}" srcOrd="0" destOrd="0" presId="urn:microsoft.com/office/officeart/2018/2/layout/IconVerticalSolidList"/>
    <dgm:cxn modelId="{C677EEDD-25D2-436F-BAD4-F590A9914046}" srcId="{50002CA1-A51F-430F-B7AC-5597F7E6A29A}" destId="{6D347FE9-61EF-4471-8428-C41399890FB4}" srcOrd="1" destOrd="0" parTransId="{C741EF9B-A50F-4AF7-B7B1-4F49A196FE2A}" sibTransId="{89E593DB-7496-403E-BC87-1CD894309E12}"/>
    <dgm:cxn modelId="{2CD5E6FD-E482-4EF9-8C23-5392390D57CE}" type="presOf" srcId="{50002CA1-A51F-430F-B7AC-5597F7E6A29A}" destId="{44B87DDC-F0E9-454C-9802-38E279FF642B}" srcOrd="0" destOrd="0" presId="urn:microsoft.com/office/officeart/2018/2/layout/IconVerticalSolidList"/>
    <dgm:cxn modelId="{BD0CAA68-5A81-458E-AC57-984314380FA3}" type="presParOf" srcId="{44B87DDC-F0E9-454C-9802-38E279FF642B}" destId="{18027D94-0FB7-4A5B-883C-4DE6BA0711F0}" srcOrd="0" destOrd="0" presId="urn:microsoft.com/office/officeart/2018/2/layout/IconVerticalSolidList"/>
    <dgm:cxn modelId="{488B74B6-F5A2-4CB0-9859-20BF0B84FF58}" type="presParOf" srcId="{18027D94-0FB7-4A5B-883C-4DE6BA0711F0}" destId="{09FA534B-5A0F-42DC-8717-1D7A6D0A5529}" srcOrd="0" destOrd="0" presId="urn:microsoft.com/office/officeart/2018/2/layout/IconVerticalSolidList"/>
    <dgm:cxn modelId="{417757AD-27A9-4027-89B3-663B4D0168EA}" type="presParOf" srcId="{18027D94-0FB7-4A5B-883C-4DE6BA0711F0}" destId="{A0028FCD-3591-4DEA-927D-0AEFD892CEAB}" srcOrd="1" destOrd="0" presId="urn:microsoft.com/office/officeart/2018/2/layout/IconVerticalSolidList"/>
    <dgm:cxn modelId="{C64C1C80-9C0A-4431-A91B-C5F0B6C026F7}" type="presParOf" srcId="{18027D94-0FB7-4A5B-883C-4DE6BA0711F0}" destId="{28252F46-00E2-4A85-B63D-D69844418A3C}" srcOrd="2" destOrd="0" presId="urn:microsoft.com/office/officeart/2018/2/layout/IconVerticalSolidList"/>
    <dgm:cxn modelId="{3E54616C-3D24-4F48-A931-13CCD24C840F}" type="presParOf" srcId="{18027D94-0FB7-4A5B-883C-4DE6BA0711F0}" destId="{F1861E72-3325-4052-A919-277807036535}" srcOrd="3" destOrd="0" presId="urn:microsoft.com/office/officeart/2018/2/layout/IconVerticalSolidList"/>
    <dgm:cxn modelId="{48E3B2AE-0435-4530-A92C-683BD300B3E6}" type="presParOf" srcId="{44B87DDC-F0E9-454C-9802-38E279FF642B}" destId="{1A333C80-3D35-4F89-B6B4-CF99D9B3F5CE}" srcOrd="1" destOrd="0" presId="urn:microsoft.com/office/officeart/2018/2/layout/IconVerticalSolidList"/>
    <dgm:cxn modelId="{D11E1835-005F-40A3-B816-3B3E829BADDA}" type="presParOf" srcId="{44B87DDC-F0E9-454C-9802-38E279FF642B}" destId="{75B22772-8923-43D6-BA56-E7C3B6383766}" srcOrd="2" destOrd="0" presId="urn:microsoft.com/office/officeart/2018/2/layout/IconVerticalSolidList"/>
    <dgm:cxn modelId="{B7AB0CE9-563A-4497-84A4-A1A4B95A4892}" type="presParOf" srcId="{75B22772-8923-43D6-BA56-E7C3B6383766}" destId="{0B05C8D6-6BB7-4203-B279-B67054BA4434}" srcOrd="0" destOrd="0" presId="urn:microsoft.com/office/officeart/2018/2/layout/IconVerticalSolidList"/>
    <dgm:cxn modelId="{B28776BD-D39B-4FD8-8F02-D3A2A8CFDDCF}" type="presParOf" srcId="{75B22772-8923-43D6-BA56-E7C3B6383766}" destId="{B05E2480-76EF-45CC-98E3-F2B108C336D3}" srcOrd="1" destOrd="0" presId="urn:microsoft.com/office/officeart/2018/2/layout/IconVerticalSolidList"/>
    <dgm:cxn modelId="{3CAE7C05-540A-4C8C-8537-2EE6F2469E78}" type="presParOf" srcId="{75B22772-8923-43D6-BA56-E7C3B6383766}" destId="{84B80477-93FF-4419-AA00-440667E846AF}" srcOrd="2" destOrd="0" presId="urn:microsoft.com/office/officeart/2018/2/layout/IconVerticalSolidList"/>
    <dgm:cxn modelId="{028F0B9C-DB34-434F-9346-337D1AAF04A2}" type="presParOf" srcId="{75B22772-8923-43D6-BA56-E7C3B6383766}" destId="{DC642B8F-C52E-4D39-B532-01F055762D59}" srcOrd="3" destOrd="0" presId="urn:microsoft.com/office/officeart/2018/2/layout/IconVerticalSolidList"/>
    <dgm:cxn modelId="{C8280583-66DD-4253-8CB5-769B68AC76A1}" type="presParOf" srcId="{44B87DDC-F0E9-454C-9802-38E279FF642B}" destId="{2EE297F3-59BB-48B2-8191-C6B069239D62}" srcOrd="3" destOrd="0" presId="urn:microsoft.com/office/officeart/2018/2/layout/IconVerticalSolidList"/>
    <dgm:cxn modelId="{8B6D2157-A71D-4C04-99A9-A1DBDC13E27A}" type="presParOf" srcId="{44B87DDC-F0E9-454C-9802-38E279FF642B}" destId="{39CDDC56-A044-4E0D-9FF6-E3393179FDE2}" srcOrd="4" destOrd="0" presId="urn:microsoft.com/office/officeart/2018/2/layout/IconVerticalSolidList"/>
    <dgm:cxn modelId="{933FE861-9FDE-4FBC-AED5-BAAFCFFB3853}" type="presParOf" srcId="{39CDDC56-A044-4E0D-9FF6-E3393179FDE2}" destId="{9EEB1F0A-0496-42E7-A16D-4D2C7A0A80F9}" srcOrd="0" destOrd="0" presId="urn:microsoft.com/office/officeart/2018/2/layout/IconVerticalSolidList"/>
    <dgm:cxn modelId="{2CE56684-8CBF-44EF-94B2-4504503114E5}" type="presParOf" srcId="{39CDDC56-A044-4E0D-9FF6-E3393179FDE2}" destId="{CC576D43-B042-4A36-8D6B-5C3496A464F7}" srcOrd="1" destOrd="0" presId="urn:microsoft.com/office/officeart/2018/2/layout/IconVerticalSolidList"/>
    <dgm:cxn modelId="{20539849-3C20-4E4C-8294-EED4153D7DE6}" type="presParOf" srcId="{39CDDC56-A044-4E0D-9FF6-E3393179FDE2}" destId="{A789B68E-ADCD-4430-941B-DEB793599EF0}" srcOrd="2" destOrd="0" presId="urn:microsoft.com/office/officeart/2018/2/layout/IconVerticalSolidList"/>
    <dgm:cxn modelId="{3EC3C3AC-4535-4362-A4C4-16F5C1397499}" type="presParOf" srcId="{39CDDC56-A044-4E0D-9FF6-E3393179FDE2}" destId="{106489F3-BB52-4AD4-B8C3-5241881838F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0BD6D8-9E50-478E-9DED-034B78B0C7D1}"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4F63D984-53C7-4009-BB17-2D5EEE3079DF}">
      <dgm:prSet phldrT="[Text]" phldr="0"/>
      <dgm:spPr/>
      <dgm:t>
        <a:bodyPr/>
        <a:lstStyle/>
        <a:p>
          <a:pPr rtl="0"/>
          <a:r>
            <a:rPr lang="en-GB">
              <a:latin typeface="Century Gothic" panose="020B0502020202020204"/>
            </a:rPr>
            <a:t>VOLUNTARY PARTICIPATION</a:t>
          </a:r>
          <a:endParaRPr lang="en-GB"/>
        </a:p>
      </dgm:t>
    </dgm:pt>
    <dgm:pt modelId="{B8634DC2-8A3D-42C2-8EF9-AABA9EA5EAEA}" type="parTrans" cxnId="{86C75896-94CB-4C43-BF58-77E558EF2EAC}">
      <dgm:prSet/>
      <dgm:spPr/>
      <dgm:t>
        <a:bodyPr/>
        <a:lstStyle/>
        <a:p>
          <a:endParaRPr lang="en-GB"/>
        </a:p>
      </dgm:t>
    </dgm:pt>
    <dgm:pt modelId="{370B5146-621E-4A6D-9026-9AE762F52FF1}" type="sibTrans" cxnId="{86C75896-94CB-4C43-BF58-77E558EF2EAC}">
      <dgm:prSet/>
      <dgm:spPr/>
      <dgm:t>
        <a:bodyPr/>
        <a:lstStyle/>
        <a:p>
          <a:endParaRPr lang="en-GB"/>
        </a:p>
      </dgm:t>
    </dgm:pt>
    <dgm:pt modelId="{4D3C3491-50D9-4F34-9E56-365DBE375431}">
      <dgm:prSet phldrT="[Text]" phldr="0"/>
      <dgm:spPr/>
      <dgm:t>
        <a:bodyPr/>
        <a:lstStyle/>
        <a:p>
          <a:pPr rtl="0"/>
          <a:r>
            <a:rPr lang="en-GB">
              <a:latin typeface="Century Gothic" panose="020B0502020202020204"/>
            </a:rPr>
            <a:t>INFORMED CONSENT</a:t>
          </a:r>
          <a:endParaRPr lang="en-GB"/>
        </a:p>
      </dgm:t>
    </dgm:pt>
    <dgm:pt modelId="{8B94BF76-80BB-4C12-89A2-FE1BE3ACD11F}" type="parTrans" cxnId="{B06B778F-AD98-4855-A0DB-263A41A8149A}">
      <dgm:prSet/>
      <dgm:spPr/>
      <dgm:t>
        <a:bodyPr/>
        <a:lstStyle/>
        <a:p>
          <a:endParaRPr lang="en-GB"/>
        </a:p>
      </dgm:t>
    </dgm:pt>
    <dgm:pt modelId="{AF18F687-78C9-4FEF-B462-7FDDD637D087}" type="sibTrans" cxnId="{B06B778F-AD98-4855-A0DB-263A41A8149A}">
      <dgm:prSet/>
      <dgm:spPr/>
      <dgm:t>
        <a:bodyPr/>
        <a:lstStyle/>
        <a:p>
          <a:endParaRPr lang="en-GB"/>
        </a:p>
      </dgm:t>
    </dgm:pt>
    <dgm:pt modelId="{51F81BAF-13D1-418B-8393-E7C961481B1E}">
      <dgm:prSet phldrT="[Text]" phldr="0"/>
      <dgm:spPr/>
      <dgm:t>
        <a:bodyPr/>
        <a:lstStyle/>
        <a:p>
          <a:r>
            <a:rPr lang="en-GB">
              <a:latin typeface="Century Gothic" panose="020B0502020202020204"/>
            </a:rPr>
            <a:t>ANONIMITY</a:t>
          </a:r>
          <a:endParaRPr lang="en-GB"/>
        </a:p>
      </dgm:t>
    </dgm:pt>
    <dgm:pt modelId="{09DB618E-6AF4-44B2-BDEC-E54351372154}" type="parTrans" cxnId="{F42B97ED-E5EE-4651-9272-07DB37D54A03}">
      <dgm:prSet/>
      <dgm:spPr/>
      <dgm:t>
        <a:bodyPr/>
        <a:lstStyle/>
        <a:p>
          <a:endParaRPr lang="en-GB"/>
        </a:p>
      </dgm:t>
    </dgm:pt>
    <dgm:pt modelId="{C32CF70F-570C-4D1B-8531-31B38C39BF71}" type="sibTrans" cxnId="{F42B97ED-E5EE-4651-9272-07DB37D54A03}">
      <dgm:prSet/>
      <dgm:spPr/>
      <dgm:t>
        <a:bodyPr/>
        <a:lstStyle/>
        <a:p>
          <a:endParaRPr lang="en-GB"/>
        </a:p>
      </dgm:t>
    </dgm:pt>
    <dgm:pt modelId="{AF8574E8-2B82-4C71-BD4B-A277B3ABF1E9}">
      <dgm:prSet phldrT="[Text]" phldr="0"/>
      <dgm:spPr/>
      <dgm:t>
        <a:bodyPr/>
        <a:lstStyle/>
        <a:p>
          <a:r>
            <a:rPr lang="en-GB">
              <a:latin typeface="Century Gothic" panose="020B0502020202020204"/>
            </a:rPr>
            <a:t>CONFIDENTIALITY</a:t>
          </a:r>
          <a:endParaRPr lang="en-GB"/>
        </a:p>
      </dgm:t>
    </dgm:pt>
    <dgm:pt modelId="{A164F089-768C-4184-BC44-3136BEED7345}" type="parTrans" cxnId="{082D6A01-9553-4449-B070-65355CCD4E49}">
      <dgm:prSet/>
      <dgm:spPr/>
      <dgm:t>
        <a:bodyPr/>
        <a:lstStyle/>
        <a:p>
          <a:endParaRPr lang="en-GB"/>
        </a:p>
      </dgm:t>
    </dgm:pt>
    <dgm:pt modelId="{8B08AE01-BE82-43E4-96A2-49F205F0165E}" type="sibTrans" cxnId="{082D6A01-9553-4449-B070-65355CCD4E49}">
      <dgm:prSet/>
      <dgm:spPr/>
      <dgm:t>
        <a:bodyPr/>
        <a:lstStyle/>
        <a:p>
          <a:endParaRPr lang="en-GB"/>
        </a:p>
      </dgm:t>
    </dgm:pt>
    <dgm:pt modelId="{F8283BF5-BE50-41E2-8E92-5F896A501E6F}">
      <dgm:prSet phldrT="[Text]" phldr="0"/>
      <dgm:spPr/>
      <dgm:t>
        <a:bodyPr/>
        <a:lstStyle/>
        <a:p>
          <a:pPr rtl="0"/>
          <a:r>
            <a:rPr lang="en-GB">
              <a:latin typeface="Century Gothic" panose="020B0502020202020204"/>
            </a:rPr>
            <a:t>NO HARM</a:t>
          </a:r>
          <a:endParaRPr lang="en-GB"/>
        </a:p>
      </dgm:t>
    </dgm:pt>
    <dgm:pt modelId="{6F80F056-0518-4476-B932-5D386ACEB7D8}" type="parTrans" cxnId="{AE157068-7720-4B76-BF28-DF91AE8230C0}">
      <dgm:prSet/>
      <dgm:spPr/>
      <dgm:t>
        <a:bodyPr/>
        <a:lstStyle/>
        <a:p>
          <a:endParaRPr lang="en-GB"/>
        </a:p>
      </dgm:t>
    </dgm:pt>
    <dgm:pt modelId="{760A1A7D-DFEF-447E-B548-5F8AEEA82808}" type="sibTrans" cxnId="{AE157068-7720-4B76-BF28-DF91AE8230C0}">
      <dgm:prSet/>
      <dgm:spPr/>
      <dgm:t>
        <a:bodyPr/>
        <a:lstStyle/>
        <a:p>
          <a:endParaRPr lang="en-GB"/>
        </a:p>
      </dgm:t>
    </dgm:pt>
    <dgm:pt modelId="{B79D0F82-0C8A-44F5-9DF8-178CA159A55E}">
      <dgm:prSet phldr="0"/>
      <dgm:spPr/>
      <dgm:t>
        <a:bodyPr/>
        <a:lstStyle/>
        <a:p>
          <a:pPr rtl="0"/>
          <a:r>
            <a:rPr lang="en-GB">
              <a:latin typeface="Century Gothic" panose="020B0502020202020204"/>
            </a:rPr>
            <a:t>FREE OF PLAGIARISM</a:t>
          </a:r>
        </a:p>
      </dgm:t>
    </dgm:pt>
    <dgm:pt modelId="{D277677B-692E-4242-A7C8-439CC2AACF4C}" type="parTrans" cxnId="{73B80A3B-8270-4700-AFBB-FDDCB5773681}">
      <dgm:prSet/>
      <dgm:spPr/>
    </dgm:pt>
    <dgm:pt modelId="{F4C6C097-8022-48E4-ABBE-8BCA3C4A24B3}" type="sibTrans" cxnId="{73B80A3B-8270-4700-AFBB-FDDCB5773681}">
      <dgm:prSet/>
      <dgm:spPr/>
    </dgm:pt>
    <dgm:pt modelId="{284EA32F-8CAF-46AD-9BA0-6F83BDB62D12}" type="pres">
      <dgm:prSet presAssocID="{5C0BD6D8-9E50-478E-9DED-034B78B0C7D1}" presName="cycle" presStyleCnt="0">
        <dgm:presLayoutVars>
          <dgm:dir/>
          <dgm:resizeHandles val="exact"/>
        </dgm:presLayoutVars>
      </dgm:prSet>
      <dgm:spPr/>
    </dgm:pt>
    <dgm:pt modelId="{4B598184-F7CF-45F1-BFFB-D8680056E963}" type="pres">
      <dgm:prSet presAssocID="{4F63D984-53C7-4009-BB17-2D5EEE3079DF}" presName="node" presStyleLbl="node1" presStyleIdx="0" presStyleCnt="6">
        <dgm:presLayoutVars>
          <dgm:bulletEnabled val="1"/>
        </dgm:presLayoutVars>
      </dgm:prSet>
      <dgm:spPr/>
    </dgm:pt>
    <dgm:pt modelId="{54F84405-325D-42A6-9B4B-626C5B075E3C}" type="pres">
      <dgm:prSet presAssocID="{4F63D984-53C7-4009-BB17-2D5EEE3079DF}" presName="spNode" presStyleCnt="0"/>
      <dgm:spPr/>
    </dgm:pt>
    <dgm:pt modelId="{E309714F-2752-4BE3-9D4F-B080B0A6BB64}" type="pres">
      <dgm:prSet presAssocID="{370B5146-621E-4A6D-9026-9AE762F52FF1}" presName="sibTrans" presStyleLbl="sibTrans1D1" presStyleIdx="0" presStyleCnt="6"/>
      <dgm:spPr/>
    </dgm:pt>
    <dgm:pt modelId="{27A2BE43-6D70-4E39-B5E2-3C925C0CA134}" type="pres">
      <dgm:prSet presAssocID="{4D3C3491-50D9-4F34-9E56-365DBE375431}" presName="node" presStyleLbl="node1" presStyleIdx="1" presStyleCnt="6">
        <dgm:presLayoutVars>
          <dgm:bulletEnabled val="1"/>
        </dgm:presLayoutVars>
      </dgm:prSet>
      <dgm:spPr/>
    </dgm:pt>
    <dgm:pt modelId="{A89B3CA7-0E09-4C57-A2E7-BFC3E0F45274}" type="pres">
      <dgm:prSet presAssocID="{4D3C3491-50D9-4F34-9E56-365DBE375431}" presName="spNode" presStyleCnt="0"/>
      <dgm:spPr/>
    </dgm:pt>
    <dgm:pt modelId="{51D0CD88-5C11-485A-A2BB-C5C4E0A233EC}" type="pres">
      <dgm:prSet presAssocID="{AF18F687-78C9-4FEF-B462-7FDDD637D087}" presName="sibTrans" presStyleLbl="sibTrans1D1" presStyleIdx="1" presStyleCnt="6"/>
      <dgm:spPr/>
    </dgm:pt>
    <dgm:pt modelId="{22C856DC-5B72-40CC-B3B7-CA16F59C5CA1}" type="pres">
      <dgm:prSet presAssocID="{51F81BAF-13D1-418B-8393-E7C961481B1E}" presName="node" presStyleLbl="node1" presStyleIdx="2" presStyleCnt="6">
        <dgm:presLayoutVars>
          <dgm:bulletEnabled val="1"/>
        </dgm:presLayoutVars>
      </dgm:prSet>
      <dgm:spPr/>
    </dgm:pt>
    <dgm:pt modelId="{478D2EEA-F35C-48E9-A8CE-C5C0A78E9117}" type="pres">
      <dgm:prSet presAssocID="{51F81BAF-13D1-418B-8393-E7C961481B1E}" presName="spNode" presStyleCnt="0"/>
      <dgm:spPr/>
    </dgm:pt>
    <dgm:pt modelId="{17C7D769-732A-48D3-9B4D-5CE16AF16201}" type="pres">
      <dgm:prSet presAssocID="{C32CF70F-570C-4D1B-8531-31B38C39BF71}" presName="sibTrans" presStyleLbl="sibTrans1D1" presStyleIdx="2" presStyleCnt="6"/>
      <dgm:spPr/>
    </dgm:pt>
    <dgm:pt modelId="{B6A9B7EB-12FE-4B0B-AA67-194EAEC49E4A}" type="pres">
      <dgm:prSet presAssocID="{AF8574E8-2B82-4C71-BD4B-A277B3ABF1E9}" presName="node" presStyleLbl="node1" presStyleIdx="3" presStyleCnt="6">
        <dgm:presLayoutVars>
          <dgm:bulletEnabled val="1"/>
        </dgm:presLayoutVars>
      </dgm:prSet>
      <dgm:spPr/>
    </dgm:pt>
    <dgm:pt modelId="{98053CBC-8C48-4F32-93F5-168C93E7BD5E}" type="pres">
      <dgm:prSet presAssocID="{AF8574E8-2B82-4C71-BD4B-A277B3ABF1E9}" presName="spNode" presStyleCnt="0"/>
      <dgm:spPr/>
    </dgm:pt>
    <dgm:pt modelId="{EC983CC1-39AE-4A90-9050-0700587BE0DE}" type="pres">
      <dgm:prSet presAssocID="{8B08AE01-BE82-43E4-96A2-49F205F0165E}" presName="sibTrans" presStyleLbl="sibTrans1D1" presStyleIdx="3" presStyleCnt="6"/>
      <dgm:spPr/>
    </dgm:pt>
    <dgm:pt modelId="{2308FA0D-F1DB-43E2-9B90-11BF4287A850}" type="pres">
      <dgm:prSet presAssocID="{F8283BF5-BE50-41E2-8E92-5F896A501E6F}" presName="node" presStyleLbl="node1" presStyleIdx="4" presStyleCnt="6">
        <dgm:presLayoutVars>
          <dgm:bulletEnabled val="1"/>
        </dgm:presLayoutVars>
      </dgm:prSet>
      <dgm:spPr/>
    </dgm:pt>
    <dgm:pt modelId="{FF5D8F69-0B73-451C-9DB9-DDCA5F24151A}" type="pres">
      <dgm:prSet presAssocID="{F8283BF5-BE50-41E2-8E92-5F896A501E6F}" presName="spNode" presStyleCnt="0"/>
      <dgm:spPr/>
    </dgm:pt>
    <dgm:pt modelId="{1F6ACCB4-A1D4-48A6-9064-74A3D9598CC3}" type="pres">
      <dgm:prSet presAssocID="{760A1A7D-DFEF-447E-B548-5F8AEEA82808}" presName="sibTrans" presStyleLbl="sibTrans1D1" presStyleIdx="4" presStyleCnt="6"/>
      <dgm:spPr/>
    </dgm:pt>
    <dgm:pt modelId="{044D7043-4156-454C-A339-41B3E3988F64}" type="pres">
      <dgm:prSet presAssocID="{B79D0F82-0C8A-44F5-9DF8-178CA159A55E}" presName="node" presStyleLbl="node1" presStyleIdx="5" presStyleCnt="6">
        <dgm:presLayoutVars>
          <dgm:bulletEnabled val="1"/>
        </dgm:presLayoutVars>
      </dgm:prSet>
      <dgm:spPr/>
    </dgm:pt>
    <dgm:pt modelId="{05D31B56-5470-4FD3-B817-ABABD2DA172D}" type="pres">
      <dgm:prSet presAssocID="{B79D0F82-0C8A-44F5-9DF8-178CA159A55E}" presName="spNode" presStyleCnt="0"/>
      <dgm:spPr/>
    </dgm:pt>
    <dgm:pt modelId="{22921AD3-6608-4F45-A77C-B9C17B6D6AA7}" type="pres">
      <dgm:prSet presAssocID="{F4C6C097-8022-48E4-ABBE-8BCA3C4A24B3}" presName="sibTrans" presStyleLbl="sibTrans1D1" presStyleIdx="5" presStyleCnt="6"/>
      <dgm:spPr/>
    </dgm:pt>
  </dgm:ptLst>
  <dgm:cxnLst>
    <dgm:cxn modelId="{082D6A01-9553-4449-B070-65355CCD4E49}" srcId="{5C0BD6D8-9E50-478E-9DED-034B78B0C7D1}" destId="{AF8574E8-2B82-4C71-BD4B-A277B3ABF1E9}" srcOrd="3" destOrd="0" parTransId="{A164F089-768C-4184-BC44-3136BEED7345}" sibTransId="{8B08AE01-BE82-43E4-96A2-49F205F0165E}"/>
    <dgm:cxn modelId="{FBD78024-5FF4-4A49-ABA6-EE304A3B1B81}" type="presOf" srcId="{C32CF70F-570C-4D1B-8531-31B38C39BF71}" destId="{17C7D769-732A-48D3-9B4D-5CE16AF16201}" srcOrd="0" destOrd="0" presId="urn:microsoft.com/office/officeart/2005/8/layout/cycle6"/>
    <dgm:cxn modelId="{73B80A3B-8270-4700-AFBB-FDDCB5773681}" srcId="{5C0BD6D8-9E50-478E-9DED-034B78B0C7D1}" destId="{B79D0F82-0C8A-44F5-9DF8-178CA159A55E}" srcOrd="5" destOrd="0" parTransId="{D277677B-692E-4242-A7C8-439CC2AACF4C}" sibTransId="{F4C6C097-8022-48E4-ABBE-8BCA3C4A24B3}"/>
    <dgm:cxn modelId="{21924765-BD4E-4172-919E-47AB1F01029B}" type="presOf" srcId="{B79D0F82-0C8A-44F5-9DF8-178CA159A55E}" destId="{044D7043-4156-454C-A339-41B3E3988F64}" srcOrd="0" destOrd="0" presId="urn:microsoft.com/office/officeart/2005/8/layout/cycle6"/>
    <dgm:cxn modelId="{AE157068-7720-4B76-BF28-DF91AE8230C0}" srcId="{5C0BD6D8-9E50-478E-9DED-034B78B0C7D1}" destId="{F8283BF5-BE50-41E2-8E92-5F896A501E6F}" srcOrd="4" destOrd="0" parTransId="{6F80F056-0518-4476-B932-5D386ACEB7D8}" sibTransId="{760A1A7D-DFEF-447E-B548-5F8AEEA82808}"/>
    <dgm:cxn modelId="{B999236C-0C05-413A-A39A-1A2AD8E06758}" type="presOf" srcId="{4D3C3491-50D9-4F34-9E56-365DBE375431}" destId="{27A2BE43-6D70-4E39-B5E2-3C925C0CA134}" srcOrd="0" destOrd="0" presId="urn:microsoft.com/office/officeart/2005/8/layout/cycle6"/>
    <dgm:cxn modelId="{B472E36E-78DA-4B77-8949-88FECBDBC3A5}" type="presOf" srcId="{8B08AE01-BE82-43E4-96A2-49F205F0165E}" destId="{EC983CC1-39AE-4A90-9050-0700587BE0DE}" srcOrd="0" destOrd="0" presId="urn:microsoft.com/office/officeart/2005/8/layout/cycle6"/>
    <dgm:cxn modelId="{B6086175-E50D-4C6F-BCE3-4DF694D5010C}" type="presOf" srcId="{5C0BD6D8-9E50-478E-9DED-034B78B0C7D1}" destId="{284EA32F-8CAF-46AD-9BA0-6F83BDB62D12}" srcOrd="0" destOrd="0" presId="urn:microsoft.com/office/officeart/2005/8/layout/cycle6"/>
    <dgm:cxn modelId="{7724AA76-DF82-4CED-BF93-115E4ADA3154}" type="presOf" srcId="{760A1A7D-DFEF-447E-B548-5F8AEEA82808}" destId="{1F6ACCB4-A1D4-48A6-9064-74A3D9598CC3}" srcOrd="0" destOrd="0" presId="urn:microsoft.com/office/officeart/2005/8/layout/cycle6"/>
    <dgm:cxn modelId="{A7EA2C8E-01DA-4881-B865-CCB2E7B01C6B}" type="presOf" srcId="{51F81BAF-13D1-418B-8393-E7C961481B1E}" destId="{22C856DC-5B72-40CC-B3B7-CA16F59C5CA1}" srcOrd="0" destOrd="0" presId="urn:microsoft.com/office/officeart/2005/8/layout/cycle6"/>
    <dgm:cxn modelId="{4B086A8F-2180-4660-8E37-6013B21A0905}" type="presOf" srcId="{F8283BF5-BE50-41E2-8E92-5F896A501E6F}" destId="{2308FA0D-F1DB-43E2-9B90-11BF4287A850}" srcOrd="0" destOrd="0" presId="urn:microsoft.com/office/officeart/2005/8/layout/cycle6"/>
    <dgm:cxn modelId="{B06B778F-AD98-4855-A0DB-263A41A8149A}" srcId="{5C0BD6D8-9E50-478E-9DED-034B78B0C7D1}" destId="{4D3C3491-50D9-4F34-9E56-365DBE375431}" srcOrd="1" destOrd="0" parTransId="{8B94BF76-80BB-4C12-89A2-FE1BE3ACD11F}" sibTransId="{AF18F687-78C9-4FEF-B462-7FDDD637D087}"/>
    <dgm:cxn modelId="{86C75896-94CB-4C43-BF58-77E558EF2EAC}" srcId="{5C0BD6D8-9E50-478E-9DED-034B78B0C7D1}" destId="{4F63D984-53C7-4009-BB17-2D5EEE3079DF}" srcOrd="0" destOrd="0" parTransId="{B8634DC2-8A3D-42C2-8EF9-AABA9EA5EAEA}" sibTransId="{370B5146-621E-4A6D-9026-9AE762F52FF1}"/>
    <dgm:cxn modelId="{4D3C1FA7-287D-4257-87E0-51D9FC2B0A5B}" type="presOf" srcId="{F4C6C097-8022-48E4-ABBE-8BCA3C4A24B3}" destId="{22921AD3-6608-4F45-A77C-B9C17B6D6AA7}" srcOrd="0" destOrd="0" presId="urn:microsoft.com/office/officeart/2005/8/layout/cycle6"/>
    <dgm:cxn modelId="{D33972BF-EB00-4810-A4C8-385BCF815EE8}" type="presOf" srcId="{AF8574E8-2B82-4C71-BD4B-A277B3ABF1E9}" destId="{B6A9B7EB-12FE-4B0B-AA67-194EAEC49E4A}" srcOrd="0" destOrd="0" presId="urn:microsoft.com/office/officeart/2005/8/layout/cycle6"/>
    <dgm:cxn modelId="{464F16D7-44DC-4933-9C0D-F1F3FEE3BCE2}" type="presOf" srcId="{370B5146-621E-4A6D-9026-9AE762F52FF1}" destId="{E309714F-2752-4BE3-9D4F-B080B0A6BB64}" srcOrd="0" destOrd="0" presId="urn:microsoft.com/office/officeart/2005/8/layout/cycle6"/>
    <dgm:cxn modelId="{10575FDF-47C3-4D51-BB22-AE0429F81FC1}" type="presOf" srcId="{4F63D984-53C7-4009-BB17-2D5EEE3079DF}" destId="{4B598184-F7CF-45F1-BFFB-D8680056E963}" srcOrd="0" destOrd="0" presId="urn:microsoft.com/office/officeart/2005/8/layout/cycle6"/>
    <dgm:cxn modelId="{F42B97ED-E5EE-4651-9272-07DB37D54A03}" srcId="{5C0BD6D8-9E50-478E-9DED-034B78B0C7D1}" destId="{51F81BAF-13D1-418B-8393-E7C961481B1E}" srcOrd="2" destOrd="0" parTransId="{09DB618E-6AF4-44B2-BDEC-E54351372154}" sibTransId="{C32CF70F-570C-4D1B-8531-31B38C39BF71}"/>
    <dgm:cxn modelId="{0F831EFD-B597-4F5C-AF7A-8C132CEF2E7C}" type="presOf" srcId="{AF18F687-78C9-4FEF-B462-7FDDD637D087}" destId="{51D0CD88-5C11-485A-A2BB-C5C4E0A233EC}" srcOrd="0" destOrd="0" presId="urn:microsoft.com/office/officeart/2005/8/layout/cycle6"/>
    <dgm:cxn modelId="{457A1210-07CC-4EB7-849F-921550E98D89}" type="presParOf" srcId="{284EA32F-8CAF-46AD-9BA0-6F83BDB62D12}" destId="{4B598184-F7CF-45F1-BFFB-D8680056E963}" srcOrd="0" destOrd="0" presId="urn:microsoft.com/office/officeart/2005/8/layout/cycle6"/>
    <dgm:cxn modelId="{A39C1A63-252B-47C3-957D-1BFCD2ED5EA5}" type="presParOf" srcId="{284EA32F-8CAF-46AD-9BA0-6F83BDB62D12}" destId="{54F84405-325D-42A6-9B4B-626C5B075E3C}" srcOrd="1" destOrd="0" presId="urn:microsoft.com/office/officeart/2005/8/layout/cycle6"/>
    <dgm:cxn modelId="{72F34A95-D28A-41D3-A653-44A9E520A7B5}" type="presParOf" srcId="{284EA32F-8CAF-46AD-9BA0-6F83BDB62D12}" destId="{E309714F-2752-4BE3-9D4F-B080B0A6BB64}" srcOrd="2" destOrd="0" presId="urn:microsoft.com/office/officeart/2005/8/layout/cycle6"/>
    <dgm:cxn modelId="{1A2A3847-4471-4489-927A-75C61FC91804}" type="presParOf" srcId="{284EA32F-8CAF-46AD-9BA0-6F83BDB62D12}" destId="{27A2BE43-6D70-4E39-B5E2-3C925C0CA134}" srcOrd="3" destOrd="0" presId="urn:microsoft.com/office/officeart/2005/8/layout/cycle6"/>
    <dgm:cxn modelId="{D495F251-77DB-406C-8C7F-70AF90AF7C51}" type="presParOf" srcId="{284EA32F-8CAF-46AD-9BA0-6F83BDB62D12}" destId="{A89B3CA7-0E09-4C57-A2E7-BFC3E0F45274}" srcOrd="4" destOrd="0" presId="urn:microsoft.com/office/officeart/2005/8/layout/cycle6"/>
    <dgm:cxn modelId="{63628359-03CE-4C34-9728-7B9B619C86CB}" type="presParOf" srcId="{284EA32F-8CAF-46AD-9BA0-6F83BDB62D12}" destId="{51D0CD88-5C11-485A-A2BB-C5C4E0A233EC}" srcOrd="5" destOrd="0" presId="urn:microsoft.com/office/officeart/2005/8/layout/cycle6"/>
    <dgm:cxn modelId="{6394F1A6-1591-475E-948B-1E2C56A7478C}" type="presParOf" srcId="{284EA32F-8CAF-46AD-9BA0-6F83BDB62D12}" destId="{22C856DC-5B72-40CC-B3B7-CA16F59C5CA1}" srcOrd="6" destOrd="0" presId="urn:microsoft.com/office/officeart/2005/8/layout/cycle6"/>
    <dgm:cxn modelId="{5356D699-B1F6-4BF5-A719-93A983E49BA9}" type="presParOf" srcId="{284EA32F-8CAF-46AD-9BA0-6F83BDB62D12}" destId="{478D2EEA-F35C-48E9-A8CE-C5C0A78E9117}" srcOrd="7" destOrd="0" presId="urn:microsoft.com/office/officeart/2005/8/layout/cycle6"/>
    <dgm:cxn modelId="{3E04E954-5F92-42D0-BFEA-F31D44FF9310}" type="presParOf" srcId="{284EA32F-8CAF-46AD-9BA0-6F83BDB62D12}" destId="{17C7D769-732A-48D3-9B4D-5CE16AF16201}" srcOrd="8" destOrd="0" presId="urn:microsoft.com/office/officeart/2005/8/layout/cycle6"/>
    <dgm:cxn modelId="{7F4E2174-89FC-480C-AEFC-0907E03AB3BB}" type="presParOf" srcId="{284EA32F-8CAF-46AD-9BA0-6F83BDB62D12}" destId="{B6A9B7EB-12FE-4B0B-AA67-194EAEC49E4A}" srcOrd="9" destOrd="0" presId="urn:microsoft.com/office/officeart/2005/8/layout/cycle6"/>
    <dgm:cxn modelId="{829FE90C-E679-49BC-BF4D-B0B0E3AA705B}" type="presParOf" srcId="{284EA32F-8CAF-46AD-9BA0-6F83BDB62D12}" destId="{98053CBC-8C48-4F32-93F5-168C93E7BD5E}" srcOrd="10" destOrd="0" presId="urn:microsoft.com/office/officeart/2005/8/layout/cycle6"/>
    <dgm:cxn modelId="{0677A1B9-8A28-439F-B202-275718062112}" type="presParOf" srcId="{284EA32F-8CAF-46AD-9BA0-6F83BDB62D12}" destId="{EC983CC1-39AE-4A90-9050-0700587BE0DE}" srcOrd="11" destOrd="0" presId="urn:microsoft.com/office/officeart/2005/8/layout/cycle6"/>
    <dgm:cxn modelId="{5DFA4378-63D0-455C-B9FF-48616BD6C51C}" type="presParOf" srcId="{284EA32F-8CAF-46AD-9BA0-6F83BDB62D12}" destId="{2308FA0D-F1DB-43E2-9B90-11BF4287A850}" srcOrd="12" destOrd="0" presId="urn:microsoft.com/office/officeart/2005/8/layout/cycle6"/>
    <dgm:cxn modelId="{EF861852-43AE-4C9F-96CC-510925E7715F}" type="presParOf" srcId="{284EA32F-8CAF-46AD-9BA0-6F83BDB62D12}" destId="{FF5D8F69-0B73-451C-9DB9-DDCA5F24151A}" srcOrd="13" destOrd="0" presId="urn:microsoft.com/office/officeart/2005/8/layout/cycle6"/>
    <dgm:cxn modelId="{7A3E3D0E-270F-4AAF-A6D8-6708EEC24667}" type="presParOf" srcId="{284EA32F-8CAF-46AD-9BA0-6F83BDB62D12}" destId="{1F6ACCB4-A1D4-48A6-9064-74A3D9598CC3}" srcOrd="14" destOrd="0" presId="urn:microsoft.com/office/officeart/2005/8/layout/cycle6"/>
    <dgm:cxn modelId="{14D548D8-F6AE-4286-B69C-19C271C020E8}" type="presParOf" srcId="{284EA32F-8CAF-46AD-9BA0-6F83BDB62D12}" destId="{044D7043-4156-454C-A339-41B3E3988F64}" srcOrd="15" destOrd="0" presId="urn:microsoft.com/office/officeart/2005/8/layout/cycle6"/>
    <dgm:cxn modelId="{BD945EC9-E6DF-4DF5-BE19-5806B6D82828}" type="presParOf" srcId="{284EA32F-8CAF-46AD-9BA0-6F83BDB62D12}" destId="{05D31B56-5470-4FD3-B817-ABABD2DA172D}" srcOrd="16" destOrd="0" presId="urn:microsoft.com/office/officeart/2005/8/layout/cycle6"/>
    <dgm:cxn modelId="{C806A584-8944-43C1-AA55-166BCB7FDC4E}" type="presParOf" srcId="{284EA32F-8CAF-46AD-9BA0-6F83BDB62D12}" destId="{22921AD3-6608-4F45-A77C-B9C17B6D6AA7}"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FA534B-5A0F-42DC-8717-1D7A6D0A5529}">
      <dsp:nvSpPr>
        <dsp:cNvPr id="0" name=""/>
        <dsp:cNvSpPr/>
      </dsp:nvSpPr>
      <dsp:spPr>
        <a:xfrm>
          <a:off x="0" y="642"/>
          <a:ext cx="6832212" cy="1503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028FCD-3591-4DEA-927D-0AEFD892CEAB}">
      <dsp:nvSpPr>
        <dsp:cNvPr id="0" name=""/>
        <dsp:cNvSpPr/>
      </dsp:nvSpPr>
      <dsp:spPr>
        <a:xfrm>
          <a:off x="454916" y="339010"/>
          <a:ext cx="827120" cy="8271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1861E72-3325-4052-A919-277807036535}">
      <dsp:nvSpPr>
        <dsp:cNvPr id="0" name=""/>
        <dsp:cNvSpPr/>
      </dsp:nvSpPr>
      <dsp:spPr>
        <a:xfrm>
          <a:off x="1736952" y="642"/>
          <a:ext cx="5095259" cy="1503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58" tIns="159158" rIns="159158" bIns="159158" numCol="1" spcCol="1270" anchor="ctr" anchorCtr="0">
          <a:noAutofit/>
        </a:bodyPr>
        <a:lstStyle/>
        <a:p>
          <a:pPr marL="0" lvl="0" indent="0" algn="l" defTabSz="622300">
            <a:lnSpc>
              <a:spcPct val="90000"/>
            </a:lnSpc>
            <a:spcBef>
              <a:spcPct val="0"/>
            </a:spcBef>
            <a:spcAft>
              <a:spcPct val="35000"/>
            </a:spcAft>
            <a:buNone/>
          </a:pPr>
          <a:r>
            <a:rPr lang="en-GB" sz="1400" kern="1200"/>
            <a:t>"It is clear that digital tools in university teaching can only deliver added value for study purposes and accepted accordingly by the students themselves.(Beckman2020)</a:t>
          </a:r>
          <a:endParaRPr lang="en-US" sz="1400" kern="1200"/>
        </a:p>
      </dsp:txBody>
      <dsp:txXfrm>
        <a:off x="1736952" y="642"/>
        <a:ext cx="5095259" cy="1503855"/>
      </dsp:txXfrm>
    </dsp:sp>
    <dsp:sp modelId="{0B05C8D6-6BB7-4203-B279-B67054BA4434}">
      <dsp:nvSpPr>
        <dsp:cNvPr id="0" name=""/>
        <dsp:cNvSpPr/>
      </dsp:nvSpPr>
      <dsp:spPr>
        <a:xfrm>
          <a:off x="0" y="1880461"/>
          <a:ext cx="6832212" cy="1503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5E2480-76EF-45CC-98E3-F2B108C336D3}">
      <dsp:nvSpPr>
        <dsp:cNvPr id="0" name=""/>
        <dsp:cNvSpPr/>
      </dsp:nvSpPr>
      <dsp:spPr>
        <a:xfrm>
          <a:off x="454916" y="2218829"/>
          <a:ext cx="827120" cy="8271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C642B8F-C52E-4D39-B532-01F055762D59}">
      <dsp:nvSpPr>
        <dsp:cNvPr id="0" name=""/>
        <dsp:cNvSpPr/>
      </dsp:nvSpPr>
      <dsp:spPr>
        <a:xfrm>
          <a:off x="1736952" y="1880461"/>
          <a:ext cx="5095259" cy="1503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58" tIns="159158" rIns="159158" bIns="159158" numCol="1" spcCol="1270" anchor="ctr" anchorCtr="0">
          <a:noAutofit/>
        </a:bodyPr>
        <a:lstStyle/>
        <a:p>
          <a:pPr marL="0" lvl="0" indent="0" algn="l" defTabSz="622300">
            <a:lnSpc>
              <a:spcPct val="90000"/>
            </a:lnSpc>
            <a:spcBef>
              <a:spcPct val="0"/>
            </a:spcBef>
            <a:spcAft>
              <a:spcPct val="35000"/>
            </a:spcAft>
            <a:buNone/>
          </a:pPr>
          <a:r>
            <a:rPr lang="en-GB" sz="1400" kern="1200"/>
            <a:t>"Social networks are a great tool to promote learning in the community,  encourage the participation of students , and generate knowledge discussion".(Moreno ,OrtizColon et al 2021)</a:t>
          </a:r>
          <a:endParaRPr lang="en-US" sz="1400" kern="1200"/>
        </a:p>
      </dsp:txBody>
      <dsp:txXfrm>
        <a:off x="1736952" y="1880461"/>
        <a:ext cx="5095259" cy="1503855"/>
      </dsp:txXfrm>
    </dsp:sp>
    <dsp:sp modelId="{9EEB1F0A-0496-42E7-A16D-4D2C7A0A80F9}">
      <dsp:nvSpPr>
        <dsp:cNvPr id="0" name=""/>
        <dsp:cNvSpPr/>
      </dsp:nvSpPr>
      <dsp:spPr>
        <a:xfrm>
          <a:off x="0" y="3760280"/>
          <a:ext cx="6832212" cy="1503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576D43-B042-4A36-8D6B-5C3496A464F7}">
      <dsp:nvSpPr>
        <dsp:cNvPr id="0" name=""/>
        <dsp:cNvSpPr/>
      </dsp:nvSpPr>
      <dsp:spPr>
        <a:xfrm>
          <a:off x="454916" y="4098648"/>
          <a:ext cx="827120" cy="8271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06489F3-BB52-4AD4-B8C3-5241881838F8}">
      <dsp:nvSpPr>
        <dsp:cNvPr id="0" name=""/>
        <dsp:cNvSpPr/>
      </dsp:nvSpPr>
      <dsp:spPr>
        <a:xfrm>
          <a:off x="1736952" y="3760280"/>
          <a:ext cx="5095259" cy="1503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58" tIns="159158" rIns="159158" bIns="159158" numCol="1" spcCol="1270" anchor="ctr" anchorCtr="0">
          <a:noAutofit/>
        </a:bodyPr>
        <a:lstStyle/>
        <a:p>
          <a:pPr marL="0" lvl="0" indent="0" algn="l" defTabSz="622300">
            <a:lnSpc>
              <a:spcPct val="90000"/>
            </a:lnSpc>
            <a:spcBef>
              <a:spcPct val="0"/>
            </a:spcBef>
            <a:spcAft>
              <a:spcPct val="35000"/>
            </a:spcAft>
            <a:buNone/>
          </a:pPr>
          <a:r>
            <a:rPr lang="en-GB" sz="1400" kern="1200"/>
            <a:t>Virtual Learning Environement (VLEs) is an important resource for learners at UWTSD, but the number of learners is limited especially in the case of part time distance students.VLE is easier to use on mobile device,an important point as mobile learning becomes increasing widespread. </a:t>
          </a:r>
          <a:endParaRPr lang="en-US" sz="1400" kern="1200"/>
        </a:p>
      </dsp:txBody>
      <dsp:txXfrm>
        <a:off x="1736952" y="3760280"/>
        <a:ext cx="5095259" cy="15038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598184-F7CF-45F1-BFFB-D8680056E963}">
      <dsp:nvSpPr>
        <dsp:cNvPr id="0" name=""/>
        <dsp:cNvSpPr/>
      </dsp:nvSpPr>
      <dsp:spPr>
        <a:xfrm>
          <a:off x="3949461" y="1837"/>
          <a:ext cx="1016477" cy="66071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entury Gothic" panose="020B0502020202020204"/>
            </a:rPr>
            <a:t>VOLUNTARY PARTICIPATION</a:t>
          </a:r>
          <a:endParaRPr lang="en-GB" sz="800" kern="1200"/>
        </a:p>
      </dsp:txBody>
      <dsp:txXfrm>
        <a:off x="3981714" y="34090"/>
        <a:ext cx="951971" cy="596204"/>
      </dsp:txXfrm>
    </dsp:sp>
    <dsp:sp modelId="{E309714F-2752-4BE3-9D4F-B080B0A6BB64}">
      <dsp:nvSpPr>
        <dsp:cNvPr id="0" name=""/>
        <dsp:cNvSpPr/>
      </dsp:nvSpPr>
      <dsp:spPr>
        <a:xfrm>
          <a:off x="2900767" y="332192"/>
          <a:ext cx="3113864" cy="3113864"/>
        </a:xfrm>
        <a:custGeom>
          <a:avLst/>
          <a:gdLst/>
          <a:ahLst/>
          <a:cxnLst/>
          <a:rect l="0" t="0" r="0" b="0"/>
          <a:pathLst>
            <a:path>
              <a:moveTo>
                <a:pt x="2071670" y="87550"/>
              </a:moveTo>
              <a:arcTo wR="1556932" hR="1556932" stAng="17358350" swAng="1501685"/>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7A2BE43-6D70-4E39-B5E2-3C925C0CA134}">
      <dsp:nvSpPr>
        <dsp:cNvPr id="0" name=""/>
        <dsp:cNvSpPr/>
      </dsp:nvSpPr>
      <dsp:spPr>
        <a:xfrm>
          <a:off x="5297804" y="780303"/>
          <a:ext cx="1016477" cy="66071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entury Gothic" panose="020B0502020202020204"/>
            </a:rPr>
            <a:t>INFORMED CONSENT</a:t>
          </a:r>
          <a:endParaRPr lang="en-GB" sz="800" kern="1200"/>
        </a:p>
      </dsp:txBody>
      <dsp:txXfrm>
        <a:off x="5330057" y="812556"/>
        <a:ext cx="951971" cy="596204"/>
      </dsp:txXfrm>
    </dsp:sp>
    <dsp:sp modelId="{51D0CD88-5C11-485A-A2BB-C5C4E0A233EC}">
      <dsp:nvSpPr>
        <dsp:cNvPr id="0" name=""/>
        <dsp:cNvSpPr/>
      </dsp:nvSpPr>
      <dsp:spPr>
        <a:xfrm>
          <a:off x="2900767" y="332192"/>
          <a:ext cx="3113864" cy="3113864"/>
        </a:xfrm>
        <a:custGeom>
          <a:avLst/>
          <a:gdLst/>
          <a:ahLst/>
          <a:cxnLst/>
          <a:rect l="0" t="0" r="0" b="0"/>
          <a:pathLst>
            <a:path>
              <a:moveTo>
                <a:pt x="3050538" y="1117411"/>
              </a:moveTo>
              <a:arcTo wR="1556932" hR="1556932" stAng="20616152" swAng="1967696"/>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2C856DC-5B72-40CC-B3B7-CA16F59C5CA1}">
      <dsp:nvSpPr>
        <dsp:cNvPr id="0" name=""/>
        <dsp:cNvSpPr/>
      </dsp:nvSpPr>
      <dsp:spPr>
        <a:xfrm>
          <a:off x="5297804" y="2337235"/>
          <a:ext cx="1016477" cy="66071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latin typeface="Century Gothic" panose="020B0502020202020204"/>
            </a:rPr>
            <a:t>ANONIMITY</a:t>
          </a:r>
          <a:endParaRPr lang="en-GB" sz="800" kern="1200"/>
        </a:p>
      </dsp:txBody>
      <dsp:txXfrm>
        <a:off x="5330057" y="2369488"/>
        <a:ext cx="951971" cy="596204"/>
      </dsp:txXfrm>
    </dsp:sp>
    <dsp:sp modelId="{17C7D769-732A-48D3-9B4D-5CE16AF16201}">
      <dsp:nvSpPr>
        <dsp:cNvPr id="0" name=""/>
        <dsp:cNvSpPr/>
      </dsp:nvSpPr>
      <dsp:spPr>
        <a:xfrm>
          <a:off x="2900767" y="332192"/>
          <a:ext cx="3113864" cy="3113864"/>
        </a:xfrm>
        <a:custGeom>
          <a:avLst/>
          <a:gdLst/>
          <a:ahLst/>
          <a:cxnLst/>
          <a:rect l="0" t="0" r="0" b="0"/>
          <a:pathLst>
            <a:path>
              <a:moveTo>
                <a:pt x="2644977" y="2670573"/>
              </a:moveTo>
              <a:arcTo wR="1556932" hR="1556932" stAng="2739965" swAng="1501685"/>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6A9B7EB-12FE-4B0B-AA67-194EAEC49E4A}">
      <dsp:nvSpPr>
        <dsp:cNvPr id="0" name=""/>
        <dsp:cNvSpPr/>
      </dsp:nvSpPr>
      <dsp:spPr>
        <a:xfrm>
          <a:off x="3949461" y="3115702"/>
          <a:ext cx="1016477" cy="66071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latin typeface="Century Gothic" panose="020B0502020202020204"/>
            </a:rPr>
            <a:t>CONFIDENTIALITY</a:t>
          </a:r>
          <a:endParaRPr lang="en-GB" sz="800" kern="1200"/>
        </a:p>
      </dsp:txBody>
      <dsp:txXfrm>
        <a:off x="3981714" y="3147955"/>
        <a:ext cx="951971" cy="596204"/>
      </dsp:txXfrm>
    </dsp:sp>
    <dsp:sp modelId="{EC983CC1-39AE-4A90-9050-0700587BE0DE}">
      <dsp:nvSpPr>
        <dsp:cNvPr id="0" name=""/>
        <dsp:cNvSpPr/>
      </dsp:nvSpPr>
      <dsp:spPr>
        <a:xfrm>
          <a:off x="2900767" y="332192"/>
          <a:ext cx="3113864" cy="3113864"/>
        </a:xfrm>
        <a:custGeom>
          <a:avLst/>
          <a:gdLst/>
          <a:ahLst/>
          <a:cxnLst/>
          <a:rect l="0" t="0" r="0" b="0"/>
          <a:pathLst>
            <a:path>
              <a:moveTo>
                <a:pt x="1042194" y="3026314"/>
              </a:moveTo>
              <a:arcTo wR="1556932" hR="1556932" stAng="6558350" swAng="1501685"/>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308FA0D-F1DB-43E2-9B90-11BF4287A850}">
      <dsp:nvSpPr>
        <dsp:cNvPr id="0" name=""/>
        <dsp:cNvSpPr/>
      </dsp:nvSpPr>
      <dsp:spPr>
        <a:xfrm>
          <a:off x="2601118" y="2337235"/>
          <a:ext cx="1016477" cy="66071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entury Gothic" panose="020B0502020202020204"/>
            </a:rPr>
            <a:t>NO HARM</a:t>
          </a:r>
          <a:endParaRPr lang="en-GB" sz="800" kern="1200"/>
        </a:p>
      </dsp:txBody>
      <dsp:txXfrm>
        <a:off x="2633371" y="2369488"/>
        <a:ext cx="951971" cy="596204"/>
      </dsp:txXfrm>
    </dsp:sp>
    <dsp:sp modelId="{1F6ACCB4-A1D4-48A6-9064-74A3D9598CC3}">
      <dsp:nvSpPr>
        <dsp:cNvPr id="0" name=""/>
        <dsp:cNvSpPr/>
      </dsp:nvSpPr>
      <dsp:spPr>
        <a:xfrm>
          <a:off x="2900767" y="332192"/>
          <a:ext cx="3113864" cy="3113864"/>
        </a:xfrm>
        <a:custGeom>
          <a:avLst/>
          <a:gdLst/>
          <a:ahLst/>
          <a:cxnLst/>
          <a:rect l="0" t="0" r="0" b="0"/>
          <a:pathLst>
            <a:path>
              <a:moveTo>
                <a:pt x="63325" y="1996452"/>
              </a:moveTo>
              <a:arcTo wR="1556932" hR="1556932" stAng="9816152" swAng="1967696"/>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44D7043-4156-454C-A339-41B3E3988F64}">
      <dsp:nvSpPr>
        <dsp:cNvPr id="0" name=""/>
        <dsp:cNvSpPr/>
      </dsp:nvSpPr>
      <dsp:spPr>
        <a:xfrm>
          <a:off x="2601118" y="780303"/>
          <a:ext cx="1016477" cy="66071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rtl="0">
            <a:lnSpc>
              <a:spcPct val="90000"/>
            </a:lnSpc>
            <a:spcBef>
              <a:spcPct val="0"/>
            </a:spcBef>
            <a:spcAft>
              <a:spcPct val="35000"/>
            </a:spcAft>
            <a:buNone/>
          </a:pPr>
          <a:r>
            <a:rPr lang="en-GB" sz="800" kern="1200">
              <a:latin typeface="Century Gothic" panose="020B0502020202020204"/>
            </a:rPr>
            <a:t>FREE OF PLAGIARISM</a:t>
          </a:r>
        </a:p>
      </dsp:txBody>
      <dsp:txXfrm>
        <a:off x="2633371" y="812556"/>
        <a:ext cx="951971" cy="596204"/>
      </dsp:txXfrm>
    </dsp:sp>
    <dsp:sp modelId="{22921AD3-6608-4F45-A77C-B9C17B6D6AA7}">
      <dsp:nvSpPr>
        <dsp:cNvPr id="0" name=""/>
        <dsp:cNvSpPr/>
      </dsp:nvSpPr>
      <dsp:spPr>
        <a:xfrm>
          <a:off x="2900767" y="332192"/>
          <a:ext cx="3113864" cy="3113864"/>
        </a:xfrm>
        <a:custGeom>
          <a:avLst/>
          <a:gdLst/>
          <a:ahLst/>
          <a:cxnLst/>
          <a:rect l="0" t="0" r="0" b="0"/>
          <a:pathLst>
            <a:path>
              <a:moveTo>
                <a:pt x="468887" y="443291"/>
              </a:moveTo>
              <a:arcTo wR="1556932" hR="1556932" stAng="13539965" swAng="1501685"/>
            </a:path>
          </a:pathLst>
        </a:custGeom>
        <a:noFill/>
        <a:ln w="9525" cap="rnd"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01418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4813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01547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10/22/2022</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82555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10/22/2022</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24378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10/22/2022</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0881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10/22/2022</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52547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65202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74625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02023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4144731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247425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10/22/2022</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527935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10/22/2022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203164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04100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10/22/2022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86935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10/22/2022</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37733338"/>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harpjacqui.blogspot.com/2012/10/junior-digital-toolkit-for-writing.html"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hyperlink" Target="https://courses.lumenlearning.com/boundless-psychology/chapter/ethical-considerations-in-research/" TargetMode="External"/><Relationship Id="rId3" Type="http://schemas.openxmlformats.org/officeDocument/2006/relationships/diagramLayout" Target="../diagrams/layout2.xml"/><Relationship Id="rId7" Type="http://schemas.openxmlformats.org/officeDocument/2006/relationships/image" Target="../media/image10.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forms.office.com/Pages/ResponsePage.aspx?id=-REPTm4EBUWcuNshUjEeIQuVYqDlpDxFurjeV5alhpRURDFIRzhTTDhDU1pUWFNSMFFYWTI0UzVUSC4u&#8203;&#8203;&#8203;&#8203;&#8203;&#8203;"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5" name="Picture 4" descr="Complex maths formulae on a blackboard">
            <a:extLst>
              <a:ext uri="{FF2B5EF4-FFF2-40B4-BE49-F238E27FC236}">
                <a16:creationId xmlns:a16="http://schemas.microsoft.com/office/drawing/2014/main" id="{B7556D8D-5799-37FE-FA96-0160ECF1C5A2}"/>
              </a:ext>
            </a:extLst>
          </p:cNvPr>
          <p:cNvPicPr>
            <a:picLocks noChangeAspect="1"/>
          </p:cNvPicPr>
          <p:nvPr/>
        </p:nvPicPr>
        <p:blipFill rotWithShape="1">
          <a:blip r:embed="rId2"/>
          <a:srcRect l="2852" r="15116" b="-1"/>
          <a:stretch/>
        </p:blipFill>
        <p:spPr>
          <a:xfrm>
            <a:off x="4485557" y="10"/>
            <a:ext cx="7706443" cy="6857990"/>
          </a:xfrm>
          <a:prstGeom prst="rect">
            <a:avLst/>
          </a:prstGeom>
        </p:spPr>
      </p:pic>
      <p:sp useBgFill="1">
        <p:nvSpPr>
          <p:cNvPr id="16" name="Freeform: Shape 9">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a:p>
        </p:txBody>
      </p:sp>
      <p:sp>
        <p:nvSpPr>
          <p:cNvPr id="2" name="Title 1">
            <a:extLst>
              <a:ext uri="{FF2B5EF4-FFF2-40B4-BE49-F238E27FC236}">
                <a16:creationId xmlns:a16="http://schemas.microsoft.com/office/drawing/2014/main" id="{E8B95B84-618F-EC4A-19FA-B96E917A81B7}"/>
              </a:ext>
            </a:extLst>
          </p:cNvPr>
          <p:cNvSpPr>
            <a:spLocks noGrp="1"/>
          </p:cNvSpPr>
          <p:nvPr>
            <p:ph type="title"/>
          </p:nvPr>
        </p:nvSpPr>
        <p:spPr>
          <a:xfrm>
            <a:off x="535525" y="624110"/>
            <a:ext cx="4623955" cy="1280890"/>
          </a:xfrm>
        </p:spPr>
        <p:txBody>
          <a:bodyPr>
            <a:normAutofit/>
          </a:bodyPr>
          <a:lstStyle/>
          <a:p>
            <a:pPr>
              <a:lnSpc>
                <a:spcPct val="90000"/>
              </a:lnSpc>
            </a:pPr>
            <a:r>
              <a:rPr lang="en-GB" sz="2800" b="1"/>
              <a:t>HOW DO STUDENTS USE TECHNOLOGY TO COLLABORATE AT UWTSD?</a:t>
            </a:r>
            <a:endParaRPr lang="en-GB" sz="2800"/>
          </a:p>
        </p:txBody>
      </p:sp>
      <p:sp>
        <p:nvSpPr>
          <p:cNvPr id="17" name="Rectangle 11">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A646829-F62E-944F-74DF-E5F56B7B0DF6}"/>
              </a:ext>
            </a:extLst>
          </p:cNvPr>
          <p:cNvSpPr>
            <a:spLocks noGrp="1"/>
          </p:cNvSpPr>
          <p:nvPr>
            <p:ph idx="1"/>
          </p:nvPr>
        </p:nvSpPr>
        <p:spPr>
          <a:xfrm>
            <a:off x="531812" y="2133600"/>
            <a:ext cx="4625882" cy="3777622"/>
          </a:xfrm>
        </p:spPr>
        <p:txBody>
          <a:bodyPr vert="horz" lIns="91440" tIns="45720" rIns="91440" bIns="45720" rtlCol="0">
            <a:normAutofit/>
          </a:bodyPr>
          <a:lstStyle/>
          <a:p>
            <a:r>
              <a:rPr lang="en-GB" b="1"/>
              <a:t>LECTURE:JULIUS AZASOO </a:t>
            </a:r>
          </a:p>
          <a:p>
            <a:endParaRPr lang="en-GB" b="1"/>
          </a:p>
          <a:p>
            <a:r>
              <a:rPr lang="en-GB" b="1"/>
              <a:t>MODULE CODE:LCHS4002</a:t>
            </a:r>
          </a:p>
          <a:p>
            <a:endParaRPr lang="en-GB" b="1"/>
          </a:p>
          <a:p>
            <a:r>
              <a:rPr lang="en-GB" b="1"/>
              <a:t>CARMEN KOVACS (2216718)</a:t>
            </a:r>
          </a:p>
          <a:p>
            <a:endParaRPr lang="en-GB" b="1"/>
          </a:p>
          <a:p>
            <a:r>
              <a:rPr lang="en-GB" b="1"/>
              <a:t>MYA CODNER (2132442)</a:t>
            </a:r>
          </a:p>
          <a:p>
            <a:r>
              <a:rPr lang="en-GB" b="1"/>
              <a:t>JEREMIE ALAMAZANI (2215216)</a:t>
            </a:r>
          </a:p>
          <a:p>
            <a:endParaRPr lang="en-GB" b="1"/>
          </a:p>
          <a:p>
            <a:endParaRPr lang="en-GB" b="1"/>
          </a:p>
        </p:txBody>
      </p:sp>
    </p:spTree>
    <p:extLst>
      <p:ext uri="{BB962C8B-B14F-4D97-AF65-F5344CB8AC3E}">
        <p14:creationId xmlns:p14="http://schemas.microsoft.com/office/powerpoint/2010/main" val="27099604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2B258D2B-6AC3-4B3A-A87C-FD7E65178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4" name="Picture 4" descr="Top view of school supplies, headset, and iPad on a white surface">
            <a:extLst>
              <a:ext uri="{FF2B5EF4-FFF2-40B4-BE49-F238E27FC236}">
                <a16:creationId xmlns:a16="http://schemas.microsoft.com/office/drawing/2014/main" id="{2410EA14-F08B-8E80-327D-1F3A3749F3EB}"/>
              </a:ext>
            </a:extLst>
          </p:cNvPr>
          <p:cNvPicPr>
            <a:picLocks noChangeAspect="1"/>
          </p:cNvPicPr>
          <p:nvPr/>
        </p:nvPicPr>
        <p:blipFill rotWithShape="1">
          <a:blip r:embed="rId2"/>
          <a:srcRect r="26384" b="-3"/>
          <a:stretch/>
        </p:blipFill>
        <p:spPr>
          <a:xfrm>
            <a:off x="1" y="10"/>
            <a:ext cx="7574440" cy="6857990"/>
          </a:xfrm>
          <a:prstGeom prst="rect">
            <a:avLst/>
          </a:prstGeom>
        </p:spPr>
      </p:pic>
      <p:sp>
        <p:nvSpPr>
          <p:cNvPr id="15" name="Freeform 5">
            <a:extLst>
              <a:ext uri="{FF2B5EF4-FFF2-40B4-BE49-F238E27FC236}">
                <a16:creationId xmlns:a16="http://schemas.microsoft.com/office/drawing/2014/main" id="{8D55DD8B-9BF9-4B91-A22D-2D3F2AEFF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6D3A1A36-6761-5D6D-3298-7DD685C18510}"/>
              </a:ext>
            </a:extLst>
          </p:cNvPr>
          <p:cNvSpPr>
            <a:spLocks noGrp="1"/>
          </p:cNvSpPr>
          <p:nvPr>
            <p:ph type="title"/>
          </p:nvPr>
        </p:nvSpPr>
        <p:spPr>
          <a:xfrm>
            <a:off x="541867" y="787400"/>
            <a:ext cx="7145866" cy="778933"/>
          </a:xfrm>
        </p:spPr>
        <p:txBody>
          <a:bodyPr anchor="ctr">
            <a:normAutofit/>
          </a:bodyPr>
          <a:lstStyle/>
          <a:p>
            <a:pPr>
              <a:lnSpc>
                <a:spcPct val="90000"/>
              </a:lnSpc>
            </a:pPr>
            <a:r>
              <a:rPr lang="en-GB" sz="2200" b="1">
                <a:solidFill>
                  <a:srgbClr val="FEFFFF"/>
                </a:solidFill>
              </a:rPr>
              <a:t>WHICH DIGITAL TOOL IS MOST USED BY STUDENTS AT UWTSD TO COLLABORATE TOUGHETER?</a:t>
            </a:r>
            <a:endParaRPr lang="en-GB" sz="2200">
              <a:solidFill>
                <a:srgbClr val="FEFFFF"/>
              </a:solidFill>
            </a:endParaRPr>
          </a:p>
        </p:txBody>
      </p:sp>
      <p:sp>
        <p:nvSpPr>
          <p:cNvPr id="3" name="Content Placeholder 2">
            <a:extLst>
              <a:ext uri="{FF2B5EF4-FFF2-40B4-BE49-F238E27FC236}">
                <a16:creationId xmlns:a16="http://schemas.microsoft.com/office/drawing/2014/main" id="{0B3C1320-7860-D05B-8E34-1BDD748BB8B3}"/>
              </a:ext>
            </a:extLst>
          </p:cNvPr>
          <p:cNvSpPr>
            <a:spLocks noGrp="1"/>
          </p:cNvSpPr>
          <p:nvPr>
            <p:ph idx="1"/>
          </p:nvPr>
        </p:nvSpPr>
        <p:spPr>
          <a:xfrm>
            <a:off x="7860770" y="2017668"/>
            <a:ext cx="3750205" cy="3857816"/>
          </a:xfrm>
        </p:spPr>
        <p:txBody>
          <a:bodyPr vert="horz" lIns="91440" tIns="45720" rIns="91440" bIns="45720" rtlCol="0" anchor="t">
            <a:normAutofit/>
          </a:bodyPr>
          <a:lstStyle/>
          <a:p>
            <a:r>
              <a:rPr lang="en-GB">
                <a:solidFill>
                  <a:schemeClr val="tx1">
                    <a:lumMod val="95000"/>
                    <a:lumOff val="5000"/>
                  </a:schemeClr>
                </a:solidFill>
                <a:latin typeface="Arial"/>
                <a:cs typeface="Arial"/>
              </a:rPr>
              <a:t>We live in a digital world that is growing year by year . In university  teaching  are available  a  large number of digital tools. In this research  we will discover which is the most used by our students for collaboration. </a:t>
            </a:r>
            <a:endParaRPr lang="en-GB" err="1">
              <a:solidFill>
                <a:schemeClr val="tx1">
                  <a:lumMod val="95000"/>
                  <a:lumOff val="5000"/>
                </a:schemeClr>
              </a:solidFill>
            </a:endParaRPr>
          </a:p>
        </p:txBody>
      </p:sp>
    </p:spTree>
    <p:extLst>
      <p:ext uri="{BB962C8B-B14F-4D97-AF65-F5344CB8AC3E}">
        <p14:creationId xmlns:p14="http://schemas.microsoft.com/office/powerpoint/2010/main" val="378923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8">
            <a:extLst>
              <a:ext uri="{FF2B5EF4-FFF2-40B4-BE49-F238E27FC236}">
                <a16:creationId xmlns:a16="http://schemas.microsoft.com/office/drawing/2014/main" id="{3F4C104D-5F30-4811-9376-566B26E4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DC12AB-81B6-0A73-B7D8-8C848A3ACFBE}"/>
              </a:ext>
            </a:extLst>
          </p:cNvPr>
          <p:cNvSpPr>
            <a:spLocks noGrp="1"/>
          </p:cNvSpPr>
          <p:nvPr>
            <p:ph type="title"/>
          </p:nvPr>
        </p:nvSpPr>
        <p:spPr>
          <a:xfrm>
            <a:off x="649224" y="645106"/>
            <a:ext cx="3650279" cy="1259894"/>
          </a:xfrm>
        </p:spPr>
        <p:txBody>
          <a:bodyPr>
            <a:normAutofit/>
          </a:bodyPr>
          <a:lstStyle/>
          <a:p>
            <a:pPr>
              <a:lnSpc>
                <a:spcPct val="90000"/>
              </a:lnSpc>
            </a:pPr>
            <a:r>
              <a:rPr lang="en-GB" sz="2800" b="1"/>
              <a:t>Here are some examples of digital tools students use:</a:t>
            </a:r>
            <a:endParaRPr lang="en-GB" sz="2800"/>
          </a:p>
        </p:txBody>
      </p:sp>
      <p:sp>
        <p:nvSpPr>
          <p:cNvPr id="12" name="Rectangle 10">
            <a:extLst>
              <a:ext uri="{FF2B5EF4-FFF2-40B4-BE49-F238E27FC236}">
                <a16:creationId xmlns:a16="http://schemas.microsoft.com/office/drawing/2014/main" id="{0815E34B-5D02-4E01-A936-E8E1C0AB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29A785B-7189-58B4-28D5-91F8F7904155}"/>
              </a:ext>
            </a:extLst>
          </p:cNvPr>
          <p:cNvSpPr>
            <a:spLocks noGrp="1"/>
          </p:cNvSpPr>
          <p:nvPr>
            <p:ph idx="1"/>
          </p:nvPr>
        </p:nvSpPr>
        <p:spPr>
          <a:xfrm>
            <a:off x="649225" y="2133600"/>
            <a:ext cx="3650278" cy="3759253"/>
          </a:xfrm>
        </p:spPr>
        <p:txBody>
          <a:bodyPr vert="horz" lIns="91440" tIns="45720" rIns="91440" bIns="45720" rtlCol="0">
            <a:normAutofit/>
          </a:bodyPr>
          <a:lstStyle/>
          <a:p>
            <a:pPr>
              <a:buAutoNum type="arabicPeriod"/>
            </a:pPr>
            <a:r>
              <a:rPr lang="en-GB">
                <a:latin typeface="Arial"/>
                <a:cs typeface="Arial"/>
              </a:rPr>
              <a:t>Zoom</a:t>
            </a:r>
          </a:p>
          <a:p>
            <a:pPr>
              <a:buAutoNum type="arabicPeriod"/>
            </a:pPr>
            <a:r>
              <a:rPr lang="en-GB">
                <a:latin typeface="Arial"/>
                <a:cs typeface="Arial"/>
              </a:rPr>
              <a:t>Microsoft Team</a:t>
            </a:r>
          </a:p>
          <a:p>
            <a:pPr>
              <a:buAutoNum type="arabicPeriod"/>
            </a:pPr>
            <a:r>
              <a:rPr lang="en-GB">
                <a:latin typeface="Arial"/>
                <a:cs typeface="Arial"/>
              </a:rPr>
              <a:t>Moodle</a:t>
            </a:r>
          </a:p>
          <a:p>
            <a:pPr>
              <a:buAutoNum type="arabicPeriod"/>
            </a:pPr>
            <a:r>
              <a:rPr lang="en-GB">
                <a:latin typeface="Arial"/>
                <a:cs typeface="Arial"/>
              </a:rPr>
              <a:t>Microsoft Stream</a:t>
            </a:r>
          </a:p>
          <a:p>
            <a:pPr>
              <a:buAutoNum type="arabicPeriod"/>
            </a:pPr>
            <a:r>
              <a:rPr lang="en-GB" err="1">
                <a:latin typeface="Arial"/>
                <a:cs typeface="Arial"/>
              </a:rPr>
              <a:t>Whats</a:t>
            </a:r>
            <a:r>
              <a:rPr lang="en-GB">
                <a:latin typeface="Arial"/>
                <a:cs typeface="Arial"/>
              </a:rPr>
              <a:t> App</a:t>
            </a:r>
          </a:p>
          <a:p>
            <a:pPr>
              <a:buAutoNum type="arabicPeriod"/>
            </a:pPr>
            <a:r>
              <a:rPr lang="en-GB">
                <a:latin typeface="Arial"/>
                <a:cs typeface="Arial"/>
              </a:rPr>
              <a:t>Hwb</a:t>
            </a:r>
          </a:p>
          <a:p>
            <a:pPr>
              <a:buAutoNum type="arabicPeriod"/>
            </a:pPr>
            <a:r>
              <a:rPr lang="en-GB">
                <a:latin typeface="Arial"/>
                <a:cs typeface="Arial"/>
              </a:rPr>
              <a:t>One Drive</a:t>
            </a:r>
          </a:p>
        </p:txBody>
      </p:sp>
      <p:pic>
        <p:nvPicPr>
          <p:cNvPr id="4" name="Picture 4" descr="Diagram&#10;&#10;Description automatically generated">
            <a:extLst>
              <a:ext uri="{FF2B5EF4-FFF2-40B4-BE49-F238E27FC236}">
                <a16:creationId xmlns:a16="http://schemas.microsoft.com/office/drawing/2014/main" id="{E677AE3A-509E-5EE8-A2F2-08EADBB5C2C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619543" y="1284697"/>
            <a:ext cx="6953577" cy="3963538"/>
          </a:xfrm>
          <a:prstGeom prst="rect">
            <a:avLst/>
          </a:prstGeom>
        </p:spPr>
      </p:pic>
      <p:sp>
        <p:nvSpPr>
          <p:cNvPr id="13" name="Freeform 11">
            <a:extLst>
              <a:ext uri="{FF2B5EF4-FFF2-40B4-BE49-F238E27FC236}">
                <a16:creationId xmlns:a16="http://schemas.microsoft.com/office/drawing/2014/main" id="{7DE3414B-B032-4710-A468-D3285E38C5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1563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13" name="Rectangle 12">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8887B38-F486-BA02-27B9-A87505CC8E95}"/>
              </a:ext>
            </a:extLst>
          </p:cNvPr>
          <p:cNvGraphicFramePr>
            <a:graphicFrameLocks noGrp="1"/>
          </p:cNvGraphicFramePr>
          <p:nvPr>
            <p:ph idx="1"/>
            <p:extLst>
              <p:ext uri="{D42A27DB-BD31-4B8C-83A1-F6EECF244321}">
                <p14:modId xmlns:p14="http://schemas.microsoft.com/office/powerpoint/2010/main" val="1356343250"/>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6174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F4C104D-5F30-4811-9376-566B26E4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361A49-BA2D-2208-F1BA-43FA4DDB5F44}"/>
              </a:ext>
            </a:extLst>
          </p:cNvPr>
          <p:cNvSpPr>
            <a:spLocks noGrp="1"/>
          </p:cNvSpPr>
          <p:nvPr>
            <p:ph type="title"/>
          </p:nvPr>
        </p:nvSpPr>
        <p:spPr>
          <a:xfrm>
            <a:off x="649224" y="645106"/>
            <a:ext cx="3650279" cy="1259894"/>
          </a:xfrm>
        </p:spPr>
        <p:txBody>
          <a:bodyPr>
            <a:normAutofit/>
          </a:bodyPr>
          <a:lstStyle/>
          <a:p>
            <a:r>
              <a:rPr lang="en-GB" sz="3300"/>
              <a:t>ETHICAL CONSIDERATION</a:t>
            </a:r>
          </a:p>
        </p:txBody>
      </p:sp>
      <p:sp>
        <p:nvSpPr>
          <p:cNvPr id="13" name="Rectangle 12">
            <a:extLst>
              <a:ext uri="{FF2B5EF4-FFF2-40B4-BE49-F238E27FC236}">
                <a16:creationId xmlns:a16="http://schemas.microsoft.com/office/drawing/2014/main" id="{0815E34B-5D02-4E01-A936-E8E1C0AB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1365" name="Diagram 1365">
            <a:extLst>
              <a:ext uri="{FF2B5EF4-FFF2-40B4-BE49-F238E27FC236}">
                <a16:creationId xmlns:a16="http://schemas.microsoft.com/office/drawing/2014/main" id="{AACADB9A-735F-41BC-6DD7-C07D9148B36D}"/>
              </a:ext>
            </a:extLst>
          </p:cNvPr>
          <p:cNvGraphicFramePr>
            <a:graphicFrameLocks noGrp="1"/>
          </p:cNvGraphicFramePr>
          <p:nvPr>
            <p:ph idx="1"/>
            <p:extLst>
              <p:ext uri="{D42A27DB-BD31-4B8C-83A1-F6EECF244321}">
                <p14:modId xmlns:p14="http://schemas.microsoft.com/office/powerpoint/2010/main" val="2452410688"/>
              </p:ext>
            </p:extLst>
          </p:nvPr>
        </p:nvGraphicFramePr>
        <p:xfrm>
          <a:off x="-1910216" y="190379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5">
            <a:extLst>
              <a:ext uri="{FF2B5EF4-FFF2-40B4-BE49-F238E27FC236}">
                <a16:creationId xmlns:a16="http://schemas.microsoft.com/office/drawing/2014/main" id="{2BDCFABE-E805-E913-4930-E3B116260D87}"/>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5572043" y="425378"/>
            <a:ext cx="6953577" cy="4608449"/>
          </a:xfrm>
          <a:prstGeom prst="rect">
            <a:avLst/>
          </a:prstGeom>
        </p:spPr>
      </p:pic>
      <p:sp>
        <p:nvSpPr>
          <p:cNvPr id="15" name="Freeform 11">
            <a:extLst>
              <a:ext uri="{FF2B5EF4-FFF2-40B4-BE49-F238E27FC236}">
                <a16:creationId xmlns:a16="http://schemas.microsoft.com/office/drawing/2014/main" id="{7DE3414B-B032-4710-A468-D3285E38C5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0DA9B12-D455-4CD8-3DD3-896A8351C121}"/>
              </a:ext>
            </a:extLst>
          </p:cNvPr>
          <p:cNvSpPr txBox="1"/>
          <p:nvPr/>
        </p:nvSpPr>
        <p:spPr>
          <a:xfrm>
            <a:off x="8871739" y="5370636"/>
            <a:ext cx="270138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8">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9">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328537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8">
            <a:extLst>
              <a:ext uri="{FF2B5EF4-FFF2-40B4-BE49-F238E27FC236}">
                <a16:creationId xmlns:a16="http://schemas.microsoft.com/office/drawing/2014/main" id="{66AFD431-09B7-42CA-BF39-9FE5DBE5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solidFill>
            <a:schemeClr val="tx2"/>
          </a:solidFill>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grpSp>
        <p:nvGrpSpPr>
          <p:cNvPr id="33" name="Group 10">
            <a:extLst>
              <a:ext uri="{FF2B5EF4-FFF2-40B4-BE49-F238E27FC236}">
                <a16:creationId xmlns:a16="http://schemas.microsoft.com/office/drawing/2014/main" id="{9711C96E-3D2D-48C8-AAB9-C1CB02D1D5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tx2">
              <a:lumMod val="90000"/>
            </a:schemeClr>
          </a:solidFill>
        </p:grpSpPr>
        <p:sp>
          <p:nvSpPr>
            <p:cNvPr id="12" name="Freeform 11">
              <a:extLst>
                <a:ext uri="{FF2B5EF4-FFF2-40B4-BE49-F238E27FC236}">
                  <a16:creationId xmlns:a16="http://schemas.microsoft.com/office/drawing/2014/main" id="{0D18AF42-7CD5-4754-91D4-1BE53B5D14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34" name="Freeform 12">
              <a:extLst>
                <a:ext uri="{FF2B5EF4-FFF2-40B4-BE49-F238E27FC236}">
                  <a16:creationId xmlns:a16="http://schemas.microsoft.com/office/drawing/2014/main" id="{A28C8F1A-9407-4D67-8250-D8923BC6DD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4" name="Freeform 13">
              <a:extLst>
                <a:ext uri="{FF2B5EF4-FFF2-40B4-BE49-F238E27FC236}">
                  <a16:creationId xmlns:a16="http://schemas.microsoft.com/office/drawing/2014/main" id="{5CE0A2B0-F7F1-442C-A287-CD6F729E28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35" name="Freeform 14">
              <a:extLst>
                <a:ext uri="{FF2B5EF4-FFF2-40B4-BE49-F238E27FC236}">
                  <a16:creationId xmlns:a16="http://schemas.microsoft.com/office/drawing/2014/main" id="{9E69CFA3-AE12-4EAF-A3A1-564BEEFEF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6" name="Freeform 15">
              <a:extLst>
                <a:ext uri="{FF2B5EF4-FFF2-40B4-BE49-F238E27FC236}">
                  <a16:creationId xmlns:a16="http://schemas.microsoft.com/office/drawing/2014/main" id="{ECB64037-2AE8-4CA9-AD8E-7ACC8618F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7" name="Freeform 16">
              <a:extLst>
                <a:ext uri="{FF2B5EF4-FFF2-40B4-BE49-F238E27FC236}">
                  <a16:creationId xmlns:a16="http://schemas.microsoft.com/office/drawing/2014/main" id="{8D319B10-EE8E-453F-A137-D7EEFA2089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8" name="Freeform 17">
              <a:extLst>
                <a:ext uri="{FF2B5EF4-FFF2-40B4-BE49-F238E27FC236}">
                  <a16:creationId xmlns:a16="http://schemas.microsoft.com/office/drawing/2014/main" id="{3283F486-509C-4A42-8EED-794A991D2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9" name="Freeform 18">
              <a:extLst>
                <a:ext uri="{FF2B5EF4-FFF2-40B4-BE49-F238E27FC236}">
                  <a16:creationId xmlns:a16="http://schemas.microsoft.com/office/drawing/2014/main" id="{EBBFBB12-E756-4386-9C17-CA57438389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0" name="Freeform 19">
              <a:extLst>
                <a:ext uri="{FF2B5EF4-FFF2-40B4-BE49-F238E27FC236}">
                  <a16:creationId xmlns:a16="http://schemas.microsoft.com/office/drawing/2014/main" id="{7ADD0E7E-F4A6-4B3F-8A2F-BCBFAFBA23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1" name="Freeform 20">
              <a:extLst>
                <a:ext uri="{FF2B5EF4-FFF2-40B4-BE49-F238E27FC236}">
                  <a16:creationId xmlns:a16="http://schemas.microsoft.com/office/drawing/2014/main" id="{C19FCFB7-5E71-4197-8EC7-2ACB6DB02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2" name="Freeform 21">
              <a:extLst>
                <a:ext uri="{FF2B5EF4-FFF2-40B4-BE49-F238E27FC236}">
                  <a16:creationId xmlns:a16="http://schemas.microsoft.com/office/drawing/2014/main" id="{EAA533FE-4903-48DD-A921-421A9C44AF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3" name="Freeform 22">
              <a:extLst>
                <a:ext uri="{FF2B5EF4-FFF2-40B4-BE49-F238E27FC236}">
                  <a16:creationId xmlns:a16="http://schemas.microsoft.com/office/drawing/2014/main" id="{54CC5D8E-0D6C-4021-B84E-5D6182C0E1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2" name="Title 1">
            <a:extLst>
              <a:ext uri="{FF2B5EF4-FFF2-40B4-BE49-F238E27FC236}">
                <a16:creationId xmlns:a16="http://schemas.microsoft.com/office/drawing/2014/main" id="{3ECDFA21-1639-1A09-FA1E-22499A2D0EBB}"/>
              </a:ext>
            </a:extLst>
          </p:cNvPr>
          <p:cNvSpPr>
            <a:spLocks noGrp="1"/>
          </p:cNvSpPr>
          <p:nvPr>
            <p:ph type="title"/>
          </p:nvPr>
        </p:nvSpPr>
        <p:spPr>
          <a:xfrm>
            <a:off x="7839756" y="1159566"/>
            <a:ext cx="3662939" cy="4568264"/>
          </a:xfrm>
        </p:spPr>
        <p:txBody>
          <a:bodyPr anchor="ctr">
            <a:normAutofit/>
          </a:bodyPr>
          <a:lstStyle/>
          <a:p>
            <a:r>
              <a:rPr lang="en-GB">
                <a:solidFill>
                  <a:schemeClr val="bg1">
                    <a:lumMod val="95000"/>
                    <a:lumOff val="5000"/>
                  </a:schemeClr>
                </a:solidFill>
                <a:latin typeface="Arial"/>
                <a:cs typeface="Arial"/>
              </a:rPr>
              <a:t>This is our questionnaire to conclude what digital skill is used the most by the students at UWTSD:  </a:t>
            </a:r>
            <a:endParaRPr lang="en-GB">
              <a:solidFill>
                <a:schemeClr val="bg1">
                  <a:lumMod val="95000"/>
                  <a:lumOff val="5000"/>
                </a:schemeClr>
              </a:solidFill>
            </a:endParaRPr>
          </a:p>
        </p:txBody>
      </p:sp>
      <p:sp>
        <p:nvSpPr>
          <p:cNvPr id="25" name="Freeform 6">
            <a:extLst>
              <a:ext uri="{FF2B5EF4-FFF2-40B4-BE49-F238E27FC236}">
                <a16:creationId xmlns:a16="http://schemas.microsoft.com/office/drawing/2014/main" id="{E7D63BAB-D0DB-4F66-92F9-4D2E0A2E5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643468"/>
            <a:ext cx="7560245" cy="5571066"/>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p>
      <p:sp>
        <p:nvSpPr>
          <p:cNvPr id="3" name="Content Placeholder 2">
            <a:extLst>
              <a:ext uri="{FF2B5EF4-FFF2-40B4-BE49-F238E27FC236}">
                <a16:creationId xmlns:a16="http://schemas.microsoft.com/office/drawing/2014/main" id="{6334115C-FF7A-A1F9-1F32-BBD6D053FBCD}"/>
              </a:ext>
            </a:extLst>
          </p:cNvPr>
          <p:cNvSpPr>
            <a:spLocks noGrp="1"/>
          </p:cNvSpPr>
          <p:nvPr>
            <p:ph idx="1"/>
          </p:nvPr>
        </p:nvSpPr>
        <p:spPr>
          <a:xfrm>
            <a:off x="637310" y="1286934"/>
            <a:ext cx="5292436" cy="4284134"/>
          </a:xfrm>
        </p:spPr>
        <p:txBody>
          <a:bodyPr anchor="ctr">
            <a:normAutofit/>
          </a:bodyPr>
          <a:lstStyle/>
          <a:p>
            <a:r>
              <a:rPr lang="en-US" dirty="0">
                <a:solidFill>
                  <a:srgbClr val="FFFFFF"/>
                </a:solidFill>
                <a:hlinkClick r:id="rId2"/>
              </a:rPr>
              <a:t>https://forms.office.com/Pages/ResponsePage.aspx?id=-REPTm4EBUWcuNshUjEeIQuVYqDlpDxFurjeV5alhpRURDFIRzhTTDhDU1pUWFNSMFFYWTI0UzVUSC4u​​​​​​</a:t>
            </a:r>
            <a:endParaRPr lang="en-US" dirty="0">
              <a:solidFill>
                <a:srgbClr val="FFFFFF"/>
              </a:solidFill>
            </a:endParaRPr>
          </a:p>
        </p:txBody>
      </p:sp>
    </p:spTree>
    <p:extLst>
      <p:ext uri="{BB962C8B-B14F-4D97-AF65-F5344CB8AC3E}">
        <p14:creationId xmlns:p14="http://schemas.microsoft.com/office/powerpoint/2010/main" val="415528748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C3355-F7ED-520B-D63B-217ECDF3A717}"/>
              </a:ext>
            </a:extLst>
          </p:cNvPr>
          <p:cNvSpPr>
            <a:spLocks noGrp="1"/>
          </p:cNvSpPr>
          <p:nvPr>
            <p:ph type="title"/>
          </p:nvPr>
        </p:nvSpPr>
        <p:spPr/>
        <p:txBody>
          <a:bodyPr/>
          <a:lstStyle/>
          <a:p>
            <a:r>
              <a:rPr lang="en-GB" sz="2800" dirty="0">
                <a:latin typeface="Arial"/>
                <a:cs typeface="Arial"/>
              </a:rPr>
              <a:t>Conclusion:</a:t>
            </a:r>
            <a:endParaRPr lang="en-GB" dirty="0" err="1">
              <a:latin typeface="Arial"/>
              <a:cs typeface="Arial"/>
            </a:endParaRPr>
          </a:p>
        </p:txBody>
      </p:sp>
      <p:sp>
        <p:nvSpPr>
          <p:cNvPr id="3" name="Content Placeholder 2">
            <a:extLst>
              <a:ext uri="{FF2B5EF4-FFF2-40B4-BE49-F238E27FC236}">
                <a16:creationId xmlns:a16="http://schemas.microsoft.com/office/drawing/2014/main" id="{E42D9212-08AD-D4E1-A740-B8D21BA42355}"/>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a:cs typeface="Arial"/>
              </a:rPr>
              <a:t>Our hypothesis is digital tools have become important to students in interacting with their peers, we think that digital tools have made our society easier to collaborate, create a space for them to do so, through WhatsApp, zoom, Hwb, and many more. Our students are very confident in using digital tools and finding it helpful to improve their learning and skills  </a:t>
            </a:r>
          </a:p>
        </p:txBody>
      </p:sp>
    </p:spTree>
    <p:extLst>
      <p:ext uri="{BB962C8B-B14F-4D97-AF65-F5344CB8AC3E}">
        <p14:creationId xmlns:p14="http://schemas.microsoft.com/office/powerpoint/2010/main" val="361533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0F1E87C-C9CB-44C0-A79E-F23843684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A4A957B-DB4E-4D89-ADEF-2767404BD9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73513" y="0"/>
            <a:ext cx="5613431" cy="6853245"/>
            <a:chOff x="2487613" y="285750"/>
            <a:chExt cx="2428876" cy="5654676"/>
          </a:xfrm>
          <a:solidFill>
            <a:schemeClr val="accent1"/>
          </a:solidFill>
        </p:grpSpPr>
        <p:sp>
          <p:nvSpPr>
            <p:cNvPr id="11" name="Freeform 11">
              <a:extLst>
                <a:ext uri="{FF2B5EF4-FFF2-40B4-BE49-F238E27FC236}">
                  <a16:creationId xmlns:a16="http://schemas.microsoft.com/office/drawing/2014/main" id="{FEFD42E2-99CE-445B-AA1F-C21E53519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2" name="Freeform 12">
              <a:extLst>
                <a:ext uri="{FF2B5EF4-FFF2-40B4-BE49-F238E27FC236}">
                  <a16:creationId xmlns:a16="http://schemas.microsoft.com/office/drawing/2014/main" id="{8E92F5F9-DE8A-4BBB-997F-4E44BB9A1B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3" name="Freeform 13">
              <a:extLst>
                <a:ext uri="{FF2B5EF4-FFF2-40B4-BE49-F238E27FC236}">
                  <a16:creationId xmlns:a16="http://schemas.microsoft.com/office/drawing/2014/main" id="{5C77A6FD-178A-4B20-AA36-3461ACD5A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4" name="Freeform 14">
              <a:extLst>
                <a:ext uri="{FF2B5EF4-FFF2-40B4-BE49-F238E27FC236}">
                  <a16:creationId xmlns:a16="http://schemas.microsoft.com/office/drawing/2014/main" id="{45B92CCA-B898-4F54-A2BD-95F8436C0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5" name="Freeform 15">
              <a:extLst>
                <a:ext uri="{FF2B5EF4-FFF2-40B4-BE49-F238E27FC236}">
                  <a16:creationId xmlns:a16="http://schemas.microsoft.com/office/drawing/2014/main" id="{E6D01F94-F16C-4C71-B0C2-DDB804F734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6" name="Freeform 16">
              <a:extLst>
                <a:ext uri="{FF2B5EF4-FFF2-40B4-BE49-F238E27FC236}">
                  <a16:creationId xmlns:a16="http://schemas.microsoft.com/office/drawing/2014/main" id="{DA7D28FD-A8D1-425D-B123-FE4CFB84EE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7" name="Freeform 17">
              <a:extLst>
                <a:ext uri="{FF2B5EF4-FFF2-40B4-BE49-F238E27FC236}">
                  <a16:creationId xmlns:a16="http://schemas.microsoft.com/office/drawing/2014/main" id="{7B3020C1-8314-4CA9-8B0A-98A516932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8" name="Freeform 18">
              <a:extLst>
                <a:ext uri="{FF2B5EF4-FFF2-40B4-BE49-F238E27FC236}">
                  <a16:creationId xmlns:a16="http://schemas.microsoft.com/office/drawing/2014/main" id="{04D0BE3D-E410-49F1-B3BD-83B7BE5A4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9" name="Freeform 19">
              <a:extLst>
                <a:ext uri="{FF2B5EF4-FFF2-40B4-BE49-F238E27FC236}">
                  <a16:creationId xmlns:a16="http://schemas.microsoft.com/office/drawing/2014/main" id="{35429240-0626-4EED-8118-78FA4661AB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0" name="Freeform 20">
              <a:extLst>
                <a:ext uri="{FF2B5EF4-FFF2-40B4-BE49-F238E27FC236}">
                  <a16:creationId xmlns:a16="http://schemas.microsoft.com/office/drawing/2014/main" id="{AFD09B3B-0200-4C44-9419-2DC69B53E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1" name="Freeform 21">
              <a:extLst>
                <a:ext uri="{FF2B5EF4-FFF2-40B4-BE49-F238E27FC236}">
                  <a16:creationId xmlns:a16="http://schemas.microsoft.com/office/drawing/2014/main" id="{B4953E3F-F70C-429A-B9A5-D49FB64845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2" name="Freeform 22">
              <a:extLst>
                <a:ext uri="{FF2B5EF4-FFF2-40B4-BE49-F238E27FC236}">
                  <a16:creationId xmlns:a16="http://schemas.microsoft.com/office/drawing/2014/main" id="{20E66111-8E38-4E7A-85D6-9CD7FAE4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2" name="Title 1">
            <a:extLst>
              <a:ext uri="{FF2B5EF4-FFF2-40B4-BE49-F238E27FC236}">
                <a16:creationId xmlns:a16="http://schemas.microsoft.com/office/drawing/2014/main" id="{C09E408F-E785-10DF-FC68-A685DE55CF41}"/>
              </a:ext>
            </a:extLst>
          </p:cNvPr>
          <p:cNvSpPr>
            <a:spLocks noGrp="1"/>
          </p:cNvSpPr>
          <p:nvPr>
            <p:ph type="title"/>
          </p:nvPr>
        </p:nvSpPr>
        <p:spPr>
          <a:xfrm>
            <a:off x="7839756" y="1159566"/>
            <a:ext cx="3662939" cy="4568264"/>
          </a:xfrm>
        </p:spPr>
        <p:txBody>
          <a:bodyPr anchor="ctr">
            <a:normAutofit/>
          </a:bodyPr>
          <a:lstStyle/>
          <a:p>
            <a:r>
              <a:rPr lang="en-GB" b="1">
                <a:solidFill>
                  <a:srgbClr val="FFFFFF"/>
                </a:solidFill>
                <a:latin typeface="Arial"/>
                <a:cs typeface="Arial"/>
              </a:rPr>
              <a:t>REFERENCES:</a:t>
            </a:r>
            <a:endParaRPr lang="en-GB">
              <a:solidFill>
                <a:srgbClr val="FFFFFF"/>
              </a:solidFill>
            </a:endParaRPr>
          </a:p>
        </p:txBody>
      </p:sp>
      <p:sp>
        <p:nvSpPr>
          <p:cNvPr id="24" name="Freeform 6">
            <a:extLst>
              <a:ext uri="{FF2B5EF4-FFF2-40B4-BE49-F238E27FC236}">
                <a16:creationId xmlns:a16="http://schemas.microsoft.com/office/drawing/2014/main" id="{31FE9B99-9825-4E0E-B4FB-432E59A85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643467"/>
            <a:ext cx="7560245" cy="5571068"/>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3" name="Content Placeholder 2">
            <a:extLst>
              <a:ext uri="{FF2B5EF4-FFF2-40B4-BE49-F238E27FC236}">
                <a16:creationId xmlns:a16="http://schemas.microsoft.com/office/drawing/2014/main" id="{5E9D4DC8-03C0-76E5-0F81-AAE667244D41}"/>
              </a:ext>
            </a:extLst>
          </p:cNvPr>
          <p:cNvSpPr>
            <a:spLocks noGrp="1"/>
          </p:cNvSpPr>
          <p:nvPr>
            <p:ph idx="1"/>
          </p:nvPr>
        </p:nvSpPr>
        <p:spPr>
          <a:xfrm>
            <a:off x="643466" y="1286934"/>
            <a:ext cx="5286279" cy="4284134"/>
          </a:xfrm>
        </p:spPr>
        <p:txBody>
          <a:bodyPr vert="horz" lIns="91440" tIns="45720" rIns="91440" bIns="45720" rtlCol="0" anchor="ctr">
            <a:normAutofit/>
          </a:bodyPr>
          <a:lstStyle/>
          <a:p>
            <a:pPr>
              <a:lnSpc>
                <a:spcPct val="90000"/>
              </a:lnSpc>
            </a:pPr>
            <a:r>
              <a:rPr lang="en-GB" b="1">
                <a:solidFill>
                  <a:srgbClr val="FFFFFF"/>
                </a:solidFill>
                <a:latin typeface="Arial"/>
                <a:cs typeface="Arial"/>
              </a:rPr>
              <a:t>Beckmann.A.(2020) </a:t>
            </a:r>
            <a:r>
              <a:rPr lang="en-GB" b="1" i="1">
                <a:solidFill>
                  <a:srgbClr val="FFFFFF"/>
                </a:solidFill>
                <a:latin typeface="Arial"/>
                <a:cs typeface="Arial"/>
              </a:rPr>
              <a:t>Students' views on digital tools in university lectures  ;  </a:t>
            </a:r>
            <a:r>
              <a:rPr lang="en-GB" b="1">
                <a:solidFill>
                  <a:srgbClr val="FFFFFF"/>
                </a:solidFill>
                <a:latin typeface="Arial"/>
                <a:cs typeface="Arial"/>
              </a:rPr>
              <a:t>Inted Conference;Valencia,Spain.</a:t>
            </a:r>
            <a:endParaRPr lang="en-GB" b="1" i="1">
              <a:solidFill>
                <a:srgbClr val="FFFFFF"/>
              </a:solidFill>
              <a:latin typeface="Arial"/>
              <a:cs typeface="Arial"/>
            </a:endParaRPr>
          </a:p>
          <a:p>
            <a:pPr>
              <a:lnSpc>
                <a:spcPct val="90000"/>
              </a:lnSpc>
            </a:pPr>
            <a:r>
              <a:rPr lang="en-GB" b="1">
                <a:solidFill>
                  <a:srgbClr val="FFFFFF"/>
                </a:solidFill>
                <a:latin typeface="Arial"/>
                <a:cs typeface="Arial"/>
              </a:rPr>
              <a:t>Moreno-Rodriguez.J ,Orliz-Colon.A.M ,et al (2021) </a:t>
            </a:r>
            <a:r>
              <a:rPr lang="en-GB" b="1" i="1">
                <a:solidFill>
                  <a:srgbClr val="FFFFFF"/>
                </a:solidFill>
                <a:latin typeface="Arial"/>
                <a:cs typeface="Arial"/>
              </a:rPr>
              <a:t>The influence of digital tools and social network at the digital competence of university students during covid 19; </a:t>
            </a:r>
            <a:r>
              <a:rPr lang="en-GB" b="1">
                <a:solidFill>
                  <a:srgbClr val="FFFFFF"/>
                </a:solidFill>
                <a:latin typeface="Arial"/>
                <a:cs typeface="Arial"/>
              </a:rPr>
              <a:t>Environement Research and Public Health,Spain.</a:t>
            </a:r>
          </a:p>
          <a:p>
            <a:pPr>
              <a:lnSpc>
                <a:spcPct val="90000"/>
              </a:lnSpc>
            </a:pPr>
            <a:r>
              <a:rPr lang="en-GB" b="1">
                <a:solidFill>
                  <a:srgbClr val="FFFFFF"/>
                </a:solidFill>
                <a:latin typeface="Arial"/>
                <a:cs typeface="Arial"/>
              </a:rPr>
              <a:t>Davies.C. ,HARRIS.L. , (2016) </a:t>
            </a:r>
            <a:r>
              <a:rPr lang="en-GB" b="1" i="1">
                <a:solidFill>
                  <a:srgbClr val="FFFFFF"/>
                </a:solidFill>
                <a:latin typeface="Arial"/>
                <a:cs typeface="Arial"/>
              </a:rPr>
              <a:t>Engaging professional learners using the Virtual Learning Environement;a case study from social care </a:t>
            </a:r>
            <a:r>
              <a:rPr lang="en-GB" b="1">
                <a:solidFill>
                  <a:srgbClr val="FFFFFF"/>
                </a:solidFill>
                <a:latin typeface="Arial"/>
                <a:cs typeface="Arial"/>
              </a:rPr>
              <a:t>(vol1,nr1) Wales Journal of Learning and Teaching in Higher Education UWTSD,Carmarthen.</a:t>
            </a:r>
            <a:endParaRPr lang="en-GB" b="1" i="1">
              <a:solidFill>
                <a:srgbClr val="FFFFFF"/>
              </a:solidFill>
              <a:latin typeface="Arial"/>
              <a:cs typeface="Arial"/>
            </a:endParaRPr>
          </a:p>
        </p:txBody>
      </p:sp>
    </p:spTree>
    <p:extLst>
      <p:ext uri="{BB962C8B-B14F-4D97-AF65-F5344CB8AC3E}">
        <p14:creationId xmlns:p14="http://schemas.microsoft.com/office/powerpoint/2010/main" val="128426038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Wisp</vt:lpstr>
      <vt:lpstr>HOW DO STUDENTS USE TECHNOLOGY TO COLLABORATE AT UWTSD?</vt:lpstr>
      <vt:lpstr>WHICH DIGITAL TOOL IS MOST USED BY STUDENTS AT UWTSD TO COLLABORATE TOUGHETER?</vt:lpstr>
      <vt:lpstr>Here are some examples of digital tools students use:</vt:lpstr>
      <vt:lpstr>PowerPoint Presentation</vt:lpstr>
      <vt:lpstr>ETHICAL CONSIDERATION</vt:lpstr>
      <vt:lpstr>This is our questionnaire to conclude what digital skill is used the most by the students at UWTSD: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81</cp:revision>
  <dcterms:created xsi:type="dcterms:W3CDTF">2022-10-21T11:47:26Z</dcterms:created>
  <dcterms:modified xsi:type="dcterms:W3CDTF">2022-10-22T13:28:19Z</dcterms:modified>
</cp:coreProperties>
</file>