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50" r:id="rId2"/>
  </p:sldMasterIdLst>
  <p:notesMasterIdLst>
    <p:notesMasterId r:id="rId27"/>
  </p:notesMasterIdLst>
  <p:sldIdLst>
    <p:sldId id="256" r:id="rId3"/>
    <p:sldId id="257" r:id="rId4"/>
    <p:sldId id="264" r:id="rId5"/>
    <p:sldId id="265" r:id="rId6"/>
    <p:sldId id="275" r:id="rId7"/>
    <p:sldId id="277" r:id="rId8"/>
    <p:sldId id="258" r:id="rId9"/>
    <p:sldId id="259" r:id="rId10"/>
    <p:sldId id="260" r:id="rId11"/>
    <p:sldId id="270" r:id="rId12"/>
    <p:sldId id="271" r:id="rId13"/>
    <p:sldId id="263" r:id="rId14"/>
    <p:sldId id="267" r:id="rId15"/>
    <p:sldId id="266" r:id="rId16"/>
    <p:sldId id="272" r:id="rId17"/>
    <p:sldId id="273" r:id="rId18"/>
    <p:sldId id="268" r:id="rId19"/>
    <p:sldId id="280" r:id="rId20"/>
    <p:sldId id="274" r:id="rId21"/>
    <p:sldId id="269" r:id="rId22"/>
    <p:sldId id="278" r:id="rId23"/>
    <p:sldId id="276" r:id="rId24"/>
    <p:sldId id="279" r:id="rId25"/>
    <p:sldId id="281" r:id="rId26"/>
  </p:sldIdLst>
  <p:sldSz cx="12192000" cy="6858000"/>
  <p:notesSz cx="6858000" cy="9144000"/>
  <p:embeddedFontLst>
    <p:embeddedFont>
      <p:font typeface="Century Gothic" panose="020B0502020202020204" pitchFamily="34" charset="0"/>
      <p:regular r:id="rId28"/>
      <p:bold r:id="rId29"/>
      <p:italic r:id="rId30"/>
      <p:boldItalic r:id="rId3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2" roundtripDataSignature="AMtx7mhwWuCdWOAi+vT8/ZnM2ksexPAWx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03579B-3217-49D7-55D3-BC6D208F7A84}" v="21" dt="2025-10-11T20:50:08.106"/>
    <p1510:client id="{25F19C53-940C-2699-459F-7127164A49A5}" v="671" dt="2025-10-12T21:02:34.737"/>
    <p1510:client id="{3FED1B82-4995-BCDB-A66A-6785E60FB925}" v="628" dt="2025-10-11T23:01:39.435"/>
    <p1510:client id="{73181E33-1018-FE7E-197F-59D5EE8EDFCC}" v="109" dt="2025-10-12T16:02:42.336"/>
    <p1510:client id="{9CEE890F-6883-55BC-B769-24DBD040AFEB}" v="5" dt="2025-10-11T14:15:33.829"/>
    <p1510:client id="{A012C75F-3C91-3813-B606-EF844AA391A2}" v="3" dt="2025-10-11T20:52:38.681"/>
    <p1510:client id="{DAA8BE90-9623-8BC4-C99D-FF61654CDCEB}" v="494" dt="2025-10-11T14:54:32.868"/>
    <p1510:client id="{EBD26D1B-F84D-EEB7-633C-52791792F6EE}" v="34" dt="2025-10-12T20:58:14.53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3" d="100"/>
          <a:sy n="73" d="100"/>
        </p:scale>
        <p:origin x="38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customschemas.google.com/relationships/presentationmetadata" Target="metadata"/><Relationship Id="rId37" Type="http://schemas.microsoft.com/office/2015/10/relationships/revisionInfo" Target="revisionInfo.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font" Target="fonts/font1.fntdata"/><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4.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font" Target="fonts/font3.fntdata"/><Relationship Id="rId35"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6" name="Google Shape;156;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 name="Google Shape;16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9" name="Google Shape;20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7" name="Google Shape;21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8" name="Google Shape;16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7" name="Google Shape;177;p4: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4" name="Google Shape;184;p5: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2" name="Google Shape;202;p8: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 name="Google Shape;23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5" name="Google Shape;225;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2" name="Google Shape;25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2"/>
        <p:cNvGrpSpPr/>
        <p:nvPr/>
      </p:nvGrpSpPr>
      <p:grpSpPr>
        <a:xfrm>
          <a:off x="0" y="0"/>
          <a:ext cx="0" cy="0"/>
          <a:chOff x="0" y="0"/>
          <a:chExt cx="0" cy="0"/>
        </a:xfrm>
      </p:grpSpPr>
      <p:pic>
        <p:nvPicPr>
          <p:cNvPr id="13" name="Google Shape;13;p18"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14" name="Google Shape;14;p18"/>
          <p:cNvSpPr txBox="1">
            <a:spLocks noGrp="1"/>
          </p:cNvSpPr>
          <p:nvPr>
            <p:ph type="ctrTitle"/>
          </p:nvPr>
        </p:nvSpPr>
        <p:spPr>
          <a:xfrm>
            <a:off x="1371600" y="1803405"/>
            <a:ext cx="9448800" cy="182509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entury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 name="Google Shape;15;p18"/>
          <p:cNvSpPr txBox="1">
            <a:spLocks noGrp="1"/>
          </p:cNvSpPr>
          <p:nvPr>
            <p:ph type="subTitle" idx="1"/>
          </p:nvPr>
        </p:nvSpPr>
        <p:spPr>
          <a:xfrm>
            <a:off x="1371600" y="3632201"/>
            <a:ext cx="9448800" cy="6858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dk1"/>
              </a:buClr>
              <a:buSzPts val="2000"/>
              <a:buNone/>
              <a:defRPr sz="20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18"/>
          <p:cNvSpPr txBox="1">
            <a:spLocks noGrp="1"/>
          </p:cNvSpPr>
          <p:nvPr>
            <p:ph type="dt" idx="10"/>
          </p:nvPr>
        </p:nvSpPr>
        <p:spPr>
          <a:xfrm>
            <a:off x="7909561" y="4314328"/>
            <a:ext cx="2910840" cy="374642"/>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18"/>
          <p:cNvSpPr txBox="1">
            <a:spLocks noGrp="1"/>
          </p:cNvSpPr>
          <p:nvPr>
            <p:ph type="ftr" idx="11"/>
          </p:nvPr>
        </p:nvSpPr>
        <p:spPr>
          <a:xfrm>
            <a:off x="1371600" y="4323845"/>
            <a:ext cx="6400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18"/>
          <p:cNvSpPr txBox="1">
            <a:spLocks noGrp="1"/>
          </p:cNvSpPr>
          <p:nvPr>
            <p:ph type="sldNum" idx="12"/>
          </p:nvPr>
        </p:nvSpPr>
        <p:spPr>
          <a:xfrm>
            <a:off x="8077200" y="143086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6"/>
        <p:cNvGrpSpPr/>
        <p:nvPr/>
      </p:nvGrpSpPr>
      <p:grpSpPr>
        <a:xfrm>
          <a:off x="0" y="0"/>
          <a:ext cx="0" cy="0"/>
          <a:chOff x="0" y="0"/>
          <a:chExt cx="0" cy="0"/>
        </a:xfrm>
      </p:grpSpPr>
      <p:sp>
        <p:nvSpPr>
          <p:cNvPr id="27" name="Google Shape;27;p19"/>
          <p:cNvSpPr txBox="1">
            <a:spLocks noGrp="1"/>
          </p:cNvSpPr>
          <p:nvPr>
            <p:ph type="title"/>
          </p:nvPr>
        </p:nvSpPr>
        <p:spPr>
          <a:xfrm>
            <a:off x="2895600" y="764373"/>
            <a:ext cx="8610600" cy="1293028"/>
          </a:xfrm>
          <a:prstGeom prst="rect">
            <a:avLst/>
          </a:prstGeom>
          <a:noFill/>
          <a:ln>
            <a:noFill/>
          </a:ln>
        </p:spPr>
        <p:txBody>
          <a:bodyPr spcFirstLastPara="1" wrap="square" lIns="91425" tIns="45700" rIns="91425" bIns="45700" anchor="ctr" anchorCtr="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19"/>
          <p:cNvSpPr txBox="1">
            <a:spLocks noGrp="1"/>
          </p:cNvSpPr>
          <p:nvPr>
            <p:ph type="body" idx="1"/>
          </p:nvPr>
        </p:nvSpPr>
        <p:spPr>
          <a:xfrm>
            <a:off x="685800" y="2194560"/>
            <a:ext cx="10820400" cy="40241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29" name="Google Shape;29;p19"/>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9"/>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9"/>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2"/>
        <p:cNvGrpSpPr/>
        <p:nvPr/>
      </p:nvGrpSpPr>
      <p:grpSpPr>
        <a:xfrm>
          <a:off x="0" y="0"/>
          <a:ext cx="0" cy="0"/>
          <a:chOff x="0" y="0"/>
          <a:chExt cx="0" cy="0"/>
        </a:xfrm>
      </p:grpSpPr>
      <p:pic>
        <p:nvPicPr>
          <p:cNvPr id="33" name="Google Shape;33;p17"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34" name="Google Shape;34;p17"/>
          <p:cNvSpPr txBox="1">
            <a:spLocks noGrp="1"/>
          </p:cNvSpPr>
          <p:nvPr>
            <p:ph type="ctrTitle"/>
          </p:nvPr>
        </p:nvSpPr>
        <p:spPr>
          <a:xfrm>
            <a:off x="1371600" y="1803405"/>
            <a:ext cx="9448800" cy="1825096"/>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6000"/>
              <a:buFont typeface="Century Gothic"/>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7"/>
          <p:cNvSpPr txBox="1">
            <a:spLocks noGrp="1"/>
          </p:cNvSpPr>
          <p:nvPr>
            <p:ph type="subTitle" idx="1"/>
          </p:nvPr>
        </p:nvSpPr>
        <p:spPr>
          <a:xfrm>
            <a:off x="1371600" y="3632201"/>
            <a:ext cx="9448800" cy="6858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1000"/>
              </a:spcBef>
              <a:spcAft>
                <a:spcPts val="0"/>
              </a:spcAft>
              <a:buClr>
                <a:schemeClr val="lt1"/>
              </a:buClr>
              <a:buSzPts val="2000"/>
              <a:buNone/>
              <a:defRPr sz="2000"/>
            </a:lvl1pPr>
            <a:lvl2pPr lvl="1" algn="ctr">
              <a:lnSpc>
                <a:spcPct val="90000"/>
              </a:lnSpc>
              <a:spcBef>
                <a:spcPts val="500"/>
              </a:spcBef>
              <a:spcAft>
                <a:spcPts val="0"/>
              </a:spcAft>
              <a:buClr>
                <a:schemeClr val="lt1"/>
              </a:buClr>
              <a:buSzPts val="2000"/>
              <a:buNone/>
              <a:defRPr sz="2000"/>
            </a:lvl2pPr>
            <a:lvl3pPr lvl="2" algn="ctr">
              <a:lnSpc>
                <a:spcPct val="90000"/>
              </a:lnSpc>
              <a:spcBef>
                <a:spcPts val="500"/>
              </a:spcBef>
              <a:spcAft>
                <a:spcPts val="0"/>
              </a:spcAft>
              <a:buClr>
                <a:schemeClr val="lt1"/>
              </a:buClr>
              <a:buSzPts val="1800"/>
              <a:buNone/>
              <a:defRPr sz="1800"/>
            </a:lvl3pPr>
            <a:lvl4pPr lvl="3" algn="ctr">
              <a:lnSpc>
                <a:spcPct val="90000"/>
              </a:lnSpc>
              <a:spcBef>
                <a:spcPts val="500"/>
              </a:spcBef>
              <a:spcAft>
                <a:spcPts val="0"/>
              </a:spcAft>
              <a:buClr>
                <a:schemeClr val="lt1"/>
              </a:buClr>
              <a:buSzPts val="1600"/>
              <a:buNone/>
              <a:defRPr sz="1600"/>
            </a:lvl4pPr>
            <a:lvl5pPr lvl="4" algn="ctr">
              <a:lnSpc>
                <a:spcPct val="90000"/>
              </a:lnSpc>
              <a:spcBef>
                <a:spcPts val="500"/>
              </a:spcBef>
              <a:spcAft>
                <a:spcPts val="0"/>
              </a:spcAft>
              <a:buClr>
                <a:schemeClr val="lt1"/>
              </a:buClr>
              <a:buSzPts val="1600"/>
              <a:buNone/>
              <a:defRPr sz="1600"/>
            </a:lvl5pPr>
            <a:lvl6pPr lvl="5" algn="ctr">
              <a:lnSpc>
                <a:spcPct val="90000"/>
              </a:lnSpc>
              <a:spcBef>
                <a:spcPts val="500"/>
              </a:spcBef>
              <a:spcAft>
                <a:spcPts val="0"/>
              </a:spcAft>
              <a:buClr>
                <a:schemeClr val="lt1"/>
              </a:buClr>
              <a:buSzPts val="1600"/>
              <a:buNone/>
              <a:defRPr sz="1600"/>
            </a:lvl6pPr>
            <a:lvl7pPr lvl="6" algn="ctr">
              <a:lnSpc>
                <a:spcPct val="90000"/>
              </a:lnSpc>
              <a:spcBef>
                <a:spcPts val="500"/>
              </a:spcBef>
              <a:spcAft>
                <a:spcPts val="0"/>
              </a:spcAft>
              <a:buClr>
                <a:schemeClr val="lt1"/>
              </a:buClr>
              <a:buSzPts val="1600"/>
              <a:buNone/>
              <a:defRPr sz="1600"/>
            </a:lvl7pPr>
            <a:lvl8pPr lvl="7" algn="ctr">
              <a:lnSpc>
                <a:spcPct val="90000"/>
              </a:lnSpc>
              <a:spcBef>
                <a:spcPts val="500"/>
              </a:spcBef>
              <a:spcAft>
                <a:spcPts val="0"/>
              </a:spcAft>
              <a:buClr>
                <a:schemeClr val="lt1"/>
              </a:buClr>
              <a:buSzPts val="1600"/>
              <a:buNone/>
              <a:defRPr sz="1600"/>
            </a:lvl8pPr>
            <a:lvl9pPr lvl="8" algn="ctr">
              <a:lnSpc>
                <a:spcPct val="90000"/>
              </a:lnSpc>
              <a:spcBef>
                <a:spcPts val="500"/>
              </a:spcBef>
              <a:spcAft>
                <a:spcPts val="0"/>
              </a:spcAft>
              <a:buClr>
                <a:schemeClr val="lt1"/>
              </a:buClr>
              <a:buSzPts val="1600"/>
              <a:buNone/>
              <a:defRPr sz="1600"/>
            </a:lvl9pPr>
          </a:lstStyle>
          <a:p>
            <a:endParaRPr/>
          </a:p>
        </p:txBody>
      </p:sp>
      <p:sp>
        <p:nvSpPr>
          <p:cNvPr id="36" name="Google Shape;36;p17"/>
          <p:cNvSpPr txBox="1">
            <a:spLocks noGrp="1"/>
          </p:cNvSpPr>
          <p:nvPr>
            <p:ph type="dt" idx="10"/>
          </p:nvPr>
        </p:nvSpPr>
        <p:spPr>
          <a:xfrm>
            <a:off x="7909561" y="4314328"/>
            <a:ext cx="2910840" cy="374642"/>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17"/>
          <p:cNvSpPr txBox="1">
            <a:spLocks noGrp="1"/>
          </p:cNvSpPr>
          <p:nvPr>
            <p:ph type="ftr" idx="11"/>
          </p:nvPr>
        </p:nvSpPr>
        <p:spPr>
          <a:xfrm>
            <a:off x="1371600" y="4323845"/>
            <a:ext cx="64008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7"/>
          <p:cNvSpPr txBox="1">
            <a:spLocks noGrp="1"/>
          </p:cNvSpPr>
          <p:nvPr>
            <p:ph type="sldNum" idx="12"/>
          </p:nvPr>
        </p:nvSpPr>
        <p:spPr>
          <a:xfrm>
            <a:off x="8077200" y="1430866"/>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39"/>
        <p:cNvGrpSpPr/>
        <p:nvPr/>
      </p:nvGrpSpPr>
      <p:grpSpPr>
        <a:xfrm>
          <a:off x="0" y="0"/>
          <a:ext cx="0" cy="0"/>
          <a:chOff x="0" y="0"/>
          <a:chExt cx="0" cy="0"/>
        </a:xfrm>
      </p:grpSpPr>
      <p:pic>
        <p:nvPicPr>
          <p:cNvPr id="40" name="Google Shape;40;p20"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41" name="Google Shape;41;p20"/>
          <p:cNvSpPr txBox="1">
            <a:spLocks noGrp="1"/>
          </p:cNvSpPr>
          <p:nvPr>
            <p:ph type="title"/>
          </p:nvPr>
        </p:nvSpPr>
        <p:spPr>
          <a:xfrm>
            <a:off x="685800" y="753533"/>
            <a:ext cx="10820399" cy="2801935"/>
          </a:xfrm>
          <a:prstGeom prst="rect">
            <a:avLst/>
          </a:prstGeom>
          <a:noFill/>
          <a:ln>
            <a:noFill/>
          </a:ln>
        </p:spPr>
        <p:txBody>
          <a:bodyPr spcFirstLastPara="1" wrap="square" lIns="91425" tIns="45700" rIns="91425" bIns="45700" anchor="b" anchorCtr="0">
            <a:normAutofit/>
          </a:bodyPr>
          <a:lstStyle>
            <a:lvl1pPr lvl="0" algn="r">
              <a:lnSpc>
                <a:spcPct val="90000"/>
              </a:lnSpc>
              <a:spcBef>
                <a:spcPts val="0"/>
              </a:spcBef>
              <a:spcAft>
                <a:spcPts val="0"/>
              </a:spcAft>
              <a:buClr>
                <a:schemeClr val="lt1"/>
              </a:buClr>
              <a:buSzPts val="4000"/>
              <a:buFont typeface="Century Gothic"/>
              <a:buNone/>
              <a:defRPr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20"/>
          <p:cNvSpPr txBox="1">
            <a:spLocks noGrp="1"/>
          </p:cNvSpPr>
          <p:nvPr>
            <p:ph type="body" idx="1"/>
          </p:nvPr>
        </p:nvSpPr>
        <p:spPr>
          <a:xfrm>
            <a:off x="1024467" y="3641725"/>
            <a:ext cx="10490200" cy="955675"/>
          </a:xfrm>
          <a:prstGeom prst="rect">
            <a:avLst/>
          </a:prstGeom>
          <a:noFill/>
          <a:ln>
            <a:noFill/>
          </a:ln>
        </p:spPr>
        <p:txBody>
          <a:bodyPr spcFirstLastPara="1" wrap="square" lIns="91425" tIns="45700" rIns="91425" bIns="45700" anchor="t" anchorCtr="0">
            <a:normAutofit/>
          </a:bodyPr>
          <a:lstStyle>
            <a:lvl1pPr marL="457200" lvl="0" indent="-228600" algn="r">
              <a:lnSpc>
                <a:spcPct val="90000"/>
              </a:lnSpc>
              <a:spcBef>
                <a:spcPts val="1000"/>
              </a:spcBef>
              <a:spcAft>
                <a:spcPts val="0"/>
              </a:spcAft>
              <a:buClr>
                <a:schemeClr val="lt1"/>
              </a:buClr>
              <a:buSzPts val="2200"/>
              <a:buNone/>
              <a:defRPr sz="2200">
                <a:solidFill>
                  <a:schemeClr val="lt1"/>
                </a:solidFill>
              </a:defRPr>
            </a:lvl1pPr>
            <a:lvl2pPr marL="914400" lvl="1" indent="-228600" algn="l">
              <a:lnSpc>
                <a:spcPct val="90000"/>
              </a:lnSpc>
              <a:spcBef>
                <a:spcPts val="500"/>
              </a:spcBef>
              <a:spcAft>
                <a:spcPts val="0"/>
              </a:spcAft>
              <a:buClr>
                <a:schemeClr val="lt1"/>
              </a:buClr>
              <a:buSzPts val="2000"/>
              <a:buNone/>
              <a:defRPr sz="2000">
                <a:solidFill>
                  <a:schemeClr val="lt1"/>
                </a:solidFill>
              </a:defRPr>
            </a:lvl2pPr>
            <a:lvl3pPr marL="1371600" lvl="2" indent="-228600" algn="l">
              <a:lnSpc>
                <a:spcPct val="90000"/>
              </a:lnSpc>
              <a:spcBef>
                <a:spcPts val="500"/>
              </a:spcBef>
              <a:spcAft>
                <a:spcPts val="0"/>
              </a:spcAft>
              <a:buClr>
                <a:schemeClr val="lt1"/>
              </a:buClr>
              <a:buSzPts val="1800"/>
              <a:buNone/>
              <a:defRPr sz="1800">
                <a:solidFill>
                  <a:schemeClr val="lt1"/>
                </a:solidFill>
              </a:defRPr>
            </a:lvl3pPr>
            <a:lvl4pPr marL="1828800" lvl="3" indent="-228600" algn="l">
              <a:lnSpc>
                <a:spcPct val="90000"/>
              </a:lnSpc>
              <a:spcBef>
                <a:spcPts val="500"/>
              </a:spcBef>
              <a:spcAft>
                <a:spcPts val="0"/>
              </a:spcAft>
              <a:buClr>
                <a:schemeClr val="lt1"/>
              </a:buClr>
              <a:buSzPts val="1600"/>
              <a:buNone/>
              <a:defRPr sz="1600">
                <a:solidFill>
                  <a:schemeClr val="lt1"/>
                </a:solidFill>
              </a:defRPr>
            </a:lvl4pPr>
            <a:lvl5pPr marL="2286000" lvl="4" indent="-228600" algn="l">
              <a:lnSpc>
                <a:spcPct val="90000"/>
              </a:lnSpc>
              <a:spcBef>
                <a:spcPts val="500"/>
              </a:spcBef>
              <a:spcAft>
                <a:spcPts val="0"/>
              </a:spcAft>
              <a:buClr>
                <a:schemeClr val="lt1"/>
              </a:buClr>
              <a:buSzPts val="1600"/>
              <a:buNone/>
              <a:defRPr sz="1600">
                <a:solidFill>
                  <a:schemeClr val="lt1"/>
                </a:solidFill>
              </a:defRPr>
            </a:lvl5pPr>
            <a:lvl6pPr marL="2743200" lvl="5" indent="-228600" algn="l">
              <a:lnSpc>
                <a:spcPct val="90000"/>
              </a:lnSpc>
              <a:spcBef>
                <a:spcPts val="500"/>
              </a:spcBef>
              <a:spcAft>
                <a:spcPts val="0"/>
              </a:spcAft>
              <a:buClr>
                <a:schemeClr val="lt1"/>
              </a:buClr>
              <a:buSzPts val="1600"/>
              <a:buNone/>
              <a:defRPr sz="1600">
                <a:solidFill>
                  <a:schemeClr val="lt1"/>
                </a:solidFill>
              </a:defRPr>
            </a:lvl6pPr>
            <a:lvl7pPr marL="3200400" lvl="6" indent="-228600" algn="l">
              <a:lnSpc>
                <a:spcPct val="90000"/>
              </a:lnSpc>
              <a:spcBef>
                <a:spcPts val="500"/>
              </a:spcBef>
              <a:spcAft>
                <a:spcPts val="0"/>
              </a:spcAft>
              <a:buClr>
                <a:schemeClr val="lt1"/>
              </a:buClr>
              <a:buSzPts val="1600"/>
              <a:buNone/>
              <a:defRPr sz="1600">
                <a:solidFill>
                  <a:schemeClr val="lt1"/>
                </a:solidFill>
              </a:defRPr>
            </a:lvl7pPr>
            <a:lvl8pPr marL="3657600" lvl="7" indent="-228600" algn="l">
              <a:lnSpc>
                <a:spcPct val="90000"/>
              </a:lnSpc>
              <a:spcBef>
                <a:spcPts val="500"/>
              </a:spcBef>
              <a:spcAft>
                <a:spcPts val="0"/>
              </a:spcAft>
              <a:buClr>
                <a:schemeClr val="lt1"/>
              </a:buClr>
              <a:buSzPts val="1600"/>
              <a:buNone/>
              <a:defRPr sz="1600">
                <a:solidFill>
                  <a:schemeClr val="lt1"/>
                </a:solidFill>
              </a:defRPr>
            </a:lvl8pPr>
            <a:lvl9pPr marL="4114800" lvl="8" indent="-228600" algn="l">
              <a:lnSpc>
                <a:spcPct val="90000"/>
              </a:lnSpc>
              <a:spcBef>
                <a:spcPts val="500"/>
              </a:spcBef>
              <a:spcAft>
                <a:spcPts val="0"/>
              </a:spcAft>
              <a:buClr>
                <a:schemeClr val="lt1"/>
              </a:buClr>
              <a:buSzPts val="1600"/>
              <a:buNone/>
              <a:defRPr sz="1600">
                <a:solidFill>
                  <a:schemeClr val="lt1"/>
                </a:solidFill>
              </a:defRPr>
            </a:lvl9pPr>
          </a:lstStyle>
          <a:p>
            <a:endParaRPr/>
          </a:p>
        </p:txBody>
      </p:sp>
      <p:sp>
        <p:nvSpPr>
          <p:cNvPr id="43" name="Google Shape;43;p20"/>
          <p:cNvSpPr txBox="1">
            <a:spLocks noGrp="1"/>
          </p:cNvSpPr>
          <p:nvPr>
            <p:ph type="dt" idx="10"/>
          </p:nvPr>
        </p:nvSpPr>
        <p:spPr>
          <a:xfrm>
            <a:off x="7814452" y="38100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0"/>
          <p:cNvSpPr txBox="1">
            <a:spLocks noGrp="1"/>
          </p:cNvSpPr>
          <p:nvPr>
            <p:ph type="ftr" idx="11"/>
          </p:nvPr>
        </p:nvSpPr>
        <p:spPr>
          <a:xfrm>
            <a:off x="685800" y="381001"/>
            <a:ext cx="6991492" cy="36406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sldNum" idx="12"/>
          </p:nvPr>
        </p:nvSpPr>
        <p:spPr>
          <a:xfrm>
            <a:off x="10862452" y="381000"/>
            <a:ext cx="64374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6"/>
        <p:cNvGrpSpPr/>
        <p:nvPr/>
      </p:nvGrpSpPr>
      <p:grpSpPr>
        <a:xfrm>
          <a:off x="0" y="0"/>
          <a:ext cx="0" cy="0"/>
          <a:chOff x="0" y="0"/>
          <a:chExt cx="0" cy="0"/>
        </a:xfrm>
      </p:grpSpPr>
      <p:sp>
        <p:nvSpPr>
          <p:cNvPr id="47" name="Google Shape;47;p21"/>
          <p:cNvSpPr txBox="1">
            <a:spLocks noGrp="1"/>
          </p:cNvSpPr>
          <p:nvPr>
            <p:ph type="title"/>
          </p:nvPr>
        </p:nvSpPr>
        <p:spPr>
          <a:xfrm>
            <a:off x="2895600" y="764373"/>
            <a:ext cx="8610600" cy="1293028"/>
          </a:xfrm>
          <a:prstGeom prst="rect">
            <a:avLst/>
          </a:prstGeom>
          <a:noFill/>
          <a:ln>
            <a:noFill/>
          </a:ln>
        </p:spPr>
        <p:txBody>
          <a:bodyPr spcFirstLastPara="1" wrap="square" lIns="91425" tIns="45700" rIns="91425" bIns="45700" anchor="ctr" anchorCtr="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21"/>
          <p:cNvSpPr txBox="1">
            <a:spLocks noGrp="1"/>
          </p:cNvSpPr>
          <p:nvPr>
            <p:ph type="body" idx="1"/>
          </p:nvPr>
        </p:nvSpPr>
        <p:spPr>
          <a:xfrm>
            <a:off x="685800" y="2194559"/>
            <a:ext cx="5334000" cy="40241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49" name="Google Shape;49;p21"/>
          <p:cNvSpPr txBox="1">
            <a:spLocks noGrp="1"/>
          </p:cNvSpPr>
          <p:nvPr>
            <p:ph type="body" idx="2"/>
          </p:nvPr>
        </p:nvSpPr>
        <p:spPr>
          <a:xfrm>
            <a:off x="6172200" y="2194559"/>
            <a:ext cx="5334000" cy="40241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50" name="Google Shape;50;p21"/>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21"/>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3"/>
        <p:cNvGrpSpPr/>
        <p:nvPr/>
      </p:nvGrpSpPr>
      <p:grpSpPr>
        <a:xfrm>
          <a:off x="0" y="0"/>
          <a:ext cx="0" cy="0"/>
          <a:chOff x="0" y="0"/>
          <a:chExt cx="0" cy="0"/>
        </a:xfrm>
      </p:grpSpPr>
      <p:sp>
        <p:nvSpPr>
          <p:cNvPr id="54" name="Google Shape;54;p22"/>
          <p:cNvSpPr txBox="1">
            <a:spLocks noGrp="1"/>
          </p:cNvSpPr>
          <p:nvPr>
            <p:ph type="title"/>
          </p:nvPr>
        </p:nvSpPr>
        <p:spPr>
          <a:xfrm>
            <a:off x="2895600" y="762000"/>
            <a:ext cx="8610600" cy="1295400"/>
          </a:xfrm>
          <a:prstGeom prst="rect">
            <a:avLst/>
          </a:prstGeom>
          <a:noFill/>
          <a:ln>
            <a:noFill/>
          </a:ln>
        </p:spPr>
        <p:txBody>
          <a:bodyPr spcFirstLastPara="1" wrap="square" lIns="91425" tIns="45700" rIns="91425" bIns="45700" anchor="ctr" anchorCtr="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22"/>
          <p:cNvSpPr txBox="1">
            <a:spLocks noGrp="1"/>
          </p:cNvSpPr>
          <p:nvPr>
            <p:ph type="body" idx="1"/>
          </p:nvPr>
        </p:nvSpPr>
        <p:spPr>
          <a:xfrm>
            <a:off x="914409" y="2183802"/>
            <a:ext cx="5079991"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lt1"/>
              </a:buClr>
              <a:buSzPts val="2800"/>
              <a:buNone/>
              <a:defRPr sz="28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56" name="Google Shape;56;p22"/>
          <p:cNvSpPr txBox="1">
            <a:spLocks noGrp="1"/>
          </p:cNvSpPr>
          <p:nvPr>
            <p:ph type="body" idx="2"/>
          </p:nvPr>
        </p:nvSpPr>
        <p:spPr>
          <a:xfrm>
            <a:off x="685800" y="3132666"/>
            <a:ext cx="5311775" cy="30860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57" name="Google Shape;57;p22"/>
          <p:cNvSpPr txBox="1">
            <a:spLocks noGrp="1"/>
          </p:cNvSpPr>
          <p:nvPr>
            <p:ph type="body" idx="3"/>
          </p:nvPr>
        </p:nvSpPr>
        <p:spPr>
          <a:xfrm>
            <a:off x="6400800" y="2183802"/>
            <a:ext cx="510540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lt1"/>
              </a:buClr>
              <a:buSzPts val="2800"/>
              <a:buNone/>
              <a:defRPr sz="28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58" name="Google Shape;58;p22"/>
          <p:cNvSpPr txBox="1">
            <a:spLocks noGrp="1"/>
          </p:cNvSpPr>
          <p:nvPr>
            <p:ph type="body" idx="4"/>
          </p:nvPr>
        </p:nvSpPr>
        <p:spPr>
          <a:xfrm>
            <a:off x="6172200" y="3132666"/>
            <a:ext cx="5334000" cy="30860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59" name="Google Shape;59;p22"/>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22"/>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2"/>
        <p:cNvGrpSpPr/>
        <p:nvPr/>
      </p:nvGrpSpPr>
      <p:grpSpPr>
        <a:xfrm>
          <a:off x="0" y="0"/>
          <a:ext cx="0" cy="0"/>
          <a:chOff x="0" y="0"/>
          <a:chExt cx="0" cy="0"/>
        </a:xfrm>
      </p:grpSpPr>
      <p:sp>
        <p:nvSpPr>
          <p:cNvPr id="63" name="Google Shape;63;p23"/>
          <p:cNvSpPr txBox="1">
            <a:spLocks noGrp="1"/>
          </p:cNvSpPr>
          <p:nvPr>
            <p:ph type="title"/>
          </p:nvPr>
        </p:nvSpPr>
        <p:spPr>
          <a:xfrm>
            <a:off x="2895600" y="764373"/>
            <a:ext cx="8610600" cy="1293028"/>
          </a:xfrm>
          <a:prstGeom prst="rect">
            <a:avLst/>
          </a:prstGeom>
          <a:noFill/>
          <a:ln>
            <a:noFill/>
          </a:ln>
        </p:spPr>
        <p:txBody>
          <a:bodyPr spcFirstLastPara="1" wrap="square" lIns="91425" tIns="45700" rIns="91425" bIns="45700" anchor="ctr" anchorCtr="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23"/>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23"/>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7"/>
        <p:cNvGrpSpPr/>
        <p:nvPr/>
      </p:nvGrpSpPr>
      <p:grpSpPr>
        <a:xfrm>
          <a:off x="0" y="0"/>
          <a:ext cx="0" cy="0"/>
          <a:chOff x="0" y="0"/>
          <a:chExt cx="0" cy="0"/>
        </a:xfrm>
      </p:grpSpPr>
      <p:sp>
        <p:nvSpPr>
          <p:cNvPr id="68" name="Google Shape;68;p24"/>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24"/>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1"/>
        <p:cNvGrpSpPr/>
        <p:nvPr/>
      </p:nvGrpSpPr>
      <p:grpSpPr>
        <a:xfrm>
          <a:off x="0" y="0"/>
          <a:ext cx="0" cy="0"/>
          <a:chOff x="0" y="0"/>
          <a:chExt cx="0" cy="0"/>
        </a:xfrm>
      </p:grpSpPr>
      <p:sp>
        <p:nvSpPr>
          <p:cNvPr id="72" name="Google Shape;72;p25"/>
          <p:cNvSpPr txBox="1">
            <a:spLocks noGrp="1"/>
          </p:cNvSpPr>
          <p:nvPr>
            <p:ph type="title"/>
          </p:nvPr>
        </p:nvSpPr>
        <p:spPr>
          <a:xfrm>
            <a:off x="685800" y="1524000"/>
            <a:ext cx="411480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25"/>
          <p:cNvSpPr txBox="1">
            <a:spLocks noGrp="1"/>
          </p:cNvSpPr>
          <p:nvPr>
            <p:ph type="body" idx="1"/>
          </p:nvPr>
        </p:nvSpPr>
        <p:spPr>
          <a:xfrm>
            <a:off x="4995582" y="746759"/>
            <a:ext cx="6510618" cy="5471925"/>
          </a:xfrm>
          <a:prstGeom prst="rect">
            <a:avLst/>
          </a:prstGeom>
          <a:noFill/>
          <a:ln>
            <a:noFill/>
          </a:ln>
        </p:spPr>
        <p:txBody>
          <a:bodyPr spcFirstLastPara="1" wrap="square" lIns="91425" tIns="45700" rIns="91425" bIns="45700" anchor="ctr"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74" name="Google Shape;74;p25"/>
          <p:cNvSpPr txBox="1">
            <a:spLocks noGrp="1"/>
          </p:cNvSpPr>
          <p:nvPr>
            <p:ph type="body" idx="2"/>
          </p:nvPr>
        </p:nvSpPr>
        <p:spPr>
          <a:xfrm>
            <a:off x="685800" y="3124199"/>
            <a:ext cx="4114800" cy="309448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75" name="Google Shape;75;p25"/>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5"/>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8"/>
        <p:cNvGrpSpPr/>
        <p:nvPr/>
      </p:nvGrpSpPr>
      <p:grpSpPr>
        <a:xfrm>
          <a:off x="0" y="0"/>
          <a:ext cx="0" cy="0"/>
          <a:chOff x="0" y="0"/>
          <a:chExt cx="0" cy="0"/>
        </a:xfrm>
      </p:grpSpPr>
      <p:sp>
        <p:nvSpPr>
          <p:cNvPr id="79" name="Google Shape;79;p26"/>
          <p:cNvSpPr txBox="1">
            <a:spLocks noGrp="1"/>
          </p:cNvSpPr>
          <p:nvPr>
            <p:ph type="title"/>
          </p:nvPr>
        </p:nvSpPr>
        <p:spPr>
          <a:xfrm>
            <a:off x="685800" y="1524000"/>
            <a:ext cx="6873240"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6"/>
          <p:cNvSpPr>
            <a:spLocks noGrp="1"/>
          </p:cNvSpPr>
          <p:nvPr>
            <p:ph type="pic" idx="2"/>
          </p:nvPr>
        </p:nvSpPr>
        <p:spPr>
          <a:xfrm>
            <a:off x="7861238" y="751241"/>
            <a:ext cx="3644962" cy="5467443"/>
          </a:xfrm>
          <a:prstGeom prst="rect">
            <a:avLst/>
          </a:prstGeom>
          <a:noFill/>
          <a:ln>
            <a:noFill/>
          </a:ln>
        </p:spPr>
      </p:sp>
      <p:sp>
        <p:nvSpPr>
          <p:cNvPr id="81" name="Google Shape;81;p26"/>
          <p:cNvSpPr txBox="1">
            <a:spLocks noGrp="1"/>
          </p:cNvSpPr>
          <p:nvPr>
            <p:ph type="body" idx="1"/>
          </p:nvPr>
        </p:nvSpPr>
        <p:spPr>
          <a:xfrm>
            <a:off x="685800" y="3124199"/>
            <a:ext cx="6873240" cy="309448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82" name="Google Shape;82;p26"/>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6"/>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Panoramic Picture with Caption">
  <p:cSld name="Panoramic Picture with Caption">
    <p:spTree>
      <p:nvGrpSpPr>
        <p:cNvPr id="1" name="Shape 85"/>
        <p:cNvGrpSpPr/>
        <p:nvPr/>
      </p:nvGrpSpPr>
      <p:grpSpPr>
        <a:xfrm>
          <a:off x="0" y="0"/>
          <a:ext cx="0" cy="0"/>
          <a:chOff x="0" y="0"/>
          <a:chExt cx="0" cy="0"/>
        </a:xfrm>
      </p:grpSpPr>
      <p:sp>
        <p:nvSpPr>
          <p:cNvPr id="86" name="Google Shape;86;p27"/>
          <p:cNvSpPr txBox="1">
            <a:spLocks noGrp="1"/>
          </p:cNvSpPr>
          <p:nvPr>
            <p:ph type="title"/>
          </p:nvPr>
        </p:nvSpPr>
        <p:spPr>
          <a:xfrm>
            <a:off x="685777" y="4697360"/>
            <a:ext cx="10822034" cy="81935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27"/>
          <p:cNvSpPr>
            <a:spLocks noGrp="1"/>
          </p:cNvSpPr>
          <p:nvPr>
            <p:ph type="pic" idx="2"/>
          </p:nvPr>
        </p:nvSpPr>
        <p:spPr>
          <a:xfrm>
            <a:off x="681727" y="941439"/>
            <a:ext cx="10821840" cy="3478161"/>
          </a:xfrm>
          <a:prstGeom prst="rect">
            <a:avLst/>
          </a:prstGeom>
          <a:noFill/>
          <a:ln>
            <a:noFill/>
          </a:ln>
        </p:spPr>
      </p:sp>
      <p:sp>
        <p:nvSpPr>
          <p:cNvPr id="88" name="Google Shape;88;p27"/>
          <p:cNvSpPr txBox="1">
            <a:spLocks noGrp="1"/>
          </p:cNvSpPr>
          <p:nvPr>
            <p:ph type="body" idx="1"/>
          </p:nvPr>
        </p:nvSpPr>
        <p:spPr>
          <a:xfrm>
            <a:off x="685800" y="5516715"/>
            <a:ext cx="10820400" cy="70196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89" name="Google Shape;89;p27"/>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Title and Caption">
  <p:cSld name="Title and Caption">
    <p:spTree>
      <p:nvGrpSpPr>
        <p:cNvPr id="1" name="Shape 92"/>
        <p:cNvGrpSpPr/>
        <p:nvPr/>
      </p:nvGrpSpPr>
      <p:grpSpPr>
        <a:xfrm>
          <a:off x="0" y="0"/>
          <a:ext cx="0" cy="0"/>
          <a:chOff x="0" y="0"/>
          <a:chExt cx="0" cy="0"/>
        </a:xfrm>
      </p:grpSpPr>
      <p:pic>
        <p:nvPicPr>
          <p:cNvPr id="93" name="Google Shape;93;p28"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94" name="Google Shape;94;p28"/>
          <p:cNvSpPr txBox="1">
            <a:spLocks noGrp="1"/>
          </p:cNvSpPr>
          <p:nvPr>
            <p:ph type="title"/>
          </p:nvPr>
        </p:nvSpPr>
        <p:spPr>
          <a:xfrm>
            <a:off x="685800" y="753532"/>
            <a:ext cx="10820400" cy="2802467"/>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5" name="Google Shape;95;p28"/>
          <p:cNvSpPr txBox="1">
            <a:spLocks noGrp="1"/>
          </p:cNvSpPr>
          <p:nvPr>
            <p:ph type="body" idx="1"/>
          </p:nvPr>
        </p:nvSpPr>
        <p:spPr>
          <a:xfrm>
            <a:off x="1024467" y="3649133"/>
            <a:ext cx="10130516" cy="999067"/>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96" name="Google Shape;96;p28"/>
          <p:cNvSpPr txBox="1">
            <a:spLocks noGrp="1"/>
          </p:cNvSpPr>
          <p:nvPr>
            <p:ph type="dt" idx="10"/>
          </p:nvPr>
        </p:nvSpPr>
        <p:spPr>
          <a:xfrm>
            <a:off x="7814452" y="38100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ftr" idx="11"/>
          </p:nvPr>
        </p:nvSpPr>
        <p:spPr>
          <a:xfrm>
            <a:off x="685800" y="379941"/>
            <a:ext cx="699149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28"/>
          <p:cNvSpPr txBox="1">
            <a:spLocks noGrp="1"/>
          </p:cNvSpPr>
          <p:nvPr>
            <p:ph type="sldNum" idx="12"/>
          </p:nvPr>
        </p:nvSpPr>
        <p:spPr>
          <a:xfrm>
            <a:off x="10862452" y="381000"/>
            <a:ext cx="64374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Quote with Caption">
  <p:cSld name="Quote with Caption">
    <p:spTree>
      <p:nvGrpSpPr>
        <p:cNvPr id="1" name="Shape 99"/>
        <p:cNvGrpSpPr/>
        <p:nvPr/>
      </p:nvGrpSpPr>
      <p:grpSpPr>
        <a:xfrm>
          <a:off x="0" y="0"/>
          <a:ext cx="0" cy="0"/>
          <a:chOff x="0" y="0"/>
          <a:chExt cx="0" cy="0"/>
        </a:xfrm>
      </p:grpSpPr>
      <p:pic>
        <p:nvPicPr>
          <p:cNvPr id="100" name="Google Shape;100;p29"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101" name="Google Shape;101;p29"/>
          <p:cNvSpPr txBox="1">
            <a:spLocks noGrp="1"/>
          </p:cNvSpPr>
          <p:nvPr>
            <p:ph type="title"/>
          </p:nvPr>
        </p:nvSpPr>
        <p:spPr>
          <a:xfrm>
            <a:off x="1024467" y="753533"/>
            <a:ext cx="10151533" cy="260449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2" name="Google Shape;102;p29"/>
          <p:cNvSpPr txBox="1">
            <a:spLocks noGrp="1"/>
          </p:cNvSpPr>
          <p:nvPr>
            <p:ph type="body" idx="1"/>
          </p:nvPr>
        </p:nvSpPr>
        <p:spPr>
          <a:xfrm>
            <a:off x="1303865" y="3365556"/>
            <a:ext cx="9592736" cy="44444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103" name="Google Shape;103;p29"/>
          <p:cNvSpPr txBox="1">
            <a:spLocks noGrp="1"/>
          </p:cNvSpPr>
          <p:nvPr>
            <p:ph type="body" idx="2"/>
          </p:nvPr>
        </p:nvSpPr>
        <p:spPr>
          <a:xfrm>
            <a:off x="1024467" y="3959862"/>
            <a:ext cx="10151533" cy="679871"/>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104" name="Google Shape;104;p29"/>
          <p:cNvSpPr txBox="1">
            <a:spLocks noGrp="1"/>
          </p:cNvSpPr>
          <p:nvPr>
            <p:ph type="dt" idx="10"/>
          </p:nvPr>
        </p:nvSpPr>
        <p:spPr>
          <a:xfrm>
            <a:off x="7814452" y="38100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29"/>
          <p:cNvSpPr txBox="1">
            <a:spLocks noGrp="1"/>
          </p:cNvSpPr>
          <p:nvPr>
            <p:ph type="ftr" idx="11"/>
          </p:nvPr>
        </p:nvSpPr>
        <p:spPr>
          <a:xfrm>
            <a:off x="685800" y="379941"/>
            <a:ext cx="699149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29"/>
          <p:cNvSpPr txBox="1">
            <a:spLocks noGrp="1"/>
          </p:cNvSpPr>
          <p:nvPr>
            <p:ph type="sldNum" idx="12"/>
          </p:nvPr>
        </p:nvSpPr>
        <p:spPr>
          <a:xfrm>
            <a:off x="10862452" y="381000"/>
            <a:ext cx="64374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
        <p:nvSpPr>
          <p:cNvPr id="107" name="Google Shape;107;p29"/>
          <p:cNvSpPr txBox="1"/>
          <p:nvPr/>
        </p:nvSpPr>
        <p:spPr>
          <a:xfrm>
            <a:off x="476250" y="933450"/>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lt1"/>
              </a:buClr>
              <a:buSzPts val="8000"/>
              <a:buFont typeface="Century Gothic"/>
              <a:buNone/>
            </a:pPr>
            <a:r>
              <a:rPr lang="en-GB" sz="8000" b="0" i="0" u="none" strike="noStrike" cap="none">
                <a:solidFill>
                  <a:schemeClr val="lt1"/>
                </a:solidFill>
                <a:latin typeface="Century Gothic"/>
                <a:ea typeface="Century Gothic"/>
                <a:cs typeface="Century Gothic"/>
                <a:sym typeface="Century Gothic"/>
              </a:rPr>
              <a:t>“</a:t>
            </a:r>
            <a:endParaRPr/>
          </a:p>
        </p:txBody>
      </p:sp>
      <p:sp>
        <p:nvSpPr>
          <p:cNvPr id="108" name="Google Shape;108;p29"/>
          <p:cNvSpPr txBox="1"/>
          <p:nvPr/>
        </p:nvSpPr>
        <p:spPr>
          <a:xfrm>
            <a:off x="10984230" y="2701290"/>
            <a:ext cx="609600" cy="584776"/>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chemeClr val="lt1"/>
              </a:buClr>
              <a:buSzPts val="8000"/>
              <a:buFont typeface="Century Gothic"/>
              <a:buNone/>
            </a:pPr>
            <a:r>
              <a:rPr lang="en-GB" sz="8000" b="0" i="0" u="none" strike="noStrike" cap="none">
                <a:solidFill>
                  <a:schemeClr val="lt1"/>
                </a:solidFill>
                <a:latin typeface="Century Gothic"/>
                <a:ea typeface="Century Gothic"/>
                <a:cs typeface="Century Gothic"/>
                <a:sym typeface="Century Gothic"/>
              </a:rPr>
              <a:t>”</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Name Card">
  <p:cSld name="Name Card">
    <p:spTree>
      <p:nvGrpSpPr>
        <p:cNvPr id="1" name="Shape 109"/>
        <p:cNvGrpSpPr/>
        <p:nvPr/>
      </p:nvGrpSpPr>
      <p:grpSpPr>
        <a:xfrm>
          <a:off x="0" y="0"/>
          <a:ext cx="0" cy="0"/>
          <a:chOff x="0" y="0"/>
          <a:chExt cx="0" cy="0"/>
        </a:xfrm>
      </p:grpSpPr>
      <p:pic>
        <p:nvPicPr>
          <p:cNvPr id="110" name="Google Shape;110;p30"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111" name="Google Shape;111;p30"/>
          <p:cNvSpPr txBox="1">
            <a:spLocks noGrp="1"/>
          </p:cNvSpPr>
          <p:nvPr>
            <p:ph type="title"/>
          </p:nvPr>
        </p:nvSpPr>
        <p:spPr>
          <a:xfrm>
            <a:off x="1024495" y="1124701"/>
            <a:ext cx="10146186" cy="2511835"/>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3200"/>
              <a:buFont typeface="Century Gothic"/>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30"/>
          <p:cNvSpPr txBox="1">
            <a:spLocks noGrp="1"/>
          </p:cNvSpPr>
          <p:nvPr>
            <p:ph type="body" idx="1"/>
          </p:nvPr>
        </p:nvSpPr>
        <p:spPr>
          <a:xfrm>
            <a:off x="1024467" y="3648315"/>
            <a:ext cx="10144654" cy="99988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600"/>
              <a:buNone/>
              <a:defRPr sz="1600"/>
            </a:lvl1pPr>
            <a:lvl2pPr marL="914400" lvl="1" indent="-228600" algn="l">
              <a:lnSpc>
                <a:spcPct val="90000"/>
              </a:lnSpc>
              <a:spcBef>
                <a:spcPts val="500"/>
              </a:spcBef>
              <a:spcAft>
                <a:spcPts val="0"/>
              </a:spcAft>
              <a:buClr>
                <a:schemeClr val="lt1"/>
              </a:buClr>
              <a:buSzPts val="1400"/>
              <a:buNone/>
              <a:defRPr sz="1400"/>
            </a:lvl2pPr>
            <a:lvl3pPr marL="1371600" lvl="2" indent="-228600" algn="l">
              <a:lnSpc>
                <a:spcPct val="90000"/>
              </a:lnSpc>
              <a:spcBef>
                <a:spcPts val="500"/>
              </a:spcBef>
              <a:spcAft>
                <a:spcPts val="0"/>
              </a:spcAft>
              <a:buClr>
                <a:schemeClr val="lt1"/>
              </a:buClr>
              <a:buSzPts val="1200"/>
              <a:buNone/>
              <a:defRPr sz="1200"/>
            </a:lvl3pPr>
            <a:lvl4pPr marL="1828800" lvl="3" indent="-228600" algn="l">
              <a:lnSpc>
                <a:spcPct val="90000"/>
              </a:lnSpc>
              <a:spcBef>
                <a:spcPts val="500"/>
              </a:spcBef>
              <a:spcAft>
                <a:spcPts val="0"/>
              </a:spcAft>
              <a:buClr>
                <a:schemeClr val="lt1"/>
              </a:buClr>
              <a:buSzPts val="1000"/>
              <a:buNone/>
              <a:defRPr sz="1000"/>
            </a:lvl4pPr>
            <a:lvl5pPr marL="2286000" lvl="4" indent="-228600" algn="l">
              <a:lnSpc>
                <a:spcPct val="90000"/>
              </a:lnSpc>
              <a:spcBef>
                <a:spcPts val="500"/>
              </a:spcBef>
              <a:spcAft>
                <a:spcPts val="0"/>
              </a:spcAft>
              <a:buClr>
                <a:schemeClr val="lt1"/>
              </a:buClr>
              <a:buSzPts val="1000"/>
              <a:buNone/>
              <a:defRPr sz="1000"/>
            </a:lvl5pPr>
            <a:lvl6pPr marL="2743200" lvl="5" indent="-228600" algn="l">
              <a:lnSpc>
                <a:spcPct val="90000"/>
              </a:lnSpc>
              <a:spcBef>
                <a:spcPts val="500"/>
              </a:spcBef>
              <a:spcAft>
                <a:spcPts val="0"/>
              </a:spcAft>
              <a:buClr>
                <a:schemeClr val="lt1"/>
              </a:buClr>
              <a:buSzPts val="1000"/>
              <a:buNone/>
              <a:defRPr sz="1000"/>
            </a:lvl6pPr>
            <a:lvl7pPr marL="3200400" lvl="6" indent="-228600" algn="l">
              <a:lnSpc>
                <a:spcPct val="90000"/>
              </a:lnSpc>
              <a:spcBef>
                <a:spcPts val="500"/>
              </a:spcBef>
              <a:spcAft>
                <a:spcPts val="0"/>
              </a:spcAft>
              <a:buClr>
                <a:schemeClr val="lt1"/>
              </a:buClr>
              <a:buSzPts val="1000"/>
              <a:buNone/>
              <a:defRPr sz="1000"/>
            </a:lvl7pPr>
            <a:lvl8pPr marL="3657600" lvl="7" indent="-228600" algn="l">
              <a:lnSpc>
                <a:spcPct val="90000"/>
              </a:lnSpc>
              <a:spcBef>
                <a:spcPts val="500"/>
              </a:spcBef>
              <a:spcAft>
                <a:spcPts val="0"/>
              </a:spcAft>
              <a:buClr>
                <a:schemeClr val="lt1"/>
              </a:buClr>
              <a:buSzPts val="1000"/>
              <a:buNone/>
              <a:defRPr sz="1000"/>
            </a:lvl8pPr>
            <a:lvl9pPr marL="4114800" lvl="8" indent="-228600" algn="l">
              <a:lnSpc>
                <a:spcPct val="90000"/>
              </a:lnSpc>
              <a:spcBef>
                <a:spcPts val="500"/>
              </a:spcBef>
              <a:spcAft>
                <a:spcPts val="0"/>
              </a:spcAft>
              <a:buClr>
                <a:schemeClr val="lt1"/>
              </a:buClr>
              <a:buSzPts val="1000"/>
              <a:buNone/>
              <a:defRPr sz="1000"/>
            </a:lvl9pPr>
          </a:lstStyle>
          <a:p>
            <a:endParaRPr/>
          </a:p>
        </p:txBody>
      </p:sp>
      <p:sp>
        <p:nvSpPr>
          <p:cNvPr id="113" name="Google Shape;113;p30"/>
          <p:cNvSpPr txBox="1">
            <a:spLocks noGrp="1"/>
          </p:cNvSpPr>
          <p:nvPr>
            <p:ph type="dt" idx="10"/>
          </p:nvPr>
        </p:nvSpPr>
        <p:spPr>
          <a:xfrm>
            <a:off x="7814452" y="378883"/>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30"/>
          <p:cNvSpPr txBox="1">
            <a:spLocks noGrp="1"/>
          </p:cNvSpPr>
          <p:nvPr>
            <p:ph type="ftr" idx="11"/>
          </p:nvPr>
        </p:nvSpPr>
        <p:spPr>
          <a:xfrm>
            <a:off x="685800" y="378883"/>
            <a:ext cx="699149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5" name="Google Shape;115;p30"/>
          <p:cNvSpPr txBox="1">
            <a:spLocks noGrp="1"/>
          </p:cNvSpPr>
          <p:nvPr>
            <p:ph type="sldNum" idx="12"/>
          </p:nvPr>
        </p:nvSpPr>
        <p:spPr>
          <a:xfrm>
            <a:off x="10862452" y="381000"/>
            <a:ext cx="64374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3 Column">
  <p:cSld name="3 Column">
    <p:spTree>
      <p:nvGrpSpPr>
        <p:cNvPr id="1" name="Shape 116"/>
        <p:cNvGrpSpPr/>
        <p:nvPr/>
      </p:nvGrpSpPr>
      <p:grpSpPr>
        <a:xfrm>
          <a:off x="0" y="0"/>
          <a:ext cx="0" cy="0"/>
          <a:chOff x="0" y="0"/>
          <a:chExt cx="0" cy="0"/>
        </a:xfrm>
      </p:grpSpPr>
      <p:sp>
        <p:nvSpPr>
          <p:cNvPr id="117" name="Google Shape;117;p31"/>
          <p:cNvSpPr txBox="1">
            <a:spLocks noGrp="1"/>
          </p:cNvSpPr>
          <p:nvPr>
            <p:ph type="title"/>
          </p:nvPr>
        </p:nvSpPr>
        <p:spPr>
          <a:xfrm>
            <a:off x="2895600" y="761999"/>
            <a:ext cx="8610599" cy="1303867"/>
          </a:xfrm>
          <a:prstGeom prst="rect">
            <a:avLst/>
          </a:prstGeom>
          <a:noFill/>
          <a:ln>
            <a:noFill/>
          </a:ln>
        </p:spPr>
        <p:txBody>
          <a:bodyPr spcFirstLastPara="1" wrap="square" lIns="91425" tIns="45700" rIns="91425" bIns="45700" anchor="ctr" anchorCtr="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8" name="Google Shape;118;p31"/>
          <p:cNvSpPr txBox="1">
            <a:spLocks noGrp="1"/>
          </p:cNvSpPr>
          <p:nvPr>
            <p:ph type="body" idx="1"/>
          </p:nvPr>
        </p:nvSpPr>
        <p:spPr>
          <a:xfrm>
            <a:off x="685800" y="2202080"/>
            <a:ext cx="3456432" cy="617320"/>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119" name="Google Shape;119;p31"/>
          <p:cNvSpPr txBox="1">
            <a:spLocks noGrp="1"/>
          </p:cNvSpPr>
          <p:nvPr>
            <p:ph type="body" idx="2"/>
          </p:nvPr>
        </p:nvSpPr>
        <p:spPr>
          <a:xfrm>
            <a:off x="685799" y="2904565"/>
            <a:ext cx="3456432" cy="331413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200"/>
              <a:buNone/>
              <a:defRPr sz="1200"/>
            </a:lvl2pPr>
            <a:lvl3pPr marL="1371600" lvl="2" indent="-228600" algn="l">
              <a:lnSpc>
                <a:spcPct val="90000"/>
              </a:lnSpc>
              <a:spcBef>
                <a:spcPts val="500"/>
              </a:spcBef>
              <a:spcAft>
                <a:spcPts val="0"/>
              </a:spcAft>
              <a:buClr>
                <a:schemeClr val="lt1"/>
              </a:buClr>
              <a:buSzPts val="1000"/>
              <a:buNone/>
              <a:defRPr sz="1000"/>
            </a:lvl3pPr>
            <a:lvl4pPr marL="1828800" lvl="3" indent="-228600" algn="l">
              <a:lnSpc>
                <a:spcPct val="90000"/>
              </a:lnSpc>
              <a:spcBef>
                <a:spcPts val="500"/>
              </a:spcBef>
              <a:spcAft>
                <a:spcPts val="0"/>
              </a:spcAft>
              <a:buClr>
                <a:schemeClr val="lt1"/>
              </a:buClr>
              <a:buSzPts val="900"/>
              <a:buNone/>
              <a:defRPr sz="900"/>
            </a:lvl4pPr>
            <a:lvl5pPr marL="2286000" lvl="4" indent="-228600" algn="l">
              <a:lnSpc>
                <a:spcPct val="90000"/>
              </a:lnSpc>
              <a:spcBef>
                <a:spcPts val="500"/>
              </a:spcBef>
              <a:spcAft>
                <a:spcPts val="0"/>
              </a:spcAft>
              <a:buClr>
                <a:schemeClr val="lt1"/>
              </a:buClr>
              <a:buSzPts val="900"/>
              <a:buNone/>
              <a:defRPr sz="900"/>
            </a:lvl5pPr>
            <a:lvl6pPr marL="2743200" lvl="5" indent="-228600" algn="l">
              <a:lnSpc>
                <a:spcPct val="90000"/>
              </a:lnSpc>
              <a:spcBef>
                <a:spcPts val="500"/>
              </a:spcBef>
              <a:spcAft>
                <a:spcPts val="0"/>
              </a:spcAft>
              <a:buClr>
                <a:schemeClr val="lt1"/>
              </a:buClr>
              <a:buSzPts val="900"/>
              <a:buNone/>
              <a:defRPr sz="900"/>
            </a:lvl6pPr>
            <a:lvl7pPr marL="3200400" lvl="6" indent="-228600" algn="l">
              <a:lnSpc>
                <a:spcPct val="90000"/>
              </a:lnSpc>
              <a:spcBef>
                <a:spcPts val="500"/>
              </a:spcBef>
              <a:spcAft>
                <a:spcPts val="0"/>
              </a:spcAft>
              <a:buClr>
                <a:schemeClr val="lt1"/>
              </a:buClr>
              <a:buSzPts val="900"/>
              <a:buNone/>
              <a:defRPr sz="900"/>
            </a:lvl7pPr>
            <a:lvl8pPr marL="3657600" lvl="7" indent="-228600" algn="l">
              <a:lnSpc>
                <a:spcPct val="90000"/>
              </a:lnSpc>
              <a:spcBef>
                <a:spcPts val="500"/>
              </a:spcBef>
              <a:spcAft>
                <a:spcPts val="0"/>
              </a:spcAft>
              <a:buClr>
                <a:schemeClr val="lt1"/>
              </a:buClr>
              <a:buSzPts val="900"/>
              <a:buNone/>
              <a:defRPr sz="900"/>
            </a:lvl8pPr>
            <a:lvl9pPr marL="4114800" lvl="8" indent="-228600" algn="l">
              <a:lnSpc>
                <a:spcPct val="90000"/>
              </a:lnSpc>
              <a:spcBef>
                <a:spcPts val="500"/>
              </a:spcBef>
              <a:spcAft>
                <a:spcPts val="0"/>
              </a:spcAft>
              <a:buClr>
                <a:schemeClr val="lt1"/>
              </a:buClr>
              <a:buSzPts val="900"/>
              <a:buNone/>
              <a:defRPr sz="900"/>
            </a:lvl9pPr>
          </a:lstStyle>
          <a:p>
            <a:endParaRPr/>
          </a:p>
        </p:txBody>
      </p:sp>
      <p:sp>
        <p:nvSpPr>
          <p:cNvPr id="120" name="Google Shape;120;p31"/>
          <p:cNvSpPr txBox="1">
            <a:spLocks noGrp="1"/>
          </p:cNvSpPr>
          <p:nvPr>
            <p:ph type="body" idx="3"/>
          </p:nvPr>
        </p:nvSpPr>
        <p:spPr>
          <a:xfrm>
            <a:off x="4368800" y="2201333"/>
            <a:ext cx="3456432" cy="626534"/>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121" name="Google Shape;121;p31"/>
          <p:cNvSpPr txBox="1">
            <a:spLocks noGrp="1"/>
          </p:cNvSpPr>
          <p:nvPr>
            <p:ph type="body" idx="4"/>
          </p:nvPr>
        </p:nvSpPr>
        <p:spPr>
          <a:xfrm>
            <a:off x="4366858" y="2904067"/>
            <a:ext cx="3456432" cy="33146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200"/>
              <a:buNone/>
              <a:defRPr sz="1200"/>
            </a:lvl2pPr>
            <a:lvl3pPr marL="1371600" lvl="2" indent="-228600" algn="l">
              <a:lnSpc>
                <a:spcPct val="90000"/>
              </a:lnSpc>
              <a:spcBef>
                <a:spcPts val="500"/>
              </a:spcBef>
              <a:spcAft>
                <a:spcPts val="0"/>
              </a:spcAft>
              <a:buClr>
                <a:schemeClr val="lt1"/>
              </a:buClr>
              <a:buSzPts val="1000"/>
              <a:buNone/>
              <a:defRPr sz="1000"/>
            </a:lvl3pPr>
            <a:lvl4pPr marL="1828800" lvl="3" indent="-228600" algn="l">
              <a:lnSpc>
                <a:spcPct val="90000"/>
              </a:lnSpc>
              <a:spcBef>
                <a:spcPts val="500"/>
              </a:spcBef>
              <a:spcAft>
                <a:spcPts val="0"/>
              </a:spcAft>
              <a:buClr>
                <a:schemeClr val="lt1"/>
              </a:buClr>
              <a:buSzPts val="900"/>
              <a:buNone/>
              <a:defRPr sz="900"/>
            </a:lvl4pPr>
            <a:lvl5pPr marL="2286000" lvl="4" indent="-228600" algn="l">
              <a:lnSpc>
                <a:spcPct val="90000"/>
              </a:lnSpc>
              <a:spcBef>
                <a:spcPts val="500"/>
              </a:spcBef>
              <a:spcAft>
                <a:spcPts val="0"/>
              </a:spcAft>
              <a:buClr>
                <a:schemeClr val="lt1"/>
              </a:buClr>
              <a:buSzPts val="900"/>
              <a:buNone/>
              <a:defRPr sz="900"/>
            </a:lvl5pPr>
            <a:lvl6pPr marL="2743200" lvl="5" indent="-228600" algn="l">
              <a:lnSpc>
                <a:spcPct val="90000"/>
              </a:lnSpc>
              <a:spcBef>
                <a:spcPts val="500"/>
              </a:spcBef>
              <a:spcAft>
                <a:spcPts val="0"/>
              </a:spcAft>
              <a:buClr>
                <a:schemeClr val="lt1"/>
              </a:buClr>
              <a:buSzPts val="900"/>
              <a:buNone/>
              <a:defRPr sz="900"/>
            </a:lvl6pPr>
            <a:lvl7pPr marL="3200400" lvl="6" indent="-228600" algn="l">
              <a:lnSpc>
                <a:spcPct val="90000"/>
              </a:lnSpc>
              <a:spcBef>
                <a:spcPts val="500"/>
              </a:spcBef>
              <a:spcAft>
                <a:spcPts val="0"/>
              </a:spcAft>
              <a:buClr>
                <a:schemeClr val="lt1"/>
              </a:buClr>
              <a:buSzPts val="900"/>
              <a:buNone/>
              <a:defRPr sz="900"/>
            </a:lvl7pPr>
            <a:lvl8pPr marL="3657600" lvl="7" indent="-228600" algn="l">
              <a:lnSpc>
                <a:spcPct val="90000"/>
              </a:lnSpc>
              <a:spcBef>
                <a:spcPts val="500"/>
              </a:spcBef>
              <a:spcAft>
                <a:spcPts val="0"/>
              </a:spcAft>
              <a:buClr>
                <a:schemeClr val="lt1"/>
              </a:buClr>
              <a:buSzPts val="900"/>
              <a:buNone/>
              <a:defRPr sz="900"/>
            </a:lvl8pPr>
            <a:lvl9pPr marL="4114800" lvl="8" indent="-228600" algn="l">
              <a:lnSpc>
                <a:spcPct val="90000"/>
              </a:lnSpc>
              <a:spcBef>
                <a:spcPts val="500"/>
              </a:spcBef>
              <a:spcAft>
                <a:spcPts val="0"/>
              </a:spcAft>
              <a:buClr>
                <a:schemeClr val="lt1"/>
              </a:buClr>
              <a:buSzPts val="900"/>
              <a:buNone/>
              <a:defRPr sz="900"/>
            </a:lvl9pPr>
          </a:lstStyle>
          <a:p>
            <a:endParaRPr/>
          </a:p>
        </p:txBody>
      </p:sp>
      <p:sp>
        <p:nvSpPr>
          <p:cNvPr id="122" name="Google Shape;122;p31"/>
          <p:cNvSpPr txBox="1">
            <a:spLocks noGrp="1"/>
          </p:cNvSpPr>
          <p:nvPr>
            <p:ph type="body" idx="5"/>
          </p:nvPr>
        </p:nvSpPr>
        <p:spPr>
          <a:xfrm>
            <a:off x="8051800" y="2192866"/>
            <a:ext cx="3456432" cy="626534"/>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123" name="Google Shape;123;p31"/>
          <p:cNvSpPr txBox="1">
            <a:spLocks noGrp="1"/>
          </p:cNvSpPr>
          <p:nvPr>
            <p:ph type="body" idx="6"/>
          </p:nvPr>
        </p:nvSpPr>
        <p:spPr>
          <a:xfrm>
            <a:off x="8051801" y="2904565"/>
            <a:ext cx="3456432" cy="331413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200"/>
              <a:buNone/>
              <a:defRPr sz="1200"/>
            </a:lvl2pPr>
            <a:lvl3pPr marL="1371600" lvl="2" indent="-228600" algn="l">
              <a:lnSpc>
                <a:spcPct val="90000"/>
              </a:lnSpc>
              <a:spcBef>
                <a:spcPts val="500"/>
              </a:spcBef>
              <a:spcAft>
                <a:spcPts val="0"/>
              </a:spcAft>
              <a:buClr>
                <a:schemeClr val="lt1"/>
              </a:buClr>
              <a:buSzPts val="1000"/>
              <a:buNone/>
              <a:defRPr sz="1000"/>
            </a:lvl3pPr>
            <a:lvl4pPr marL="1828800" lvl="3" indent="-228600" algn="l">
              <a:lnSpc>
                <a:spcPct val="90000"/>
              </a:lnSpc>
              <a:spcBef>
                <a:spcPts val="500"/>
              </a:spcBef>
              <a:spcAft>
                <a:spcPts val="0"/>
              </a:spcAft>
              <a:buClr>
                <a:schemeClr val="lt1"/>
              </a:buClr>
              <a:buSzPts val="900"/>
              <a:buNone/>
              <a:defRPr sz="900"/>
            </a:lvl4pPr>
            <a:lvl5pPr marL="2286000" lvl="4" indent="-228600" algn="l">
              <a:lnSpc>
                <a:spcPct val="90000"/>
              </a:lnSpc>
              <a:spcBef>
                <a:spcPts val="500"/>
              </a:spcBef>
              <a:spcAft>
                <a:spcPts val="0"/>
              </a:spcAft>
              <a:buClr>
                <a:schemeClr val="lt1"/>
              </a:buClr>
              <a:buSzPts val="900"/>
              <a:buNone/>
              <a:defRPr sz="900"/>
            </a:lvl5pPr>
            <a:lvl6pPr marL="2743200" lvl="5" indent="-228600" algn="l">
              <a:lnSpc>
                <a:spcPct val="90000"/>
              </a:lnSpc>
              <a:spcBef>
                <a:spcPts val="500"/>
              </a:spcBef>
              <a:spcAft>
                <a:spcPts val="0"/>
              </a:spcAft>
              <a:buClr>
                <a:schemeClr val="lt1"/>
              </a:buClr>
              <a:buSzPts val="900"/>
              <a:buNone/>
              <a:defRPr sz="900"/>
            </a:lvl6pPr>
            <a:lvl7pPr marL="3200400" lvl="6" indent="-228600" algn="l">
              <a:lnSpc>
                <a:spcPct val="90000"/>
              </a:lnSpc>
              <a:spcBef>
                <a:spcPts val="500"/>
              </a:spcBef>
              <a:spcAft>
                <a:spcPts val="0"/>
              </a:spcAft>
              <a:buClr>
                <a:schemeClr val="lt1"/>
              </a:buClr>
              <a:buSzPts val="900"/>
              <a:buNone/>
              <a:defRPr sz="900"/>
            </a:lvl7pPr>
            <a:lvl8pPr marL="3657600" lvl="7" indent="-228600" algn="l">
              <a:lnSpc>
                <a:spcPct val="90000"/>
              </a:lnSpc>
              <a:spcBef>
                <a:spcPts val="500"/>
              </a:spcBef>
              <a:spcAft>
                <a:spcPts val="0"/>
              </a:spcAft>
              <a:buClr>
                <a:schemeClr val="lt1"/>
              </a:buClr>
              <a:buSzPts val="900"/>
              <a:buNone/>
              <a:defRPr sz="900"/>
            </a:lvl8pPr>
            <a:lvl9pPr marL="4114800" lvl="8" indent="-228600" algn="l">
              <a:lnSpc>
                <a:spcPct val="90000"/>
              </a:lnSpc>
              <a:spcBef>
                <a:spcPts val="500"/>
              </a:spcBef>
              <a:spcAft>
                <a:spcPts val="0"/>
              </a:spcAft>
              <a:buClr>
                <a:schemeClr val="lt1"/>
              </a:buClr>
              <a:buSzPts val="900"/>
              <a:buNone/>
              <a:defRPr sz="900"/>
            </a:lvl9pPr>
          </a:lstStyle>
          <a:p>
            <a:endParaRPr/>
          </a:p>
        </p:txBody>
      </p:sp>
      <p:sp>
        <p:nvSpPr>
          <p:cNvPr id="124" name="Google Shape;124;p31"/>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5" name="Google Shape;125;p31"/>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6" name="Google Shape;126;p31"/>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3 Picture Column">
  <p:cSld name="3 Picture Column">
    <p:spTree>
      <p:nvGrpSpPr>
        <p:cNvPr id="1" name="Shape 127"/>
        <p:cNvGrpSpPr/>
        <p:nvPr/>
      </p:nvGrpSpPr>
      <p:grpSpPr>
        <a:xfrm>
          <a:off x="0" y="0"/>
          <a:ext cx="0" cy="0"/>
          <a:chOff x="0" y="0"/>
          <a:chExt cx="0" cy="0"/>
        </a:xfrm>
      </p:grpSpPr>
      <p:sp>
        <p:nvSpPr>
          <p:cNvPr id="128" name="Google Shape;128;p32"/>
          <p:cNvSpPr txBox="1">
            <a:spLocks noGrp="1"/>
          </p:cNvSpPr>
          <p:nvPr>
            <p:ph type="title"/>
          </p:nvPr>
        </p:nvSpPr>
        <p:spPr>
          <a:xfrm>
            <a:off x="2895600" y="762000"/>
            <a:ext cx="8610599" cy="1295400"/>
          </a:xfrm>
          <a:prstGeom prst="rect">
            <a:avLst/>
          </a:prstGeom>
          <a:noFill/>
          <a:ln>
            <a:noFill/>
          </a:ln>
        </p:spPr>
        <p:txBody>
          <a:bodyPr spcFirstLastPara="1" wrap="square" lIns="91425" tIns="45700" rIns="91425" bIns="45700" anchor="ctr" anchorCtr="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9" name="Google Shape;129;p32"/>
          <p:cNvSpPr txBox="1">
            <a:spLocks noGrp="1"/>
          </p:cNvSpPr>
          <p:nvPr>
            <p:ph type="body" idx="1"/>
          </p:nvPr>
        </p:nvSpPr>
        <p:spPr>
          <a:xfrm>
            <a:off x="688618" y="4191000"/>
            <a:ext cx="3451582" cy="682765"/>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130" name="Google Shape;130;p32"/>
          <p:cNvSpPr>
            <a:spLocks noGrp="1"/>
          </p:cNvSpPr>
          <p:nvPr>
            <p:ph type="pic" idx="2"/>
          </p:nvPr>
        </p:nvSpPr>
        <p:spPr>
          <a:xfrm>
            <a:off x="688618" y="2362200"/>
            <a:ext cx="3451582" cy="1524000"/>
          </a:xfrm>
          <a:prstGeom prst="roundRect">
            <a:avLst>
              <a:gd name="adj" fmla="val 0"/>
            </a:avLst>
          </a:prstGeom>
          <a:noFill/>
          <a:ln>
            <a:noFill/>
          </a:ln>
          <a:effectLst>
            <a:outerShdw blurRad="50800" dist="50800" dir="5400000" algn="tl" rotWithShape="0">
              <a:srgbClr val="000000">
                <a:alpha val="42745"/>
              </a:srgbClr>
            </a:outerShdw>
          </a:effectLst>
        </p:spPr>
      </p:sp>
      <p:sp>
        <p:nvSpPr>
          <p:cNvPr id="131" name="Google Shape;131;p32"/>
          <p:cNvSpPr txBox="1">
            <a:spLocks noGrp="1"/>
          </p:cNvSpPr>
          <p:nvPr>
            <p:ph type="body" idx="3"/>
          </p:nvPr>
        </p:nvSpPr>
        <p:spPr>
          <a:xfrm>
            <a:off x="688618" y="4873764"/>
            <a:ext cx="3451582" cy="134492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200"/>
              <a:buNone/>
              <a:defRPr sz="1200"/>
            </a:lvl2pPr>
            <a:lvl3pPr marL="1371600" lvl="2" indent="-228600" algn="l">
              <a:lnSpc>
                <a:spcPct val="90000"/>
              </a:lnSpc>
              <a:spcBef>
                <a:spcPts val="500"/>
              </a:spcBef>
              <a:spcAft>
                <a:spcPts val="0"/>
              </a:spcAft>
              <a:buClr>
                <a:schemeClr val="lt1"/>
              </a:buClr>
              <a:buSzPts val="1000"/>
              <a:buNone/>
              <a:defRPr sz="1000"/>
            </a:lvl3pPr>
            <a:lvl4pPr marL="1828800" lvl="3" indent="-228600" algn="l">
              <a:lnSpc>
                <a:spcPct val="90000"/>
              </a:lnSpc>
              <a:spcBef>
                <a:spcPts val="500"/>
              </a:spcBef>
              <a:spcAft>
                <a:spcPts val="0"/>
              </a:spcAft>
              <a:buClr>
                <a:schemeClr val="lt1"/>
              </a:buClr>
              <a:buSzPts val="900"/>
              <a:buNone/>
              <a:defRPr sz="900"/>
            </a:lvl4pPr>
            <a:lvl5pPr marL="2286000" lvl="4" indent="-228600" algn="l">
              <a:lnSpc>
                <a:spcPct val="90000"/>
              </a:lnSpc>
              <a:spcBef>
                <a:spcPts val="500"/>
              </a:spcBef>
              <a:spcAft>
                <a:spcPts val="0"/>
              </a:spcAft>
              <a:buClr>
                <a:schemeClr val="lt1"/>
              </a:buClr>
              <a:buSzPts val="900"/>
              <a:buNone/>
              <a:defRPr sz="900"/>
            </a:lvl5pPr>
            <a:lvl6pPr marL="2743200" lvl="5" indent="-228600" algn="l">
              <a:lnSpc>
                <a:spcPct val="90000"/>
              </a:lnSpc>
              <a:spcBef>
                <a:spcPts val="500"/>
              </a:spcBef>
              <a:spcAft>
                <a:spcPts val="0"/>
              </a:spcAft>
              <a:buClr>
                <a:schemeClr val="lt1"/>
              </a:buClr>
              <a:buSzPts val="900"/>
              <a:buNone/>
              <a:defRPr sz="900"/>
            </a:lvl6pPr>
            <a:lvl7pPr marL="3200400" lvl="6" indent="-228600" algn="l">
              <a:lnSpc>
                <a:spcPct val="90000"/>
              </a:lnSpc>
              <a:spcBef>
                <a:spcPts val="500"/>
              </a:spcBef>
              <a:spcAft>
                <a:spcPts val="0"/>
              </a:spcAft>
              <a:buClr>
                <a:schemeClr val="lt1"/>
              </a:buClr>
              <a:buSzPts val="900"/>
              <a:buNone/>
              <a:defRPr sz="900"/>
            </a:lvl7pPr>
            <a:lvl8pPr marL="3657600" lvl="7" indent="-228600" algn="l">
              <a:lnSpc>
                <a:spcPct val="90000"/>
              </a:lnSpc>
              <a:spcBef>
                <a:spcPts val="500"/>
              </a:spcBef>
              <a:spcAft>
                <a:spcPts val="0"/>
              </a:spcAft>
              <a:buClr>
                <a:schemeClr val="lt1"/>
              </a:buClr>
              <a:buSzPts val="900"/>
              <a:buNone/>
              <a:defRPr sz="900"/>
            </a:lvl8pPr>
            <a:lvl9pPr marL="4114800" lvl="8" indent="-228600" algn="l">
              <a:lnSpc>
                <a:spcPct val="90000"/>
              </a:lnSpc>
              <a:spcBef>
                <a:spcPts val="500"/>
              </a:spcBef>
              <a:spcAft>
                <a:spcPts val="0"/>
              </a:spcAft>
              <a:buClr>
                <a:schemeClr val="lt1"/>
              </a:buClr>
              <a:buSzPts val="900"/>
              <a:buNone/>
              <a:defRPr sz="900"/>
            </a:lvl9pPr>
          </a:lstStyle>
          <a:p>
            <a:endParaRPr/>
          </a:p>
        </p:txBody>
      </p:sp>
      <p:sp>
        <p:nvSpPr>
          <p:cNvPr id="132" name="Google Shape;132;p32"/>
          <p:cNvSpPr txBox="1">
            <a:spLocks noGrp="1"/>
          </p:cNvSpPr>
          <p:nvPr>
            <p:ph type="body" idx="4"/>
          </p:nvPr>
        </p:nvSpPr>
        <p:spPr>
          <a:xfrm>
            <a:off x="4374263" y="4191000"/>
            <a:ext cx="3448935" cy="682765"/>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133" name="Google Shape;133;p32"/>
          <p:cNvSpPr>
            <a:spLocks noGrp="1"/>
          </p:cNvSpPr>
          <p:nvPr>
            <p:ph type="pic" idx="5"/>
          </p:nvPr>
        </p:nvSpPr>
        <p:spPr>
          <a:xfrm>
            <a:off x="4374263" y="2362200"/>
            <a:ext cx="3448936" cy="1524000"/>
          </a:xfrm>
          <a:prstGeom prst="roundRect">
            <a:avLst>
              <a:gd name="adj" fmla="val 0"/>
            </a:avLst>
          </a:prstGeom>
          <a:noFill/>
          <a:ln>
            <a:noFill/>
          </a:ln>
          <a:effectLst>
            <a:outerShdw blurRad="50800" dist="50800" dir="5400000" algn="tl" rotWithShape="0">
              <a:srgbClr val="000000">
                <a:alpha val="42745"/>
              </a:srgbClr>
            </a:outerShdw>
          </a:effectLst>
        </p:spPr>
      </p:sp>
      <p:sp>
        <p:nvSpPr>
          <p:cNvPr id="134" name="Google Shape;134;p32"/>
          <p:cNvSpPr txBox="1">
            <a:spLocks noGrp="1"/>
          </p:cNvSpPr>
          <p:nvPr>
            <p:ph type="body" idx="6"/>
          </p:nvPr>
        </p:nvSpPr>
        <p:spPr>
          <a:xfrm>
            <a:off x="4374264" y="4873763"/>
            <a:ext cx="3448935" cy="134492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200"/>
              <a:buNone/>
              <a:defRPr sz="1200"/>
            </a:lvl2pPr>
            <a:lvl3pPr marL="1371600" lvl="2" indent="-228600" algn="l">
              <a:lnSpc>
                <a:spcPct val="90000"/>
              </a:lnSpc>
              <a:spcBef>
                <a:spcPts val="500"/>
              </a:spcBef>
              <a:spcAft>
                <a:spcPts val="0"/>
              </a:spcAft>
              <a:buClr>
                <a:schemeClr val="lt1"/>
              </a:buClr>
              <a:buSzPts val="1000"/>
              <a:buNone/>
              <a:defRPr sz="1000"/>
            </a:lvl3pPr>
            <a:lvl4pPr marL="1828800" lvl="3" indent="-228600" algn="l">
              <a:lnSpc>
                <a:spcPct val="90000"/>
              </a:lnSpc>
              <a:spcBef>
                <a:spcPts val="500"/>
              </a:spcBef>
              <a:spcAft>
                <a:spcPts val="0"/>
              </a:spcAft>
              <a:buClr>
                <a:schemeClr val="lt1"/>
              </a:buClr>
              <a:buSzPts val="900"/>
              <a:buNone/>
              <a:defRPr sz="900"/>
            </a:lvl4pPr>
            <a:lvl5pPr marL="2286000" lvl="4" indent="-228600" algn="l">
              <a:lnSpc>
                <a:spcPct val="90000"/>
              </a:lnSpc>
              <a:spcBef>
                <a:spcPts val="500"/>
              </a:spcBef>
              <a:spcAft>
                <a:spcPts val="0"/>
              </a:spcAft>
              <a:buClr>
                <a:schemeClr val="lt1"/>
              </a:buClr>
              <a:buSzPts val="900"/>
              <a:buNone/>
              <a:defRPr sz="900"/>
            </a:lvl5pPr>
            <a:lvl6pPr marL="2743200" lvl="5" indent="-228600" algn="l">
              <a:lnSpc>
                <a:spcPct val="90000"/>
              </a:lnSpc>
              <a:spcBef>
                <a:spcPts val="500"/>
              </a:spcBef>
              <a:spcAft>
                <a:spcPts val="0"/>
              </a:spcAft>
              <a:buClr>
                <a:schemeClr val="lt1"/>
              </a:buClr>
              <a:buSzPts val="900"/>
              <a:buNone/>
              <a:defRPr sz="900"/>
            </a:lvl6pPr>
            <a:lvl7pPr marL="3200400" lvl="6" indent="-228600" algn="l">
              <a:lnSpc>
                <a:spcPct val="90000"/>
              </a:lnSpc>
              <a:spcBef>
                <a:spcPts val="500"/>
              </a:spcBef>
              <a:spcAft>
                <a:spcPts val="0"/>
              </a:spcAft>
              <a:buClr>
                <a:schemeClr val="lt1"/>
              </a:buClr>
              <a:buSzPts val="900"/>
              <a:buNone/>
              <a:defRPr sz="900"/>
            </a:lvl7pPr>
            <a:lvl8pPr marL="3657600" lvl="7" indent="-228600" algn="l">
              <a:lnSpc>
                <a:spcPct val="90000"/>
              </a:lnSpc>
              <a:spcBef>
                <a:spcPts val="500"/>
              </a:spcBef>
              <a:spcAft>
                <a:spcPts val="0"/>
              </a:spcAft>
              <a:buClr>
                <a:schemeClr val="lt1"/>
              </a:buClr>
              <a:buSzPts val="900"/>
              <a:buNone/>
              <a:defRPr sz="900"/>
            </a:lvl8pPr>
            <a:lvl9pPr marL="4114800" lvl="8" indent="-228600" algn="l">
              <a:lnSpc>
                <a:spcPct val="90000"/>
              </a:lnSpc>
              <a:spcBef>
                <a:spcPts val="500"/>
              </a:spcBef>
              <a:spcAft>
                <a:spcPts val="0"/>
              </a:spcAft>
              <a:buClr>
                <a:schemeClr val="lt1"/>
              </a:buClr>
              <a:buSzPts val="900"/>
              <a:buNone/>
              <a:defRPr sz="900"/>
            </a:lvl9pPr>
          </a:lstStyle>
          <a:p>
            <a:endParaRPr/>
          </a:p>
        </p:txBody>
      </p:sp>
      <p:sp>
        <p:nvSpPr>
          <p:cNvPr id="135" name="Google Shape;135;p32"/>
          <p:cNvSpPr txBox="1">
            <a:spLocks noGrp="1"/>
          </p:cNvSpPr>
          <p:nvPr>
            <p:ph type="body" idx="7"/>
          </p:nvPr>
        </p:nvSpPr>
        <p:spPr>
          <a:xfrm>
            <a:off x="8049731" y="4191000"/>
            <a:ext cx="3456469" cy="682765"/>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lt1"/>
              </a:buClr>
              <a:buSzPts val="2400"/>
              <a:buNone/>
              <a:defRPr sz="2400" b="0">
                <a:solidFill>
                  <a:schemeClr val="lt1"/>
                </a:solidFill>
              </a:defRPr>
            </a:lvl1pPr>
            <a:lvl2pPr marL="914400" lvl="1" indent="-228600" algn="l">
              <a:lnSpc>
                <a:spcPct val="90000"/>
              </a:lnSpc>
              <a:spcBef>
                <a:spcPts val="500"/>
              </a:spcBef>
              <a:spcAft>
                <a:spcPts val="0"/>
              </a:spcAft>
              <a:buClr>
                <a:schemeClr val="lt1"/>
              </a:buClr>
              <a:buSzPts val="2000"/>
              <a:buNone/>
              <a:defRPr sz="2000" b="1"/>
            </a:lvl2pPr>
            <a:lvl3pPr marL="1371600" lvl="2" indent="-228600" algn="l">
              <a:lnSpc>
                <a:spcPct val="90000"/>
              </a:lnSpc>
              <a:spcBef>
                <a:spcPts val="500"/>
              </a:spcBef>
              <a:spcAft>
                <a:spcPts val="0"/>
              </a:spcAft>
              <a:buClr>
                <a:schemeClr val="lt1"/>
              </a:buClr>
              <a:buSzPts val="1800"/>
              <a:buNone/>
              <a:defRPr sz="1800" b="1"/>
            </a:lvl3pPr>
            <a:lvl4pPr marL="1828800" lvl="3" indent="-228600" algn="l">
              <a:lnSpc>
                <a:spcPct val="90000"/>
              </a:lnSpc>
              <a:spcBef>
                <a:spcPts val="500"/>
              </a:spcBef>
              <a:spcAft>
                <a:spcPts val="0"/>
              </a:spcAft>
              <a:buClr>
                <a:schemeClr val="lt1"/>
              </a:buClr>
              <a:buSzPts val="1600"/>
              <a:buNone/>
              <a:defRPr sz="1600" b="1"/>
            </a:lvl4pPr>
            <a:lvl5pPr marL="2286000" lvl="4" indent="-228600" algn="l">
              <a:lnSpc>
                <a:spcPct val="90000"/>
              </a:lnSpc>
              <a:spcBef>
                <a:spcPts val="500"/>
              </a:spcBef>
              <a:spcAft>
                <a:spcPts val="0"/>
              </a:spcAft>
              <a:buClr>
                <a:schemeClr val="lt1"/>
              </a:buClr>
              <a:buSzPts val="1600"/>
              <a:buNone/>
              <a:defRPr sz="1600" b="1"/>
            </a:lvl5pPr>
            <a:lvl6pPr marL="2743200" lvl="5" indent="-228600" algn="l">
              <a:lnSpc>
                <a:spcPct val="90000"/>
              </a:lnSpc>
              <a:spcBef>
                <a:spcPts val="500"/>
              </a:spcBef>
              <a:spcAft>
                <a:spcPts val="0"/>
              </a:spcAft>
              <a:buClr>
                <a:schemeClr val="lt1"/>
              </a:buClr>
              <a:buSzPts val="1600"/>
              <a:buNone/>
              <a:defRPr sz="1600" b="1"/>
            </a:lvl6pPr>
            <a:lvl7pPr marL="3200400" lvl="6" indent="-228600" algn="l">
              <a:lnSpc>
                <a:spcPct val="90000"/>
              </a:lnSpc>
              <a:spcBef>
                <a:spcPts val="500"/>
              </a:spcBef>
              <a:spcAft>
                <a:spcPts val="0"/>
              </a:spcAft>
              <a:buClr>
                <a:schemeClr val="lt1"/>
              </a:buClr>
              <a:buSzPts val="1600"/>
              <a:buNone/>
              <a:defRPr sz="1600" b="1"/>
            </a:lvl7pPr>
            <a:lvl8pPr marL="3657600" lvl="7" indent="-228600" algn="l">
              <a:lnSpc>
                <a:spcPct val="90000"/>
              </a:lnSpc>
              <a:spcBef>
                <a:spcPts val="500"/>
              </a:spcBef>
              <a:spcAft>
                <a:spcPts val="0"/>
              </a:spcAft>
              <a:buClr>
                <a:schemeClr val="lt1"/>
              </a:buClr>
              <a:buSzPts val="1600"/>
              <a:buNone/>
              <a:defRPr sz="1600" b="1"/>
            </a:lvl8pPr>
            <a:lvl9pPr marL="4114800" lvl="8" indent="-228600" algn="l">
              <a:lnSpc>
                <a:spcPct val="90000"/>
              </a:lnSpc>
              <a:spcBef>
                <a:spcPts val="500"/>
              </a:spcBef>
              <a:spcAft>
                <a:spcPts val="0"/>
              </a:spcAft>
              <a:buClr>
                <a:schemeClr val="lt1"/>
              </a:buClr>
              <a:buSzPts val="1600"/>
              <a:buNone/>
              <a:defRPr sz="1600" b="1"/>
            </a:lvl9pPr>
          </a:lstStyle>
          <a:p>
            <a:endParaRPr/>
          </a:p>
        </p:txBody>
      </p:sp>
      <p:sp>
        <p:nvSpPr>
          <p:cNvPr id="136" name="Google Shape;136;p32"/>
          <p:cNvSpPr>
            <a:spLocks noGrp="1"/>
          </p:cNvSpPr>
          <p:nvPr>
            <p:ph type="pic" idx="8"/>
          </p:nvPr>
        </p:nvSpPr>
        <p:spPr>
          <a:xfrm>
            <a:off x="8049855" y="2362200"/>
            <a:ext cx="3447878" cy="1524000"/>
          </a:xfrm>
          <a:prstGeom prst="roundRect">
            <a:avLst>
              <a:gd name="adj" fmla="val 0"/>
            </a:avLst>
          </a:prstGeom>
          <a:noFill/>
          <a:ln>
            <a:noFill/>
          </a:ln>
          <a:effectLst>
            <a:outerShdw blurRad="50800" dist="50800" dir="5400000" algn="tl" rotWithShape="0">
              <a:srgbClr val="000000">
                <a:alpha val="42745"/>
              </a:srgbClr>
            </a:outerShdw>
          </a:effectLst>
        </p:spPr>
      </p:sp>
      <p:sp>
        <p:nvSpPr>
          <p:cNvPr id="137" name="Google Shape;137;p32"/>
          <p:cNvSpPr txBox="1">
            <a:spLocks noGrp="1"/>
          </p:cNvSpPr>
          <p:nvPr>
            <p:ph type="body" idx="9"/>
          </p:nvPr>
        </p:nvSpPr>
        <p:spPr>
          <a:xfrm>
            <a:off x="8049731" y="4873761"/>
            <a:ext cx="3452445" cy="134492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lt1"/>
              </a:buClr>
              <a:buSzPts val="1400"/>
              <a:buNone/>
              <a:defRPr sz="1400"/>
            </a:lvl1pPr>
            <a:lvl2pPr marL="914400" lvl="1" indent="-228600" algn="l">
              <a:lnSpc>
                <a:spcPct val="90000"/>
              </a:lnSpc>
              <a:spcBef>
                <a:spcPts val="500"/>
              </a:spcBef>
              <a:spcAft>
                <a:spcPts val="0"/>
              </a:spcAft>
              <a:buClr>
                <a:schemeClr val="lt1"/>
              </a:buClr>
              <a:buSzPts val="1200"/>
              <a:buNone/>
              <a:defRPr sz="1200"/>
            </a:lvl2pPr>
            <a:lvl3pPr marL="1371600" lvl="2" indent="-228600" algn="l">
              <a:lnSpc>
                <a:spcPct val="90000"/>
              </a:lnSpc>
              <a:spcBef>
                <a:spcPts val="500"/>
              </a:spcBef>
              <a:spcAft>
                <a:spcPts val="0"/>
              </a:spcAft>
              <a:buClr>
                <a:schemeClr val="lt1"/>
              </a:buClr>
              <a:buSzPts val="1000"/>
              <a:buNone/>
              <a:defRPr sz="1000"/>
            </a:lvl3pPr>
            <a:lvl4pPr marL="1828800" lvl="3" indent="-228600" algn="l">
              <a:lnSpc>
                <a:spcPct val="90000"/>
              </a:lnSpc>
              <a:spcBef>
                <a:spcPts val="500"/>
              </a:spcBef>
              <a:spcAft>
                <a:spcPts val="0"/>
              </a:spcAft>
              <a:buClr>
                <a:schemeClr val="lt1"/>
              </a:buClr>
              <a:buSzPts val="900"/>
              <a:buNone/>
              <a:defRPr sz="900"/>
            </a:lvl4pPr>
            <a:lvl5pPr marL="2286000" lvl="4" indent="-228600" algn="l">
              <a:lnSpc>
                <a:spcPct val="90000"/>
              </a:lnSpc>
              <a:spcBef>
                <a:spcPts val="500"/>
              </a:spcBef>
              <a:spcAft>
                <a:spcPts val="0"/>
              </a:spcAft>
              <a:buClr>
                <a:schemeClr val="lt1"/>
              </a:buClr>
              <a:buSzPts val="900"/>
              <a:buNone/>
              <a:defRPr sz="900"/>
            </a:lvl5pPr>
            <a:lvl6pPr marL="2743200" lvl="5" indent="-228600" algn="l">
              <a:lnSpc>
                <a:spcPct val="90000"/>
              </a:lnSpc>
              <a:spcBef>
                <a:spcPts val="500"/>
              </a:spcBef>
              <a:spcAft>
                <a:spcPts val="0"/>
              </a:spcAft>
              <a:buClr>
                <a:schemeClr val="lt1"/>
              </a:buClr>
              <a:buSzPts val="900"/>
              <a:buNone/>
              <a:defRPr sz="900"/>
            </a:lvl6pPr>
            <a:lvl7pPr marL="3200400" lvl="6" indent="-228600" algn="l">
              <a:lnSpc>
                <a:spcPct val="90000"/>
              </a:lnSpc>
              <a:spcBef>
                <a:spcPts val="500"/>
              </a:spcBef>
              <a:spcAft>
                <a:spcPts val="0"/>
              </a:spcAft>
              <a:buClr>
                <a:schemeClr val="lt1"/>
              </a:buClr>
              <a:buSzPts val="900"/>
              <a:buNone/>
              <a:defRPr sz="900"/>
            </a:lvl7pPr>
            <a:lvl8pPr marL="3657600" lvl="7" indent="-228600" algn="l">
              <a:lnSpc>
                <a:spcPct val="90000"/>
              </a:lnSpc>
              <a:spcBef>
                <a:spcPts val="500"/>
              </a:spcBef>
              <a:spcAft>
                <a:spcPts val="0"/>
              </a:spcAft>
              <a:buClr>
                <a:schemeClr val="lt1"/>
              </a:buClr>
              <a:buSzPts val="900"/>
              <a:buNone/>
              <a:defRPr sz="900"/>
            </a:lvl8pPr>
            <a:lvl9pPr marL="4114800" lvl="8" indent="-228600" algn="l">
              <a:lnSpc>
                <a:spcPct val="90000"/>
              </a:lnSpc>
              <a:spcBef>
                <a:spcPts val="500"/>
              </a:spcBef>
              <a:spcAft>
                <a:spcPts val="0"/>
              </a:spcAft>
              <a:buClr>
                <a:schemeClr val="lt1"/>
              </a:buClr>
              <a:buSzPts val="900"/>
              <a:buNone/>
              <a:defRPr sz="900"/>
            </a:lvl9pPr>
          </a:lstStyle>
          <a:p>
            <a:endParaRPr/>
          </a:p>
        </p:txBody>
      </p:sp>
      <p:sp>
        <p:nvSpPr>
          <p:cNvPr id="138" name="Google Shape;138;p32"/>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9" name="Google Shape;139;p32"/>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0" name="Google Shape;140;p32"/>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41"/>
        <p:cNvGrpSpPr/>
        <p:nvPr/>
      </p:nvGrpSpPr>
      <p:grpSpPr>
        <a:xfrm>
          <a:off x="0" y="0"/>
          <a:ext cx="0" cy="0"/>
          <a:chOff x="0" y="0"/>
          <a:chExt cx="0" cy="0"/>
        </a:xfrm>
      </p:grpSpPr>
      <p:sp>
        <p:nvSpPr>
          <p:cNvPr id="142" name="Google Shape;142;p33"/>
          <p:cNvSpPr txBox="1">
            <a:spLocks noGrp="1"/>
          </p:cNvSpPr>
          <p:nvPr>
            <p:ph type="title"/>
          </p:nvPr>
        </p:nvSpPr>
        <p:spPr>
          <a:xfrm>
            <a:off x="2895600" y="764373"/>
            <a:ext cx="8610600" cy="1293028"/>
          </a:xfrm>
          <a:prstGeom prst="rect">
            <a:avLst/>
          </a:prstGeom>
          <a:noFill/>
          <a:ln>
            <a:noFill/>
          </a:ln>
        </p:spPr>
        <p:txBody>
          <a:bodyPr spcFirstLastPara="1" wrap="square" lIns="91425" tIns="45700" rIns="91425" bIns="45700" anchor="ctr" anchorCtr="0">
            <a:normAutofit/>
          </a:bodyPr>
          <a:lstStyle>
            <a:lvl1pPr lvl="0" algn="r">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3" name="Google Shape;143;p33"/>
          <p:cNvSpPr txBox="1">
            <a:spLocks noGrp="1"/>
          </p:cNvSpPr>
          <p:nvPr>
            <p:ph type="body" idx="1"/>
          </p:nvPr>
        </p:nvSpPr>
        <p:spPr>
          <a:xfrm rot="5400000">
            <a:off x="4083938" y="-1203579"/>
            <a:ext cx="4024125" cy="108204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44" name="Google Shape;144;p33"/>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5" name="Google Shape;145;p33"/>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6" name="Google Shape;146;p33"/>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147"/>
        <p:cNvGrpSpPr/>
        <p:nvPr/>
      </p:nvGrpSpPr>
      <p:grpSpPr>
        <a:xfrm>
          <a:off x="0" y="0"/>
          <a:ext cx="0" cy="0"/>
          <a:chOff x="0" y="0"/>
          <a:chExt cx="0" cy="0"/>
        </a:xfrm>
      </p:grpSpPr>
      <p:pic>
        <p:nvPicPr>
          <p:cNvPr id="148" name="Google Shape;148;p34" descr="C0-HD-BTM.png"/>
          <p:cNvPicPr preferRelativeResize="0"/>
          <p:nvPr/>
        </p:nvPicPr>
        <p:blipFill rotWithShape="1">
          <a:blip r:embed="rId2">
            <a:alphaModFix/>
          </a:blip>
          <a:srcRect/>
          <a:stretch/>
        </p:blipFill>
        <p:spPr>
          <a:xfrm>
            <a:off x="0" y="4375150"/>
            <a:ext cx="12192000" cy="2482850"/>
          </a:xfrm>
          <a:prstGeom prst="rect">
            <a:avLst/>
          </a:prstGeom>
          <a:noFill/>
          <a:ln>
            <a:noFill/>
          </a:ln>
        </p:spPr>
      </p:pic>
      <p:sp>
        <p:nvSpPr>
          <p:cNvPr id="149" name="Google Shape;149;p34"/>
          <p:cNvSpPr txBox="1">
            <a:spLocks noGrp="1"/>
          </p:cNvSpPr>
          <p:nvPr>
            <p:ph type="title"/>
          </p:nvPr>
        </p:nvSpPr>
        <p:spPr>
          <a:xfrm rot="5400000">
            <a:off x="8525934" y="1667933"/>
            <a:ext cx="3903133" cy="20574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40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0" name="Google Shape;150;p34"/>
          <p:cNvSpPr txBox="1">
            <a:spLocks noGrp="1"/>
          </p:cNvSpPr>
          <p:nvPr>
            <p:ph type="body" idx="1"/>
          </p:nvPr>
        </p:nvSpPr>
        <p:spPr>
          <a:xfrm rot="5400000">
            <a:off x="3175000" y="-1405467"/>
            <a:ext cx="3903133" cy="8204201"/>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lt1"/>
              </a:buClr>
              <a:buSzPts val="1800"/>
              <a:buChar char="•"/>
              <a:defRPr/>
            </a:lvl1pPr>
            <a:lvl2pPr marL="914400" lvl="1" indent="-342900" algn="l">
              <a:lnSpc>
                <a:spcPct val="90000"/>
              </a:lnSpc>
              <a:spcBef>
                <a:spcPts val="500"/>
              </a:spcBef>
              <a:spcAft>
                <a:spcPts val="0"/>
              </a:spcAft>
              <a:buClr>
                <a:schemeClr val="lt1"/>
              </a:buClr>
              <a:buSzPts val="1800"/>
              <a:buChar char="•"/>
              <a:defRPr/>
            </a:lvl2pPr>
            <a:lvl3pPr marL="1371600" lvl="2" indent="-342900" algn="l">
              <a:lnSpc>
                <a:spcPct val="90000"/>
              </a:lnSpc>
              <a:spcBef>
                <a:spcPts val="500"/>
              </a:spcBef>
              <a:spcAft>
                <a:spcPts val="0"/>
              </a:spcAft>
              <a:buClr>
                <a:schemeClr val="lt1"/>
              </a:buClr>
              <a:buSzPts val="1800"/>
              <a:buChar char="•"/>
              <a:defRPr/>
            </a:lvl3pPr>
            <a:lvl4pPr marL="1828800" lvl="3" indent="-342900" algn="l">
              <a:lnSpc>
                <a:spcPct val="90000"/>
              </a:lnSpc>
              <a:spcBef>
                <a:spcPts val="500"/>
              </a:spcBef>
              <a:spcAft>
                <a:spcPts val="0"/>
              </a:spcAft>
              <a:buClr>
                <a:schemeClr val="lt1"/>
              </a:buClr>
              <a:buSzPts val="1800"/>
              <a:buChar char="•"/>
              <a:defRPr/>
            </a:lvl4pPr>
            <a:lvl5pPr marL="2286000" lvl="4" indent="-342900" algn="l">
              <a:lnSpc>
                <a:spcPct val="90000"/>
              </a:lnSpc>
              <a:spcBef>
                <a:spcPts val="500"/>
              </a:spcBef>
              <a:spcAft>
                <a:spcPts val="0"/>
              </a:spcAft>
              <a:buClr>
                <a:schemeClr val="lt1"/>
              </a:buClr>
              <a:buSzPts val="1800"/>
              <a:buChar char="•"/>
              <a:defRPr/>
            </a:lvl5pPr>
            <a:lvl6pPr marL="2743200" lvl="5" indent="-342900" algn="l">
              <a:lnSpc>
                <a:spcPct val="90000"/>
              </a:lnSpc>
              <a:spcBef>
                <a:spcPts val="500"/>
              </a:spcBef>
              <a:spcAft>
                <a:spcPts val="0"/>
              </a:spcAft>
              <a:buClr>
                <a:schemeClr val="lt1"/>
              </a:buClr>
              <a:buSzPts val="1800"/>
              <a:buChar char="•"/>
              <a:defRPr/>
            </a:lvl6pPr>
            <a:lvl7pPr marL="3200400" lvl="6" indent="-342900" algn="l">
              <a:lnSpc>
                <a:spcPct val="90000"/>
              </a:lnSpc>
              <a:spcBef>
                <a:spcPts val="500"/>
              </a:spcBef>
              <a:spcAft>
                <a:spcPts val="0"/>
              </a:spcAft>
              <a:buClr>
                <a:schemeClr val="lt1"/>
              </a:buClr>
              <a:buSzPts val="1800"/>
              <a:buChar char="•"/>
              <a:defRPr/>
            </a:lvl7pPr>
            <a:lvl8pPr marL="3657600" lvl="7" indent="-342900" algn="l">
              <a:lnSpc>
                <a:spcPct val="90000"/>
              </a:lnSpc>
              <a:spcBef>
                <a:spcPts val="500"/>
              </a:spcBef>
              <a:spcAft>
                <a:spcPts val="0"/>
              </a:spcAft>
              <a:buClr>
                <a:schemeClr val="lt1"/>
              </a:buClr>
              <a:buSzPts val="1800"/>
              <a:buChar char="•"/>
              <a:defRPr/>
            </a:lvl8pPr>
            <a:lvl9pPr marL="4114800" lvl="8" indent="-342900" algn="l">
              <a:lnSpc>
                <a:spcPct val="90000"/>
              </a:lnSpc>
              <a:spcBef>
                <a:spcPts val="500"/>
              </a:spcBef>
              <a:spcAft>
                <a:spcPts val="0"/>
              </a:spcAft>
              <a:buClr>
                <a:schemeClr val="lt1"/>
              </a:buClr>
              <a:buSzPts val="1800"/>
              <a:buChar char="•"/>
              <a:defRPr/>
            </a:lvl9pPr>
          </a:lstStyle>
          <a:p>
            <a:endParaRPr/>
          </a:p>
        </p:txBody>
      </p:sp>
      <p:sp>
        <p:nvSpPr>
          <p:cNvPr id="151" name="Google Shape;151;p34"/>
          <p:cNvSpPr txBox="1">
            <a:spLocks noGrp="1"/>
          </p:cNvSpPr>
          <p:nvPr>
            <p:ph type="dt" idx="10"/>
          </p:nvPr>
        </p:nvSpPr>
        <p:spPr>
          <a:xfrm>
            <a:off x="7814452" y="379941"/>
            <a:ext cx="291084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2" name="Google Shape;152;p34"/>
          <p:cNvSpPr txBox="1">
            <a:spLocks noGrp="1"/>
          </p:cNvSpPr>
          <p:nvPr>
            <p:ph type="ftr" idx="11"/>
          </p:nvPr>
        </p:nvSpPr>
        <p:spPr>
          <a:xfrm>
            <a:off x="685800" y="381000"/>
            <a:ext cx="6991492"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3" name="Google Shape;153;p34"/>
          <p:cNvSpPr txBox="1">
            <a:spLocks noGrp="1"/>
          </p:cNvSpPr>
          <p:nvPr>
            <p:ph type="sldNum" idx="12"/>
          </p:nvPr>
        </p:nvSpPr>
        <p:spPr>
          <a:xfrm>
            <a:off x="10862452" y="381000"/>
            <a:ext cx="643748"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1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17" Type="http://schemas.openxmlformats.org/officeDocument/2006/relationships/slideLayout" Target="../slideLayouts/slideLayout18.xml"/><Relationship Id="rId2" Type="http://schemas.openxmlformats.org/officeDocument/2006/relationships/slideLayout" Target="../slideLayouts/slideLayout3.xml"/><Relationship Id="rId16" Type="http://schemas.openxmlformats.org/officeDocument/2006/relationships/slideLayout" Target="../slideLayouts/slideLayout17.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5" Type="http://schemas.openxmlformats.org/officeDocument/2006/relationships/slideLayout" Target="../slideLayouts/slideLayout16.xml"/><Relationship Id="rId10" Type="http://schemas.openxmlformats.org/officeDocument/2006/relationships/slideLayout" Target="../slideLayouts/slideLayout11.xml"/><Relationship Id="rId19" Type="http://schemas.openxmlformats.org/officeDocument/2006/relationships/image" Target="../media/image1.png"/><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pic>
        <p:nvPicPr>
          <p:cNvPr id="6" name="Google Shape;6;p16" descr="C0-HD-TOP.png"/>
          <p:cNvPicPr preferRelativeResize="0"/>
          <p:nvPr/>
        </p:nvPicPr>
        <p:blipFill rotWithShape="1">
          <a:blip r:embed="rId3">
            <a:alphaModFix/>
          </a:blip>
          <a:srcRect/>
          <a:stretch/>
        </p:blipFill>
        <p:spPr>
          <a:xfrm>
            <a:off x="0" y="0"/>
            <a:ext cx="12192000" cy="1441450"/>
          </a:xfrm>
          <a:prstGeom prst="rect">
            <a:avLst/>
          </a:prstGeom>
          <a:noFill/>
          <a:ln>
            <a:noFill/>
          </a:ln>
        </p:spPr>
      </p:pic>
      <p:sp>
        <p:nvSpPr>
          <p:cNvPr id="7" name="Google Shape;7;p16"/>
          <p:cNvSpPr txBox="1">
            <a:spLocks noGrp="1"/>
          </p:cNvSpPr>
          <p:nvPr>
            <p:ph type="title"/>
          </p:nvPr>
        </p:nvSpPr>
        <p:spPr>
          <a:xfrm>
            <a:off x="2895600" y="764373"/>
            <a:ext cx="8610600" cy="1293028"/>
          </a:xfrm>
          <a:prstGeom prst="rect">
            <a:avLst/>
          </a:prstGeom>
          <a:noFill/>
          <a:ln>
            <a:noFill/>
          </a:ln>
        </p:spPr>
        <p:txBody>
          <a:bodyPr spcFirstLastPara="1" wrap="square" lIns="91425" tIns="45700" rIns="91425" bIns="45700" anchor="ctr" anchorCtr="0">
            <a:normAutofit/>
          </a:bodyPr>
          <a:lstStyle>
            <a:lvl1pPr marR="0" lvl="0" algn="r" rtl="0">
              <a:lnSpc>
                <a:spcPct val="90000"/>
              </a:lnSpc>
              <a:spcBef>
                <a:spcPts val="0"/>
              </a:spcBef>
              <a:spcAft>
                <a:spcPts val="0"/>
              </a:spcAft>
              <a:buClr>
                <a:schemeClr val="dk1"/>
              </a:buClr>
              <a:buSzPts val="4000"/>
              <a:buFont typeface="Century Gothic"/>
              <a:buNone/>
              <a:defRPr sz="4000" b="0" i="0" u="none" strike="noStrike" cap="none">
                <a:solidFill>
                  <a:schemeClr val="dk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 name="Google Shape;8;p16"/>
          <p:cNvSpPr txBox="1">
            <a:spLocks noGrp="1"/>
          </p:cNvSpPr>
          <p:nvPr>
            <p:ph type="body" idx="1"/>
          </p:nvPr>
        </p:nvSpPr>
        <p:spPr>
          <a:xfrm>
            <a:off x="685800" y="2194560"/>
            <a:ext cx="10820400" cy="4024125"/>
          </a:xfrm>
          <a:prstGeom prst="rect">
            <a:avLst/>
          </a:prstGeom>
          <a:noFill/>
          <a:ln>
            <a:noFill/>
          </a:ln>
        </p:spPr>
        <p:txBody>
          <a:bodyPr spcFirstLastPara="1" wrap="square" lIns="91425" tIns="45700" rIns="91425" bIns="45700" anchor="t" anchorCtr="0">
            <a:normAutofit/>
          </a:bodyPr>
          <a:lstStyle>
            <a:lvl1pPr marL="457200" marR="0" lvl="0" indent="-368300" algn="l" rtl="0">
              <a:lnSpc>
                <a:spcPct val="90000"/>
              </a:lnSpc>
              <a:spcBef>
                <a:spcPts val="1000"/>
              </a:spcBef>
              <a:spcAft>
                <a:spcPts val="0"/>
              </a:spcAft>
              <a:buClr>
                <a:schemeClr val="dk1"/>
              </a:buClr>
              <a:buSzPts val="2200"/>
              <a:buFont typeface="Arial"/>
              <a:buChar char="•"/>
              <a:defRPr sz="2200" b="0" i="0" u="none" strike="noStrike" cap="none">
                <a:solidFill>
                  <a:schemeClr val="dk1"/>
                </a:solidFill>
                <a:latin typeface="Century Gothic"/>
                <a:ea typeface="Century Gothic"/>
                <a:cs typeface="Century Gothic"/>
                <a:sym typeface="Century Gothic"/>
              </a:defRPr>
            </a:lvl1pPr>
            <a:lvl2pPr marL="914400" marR="0" lvl="1"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entury Gothic"/>
                <a:ea typeface="Century Gothic"/>
                <a:cs typeface="Century Gothic"/>
                <a:sym typeface="Century Gothic"/>
              </a:defRPr>
            </a:lvl2pPr>
            <a:lvl3pPr marL="1371600" marR="0" lvl="2"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entury Gothic"/>
                <a:ea typeface="Century Gothic"/>
                <a:cs typeface="Century Gothic"/>
                <a:sym typeface="Century Gothic"/>
              </a:defRPr>
            </a:lvl3pPr>
            <a:lvl4pPr marL="1828800" marR="0" lvl="3" indent="-330200" algn="l" rtl="0">
              <a:lnSpc>
                <a:spcPct val="90000"/>
              </a:lnSpc>
              <a:spcBef>
                <a:spcPts val="500"/>
              </a:spcBef>
              <a:spcAft>
                <a:spcPts val="0"/>
              </a:spcAft>
              <a:buClr>
                <a:schemeClr val="dk1"/>
              </a:buClr>
              <a:buSzPts val="1600"/>
              <a:buFont typeface="Arial"/>
              <a:buChar char="•"/>
              <a:defRPr sz="1600" b="0" i="0" u="none" strike="noStrike" cap="none">
                <a:solidFill>
                  <a:schemeClr val="dk1"/>
                </a:solidFill>
                <a:latin typeface="Century Gothic"/>
                <a:ea typeface="Century Gothic"/>
                <a:cs typeface="Century Gothic"/>
                <a:sym typeface="Century Gothic"/>
              </a:defRPr>
            </a:lvl4pPr>
            <a:lvl5pPr marL="2286000" marR="0" lvl="4" indent="-330200" algn="l" rtl="0">
              <a:lnSpc>
                <a:spcPct val="90000"/>
              </a:lnSpc>
              <a:spcBef>
                <a:spcPts val="500"/>
              </a:spcBef>
              <a:spcAft>
                <a:spcPts val="0"/>
              </a:spcAft>
              <a:buClr>
                <a:schemeClr val="dk1"/>
              </a:buClr>
              <a:buSzPts val="1600"/>
              <a:buFont typeface="Arial"/>
              <a:buChar char="•"/>
              <a:defRPr sz="1600" b="0" i="0" u="none" strike="noStrike" cap="none">
                <a:solidFill>
                  <a:schemeClr val="dk1"/>
                </a:solidFill>
                <a:latin typeface="Century Gothic"/>
                <a:ea typeface="Century Gothic"/>
                <a:cs typeface="Century Gothic"/>
                <a:sym typeface="Century Gothic"/>
              </a:defRPr>
            </a:lvl5pPr>
            <a:lvl6pPr marL="2743200" marR="0" lvl="5" indent="-330200" algn="l" rtl="0">
              <a:lnSpc>
                <a:spcPct val="90000"/>
              </a:lnSpc>
              <a:spcBef>
                <a:spcPts val="500"/>
              </a:spcBef>
              <a:spcAft>
                <a:spcPts val="0"/>
              </a:spcAft>
              <a:buClr>
                <a:schemeClr val="dk1"/>
              </a:buClr>
              <a:buSzPts val="1600"/>
              <a:buFont typeface="Arial"/>
              <a:buChar char="•"/>
              <a:defRPr sz="1600" b="0" i="0" u="none" strike="noStrike" cap="none">
                <a:solidFill>
                  <a:schemeClr val="dk1"/>
                </a:solidFill>
                <a:latin typeface="Century Gothic"/>
                <a:ea typeface="Century Gothic"/>
                <a:cs typeface="Century Gothic"/>
                <a:sym typeface="Century Gothic"/>
              </a:defRPr>
            </a:lvl6pPr>
            <a:lvl7pPr marL="3200400" marR="0" lvl="6" indent="-330200" algn="l" rtl="0">
              <a:lnSpc>
                <a:spcPct val="90000"/>
              </a:lnSpc>
              <a:spcBef>
                <a:spcPts val="500"/>
              </a:spcBef>
              <a:spcAft>
                <a:spcPts val="0"/>
              </a:spcAft>
              <a:buClr>
                <a:schemeClr val="dk1"/>
              </a:buClr>
              <a:buSzPts val="1600"/>
              <a:buFont typeface="Arial"/>
              <a:buChar char="•"/>
              <a:defRPr sz="1600" b="0" i="0" u="none" strike="noStrike" cap="none">
                <a:solidFill>
                  <a:schemeClr val="dk1"/>
                </a:solidFill>
                <a:latin typeface="Century Gothic"/>
                <a:ea typeface="Century Gothic"/>
                <a:cs typeface="Century Gothic"/>
                <a:sym typeface="Century Gothic"/>
              </a:defRPr>
            </a:lvl7pPr>
            <a:lvl8pPr marL="3657600" marR="0" lvl="7" indent="-330200" algn="l" rtl="0">
              <a:lnSpc>
                <a:spcPct val="90000"/>
              </a:lnSpc>
              <a:spcBef>
                <a:spcPts val="500"/>
              </a:spcBef>
              <a:spcAft>
                <a:spcPts val="0"/>
              </a:spcAft>
              <a:buClr>
                <a:schemeClr val="dk1"/>
              </a:buClr>
              <a:buSzPts val="1600"/>
              <a:buFont typeface="Arial"/>
              <a:buChar char="•"/>
              <a:defRPr sz="1600" b="0" i="0" u="none" strike="noStrike" cap="none">
                <a:solidFill>
                  <a:schemeClr val="dk1"/>
                </a:solidFill>
                <a:latin typeface="Century Gothic"/>
                <a:ea typeface="Century Gothic"/>
                <a:cs typeface="Century Gothic"/>
                <a:sym typeface="Century Gothic"/>
              </a:defRPr>
            </a:lvl8pPr>
            <a:lvl9pPr marL="4114800" marR="0" lvl="8" indent="-330200" algn="l" rtl="0">
              <a:lnSpc>
                <a:spcPct val="90000"/>
              </a:lnSpc>
              <a:spcBef>
                <a:spcPts val="500"/>
              </a:spcBef>
              <a:spcAft>
                <a:spcPts val="0"/>
              </a:spcAft>
              <a:buClr>
                <a:schemeClr val="dk1"/>
              </a:buClr>
              <a:buSzPts val="1600"/>
              <a:buFont typeface="Arial"/>
              <a:buChar char="•"/>
              <a:defRPr sz="1600" b="0" i="0" u="none" strike="noStrike" cap="none">
                <a:solidFill>
                  <a:schemeClr val="dk1"/>
                </a:solidFill>
                <a:latin typeface="Century Gothic"/>
                <a:ea typeface="Century Gothic"/>
                <a:cs typeface="Century Gothic"/>
                <a:sym typeface="Century Gothic"/>
              </a:defRPr>
            </a:lvl9pPr>
          </a:lstStyle>
          <a:p>
            <a:endParaRPr/>
          </a:p>
        </p:txBody>
      </p:sp>
      <p:sp>
        <p:nvSpPr>
          <p:cNvPr id="9" name="Google Shape;9;p16"/>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5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0" name="Google Shape;10;p16"/>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50" b="0" i="0" u="none" strike="noStrike" cap="none">
                <a:solidFill>
                  <a:srgbClr val="888888"/>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dk1"/>
                </a:solidFill>
                <a:latin typeface="Century Gothic"/>
                <a:ea typeface="Century Gothic"/>
                <a:cs typeface="Century Gothic"/>
                <a:sym typeface="Century Gothic"/>
              </a:defRPr>
            </a:lvl9pPr>
          </a:lstStyle>
          <a:p>
            <a:endParaRPr/>
          </a:p>
        </p:txBody>
      </p:sp>
      <p:sp>
        <p:nvSpPr>
          <p:cNvPr id="11" name="Google Shape;11;p16"/>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rgbClr val="888888"/>
                </a:solidFill>
                <a:latin typeface="Century Gothic"/>
                <a:ea typeface="Century Gothic"/>
                <a:cs typeface="Century Gothic"/>
                <a:sym typeface="Century Gothic"/>
              </a:defRPr>
            </a:lvl1pPr>
            <a:lvl2pPr marL="0" marR="0" lvl="1" indent="0" algn="r" rtl="0">
              <a:spcBef>
                <a:spcPts val="0"/>
              </a:spcBef>
              <a:buNone/>
              <a:defRPr sz="1050" b="0" i="0" u="none" strike="noStrike" cap="none">
                <a:solidFill>
                  <a:srgbClr val="888888"/>
                </a:solidFill>
                <a:latin typeface="Century Gothic"/>
                <a:ea typeface="Century Gothic"/>
                <a:cs typeface="Century Gothic"/>
                <a:sym typeface="Century Gothic"/>
              </a:defRPr>
            </a:lvl2pPr>
            <a:lvl3pPr marL="0" marR="0" lvl="2" indent="0" algn="r" rtl="0">
              <a:spcBef>
                <a:spcPts val="0"/>
              </a:spcBef>
              <a:buNone/>
              <a:defRPr sz="1050" b="0" i="0" u="none" strike="noStrike" cap="none">
                <a:solidFill>
                  <a:srgbClr val="888888"/>
                </a:solidFill>
                <a:latin typeface="Century Gothic"/>
                <a:ea typeface="Century Gothic"/>
                <a:cs typeface="Century Gothic"/>
                <a:sym typeface="Century Gothic"/>
              </a:defRPr>
            </a:lvl3pPr>
            <a:lvl4pPr marL="0" marR="0" lvl="3" indent="0" algn="r" rtl="0">
              <a:spcBef>
                <a:spcPts val="0"/>
              </a:spcBef>
              <a:buNone/>
              <a:defRPr sz="1050" b="0" i="0" u="none" strike="noStrike" cap="none">
                <a:solidFill>
                  <a:srgbClr val="888888"/>
                </a:solidFill>
                <a:latin typeface="Century Gothic"/>
                <a:ea typeface="Century Gothic"/>
                <a:cs typeface="Century Gothic"/>
                <a:sym typeface="Century Gothic"/>
              </a:defRPr>
            </a:lvl4pPr>
            <a:lvl5pPr marL="0" marR="0" lvl="4" indent="0" algn="r" rtl="0">
              <a:spcBef>
                <a:spcPts val="0"/>
              </a:spcBef>
              <a:buNone/>
              <a:defRPr sz="1050" b="0" i="0" u="none" strike="noStrike" cap="none">
                <a:solidFill>
                  <a:srgbClr val="888888"/>
                </a:solidFill>
                <a:latin typeface="Century Gothic"/>
                <a:ea typeface="Century Gothic"/>
                <a:cs typeface="Century Gothic"/>
                <a:sym typeface="Century Gothic"/>
              </a:defRPr>
            </a:lvl5pPr>
            <a:lvl6pPr marL="0" marR="0" lvl="5" indent="0" algn="r" rtl="0">
              <a:spcBef>
                <a:spcPts val="0"/>
              </a:spcBef>
              <a:buNone/>
              <a:defRPr sz="1050" b="0" i="0" u="none" strike="noStrike" cap="none">
                <a:solidFill>
                  <a:srgbClr val="888888"/>
                </a:solidFill>
                <a:latin typeface="Century Gothic"/>
                <a:ea typeface="Century Gothic"/>
                <a:cs typeface="Century Gothic"/>
                <a:sym typeface="Century Gothic"/>
              </a:defRPr>
            </a:lvl6pPr>
            <a:lvl7pPr marL="0" marR="0" lvl="6" indent="0" algn="r" rtl="0">
              <a:spcBef>
                <a:spcPts val="0"/>
              </a:spcBef>
              <a:buNone/>
              <a:defRPr sz="1050" b="0" i="0" u="none" strike="noStrike" cap="none">
                <a:solidFill>
                  <a:srgbClr val="888888"/>
                </a:solidFill>
                <a:latin typeface="Century Gothic"/>
                <a:ea typeface="Century Gothic"/>
                <a:cs typeface="Century Gothic"/>
                <a:sym typeface="Century Gothic"/>
              </a:defRPr>
            </a:lvl7pPr>
            <a:lvl8pPr marL="0" marR="0" lvl="7" indent="0" algn="r" rtl="0">
              <a:spcBef>
                <a:spcPts val="0"/>
              </a:spcBef>
              <a:buNone/>
              <a:defRPr sz="1050" b="0" i="0" u="none" strike="noStrike" cap="none">
                <a:solidFill>
                  <a:srgbClr val="888888"/>
                </a:solidFill>
                <a:latin typeface="Century Gothic"/>
                <a:ea typeface="Century Gothic"/>
                <a:cs typeface="Century Gothic"/>
                <a:sym typeface="Century Gothic"/>
              </a:defRPr>
            </a:lvl8pPr>
            <a:lvl9pPr marL="0" marR="0" lvl="8" indent="0" algn="r" rtl="0">
              <a:spcBef>
                <a:spcPts val="0"/>
              </a:spcBef>
              <a:buNone/>
              <a:defRPr sz="1050" b="0" i="0" u="none" strike="noStrike" cap="none">
                <a:solidFill>
                  <a:srgbClr val="888888"/>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9"/>
        <p:cNvGrpSpPr/>
        <p:nvPr/>
      </p:nvGrpSpPr>
      <p:grpSpPr>
        <a:xfrm>
          <a:off x="0" y="0"/>
          <a:ext cx="0" cy="0"/>
          <a:chOff x="0" y="0"/>
          <a:chExt cx="0" cy="0"/>
        </a:xfrm>
      </p:grpSpPr>
      <p:pic>
        <p:nvPicPr>
          <p:cNvPr id="20" name="Google Shape;20;p15" descr="C0-HD-TOP.png"/>
          <p:cNvPicPr preferRelativeResize="0"/>
          <p:nvPr/>
        </p:nvPicPr>
        <p:blipFill rotWithShape="1">
          <a:blip r:embed="rId19">
            <a:alphaModFix/>
          </a:blip>
          <a:srcRect/>
          <a:stretch/>
        </p:blipFill>
        <p:spPr>
          <a:xfrm>
            <a:off x="0" y="0"/>
            <a:ext cx="12192000" cy="1441450"/>
          </a:xfrm>
          <a:prstGeom prst="rect">
            <a:avLst/>
          </a:prstGeom>
          <a:noFill/>
          <a:ln>
            <a:noFill/>
          </a:ln>
        </p:spPr>
      </p:pic>
      <p:sp>
        <p:nvSpPr>
          <p:cNvPr id="21" name="Google Shape;21;p15"/>
          <p:cNvSpPr txBox="1">
            <a:spLocks noGrp="1"/>
          </p:cNvSpPr>
          <p:nvPr>
            <p:ph type="title"/>
          </p:nvPr>
        </p:nvSpPr>
        <p:spPr>
          <a:xfrm>
            <a:off x="2895600" y="764373"/>
            <a:ext cx="8610600" cy="1293028"/>
          </a:xfrm>
          <a:prstGeom prst="rect">
            <a:avLst/>
          </a:prstGeom>
          <a:noFill/>
          <a:ln>
            <a:noFill/>
          </a:ln>
        </p:spPr>
        <p:txBody>
          <a:bodyPr spcFirstLastPara="1" wrap="square" lIns="91425" tIns="45700" rIns="91425" bIns="45700" anchor="ctr" anchorCtr="0">
            <a:normAutofit/>
          </a:bodyPr>
          <a:lstStyle>
            <a:lvl1pPr marR="0" lvl="0" algn="r" rtl="0">
              <a:lnSpc>
                <a:spcPct val="90000"/>
              </a:lnSpc>
              <a:spcBef>
                <a:spcPts val="0"/>
              </a:spcBef>
              <a:spcAft>
                <a:spcPts val="0"/>
              </a:spcAft>
              <a:buClr>
                <a:schemeClr val="lt1"/>
              </a:buClr>
              <a:buSzPts val="4000"/>
              <a:buFont typeface="Century Gothic"/>
              <a:buNone/>
              <a:defRPr sz="4000" b="0" i="0" u="none" strike="noStrike" cap="none">
                <a:solidFill>
                  <a:schemeClr val="lt1"/>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2" name="Google Shape;22;p15"/>
          <p:cNvSpPr txBox="1">
            <a:spLocks noGrp="1"/>
          </p:cNvSpPr>
          <p:nvPr>
            <p:ph type="body" idx="1"/>
          </p:nvPr>
        </p:nvSpPr>
        <p:spPr>
          <a:xfrm>
            <a:off x="685800" y="2194560"/>
            <a:ext cx="10820400" cy="4024125"/>
          </a:xfrm>
          <a:prstGeom prst="rect">
            <a:avLst/>
          </a:prstGeom>
          <a:noFill/>
          <a:ln>
            <a:noFill/>
          </a:ln>
        </p:spPr>
        <p:txBody>
          <a:bodyPr spcFirstLastPara="1" wrap="square" lIns="91425" tIns="45700" rIns="91425" bIns="45700" anchor="t" anchorCtr="0">
            <a:normAutofit/>
          </a:bodyPr>
          <a:lstStyle>
            <a:lvl1pPr marL="457200" marR="0" lvl="0" indent="-368300" algn="l" rtl="0">
              <a:lnSpc>
                <a:spcPct val="90000"/>
              </a:lnSpc>
              <a:spcBef>
                <a:spcPts val="1000"/>
              </a:spcBef>
              <a:spcAft>
                <a:spcPts val="0"/>
              </a:spcAft>
              <a:buClr>
                <a:schemeClr val="lt1"/>
              </a:buClr>
              <a:buSzPts val="2200"/>
              <a:buFont typeface="Arial"/>
              <a:buChar char="•"/>
              <a:defRPr sz="2200" b="0" i="0" u="none" strike="noStrike" cap="none">
                <a:solidFill>
                  <a:schemeClr val="lt1"/>
                </a:solidFill>
                <a:latin typeface="Century Gothic"/>
                <a:ea typeface="Century Gothic"/>
                <a:cs typeface="Century Gothic"/>
                <a:sym typeface="Century Gothic"/>
              </a:defRPr>
            </a:lvl1pPr>
            <a:lvl2pPr marL="914400" marR="0" lvl="1" indent="-355600" algn="l" rtl="0">
              <a:lnSpc>
                <a:spcPct val="90000"/>
              </a:lnSpc>
              <a:spcBef>
                <a:spcPts val="500"/>
              </a:spcBef>
              <a:spcAft>
                <a:spcPts val="0"/>
              </a:spcAft>
              <a:buClr>
                <a:schemeClr val="lt1"/>
              </a:buClr>
              <a:buSzPts val="2000"/>
              <a:buFont typeface="Arial"/>
              <a:buChar char="•"/>
              <a:defRPr sz="2000" b="0" i="0" u="none" strike="noStrike" cap="none">
                <a:solidFill>
                  <a:schemeClr val="lt1"/>
                </a:solidFill>
                <a:latin typeface="Century Gothic"/>
                <a:ea typeface="Century Gothic"/>
                <a:cs typeface="Century Gothic"/>
                <a:sym typeface="Century Gothic"/>
              </a:defRPr>
            </a:lvl2pPr>
            <a:lvl3pPr marL="1371600" marR="0" lvl="2" indent="-342900" algn="l" rtl="0">
              <a:lnSpc>
                <a:spcPct val="90000"/>
              </a:lnSpc>
              <a:spcBef>
                <a:spcPts val="500"/>
              </a:spcBef>
              <a:spcAft>
                <a:spcPts val="0"/>
              </a:spcAft>
              <a:buClr>
                <a:schemeClr val="lt1"/>
              </a:buClr>
              <a:buSzPts val="1800"/>
              <a:buFont typeface="Arial"/>
              <a:buChar char="•"/>
              <a:defRPr sz="1800" b="0" i="0" u="none" strike="noStrike" cap="none">
                <a:solidFill>
                  <a:schemeClr val="lt1"/>
                </a:solidFill>
                <a:latin typeface="Century Gothic"/>
                <a:ea typeface="Century Gothic"/>
                <a:cs typeface="Century Gothic"/>
                <a:sym typeface="Century Gothic"/>
              </a:defRPr>
            </a:lvl3pPr>
            <a:lvl4pPr marL="1828800" marR="0" lvl="3"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4pPr>
            <a:lvl5pPr marL="2286000" marR="0" lvl="4"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5pPr>
            <a:lvl6pPr marL="2743200" marR="0" lvl="5"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6pPr>
            <a:lvl7pPr marL="3200400" marR="0" lvl="6"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7pPr>
            <a:lvl8pPr marL="3657600" marR="0" lvl="7"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8pPr>
            <a:lvl9pPr marL="4114800" marR="0" lvl="8"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Century Gothic"/>
                <a:ea typeface="Century Gothic"/>
                <a:cs typeface="Century Gothic"/>
                <a:sym typeface="Century Gothic"/>
              </a:defRPr>
            </a:lvl9pPr>
          </a:lstStyle>
          <a:p>
            <a:endParaRPr/>
          </a:p>
        </p:txBody>
      </p:sp>
      <p:sp>
        <p:nvSpPr>
          <p:cNvPr id="23" name="Google Shape;23;p15"/>
          <p:cNvSpPr txBox="1">
            <a:spLocks noGrp="1"/>
          </p:cNvSpPr>
          <p:nvPr>
            <p:ph type="dt" idx="10"/>
          </p:nvPr>
        </p:nvSpPr>
        <p:spPr>
          <a:xfrm>
            <a:off x="8595360" y="6356350"/>
            <a:ext cx="2910840"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5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4" name="Google Shape;24;p15"/>
          <p:cNvSpPr txBox="1">
            <a:spLocks noGrp="1"/>
          </p:cNvSpPr>
          <p:nvPr>
            <p:ph type="ftr" idx="11"/>
          </p:nvPr>
        </p:nvSpPr>
        <p:spPr>
          <a:xfrm>
            <a:off x="685800" y="6355845"/>
            <a:ext cx="77724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50" b="0" i="0" u="none" strike="noStrike" cap="none">
                <a:solidFill>
                  <a:schemeClr val="lt1"/>
                </a:solidFill>
                <a:latin typeface="Century Gothic"/>
                <a:ea typeface="Century Gothic"/>
                <a:cs typeface="Century Gothic"/>
                <a:sym typeface="Century Gothic"/>
              </a:defRPr>
            </a:lvl1pPr>
            <a:lvl2pPr marR="0" lvl="1"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2pPr>
            <a:lvl3pPr marR="0" lvl="2"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3pPr>
            <a:lvl4pPr marR="0" lvl="3"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4pPr>
            <a:lvl5pPr marR="0" lvl="4"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5pPr>
            <a:lvl6pPr marR="0" lvl="5"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6pPr>
            <a:lvl7pPr marR="0" lvl="6"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7pPr>
            <a:lvl8pPr marR="0" lvl="7"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8pPr>
            <a:lvl9pPr marR="0" lvl="8" algn="l" rtl="0">
              <a:spcBef>
                <a:spcPts val="0"/>
              </a:spcBef>
              <a:spcAft>
                <a:spcPts val="0"/>
              </a:spcAft>
              <a:buSzPts val="1400"/>
              <a:buNone/>
              <a:defRPr sz="1800" b="0" i="0" u="none" strike="noStrike" cap="none">
                <a:solidFill>
                  <a:schemeClr val="lt1"/>
                </a:solidFill>
                <a:latin typeface="Century Gothic"/>
                <a:ea typeface="Century Gothic"/>
                <a:cs typeface="Century Gothic"/>
                <a:sym typeface="Century Gothic"/>
              </a:defRPr>
            </a:lvl9pPr>
          </a:lstStyle>
          <a:p>
            <a:endParaRPr/>
          </a:p>
        </p:txBody>
      </p:sp>
      <p:sp>
        <p:nvSpPr>
          <p:cNvPr id="25" name="Google Shape;25;p15"/>
          <p:cNvSpPr txBox="1">
            <a:spLocks noGrp="1"/>
          </p:cNvSpPr>
          <p:nvPr>
            <p:ph type="sldNum" idx="12"/>
          </p:nvPr>
        </p:nvSpPr>
        <p:spPr>
          <a:xfrm>
            <a:off x="8763000" y="38100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50" b="0" i="0" u="none" strike="noStrike" cap="none">
                <a:solidFill>
                  <a:schemeClr val="lt1"/>
                </a:solidFill>
                <a:latin typeface="Century Gothic"/>
                <a:ea typeface="Century Gothic"/>
                <a:cs typeface="Century Gothic"/>
                <a:sym typeface="Century Gothic"/>
              </a:defRPr>
            </a:lvl1pPr>
            <a:lvl2pPr marL="0" marR="0" lvl="1" indent="0" algn="r" rtl="0">
              <a:spcBef>
                <a:spcPts val="0"/>
              </a:spcBef>
              <a:buNone/>
              <a:defRPr sz="1050" b="0" i="0" u="none" strike="noStrike" cap="none">
                <a:solidFill>
                  <a:schemeClr val="lt1"/>
                </a:solidFill>
                <a:latin typeface="Century Gothic"/>
                <a:ea typeface="Century Gothic"/>
                <a:cs typeface="Century Gothic"/>
                <a:sym typeface="Century Gothic"/>
              </a:defRPr>
            </a:lvl2pPr>
            <a:lvl3pPr marL="0" marR="0" lvl="2" indent="0" algn="r" rtl="0">
              <a:spcBef>
                <a:spcPts val="0"/>
              </a:spcBef>
              <a:buNone/>
              <a:defRPr sz="1050" b="0" i="0" u="none" strike="noStrike" cap="none">
                <a:solidFill>
                  <a:schemeClr val="lt1"/>
                </a:solidFill>
                <a:latin typeface="Century Gothic"/>
                <a:ea typeface="Century Gothic"/>
                <a:cs typeface="Century Gothic"/>
                <a:sym typeface="Century Gothic"/>
              </a:defRPr>
            </a:lvl3pPr>
            <a:lvl4pPr marL="0" marR="0" lvl="3" indent="0" algn="r" rtl="0">
              <a:spcBef>
                <a:spcPts val="0"/>
              </a:spcBef>
              <a:buNone/>
              <a:defRPr sz="1050" b="0" i="0" u="none" strike="noStrike" cap="none">
                <a:solidFill>
                  <a:schemeClr val="lt1"/>
                </a:solidFill>
                <a:latin typeface="Century Gothic"/>
                <a:ea typeface="Century Gothic"/>
                <a:cs typeface="Century Gothic"/>
                <a:sym typeface="Century Gothic"/>
              </a:defRPr>
            </a:lvl4pPr>
            <a:lvl5pPr marL="0" marR="0" lvl="4" indent="0" algn="r" rtl="0">
              <a:spcBef>
                <a:spcPts val="0"/>
              </a:spcBef>
              <a:buNone/>
              <a:defRPr sz="1050" b="0" i="0" u="none" strike="noStrike" cap="none">
                <a:solidFill>
                  <a:schemeClr val="lt1"/>
                </a:solidFill>
                <a:latin typeface="Century Gothic"/>
                <a:ea typeface="Century Gothic"/>
                <a:cs typeface="Century Gothic"/>
                <a:sym typeface="Century Gothic"/>
              </a:defRPr>
            </a:lvl5pPr>
            <a:lvl6pPr marL="0" marR="0" lvl="5" indent="0" algn="r" rtl="0">
              <a:spcBef>
                <a:spcPts val="0"/>
              </a:spcBef>
              <a:buNone/>
              <a:defRPr sz="1050" b="0" i="0" u="none" strike="noStrike" cap="none">
                <a:solidFill>
                  <a:schemeClr val="lt1"/>
                </a:solidFill>
                <a:latin typeface="Century Gothic"/>
                <a:ea typeface="Century Gothic"/>
                <a:cs typeface="Century Gothic"/>
                <a:sym typeface="Century Gothic"/>
              </a:defRPr>
            </a:lvl6pPr>
            <a:lvl7pPr marL="0" marR="0" lvl="6" indent="0" algn="r" rtl="0">
              <a:spcBef>
                <a:spcPts val="0"/>
              </a:spcBef>
              <a:buNone/>
              <a:defRPr sz="1050" b="0" i="0" u="none" strike="noStrike" cap="none">
                <a:solidFill>
                  <a:schemeClr val="lt1"/>
                </a:solidFill>
                <a:latin typeface="Century Gothic"/>
                <a:ea typeface="Century Gothic"/>
                <a:cs typeface="Century Gothic"/>
                <a:sym typeface="Century Gothic"/>
              </a:defRPr>
            </a:lvl7pPr>
            <a:lvl8pPr marL="0" marR="0" lvl="7" indent="0" algn="r" rtl="0">
              <a:spcBef>
                <a:spcPts val="0"/>
              </a:spcBef>
              <a:buNone/>
              <a:defRPr sz="1050" b="0" i="0" u="none" strike="noStrike" cap="none">
                <a:solidFill>
                  <a:schemeClr val="lt1"/>
                </a:solidFill>
                <a:latin typeface="Century Gothic"/>
                <a:ea typeface="Century Gothic"/>
                <a:cs typeface="Century Gothic"/>
                <a:sym typeface="Century Gothic"/>
              </a:defRPr>
            </a:lvl8pPr>
            <a:lvl9pPr marL="0" marR="0" lvl="8" indent="0" algn="r" rtl="0">
              <a:spcBef>
                <a:spcPts val="0"/>
              </a:spcBef>
              <a:buNone/>
              <a:defRPr sz="1050" b="0" i="0" u="none" strike="noStrike" cap="none">
                <a:solidFill>
                  <a:schemeClr val="lt1"/>
                </a:solidFill>
                <a:latin typeface="Century Gothic"/>
                <a:ea typeface="Century Gothic"/>
                <a:cs typeface="Century Gothic"/>
                <a:sym typeface="Century Gothic"/>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hyperlink" Target="https://clickup.com/blog/microsoft-teams-pros-and-cons/?utm_source=chatgpt.com" TargetMode="External"/><Relationship Id="rId3" Type="http://schemas.openxmlformats.org/officeDocument/2006/relationships/image" Target="../media/image6.jpeg"/><Relationship Id="rId7" Type="http://schemas.openxmlformats.org/officeDocument/2006/relationships/hyperlink" Target="https://pei.com/microsoft-teams-healthcare-capabilities/?utm_source=chatgpt.com"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learn.microsoft.com/en-us/industry/healthcare/architecture/empower-health-team-collaboration?utm_source=chatgpt.com" TargetMode="External"/><Relationship Id="rId5" Type="http://schemas.openxmlformats.org/officeDocument/2006/relationships/hyperlink" Target="https://www.microsoft.com/en-gb/industry/blog/health/2019/07/08/microsoft-teams-healthcare-cost-clinical-time-care/?utm_source=chatgpt.com" TargetMode="External"/><Relationship Id="rId10" Type="http://schemas.openxmlformats.org/officeDocument/2006/relationships/hyperlink" Target="https://webtechbeam.com/pros-and-cons-of-microsoft-teams/?utm_source=chatgpt.com" TargetMode="External"/><Relationship Id="rId4" Type="http://schemas.openxmlformats.org/officeDocument/2006/relationships/image" Target="../media/image7.png"/><Relationship Id="rId9" Type="http://schemas.openxmlformats.org/officeDocument/2006/relationships/hyperlink" Target="https://projectmanagers.net/top-10-cons-or-disadvantages-of-microsoft-teams/?utm_source=chatgpt.com"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hyperlink" Target="https://www.cqc.org.uk/" TargetMode="External"/><Relationship Id="rId7"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skillsforcare.org.uk/" TargetMode="External"/><Relationship Id="rId5" Type="http://schemas.openxmlformats.org/officeDocument/2006/relationships/hyperlink" Target="https://digital.nhs.uk/" TargetMode="External"/><Relationship Id="rId4" Type="http://schemas.openxmlformats.org/officeDocument/2006/relationships/hyperlink" Target="https://www.microsoft.com/microsoft-365/word" TargetMode="External"/></Relationships>
</file>

<file path=ppt/slides/_rels/slide21.xml.rels><?xml version="1.0" encoding="UTF-8" standalone="yes"?>
<Relationships xmlns="http://schemas.openxmlformats.org/package/2006/relationships"><Relationship Id="rId2" Type="http://schemas.openxmlformats.org/officeDocument/2006/relationships/hyperlink" Target="https://www.theknowledgeacademy.com/blog/what-is-microsoft-word/?utm_source=chatgpt.com"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microsoft.com/investor/reports/ar23/index.html" TargetMode="External"/><Relationship Id="rId2" Type="http://schemas.openxmlformats.org/officeDocument/2006/relationships/hyperlink" Target="https://digital.nhs.uk/data-and-information/publications/statistical/nhs-workforce-statistics/december-2020" TargetMode="External"/><Relationship Id="rId1" Type="http://schemas.openxmlformats.org/officeDocument/2006/relationships/slideLayout" Target="../slideLayouts/slideLayout3.xml"/><Relationship Id="rId5" Type="http://schemas.openxmlformats.org/officeDocument/2006/relationships/hyperlink" Target="https://www.gov.uk/government/publications/health-education-england-mandate-2021-to-2022" TargetMode="External"/><Relationship Id="rId4" Type="http://schemas.openxmlformats.org/officeDocument/2006/relationships/hyperlink" Target="HTTPS://WWW.MICROSOFT.COM/INVESTOR/REPORTS/AR23/INDEX.HTML"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pei.com/microsoft-teams-healthcare-capabilities/?utm_source=chatgpt.com" TargetMode="External"/><Relationship Id="rId7" Type="http://schemas.openxmlformats.org/officeDocument/2006/relationships/hyperlink" Target="https://www.valprovia.com/en/blog/challenges-running-microsoft-teams?utm_source=chatgpt.com" TargetMode="External"/><Relationship Id="rId2" Type="http://schemas.openxmlformats.org/officeDocument/2006/relationships/hyperlink" Target="https://www.microsoft.com/en-gb/industry/blog/health/2019/07/08/microsoft-teams-healthcare-cost-clinical-time-care/?utm_source=chatgpt.com" TargetMode="External"/><Relationship Id="rId1" Type="http://schemas.openxmlformats.org/officeDocument/2006/relationships/slideLayout" Target="../slideLayouts/slideLayout3.xml"/><Relationship Id="rId6" Type="http://schemas.openxmlformats.org/officeDocument/2006/relationships/hyperlink" Target="https://uk.insight.com/en_GB/content-and-resources/2019/articles/four-key-barriers-to-using-microsoft-teams.html?utm_source=chatgpt.com" TargetMode="External"/><Relationship Id="rId5" Type="http://schemas.openxmlformats.org/officeDocument/2006/relationships/hyperlink" Target="https://projectmanagers.net/top-10-cons-or-disadvantages-of-microsoft-teams/?utm_source=chatgpt.com" TargetMode="External"/><Relationship Id="rId4" Type="http://schemas.openxmlformats.org/officeDocument/2006/relationships/hyperlink" Target="https://learn.microsoft.com/en-us/industry/healthcare/architecture/empower-health-team-collaboration?utm_source=chatgpt.com"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www.google.com/url?sa=i&amp;url=https%3A%2F%2Ffocusgroup.co.uk%2Fproducts-and-services%2Fit-solutions%2Fmicrosoft-teams%2F&amp;psig=AOvVaw1_52yuW0UBU1hk6sz45X-1&amp;ust=1760302645579000&amp;source=images&amp;cd=vfe&amp;opi=89978449&amp;ved=0CBkQjhxqFwoTCMiKkeqGnZADFQAAAAAdAAAAABAg" TargetMode="External"/><Relationship Id="rId2" Type="http://schemas.openxmlformats.org/officeDocument/2006/relationships/hyperlink" Target="https://play.google.com/store/apps/details/Microsoft_Teams?id=com.microsoft.teams&amp;hl=en_NZ"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100000">
              <a:srgbClr val="D3D3D3"/>
            </a:gs>
          </a:gsLst>
          <a:path path="circle">
            <a:fillToRect r="100000" b="100000"/>
          </a:path>
          <a:tileRect l="-100000" t="-100000"/>
        </a:gradFill>
        <a:effectLst/>
      </p:bgPr>
    </p:bg>
    <p:spTree>
      <p:nvGrpSpPr>
        <p:cNvPr id="1" name="Shape 157"/>
        <p:cNvGrpSpPr/>
        <p:nvPr/>
      </p:nvGrpSpPr>
      <p:grpSpPr>
        <a:xfrm>
          <a:off x="0" y="0"/>
          <a:ext cx="0" cy="0"/>
          <a:chOff x="0" y="0"/>
          <a:chExt cx="0" cy="0"/>
        </a:xfrm>
      </p:grpSpPr>
      <p:sp>
        <p:nvSpPr>
          <p:cNvPr id="158" name="Google Shape;158;p1"/>
          <p:cNvSpPr txBox="1">
            <a:spLocks noGrp="1"/>
          </p:cNvSpPr>
          <p:nvPr>
            <p:ph type="ctrTitle"/>
          </p:nvPr>
        </p:nvSpPr>
        <p:spPr>
          <a:xfrm>
            <a:off x="1678275" y="135475"/>
            <a:ext cx="10340400" cy="6287400"/>
          </a:xfrm>
          <a:prstGeom prst="rect">
            <a:avLst/>
          </a:prstGeom>
          <a:noFill/>
          <a:ln>
            <a:noFill/>
          </a:ln>
        </p:spPr>
        <p:txBody>
          <a:bodyPr spcFirstLastPara="1" wrap="square" lIns="91425" tIns="45700" rIns="91425" bIns="45700" anchor="ctr" anchorCtr="0">
            <a:noAutofit/>
          </a:bodyPr>
          <a:lstStyle/>
          <a:p>
            <a:pPr marL="0" lvl="0" indent="0" algn="r" rtl="0">
              <a:lnSpc>
                <a:spcPct val="90000"/>
              </a:lnSpc>
              <a:spcBef>
                <a:spcPts val="0"/>
              </a:spcBef>
              <a:spcAft>
                <a:spcPts val="0"/>
              </a:spcAft>
              <a:buClr>
                <a:srgbClr val="333333"/>
              </a:buClr>
              <a:buSzPts val="2100"/>
              <a:buFont typeface="Arial"/>
              <a:buNone/>
            </a:pPr>
            <a:r>
              <a:rPr lang="en-GB" sz="3600" b="1">
                <a:solidFill>
                  <a:srgbClr val="333333"/>
                </a:solidFill>
                <a:latin typeface="Arial"/>
                <a:ea typeface="Arial"/>
                <a:cs typeface="Arial"/>
                <a:sym typeface="Arial"/>
              </a:rPr>
              <a:t>LCHS4007 DIGITAL SKILLS &amp; RESEARCH METHODS</a:t>
            </a:r>
            <a:br>
              <a:rPr lang="en-GB" sz="3600" b="1">
                <a:solidFill>
                  <a:srgbClr val="333333"/>
                </a:solidFill>
                <a:latin typeface="Arial"/>
                <a:ea typeface="Arial"/>
                <a:cs typeface="Arial"/>
                <a:sym typeface="Arial"/>
              </a:rPr>
            </a:br>
            <a:br>
              <a:rPr lang="en-GB" sz="3600" b="1">
                <a:solidFill>
                  <a:srgbClr val="333333"/>
                </a:solidFill>
                <a:latin typeface="Arial"/>
                <a:ea typeface="Arial"/>
                <a:cs typeface="Arial"/>
                <a:sym typeface="Arial"/>
              </a:rPr>
            </a:br>
            <a:r>
              <a:rPr lang="en-GB" sz="3600" b="1">
                <a:solidFill>
                  <a:srgbClr val="333333"/>
                </a:solidFill>
                <a:latin typeface="Arial"/>
                <a:ea typeface="Arial"/>
                <a:cs typeface="Arial"/>
                <a:sym typeface="Arial"/>
              </a:rPr>
              <a:t>ASSESSMENT 1</a:t>
            </a:r>
            <a:br>
              <a:rPr lang="en-GB" sz="2100" b="1">
                <a:solidFill>
                  <a:srgbClr val="333333"/>
                </a:solidFill>
                <a:latin typeface="Arial"/>
                <a:ea typeface="Arial"/>
                <a:cs typeface="Arial"/>
                <a:sym typeface="Arial"/>
              </a:rPr>
            </a:br>
            <a:br>
              <a:rPr lang="en-GB" sz="2100">
                <a:solidFill>
                  <a:srgbClr val="333333"/>
                </a:solidFill>
                <a:latin typeface="Arial"/>
                <a:ea typeface="Arial"/>
                <a:cs typeface="Arial"/>
                <a:sym typeface="Arial"/>
              </a:rPr>
            </a:br>
            <a:r>
              <a:rPr lang="en-GB" sz="2400" b="1">
                <a:solidFill>
                  <a:srgbClr val="333333"/>
                </a:solidFill>
                <a:latin typeface="Arial"/>
                <a:ea typeface="Arial"/>
                <a:cs typeface="Arial"/>
                <a:sym typeface="Arial"/>
              </a:rPr>
              <a:t>GROUP MEMBERS</a:t>
            </a:r>
            <a:r>
              <a:rPr lang="en-GB" sz="2400">
                <a:solidFill>
                  <a:srgbClr val="333333"/>
                </a:solidFill>
                <a:latin typeface="Arial"/>
                <a:ea typeface="Arial"/>
                <a:cs typeface="Arial"/>
                <a:sym typeface="Arial"/>
              </a:rPr>
              <a:t>: NAZMA(2515554), SHAZMA(2515556), GLORIA(2511523), ELIZABETH(2508597)</a:t>
            </a:r>
            <a:br>
              <a:rPr lang="en-GB" sz="2400">
                <a:solidFill>
                  <a:srgbClr val="333333"/>
                </a:solidFill>
                <a:latin typeface="Arial"/>
                <a:ea typeface="Arial"/>
                <a:cs typeface="Arial"/>
                <a:sym typeface="Arial"/>
              </a:rPr>
            </a:br>
            <a:br>
              <a:rPr lang="en-GB" sz="2400">
                <a:solidFill>
                  <a:srgbClr val="333333"/>
                </a:solidFill>
                <a:latin typeface="Arial"/>
                <a:ea typeface="Arial"/>
                <a:cs typeface="Arial"/>
                <a:sym typeface="Arial"/>
              </a:rPr>
            </a:br>
            <a:r>
              <a:rPr lang="en-GB" sz="2400" b="1">
                <a:solidFill>
                  <a:srgbClr val="333333"/>
                </a:solidFill>
                <a:latin typeface="Arial"/>
                <a:ea typeface="Arial"/>
                <a:cs typeface="Arial"/>
                <a:sym typeface="Arial"/>
              </a:rPr>
              <a:t>LECTURER</a:t>
            </a:r>
            <a:r>
              <a:rPr lang="en-GB" sz="2400">
                <a:solidFill>
                  <a:srgbClr val="333333"/>
                </a:solidFill>
                <a:latin typeface="Arial"/>
                <a:ea typeface="Arial"/>
                <a:cs typeface="Arial"/>
                <a:sym typeface="Arial"/>
              </a:rPr>
              <a:t>: ANIKA TAHSIN AHMED</a:t>
            </a:r>
            <a:br>
              <a:rPr lang="en-GB" sz="2400">
                <a:solidFill>
                  <a:srgbClr val="333333"/>
                </a:solidFill>
                <a:latin typeface="Arial"/>
                <a:ea typeface="Arial"/>
                <a:cs typeface="Arial"/>
                <a:sym typeface="Arial"/>
              </a:rPr>
            </a:br>
            <a:br>
              <a:rPr lang="en-GB" sz="2400">
                <a:solidFill>
                  <a:srgbClr val="333333"/>
                </a:solidFill>
                <a:latin typeface="Arial"/>
                <a:ea typeface="Arial"/>
                <a:cs typeface="Arial"/>
                <a:sym typeface="Arial"/>
              </a:rPr>
            </a:br>
            <a:r>
              <a:rPr lang="en-GB" sz="2400" b="1">
                <a:solidFill>
                  <a:srgbClr val="333333"/>
                </a:solidFill>
                <a:latin typeface="Arial"/>
                <a:ea typeface="Arial"/>
                <a:cs typeface="Arial"/>
                <a:sym typeface="Arial"/>
              </a:rPr>
              <a:t>TITLE:</a:t>
            </a:r>
            <a:r>
              <a:rPr lang="en-GB" sz="2400">
                <a:solidFill>
                  <a:srgbClr val="333333"/>
                </a:solidFill>
                <a:latin typeface="Arial"/>
                <a:ea typeface="Arial"/>
                <a:cs typeface="Arial"/>
                <a:sym typeface="Arial"/>
              </a:rPr>
              <a:t> ENHANCING EFFICIENCY WITH MICROSOFT 365 TOOLS AT SUNRISE RESIDENTIAL CARE HOME</a:t>
            </a:r>
            <a:endParaRPr sz="2400">
              <a:solidFill>
                <a:srgbClr val="333333"/>
              </a:solidFill>
              <a:latin typeface="Arial"/>
              <a:ea typeface="Arial"/>
              <a:cs typeface="Arial"/>
              <a:sym typeface="Arial"/>
            </a:endParaRPr>
          </a:p>
          <a:p>
            <a:pPr marL="0" lvl="0" indent="0" algn="r" rtl="0">
              <a:lnSpc>
                <a:spcPct val="90000"/>
              </a:lnSpc>
              <a:spcBef>
                <a:spcPts val="0"/>
              </a:spcBef>
              <a:spcAft>
                <a:spcPts val="0"/>
              </a:spcAft>
              <a:buClr>
                <a:schemeClr val="dk1"/>
              </a:buClr>
              <a:buSzPts val="2100"/>
              <a:buFont typeface="Century Gothic"/>
              <a:buNone/>
            </a:pPr>
            <a:endParaRPr sz="2100">
              <a:solidFill>
                <a:srgbClr val="333333"/>
              </a:solidFil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58"/>
                                        </p:tgtEl>
                                        <p:attrNameLst>
                                          <p:attrName>style.visibility</p:attrName>
                                        </p:attrNameLst>
                                      </p:cBhvr>
                                      <p:to>
                                        <p:strVal val="visible"/>
                                      </p:to>
                                    </p:set>
                                    <p:animEffect transition="in" filter="fade">
                                      <p:cBhvr>
                                        <p:cTn id="7" dur="400"/>
                                        <p:tgtEl>
                                          <p:spTgt spid="1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
          <p:cNvSpPr txBox="1">
            <a:spLocks noGrp="1"/>
          </p:cNvSpPr>
          <p:nvPr>
            <p:ph type="title"/>
          </p:nvPr>
        </p:nvSpPr>
        <p:spPr>
          <a:xfrm>
            <a:off x="646111" y="452718"/>
            <a:ext cx="9404723" cy="612997"/>
          </a:xfrm>
          <a:prstGeom prst="rect">
            <a:avLst/>
          </a:prstGeom>
          <a:noFill/>
          <a:ln>
            <a:noFill/>
          </a:ln>
        </p:spPr>
        <p:txBody>
          <a:bodyPr spcFirstLastPara="1" wrap="square" lIns="91425" tIns="45700" rIns="91425" bIns="45700" anchor="ctr" anchorCtr="0">
            <a:normAutofit/>
          </a:bodyPr>
          <a:lstStyle/>
          <a:p>
            <a:pPr marL="0" lvl="0" indent="0" algn="r" rtl="0">
              <a:lnSpc>
                <a:spcPct val="90000"/>
              </a:lnSpc>
              <a:spcBef>
                <a:spcPts val="0"/>
              </a:spcBef>
              <a:spcAft>
                <a:spcPts val="0"/>
              </a:spcAft>
              <a:buClr>
                <a:schemeClr val="lt1"/>
              </a:buClr>
              <a:buSzPts val="3600"/>
              <a:buFont typeface="Arial"/>
              <a:buNone/>
            </a:pPr>
            <a:r>
              <a:rPr lang="en-GB" sz="3600">
                <a:latin typeface="Arial"/>
                <a:ea typeface="Arial"/>
                <a:cs typeface="Arial"/>
                <a:sym typeface="Arial"/>
              </a:rPr>
              <a:t>SUNRISE CARE HOME </a:t>
            </a:r>
            <a:r>
              <a:rPr lang="en-GB" sz="2400" i="1">
                <a:solidFill>
                  <a:srgbClr val="FFFFFF"/>
                </a:solidFill>
                <a:latin typeface="Arial"/>
                <a:ea typeface="Arial"/>
                <a:cs typeface="Arial"/>
                <a:sym typeface="Arial"/>
              </a:rPr>
              <a:t>(NHS DIGITAL, 2020)</a:t>
            </a:r>
            <a:endParaRPr sz="3600">
              <a:latin typeface="Arial"/>
              <a:ea typeface="Arial"/>
              <a:cs typeface="Arial"/>
              <a:sym typeface="Arial"/>
            </a:endParaRPr>
          </a:p>
        </p:txBody>
      </p:sp>
      <p:sp>
        <p:nvSpPr>
          <p:cNvPr id="164" name="Google Shape;164;p2"/>
          <p:cNvSpPr txBox="1">
            <a:spLocks noGrp="1"/>
          </p:cNvSpPr>
          <p:nvPr>
            <p:ph type="body" idx="1"/>
          </p:nvPr>
        </p:nvSpPr>
        <p:spPr>
          <a:xfrm>
            <a:off x="385334" y="1065715"/>
            <a:ext cx="11063956" cy="5348596"/>
          </a:xfrm>
          <a:prstGeom prst="rect">
            <a:avLst/>
          </a:prstGeom>
          <a:noFill/>
          <a:ln>
            <a:noFill/>
          </a:ln>
        </p:spPr>
        <p:txBody>
          <a:bodyPr spcFirstLastPara="1" wrap="square" lIns="91425" tIns="45700" rIns="91425" bIns="45700" anchor="t" anchorCtr="0">
            <a:noAutofit/>
          </a:bodyPr>
          <a:lstStyle/>
          <a:p>
            <a:pPr marL="228600" lvl="0" indent="-228600" algn="l" rtl="0">
              <a:lnSpc>
                <a:spcPct val="90000"/>
              </a:lnSpc>
              <a:spcBef>
                <a:spcPts val="0"/>
              </a:spcBef>
              <a:spcAft>
                <a:spcPts val="0"/>
              </a:spcAft>
              <a:buClr>
                <a:schemeClr val="lt1"/>
              </a:buClr>
              <a:buSzPts val="2400"/>
              <a:buChar char="•"/>
            </a:pPr>
            <a:r>
              <a:rPr lang="en-GB" sz="2400">
                <a:latin typeface="Arial"/>
                <a:ea typeface="Arial"/>
                <a:cs typeface="Arial"/>
                <a:sym typeface="Arial"/>
              </a:rPr>
              <a:t>There are 35 residents at Sunrise, a medium-sized care facility.</a:t>
            </a:r>
            <a:endParaRPr sz="2400">
              <a:latin typeface="Arial"/>
              <a:ea typeface="Arial"/>
              <a:cs typeface="Arial"/>
              <a:sym typeface="Arial"/>
            </a:endParaRPr>
          </a:p>
          <a:p>
            <a:pPr marL="228600" lvl="0" indent="-228600" algn="l" rtl="0">
              <a:lnSpc>
                <a:spcPct val="90000"/>
              </a:lnSpc>
              <a:spcBef>
                <a:spcPts val="1000"/>
              </a:spcBef>
              <a:spcAft>
                <a:spcPts val="0"/>
              </a:spcAft>
              <a:buClr>
                <a:srgbClr val="8AD0D6"/>
              </a:buClr>
              <a:buSzPts val="2400"/>
              <a:buChar char="•"/>
            </a:pPr>
            <a:r>
              <a:rPr lang="en-GB" sz="2400">
                <a:latin typeface="Arial"/>
                <a:ea typeface="Arial"/>
                <a:cs typeface="Arial"/>
                <a:sym typeface="Arial"/>
              </a:rPr>
              <a:t>Many of the residents suffer from dementia, chronic illnesses, or mobility issues.</a:t>
            </a:r>
            <a:endParaRPr/>
          </a:p>
          <a:p>
            <a:pPr marL="228600" lvl="0" indent="-228600" algn="l" rtl="0">
              <a:lnSpc>
                <a:spcPct val="90000"/>
              </a:lnSpc>
              <a:spcBef>
                <a:spcPts val="1000"/>
              </a:spcBef>
              <a:spcAft>
                <a:spcPts val="0"/>
              </a:spcAft>
              <a:buClr>
                <a:srgbClr val="8AD0D6"/>
              </a:buClr>
              <a:buSzPts val="2400"/>
              <a:buChar char="•"/>
            </a:pPr>
            <a:r>
              <a:rPr lang="en-GB" sz="2400">
                <a:latin typeface="Arial"/>
                <a:ea typeface="Arial"/>
                <a:cs typeface="Arial"/>
                <a:sym typeface="Arial"/>
              </a:rPr>
              <a:t>Microsoft 365 has been installed in the house to increase efficiency.</a:t>
            </a:r>
            <a:endParaRPr sz="2400">
              <a:latin typeface="Arial"/>
              <a:ea typeface="Arial"/>
              <a:cs typeface="Arial"/>
              <a:sym typeface="Arial"/>
            </a:endParaRPr>
          </a:p>
          <a:p>
            <a:pPr marL="228600" lvl="0" indent="-76200" algn="l" rtl="0">
              <a:lnSpc>
                <a:spcPct val="90000"/>
              </a:lnSpc>
              <a:spcBef>
                <a:spcPts val="1000"/>
              </a:spcBef>
              <a:spcAft>
                <a:spcPts val="0"/>
              </a:spcAft>
              <a:buClr>
                <a:srgbClr val="8AD0D6"/>
              </a:buClr>
              <a:buSzPts val="2400"/>
              <a:buNone/>
            </a:pPr>
            <a:endParaRPr sz="2400">
              <a:latin typeface="Arial"/>
              <a:ea typeface="Arial"/>
              <a:cs typeface="Arial"/>
              <a:sym typeface="Arial"/>
            </a:endParaRPr>
          </a:p>
          <a:p>
            <a:pPr marL="0" indent="0">
              <a:buClr>
                <a:srgbClr val="8AD0D6"/>
              </a:buClr>
              <a:buSzPts val="2400"/>
              <a:buNone/>
            </a:pPr>
            <a:r>
              <a:rPr lang="en-GB" sz="2400">
                <a:latin typeface="Arial"/>
                <a:ea typeface="Arial"/>
                <a:cs typeface="Arial"/>
                <a:sym typeface="Arial"/>
              </a:rPr>
              <a:t>  Employees include:</a:t>
            </a:r>
            <a:endParaRPr lang="en-GB" sz="2400">
              <a:latin typeface="Arial"/>
              <a:ea typeface="Arial"/>
              <a:cs typeface="Arial"/>
            </a:endParaRPr>
          </a:p>
          <a:p>
            <a:pPr marL="228600" lvl="0" indent="-76200" algn="l" rtl="0">
              <a:lnSpc>
                <a:spcPct val="90000"/>
              </a:lnSpc>
              <a:spcBef>
                <a:spcPts val="1000"/>
              </a:spcBef>
              <a:spcAft>
                <a:spcPts val="0"/>
              </a:spcAft>
              <a:buClr>
                <a:srgbClr val="8AD0D6"/>
              </a:buClr>
              <a:buSzPts val="2400"/>
              <a:buNone/>
            </a:pPr>
            <a:endParaRPr sz="2400">
              <a:latin typeface="Arial"/>
              <a:ea typeface="Arial"/>
              <a:cs typeface="Arial"/>
              <a:sym typeface="Arial"/>
            </a:endParaRPr>
          </a:p>
          <a:p>
            <a:pPr marL="228600" lvl="0" indent="-76200" algn="l" rtl="0">
              <a:lnSpc>
                <a:spcPct val="90000"/>
              </a:lnSpc>
              <a:spcBef>
                <a:spcPts val="1000"/>
              </a:spcBef>
              <a:spcAft>
                <a:spcPts val="0"/>
              </a:spcAft>
              <a:buClr>
                <a:srgbClr val="8AD0D6"/>
              </a:buClr>
              <a:buSzPts val="2400"/>
              <a:buNone/>
            </a:pPr>
            <a:endParaRPr sz="2400">
              <a:latin typeface="Arial"/>
              <a:ea typeface="Arial"/>
              <a:cs typeface="Arial"/>
              <a:sym typeface="Arial"/>
            </a:endParaRPr>
          </a:p>
          <a:p>
            <a:pPr marL="228600" lvl="0" indent="-76200" algn="l" rtl="0">
              <a:lnSpc>
                <a:spcPct val="90000"/>
              </a:lnSpc>
              <a:spcBef>
                <a:spcPts val="1000"/>
              </a:spcBef>
              <a:spcAft>
                <a:spcPts val="0"/>
              </a:spcAft>
              <a:buClr>
                <a:schemeClr val="lt1"/>
              </a:buClr>
              <a:buSzPts val="2400"/>
              <a:buNone/>
            </a:pPr>
            <a:endParaRPr sz="2400" i="1">
              <a:latin typeface="Arial"/>
              <a:ea typeface="Arial"/>
              <a:cs typeface="Arial"/>
              <a:sym typeface="Arial"/>
            </a:endParaRPr>
          </a:p>
          <a:p>
            <a:pPr marL="228600" lvl="0" indent="-88900" algn="l" rtl="0">
              <a:lnSpc>
                <a:spcPct val="90000"/>
              </a:lnSpc>
              <a:spcBef>
                <a:spcPts val="1000"/>
              </a:spcBef>
              <a:spcAft>
                <a:spcPts val="0"/>
              </a:spcAft>
              <a:buClr>
                <a:schemeClr val="lt1"/>
              </a:buClr>
              <a:buSzPts val="2200"/>
              <a:buNone/>
            </a:pPr>
            <a:endParaRPr/>
          </a:p>
        </p:txBody>
      </p:sp>
      <p:sp>
        <p:nvSpPr>
          <p:cNvPr id="165" name="Google Shape;165;p2"/>
          <p:cNvSpPr txBox="1"/>
          <p:nvPr/>
        </p:nvSpPr>
        <p:spPr>
          <a:xfrm>
            <a:off x="816633" y="3899139"/>
            <a:ext cx="6740105" cy="1954381"/>
          </a:xfrm>
          <a:prstGeom prst="rect">
            <a:avLst/>
          </a:prstGeom>
          <a:noFill/>
          <a:ln>
            <a:noFill/>
          </a:ln>
        </p:spPr>
        <p:txBody>
          <a:bodyPr spcFirstLastPara="1" wrap="square" lIns="91425" tIns="45700" rIns="91425" bIns="45700" anchor="t" anchorCtr="0">
            <a:spAutoFit/>
          </a:bodyPr>
          <a:lstStyle/>
          <a:p>
            <a:pPr marL="285750" marR="0" lvl="0" indent="-285750" algn="l" rtl="0">
              <a:spcBef>
                <a:spcPts val="0"/>
              </a:spcBef>
              <a:spcAft>
                <a:spcPts val="0"/>
              </a:spcAft>
              <a:buClr>
                <a:schemeClr val="lt1"/>
              </a:buClr>
              <a:buSzPts val="2400"/>
              <a:buFont typeface="Arial"/>
              <a:buChar char="•"/>
            </a:pPr>
            <a:r>
              <a:rPr lang="en-GB" sz="2400" b="0" i="0" u="none" strike="noStrike" cap="none">
                <a:solidFill>
                  <a:schemeClr val="lt1"/>
                </a:solidFill>
                <a:latin typeface="Arial"/>
                <a:ea typeface="Arial"/>
                <a:cs typeface="Arial"/>
                <a:sym typeface="Arial"/>
              </a:rPr>
              <a:t>Nurses</a:t>
            </a:r>
            <a:endParaRPr/>
          </a:p>
          <a:p>
            <a:pPr marL="285750" marR="0" lvl="0" indent="-285750" algn="l" rtl="0">
              <a:spcBef>
                <a:spcPts val="1000"/>
              </a:spcBef>
              <a:spcAft>
                <a:spcPts val="0"/>
              </a:spcAft>
              <a:buClr>
                <a:schemeClr val="lt1"/>
              </a:buClr>
              <a:buSzPts val="2400"/>
              <a:buFont typeface="Arial"/>
              <a:buChar char="•"/>
            </a:pPr>
            <a:r>
              <a:rPr lang="en-GB" sz="2400" b="0" i="0" u="none" strike="noStrike" cap="none">
                <a:solidFill>
                  <a:schemeClr val="lt1"/>
                </a:solidFill>
                <a:latin typeface="Arial"/>
                <a:ea typeface="Arial"/>
                <a:cs typeface="Arial"/>
                <a:sym typeface="Arial"/>
              </a:rPr>
              <a:t>Carers</a:t>
            </a:r>
            <a:endParaRPr/>
          </a:p>
          <a:p>
            <a:pPr marL="285750" marR="0" lvl="0" indent="-285750" algn="l" rtl="0">
              <a:spcBef>
                <a:spcPts val="1000"/>
              </a:spcBef>
              <a:spcAft>
                <a:spcPts val="0"/>
              </a:spcAft>
              <a:buClr>
                <a:schemeClr val="lt1"/>
              </a:buClr>
              <a:buSzPts val="2400"/>
              <a:buFont typeface="Arial"/>
              <a:buChar char="•"/>
            </a:pPr>
            <a:r>
              <a:rPr lang="en-GB" sz="2400" b="0" i="0" u="none" strike="noStrike" cap="none">
                <a:solidFill>
                  <a:schemeClr val="lt1"/>
                </a:solidFill>
                <a:latin typeface="Arial"/>
                <a:ea typeface="Arial"/>
                <a:cs typeface="Arial"/>
                <a:sym typeface="Arial"/>
              </a:rPr>
              <a:t>Supervisors </a:t>
            </a:r>
            <a:endParaRPr/>
          </a:p>
          <a:p>
            <a:pPr marL="285750" marR="0" lvl="0" indent="-285750" algn="l" rtl="0">
              <a:spcBef>
                <a:spcPts val="1000"/>
              </a:spcBef>
              <a:spcAft>
                <a:spcPts val="0"/>
              </a:spcAft>
              <a:buClr>
                <a:schemeClr val="lt1"/>
              </a:buClr>
              <a:buSzPts val="2400"/>
              <a:buFont typeface="Arial"/>
              <a:buChar char="•"/>
            </a:pPr>
            <a:r>
              <a:rPr lang="en-GB" sz="2400" b="0" i="0" u="none" strike="noStrike" cap="none">
                <a:solidFill>
                  <a:schemeClr val="lt1"/>
                </a:solidFill>
                <a:latin typeface="Arial"/>
                <a:ea typeface="Arial"/>
                <a:cs typeface="Arial"/>
                <a:sym typeface="Arial"/>
              </a:rPr>
              <a:t>Consulting experts</a:t>
            </a:r>
            <a:endParaRPr sz="1800" b="0" i="0" u="none" strike="noStrike" cap="none">
              <a:solidFill>
                <a:schemeClr val="lt1"/>
              </a:solidFill>
              <a:latin typeface="Century Gothic"/>
              <a:ea typeface="Century Gothic"/>
              <a:cs typeface="Century Gothic"/>
              <a:sym typeface="Century Gothic"/>
            </a:endParaRPr>
          </a:p>
        </p:txBody>
      </p:sp>
      <p:pic>
        <p:nvPicPr>
          <p:cNvPr id="2" name="Picture 1" descr="What is Nursing Care in a Care Home? | Lottie">
            <a:extLst>
              <a:ext uri="{FF2B5EF4-FFF2-40B4-BE49-F238E27FC236}">
                <a16:creationId xmlns:a16="http://schemas.microsoft.com/office/drawing/2014/main" id="{6641C697-C632-EE6D-7CEE-B381EC3BFE12}"/>
              </a:ext>
            </a:extLst>
          </p:cNvPr>
          <p:cNvPicPr>
            <a:picLocks noChangeAspect="1"/>
          </p:cNvPicPr>
          <p:nvPr/>
        </p:nvPicPr>
        <p:blipFill>
          <a:blip r:embed="rId3"/>
          <a:stretch>
            <a:fillRect/>
          </a:stretch>
        </p:blipFill>
        <p:spPr>
          <a:xfrm>
            <a:off x="7098063" y="2824338"/>
            <a:ext cx="4975252" cy="3319996"/>
          </a:xfrm>
          <a:prstGeom prst="rect">
            <a:avLst/>
          </a:prstGeom>
        </p:spPr>
      </p:pic>
      <p:sp>
        <p:nvSpPr>
          <p:cNvPr id="3" name="TextBox 2">
            <a:extLst>
              <a:ext uri="{FF2B5EF4-FFF2-40B4-BE49-F238E27FC236}">
                <a16:creationId xmlns:a16="http://schemas.microsoft.com/office/drawing/2014/main" id="{E3826CA1-654E-F773-9371-844A69AC4D36}"/>
              </a:ext>
            </a:extLst>
          </p:cNvPr>
          <p:cNvSpPr txBox="1"/>
          <p:nvPr/>
        </p:nvSpPr>
        <p:spPr>
          <a:xfrm>
            <a:off x="9062671" y="6221859"/>
            <a:ext cx="3126529"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600">
                <a:solidFill>
                  <a:schemeClr val="bg1"/>
                </a:solidFill>
              </a:rPr>
              <a:t>https://www.google.com/url?sa=i&amp;url=https%3A%2F%2Flottie.org%2Fcare-guides%2Fwhat-is-nursing-care%2F&amp;psig=AOvVaw2SZEeAyBmAY_xz_knyzvAk&amp;ust=1760303910598000&amp;source=images&amp;cd=vfe&amp;opi=89978449&amp;ved=0CBkQjhxqFwoTCOCazKGJnZADFQAAAAAdAAAAABAE</a:t>
            </a:r>
            <a:endParaRPr lang="en-US" sz="600">
              <a:solidFill>
                <a:schemeClr val="bg1"/>
              </a:solidFill>
            </a:endParaRPr>
          </a:p>
        </p:txBody>
      </p:sp>
      <p:sp>
        <p:nvSpPr>
          <p:cNvPr id="4" name="TextBox 3">
            <a:extLst>
              <a:ext uri="{FF2B5EF4-FFF2-40B4-BE49-F238E27FC236}">
                <a16:creationId xmlns:a16="http://schemas.microsoft.com/office/drawing/2014/main" id="{02450F80-BB45-215C-321F-80EB9119C901}"/>
              </a:ext>
            </a:extLst>
          </p:cNvPr>
          <p:cNvSpPr txBox="1"/>
          <p:nvPr/>
        </p:nvSpPr>
        <p:spPr>
          <a:xfrm>
            <a:off x="7091494" y="6286150"/>
            <a:ext cx="176728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rPr>
              <a:t>Image of a care home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10"/>
        <p:cNvGrpSpPr/>
        <p:nvPr/>
      </p:nvGrpSpPr>
      <p:grpSpPr>
        <a:xfrm>
          <a:off x="0" y="0"/>
          <a:ext cx="0" cy="0"/>
          <a:chOff x="0" y="0"/>
          <a:chExt cx="0" cy="0"/>
        </a:xfrm>
      </p:grpSpPr>
      <p:sp>
        <p:nvSpPr>
          <p:cNvPr id="211" name="Google Shape;211;p9"/>
          <p:cNvSpPr txBox="1">
            <a:spLocks noGrp="1"/>
          </p:cNvSpPr>
          <p:nvPr>
            <p:ph type="title"/>
          </p:nvPr>
        </p:nvSpPr>
        <p:spPr>
          <a:xfrm>
            <a:off x="619759" y="764373"/>
            <a:ext cx="6257291" cy="1293028"/>
          </a:xfrm>
          <a:prstGeom prst="rect">
            <a:avLst/>
          </a:prstGeom>
          <a:noFill/>
          <a:ln>
            <a:noFill/>
          </a:ln>
        </p:spPr>
        <p:txBody>
          <a:bodyPr spcFirstLastPara="1" wrap="square" lIns="91425" tIns="45700" rIns="91425" bIns="45700" anchor="ctr" anchorCtr="0">
            <a:normAutofit fontScale="90000"/>
          </a:bodyPr>
          <a:lstStyle/>
          <a:p>
            <a:pPr>
              <a:buSzPts val="4000"/>
            </a:pPr>
            <a:r>
              <a:rPr lang="en-GB" sz="3600" b="1">
                <a:latin typeface="Arial"/>
                <a:ea typeface="Arial"/>
                <a:cs typeface="Arial"/>
                <a:sym typeface="Arial"/>
              </a:rPr>
              <a:t>MS TEAMS</a:t>
            </a:r>
            <a:br>
              <a:rPr lang="en-GB" sz="3600" b="1">
                <a:latin typeface="Arial"/>
                <a:ea typeface="Arial"/>
                <a:cs typeface="Arial"/>
                <a:sym typeface="Arial"/>
              </a:rPr>
            </a:br>
            <a:r>
              <a:rPr lang="en-GB" sz="2400" i="1">
                <a:latin typeface="Arial"/>
                <a:ea typeface="Arial"/>
                <a:cs typeface="Arial"/>
              </a:rPr>
              <a:t>                                                (Microsoft, 2023)</a:t>
            </a:r>
            <a:endParaRPr lang="en-US" sz="3600" b="1">
              <a:latin typeface="Arial"/>
              <a:ea typeface="Arial"/>
              <a:cs typeface="Arial"/>
            </a:endParaRPr>
          </a:p>
          <a:p>
            <a:pPr>
              <a:buSzPts val="4000"/>
            </a:pPr>
            <a:br>
              <a:rPr lang="en-US"/>
            </a:br>
            <a:endParaRPr lang="en-US"/>
          </a:p>
        </p:txBody>
      </p:sp>
      <p:sp>
        <p:nvSpPr>
          <p:cNvPr id="212" name="Google Shape;212;p9"/>
          <p:cNvSpPr txBox="1">
            <a:spLocks noGrp="1"/>
          </p:cNvSpPr>
          <p:nvPr>
            <p:ph type="body" idx="1"/>
          </p:nvPr>
        </p:nvSpPr>
        <p:spPr>
          <a:xfrm>
            <a:off x="619760" y="2194560"/>
            <a:ext cx="6257290" cy="4024125"/>
          </a:xfrm>
          <a:prstGeom prst="rect">
            <a:avLst/>
          </a:prstGeom>
          <a:noFill/>
          <a:ln>
            <a:noFill/>
          </a:ln>
        </p:spPr>
        <p:txBody>
          <a:bodyPr spcFirstLastPara="1" wrap="square" lIns="91425" tIns="45700" rIns="91425" bIns="45700" anchor="t" anchorCtr="0">
            <a:normAutofit/>
          </a:bodyPr>
          <a:lstStyle/>
          <a:p>
            <a:pPr>
              <a:buSzPts val="2400"/>
            </a:pPr>
            <a:r>
              <a:rPr lang="en-GB" sz="2400">
                <a:latin typeface="Arial"/>
                <a:ea typeface="Arial"/>
                <a:cs typeface="Arial"/>
                <a:sym typeface="Arial"/>
              </a:rPr>
              <a:t>Microsoft Teams is used as a central communication tool for staff. </a:t>
            </a:r>
            <a:endParaRPr lang="en-US" sz="2400"/>
          </a:p>
          <a:p>
            <a:pPr>
              <a:buClr>
                <a:srgbClr val="FFFFFF"/>
              </a:buClr>
              <a:buSzPts val="2400"/>
            </a:pPr>
            <a:r>
              <a:rPr lang="en-GB" sz="2400">
                <a:latin typeface="Arial"/>
                <a:ea typeface="Arial"/>
                <a:cs typeface="Arial"/>
                <a:sym typeface="Arial"/>
              </a:rPr>
              <a:t> It supports chat, video calls, and file sharing, and allows staff to connect with families and health professionals. </a:t>
            </a:r>
            <a:endParaRPr/>
          </a:p>
          <a:p>
            <a:pPr>
              <a:buSzPts val="2400"/>
            </a:pPr>
            <a:r>
              <a:rPr lang="en-GB" sz="2400">
                <a:latin typeface="Arial"/>
                <a:cs typeface="Arial"/>
                <a:sym typeface="Arial"/>
              </a:rPr>
              <a:t>It allows patients to communicate with health professionals and Family who cannot visit. </a:t>
            </a:r>
            <a:endParaRPr/>
          </a:p>
          <a:p>
            <a:pPr marL="0" indent="0">
              <a:spcBef>
                <a:spcPts val="0"/>
              </a:spcBef>
              <a:buSzPts val="2400"/>
              <a:buNone/>
            </a:pPr>
            <a:br>
              <a:rPr lang="en-US"/>
            </a:br>
            <a:endParaRPr lang="en-US"/>
          </a:p>
          <a:p>
            <a:pPr marL="228600" lvl="0" indent="-88900" algn="l" rtl="0">
              <a:lnSpc>
                <a:spcPct val="90000"/>
              </a:lnSpc>
              <a:spcBef>
                <a:spcPts val="1000"/>
              </a:spcBef>
              <a:spcAft>
                <a:spcPts val="0"/>
              </a:spcAft>
              <a:buClr>
                <a:schemeClr val="lt1"/>
              </a:buClr>
              <a:buSzPts val="2200"/>
              <a:buNone/>
            </a:pPr>
            <a:endParaRPr/>
          </a:p>
        </p:txBody>
      </p:sp>
      <p:sp>
        <p:nvSpPr>
          <p:cNvPr id="213" name="Google Shape;213;p9"/>
          <p:cNvSpPr/>
          <p:nvPr/>
        </p:nvSpPr>
        <p:spPr>
          <a:xfrm>
            <a:off x="7188740" y="0"/>
            <a:ext cx="5003254" cy="68580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a:spcBef>
                <a:spcPts val="0"/>
              </a:spcBef>
              <a:spcAft>
                <a:spcPts val="0"/>
              </a:spcAft>
              <a:buNone/>
            </a:pPr>
            <a:endParaRPr lang="en-US" sz="600">
              <a:solidFill>
                <a:schemeClr val="lt1"/>
              </a:solidFill>
            </a:endParaRPr>
          </a:p>
        </p:txBody>
      </p:sp>
      <p:pic>
        <p:nvPicPr>
          <p:cNvPr id="2" name="Picture 1" descr="A person holding a cellphone&#10;&#10;AI-generated content may be incorrect.">
            <a:extLst>
              <a:ext uri="{FF2B5EF4-FFF2-40B4-BE49-F238E27FC236}">
                <a16:creationId xmlns:a16="http://schemas.microsoft.com/office/drawing/2014/main" id="{EB88715D-D30D-2FE2-C02F-E4F8DC547B63}"/>
              </a:ext>
            </a:extLst>
          </p:cNvPr>
          <p:cNvPicPr>
            <a:picLocks noChangeAspect="1"/>
          </p:cNvPicPr>
          <p:nvPr/>
        </p:nvPicPr>
        <p:blipFill>
          <a:blip r:embed="rId3"/>
          <a:stretch>
            <a:fillRect/>
          </a:stretch>
        </p:blipFill>
        <p:spPr>
          <a:xfrm>
            <a:off x="7187332" y="-1707"/>
            <a:ext cx="3331054" cy="2195961"/>
          </a:xfrm>
          <a:prstGeom prst="rect">
            <a:avLst/>
          </a:prstGeom>
        </p:spPr>
      </p:pic>
      <p:pic>
        <p:nvPicPr>
          <p:cNvPr id="3" name="Picture 2" descr="Microsoft Teams – Apps on Google Play">
            <a:extLst>
              <a:ext uri="{FF2B5EF4-FFF2-40B4-BE49-F238E27FC236}">
                <a16:creationId xmlns:a16="http://schemas.microsoft.com/office/drawing/2014/main" id="{C933FB54-3963-2F9E-F4FA-0C2ECAD3CD1C}"/>
              </a:ext>
            </a:extLst>
          </p:cNvPr>
          <p:cNvPicPr>
            <a:picLocks noChangeAspect="1"/>
          </p:cNvPicPr>
          <p:nvPr/>
        </p:nvPicPr>
        <p:blipFill>
          <a:blip r:embed="rId4"/>
          <a:stretch>
            <a:fillRect/>
          </a:stretch>
        </p:blipFill>
        <p:spPr>
          <a:xfrm>
            <a:off x="8891949" y="3838306"/>
            <a:ext cx="3300501" cy="3020143"/>
          </a:xfrm>
          <a:prstGeom prst="rect">
            <a:avLst/>
          </a:prstGeom>
        </p:spPr>
      </p:pic>
      <p:sp>
        <p:nvSpPr>
          <p:cNvPr id="5" name="TextBox 4">
            <a:extLst>
              <a:ext uri="{FF2B5EF4-FFF2-40B4-BE49-F238E27FC236}">
                <a16:creationId xmlns:a16="http://schemas.microsoft.com/office/drawing/2014/main" id="{BE0506FA-2251-52F5-5EF0-63AED24B802B}"/>
              </a:ext>
            </a:extLst>
          </p:cNvPr>
          <p:cNvSpPr txBox="1"/>
          <p:nvPr/>
        </p:nvSpPr>
        <p:spPr>
          <a:xfrm>
            <a:off x="7596843" y="6439071"/>
            <a:ext cx="129971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600">
                <a:solidFill>
                  <a:schemeClr val="lt1"/>
                </a:solidFill>
              </a:rPr>
              <a:t>https://play.google.com/store/apps/details/Microsoft_Teams?id=com.microsoft.teams&amp;hl=en_NZ</a:t>
            </a:r>
            <a:endParaRPr lang="en-GB" sz="600">
              <a:solidFill>
                <a:schemeClr val="lt1"/>
              </a:solidFill>
            </a:endParaRPr>
          </a:p>
          <a:p>
            <a:pPr algn="l"/>
            <a:endParaRPr lang="en-GB"/>
          </a:p>
        </p:txBody>
      </p:sp>
      <p:sp>
        <p:nvSpPr>
          <p:cNvPr id="7" name="TextBox 6">
            <a:extLst>
              <a:ext uri="{FF2B5EF4-FFF2-40B4-BE49-F238E27FC236}">
                <a16:creationId xmlns:a16="http://schemas.microsoft.com/office/drawing/2014/main" id="{09CF8CB8-0E0C-5D03-F3A1-D9D09E66C888}"/>
              </a:ext>
            </a:extLst>
          </p:cNvPr>
          <p:cNvSpPr txBox="1"/>
          <p:nvPr/>
        </p:nvSpPr>
        <p:spPr>
          <a:xfrm>
            <a:off x="10547916" y="1409691"/>
            <a:ext cx="1643132" cy="10086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600">
                <a:solidFill>
                  <a:schemeClr val="bg1"/>
                </a:solidFill>
              </a:rPr>
              <a:t>https://www.google.com/url?sa=i&amp;url=https%3A%2F%2Ffocusgroup.co.uk%2Fproducts-and-services%2Fit-solutions%2Fmicrosoft-teams%2F&amp;psig=AOvVaw1_52yuW0UBU1hk6sz45X-1&amp;ust=1760302645579000&amp;source=images&amp;cd=vfe&amp;opi=89978449&amp;ved=0CBkQjhxqFwoTCMiKkeqGnZADFQAAAAAdAAAAABAg</a:t>
            </a:r>
            <a:endParaRPr lang="en-US" sz="600">
              <a:solidFill>
                <a:schemeClr val="bg1"/>
              </a:solidFill>
            </a:endParaRPr>
          </a:p>
        </p:txBody>
      </p:sp>
      <p:sp>
        <p:nvSpPr>
          <p:cNvPr id="6" name="TextBox 5">
            <a:extLst>
              <a:ext uri="{FF2B5EF4-FFF2-40B4-BE49-F238E27FC236}">
                <a16:creationId xmlns:a16="http://schemas.microsoft.com/office/drawing/2014/main" id="{FB8F718A-A334-73F5-ED38-2E7A52B3B948}"/>
              </a:ext>
            </a:extLst>
          </p:cNvPr>
          <p:cNvSpPr txBox="1"/>
          <p:nvPr/>
        </p:nvSpPr>
        <p:spPr>
          <a:xfrm>
            <a:off x="10592499" y="111853"/>
            <a:ext cx="1275126"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rPr>
              <a:t>Image of MS Teams on a phone</a:t>
            </a:r>
          </a:p>
        </p:txBody>
      </p:sp>
      <p:sp>
        <p:nvSpPr>
          <p:cNvPr id="8" name="TextBox 7">
            <a:extLst>
              <a:ext uri="{FF2B5EF4-FFF2-40B4-BE49-F238E27FC236}">
                <a16:creationId xmlns:a16="http://schemas.microsoft.com/office/drawing/2014/main" id="{6C84A2E6-9188-9EF5-E994-65BAB2F320EF}"/>
              </a:ext>
            </a:extLst>
          </p:cNvPr>
          <p:cNvSpPr txBox="1"/>
          <p:nvPr/>
        </p:nvSpPr>
        <p:spPr>
          <a:xfrm>
            <a:off x="7650759" y="5402510"/>
            <a:ext cx="961937"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bg1"/>
                </a:solidFill>
              </a:rPr>
              <a:t>Image of MS Teams logo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18"/>
        <p:cNvGrpSpPr/>
        <p:nvPr/>
      </p:nvGrpSpPr>
      <p:grpSpPr>
        <a:xfrm>
          <a:off x="0" y="0"/>
          <a:ext cx="0" cy="0"/>
          <a:chOff x="0" y="0"/>
          <a:chExt cx="0" cy="0"/>
        </a:xfrm>
      </p:grpSpPr>
      <p:sp>
        <p:nvSpPr>
          <p:cNvPr id="219" name="Google Shape;219;p10"/>
          <p:cNvSpPr txBox="1">
            <a:spLocks noGrp="1"/>
          </p:cNvSpPr>
          <p:nvPr>
            <p:ph type="title"/>
          </p:nvPr>
        </p:nvSpPr>
        <p:spPr>
          <a:xfrm>
            <a:off x="619759" y="764373"/>
            <a:ext cx="6257291" cy="1293028"/>
          </a:xfrm>
          <a:prstGeom prst="rect">
            <a:avLst/>
          </a:prstGeom>
          <a:noFill/>
          <a:ln>
            <a:noFill/>
          </a:ln>
        </p:spPr>
        <p:txBody>
          <a:bodyPr spcFirstLastPara="1" wrap="square" lIns="91425" tIns="45700" rIns="91425" bIns="45700" anchor="ctr" anchorCtr="0">
            <a:normAutofit fontScale="90000"/>
          </a:bodyPr>
          <a:lstStyle/>
          <a:p>
            <a:pPr marL="0" lvl="0" indent="0" algn="r" rtl="0">
              <a:lnSpc>
                <a:spcPct val="90000"/>
              </a:lnSpc>
              <a:spcBef>
                <a:spcPts val="0"/>
              </a:spcBef>
              <a:spcAft>
                <a:spcPts val="0"/>
              </a:spcAft>
              <a:buClr>
                <a:schemeClr val="lt1"/>
              </a:buClr>
              <a:buSzPct val="88953"/>
              <a:buFont typeface="Arial"/>
              <a:buNone/>
            </a:pPr>
            <a:r>
              <a:rPr lang="en-GB" sz="3822">
                <a:latin typeface="Arial"/>
                <a:ea typeface="Arial"/>
                <a:cs typeface="Arial"/>
                <a:sym typeface="Arial"/>
              </a:rPr>
              <a:t>BENEFITS AND LIMITATIONS OF MS TEAMS</a:t>
            </a:r>
            <a:r>
              <a:rPr lang="en-GB" sz="3400">
                <a:latin typeface="Arial"/>
                <a:ea typeface="Arial"/>
                <a:cs typeface="Arial"/>
                <a:sym typeface="Arial"/>
              </a:rPr>
              <a:t> </a:t>
            </a:r>
            <a:endParaRPr sz="3400">
              <a:latin typeface="Arial"/>
              <a:ea typeface="Arial"/>
              <a:cs typeface="Arial"/>
              <a:sym typeface="Arial"/>
            </a:endParaRPr>
          </a:p>
        </p:txBody>
      </p:sp>
      <p:sp>
        <p:nvSpPr>
          <p:cNvPr id="220" name="Google Shape;220;p10"/>
          <p:cNvSpPr txBox="1">
            <a:spLocks noGrp="1"/>
          </p:cNvSpPr>
          <p:nvPr>
            <p:ph type="body" idx="1"/>
          </p:nvPr>
        </p:nvSpPr>
        <p:spPr>
          <a:xfrm>
            <a:off x="61800" y="2194550"/>
            <a:ext cx="7380900" cy="4323600"/>
          </a:xfrm>
          <a:prstGeom prst="rect">
            <a:avLst/>
          </a:prstGeom>
          <a:noFill/>
          <a:ln>
            <a:noFill/>
          </a:ln>
        </p:spPr>
        <p:txBody>
          <a:bodyPr spcFirstLastPara="1" wrap="square" lIns="91425" tIns="45700" rIns="91425" bIns="45700" anchor="t" anchorCtr="0">
            <a:normAutofit lnSpcReduction="20000"/>
          </a:bodyPr>
          <a:lstStyle/>
          <a:p>
            <a:pPr marL="228600" lvl="0" indent="-260350" algn="l" rtl="0">
              <a:lnSpc>
                <a:spcPct val="90000"/>
              </a:lnSpc>
              <a:spcBef>
                <a:spcPts val="0"/>
              </a:spcBef>
              <a:spcAft>
                <a:spcPts val="0"/>
              </a:spcAft>
              <a:buClr>
                <a:schemeClr val="lt1"/>
              </a:buClr>
              <a:buSzPts val="2400"/>
              <a:buChar char="•"/>
            </a:pPr>
            <a:r>
              <a:rPr lang="en-GB" sz="2400">
                <a:latin typeface="Arial"/>
                <a:ea typeface="Arial"/>
                <a:cs typeface="Arial"/>
                <a:sym typeface="Arial"/>
              </a:rPr>
              <a:t>One benefit of teams is that teams facilitates real-time document collaboration and enhances communication by cutting down on delays.</a:t>
            </a:r>
            <a:endParaRPr sz="2400">
              <a:latin typeface="Arial"/>
              <a:ea typeface="Arial"/>
              <a:cs typeface="Arial"/>
              <a:sym typeface="Arial"/>
            </a:endParaRPr>
          </a:p>
          <a:p>
            <a:pPr marL="228600" lvl="0" indent="-260350" algn="l" rtl="0">
              <a:lnSpc>
                <a:spcPct val="90000"/>
              </a:lnSpc>
              <a:spcBef>
                <a:spcPts val="1000"/>
              </a:spcBef>
              <a:spcAft>
                <a:spcPts val="0"/>
              </a:spcAft>
              <a:buClr>
                <a:srgbClr val="8AD0D6"/>
              </a:buClr>
              <a:buSzPts val="2400"/>
              <a:buChar char="•"/>
            </a:pPr>
            <a:r>
              <a:rPr lang="en-GB" sz="2400">
                <a:latin typeface="Arial"/>
                <a:ea typeface="Arial"/>
                <a:cs typeface="Arial"/>
                <a:sym typeface="Arial"/>
              </a:rPr>
              <a:t>Enables remote consultations and integrates with other Microsoft 365 apps.</a:t>
            </a:r>
            <a:endParaRPr sz="2400">
              <a:latin typeface="Arial"/>
              <a:ea typeface="Arial"/>
              <a:cs typeface="Arial"/>
              <a:sym typeface="Arial"/>
            </a:endParaRPr>
          </a:p>
          <a:p>
            <a:pPr marL="228600" lvl="0" indent="-260350" algn="l" rtl="0">
              <a:lnSpc>
                <a:spcPct val="90000"/>
              </a:lnSpc>
              <a:spcBef>
                <a:spcPts val="1000"/>
              </a:spcBef>
              <a:spcAft>
                <a:spcPts val="0"/>
              </a:spcAft>
              <a:buClr>
                <a:schemeClr val="lt1"/>
              </a:buClr>
              <a:buSzPts val="2400"/>
              <a:buChar char="•"/>
            </a:pPr>
            <a:r>
              <a:rPr lang="en-GB" sz="2400">
                <a:latin typeface="Arial"/>
                <a:ea typeface="Arial"/>
                <a:cs typeface="Arial"/>
                <a:sym typeface="Arial"/>
              </a:rPr>
              <a:t>However, one limitation of this is that teams rely on contemporary devices and reliable Wi-Fi. </a:t>
            </a:r>
            <a:endParaRPr sz="2400"/>
          </a:p>
          <a:p>
            <a:pPr marL="228600" lvl="0" indent="-260350" algn="l" rtl="0">
              <a:lnSpc>
                <a:spcPct val="90000"/>
              </a:lnSpc>
              <a:spcBef>
                <a:spcPts val="1000"/>
              </a:spcBef>
              <a:spcAft>
                <a:spcPts val="0"/>
              </a:spcAft>
              <a:buClr>
                <a:srgbClr val="8AD0D6"/>
              </a:buClr>
              <a:buSzPts val="2400"/>
              <a:buChar char="•"/>
            </a:pPr>
            <a:r>
              <a:rPr lang="en-GB" sz="2400">
                <a:latin typeface="Arial"/>
                <a:ea typeface="Arial"/>
                <a:cs typeface="Arial"/>
                <a:sym typeface="Arial"/>
              </a:rPr>
              <a:t>Too many notifications can be confusing, and staff with little experience with technology may find it difficult. </a:t>
            </a:r>
            <a:endParaRPr sz="2400"/>
          </a:p>
          <a:p>
            <a:pPr marL="228600" lvl="0" indent="-260350" algn="l" rtl="0">
              <a:lnSpc>
                <a:spcPct val="90000"/>
              </a:lnSpc>
              <a:spcBef>
                <a:spcPts val="1000"/>
              </a:spcBef>
              <a:spcAft>
                <a:spcPts val="0"/>
              </a:spcAft>
              <a:buClr>
                <a:srgbClr val="8AD0D6"/>
              </a:buClr>
              <a:buSzPts val="2400"/>
              <a:buChar char="•"/>
            </a:pPr>
            <a:r>
              <a:rPr lang="en-GB" sz="2400">
                <a:latin typeface="Arial"/>
                <a:ea typeface="Arial"/>
                <a:cs typeface="Arial"/>
                <a:sym typeface="Arial"/>
              </a:rPr>
              <a:t>If used improperly, there are security risks as well.</a:t>
            </a:r>
            <a:endParaRPr sz="2400"/>
          </a:p>
          <a:p>
            <a:pPr marL="228600" lvl="0" indent="-260350" algn="l" rtl="0">
              <a:lnSpc>
                <a:spcPct val="90000"/>
              </a:lnSpc>
              <a:spcBef>
                <a:spcPts val="1000"/>
              </a:spcBef>
              <a:spcAft>
                <a:spcPts val="0"/>
              </a:spcAft>
              <a:buClr>
                <a:schemeClr val="lt1"/>
              </a:buClr>
              <a:buSzPts val="2400"/>
              <a:buChar char="•"/>
            </a:pPr>
            <a:r>
              <a:rPr lang="en-GB" sz="2400" i="1">
                <a:latin typeface="Arial"/>
                <a:ea typeface="Arial"/>
                <a:cs typeface="Arial"/>
                <a:sym typeface="Arial"/>
              </a:rPr>
              <a:t>(ICO, 2023)</a:t>
            </a:r>
            <a:endParaRPr sz="2400">
              <a:latin typeface="Arial"/>
              <a:ea typeface="Arial"/>
              <a:cs typeface="Arial"/>
              <a:sym typeface="Arial"/>
            </a:endParaRPr>
          </a:p>
          <a:p>
            <a:pPr marL="228600" lvl="0" indent="-107950" algn="l" rtl="0">
              <a:lnSpc>
                <a:spcPct val="90000"/>
              </a:lnSpc>
              <a:spcBef>
                <a:spcPts val="1000"/>
              </a:spcBef>
              <a:spcAft>
                <a:spcPts val="0"/>
              </a:spcAft>
              <a:buClr>
                <a:schemeClr val="lt1"/>
              </a:buClr>
              <a:buSzPts val="1900"/>
              <a:buNone/>
            </a:pPr>
            <a:endParaRPr sz="1900"/>
          </a:p>
        </p:txBody>
      </p:sp>
      <p:sp>
        <p:nvSpPr>
          <p:cNvPr id="221" name="Google Shape;221;p10"/>
          <p:cNvSpPr/>
          <p:nvPr/>
        </p:nvSpPr>
        <p:spPr>
          <a:xfrm>
            <a:off x="7188740" y="0"/>
            <a:ext cx="5003254" cy="68580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entury Gothic"/>
              <a:ea typeface="Century Gothic"/>
              <a:cs typeface="Century Gothic"/>
              <a:sym typeface="Century Gothic"/>
            </a:endParaRPr>
          </a:p>
        </p:txBody>
      </p:sp>
      <p:pic>
        <p:nvPicPr>
          <p:cNvPr id="222" name="Google Shape;222;p10" descr="Person watching empty phone"/>
          <p:cNvPicPr preferRelativeResize="0"/>
          <p:nvPr/>
        </p:nvPicPr>
        <p:blipFill rotWithShape="1">
          <a:blip r:embed="rId3">
            <a:alphaModFix/>
          </a:blip>
          <a:srcRect l="42840" r="11680" b="-1"/>
          <a:stretch/>
        </p:blipFill>
        <p:spPr>
          <a:xfrm>
            <a:off x="7519416" y="10"/>
            <a:ext cx="4672584" cy="6857989"/>
          </a:xfrm>
          <a:prstGeom prst="rect">
            <a:avLst/>
          </a:prstGeom>
          <a:noFill/>
          <a:ln>
            <a:noFill/>
          </a:ln>
        </p:spPr>
      </p:pic>
      <p:pic>
        <p:nvPicPr>
          <p:cNvPr id="2" name="Picture 1" descr="A close-up of a screen&#10;&#10;AI-generated content may be incorrect.">
            <a:extLst>
              <a:ext uri="{FF2B5EF4-FFF2-40B4-BE49-F238E27FC236}">
                <a16:creationId xmlns:a16="http://schemas.microsoft.com/office/drawing/2014/main" id="{4C48A7CC-D9FC-C984-5C1D-D16FF5CA125E}"/>
              </a:ext>
            </a:extLst>
          </p:cNvPr>
          <p:cNvPicPr>
            <a:picLocks noChangeAspect="1"/>
          </p:cNvPicPr>
          <p:nvPr/>
        </p:nvPicPr>
        <p:blipFill>
          <a:blip r:embed="rId4"/>
          <a:stretch>
            <a:fillRect/>
          </a:stretch>
        </p:blipFill>
        <p:spPr>
          <a:xfrm>
            <a:off x="-1226" y="6843"/>
            <a:ext cx="12192000" cy="6858000"/>
          </a:xfrm>
          <a:prstGeom prst="rect">
            <a:avLst/>
          </a:prstGeom>
        </p:spPr>
      </p:pic>
      <p:sp>
        <p:nvSpPr>
          <p:cNvPr id="4" name="TextBox 3">
            <a:extLst>
              <a:ext uri="{FF2B5EF4-FFF2-40B4-BE49-F238E27FC236}">
                <a16:creationId xmlns:a16="http://schemas.microsoft.com/office/drawing/2014/main" id="{6E6533CA-BB91-A691-D0DC-B086CC93A310}"/>
              </a:ext>
            </a:extLst>
          </p:cNvPr>
          <p:cNvSpPr txBox="1"/>
          <p:nvPr/>
        </p:nvSpPr>
        <p:spPr>
          <a:xfrm>
            <a:off x="9517" y="10306"/>
            <a:ext cx="10758258"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600" b="1">
                <a:solidFill>
                  <a:schemeClr val="bg1"/>
                </a:solidFill>
              </a:rPr>
              <a:t>Benefits and limitations of MS Teams </a:t>
            </a:r>
            <a:endParaRPr lang="en-US"/>
          </a:p>
        </p:txBody>
      </p:sp>
      <p:sp>
        <p:nvSpPr>
          <p:cNvPr id="3" name="TextBox 2">
            <a:extLst>
              <a:ext uri="{FF2B5EF4-FFF2-40B4-BE49-F238E27FC236}">
                <a16:creationId xmlns:a16="http://schemas.microsoft.com/office/drawing/2014/main" id="{6100EF0B-A568-C1A7-880F-CAF3868B9356}"/>
              </a:ext>
            </a:extLst>
          </p:cNvPr>
          <p:cNvSpPr txBox="1"/>
          <p:nvPr/>
        </p:nvSpPr>
        <p:spPr>
          <a:xfrm>
            <a:off x="2046902" y="2659277"/>
            <a:ext cx="3347049"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a:t>Microsoft.</a:t>
            </a:r>
            <a:r>
              <a:rPr lang="en-GB" sz="1100"/>
              <a:t> (2019, July 8).  </a:t>
            </a:r>
            <a:r>
              <a:rPr lang="en-GB" sz="1100">
                <a:hlinkClick r:id="rId5"/>
              </a:rPr>
              <a:t>https://www.microsoft.com/en-gb/industry/blog/health/2019/07/08/microsoft-teams-healthcare-cost-clinical-time-care/</a:t>
            </a:r>
            <a:endParaRPr lang="en-US" sz="1100"/>
          </a:p>
        </p:txBody>
      </p:sp>
      <p:sp>
        <p:nvSpPr>
          <p:cNvPr id="6" name="TextBox 5">
            <a:extLst>
              <a:ext uri="{FF2B5EF4-FFF2-40B4-BE49-F238E27FC236}">
                <a16:creationId xmlns:a16="http://schemas.microsoft.com/office/drawing/2014/main" id="{EB303FDD-C2D0-E220-913F-2E7B0A7EC4CF}"/>
              </a:ext>
            </a:extLst>
          </p:cNvPr>
          <p:cNvSpPr txBox="1"/>
          <p:nvPr/>
        </p:nvSpPr>
        <p:spPr>
          <a:xfrm>
            <a:off x="2034230" y="4049046"/>
            <a:ext cx="3427562"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b="1"/>
              <a:t>Microsoft Learn.</a:t>
            </a:r>
            <a:r>
              <a:rPr lang="en-GB" sz="900"/>
              <a:t> (2024). . </a:t>
            </a:r>
            <a:r>
              <a:rPr lang="en-GB" sz="900">
                <a:hlinkClick r:id="rId6"/>
              </a:rPr>
              <a:t>https://learn.microsoft.com/en-us/industry/healthcare/architecture/empower-health-team-collaboration</a:t>
            </a:r>
            <a:endParaRPr lang="en-GB" sz="900" b="1"/>
          </a:p>
          <a:p>
            <a:endParaRPr lang="en-GB" sz="900"/>
          </a:p>
          <a:p>
            <a:pPr algn="l"/>
            <a:endParaRPr lang="en-GB"/>
          </a:p>
        </p:txBody>
      </p:sp>
      <p:sp>
        <p:nvSpPr>
          <p:cNvPr id="7" name="TextBox 6">
            <a:extLst>
              <a:ext uri="{FF2B5EF4-FFF2-40B4-BE49-F238E27FC236}">
                <a16:creationId xmlns:a16="http://schemas.microsoft.com/office/drawing/2014/main" id="{282CDBD7-3217-59DC-9124-8185B82B8FAF}"/>
              </a:ext>
            </a:extLst>
          </p:cNvPr>
          <p:cNvSpPr txBox="1"/>
          <p:nvPr/>
        </p:nvSpPr>
        <p:spPr>
          <a:xfrm>
            <a:off x="2024331" y="5785449"/>
            <a:ext cx="3496573" cy="7232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b="1"/>
              <a:t>PEI.</a:t>
            </a:r>
            <a:r>
              <a:rPr lang="en-GB" sz="900"/>
              <a:t> (2024). </a:t>
            </a:r>
            <a:r>
              <a:rPr lang="en-GB" sz="900" i="1"/>
              <a:t>Microsoft Teams Healthcare Capabilities.</a:t>
            </a:r>
            <a:r>
              <a:rPr lang="en-GB" sz="900"/>
              <a:t> </a:t>
            </a:r>
            <a:r>
              <a:rPr lang="en-GB" sz="900">
                <a:hlinkClick r:id="rId7"/>
              </a:rPr>
              <a:t>https://pei.com/microsoft-teams-healthcare-capabilities/</a:t>
            </a:r>
            <a:endParaRPr lang="en-GB" sz="900"/>
          </a:p>
          <a:p>
            <a:pPr marL="285750" indent="-285750">
              <a:buFont typeface="Arial,Sans-Serif"/>
              <a:buChar char="•"/>
            </a:pPr>
            <a:endParaRPr lang="en-GB" sz="900"/>
          </a:p>
          <a:p>
            <a:pPr algn="l"/>
            <a:endParaRPr lang="en-GB"/>
          </a:p>
        </p:txBody>
      </p:sp>
      <p:sp>
        <p:nvSpPr>
          <p:cNvPr id="8" name="TextBox 7">
            <a:extLst>
              <a:ext uri="{FF2B5EF4-FFF2-40B4-BE49-F238E27FC236}">
                <a16:creationId xmlns:a16="http://schemas.microsoft.com/office/drawing/2014/main" id="{4261F89A-8D74-E5CB-6617-5BB3AF31124E}"/>
              </a:ext>
            </a:extLst>
          </p:cNvPr>
          <p:cNvSpPr txBox="1"/>
          <p:nvPr/>
        </p:nvSpPr>
        <p:spPr>
          <a:xfrm>
            <a:off x="6107502" y="2760452"/>
            <a:ext cx="3404558" cy="4308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err="1"/>
              <a:t>ClickUp</a:t>
            </a:r>
            <a:r>
              <a:rPr lang="en-GB" sz="1100" b="1"/>
              <a:t>.</a:t>
            </a:r>
            <a:r>
              <a:rPr lang="en-GB" sz="1100"/>
              <a:t> (2024).  </a:t>
            </a:r>
            <a:r>
              <a:rPr lang="en-GB" sz="1100">
                <a:hlinkClick r:id="rId8"/>
              </a:rPr>
              <a:t>https://clickup.com/blog/microsoft-teams-pros-and-cons/</a:t>
            </a:r>
            <a:endParaRPr lang="en-US" sz="1100"/>
          </a:p>
        </p:txBody>
      </p:sp>
      <p:sp>
        <p:nvSpPr>
          <p:cNvPr id="9" name="TextBox 8">
            <a:extLst>
              <a:ext uri="{FF2B5EF4-FFF2-40B4-BE49-F238E27FC236}">
                <a16:creationId xmlns:a16="http://schemas.microsoft.com/office/drawing/2014/main" id="{E21D8262-7BC0-D918-33C4-CDFE37B79711}"/>
              </a:ext>
            </a:extLst>
          </p:cNvPr>
          <p:cNvSpPr txBox="1"/>
          <p:nvPr/>
        </p:nvSpPr>
        <p:spPr>
          <a:xfrm>
            <a:off x="7615826" y="4359214"/>
            <a:ext cx="2357886" cy="5078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b="1"/>
              <a:t>Project Managers Net.</a:t>
            </a:r>
            <a:r>
              <a:rPr lang="en-GB" sz="900"/>
              <a:t> (2024).</a:t>
            </a:r>
            <a:r>
              <a:rPr lang="en-GB" sz="900" i="1"/>
              <a:t>.</a:t>
            </a:r>
            <a:r>
              <a:rPr lang="en-GB" sz="900"/>
              <a:t> </a:t>
            </a:r>
            <a:r>
              <a:rPr lang="en-GB" sz="900">
                <a:hlinkClick r:id="rId9"/>
              </a:rPr>
              <a:t>https://projectmanagers.net/top-10-cons-or-disadvantages-of-microsoft-teams/</a:t>
            </a:r>
            <a:endParaRPr lang="en-US" sz="900"/>
          </a:p>
        </p:txBody>
      </p:sp>
      <p:sp>
        <p:nvSpPr>
          <p:cNvPr id="10" name="TextBox 9">
            <a:extLst>
              <a:ext uri="{FF2B5EF4-FFF2-40B4-BE49-F238E27FC236}">
                <a16:creationId xmlns:a16="http://schemas.microsoft.com/office/drawing/2014/main" id="{302260EA-9ABE-3E2B-72C5-5264BE57B4CF}"/>
              </a:ext>
            </a:extLst>
          </p:cNvPr>
          <p:cNvSpPr txBox="1"/>
          <p:nvPr/>
        </p:nvSpPr>
        <p:spPr>
          <a:xfrm>
            <a:off x="6130505" y="5601419"/>
            <a:ext cx="388763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100" b="1" err="1"/>
              <a:t>WebTechBeam</a:t>
            </a:r>
            <a:r>
              <a:rPr lang="en-GB" sz="1100" b="1"/>
              <a:t>.</a:t>
            </a:r>
            <a:r>
              <a:rPr lang="en-GB" sz="1100"/>
              <a:t> (2024) </a:t>
            </a:r>
            <a:r>
              <a:rPr lang="en-GB" sz="1100">
                <a:hlinkClick r:id="rId10"/>
              </a:rPr>
              <a:t>https://webtechbeam.com/pros-and-cons-of-microsoft-teams/</a:t>
            </a:r>
            <a:endParaRPr lang="en-US" sz="1100"/>
          </a:p>
          <a:p>
            <a:pPr algn="l"/>
            <a:endParaRPr lang="en-GB"/>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red and black sign&#10;&#10;AI-generated content may be incorrect.">
            <a:extLst>
              <a:ext uri="{FF2B5EF4-FFF2-40B4-BE49-F238E27FC236}">
                <a16:creationId xmlns:a16="http://schemas.microsoft.com/office/drawing/2014/main" id="{DDA0041C-D4BB-A21D-B40C-F1A431B758B2}"/>
              </a:ext>
            </a:extLst>
          </p:cNvPr>
          <p:cNvPicPr>
            <a:picLocks noChangeAspect="1"/>
          </p:cNvPicPr>
          <p:nvPr/>
        </p:nvPicPr>
        <p:blipFill>
          <a:blip r:embed="rId2"/>
          <a:stretch>
            <a:fillRect/>
          </a:stretch>
        </p:blipFill>
        <p:spPr>
          <a:xfrm>
            <a:off x="-1347" y="4723"/>
            <a:ext cx="12194694" cy="6855300"/>
          </a:xfrm>
          <a:prstGeom prst="rect">
            <a:avLst/>
          </a:prstGeom>
        </p:spPr>
      </p:pic>
      <p:sp>
        <p:nvSpPr>
          <p:cNvPr id="3" name="TextBox 2">
            <a:extLst>
              <a:ext uri="{FF2B5EF4-FFF2-40B4-BE49-F238E27FC236}">
                <a16:creationId xmlns:a16="http://schemas.microsoft.com/office/drawing/2014/main" id="{271974B3-3CD3-B61B-C3BB-117DD60FE2A5}"/>
              </a:ext>
            </a:extLst>
          </p:cNvPr>
          <p:cNvSpPr txBox="1"/>
          <p:nvPr/>
        </p:nvSpPr>
        <p:spPr>
          <a:xfrm>
            <a:off x="7889098" y="3431913"/>
            <a:ext cx="3462067"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000" b="1">
                <a:solidFill>
                  <a:schemeClr val="bg1"/>
                </a:solidFill>
              </a:rPr>
              <a:t>OF MS TEAMS</a:t>
            </a:r>
          </a:p>
        </p:txBody>
      </p:sp>
    </p:spTree>
    <p:extLst>
      <p:ext uri="{BB962C8B-B14F-4D97-AF65-F5344CB8AC3E}">
        <p14:creationId xmlns:p14="http://schemas.microsoft.com/office/powerpoint/2010/main" val="9665059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B38B1-EBF6-1178-233F-C4C1D8AD7A82}"/>
              </a:ext>
            </a:extLst>
          </p:cNvPr>
          <p:cNvSpPr>
            <a:spLocks noGrp="1"/>
          </p:cNvSpPr>
          <p:nvPr>
            <p:ph type="title"/>
          </p:nvPr>
        </p:nvSpPr>
        <p:spPr/>
        <p:txBody>
          <a:bodyPr/>
          <a:lstStyle/>
          <a:p>
            <a:r>
              <a:rPr lang="en-GB" sz="3600" b="1">
                <a:latin typeface="Arial"/>
              </a:rPr>
              <a:t>What is Microsoft Word?</a:t>
            </a:r>
          </a:p>
        </p:txBody>
      </p:sp>
      <p:sp>
        <p:nvSpPr>
          <p:cNvPr id="3" name="Subtitle 2">
            <a:extLst>
              <a:ext uri="{FF2B5EF4-FFF2-40B4-BE49-F238E27FC236}">
                <a16:creationId xmlns:a16="http://schemas.microsoft.com/office/drawing/2014/main" id="{BD52B8CF-8EE1-541F-4769-8692031E7BD1}"/>
              </a:ext>
            </a:extLst>
          </p:cNvPr>
          <p:cNvSpPr>
            <a:spLocks noGrp="1"/>
          </p:cNvSpPr>
          <p:nvPr>
            <p:ph type="body" idx="1"/>
          </p:nvPr>
        </p:nvSpPr>
        <p:spPr>
          <a:xfrm>
            <a:off x="685800" y="2194560"/>
            <a:ext cx="11036643" cy="1666045"/>
          </a:xfrm>
        </p:spPr>
        <p:txBody>
          <a:bodyPr>
            <a:normAutofit/>
          </a:bodyPr>
          <a:lstStyle/>
          <a:p>
            <a:r>
              <a:rPr lang="en-GB" sz="2400">
                <a:latin typeface="Arial"/>
              </a:rPr>
              <a:t>Microsoft Word is part of Microsoft Office and enables the creation, editing and formatting of documents, with features such as spell and grammar checking, inclusion of images, tables and charts, and options for adding a signature to formal documents (The Knowledge Academy, 2025).</a:t>
            </a:r>
          </a:p>
        </p:txBody>
      </p:sp>
    </p:spTree>
    <p:extLst>
      <p:ext uri="{BB962C8B-B14F-4D97-AF65-F5344CB8AC3E}">
        <p14:creationId xmlns:p14="http://schemas.microsoft.com/office/powerpoint/2010/main" val="21572006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414141"/>
        </a:solidFill>
        <a:effectLst/>
      </p:bgPr>
    </p:bg>
    <p:spTree>
      <p:nvGrpSpPr>
        <p:cNvPr id="1" name="Shape 169"/>
        <p:cNvGrpSpPr/>
        <p:nvPr/>
      </p:nvGrpSpPr>
      <p:grpSpPr>
        <a:xfrm>
          <a:off x="0" y="0"/>
          <a:ext cx="0" cy="0"/>
          <a:chOff x="0" y="0"/>
          <a:chExt cx="0" cy="0"/>
        </a:xfrm>
      </p:grpSpPr>
      <p:sp>
        <p:nvSpPr>
          <p:cNvPr id="170" name="Google Shape;170;p3"/>
          <p:cNvSpPr/>
          <p:nvPr/>
        </p:nvSpPr>
        <p:spPr>
          <a:xfrm>
            <a:off x="0" y="-40460"/>
            <a:ext cx="12192000" cy="6858000"/>
          </a:xfrm>
          <a:prstGeom prst="rect">
            <a:avLst/>
          </a:prstGeom>
          <a:solidFill>
            <a:schemeClr val="accent1">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entury Gothic"/>
              <a:ea typeface="Century Gothic"/>
              <a:cs typeface="Century Gothic"/>
              <a:sym typeface="Century Gothic"/>
            </a:endParaRPr>
          </a:p>
        </p:txBody>
      </p:sp>
      <p:sp>
        <p:nvSpPr>
          <p:cNvPr id="171" name="Google Shape;171;p3"/>
          <p:cNvSpPr txBox="1">
            <a:spLocks noGrp="1"/>
          </p:cNvSpPr>
          <p:nvPr>
            <p:ph type="body" idx="1"/>
          </p:nvPr>
        </p:nvSpPr>
        <p:spPr>
          <a:xfrm>
            <a:off x="965201" y="965201"/>
            <a:ext cx="5947496" cy="4923448"/>
          </a:xfrm>
          <a:prstGeom prst="rect">
            <a:avLst/>
          </a:prstGeom>
          <a:noFill/>
          <a:ln>
            <a:noFill/>
          </a:ln>
        </p:spPr>
        <p:txBody>
          <a:bodyPr spcFirstLastPara="1" wrap="square" lIns="91425" tIns="45700" rIns="91425" bIns="45700" anchor="ctr" anchorCtr="0">
            <a:normAutofit/>
          </a:bodyPr>
          <a:lstStyle/>
          <a:p>
            <a:pPr marL="228600" lvl="0" indent="-254000" algn="l" rtl="0">
              <a:lnSpc>
                <a:spcPct val="90000"/>
              </a:lnSpc>
              <a:spcBef>
                <a:spcPts val="0"/>
              </a:spcBef>
              <a:spcAft>
                <a:spcPts val="0"/>
              </a:spcAft>
              <a:buClr>
                <a:schemeClr val="lt1"/>
              </a:buClr>
              <a:buSzPts val="2400"/>
              <a:buChar char="•"/>
            </a:pPr>
            <a:r>
              <a:rPr lang="en-GB" sz="2400">
                <a:latin typeface="Arial"/>
                <a:ea typeface="Arial"/>
                <a:cs typeface="Arial"/>
                <a:sym typeface="Arial"/>
              </a:rPr>
              <a:t>Sunrise Residential Care Home may make extensive use of Microsoft Word, which is a component of the Microsoft 365 suite, to facilitate reporting, communication, and documentation. The application can significantly increase the precision and effectiveness of administrative procedures as well as the provision of care (Microsoft, 2024).</a:t>
            </a:r>
            <a:endParaRPr sz="2600">
              <a:latin typeface="Arial"/>
              <a:ea typeface="Arial"/>
              <a:cs typeface="Arial"/>
              <a:sym typeface="Arial"/>
            </a:endParaRPr>
          </a:p>
        </p:txBody>
      </p:sp>
      <p:sp>
        <p:nvSpPr>
          <p:cNvPr id="172" name="Google Shape;172;p3"/>
          <p:cNvSpPr/>
          <p:nvPr/>
        </p:nvSpPr>
        <p:spPr>
          <a:xfrm>
            <a:off x="7540788" y="1"/>
            <a:ext cx="4651212" cy="6858000"/>
          </a:xfrm>
          <a:prstGeom prst="rect">
            <a:avLst/>
          </a:prstGeom>
          <a:solidFill>
            <a:schemeClr val="tx2">
              <a:lumMod val="10000"/>
            </a:schemeClr>
          </a:solidFill>
          <a:ln>
            <a:noFill/>
          </a:ln>
          <a:effectLst>
            <a:outerShdw blurRad="63500" dist="38100" dir="10800000" algn="l"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entury Gothic"/>
              <a:buNone/>
            </a:pPr>
            <a:endParaRPr sz="1800" b="0" i="0" u="none" strike="noStrike" cap="none">
              <a:solidFill>
                <a:srgbClr val="FFFFFF"/>
              </a:solidFill>
              <a:latin typeface="Century Gothic"/>
              <a:ea typeface="Century Gothic"/>
              <a:cs typeface="Century Gothic"/>
              <a:sym typeface="Century Gothic"/>
            </a:endParaRPr>
          </a:p>
        </p:txBody>
      </p:sp>
      <p:pic>
        <p:nvPicPr>
          <p:cNvPr id="173" name="Google Shape;173;p3"/>
          <p:cNvPicPr preferRelativeResize="0"/>
          <p:nvPr/>
        </p:nvPicPr>
        <p:blipFill rotWithShape="1">
          <a:blip r:embed="rId3">
            <a:alphaModFix/>
          </a:blip>
          <a:srcRect t="-531" r="43745" b="531"/>
          <a:stretch/>
        </p:blipFill>
        <p:spPr>
          <a:xfrm rot="-5400000">
            <a:off x="7521575" y="2187579"/>
            <a:ext cx="6857999" cy="2482850"/>
          </a:xfrm>
          <a:prstGeom prst="rect">
            <a:avLst/>
          </a:prstGeom>
          <a:noFill/>
          <a:ln>
            <a:noFill/>
          </a:ln>
        </p:spPr>
      </p:pic>
      <p:sp>
        <p:nvSpPr>
          <p:cNvPr id="174" name="Google Shape;174;p3"/>
          <p:cNvSpPr txBox="1">
            <a:spLocks noGrp="1"/>
          </p:cNvSpPr>
          <p:nvPr>
            <p:ph type="title"/>
          </p:nvPr>
        </p:nvSpPr>
        <p:spPr>
          <a:xfrm>
            <a:off x="7885810" y="1428769"/>
            <a:ext cx="3646678" cy="419951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4000"/>
              <a:buFont typeface="Arial"/>
              <a:buNone/>
            </a:pPr>
            <a:r>
              <a:rPr lang="en-GB" sz="3600" b="1">
                <a:solidFill>
                  <a:srgbClr val="FFFFFF"/>
                </a:solidFill>
                <a:latin typeface="Arial"/>
                <a:ea typeface="Arial"/>
                <a:cs typeface="Arial"/>
                <a:sym typeface="Arial"/>
              </a:rPr>
              <a:t>MICROSOFT WORD USAGE AT SUNRISE RESIDENTIAL CARE FACILITY</a:t>
            </a:r>
            <a:r>
              <a:rPr lang="en-GB" sz="3600">
                <a:solidFill>
                  <a:srgbClr val="FFFFFF"/>
                </a:solidFill>
                <a:latin typeface="Arial"/>
                <a:ea typeface="Arial"/>
                <a:cs typeface="Arial"/>
                <a:sym typeface="Arial"/>
              </a:rPr>
              <a:t> </a:t>
            </a:r>
            <a:endParaRPr sz="36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178"/>
        <p:cNvGrpSpPr/>
        <p:nvPr/>
      </p:nvGrpSpPr>
      <p:grpSpPr>
        <a:xfrm>
          <a:off x="0" y="0"/>
          <a:ext cx="0" cy="0"/>
          <a:chOff x="0" y="0"/>
          <a:chExt cx="0" cy="0"/>
        </a:xfrm>
      </p:grpSpPr>
      <p:sp>
        <p:nvSpPr>
          <p:cNvPr id="179" name="Google Shape;179;p4"/>
          <p:cNvSpPr txBox="1">
            <a:spLocks noGrp="1"/>
          </p:cNvSpPr>
          <p:nvPr>
            <p:ph type="title"/>
          </p:nvPr>
        </p:nvSpPr>
        <p:spPr>
          <a:xfrm>
            <a:off x="4804350" y="63125"/>
            <a:ext cx="6832500" cy="1220100"/>
          </a:xfrm>
          <a:prstGeom prst="rect">
            <a:avLst/>
          </a:prstGeom>
          <a:noFill/>
          <a:ln>
            <a:noFill/>
          </a:ln>
        </p:spPr>
        <p:txBody>
          <a:bodyPr spcFirstLastPara="1" wrap="square" lIns="91425" tIns="45700" rIns="91425" bIns="45700" anchor="ctr" anchorCtr="0">
            <a:normAutofit/>
          </a:bodyPr>
          <a:lstStyle/>
          <a:p>
            <a:pPr marL="0" lvl="0" indent="0" algn="r" rtl="0">
              <a:lnSpc>
                <a:spcPct val="90000"/>
              </a:lnSpc>
              <a:spcBef>
                <a:spcPts val="0"/>
              </a:spcBef>
              <a:spcAft>
                <a:spcPts val="0"/>
              </a:spcAft>
              <a:buClr>
                <a:schemeClr val="lt1"/>
              </a:buClr>
              <a:buSzPts val="4000"/>
              <a:buFont typeface="Century Gothic"/>
              <a:buNone/>
            </a:pPr>
            <a:r>
              <a:rPr lang="en-GB" sz="3600"/>
              <a:t>BENEFITS OF WORD AT SUNRISE CARE HOME</a:t>
            </a:r>
            <a:endParaRPr sz="3600"/>
          </a:p>
        </p:txBody>
      </p:sp>
      <p:pic>
        <p:nvPicPr>
          <p:cNvPr id="180" name="Google Shape;180;p4" descr="Different coloured organisers"/>
          <p:cNvPicPr preferRelativeResize="0"/>
          <p:nvPr/>
        </p:nvPicPr>
        <p:blipFill rotWithShape="1">
          <a:blip r:embed="rId3">
            <a:alphaModFix/>
          </a:blip>
          <a:srcRect l="30224" r="29479" b="1"/>
          <a:stretch/>
        </p:blipFill>
        <p:spPr>
          <a:xfrm>
            <a:off x="630705" y="746124"/>
            <a:ext cx="3644962" cy="5472559"/>
          </a:xfrm>
          <a:prstGeom prst="rect">
            <a:avLst/>
          </a:prstGeom>
          <a:noFill/>
          <a:ln>
            <a:noFill/>
          </a:ln>
        </p:spPr>
      </p:pic>
      <p:sp>
        <p:nvSpPr>
          <p:cNvPr id="181" name="Google Shape;181;p4"/>
          <p:cNvSpPr txBox="1">
            <a:spLocks noGrp="1"/>
          </p:cNvSpPr>
          <p:nvPr>
            <p:ph type="body" idx="1"/>
          </p:nvPr>
        </p:nvSpPr>
        <p:spPr>
          <a:xfrm>
            <a:off x="4654900" y="1283275"/>
            <a:ext cx="7537200" cy="5307300"/>
          </a:xfrm>
          <a:prstGeom prst="rect">
            <a:avLst/>
          </a:prstGeom>
          <a:noFill/>
          <a:ln>
            <a:noFill/>
          </a:ln>
        </p:spPr>
        <p:txBody>
          <a:bodyPr spcFirstLastPara="1" wrap="square" lIns="91425" tIns="45700" rIns="91425" bIns="45700" anchor="t" anchorCtr="0">
            <a:spAutoFit/>
          </a:bodyPr>
          <a:lstStyle/>
          <a:p>
            <a:pPr marL="0" lvl="0" indent="0" algn="l" rtl="0">
              <a:lnSpc>
                <a:spcPct val="70000"/>
              </a:lnSpc>
              <a:spcBef>
                <a:spcPts val="0"/>
              </a:spcBef>
              <a:spcAft>
                <a:spcPts val="0"/>
              </a:spcAft>
              <a:buClr>
                <a:schemeClr val="lt1"/>
              </a:buClr>
              <a:buSzPts val="1295"/>
              <a:buNone/>
            </a:pPr>
            <a:r>
              <a:rPr lang="en-GB" sz="2420">
                <a:latin typeface="Arial"/>
                <a:ea typeface="Arial"/>
                <a:cs typeface="Arial"/>
                <a:sym typeface="Arial"/>
              </a:rPr>
              <a:t>Microsoft Word can be available at Sunrise Residential Care Home in several important areas: </a:t>
            </a:r>
            <a:endParaRPr sz="2420">
              <a:latin typeface="Arial"/>
              <a:ea typeface="Arial"/>
              <a:cs typeface="Arial"/>
              <a:sym typeface="Arial"/>
            </a:endParaRPr>
          </a:p>
          <a:p>
            <a:pPr marL="0" lvl="0" indent="0" algn="l" rtl="0">
              <a:lnSpc>
                <a:spcPct val="70000"/>
              </a:lnSpc>
              <a:spcBef>
                <a:spcPts val="0"/>
              </a:spcBef>
              <a:spcAft>
                <a:spcPts val="0"/>
              </a:spcAft>
              <a:buClr>
                <a:schemeClr val="lt1"/>
              </a:buClr>
              <a:buSzPts val="1295"/>
              <a:buNone/>
            </a:pPr>
            <a:br>
              <a:rPr lang="en-GB" sz="2420">
                <a:latin typeface="Arial"/>
                <a:ea typeface="Arial"/>
                <a:cs typeface="Arial"/>
                <a:sym typeface="Arial"/>
              </a:rPr>
            </a:br>
            <a:r>
              <a:rPr lang="en-GB" sz="2420">
                <a:latin typeface="Arial"/>
                <a:ea typeface="Arial"/>
                <a:cs typeface="Arial"/>
                <a:sym typeface="Arial"/>
              </a:rPr>
              <a:t>• Care Planning and Record Keeping: Nurses and other healthcare professionals can use Microsoft Word to create risk assessments, daily logs, and individual care plans. To guarantee uniformity in documentation and adherence to professional standards, templates might be created (Skills for Care, 2023). This promotes open dialogue regarding residents' need and guarantees person-centred care. </a:t>
            </a:r>
            <a:br>
              <a:rPr lang="en-GB" sz="2420">
                <a:latin typeface="Arial"/>
                <a:ea typeface="Arial"/>
                <a:cs typeface="Arial"/>
                <a:sym typeface="Arial"/>
              </a:rPr>
            </a:br>
            <a:br>
              <a:rPr lang="en-GB" sz="2420">
                <a:latin typeface="Arial"/>
                <a:ea typeface="Arial"/>
                <a:cs typeface="Arial"/>
                <a:sym typeface="Arial"/>
              </a:rPr>
            </a:br>
            <a:r>
              <a:rPr lang="en-GB" sz="2420">
                <a:latin typeface="Arial"/>
                <a:ea typeface="Arial"/>
                <a:cs typeface="Arial"/>
                <a:sym typeface="Arial"/>
              </a:rPr>
              <a:t>• Policies and protocols: Managers can create, revise, and disseminate internal policies, including safeguarding guidelines, medication management policies, and health and safety protocols, using Word. Digitally preserving these records enables quick updates and convenient access for all employees (Care Quality Commission, 2023).</a:t>
            </a:r>
            <a:br>
              <a:rPr lang="en-GB" sz="2420">
                <a:latin typeface="Arial"/>
                <a:ea typeface="Arial"/>
                <a:cs typeface="Arial"/>
                <a:sym typeface="Arial"/>
              </a:rPr>
            </a:br>
            <a:endParaRPr sz="2420">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5"/>
          <p:cNvSpPr txBox="1">
            <a:spLocks noGrp="1"/>
          </p:cNvSpPr>
          <p:nvPr>
            <p:ph type="title"/>
          </p:nvPr>
        </p:nvSpPr>
        <p:spPr>
          <a:xfrm>
            <a:off x="2895600" y="764373"/>
            <a:ext cx="8610600" cy="1293028"/>
          </a:xfrm>
          <a:prstGeom prst="rect">
            <a:avLst/>
          </a:prstGeom>
          <a:noFill/>
          <a:ln>
            <a:noFill/>
          </a:ln>
        </p:spPr>
        <p:txBody>
          <a:bodyPr spcFirstLastPara="1" wrap="square" lIns="91425" tIns="45700" rIns="91425" bIns="45700" anchor="ctr" anchorCtr="0">
            <a:normAutofit/>
          </a:bodyPr>
          <a:lstStyle/>
          <a:p>
            <a:pPr marL="0" lvl="0" indent="0" algn="r" rtl="0">
              <a:lnSpc>
                <a:spcPct val="90000"/>
              </a:lnSpc>
              <a:spcBef>
                <a:spcPts val="0"/>
              </a:spcBef>
              <a:spcAft>
                <a:spcPts val="0"/>
              </a:spcAft>
              <a:buClr>
                <a:schemeClr val="lt1"/>
              </a:buClr>
              <a:buSzPts val="4000"/>
              <a:buFont typeface="Century Gothic"/>
              <a:buNone/>
            </a:pPr>
            <a:r>
              <a:rPr lang="en-GB" sz="3600"/>
              <a:t>BENEFITS OF WORD AT SUNRISE - CONTINUED</a:t>
            </a:r>
            <a:endParaRPr sz="3600"/>
          </a:p>
        </p:txBody>
      </p:sp>
      <p:sp>
        <p:nvSpPr>
          <p:cNvPr id="187" name="Google Shape;187;p5"/>
          <p:cNvSpPr txBox="1">
            <a:spLocks noGrp="1"/>
          </p:cNvSpPr>
          <p:nvPr>
            <p:ph type="body" idx="1"/>
          </p:nvPr>
        </p:nvSpPr>
        <p:spPr>
          <a:xfrm>
            <a:off x="685800" y="2194560"/>
            <a:ext cx="10820400" cy="4024125"/>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2200"/>
              <a:buNone/>
            </a:pPr>
            <a:r>
              <a:rPr lang="en-GB"/>
              <a:t>•</a:t>
            </a:r>
            <a:r>
              <a:rPr lang="en-GB" sz="2400"/>
              <a:t> Communication and Training: Word can be used to create staff memos, meeting agendas, and training materials. Following that, documents can be shared using OneDrive or Microsoft Teams, fostering regular departmental collaboration (NHS Digital, 2022).</a:t>
            </a:r>
            <a:endParaRPr sz="2400"/>
          </a:p>
          <a:p>
            <a:pPr marL="0" lvl="0" indent="0" algn="l" rtl="0">
              <a:lnSpc>
                <a:spcPct val="90000"/>
              </a:lnSpc>
              <a:spcBef>
                <a:spcPts val="1000"/>
              </a:spcBef>
              <a:spcAft>
                <a:spcPts val="0"/>
              </a:spcAft>
              <a:buClr>
                <a:schemeClr val="lt1"/>
              </a:buClr>
              <a:buSzPts val="2200"/>
              <a:buNone/>
            </a:pPr>
            <a:endParaRPr sz="2400"/>
          </a:p>
          <a:p>
            <a:pPr marL="0" lvl="0" indent="0" algn="l" rtl="0">
              <a:lnSpc>
                <a:spcPct val="90000"/>
              </a:lnSpc>
              <a:spcBef>
                <a:spcPts val="1000"/>
              </a:spcBef>
              <a:spcAft>
                <a:spcPts val="0"/>
              </a:spcAft>
              <a:buClr>
                <a:schemeClr val="lt1"/>
              </a:buClr>
              <a:buSzPts val="2200"/>
              <a:buNone/>
            </a:pPr>
            <a:r>
              <a:rPr lang="en-GB" sz="2400"/>
              <a:t>• Reporting to Regulations: Professional reports for outside organisations like the Care Quality Commission (CQC) can also be prepared using Microsoft Word. It is simpler to produce high-quality, compliance papers with features like formatting tools, change tracking, and integrated review mechanisms (Care Quality Commission, 2023).</a:t>
            </a:r>
            <a:endParaRPr sz="24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C7A06-9D98-1E24-8E9C-A06E4CEEF28B}"/>
              </a:ext>
            </a:extLst>
          </p:cNvPr>
          <p:cNvSpPr>
            <a:spLocks noGrp="1"/>
          </p:cNvSpPr>
          <p:nvPr>
            <p:ph type="ctrTitle"/>
          </p:nvPr>
        </p:nvSpPr>
        <p:spPr>
          <a:xfrm>
            <a:off x="3258015" y="288697"/>
            <a:ext cx="8222165" cy="840072"/>
          </a:xfrm>
        </p:spPr>
        <p:txBody>
          <a:bodyPr>
            <a:normAutofit/>
          </a:bodyPr>
          <a:lstStyle/>
          <a:p>
            <a:r>
              <a:rPr lang="en-US" sz="2800">
                <a:solidFill>
                  <a:schemeClr val="bg1"/>
                </a:solidFill>
                <a:latin typeface="Aptos"/>
              </a:rPr>
              <a:t> </a:t>
            </a:r>
            <a:r>
              <a:rPr lang="en-US" sz="3600" b="1">
                <a:solidFill>
                  <a:schemeClr val="bg1"/>
                </a:solidFill>
                <a:latin typeface="Arial"/>
              </a:rPr>
              <a:t>The limitations of Microsoft Word</a:t>
            </a:r>
          </a:p>
        </p:txBody>
      </p:sp>
      <p:sp>
        <p:nvSpPr>
          <p:cNvPr id="8" name="Google Shape;199;p7">
            <a:extLst>
              <a:ext uri="{FF2B5EF4-FFF2-40B4-BE49-F238E27FC236}">
                <a16:creationId xmlns:a16="http://schemas.microsoft.com/office/drawing/2014/main" id="{F2B145F4-2BD7-9339-FCDD-59DB4B65CC06}"/>
              </a:ext>
            </a:extLst>
          </p:cNvPr>
          <p:cNvSpPr txBox="1">
            <a:spLocks/>
          </p:cNvSpPr>
          <p:nvPr/>
        </p:nvSpPr>
        <p:spPr>
          <a:xfrm>
            <a:off x="369849" y="2574765"/>
            <a:ext cx="10773937" cy="4452725"/>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68300" algn="l" rtl="0">
              <a:lnSpc>
                <a:spcPct val="90000"/>
              </a:lnSpc>
              <a:spcBef>
                <a:spcPts val="10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1pPr>
            <a:lvl2pPr marL="914400" marR="0" lvl="1" indent="-355600" algn="ctr"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2pPr>
            <a:lvl3pPr marL="1371600" marR="0" lvl="2" indent="-342900" algn="ctr" rtl="0">
              <a:lnSpc>
                <a:spcPct val="90000"/>
              </a:lnSpc>
              <a:spcBef>
                <a:spcPts val="500"/>
              </a:spcBef>
              <a:spcAft>
                <a:spcPts val="0"/>
              </a:spcAft>
              <a:buClr>
                <a:schemeClr val="lt1"/>
              </a:buClr>
              <a:buSzPts val="1800"/>
              <a:buFont typeface="Arial"/>
              <a:buNone/>
              <a:defRPr sz="1800" b="0" i="0" u="none" strike="noStrike" cap="none">
                <a:solidFill>
                  <a:schemeClr val="lt1"/>
                </a:solidFill>
                <a:latin typeface="Century Gothic"/>
                <a:ea typeface="Century Gothic"/>
                <a:cs typeface="Century Gothic"/>
                <a:sym typeface="Century Gothic"/>
              </a:defRPr>
            </a:lvl3pPr>
            <a:lvl4pPr marL="1828800" marR="0" lvl="3"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L="2286000" marR="0" lvl="4"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L="3200400" marR="0" lvl="6"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L="3657600" marR="0" lvl="7"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L="4114800" marR="0" lvl="8"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pPr marL="228600" indent="-241300">
              <a:lnSpc>
                <a:spcPct val="100000"/>
              </a:lnSpc>
              <a:spcBef>
                <a:spcPts val="0"/>
              </a:spcBef>
              <a:buSzPts val="2400"/>
              <a:buChar char="•"/>
            </a:pPr>
            <a:r>
              <a:rPr lang="en-GB" sz="2400">
                <a:latin typeface="Arial"/>
              </a:rPr>
              <a:t>1. Limited</a:t>
            </a:r>
            <a:r>
              <a:rPr lang="en-GB" sz="2400">
                <a:solidFill>
                  <a:srgbClr val="FFFFFF"/>
                </a:solidFill>
                <a:latin typeface="Arial"/>
              </a:rPr>
              <a:t> Ability to Manage Data: Word is not appropriate for tracking care trends or evaluating numerical data; these tasks are better handled by Excel or other care management systems (Microsoft, 2024).</a:t>
            </a:r>
            <a:endParaRPr lang="en-US" sz="2400">
              <a:latin typeface="Arial"/>
            </a:endParaRPr>
          </a:p>
          <a:p>
            <a:pPr marL="228600" indent="-241300">
              <a:lnSpc>
                <a:spcPct val="100000"/>
              </a:lnSpc>
              <a:spcBef>
                <a:spcPts val="0"/>
              </a:spcBef>
              <a:buSzPts val="2400"/>
              <a:buChar char="•"/>
            </a:pPr>
            <a:r>
              <a:rPr lang="en-GB" sz="2400">
                <a:latin typeface="Arial"/>
              </a:rPr>
              <a:t>2 . Digital Literacy Gaps: According to Skills for Care (2023), some employees lack confidence while using digital tools, which can lead to irregular document formatting or underutilisation of sophisticated capabilities.</a:t>
            </a:r>
          </a:p>
          <a:p>
            <a:pPr marL="0" indent="0">
              <a:lnSpc>
                <a:spcPct val="100000"/>
              </a:lnSpc>
              <a:spcBef>
                <a:spcPts val="0"/>
              </a:spcBef>
              <a:buSzPts val="2400"/>
            </a:pPr>
            <a:endParaRPr lang="en-GB" sz="2400"/>
          </a:p>
          <a:p>
            <a:pPr marL="228600" indent="-241300">
              <a:spcBef>
                <a:spcPts val="0"/>
              </a:spcBef>
              <a:buSzPts val="2400"/>
              <a:buChar char="•"/>
            </a:pPr>
            <a:endParaRPr lang="en-GB" sz="2400"/>
          </a:p>
          <a:p>
            <a:pPr marL="0" indent="0">
              <a:buSzPts val="2200"/>
            </a:pPr>
            <a:endParaRPr lang="en-GB" sz="2400"/>
          </a:p>
          <a:p>
            <a:pPr marL="0" indent="0">
              <a:buSzPts val="2400"/>
            </a:pPr>
            <a:endParaRPr lang="en-GB" sz="2400"/>
          </a:p>
          <a:p>
            <a:pPr marL="228600" indent="-88900">
              <a:buSzPts val="2200"/>
            </a:pPr>
            <a:endParaRPr lang="en-GB"/>
          </a:p>
        </p:txBody>
      </p:sp>
      <p:sp>
        <p:nvSpPr>
          <p:cNvPr id="10" name="Title 1">
            <a:extLst>
              <a:ext uri="{FF2B5EF4-FFF2-40B4-BE49-F238E27FC236}">
                <a16:creationId xmlns:a16="http://schemas.microsoft.com/office/drawing/2014/main" id="{46BF6E64-860D-52D6-B861-A4290CCA939A}"/>
              </a:ext>
            </a:extLst>
          </p:cNvPr>
          <p:cNvSpPr txBox="1">
            <a:spLocks/>
          </p:cNvSpPr>
          <p:nvPr/>
        </p:nvSpPr>
        <p:spPr>
          <a:xfrm>
            <a:off x="715536" y="1416829"/>
            <a:ext cx="9876264" cy="840072"/>
          </a:xfrm>
          <a:prstGeom prst="rect">
            <a:avLst/>
          </a:prstGeom>
          <a:noFill/>
          <a:ln>
            <a:noFill/>
          </a:ln>
        </p:spPr>
        <p:txBody>
          <a:bodyPr spcFirstLastPara="1" wrap="square" lIns="91425" tIns="45700" rIns="91425" bIns="45700" anchor="b" anchorCtr="0">
            <a:normAutofit fontScale="975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Century Gothic"/>
              <a:buNone/>
              <a:defRPr sz="6000" b="0" i="0" u="none" strike="noStrike" cap="none">
                <a:solidFill>
                  <a:schemeClr val="lt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2800" dirty="0">
                <a:solidFill>
                  <a:schemeClr val="bg1"/>
                </a:solidFill>
                <a:latin typeface="Aptos"/>
              </a:rPr>
              <a:t> </a:t>
            </a:r>
            <a:r>
              <a:rPr lang="en-US" sz="2400" dirty="0">
                <a:solidFill>
                  <a:schemeClr val="bg1"/>
                </a:solidFill>
                <a:latin typeface="Arial"/>
              </a:rPr>
              <a:t>At Sunrise Residential Care Home, Word poses a number of difficulties in spite of it's benefits</a:t>
            </a:r>
          </a:p>
        </p:txBody>
      </p:sp>
    </p:spTree>
    <p:extLst>
      <p:ext uri="{BB962C8B-B14F-4D97-AF65-F5344CB8AC3E}">
        <p14:creationId xmlns:p14="http://schemas.microsoft.com/office/powerpoint/2010/main" val="32178978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E83E1-61F2-DA50-34B7-56BC27112A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86EED3-1381-EC50-6FE5-20D94012AA4C}"/>
              </a:ext>
            </a:extLst>
          </p:cNvPr>
          <p:cNvSpPr>
            <a:spLocks noGrp="1"/>
          </p:cNvSpPr>
          <p:nvPr>
            <p:ph type="ctrTitle"/>
          </p:nvPr>
        </p:nvSpPr>
        <p:spPr>
          <a:xfrm>
            <a:off x="3453161" y="288697"/>
            <a:ext cx="8008435" cy="812194"/>
          </a:xfrm>
        </p:spPr>
        <p:txBody>
          <a:bodyPr>
            <a:normAutofit/>
          </a:bodyPr>
          <a:lstStyle/>
          <a:p>
            <a:r>
              <a:rPr lang="en-US" sz="2800">
                <a:solidFill>
                  <a:schemeClr val="bg1"/>
                </a:solidFill>
                <a:latin typeface="Aptos"/>
              </a:rPr>
              <a:t> </a:t>
            </a:r>
            <a:r>
              <a:rPr lang="en-US" sz="3600" b="1">
                <a:solidFill>
                  <a:schemeClr val="bg1"/>
                </a:solidFill>
              </a:rPr>
              <a:t>The limitations of Microsoft Word -</a:t>
            </a:r>
          </a:p>
        </p:txBody>
      </p:sp>
      <p:sp>
        <p:nvSpPr>
          <p:cNvPr id="8" name="Google Shape;199;p7">
            <a:extLst>
              <a:ext uri="{FF2B5EF4-FFF2-40B4-BE49-F238E27FC236}">
                <a16:creationId xmlns:a16="http://schemas.microsoft.com/office/drawing/2014/main" id="{082076E8-DCCF-3975-3C46-2D9106A28FE6}"/>
              </a:ext>
            </a:extLst>
          </p:cNvPr>
          <p:cNvSpPr txBox="1">
            <a:spLocks/>
          </p:cNvSpPr>
          <p:nvPr/>
        </p:nvSpPr>
        <p:spPr>
          <a:xfrm>
            <a:off x="685800" y="1506891"/>
            <a:ext cx="10773937" cy="4452725"/>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68300" algn="l" rtl="0">
              <a:lnSpc>
                <a:spcPct val="90000"/>
              </a:lnSpc>
              <a:spcBef>
                <a:spcPts val="10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1pPr>
            <a:lvl2pPr marL="914400" marR="0" lvl="1" indent="-355600" algn="ctr"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2pPr>
            <a:lvl3pPr marL="1371600" marR="0" lvl="2" indent="-342900" algn="ctr" rtl="0">
              <a:lnSpc>
                <a:spcPct val="90000"/>
              </a:lnSpc>
              <a:spcBef>
                <a:spcPts val="500"/>
              </a:spcBef>
              <a:spcAft>
                <a:spcPts val="0"/>
              </a:spcAft>
              <a:buClr>
                <a:schemeClr val="lt1"/>
              </a:buClr>
              <a:buSzPts val="1800"/>
              <a:buFont typeface="Arial"/>
              <a:buNone/>
              <a:defRPr sz="1800" b="0" i="0" u="none" strike="noStrike" cap="none">
                <a:solidFill>
                  <a:schemeClr val="lt1"/>
                </a:solidFill>
                <a:latin typeface="Century Gothic"/>
                <a:ea typeface="Century Gothic"/>
                <a:cs typeface="Century Gothic"/>
                <a:sym typeface="Century Gothic"/>
              </a:defRPr>
            </a:lvl3pPr>
            <a:lvl4pPr marL="1828800" marR="0" lvl="3"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L="2286000" marR="0" lvl="4"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L="3200400" marR="0" lvl="6"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L="3657600" marR="0" lvl="7"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L="4114800" marR="0" lvl="8"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pPr marL="0" indent="0">
              <a:spcBef>
                <a:spcPts val="0"/>
              </a:spcBef>
              <a:buSzPts val="2400"/>
            </a:pPr>
            <a:r>
              <a:rPr lang="en-GB" sz="2400"/>
              <a:t> </a:t>
            </a:r>
            <a:endParaRPr lang="en-US"/>
          </a:p>
          <a:p>
            <a:pPr marL="228600" indent="-241300">
              <a:spcBef>
                <a:spcPts val="0"/>
              </a:spcBef>
              <a:buSzPts val="2400"/>
              <a:buChar char="•"/>
            </a:pPr>
            <a:endParaRPr lang="en-GB" sz="2400"/>
          </a:p>
          <a:p>
            <a:pPr marL="228600" indent="-241300">
              <a:spcBef>
                <a:spcPts val="0"/>
              </a:spcBef>
              <a:buSzPts val="2400"/>
              <a:buChar char="•"/>
            </a:pPr>
            <a:endParaRPr lang="en-GB" sz="2400"/>
          </a:p>
          <a:p>
            <a:pPr marL="228600" indent="-241300">
              <a:spcBef>
                <a:spcPts val="0"/>
              </a:spcBef>
              <a:buSzPts val="2400"/>
              <a:buChar char="•"/>
            </a:pPr>
            <a:endParaRPr lang="en-GB" sz="2400"/>
          </a:p>
          <a:p>
            <a:pPr marL="0" indent="0">
              <a:buSzPts val="2200"/>
            </a:pPr>
            <a:endParaRPr lang="en-GB" sz="2400"/>
          </a:p>
          <a:p>
            <a:pPr marL="0" indent="0">
              <a:buSzPts val="2400"/>
            </a:pPr>
            <a:endParaRPr lang="en-GB" sz="2400"/>
          </a:p>
        </p:txBody>
      </p:sp>
      <p:sp>
        <p:nvSpPr>
          <p:cNvPr id="10" name="Title 1">
            <a:extLst>
              <a:ext uri="{FF2B5EF4-FFF2-40B4-BE49-F238E27FC236}">
                <a16:creationId xmlns:a16="http://schemas.microsoft.com/office/drawing/2014/main" id="{522D0138-2E80-BC69-AAC1-412091D9B2B0}"/>
              </a:ext>
            </a:extLst>
          </p:cNvPr>
          <p:cNvSpPr txBox="1">
            <a:spLocks/>
          </p:cNvSpPr>
          <p:nvPr/>
        </p:nvSpPr>
        <p:spPr>
          <a:xfrm>
            <a:off x="9194382" y="1089120"/>
            <a:ext cx="2031897" cy="580325"/>
          </a:xfrm>
          <a:prstGeom prst="rect">
            <a:avLst/>
          </a:prstGeom>
          <a:noFill/>
          <a:ln>
            <a:noFill/>
          </a:ln>
        </p:spPr>
        <p:txBody>
          <a:bodyPr spcFirstLastPara="1" wrap="square" lIns="91425" tIns="45700" rIns="91425" bIns="45700" anchor="b" anchorCtr="0">
            <a:normAutofit fontScale="97500"/>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Century Gothic"/>
              <a:buNone/>
              <a:defRPr sz="6000" b="0" i="0" u="none" strike="noStrike" cap="none">
                <a:solidFill>
                  <a:schemeClr val="lt1"/>
                </a:solidFill>
                <a:latin typeface="Century Gothic"/>
                <a:ea typeface="Century Gothic"/>
                <a:cs typeface="Century Gothic"/>
                <a:sym typeface="Century Gothic"/>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r>
              <a:rPr lang="en-US" sz="2400">
                <a:solidFill>
                  <a:schemeClr val="bg1"/>
                </a:solidFill>
                <a:latin typeface="Arial"/>
              </a:rPr>
              <a:t>Continued</a:t>
            </a:r>
          </a:p>
        </p:txBody>
      </p:sp>
      <p:sp>
        <p:nvSpPr>
          <p:cNvPr id="3" name="TextBox 2">
            <a:extLst>
              <a:ext uri="{FF2B5EF4-FFF2-40B4-BE49-F238E27FC236}">
                <a16:creationId xmlns:a16="http://schemas.microsoft.com/office/drawing/2014/main" id="{3AF7EA62-244E-5974-0433-1FE2EBB0676E}"/>
              </a:ext>
            </a:extLst>
          </p:cNvPr>
          <p:cNvSpPr txBox="1"/>
          <p:nvPr/>
        </p:nvSpPr>
        <p:spPr>
          <a:xfrm>
            <a:off x="4724400" y="3200400"/>
            <a:ext cx="274320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Dependency on IT Infrastructure: Reliable devices and network connection are necessary for Word's collaboration tools to function fully, which might occasionally be a drawback in residential care settings (Care Quality Commission, 2023).</a:t>
            </a:r>
          </a:p>
        </p:txBody>
      </p:sp>
      <p:sp>
        <p:nvSpPr>
          <p:cNvPr id="6" name="Google Shape;199;p7">
            <a:extLst>
              <a:ext uri="{FF2B5EF4-FFF2-40B4-BE49-F238E27FC236}">
                <a16:creationId xmlns:a16="http://schemas.microsoft.com/office/drawing/2014/main" id="{2D6AA792-F87B-FEF0-8846-FC4ADE96B49F}"/>
              </a:ext>
            </a:extLst>
          </p:cNvPr>
          <p:cNvSpPr txBox="1">
            <a:spLocks/>
          </p:cNvSpPr>
          <p:nvPr/>
        </p:nvSpPr>
        <p:spPr>
          <a:xfrm>
            <a:off x="838200" y="1659291"/>
            <a:ext cx="10773937" cy="4452725"/>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68300" algn="l" rtl="0">
              <a:lnSpc>
                <a:spcPct val="90000"/>
              </a:lnSpc>
              <a:spcBef>
                <a:spcPts val="10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1pPr>
            <a:lvl2pPr marL="914400" marR="0" lvl="1" indent="-355600" algn="ctr"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2pPr>
            <a:lvl3pPr marL="1371600" marR="0" lvl="2" indent="-342900" algn="ctr" rtl="0">
              <a:lnSpc>
                <a:spcPct val="90000"/>
              </a:lnSpc>
              <a:spcBef>
                <a:spcPts val="500"/>
              </a:spcBef>
              <a:spcAft>
                <a:spcPts val="0"/>
              </a:spcAft>
              <a:buClr>
                <a:schemeClr val="lt1"/>
              </a:buClr>
              <a:buSzPts val="1800"/>
              <a:buFont typeface="Arial"/>
              <a:buNone/>
              <a:defRPr sz="1800" b="0" i="0" u="none" strike="noStrike" cap="none">
                <a:solidFill>
                  <a:schemeClr val="lt1"/>
                </a:solidFill>
                <a:latin typeface="Century Gothic"/>
                <a:ea typeface="Century Gothic"/>
                <a:cs typeface="Century Gothic"/>
                <a:sym typeface="Century Gothic"/>
              </a:defRPr>
            </a:lvl3pPr>
            <a:lvl4pPr marL="1828800" marR="0" lvl="3"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L="2286000" marR="0" lvl="4"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L="3200400" marR="0" lvl="6"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L="3657600" marR="0" lvl="7"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L="4114800" marR="0" lvl="8"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pPr marL="228600" indent="-241300">
              <a:lnSpc>
                <a:spcPct val="110000"/>
              </a:lnSpc>
              <a:buSzPts val="2400"/>
              <a:buChar char="•"/>
            </a:pPr>
            <a:endParaRPr lang="en-GB" sz="2400">
              <a:latin typeface="Arial"/>
            </a:endParaRPr>
          </a:p>
          <a:p>
            <a:pPr marL="228600" indent="-241300">
              <a:lnSpc>
                <a:spcPct val="110000"/>
              </a:lnSpc>
              <a:buSzPts val="2400"/>
              <a:buFont typeface="Arial,Sans-Serif"/>
              <a:buChar char="•"/>
            </a:pPr>
            <a:r>
              <a:rPr lang="en-GB" sz="2400">
                <a:latin typeface="Arial"/>
                <a:cs typeface="Arial"/>
              </a:rPr>
              <a:t>3 . Version Control and Connectivity Issues: Staff members may produce several document versions, which could cause confusion, if they save files locally rather than in the cloud. Unreliable internet connectivity increases this risk (NHS Digital, 2022).</a:t>
            </a:r>
            <a:endParaRPr lang="en-US" sz="2400">
              <a:solidFill>
                <a:srgbClr val="000000"/>
              </a:solidFill>
              <a:latin typeface="Arial"/>
              <a:cs typeface="Arial"/>
            </a:endParaRPr>
          </a:p>
          <a:p>
            <a:pPr marL="228600" indent="-241300">
              <a:lnSpc>
                <a:spcPct val="110000"/>
              </a:lnSpc>
              <a:buSzPts val="2400"/>
              <a:buFont typeface="Arial,Sans-Serif"/>
              <a:buChar char="•"/>
            </a:pPr>
            <a:r>
              <a:rPr lang="en-GB" sz="2400">
                <a:latin typeface="Arial"/>
                <a:cs typeface="Arial"/>
              </a:rPr>
              <a:t>4 .  Dependency on IT Infrastructure: Reliable devices and network connection are necessary for Word's collaboration tools to function fully, which might occasionally be a drawback in residential care settings (Care Quality Commission, 2023).</a:t>
            </a:r>
            <a:endParaRPr lang="en-GB"/>
          </a:p>
          <a:p>
            <a:pPr marL="228600" indent="-241300">
              <a:spcBef>
                <a:spcPts val="0"/>
              </a:spcBef>
              <a:buSzPts val="2400"/>
              <a:buChar char="•"/>
            </a:pPr>
            <a:endParaRPr lang="en-GB" sz="2400"/>
          </a:p>
          <a:p>
            <a:pPr marL="0" indent="0">
              <a:buSzPts val="2200"/>
            </a:pPr>
            <a:endParaRPr lang="en-GB" sz="2400"/>
          </a:p>
          <a:p>
            <a:pPr marL="0" indent="0">
              <a:buSzPts val="2400"/>
            </a:pPr>
            <a:endParaRPr lang="en-GB" sz="2400"/>
          </a:p>
          <a:p>
            <a:pPr marL="228600" indent="-88900">
              <a:buSzPts val="2200"/>
            </a:pPr>
            <a:endParaRPr lang="en-GB"/>
          </a:p>
        </p:txBody>
      </p:sp>
    </p:spTree>
    <p:extLst>
      <p:ext uri="{BB962C8B-B14F-4D97-AF65-F5344CB8AC3E}">
        <p14:creationId xmlns:p14="http://schemas.microsoft.com/office/powerpoint/2010/main" val="18534494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03"/>
        <p:cNvGrpSpPr/>
        <p:nvPr/>
      </p:nvGrpSpPr>
      <p:grpSpPr>
        <a:xfrm>
          <a:off x="0" y="0"/>
          <a:ext cx="0" cy="0"/>
          <a:chOff x="0" y="0"/>
          <a:chExt cx="0" cy="0"/>
        </a:xfrm>
      </p:grpSpPr>
      <p:sp>
        <p:nvSpPr>
          <p:cNvPr id="204" name="Google Shape;204;p8"/>
          <p:cNvSpPr txBox="1">
            <a:spLocks noGrp="1"/>
          </p:cNvSpPr>
          <p:nvPr>
            <p:ph type="title"/>
          </p:nvPr>
        </p:nvSpPr>
        <p:spPr>
          <a:xfrm>
            <a:off x="2895600" y="764373"/>
            <a:ext cx="8610600" cy="1293028"/>
          </a:xfrm>
          <a:prstGeom prst="rect">
            <a:avLst/>
          </a:prstGeom>
          <a:noFill/>
          <a:ln>
            <a:noFill/>
          </a:ln>
        </p:spPr>
        <p:txBody>
          <a:bodyPr spcFirstLastPara="1" wrap="square" lIns="91425" tIns="45700" rIns="91425" bIns="45700" anchor="ctr" anchorCtr="0">
            <a:normAutofit/>
          </a:bodyPr>
          <a:lstStyle/>
          <a:p>
            <a:pPr marL="0" lvl="0" indent="0" algn="r" rtl="0">
              <a:lnSpc>
                <a:spcPct val="90000"/>
              </a:lnSpc>
              <a:spcBef>
                <a:spcPts val="0"/>
              </a:spcBef>
              <a:spcAft>
                <a:spcPts val="0"/>
              </a:spcAft>
              <a:buClr>
                <a:schemeClr val="lt1"/>
              </a:buClr>
              <a:buSzPts val="4000"/>
              <a:buFont typeface="Century Gothic"/>
              <a:buNone/>
            </a:pPr>
            <a:r>
              <a:rPr lang="en-GB" sz="3600"/>
              <a:t>MS WORD IN ACTION</a:t>
            </a:r>
            <a:endParaRPr sz="3600"/>
          </a:p>
        </p:txBody>
      </p:sp>
      <p:sp>
        <p:nvSpPr>
          <p:cNvPr id="205" name="Google Shape;205;p8"/>
          <p:cNvSpPr txBox="1">
            <a:spLocks noGrp="1"/>
          </p:cNvSpPr>
          <p:nvPr>
            <p:ph type="body" idx="1"/>
          </p:nvPr>
        </p:nvSpPr>
        <p:spPr>
          <a:xfrm>
            <a:off x="677333" y="2194560"/>
            <a:ext cx="5816600" cy="4024125"/>
          </a:xfrm>
          <a:prstGeom prst="rect">
            <a:avLst/>
          </a:prstGeom>
          <a:noFill/>
          <a:ln>
            <a:noFill/>
          </a:ln>
        </p:spPr>
        <p:txBody>
          <a:bodyPr spcFirstLastPara="1" wrap="square" lIns="91425" tIns="45700" rIns="91425" bIns="45700" anchor="t" anchorCtr="0">
            <a:normAutofit/>
          </a:bodyPr>
          <a:lstStyle/>
          <a:p>
            <a:pPr marL="228600" lvl="0" indent="-241300" algn="l" rtl="0">
              <a:lnSpc>
                <a:spcPct val="90000"/>
              </a:lnSpc>
              <a:spcBef>
                <a:spcPts val="0"/>
              </a:spcBef>
              <a:spcAft>
                <a:spcPts val="0"/>
              </a:spcAft>
              <a:buClr>
                <a:schemeClr val="lt1"/>
              </a:buClr>
              <a:buSzPts val="2400"/>
              <a:buChar char="•"/>
            </a:pPr>
            <a:r>
              <a:rPr lang="en-GB" sz="2400"/>
              <a:t>This is a demonstration of MS word “track changes” feature in action.</a:t>
            </a:r>
            <a:endParaRPr sz="2400"/>
          </a:p>
          <a:p>
            <a:pPr marL="228600" lvl="0" indent="0" algn="l" rtl="0">
              <a:lnSpc>
                <a:spcPct val="90000"/>
              </a:lnSpc>
              <a:spcBef>
                <a:spcPts val="0"/>
              </a:spcBef>
              <a:spcAft>
                <a:spcPts val="0"/>
              </a:spcAft>
              <a:buNone/>
            </a:pPr>
            <a:endParaRPr sz="2400"/>
          </a:p>
          <a:p>
            <a:pPr marL="228600" lvl="0" indent="-241300" algn="l" rtl="0">
              <a:lnSpc>
                <a:spcPct val="90000"/>
              </a:lnSpc>
              <a:spcBef>
                <a:spcPts val="1000"/>
              </a:spcBef>
              <a:spcAft>
                <a:spcPts val="0"/>
              </a:spcAft>
              <a:buClr>
                <a:schemeClr val="lt1"/>
              </a:buClr>
              <a:buSzPts val="2400"/>
              <a:buChar char="•"/>
            </a:pPr>
            <a:r>
              <a:rPr lang="en-GB" sz="2400"/>
              <a:t>At Sunrise Residential Care Home, staff often work together on care plans and reports. Using Word’s Track Changes feature helps ensure edits and feedback are visible and traceable, improving accountability and communication among staff.</a:t>
            </a:r>
            <a:endParaRPr sz="2400"/>
          </a:p>
        </p:txBody>
      </p:sp>
      <p:pic>
        <p:nvPicPr>
          <p:cNvPr id="206" name="Google Shape;206;p8"/>
          <p:cNvPicPr preferRelativeResize="0"/>
          <p:nvPr/>
        </p:nvPicPr>
        <p:blipFill rotWithShape="1">
          <a:blip r:embed="rId3">
            <a:alphaModFix/>
          </a:blip>
          <a:srcRect/>
          <a:stretch/>
        </p:blipFill>
        <p:spPr>
          <a:xfrm>
            <a:off x="6985000" y="2854738"/>
            <a:ext cx="4521200" cy="2475356"/>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06"/>
                                        </p:tgtEl>
                                        <p:attrNameLst>
                                          <p:attrName>style.visibility</p:attrName>
                                        </p:attrNameLst>
                                      </p:cBhvr>
                                      <p:to>
                                        <p:strVal val="visible"/>
                                      </p:to>
                                    </p:set>
                                    <p:animEffect transition="in" filter="fade">
                                      <p:cBhvr>
                                        <p:cTn id="7" dur="5000"/>
                                        <p:tgtEl>
                                          <p:spTgt spid="2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35"/>
        <p:cNvGrpSpPr/>
        <p:nvPr/>
      </p:nvGrpSpPr>
      <p:grpSpPr>
        <a:xfrm>
          <a:off x="0" y="0"/>
          <a:ext cx="0" cy="0"/>
          <a:chOff x="0" y="0"/>
          <a:chExt cx="0" cy="0"/>
        </a:xfrm>
      </p:grpSpPr>
      <p:sp>
        <p:nvSpPr>
          <p:cNvPr id="237" name="Google Shape;237;p12"/>
          <p:cNvSpPr txBox="1">
            <a:spLocks noGrp="1"/>
          </p:cNvSpPr>
          <p:nvPr>
            <p:ph type="body" idx="1"/>
          </p:nvPr>
        </p:nvSpPr>
        <p:spPr>
          <a:xfrm>
            <a:off x="641774" y="142240"/>
            <a:ext cx="11418146" cy="5178307"/>
          </a:xfrm>
          <a:prstGeom prst="rect">
            <a:avLst/>
          </a:prstGeom>
          <a:noFill/>
          <a:ln>
            <a:noFill/>
          </a:ln>
        </p:spPr>
        <p:txBody>
          <a:bodyPr spcFirstLastPara="1" wrap="square" lIns="91425" tIns="45700" rIns="91425" bIns="45700" anchor="ctr" anchorCtr="0">
            <a:normAutofit/>
          </a:bodyPr>
          <a:lstStyle/>
          <a:p>
            <a:pPr marL="0" indent="0">
              <a:spcBef>
                <a:spcPts val="0"/>
              </a:spcBef>
              <a:buSzPts val="2400"/>
              <a:buNone/>
            </a:pPr>
            <a:endParaRPr lang="en-GB" sz="2400">
              <a:latin typeface="Arial"/>
              <a:ea typeface="Arial"/>
              <a:cs typeface="Arial"/>
              <a:sym typeface="Arial"/>
            </a:endParaRPr>
          </a:p>
          <a:p>
            <a:pPr marL="0" indent="0">
              <a:spcBef>
                <a:spcPts val="0"/>
              </a:spcBef>
              <a:buNone/>
            </a:pPr>
            <a:r>
              <a:rPr lang="en-GB" sz="3600">
                <a:latin typeface="Arial"/>
                <a:cs typeface="Arial"/>
              </a:rPr>
              <a:t>IMPACT OF LIMITED DIGITAL SKILLS</a:t>
            </a:r>
            <a:endParaRPr lang="en-GB"/>
          </a:p>
          <a:p>
            <a:pPr marL="0" indent="0">
              <a:spcBef>
                <a:spcPts val="0"/>
              </a:spcBef>
              <a:buSzPts val="2400"/>
              <a:buNone/>
            </a:pPr>
            <a:endParaRPr lang="en-GB" sz="2400">
              <a:latin typeface="Arial"/>
              <a:ea typeface="Arial"/>
              <a:cs typeface="Arial"/>
              <a:sym typeface="Arial"/>
            </a:endParaRPr>
          </a:p>
          <a:p>
            <a:pPr marL="342900">
              <a:spcBef>
                <a:spcPts val="0"/>
              </a:spcBef>
              <a:buSzPts val="2400"/>
            </a:pPr>
            <a:r>
              <a:rPr lang="en-GB" sz="2400">
                <a:latin typeface="Arial"/>
                <a:ea typeface="Arial"/>
                <a:cs typeface="Arial"/>
                <a:sym typeface="Arial"/>
              </a:rPr>
              <a:t>Effect on the Provision of Care</a:t>
            </a:r>
            <a:br>
              <a:rPr lang="en-GB" sz="2400">
                <a:latin typeface="Arial"/>
                <a:ea typeface="Arial"/>
                <a:cs typeface="Arial"/>
              </a:rPr>
            </a:br>
            <a:br>
              <a:rPr lang="en-GB" sz="2400">
                <a:latin typeface="Arial"/>
                <a:ea typeface="Arial"/>
                <a:cs typeface="Arial"/>
              </a:rPr>
            </a:br>
            <a:r>
              <a:rPr lang="en-GB" sz="2400">
                <a:latin typeface="Arial"/>
                <a:ea typeface="Arial"/>
                <a:cs typeface="Arial"/>
                <a:sym typeface="Arial"/>
              </a:rPr>
              <a:t>Effective usage of digital record-keeping tools or electronic care planning systems may be difficult for staff members who lack digital confidence. The quality and continuity of care given to residents may be jeopardised because of insufficient or erroneous care documentation (NHS Digital, 2022).</a:t>
            </a:r>
            <a:br>
              <a:rPr lang="en-GB" sz="2400">
                <a:latin typeface="Arial"/>
                <a:ea typeface="Arial"/>
                <a:cs typeface="Arial"/>
              </a:rPr>
            </a:br>
            <a:r>
              <a:rPr lang="en-GB" sz="2400">
                <a:latin typeface="Arial"/>
                <a:ea typeface="Arial"/>
                <a:cs typeface="Arial"/>
                <a:sym typeface="Arial"/>
              </a:rPr>
              <a:t>Delays in recording medication changes or revising care plans, for instance, might lead to irregularities that compromise residents' safety and well-being (Care Quality Commission, 2023)</a:t>
            </a:r>
            <a:endParaRPr lang="en-US" sz="2400">
              <a:latin typeface="Arial"/>
              <a:ea typeface="Arial"/>
              <a:cs typeface="Arial"/>
            </a:endParaRPr>
          </a:p>
        </p:txBody>
      </p:sp>
      <p:pic>
        <p:nvPicPr>
          <p:cNvPr id="238" name="Google Shape;238;p12"/>
          <p:cNvPicPr preferRelativeResize="0"/>
          <p:nvPr/>
        </p:nvPicPr>
        <p:blipFill rotWithShape="1">
          <a:blip r:embed="rId3">
            <a:alphaModFix amt="75000"/>
          </a:blip>
          <a:srcRect r="62946" b="15805"/>
          <a:stretch/>
        </p:blipFill>
        <p:spPr>
          <a:xfrm rot="-5400000">
            <a:off x="8887991" y="3553991"/>
            <a:ext cx="4517571" cy="2090448"/>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26"/>
        <p:cNvGrpSpPr/>
        <p:nvPr/>
      </p:nvGrpSpPr>
      <p:grpSpPr>
        <a:xfrm>
          <a:off x="0" y="0"/>
          <a:ext cx="0" cy="0"/>
          <a:chOff x="0" y="0"/>
          <a:chExt cx="0" cy="0"/>
        </a:xfrm>
      </p:grpSpPr>
      <p:sp>
        <p:nvSpPr>
          <p:cNvPr id="228" name="Google Shape;228;p11"/>
          <p:cNvSpPr txBox="1">
            <a:spLocks noGrp="1"/>
          </p:cNvSpPr>
          <p:nvPr>
            <p:ph type="body" idx="1"/>
          </p:nvPr>
        </p:nvSpPr>
        <p:spPr>
          <a:xfrm>
            <a:off x="730148" y="3203133"/>
            <a:ext cx="9822759" cy="72750"/>
          </a:xfrm>
          <a:prstGeom prst="rect">
            <a:avLst/>
          </a:prstGeom>
          <a:noFill/>
          <a:ln>
            <a:noFill/>
          </a:ln>
        </p:spPr>
        <p:txBody>
          <a:bodyPr spcFirstLastPara="1" wrap="square" lIns="91425" tIns="45700" rIns="91425" bIns="45700" anchor="ctr" anchorCtr="0">
            <a:noAutofit/>
          </a:bodyPr>
          <a:lstStyle/>
          <a:p>
            <a:pPr marL="228600" indent="-254000">
              <a:lnSpc>
                <a:spcPct val="100000"/>
              </a:lnSpc>
              <a:spcBef>
                <a:spcPts val="0"/>
              </a:spcBef>
              <a:buSzPts val="2400"/>
            </a:pPr>
            <a:endParaRPr lang="en-GB" sz="2400">
              <a:latin typeface="Arial"/>
              <a:ea typeface="Arial"/>
              <a:cs typeface="Arial"/>
              <a:sym typeface="Arial"/>
            </a:endParaRPr>
          </a:p>
          <a:p>
            <a:pPr marL="228600" indent="-254000">
              <a:lnSpc>
                <a:spcPct val="100000"/>
              </a:lnSpc>
              <a:spcBef>
                <a:spcPts val="0"/>
              </a:spcBef>
              <a:buSzPts val="2400"/>
            </a:pPr>
            <a:endParaRPr lang="en-GB" sz="2400">
              <a:latin typeface="Arial"/>
              <a:ea typeface="Arial"/>
              <a:cs typeface="Arial"/>
              <a:sym typeface="Arial"/>
            </a:endParaRPr>
          </a:p>
          <a:p>
            <a:pPr marL="0" indent="0">
              <a:lnSpc>
                <a:spcPct val="100000"/>
              </a:lnSpc>
              <a:spcBef>
                <a:spcPts val="0"/>
              </a:spcBef>
              <a:buSzPts val="2400"/>
              <a:buNone/>
            </a:pPr>
            <a:r>
              <a:rPr lang="en-GB" sz="3600">
                <a:ea typeface="Arial"/>
                <a:cs typeface="Arial"/>
              </a:rPr>
              <a:t>IMPACT OF LIMITED DIGITAL SKILLS - </a:t>
            </a:r>
            <a:br>
              <a:rPr lang="en-GB" sz="3600">
                <a:ea typeface="Arial"/>
                <a:cs typeface="Arial"/>
              </a:rPr>
            </a:br>
            <a:r>
              <a:rPr lang="en-GB" sz="3600">
                <a:ea typeface="Arial"/>
                <a:cs typeface="Arial"/>
              </a:rPr>
              <a:t>                                        </a:t>
            </a:r>
            <a:r>
              <a:rPr lang="en-GB" sz="2400">
                <a:ea typeface="Arial"/>
                <a:cs typeface="Arial"/>
              </a:rPr>
              <a:t>continued</a:t>
            </a:r>
            <a:endParaRPr lang="en-GB" sz="2400">
              <a:solidFill>
                <a:srgbClr val="FFFFFF"/>
              </a:solidFill>
              <a:ea typeface="Arial"/>
              <a:cs typeface="Arial"/>
            </a:endParaRPr>
          </a:p>
          <a:p>
            <a:pPr marL="0" indent="0">
              <a:lnSpc>
                <a:spcPct val="100000"/>
              </a:lnSpc>
              <a:spcBef>
                <a:spcPts val="0"/>
              </a:spcBef>
              <a:buSzPts val="2400"/>
              <a:buNone/>
            </a:pPr>
            <a:endParaRPr lang="en-GB" sz="2400">
              <a:ea typeface="Arial"/>
              <a:cs typeface="Arial"/>
            </a:endParaRPr>
          </a:p>
          <a:p>
            <a:pPr marL="0" indent="0">
              <a:lnSpc>
                <a:spcPct val="100000"/>
              </a:lnSpc>
              <a:spcBef>
                <a:spcPts val="0"/>
              </a:spcBef>
              <a:buSzPts val="2400"/>
              <a:buNone/>
            </a:pPr>
            <a:endParaRPr lang="en-GB" sz="2400">
              <a:ea typeface="Arial"/>
              <a:cs typeface="Arial"/>
              <a:sym typeface="Arial"/>
            </a:endParaRPr>
          </a:p>
          <a:p>
            <a:pPr marL="228600" lvl="0" indent="-254000" algn="l">
              <a:lnSpc>
                <a:spcPct val="100000"/>
              </a:lnSpc>
              <a:spcBef>
                <a:spcPts val="0"/>
              </a:spcBef>
              <a:spcAft>
                <a:spcPts val="0"/>
              </a:spcAft>
              <a:buClr>
                <a:schemeClr val="lt1"/>
              </a:buClr>
              <a:buSzPts val="2400"/>
              <a:buChar char="•"/>
            </a:pPr>
            <a:r>
              <a:rPr lang="en-GB" sz="2400">
                <a:latin typeface="Arial"/>
                <a:ea typeface="Arial"/>
                <a:cs typeface="Arial"/>
                <a:sym typeface="Arial"/>
              </a:rPr>
              <a:t>Delays in accessing or recording resident information may result from a lack of digital literacy.</a:t>
            </a:r>
            <a:endParaRPr lang="en-US" sz="2400"/>
          </a:p>
          <a:p>
            <a:pPr marL="342900">
              <a:lnSpc>
                <a:spcPct val="100000"/>
              </a:lnSpc>
              <a:buClr>
                <a:srgbClr val="FFFFFF"/>
              </a:buClr>
              <a:buSzPts val="2000"/>
            </a:pPr>
            <a:r>
              <a:rPr lang="en-GB" sz="2400">
                <a:latin typeface="Arial"/>
                <a:ea typeface="Arial"/>
                <a:cs typeface="Arial"/>
                <a:sym typeface="Arial"/>
              </a:rPr>
              <a:t>If certain employees feel excluded communication may deteriorate, and teamwork may be impacted. </a:t>
            </a:r>
            <a:endParaRPr lang="en-GB" sz="2400"/>
          </a:p>
          <a:p>
            <a:pPr marL="342900" lvl="0" algn="l" rtl="0">
              <a:lnSpc>
                <a:spcPct val="100000"/>
              </a:lnSpc>
              <a:spcBef>
                <a:spcPts val="1000"/>
              </a:spcBef>
              <a:spcAft>
                <a:spcPts val="0"/>
              </a:spcAft>
              <a:buClr>
                <a:srgbClr val="8AD0D6"/>
              </a:buClr>
              <a:buSzPts val="2000"/>
            </a:pPr>
            <a:r>
              <a:rPr lang="en-GB" sz="2400">
                <a:latin typeface="Arial"/>
                <a:ea typeface="Arial"/>
                <a:cs typeface="Arial"/>
                <a:sym typeface="Arial"/>
              </a:rPr>
              <a:t>Supporting others may result in additional work for skilled employees. </a:t>
            </a:r>
            <a:r>
              <a:rPr lang="en-GB" sz="2400" i="1">
                <a:latin typeface="Arial"/>
                <a:ea typeface="Arial"/>
                <a:cs typeface="Arial"/>
                <a:sym typeface="Arial"/>
              </a:rPr>
              <a:t>(Health Education England, 2021)</a:t>
            </a:r>
            <a:endParaRPr lang="en-GB" sz="2400">
              <a:latin typeface="Arial"/>
              <a:ea typeface="Arial"/>
              <a:cs typeface="Arial"/>
            </a:endParaRPr>
          </a:p>
          <a:p>
            <a:pPr marL="228600" lvl="0" indent="-101600" algn="l" rtl="0">
              <a:lnSpc>
                <a:spcPct val="100000"/>
              </a:lnSpc>
              <a:spcBef>
                <a:spcPts val="1000"/>
              </a:spcBef>
              <a:spcAft>
                <a:spcPts val="0"/>
              </a:spcAft>
              <a:buClr>
                <a:schemeClr val="lt1"/>
              </a:buClr>
              <a:buSzPts val="2000"/>
              <a:buNone/>
            </a:pPr>
            <a:endParaRPr lang="en-GB" sz="2400" b="1"/>
          </a:p>
        </p:txBody>
      </p:sp>
      <p:pic>
        <p:nvPicPr>
          <p:cNvPr id="229" name="Google Shape;229;p11"/>
          <p:cNvPicPr preferRelativeResize="0"/>
          <p:nvPr/>
        </p:nvPicPr>
        <p:blipFill rotWithShape="1">
          <a:blip r:embed="rId3">
            <a:alphaModFix amt="75000"/>
          </a:blip>
          <a:srcRect r="62946" b="15805"/>
          <a:stretch/>
        </p:blipFill>
        <p:spPr>
          <a:xfrm rot="16200000">
            <a:off x="9324747" y="2383113"/>
            <a:ext cx="4517571" cy="2090448"/>
          </a:xfrm>
          <a:prstGeom prst="rect">
            <a:avLst/>
          </a:prstGeom>
          <a:noFill/>
          <a:ln>
            <a:noFill/>
          </a:ln>
        </p:spPr>
      </p:pic>
      <p:sp>
        <p:nvSpPr>
          <p:cNvPr id="231" name="Google Shape;231;p11"/>
          <p:cNvSpPr txBox="1">
            <a:spLocks noGrp="1"/>
          </p:cNvSpPr>
          <p:nvPr>
            <p:ph type="ftr" idx="11"/>
          </p:nvPr>
        </p:nvSpPr>
        <p:spPr>
          <a:xfrm>
            <a:off x="1001486" y="6355845"/>
            <a:ext cx="6189225" cy="36512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None/>
            </a:pPr>
            <a:br>
              <a:rPr lang="en-GB" sz="700">
                <a:solidFill>
                  <a:schemeClr val="lt1"/>
                </a:solidFill>
              </a:rPr>
            </a:br>
            <a:r>
              <a:rPr lang="en-GB" sz="700">
                <a:solidFill>
                  <a:schemeClr val="lt1"/>
                </a:solidFill>
              </a:rPr>
              <a:t>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D9E452-B2C2-6B63-F88C-26638AF1A7F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7FECAC0-8DB1-0633-6D32-4A3C288A62E9}"/>
              </a:ext>
            </a:extLst>
          </p:cNvPr>
          <p:cNvSpPr>
            <a:spLocks noGrp="1"/>
          </p:cNvSpPr>
          <p:nvPr>
            <p:ph type="ctrTitle"/>
          </p:nvPr>
        </p:nvSpPr>
        <p:spPr>
          <a:xfrm>
            <a:off x="3453161" y="288697"/>
            <a:ext cx="8008435" cy="812194"/>
          </a:xfrm>
        </p:spPr>
        <p:txBody>
          <a:bodyPr>
            <a:normAutofit/>
          </a:bodyPr>
          <a:lstStyle/>
          <a:p>
            <a:r>
              <a:rPr lang="en-US" sz="3600" b="1">
                <a:solidFill>
                  <a:schemeClr val="bg1"/>
                </a:solidFill>
                <a:latin typeface="Aptos"/>
              </a:rPr>
              <a:t>Microsoft Word Checklist</a:t>
            </a:r>
            <a:endParaRPr lang="en-US" sz="3600" b="1">
              <a:solidFill>
                <a:schemeClr val="bg1"/>
              </a:solidFill>
            </a:endParaRPr>
          </a:p>
        </p:txBody>
      </p:sp>
      <p:sp>
        <p:nvSpPr>
          <p:cNvPr id="8" name="Google Shape;199;p7">
            <a:extLst>
              <a:ext uri="{FF2B5EF4-FFF2-40B4-BE49-F238E27FC236}">
                <a16:creationId xmlns:a16="http://schemas.microsoft.com/office/drawing/2014/main" id="{C85B41AC-D094-0789-9746-BCD958360D52}"/>
              </a:ext>
            </a:extLst>
          </p:cNvPr>
          <p:cNvSpPr txBox="1">
            <a:spLocks/>
          </p:cNvSpPr>
          <p:nvPr/>
        </p:nvSpPr>
        <p:spPr>
          <a:xfrm>
            <a:off x="685800" y="1506891"/>
            <a:ext cx="10773937" cy="4452725"/>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68300" algn="l" rtl="0">
              <a:lnSpc>
                <a:spcPct val="90000"/>
              </a:lnSpc>
              <a:spcBef>
                <a:spcPts val="10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1pPr>
            <a:lvl2pPr marL="914400" marR="0" lvl="1" indent="-355600" algn="ctr"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2pPr>
            <a:lvl3pPr marL="1371600" marR="0" lvl="2" indent="-342900" algn="ctr" rtl="0">
              <a:lnSpc>
                <a:spcPct val="90000"/>
              </a:lnSpc>
              <a:spcBef>
                <a:spcPts val="500"/>
              </a:spcBef>
              <a:spcAft>
                <a:spcPts val="0"/>
              </a:spcAft>
              <a:buClr>
                <a:schemeClr val="lt1"/>
              </a:buClr>
              <a:buSzPts val="1800"/>
              <a:buFont typeface="Arial"/>
              <a:buNone/>
              <a:defRPr sz="1800" b="0" i="0" u="none" strike="noStrike" cap="none">
                <a:solidFill>
                  <a:schemeClr val="lt1"/>
                </a:solidFill>
                <a:latin typeface="Century Gothic"/>
                <a:ea typeface="Century Gothic"/>
                <a:cs typeface="Century Gothic"/>
                <a:sym typeface="Century Gothic"/>
              </a:defRPr>
            </a:lvl3pPr>
            <a:lvl4pPr marL="1828800" marR="0" lvl="3"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L="2286000" marR="0" lvl="4"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L="3200400" marR="0" lvl="6"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L="3657600" marR="0" lvl="7"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L="4114800" marR="0" lvl="8"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pPr marL="0" indent="0">
              <a:spcBef>
                <a:spcPts val="0"/>
              </a:spcBef>
              <a:buSzPts val="2400"/>
            </a:pPr>
            <a:r>
              <a:rPr lang="en-GB" sz="2400"/>
              <a:t> </a:t>
            </a:r>
            <a:endParaRPr lang="en-US"/>
          </a:p>
          <a:p>
            <a:pPr marL="228600" indent="-241300">
              <a:spcBef>
                <a:spcPts val="0"/>
              </a:spcBef>
              <a:buSzPts val="2400"/>
              <a:buChar char="•"/>
            </a:pPr>
            <a:endParaRPr lang="en-GB" sz="2400"/>
          </a:p>
          <a:p>
            <a:pPr marL="228600" indent="-241300">
              <a:spcBef>
                <a:spcPts val="0"/>
              </a:spcBef>
              <a:buSzPts val="2400"/>
              <a:buChar char="•"/>
            </a:pPr>
            <a:endParaRPr lang="en-GB" sz="2400"/>
          </a:p>
          <a:p>
            <a:pPr marL="228600" indent="-241300">
              <a:spcBef>
                <a:spcPts val="0"/>
              </a:spcBef>
              <a:buSzPts val="2400"/>
              <a:buChar char="•"/>
            </a:pPr>
            <a:endParaRPr lang="en-GB" sz="2400"/>
          </a:p>
          <a:p>
            <a:pPr marL="0" indent="0">
              <a:buSzPts val="2200"/>
            </a:pPr>
            <a:endParaRPr lang="en-GB" sz="2400"/>
          </a:p>
          <a:p>
            <a:pPr marL="0" indent="0">
              <a:buSzPts val="2400"/>
            </a:pPr>
            <a:endParaRPr lang="en-GB" sz="2400"/>
          </a:p>
          <a:p>
            <a:pPr marL="228600" indent="-88900">
              <a:buSzPts val="2200"/>
            </a:pPr>
            <a:endParaRPr lang="en-GB"/>
          </a:p>
        </p:txBody>
      </p:sp>
      <p:sp>
        <p:nvSpPr>
          <p:cNvPr id="3" name="TextBox 2">
            <a:extLst>
              <a:ext uri="{FF2B5EF4-FFF2-40B4-BE49-F238E27FC236}">
                <a16:creationId xmlns:a16="http://schemas.microsoft.com/office/drawing/2014/main" id="{3D052EB6-68C4-360A-C2B5-2146F96B7325}"/>
              </a:ext>
            </a:extLst>
          </p:cNvPr>
          <p:cNvSpPr txBox="1"/>
          <p:nvPr/>
        </p:nvSpPr>
        <p:spPr>
          <a:xfrm>
            <a:off x="4724400" y="3200400"/>
            <a:ext cx="274320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Dependency on IT Infrastructure: Reliable devices and network connection are necessary for Word's collaboration tools to function fully, which might occasionally be a drawback in residential care settings (Care Quality Commission, 2023).</a:t>
            </a:r>
          </a:p>
        </p:txBody>
      </p:sp>
      <p:sp>
        <p:nvSpPr>
          <p:cNvPr id="6" name="Google Shape;199;p7">
            <a:extLst>
              <a:ext uri="{FF2B5EF4-FFF2-40B4-BE49-F238E27FC236}">
                <a16:creationId xmlns:a16="http://schemas.microsoft.com/office/drawing/2014/main" id="{C0E46925-4943-AEE6-32CA-5BA505C90D9F}"/>
              </a:ext>
            </a:extLst>
          </p:cNvPr>
          <p:cNvSpPr txBox="1">
            <a:spLocks/>
          </p:cNvSpPr>
          <p:nvPr/>
        </p:nvSpPr>
        <p:spPr>
          <a:xfrm>
            <a:off x="838200" y="1659291"/>
            <a:ext cx="10773937" cy="4452725"/>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68300" algn="l" rtl="0">
              <a:lnSpc>
                <a:spcPct val="90000"/>
              </a:lnSpc>
              <a:spcBef>
                <a:spcPts val="10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1pPr>
            <a:lvl2pPr marL="914400" marR="0" lvl="1" indent="-355600" algn="ctr"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2pPr>
            <a:lvl3pPr marL="1371600" marR="0" lvl="2" indent="-342900" algn="ctr" rtl="0">
              <a:lnSpc>
                <a:spcPct val="90000"/>
              </a:lnSpc>
              <a:spcBef>
                <a:spcPts val="500"/>
              </a:spcBef>
              <a:spcAft>
                <a:spcPts val="0"/>
              </a:spcAft>
              <a:buClr>
                <a:schemeClr val="lt1"/>
              </a:buClr>
              <a:buSzPts val="1800"/>
              <a:buFont typeface="Arial"/>
              <a:buNone/>
              <a:defRPr sz="1800" b="0" i="0" u="none" strike="noStrike" cap="none">
                <a:solidFill>
                  <a:schemeClr val="lt1"/>
                </a:solidFill>
                <a:latin typeface="Century Gothic"/>
                <a:ea typeface="Century Gothic"/>
                <a:cs typeface="Century Gothic"/>
                <a:sym typeface="Century Gothic"/>
              </a:defRPr>
            </a:lvl3pPr>
            <a:lvl4pPr marL="1828800" marR="0" lvl="3"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L="2286000" marR="0" lvl="4"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L="3200400" marR="0" lvl="6"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L="3657600" marR="0" lvl="7"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L="4114800" marR="0" lvl="8"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pPr marL="0" indent="0">
              <a:lnSpc>
                <a:spcPct val="150000"/>
              </a:lnSpc>
            </a:pPr>
            <a:r>
              <a:rPr lang="en-GB" sz="2400">
                <a:latin typeface="Arial"/>
                <a:cs typeface="Arial"/>
              </a:rPr>
              <a:t>Sunrise Residential Care Home's Checklist of Digital Safety Procedures</a:t>
            </a:r>
            <a:br>
              <a:rPr lang="en-GB" sz="2400">
                <a:latin typeface="Arial"/>
                <a:cs typeface="Arial"/>
              </a:rPr>
            </a:br>
            <a:r>
              <a:rPr lang="en-GB" sz="2400">
                <a:latin typeface="Arial"/>
                <a:cs typeface="Arial"/>
              </a:rPr>
              <a:t>The following checklist lists important digital safety procedures that all employees should adhere to guarantee the safe and legal use of digital instruments. In accordance with CQC and NHS Digital guidelines, these procedures promote resident confidentiality, cybersecurity, and data protection. </a:t>
            </a:r>
            <a:r>
              <a:rPr lang="en-GB" sz="2400">
                <a:cs typeface="Arial"/>
              </a:rPr>
              <a:t>(Skills for Care, 2023; NHS Digital, 2022)</a:t>
            </a:r>
            <a:br>
              <a:rPr lang="en-GB" sz="2400">
                <a:latin typeface="Arial"/>
                <a:cs typeface="Arial"/>
              </a:rPr>
            </a:br>
            <a:endParaRPr lang="en-GB" sz="2400">
              <a:latin typeface="Arial"/>
              <a:cs typeface="Arial"/>
            </a:endParaRPr>
          </a:p>
          <a:p>
            <a:pPr marL="228600" indent="-241300">
              <a:spcBef>
                <a:spcPts val="0"/>
              </a:spcBef>
              <a:buSzPts val="2400"/>
              <a:buChar char="•"/>
            </a:pPr>
            <a:endParaRPr lang="en-GB" sz="2400"/>
          </a:p>
          <a:p>
            <a:pPr marL="228600" indent="-241300">
              <a:spcBef>
                <a:spcPts val="0"/>
              </a:spcBef>
              <a:buSzPts val="2400"/>
              <a:buChar char="•"/>
            </a:pPr>
            <a:endParaRPr lang="en-GB" sz="2400"/>
          </a:p>
          <a:p>
            <a:pPr marL="0" indent="0">
              <a:buSzPts val="2200"/>
            </a:pPr>
            <a:endParaRPr lang="en-GB" sz="2400"/>
          </a:p>
          <a:p>
            <a:pPr marL="0" indent="0">
              <a:buSzPts val="2400"/>
            </a:pPr>
            <a:endParaRPr lang="en-GB" sz="2400"/>
          </a:p>
          <a:p>
            <a:pPr marL="228600" indent="-88900">
              <a:buSzPts val="2200"/>
            </a:pPr>
            <a:endParaRPr lang="en-GB"/>
          </a:p>
        </p:txBody>
      </p:sp>
    </p:spTree>
    <p:extLst>
      <p:ext uri="{BB962C8B-B14F-4D97-AF65-F5344CB8AC3E}">
        <p14:creationId xmlns:p14="http://schemas.microsoft.com/office/powerpoint/2010/main" val="22310128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D9F7D-E45A-CD12-03FC-8B4A547198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02BD177-08A1-9A63-737F-F732B207DB79}"/>
              </a:ext>
            </a:extLst>
          </p:cNvPr>
          <p:cNvSpPr>
            <a:spLocks noGrp="1"/>
          </p:cNvSpPr>
          <p:nvPr>
            <p:ph type="ctrTitle"/>
          </p:nvPr>
        </p:nvSpPr>
        <p:spPr>
          <a:xfrm>
            <a:off x="2681869" y="141805"/>
            <a:ext cx="8984166" cy="932998"/>
          </a:xfrm>
        </p:spPr>
        <p:txBody>
          <a:bodyPr>
            <a:normAutofit/>
          </a:bodyPr>
          <a:lstStyle/>
          <a:p>
            <a:r>
              <a:rPr lang="en-US" sz="3600" b="1">
                <a:solidFill>
                  <a:schemeClr val="bg1"/>
                </a:solidFill>
                <a:latin typeface="Aptos"/>
              </a:rPr>
              <a:t>Microsoft Word Checklist  - Continued</a:t>
            </a:r>
            <a:endParaRPr lang="en-US" sz="3600" b="1">
              <a:solidFill>
                <a:schemeClr val="bg1"/>
              </a:solidFill>
            </a:endParaRPr>
          </a:p>
        </p:txBody>
      </p:sp>
      <p:sp>
        <p:nvSpPr>
          <p:cNvPr id="8" name="Google Shape;199;p7">
            <a:extLst>
              <a:ext uri="{FF2B5EF4-FFF2-40B4-BE49-F238E27FC236}">
                <a16:creationId xmlns:a16="http://schemas.microsoft.com/office/drawing/2014/main" id="{F703CD4D-2E61-43F2-9A02-3434CAA24E75}"/>
              </a:ext>
            </a:extLst>
          </p:cNvPr>
          <p:cNvSpPr txBox="1">
            <a:spLocks/>
          </p:cNvSpPr>
          <p:nvPr/>
        </p:nvSpPr>
        <p:spPr>
          <a:xfrm>
            <a:off x="685800" y="1506891"/>
            <a:ext cx="10773937" cy="4452725"/>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68300" algn="l" rtl="0">
              <a:lnSpc>
                <a:spcPct val="90000"/>
              </a:lnSpc>
              <a:spcBef>
                <a:spcPts val="10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1pPr>
            <a:lvl2pPr marL="914400" marR="0" lvl="1" indent="-355600" algn="ctr"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2pPr>
            <a:lvl3pPr marL="1371600" marR="0" lvl="2" indent="-342900" algn="ctr" rtl="0">
              <a:lnSpc>
                <a:spcPct val="90000"/>
              </a:lnSpc>
              <a:spcBef>
                <a:spcPts val="500"/>
              </a:spcBef>
              <a:spcAft>
                <a:spcPts val="0"/>
              </a:spcAft>
              <a:buClr>
                <a:schemeClr val="lt1"/>
              </a:buClr>
              <a:buSzPts val="1800"/>
              <a:buFont typeface="Arial"/>
              <a:buNone/>
              <a:defRPr sz="1800" b="0" i="0" u="none" strike="noStrike" cap="none">
                <a:solidFill>
                  <a:schemeClr val="lt1"/>
                </a:solidFill>
                <a:latin typeface="Century Gothic"/>
                <a:ea typeface="Century Gothic"/>
                <a:cs typeface="Century Gothic"/>
                <a:sym typeface="Century Gothic"/>
              </a:defRPr>
            </a:lvl3pPr>
            <a:lvl4pPr marL="1828800" marR="0" lvl="3"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L="2286000" marR="0" lvl="4"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L="3200400" marR="0" lvl="6"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L="3657600" marR="0" lvl="7"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L="4114800" marR="0" lvl="8"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pPr marL="0" indent="0">
              <a:spcBef>
                <a:spcPts val="0"/>
              </a:spcBef>
              <a:buSzPts val="2400"/>
            </a:pPr>
            <a:r>
              <a:rPr lang="en-GB" sz="2400"/>
              <a:t> </a:t>
            </a:r>
            <a:endParaRPr lang="en-US"/>
          </a:p>
          <a:p>
            <a:pPr marL="228600" indent="-241300">
              <a:spcBef>
                <a:spcPts val="0"/>
              </a:spcBef>
              <a:buSzPts val="2400"/>
              <a:buChar char="•"/>
            </a:pPr>
            <a:endParaRPr lang="en-GB" sz="2400"/>
          </a:p>
          <a:p>
            <a:pPr marL="228600" indent="-241300">
              <a:spcBef>
                <a:spcPts val="0"/>
              </a:spcBef>
              <a:buSzPts val="2400"/>
              <a:buChar char="•"/>
            </a:pPr>
            <a:endParaRPr lang="en-GB" sz="2400"/>
          </a:p>
          <a:p>
            <a:pPr marL="228600" indent="-241300">
              <a:spcBef>
                <a:spcPts val="0"/>
              </a:spcBef>
              <a:buSzPts val="2400"/>
              <a:buChar char="•"/>
            </a:pPr>
            <a:endParaRPr lang="en-GB" sz="2400"/>
          </a:p>
          <a:p>
            <a:pPr marL="0" indent="0">
              <a:buSzPts val="2200"/>
            </a:pPr>
            <a:endParaRPr lang="en-GB" sz="2400"/>
          </a:p>
          <a:p>
            <a:pPr marL="0" indent="0">
              <a:buSzPts val="2400"/>
            </a:pPr>
            <a:endParaRPr lang="en-GB" sz="2400"/>
          </a:p>
          <a:p>
            <a:pPr marL="228600" indent="-88900">
              <a:buSzPts val="2200"/>
            </a:pPr>
            <a:endParaRPr lang="en-GB"/>
          </a:p>
        </p:txBody>
      </p:sp>
      <p:sp>
        <p:nvSpPr>
          <p:cNvPr id="3" name="TextBox 2">
            <a:extLst>
              <a:ext uri="{FF2B5EF4-FFF2-40B4-BE49-F238E27FC236}">
                <a16:creationId xmlns:a16="http://schemas.microsoft.com/office/drawing/2014/main" id="{B600AA3D-E9EA-29A4-1734-32C7FC1A66C8}"/>
              </a:ext>
            </a:extLst>
          </p:cNvPr>
          <p:cNvSpPr txBox="1"/>
          <p:nvPr/>
        </p:nvSpPr>
        <p:spPr>
          <a:xfrm>
            <a:off x="4724400" y="3200400"/>
            <a:ext cx="274320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Dependency on IT Infrastructure: Reliable devices and network connection are necessary for Word's collaboration tools to function fully, which might occasionally be a drawback in residential care settings (Care Quality Commission, 2023).</a:t>
            </a:r>
          </a:p>
        </p:txBody>
      </p:sp>
      <p:graphicFrame>
        <p:nvGraphicFramePr>
          <p:cNvPr id="7" name="Table 6">
            <a:extLst>
              <a:ext uri="{FF2B5EF4-FFF2-40B4-BE49-F238E27FC236}">
                <a16:creationId xmlns:a16="http://schemas.microsoft.com/office/drawing/2014/main" id="{A5D70524-9386-68D3-ECDF-A8C59077ACCD}"/>
              </a:ext>
            </a:extLst>
          </p:cNvPr>
          <p:cNvGraphicFramePr>
            <a:graphicFrameLocks noGrp="1"/>
          </p:cNvGraphicFramePr>
          <p:nvPr>
            <p:extLst>
              <p:ext uri="{D42A27DB-BD31-4B8C-83A1-F6EECF244321}">
                <p14:modId xmlns:p14="http://schemas.microsoft.com/office/powerpoint/2010/main" val="1121994843"/>
              </p:ext>
            </p:extLst>
          </p:nvPr>
        </p:nvGraphicFramePr>
        <p:xfrm>
          <a:off x="605927" y="1395469"/>
          <a:ext cx="10000916" cy="5448561"/>
        </p:xfrm>
        <a:graphic>
          <a:graphicData uri="http://schemas.openxmlformats.org/drawingml/2006/table">
            <a:tbl>
              <a:tblPr firstRow="1" bandRow="1">
                <a:tableStyleId>{5C22544A-7EE6-4342-B048-85BDC9FD1C3A}</a:tableStyleId>
              </a:tblPr>
              <a:tblGrid>
                <a:gridCol w="2500229">
                  <a:extLst>
                    <a:ext uri="{9D8B030D-6E8A-4147-A177-3AD203B41FA5}">
                      <a16:colId xmlns:a16="http://schemas.microsoft.com/office/drawing/2014/main" val="1620067488"/>
                    </a:ext>
                  </a:extLst>
                </a:gridCol>
                <a:gridCol w="2500229">
                  <a:extLst>
                    <a:ext uri="{9D8B030D-6E8A-4147-A177-3AD203B41FA5}">
                      <a16:colId xmlns:a16="http://schemas.microsoft.com/office/drawing/2014/main" val="3538949116"/>
                    </a:ext>
                  </a:extLst>
                </a:gridCol>
                <a:gridCol w="2500229">
                  <a:extLst>
                    <a:ext uri="{9D8B030D-6E8A-4147-A177-3AD203B41FA5}">
                      <a16:colId xmlns:a16="http://schemas.microsoft.com/office/drawing/2014/main" val="2978800119"/>
                    </a:ext>
                  </a:extLst>
                </a:gridCol>
                <a:gridCol w="2500229">
                  <a:extLst>
                    <a:ext uri="{9D8B030D-6E8A-4147-A177-3AD203B41FA5}">
                      <a16:colId xmlns:a16="http://schemas.microsoft.com/office/drawing/2014/main" val="3368405272"/>
                    </a:ext>
                  </a:extLst>
                </a:gridCol>
              </a:tblGrid>
              <a:tr h="419361">
                <a:tc>
                  <a:txBody>
                    <a:bodyPr/>
                    <a:lstStyle/>
                    <a:p>
                      <a:r>
                        <a:rPr lang="en-GB" dirty="0"/>
                        <a:t>Area</a:t>
                      </a:r>
                    </a:p>
                  </a:txBody>
                  <a:tcPr/>
                </a:tc>
                <a:tc>
                  <a:txBody>
                    <a:bodyPr/>
                    <a:lstStyle/>
                    <a:p>
                      <a:r>
                        <a:rPr lang="en-GB" dirty="0"/>
                        <a:t>Best Practice</a:t>
                      </a:r>
                    </a:p>
                  </a:txBody>
                  <a:tcPr/>
                </a:tc>
                <a:tc>
                  <a:txBody>
                    <a:bodyPr/>
                    <a:lstStyle/>
                    <a:p>
                      <a:r>
                        <a:rPr lang="en-GB" dirty="0"/>
                        <a:t>Purpose / Benefits</a:t>
                      </a:r>
                    </a:p>
                  </a:txBody>
                  <a:tcPr/>
                </a:tc>
                <a:tc>
                  <a:txBody>
                    <a:bodyPr/>
                    <a:lstStyle/>
                    <a:p>
                      <a:r>
                        <a:rPr lang="en-GB" dirty="0"/>
                        <a:t>Reference</a:t>
                      </a:r>
                    </a:p>
                  </a:txBody>
                  <a:tcPr/>
                </a:tc>
                <a:extLst>
                  <a:ext uri="{0D108BD9-81ED-4DB2-BD59-A6C34878D82A}">
                    <a16:rowId xmlns:a16="http://schemas.microsoft.com/office/drawing/2014/main" val="144830086"/>
                  </a:ext>
                </a:extLst>
              </a:tr>
              <a:tr h="660810">
                <a:tc>
                  <a:txBody>
                    <a:bodyPr/>
                    <a:lstStyle/>
                    <a:p>
                      <a:r>
                        <a:rPr lang="en-GB" b="1" dirty="0"/>
                        <a:t>Secure logins</a:t>
                      </a:r>
                    </a:p>
                  </a:txBody>
                  <a:tcPr/>
                </a:tc>
                <a:tc>
                  <a:txBody>
                    <a:bodyPr/>
                    <a:lstStyle/>
                    <a:p>
                      <a:r>
                        <a:rPr lang="en-GB" dirty="0"/>
                        <a:t>Strong password (Numbers, letters symbols) </a:t>
                      </a:r>
                      <a:r>
                        <a:rPr lang="en-GB" dirty="0" err="1"/>
                        <a:t>ie</a:t>
                      </a:r>
                      <a:r>
                        <a:rPr lang="en-GB" dirty="0"/>
                        <a:t> UWA123@/</a:t>
                      </a:r>
                    </a:p>
                  </a:txBody>
                  <a:tcPr/>
                </a:tc>
                <a:tc>
                  <a:txBody>
                    <a:bodyPr/>
                    <a:lstStyle/>
                    <a:p>
                      <a:r>
                        <a:rPr lang="en-GB" dirty="0"/>
                        <a:t>Protects system form unauthorised access</a:t>
                      </a:r>
                      <a:endParaRPr lang="en-GB" dirty="0" err="1"/>
                    </a:p>
                  </a:txBody>
                  <a:tcPr/>
                </a:tc>
                <a:tc>
                  <a:txBody>
                    <a:bodyPr/>
                    <a:lstStyle/>
                    <a:p>
                      <a:r>
                        <a:rPr lang="en-GB" dirty="0"/>
                        <a:t>NHS DIGITAL (2022)</a:t>
                      </a:r>
                    </a:p>
                  </a:txBody>
                  <a:tcPr/>
                </a:tc>
                <a:extLst>
                  <a:ext uri="{0D108BD9-81ED-4DB2-BD59-A6C34878D82A}">
                    <a16:rowId xmlns:a16="http://schemas.microsoft.com/office/drawing/2014/main" val="3979127260"/>
                  </a:ext>
                </a:extLst>
              </a:tr>
              <a:tr h="660810">
                <a:tc>
                  <a:txBody>
                    <a:bodyPr/>
                    <a:lstStyle/>
                    <a:p>
                      <a:r>
                        <a:rPr lang="en-GB" b="1" dirty="0"/>
                        <a:t>Email Safety</a:t>
                      </a:r>
                    </a:p>
                  </a:txBody>
                  <a:tcPr/>
                </a:tc>
                <a:tc>
                  <a:txBody>
                    <a:bodyPr/>
                    <a:lstStyle/>
                    <a:p>
                      <a:r>
                        <a:rPr lang="en-GB" dirty="0"/>
                        <a:t>Verification including links and attachment and report any suspicious email</a:t>
                      </a:r>
                    </a:p>
                  </a:txBody>
                  <a:tcPr/>
                </a:tc>
                <a:tc>
                  <a:txBody>
                    <a:bodyPr/>
                    <a:lstStyle/>
                    <a:p>
                      <a:r>
                        <a:rPr lang="en-GB" dirty="0"/>
                        <a:t>Prevent Phishing, malware and data breaches</a:t>
                      </a:r>
                    </a:p>
                  </a:txBody>
                  <a:tcPr/>
                </a:tc>
                <a:tc>
                  <a:txBody>
                    <a:bodyPr/>
                    <a:lstStyle/>
                    <a:p>
                      <a:r>
                        <a:rPr lang="en-GB" dirty="0"/>
                        <a:t>Microsoft (2024)</a:t>
                      </a:r>
                    </a:p>
                  </a:txBody>
                  <a:tcPr/>
                </a:tc>
                <a:extLst>
                  <a:ext uri="{0D108BD9-81ED-4DB2-BD59-A6C34878D82A}">
                    <a16:rowId xmlns:a16="http://schemas.microsoft.com/office/drawing/2014/main" val="1743164262"/>
                  </a:ext>
                </a:extLst>
              </a:tr>
              <a:tr h="660810">
                <a:tc>
                  <a:txBody>
                    <a:bodyPr/>
                    <a:lstStyle/>
                    <a:p>
                      <a:r>
                        <a:rPr lang="en-GB" b="1" dirty="0"/>
                        <a:t>Safe document Storage</a:t>
                      </a:r>
                    </a:p>
                  </a:txBody>
                  <a:tcPr/>
                </a:tc>
                <a:tc>
                  <a:txBody>
                    <a:bodyPr/>
                    <a:lstStyle/>
                    <a:p>
                      <a:r>
                        <a:rPr lang="en-GB" dirty="0"/>
                        <a:t>Safe document storage on encrypted cloud storage (</a:t>
                      </a:r>
                      <a:r>
                        <a:rPr lang="en-GB" dirty="0" err="1"/>
                        <a:t>eg</a:t>
                      </a:r>
                      <a:r>
                        <a:rPr lang="en-GB" dirty="0"/>
                        <a:t> </a:t>
                      </a:r>
                      <a:r>
                        <a:rPr lang="en-GB" dirty="0" err="1"/>
                        <a:t>Sharepoint</a:t>
                      </a:r>
                      <a:r>
                        <a:rPr lang="en-GB" dirty="0"/>
                        <a:t> and one drive)</a:t>
                      </a:r>
                    </a:p>
                  </a:txBody>
                  <a:tcPr/>
                </a:tc>
                <a:tc>
                  <a:txBody>
                    <a:bodyPr/>
                    <a:lstStyle/>
                    <a:p>
                      <a:r>
                        <a:rPr lang="en-GB" dirty="0"/>
                        <a:t>Ensure secure data </a:t>
                      </a:r>
                      <a:r>
                        <a:rPr lang="en-GB" dirty="0" err="1"/>
                        <a:t>acess</a:t>
                      </a:r>
                      <a:r>
                        <a:rPr lang="en-GB" dirty="0"/>
                        <a:t> and version control</a:t>
                      </a:r>
                    </a:p>
                  </a:txBody>
                  <a:tcPr/>
                </a:tc>
                <a:tc>
                  <a:txBody>
                    <a:bodyPr/>
                    <a:lstStyle/>
                    <a:p>
                      <a:r>
                        <a:rPr lang="en-GB" dirty="0"/>
                        <a:t>Skill for Care (2023)</a:t>
                      </a:r>
                    </a:p>
                  </a:txBody>
                  <a:tcPr/>
                </a:tc>
                <a:extLst>
                  <a:ext uri="{0D108BD9-81ED-4DB2-BD59-A6C34878D82A}">
                    <a16:rowId xmlns:a16="http://schemas.microsoft.com/office/drawing/2014/main" val="194990238"/>
                  </a:ext>
                </a:extLst>
              </a:tr>
              <a:tr h="851430">
                <a:tc>
                  <a:txBody>
                    <a:bodyPr/>
                    <a:lstStyle/>
                    <a:p>
                      <a:r>
                        <a:rPr lang="en-GB" b="1" dirty="0"/>
                        <a:t>Confidentiality of Resident Data</a:t>
                      </a:r>
                    </a:p>
                  </a:txBody>
                  <a:tcPr/>
                </a:tc>
                <a:tc>
                  <a:txBody>
                    <a:bodyPr/>
                    <a:lstStyle/>
                    <a:p>
                      <a:r>
                        <a:rPr lang="en-GB" dirty="0"/>
                        <a:t>Follow GDPR and data protection policies, do not leave device unattended or unlocked. Confidentiality</a:t>
                      </a:r>
                    </a:p>
                  </a:txBody>
                  <a:tcPr/>
                </a:tc>
                <a:tc>
                  <a:txBody>
                    <a:bodyPr/>
                    <a:lstStyle/>
                    <a:p>
                      <a:r>
                        <a:rPr lang="en-GB" dirty="0"/>
                        <a:t>Protect Resident privacy and uphold professional ethics</a:t>
                      </a:r>
                    </a:p>
                  </a:txBody>
                  <a:tcPr/>
                </a:tc>
                <a:tc>
                  <a:txBody>
                    <a:bodyPr/>
                    <a:lstStyle/>
                    <a:p>
                      <a:r>
                        <a:rPr lang="en-GB" dirty="0"/>
                        <a:t>Care Quality Commision (2023)</a:t>
                      </a:r>
                    </a:p>
                  </a:txBody>
                  <a:tcPr/>
                </a:tc>
                <a:extLst>
                  <a:ext uri="{0D108BD9-81ED-4DB2-BD59-A6C34878D82A}">
                    <a16:rowId xmlns:a16="http://schemas.microsoft.com/office/drawing/2014/main" val="867516263"/>
                  </a:ext>
                </a:extLst>
              </a:tr>
              <a:tr h="851430">
                <a:tc>
                  <a:txBody>
                    <a:bodyPr/>
                    <a:lstStyle/>
                    <a:p>
                      <a:r>
                        <a:rPr lang="en-GB" b="1" dirty="0"/>
                        <a:t>Device security</a:t>
                      </a:r>
                    </a:p>
                  </a:txBody>
                  <a:tcPr/>
                </a:tc>
                <a:tc>
                  <a:txBody>
                    <a:bodyPr/>
                    <a:lstStyle/>
                    <a:p>
                      <a:r>
                        <a:rPr lang="en-GB" dirty="0"/>
                        <a:t>Keep software updated. Use antivirus and firewalls. Only use authorised device for work task</a:t>
                      </a:r>
                    </a:p>
                  </a:txBody>
                  <a:tcPr/>
                </a:tc>
                <a:tc>
                  <a:txBody>
                    <a:bodyPr/>
                    <a:lstStyle/>
                    <a:p>
                      <a:r>
                        <a:rPr lang="en-GB" dirty="0"/>
                        <a:t>Minimum risk of cyber threats and  system vulnerabilities</a:t>
                      </a:r>
                    </a:p>
                  </a:txBody>
                  <a:tcPr/>
                </a:tc>
                <a:tc>
                  <a:txBody>
                    <a:bodyPr/>
                    <a:lstStyle/>
                    <a:p>
                      <a:r>
                        <a:rPr lang="en-GB" dirty="0"/>
                        <a:t>NHS DIGITAL (2022)</a:t>
                      </a:r>
                    </a:p>
                  </a:txBody>
                  <a:tcPr/>
                </a:tc>
                <a:extLst>
                  <a:ext uri="{0D108BD9-81ED-4DB2-BD59-A6C34878D82A}">
                    <a16:rowId xmlns:a16="http://schemas.microsoft.com/office/drawing/2014/main" val="2260751401"/>
                  </a:ext>
                </a:extLst>
              </a:tr>
              <a:tr h="851430">
                <a:tc>
                  <a:txBody>
                    <a:bodyPr/>
                    <a:lstStyle/>
                    <a:p>
                      <a:r>
                        <a:rPr lang="en-GB" b="1" dirty="0"/>
                        <a:t>Staff Training and Awareness</a:t>
                      </a:r>
                    </a:p>
                  </a:txBody>
                  <a:tcPr/>
                </a:tc>
                <a:tc>
                  <a:txBody>
                    <a:bodyPr/>
                    <a:lstStyle/>
                    <a:p>
                      <a:r>
                        <a:rPr lang="en-GB" dirty="0"/>
                        <a:t>Attend regularly digital literacy and cyber security training. Ensure peer support and mentoring</a:t>
                      </a:r>
                    </a:p>
                  </a:txBody>
                  <a:tcPr/>
                </a:tc>
                <a:tc>
                  <a:txBody>
                    <a:bodyPr/>
                    <a:lstStyle/>
                    <a:p>
                      <a:r>
                        <a:rPr lang="en-GB" dirty="0"/>
                        <a:t>Build staff confidence and reduce human error in digital practice</a:t>
                      </a:r>
                    </a:p>
                  </a:txBody>
                  <a:tcPr/>
                </a:tc>
                <a:tc>
                  <a:txBody>
                    <a:bodyPr/>
                    <a:lstStyle/>
                    <a:p>
                      <a:r>
                        <a:rPr lang="en-GB" dirty="0"/>
                        <a:t>Skill for Care (2023)</a:t>
                      </a:r>
                    </a:p>
                  </a:txBody>
                  <a:tcPr/>
                </a:tc>
                <a:extLst>
                  <a:ext uri="{0D108BD9-81ED-4DB2-BD59-A6C34878D82A}">
                    <a16:rowId xmlns:a16="http://schemas.microsoft.com/office/drawing/2014/main" val="4132270412"/>
                  </a:ext>
                </a:extLst>
              </a:tr>
            </a:tbl>
          </a:graphicData>
        </a:graphic>
      </p:graphicFrame>
    </p:spTree>
    <p:extLst>
      <p:ext uri="{BB962C8B-B14F-4D97-AF65-F5344CB8AC3E}">
        <p14:creationId xmlns:p14="http://schemas.microsoft.com/office/powerpoint/2010/main" val="25446737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414141"/>
        </a:solidFill>
        <a:effectLst/>
      </p:bgPr>
    </p:bg>
    <p:spTree>
      <p:nvGrpSpPr>
        <p:cNvPr id="1" name="Shape 243"/>
        <p:cNvGrpSpPr/>
        <p:nvPr/>
      </p:nvGrpSpPr>
      <p:grpSpPr>
        <a:xfrm>
          <a:off x="0" y="0"/>
          <a:ext cx="0" cy="0"/>
          <a:chOff x="0" y="0"/>
          <a:chExt cx="0" cy="0"/>
        </a:xfrm>
      </p:grpSpPr>
      <p:sp>
        <p:nvSpPr>
          <p:cNvPr id="244" name="Google Shape;244;p13"/>
          <p:cNvSpPr/>
          <p:nvPr/>
        </p:nvSpPr>
        <p:spPr>
          <a:xfrm>
            <a:off x="0" y="0"/>
            <a:ext cx="12192000" cy="6858000"/>
          </a:xfrm>
          <a:prstGeom prst="rect">
            <a:avLst/>
          </a:prstGeom>
          <a:solidFill>
            <a:schemeClr val="accent1">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entury Gothic"/>
              <a:ea typeface="Century Gothic"/>
              <a:cs typeface="Century Gothic"/>
              <a:sym typeface="Century Gothic"/>
            </a:endParaRPr>
          </a:p>
        </p:txBody>
      </p:sp>
      <p:sp>
        <p:nvSpPr>
          <p:cNvPr id="245" name="Google Shape;245;p13"/>
          <p:cNvSpPr txBox="1">
            <a:spLocks noGrp="1"/>
          </p:cNvSpPr>
          <p:nvPr>
            <p:ph type="body" idx="1"/>
          </p:nvPr>
        </p:nvSpPr>
        <p:spPr>
          <a:xfrm>
            <a:off x="965201" y="965201"/>
            <a:ext cx="5947496" cy="4923448"/>
          </a:xfrm>
          <a:prstGeom prst="rect">
            <a:avLst/>
          </a:prstGeom>
          <a:noFill/>
          <a:ln>
            <a:noFill/>
          </a:ln>
        </p:spPr>
        <p:txBody>
          <a:bodyPr spcFirstLastPara="1" wrap="square" lIns="91425" tIns="45700" rIns="91425" bIns="45700" anchor="ctr" anchorCtr="0">
            <a:normAutofit/>
          </a:bodyPr>
          <a:lstStyle/>
          <a:p>
            <a:pPr marL="228600" indent="-228600">
              <a:spcBef>
                <a:spcPts val="0"/>
              </a:spcBef>
              <a:buSzPts val="2000"/>
            </a:pPr>
            <a:endParaRPr lang="en-GB" sz="2000"/>
          </a:p>
          <a:p>
            <a:pPr marL="228600" lvl="0" indent="-228600" algn="l">
              <a:lnSpc>
                <a:spcPct val="90000"/>
              </a:lnSpc>
              <a:spcBef>
                <a:spcPts val="0"/>
              </a:spcBef>
              <a:spcAft>
                <a:spcPts val="0"/>
              </a:spcAft>
              <a:buClr>
                <a:schemeClr val="lt1"/>
              </a:buClr>
              <a:buSzPts val="2000"/>
              <a:buChar char="•"/>
            </a:pPr>
            <a:r>
              <a:rPr lang="en-GB" sz="2000"/>
              <a:t> </a:t>
            </a:r>
            <a:r>
              <a:rPr lang="en-GB" sz="2400">
                <a:latin typeface="Arial"/>
                <a:ea typeface="Arial"/>
                <a:cs typeface="Arial"/>
                <a:sym typeface="Arial"/>
              </a:rPr>
              <a:t>To protect sensitive resident information staff must follow these guidelines:</a:t>
            </a:r>
            <a:endParaRPr lang="en-GB" sz="2400">
              <a:latin typeface="Arial"/>
              <a:ea typeface="Arial"/>
              <a:cs typeface="Arial"/>
            </a:endParaRPr>
          </a:p>
          <a:p>
            <a:pPr marL="285750" lvl="0" indent="-311150" algn="l" rtl="0">
              <a:lnSpc>
                <a:spcPct val="90000"/>
              </a:lnSpc>
              <a:spcBef>
                <a:spcPts val="1000"/>
              </a:spcBef>
              <a:spcAft>
                <a:spcPts val="0"/>
              </a:spcAft>
              <a:buClr>
                <a:schemeClr val="lt1"/>
              </a:buClr>
              <a:buSzPts val="2400"/>
              <a:buChar char="•"/>
            </a:pPr>
            <a:r>
              <a:rPr lang="en-GB" sz="2400">
                <a:latin typeface="Arial"/>
                <a:ea typeface="Arial"/>
                <a:cs typeface="Arial"/>
                <a:sym typeface="Arial"/>
              </a:rPr>
              <a:t>They should have Strong passwords &amp; MFA.</a:t>
            </a:r>
            <a:endParaRPr sz="2400">
              <a:latin typeface="Arial"/>
              <a:ea typeface="Arial"/>
              <a:cs typeface="Arial"/>
              <a:sym typeface="Arial"/>
            </a:endParaRPr>
          </a:p>
          <a:p>
            <a:pPr marL="285750" indent="-311150">
              <a:buSzPts val="2400"/>
            </a:pPr>
            <a:r>
              <a:rPr lang="en-GB" sz="2400">
                <a:latin typeface="Arial"/>
                <a:ea typeface="Arial"/>
                <a:cs typeface="Arial"/>
                <a:sym typeface="Arial"/>
              </a:rPr>
              <a:t>They should avoid clicking  suspicious  links.</a:t>
            </a:r>
          </a:p>
          <a:p>
            <a:pPr marL="114300" indent="0">
              <a:buSzPts val="2400"/>
              <a:buNone/>
            </a:pPr>
            <a:r>
              <a:rPr lang="en-GB" sz="2400">
                <a:latin typeface="Arial"/>
                <a:ea typeface="Arial"/>
                <a:cs typeface="Arial"/>
                <a:sym typeface="Arial"/>
              </a:rPr>
              <a:t> They should Store files in OneDrive/SharePoint.</a:t>
            </a:r>
            <a:endParaRPr lang="en-US" sz="2400">
              <a:latin typeface="Arial"/>
              <a:cs typeface="Arial"/>
            </a:endParaRPr>
          </a:p>
          <a:p>
            <a:pPr marL="285750" lvl="0" indent="-311150" algn="l" rtl="0">
              <a:lnSpc>
                <a:spcPct val="90000"/>
              </a:lnSpc>
              <a:spcBef>
                <a:spcPts val="1000"/>
              </a:spcBef>
              <a:spcAft>
                <a:spcPts val="0"/>
              </a:spcAft>
              <a:buClr>
                <a:schemeClr val="lt1"/>
              </a:buClr>
              <a:buSzPts val="2400"/>
              <a:buChar char="•"/>
            </a:pPr>
            <a:r>
              <a:rPr lang="en-GB" sz="2400">
                <a:latin typeface="Arial"/>
                <a:ea typeface="Arial"/>
                <a:cs typeface="Arial"/>
                <a:sym typeface="Arial"/>
              </a:rPr>
              <a:t>And should ONLY Share data only with authorised staff.</a:t>
            </a:r>
            <a:endParaRPr sz="2400">
              <a:latin typeface="Arial"/>
              <a:ea typeface="Arial"/>
              <a:cs typeface="Arial"/>
              <a:sym typeface="Arial"/>
            </a:endParaRPr>
          </a:p>
          <a:p>
            <a:pPr marL="0" lvl="0" indent="0" algn="l" rtl="0">
              <a:lnSpc>
                <a:spcPct val="90000"/>
              </a:lnSpc>
              <a:spcBef>
                <a:spcPts val="1000"/>
              </a:spcBef>
              <a:spcAft>
                <a:spcPts val="0"/>
              </a:spcAft>
              <a:buClr>
                <a:schemeClr val="lt1"/>
              </a:buClr>
              <a:buSzPts val="2400"/>
              <a:buNone/>
            </a:pPr>
            <a:endParaRPr lang="en-GB" sz="2400" i="1">
              <a:latin typeface="Arial"/>
              <a:ea typeface="Arial"/>
              <a:cs typeface="Arial"/>
            </a:endParaRPr>
          </a:p>
          <a:p>
            <a:pPr marL="228600" lvl="0" indent="-101600" algn="l" rtl="0">
              <a:lnSpc>
                <a:spcPct val="90000"/>
              </a:lnSpc>
              <a:spcBef>
                <a:spcPts val="1000"/>
              </a:spcBef>
              <a:spcAft>
                <a:spcPts val="0"/>
              </a:spcAft>
              <a:buClr>
                <a:schemeClr val="lt1"/>
              </a:buClr>
              <a:buSzPts val="2000"/>
              <a:buNone/>
            </a:pPr>
            <a:endParaRPr sz="2000">
              <a:latin typeface="Arial"/>
              <a:ea typeface="Arial"/>
              <a:cs typeface="Arial"/>
              <a:sym typeface="Arial"/>
            </a:endParaRPr>
          </a:p>
          <a:p>
            <a:pPr marL="0" lvl="0" indent="0" algn="l" rtl="0">
              <a:lnSpc>
                <a:spcPct val="90000"/>
              </a:lnSpc>
              <a:spcBef>
                <a:spcPts val="1000"/>
              </a:spcBef>
              <a:spcAft>
                <a:spcPts val="0"/>
              </a:spcAft>
              <a:buClr>
                <a:schemeClr val="lt1"/>
              </a:buClr>
              <a:buSzPts val="2000"/>
              <a:buNone/>
            </a:pPr>
            <a:endParaRPr sz="2000"/>
          </a:p>
        </p:txBody>
      </p:sp>
      <p:pic>
        <p:nvPicPr>
          <p:cNvPr id="247" name="Google Shape;247;p13"/>
          <p:cNvPicPr preferRelativeResize="0"/>
          <p:nvPr/>
        </p:nvPicPr>
        <p:blipFill rotWithShape="1">
          <a:blip r:embed="rId3">
            <a:alphaModFix/>
          </a:blip>
          <a:srcRect t="-531" r="43745" b="531"/>
          <a:stretch/>
        </p:blipFill>
        <p:spPr>
          <a:xfrm rot="-5400000">
            <a:off x="7521575" y="2187579"/>
            <a:ext cx="6857999" cy="2482850"/>
          </a:xfrm>
          <a:prstGeom prst="rect">
            <a:avLst/>
          </a:prstGeom>
          <a:noFill/>
          <a:ln>
            <a:noFill/>
          </a:ln>
        </p:spPr>
      </p:pic>
      <p:sp>
        <p:nvSpPr>
          <p:cNvPr id="248" name="Google Shape;248;p13"/>
          <p:cNvSpPr txBox="1">
            <a:spLocks noGrp="1"/>
          </p:cNvSpPr>
          <p:nvPr>
            <p:ph type="title"/>
          </p:nvPr>
        </p:nvSpPr>
        <p:spPr>
          <a:xfrm>
            <a:off x="7877898" y="1327169"/>
            <a:ext cx="3646678" cy="419951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FFFFFF"/>
              </a:buClr>
              <a:buSzPts val="4000"/>
              <a:buFont typeface="Century Gothic"/>
              <a:buNone/>
            </a:pPr>
            <a:r>
              <a:rPr lang="en-GB" sz="3600">
                <a:solidFill>
                  <a:srgbClr val="FFFFFF"/>
                </a:solidFill>
                <a:latin typeface="Arial"/>
                <a:ea typeface="Arial"/>
                <a:cs typeface="Arial"/>
                <a:sym typeface="Arial"/>
              </a:rPr>
              <a:t>DIGITAL SAFETY CHECKLIST FOR MST</a:t>
            </a:r>
            <a:endParaRPr sz="3600">
              <a:solidFill>
                <a:srgbClr val="FFFFFF"/>
              </a:solidFill>
              <a:latin typeface="Arial"/>
              <a:ea typeface="Arial"/>
              <a:cs typeface="Arial"/>
              <a:sym typeface="Arial"/>
            </a:endParaRPr>
          </a:p>
          <a:p>
            <a:pPr algn="l"/>
            <a:r>
              <a:rPr lang="en-GB" sz="2400" i="1">
                <a:solidFill>
                  <a:srgbClr val="FFFFFF"/>
                </a:solidFill>
                <a:latin typeface="Arial"/>
                <a:cs typeface="Arial"/>
              </a:rPr>
              <a:t>(ICO, 2023)</a:t>
            </a:r>
            <a:endParaRPr lang="en-GB"/>
          </a:p>
        </p:txBody>
      </p:sp>
      <p:sp>
        <p:nvSpPr>
          <p:cNvPr id="249" name="Google Shape;249;p13"/>
          <p:cNvSpPr txBox="1">
            <a:spLocks noGrp="1"/>
          </p:cNvSpPr>
          <p:nvPr>
            <p:ph type="ftr" idx="11"/>
          </p:nvPr>
        </p:nvSpPr>
        <p:spPr>
          <a:xfrm>
            <a:off x="1238449" y="6355845"/>
            <a:ext cx="4367693" cy="36512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None/>
            </a:pPr>
            <a:br>
              <a:rPr lang="en-GB" sz="700"/>
            </a:br>
            <a:r>
              <a:rPr lang="en-GB" sz="700"/>
              <a:t>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9CFB0D0F-7C66-C5B5-C994-9B28AFCEE0A2}"/>
              </a:ext>
            </a:extLst>
          </p:cNvPr>
          <p:cNvSpPr txBox="1"/>
          <p:nvPr/>
        </p:nvSpPr>
        <p:spPr>
          <a:xfrm>
            <a:off x="370885" y="1803851"/>
            <a:ext cx="11821115"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chemeClr val="bg1"/>
                </a:solidFill>
              </a:rPr>
              <a:t>In summary, Sunrise Residential Care Home significantly depends on Microsoft Teams to facilitate coordination, communication, and teamwork among its employees. The platform makes it possible for employees to hold remote meetings, communicate effectively, and oversee day-to-day care operations in a safe and well-</a:t>
            </a:r>
            <a:r>
              <a:rPr lang="en-US" sz="2400" err="1">
                <a:solidFill>
                  <a:schemeClr val="bg1"/>
                </a:solidFill>
              </a:rPr>
              <a:t>organised</a:t>
            </a:r>
            <a:r>
              <a:rPr lang="en-US" sz="2400">
                <a:solidFill>
                  <a:schemeClr val="bg1"/>
                </a:solidFill>
              </a:rPr>
              <a:t> way. However, in order to fully </a:t>
            </a:r>
            <a:r>
              <a:rPr lang="en-US" sz="2400" err="1">
                <a:solidFill>
                  <a:schemeClr val="bg1"/>
                </a:solidFill>
              </a:rPr>
              <a:t>realise</a:t>
            </a:r>
            <a:r>
              <a:rPr lang="en-US" sz="2400">
                <a:solidFill>
                  <a:schemeClr val="bg1"/>
                </a:solidFill>
              </a:rPr>
              <a:t> its potential, the home needs to keep funding staff training, digital literacy, and robust cybersecurity procedures to guarantee that technology is used safely and legally (Microsoft, 2019; </a:t>
            </a:r>
            <a:r>
              <a:rPr lang="en-US" sz="2400" err="1">
                <a:solidFill>
                  <a:schemeClr val="bg1"/>
                </a:solidFill>
              </a:rPr>
              <a:t>Texaport</a:t>
            </a:r>
            <a:r>
              <a:rPr lang="en-US" sz="2400">
                <a:solidFill>
                  <a:schemeClr val="bg1"/>
                </a:solidFill>
              </a:rPr>
              <a:t>, 2023).</a:t>
            </a:r>
            <a:endParaRPr lang="en-US">
              <a:solidFill>
                <a:schemeClr val="bg1"/>
              </a:solidFill>
            </a:endParaRPr>
          </a:p>
        </p:txBody>
      </p:sp>
      <p:sp>
        <p:nvSpPr>
          <p:cNvPr id="10" name="TextBox 9">
            <a:extLst>
              <a:ext uri="{FF2B5EF4-FFF2-40B4-BE49-F238E27FC236}">
                <a16:creationId xmlns:a16="http://schemas.microsoft.com/office/drawing/2014/main" id="{A75E0EA3-1D82-FA44-3149-ED43B5CA0AE6}"/>
              </a:ext>
            </a:extLst>
          </p:cNvPr>
          <p:cNvSpPr txBox="1"/>
          <p:nvPr/>
        </p:nvSpPr>
        <p:spPr>
          <a:xfrm>
            <a:off x="885645" y="414067"/>
            <a:ext cx="6947139"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a:solidFill>
                  <a:schemeClr val="bg1"/>
                </a:solidFill>
              </a:rPr>
              <a:t>Conclusion for MS Teams</a:t>
            </a:r>
          </a:p>
        </p:txBody>
      </p:sp>
    </p:spTree>
    <p:extLst>
      <p:ext uri="{BB962C8B-B14F-4D97-AF65-F5344CB8AC3E}">
        <p14:creationId xmlns:p14="http://schemas.microsoft.com/office/powerpoint/2010/main" val="34891573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29158-E1A9-F3B4-0FF4-2D1CF83544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1D3550F-10A7-05F8-A092-EDA21C679096}"/>
              </a:ext>
            </a:extLst>
          </p:cNvPr>
          <p:cNvSpPr>
            <a:spLocks noGrp="1"/>
          </p:cNvSpPr>
          <p:nvPr>
            <p:ph type="ctrTitle"/>
          </p:nvPr>
        </p:nvSpPr>
        <p:spPr>
          <a:xfrm>
            <a:off x="3453161" y="288697"/>
            <a:ext cx="8008435" cy="812194"/>
          </a:xfrm>
        </p:spPr>
        <p:txBody>
          <a:bodyPr>
            <a:normAutofit/>
          </a:bodyPr>
          <a:lstStyle/>
          <a:p>
            <a:r>
              <a:rPr lang="en-US" sz="3600" b="1">
                <a:solidFill>
                  <a:schemeClr val="bg1"/>
                </a:solidFill>
                <a:latin typeface="Aptos"/>
              </a:rPr>
              <a:t>Microsoft Word  Conclusion</a:t>
            </a:r>
          </a:p>
        </p:txBody>
      </p:sp>
      <p:sp>
        <p:nvSpPr>
          <p:cNvPr id="8" name="Google Shape;199;p7">
            <a:extLst>
              <a:ext uri="{FF2B5EF4-FFF2-40B4-BE49-F238E27FC236}">
                <a16:creationId xmlns:a16="http://schemas.microsoft.com/office/drawing/2014/main" id="{952298E7-3F65-6A2C-80BD-01EA2B185DEE}"/>
              </a:ext>
            </a:extLst>
          </p:cNvPr>
          <p:cNvSpPr txBox="1">
            <a:spLocks/>
          </p:cNvSpPr>
          <p:nvPr/>
        </p:nvSpPr>
        <p:spPr>
          <a:xfrm>
            <a:off x="685800" y="1506891"/>
            <a:ext cx="10773937" cy="4452725"/>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68300" algn="l" rtl="0">
              <a:lnSpc>
                <a:spcPct val="90000"/>
              </a:lnSpc>
              <a:spcBef>
                <a:spcPts val="10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1pPr>
            <a:lvl2pPr marL="914400" marR="0" lvl="1" indent="-355600" algn="ctr"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2pPr>
            <a:lvl3pPr marL="1371600" marR="0" lvl="2" indent="-342900" algn="ctr" rtl="0">
              <a:lnSpc>
                <a:spcPct val="90000"/>
              </a:lnSpc>
              <a:spcBef>
                <a:spcPts val="500"/>
              </a:spcBef>
              <a:spcAft>
                <a:spcPts val="0"/>
              </a:spcAft>
              <a:buClr>
                <a:schemeClr val="lt1"/>
              </a:buClr>
              <a:buSzPts val="1800"/>
              <a:buFont typeface="Arial"/>
              <a:buNone/>
              <a:defRPr sz="1800" b="0" i="0" u="none" strike="noStrike" cap="none">
                <a:solidFill>
                  <a:schemeClr val="lt1"/>
                </a:solidFill>
                <a:latin typeface="Century Gothic"/>
                <a:ea typeface="Century Gothic"/>
                <a:cs typeface="Century Gothic"/>
                <a:sym typeface="Century Gothic"/>
              </a:defRPr>
            </a:lvl3pPr>
            <a:lvl4pPr marL="1828800" marR="0" lvl="3"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L="2286000" marR="0" lvl="4"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L="3200400" marR="0" lvl="6"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L="3657600" marR="0" lvl="7"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L="4114800" marR="0" lvl="8"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pPr marL="0" indent="0">
              <a:spcBef>
                <a:spcPts val="0"/>
              </a:spcBef>
              <a:buSzPts val="2400"/>
            </a:pPr>
            <a:r>
              <a:rPr lang="en-GB" sz="2400"/>
              <a:t> </a:t>
            </a:r>
            <a:endParaRPr lang="en-US"/>
          </a:p>
          <a:p>
            <a:pPr marL="228600" indent="-241300">
              <a:spcBef>
                <a:spcPts val="0"/>
              </a:spcBef>
              <a:buSzPts val="2400"/>
              <a:buChar char="•"/>
            </a:pPr>
            <a:endParaRPr lang="en-GB" sz="2400"/>
          </a:p>
          <a:p>
            <a:pPr marL="228600" indent="-241300">
              <a:spcBef>
                <a:spcPts val="0"/>
              </a:spcBef>
              <a:buSzPts val="2400"/>
              <a:buChar char="•"/>
            </a:pPr>
            <a:endParaRPr lang="en-GB" sz="2400"/>
          </a:p>
          <a:p>
            <a:pPr marL="228600" indent="-241300">
              <a:spcBef>
                <a:spcPts val="0"/>
              </a:spcBef>
              <a:buSzPts val="2400"/>
              <a:buChar char="•"/>
            </a:pPr>
            <a:endParaRPr lang="en-GB" sz="2400"/>
          </a:p>
          <a:p>
            <a:pPr marL="0" indent="0">
              <a:buSzPts val="2200"/>
            </a:pPr>
            <a:endParaRPr lang="en-GB" sz="2400"/>
          </a:p>
          <a:p>
            <a:pPr marL="0" indent="0">
              <a:buSzPts val="2400"/>
            </a:pPr>
            <a:endParaRPr lang="en-GB" sz="2400"/>
          </a:p>
          <a:p>
            <a:pPr marL="228600" indent="-88900">
              <a:buSzPts val="2200"/>
            </a:pPr>
            <a:endParaRPr lang="en-GB"/>
          </a:p>
        </p:txBody>
      </p:sp>
      <p:sp>
        <p:nvSpPr>
          <p:cNvPr id="3" name="TextBox 2">
            <a:extLst>
              <a:ext uri="{FF2B5EF4-FFF2-40B4-BE49-F238E27FC236}">
                <a16:creationId xmlns:a16="http://schemas.microsoft.com/office/drawing/2014/main" id="{A86CC204-6229-3F2F-5A96-6DAD7F13BEE3}"/>
              </a:ext>
            </a:extLst>
          </p:cNvPr>
          <p:cNvSpPr txBox="1"/>
          <p:nvPr/>
        </p:nvSpPr>
        <p:spPr>
          <a:xfrm>
            <a:off x="4724400" y="3200400"/>
            <a:ext cx="2743200"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 Dependency on IT Infrastructure: Reliable devices and network connection are necessary for Word's collaboration tools to function fully, which might occasionally be a drawback in residential care settings (Care Quality Commission, 2023).</a:t>
            </a:r>
          </a:p>
        </p:txBody>
      </p:sp>
      <p:sp>
        <p:nvSpPr>
          <p:cNvPr id="6" name="Google Shape;199;p7">
            <a:extLst>
              <a:ext uri="{FF2B5EF4-FFF2-40B4-BE49-F238E27FC236}">
                <a16:creationId xmlns:a16="http://schemas.microsoft.com/office/drawing/2014/main" id="{B98D2D0C-2EA0-3E02-83B0-3A79B740DD65}"/>
              </a:ext>
            </a:extLst>
          </p:cNvPr>
          <p:cNvSpPr txBox="1">
            <a:spLocks/>
          </p:cNvSpPr>
          <p:nvPr/>
        </p:nvSpPr>
        <p:spPr>
          <a:xfrm>
            <a:off x="856561" y="1512399"/>
            <a:ext cx="10773937" cy="4452725"/>
          </a:xfrm>
          <a:prstGeom prst="rect">
            <a:avLst/>
          </a:prstGeom>
          <a:noFill/>
          <a:ln>
            <a:noFill/>
          </a:ln>
        </p:spPr>
        <p:txBody>
          <a:bodyPr spcFirstLastPara="1" wrap="square" lIns="91425" tIns="45700" rIns="91425" bIns="45700" anchor="t" anchorCtr="0">
            <a:normAutofit/>
          </a:bodyPr>
          <a:lstStyle>
            <a:defPPr marR="0" lvl="0" algn="l" rtl="0">
              <a:lnSpc>
                <a:spcPct val="100000"/>
              </a:lnSpc>
              <a:spcBef>
                <a:spcPts val="0"/>
              </a:spcBef>
              <a:spcAft>
                <a:spcPts val="0"/>
              </a:spcAft>
            </a:defPPr>
            <a:lvl1pPr marL="457200" marR="0" lvl="0" indent="-368300" algn="l" rtl="0">
              <a:lnSpc>
                <a:spcPct val="90000"/>
              </a:lnSpc>
              <a:spcBef>
                <a:spcPts val="10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1pPr>
            <a:lvl2pPr marL="914400" marR="0" lvl="1" indent="-355600" algn="ctr" rtl="0">
              <a:lnSpc>
                <a:spcPct val="90000"/>
              </a:lnSpc>
              <a:spcBef>
                <a:spcPts val="500"/>
              </a:spcBef>
              <a:spcAft>
                <a:spcPts val="0"/>
              </a:spcAft>
              <a:buClr>
                <a:schemeClr val="lt1"/>
              </a:buClr>
              <a:buSzPts val="2000"/>
              <a:buFont typeface="Arial"/>
              <a:buNone/>
              <a:defRPr sz="2000" b="0" i="0" u="none" strike="noStrike" cap="none">
                <a:solidFill>
                  <a:schemeClr val="lt1"/>
                </a:solidFill>
                <a:latin typeface="Century Gothic"/>
                <a:ea typeface="Century Gothic"/>
                <a:cs typeface="Century Gothic"/>
                <a:sym typeface="Century Gothic"/>
              </a:defRPr>
            </a:lvl2pPr>
            <a:lvl3pPr marL="1371600" marR="0" lvl="2" indent="-342900" algn="ctr" rtl="0">
              <a:lnSpc>
                <a:spcPct val="90000"/>
              </a:lnSpc>
              <a:spcBef>
                <a:spcPts val="500"/>
              </a:spcBef>
              <a:spcAft>
                <a:spcPts val="0"/>
              </a:spcAft>
              <a:buClr>
                <a:schemeClr val="lt1"/>
              </a:buClr>
              <a:buSzPts val="1800"/>
              <a:buFont typeface="Arial"/>
              <a:buNone/>
              <a:defRPr sz="1800" b="0" i="0" u="none" strike="noStrike" cap="none">
                <a:solidFill>
                  <a:schemeClr val="lt1"/>
                </a:solidFill>
                <a:latin typeface="Century Gothic"/>
                <a:ea typeface="Century Gothic"/>
                <a:cs typeface="Century Gothic"/>
                <a:sym typeface="Century Gothic"/>
              </a:defRPr>
            </a:lvl3pPr>
            <a:lvl4pPr marL="1828800" marR="0" lvl="3"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4pPr>
            <a:lvl5pPr marL="2286000" marR="0" lvl="4"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5pPr>
            <a:lvl6pPr marL="2743200" marR="0" lvl="5"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6pPr>
            <a:lvl7pPr marL="3200400" marR="0" lvl="6"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7pPr>
            <a:lvl8pPr marL="3657600" marR="0" lvl="7"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8pPr>
            <a:lvl9pPr marL="4114800" marR="0" lvl="8" indent="-330200" algn="ctr" rtl="0">
              <a:lnSpc>
                <a:spcPct val="90000"/>
              </a:lnSpc>
              <a:spcBef>
                <a:spcPts val="500"/>
              </a:spcBef>
              <a:spcAft>
                <a:spcPts val="0"/>
              </a:spcAft>
              <a:buClr>
                <a:schemeClr val="lt1"/>
              </a:buClr>
              <a:buSzPts val="1600"/>
              <a:buFont typeface="Arial"/>
              <a:buNone/>
              <a:defRPr sz="1600" b="0" i="0" u="none" strike="noStrike" cap="none">
                <a:solidFill>
                  <a:schemeClr val="lt1"/>
                </a:solidFill>
                <a:latin typeface="Century Gothic"/>
                <a:ea typeface="Century Gothic"/>
                <a:cs typeface="Century Gothic"/>
                <a:sym typeface="Century Gothic"/>
              </a:defRPr>
            </a:lvl9pPr>
          </a:lstStyle>
          <a:p>
            <a:pPr marL="0" indent="0">
              <a:lnSpc>
                <a:spcPct val="150000"/>
              </a:lnSpc>
              <a:buSzPts val="2400"/>
            </a:pPr>
            <a:r>
              <a:rPr lang="en-GB" sz="2400"/>
              <a:t>In conclusion, all things considered, Sunrise Residential Care Home relies heavily on Microsoft Word to facilitate communication, documentation, and compliance. It makes it possible for employees to work effectively and professionally while keeping accurate records for the care of the residents. But to reach its full potential, the home needs to keep spending money on digital literacy, staff training, and safe cloud-based storage solutions (Skills for Care, 2023; NHS Digital, 2022).</a:t>
            </a:r>
            <a:endParaRPr lang="en-GB"/>
          </a:p>
          <a:p>
            <a:pPr marL="0" indent="0">
              <a:spcBef>
                <a:spcPts val="0"/>
              </a:spcBef>
              <a:buSzPts val="2400"/>
            </a:pPr>
            <a:endParaRPr lang="en-GB" sz="2400"/>
          </a:p>
          <a:p>
            <a:pPr marL="228600" indent="-241300">
              <a:spcBef>
                <a:spcPts val="0"/>
              </a:spcBef>
              <a:buSzPts val="2400"/>
              <a:buChar char="•"/>
            </a:pPr>
            <a:endParaRPr lang="en-GB" sz="2400"/>
          </a:p>
          <a:p>
            <a:pPr marL="0" indent="0">
              <a:buSzPts val="2200"/>
            </a:pPr>
            <a:endParaRPr lang="en-GB" sz="2400"/>
          </a:p>
          <a:p>
            <a:pPr marL="0" indent="0">
              <a:buSzPts val="2400"/>
            </a:pPr>
            <a:endParaRPr lang="en-GB" sz="2400"/>
          </a:p>
          <a:p>
            <a:pPr marL="228600" indent="-88900">
              <a:buSzPts val="2200"/>
            </a:pPr>
            <a:endParaRPr lang="en-GB"/>
          </a:p>
        </p:txBody>
      </p:sp>
    </p:spTree>
    <p:extLst>
      <p:ext uri="{BB962C8B-B14F-4D97-AF65-F5344CB8AC3E}">
        <p14:creationId xmlns:p14="http://schemas.microsoft.com/office/powerpoint/2010/main" val="40042134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253"/>
        <p:cNvGrpSpPr/>
        <p:nvPr/>
      </p:nvGrpSpPr>
      <p:grpSpPr>
        <a:xfrm>
          <a:off x="0" y="0"/>
          <a:ext cx="0" cy="0"/>
          <a:chOff x="0" y="0"/>
          <a:chExt cx="0" cy="0"/>
        </a:xfrm>
      </p:grpSpPr>
      <p:sp>
        <p:nvSpPr>
          <p:cNvPr id="255" name="Google Shape;255;p14"/>
          <p:cNvSpPr txBox="1">
            <a:spLocks noGrp="1"/>
          </p:cNvSpPr>
          <p:nvPr>
            <p:ph type="body" idx="1"/>
          </p:nvPr>
        </p:nvSpPr>
        <p:spPr>
          <a:xfrm>
            <a:off x="441950" y="1442925"/>
            <a:ext cx="6257400" cy="5278200"/>
          </a:xfrm>
          <a:prstGeom prst="rect">
            <a:avLst/>
          </a:prstGeom>
          <a:noFill/>
          <a:ln>
            <a:noFill/>
          </a:ln>
        </p:spPr>
        <p:txBody>
          <a:bodyPr spcFirstLastPara="1" wrap="square" lIns="91425" tIns="45700" rIns="91425" bIns="45700" anchor="t" anchorCtr="0">
            <a:normAutofit fontScale="25000" lnSpcReduction="20000"/>
          </a:bodyPr>
          <a:lstStyle/>
          <a:p>
            <a:pPr marL="0" lvl="0" indent="0" algn="l" rtl="0">
              <a:lnSpc>
                <a:spcPct val="90000"/>
              </a:lnSpc>
              <a:spcBef>
                <a:spcPts val="0"/>
              </a:spcBef>
              <a:spcAft>
                <a:spcPts val="0"/>
              </a:spcAft>
              <a:buClr>
                <a:schemeClr val="lt1"/>
              </a:buClr>
              <a:buSzPct val="100000"/>
              <a:buNone/>
            </a:pPr>
            <a:endParaRPr/>
          </a:p>
          <a:p>
            <a:pPr marL="228600" lvl="0" indent="-251777" algn="l" rtl="0">
              <a:lnSpc>
                <a:spcPct val="90000"/>
              </a:lnSpc>
              <a:spcBef>
                <a:spcPts val="1000"/>
              </a:spcBef>
              <a:spcAft>
                <a:spcPts val="0"/>
              </a:spcAft>
              <a:buClr>
                <a:schemeClr val="lt1"/>
              </a:buClr>
              <a:buSzPct val="100000"/>
              <a:buChar char="•"/>
            </a:pPr>
            <a:r>
              <a:rPr lang="en-GB" sz="9600">
                <a:latin typeface="Arial"/>
                <a:ea typeface="Arial"/>
                <a:cs typeface="Arial"/>
                <a:sym typeface="Arial"/>
              </a:rPr>
              <a:t>Care Quality Commission (CQC). (2023) </a:t>
            </a:r>
            <a:r>
              <a:rPr lang="en-GB" sz="9600" i="1">
                <a:latin typeface="Arial"/>
                <a:ea typeface="Arial"/>
                <a:cs typeface="Arial"/>
                <a:sym typeface="Arial"/>
              </a:rPr>
              <a:t>Effective use of technology in care homes.</a:t>
            </a:r>
            <a:r>
              <a:rPr lang="en-GB" sz="9600">
                <a:latin typeface="Arial"/>
                <a:ea typeface="Arial"/>
                <a:cs typeface="Arial"/>
                <a:sym typeface="Arial"/>
              </a:rPr>
              <a:t> Available at: </a:t>
            </a:r>
            <a:r>
              <a:rPr lang="en-GB" sz="9600" u="sng">
                <a:solidFill>
                  <a:schemeClr val="hlink"/>
                </a:solidFill>
                <a:latin typeface="Arial"/>
                <a:ea typeface="Arial"/>
                <a:cs typeface="Arial"/>
                <a:sym typeface="Arial"/>
                <a:hlinkClick r:id="rId3"/>
              </a:rPr>
              <a:t>https://www.cqc.org.uk</a:t>
            </a:r>
            <a:r>
              <a:rPr lang="en-GB" sz="9600">
                <a:latin typeface="Arial"/>
                <a:ea typeface="Arial"/>
                <a:cs typeface="Arial"/>
                <a:sym typeface="Arial"/>
              </a:rPr>
              <a:t>(Accessed: 5 October 2025).</a:t>
            </a:r>
            <a:endParaRPr sz="9600">
              <a:latin typeface="Arial"/>
              <a:ea typeface="Arial"/>
              <a:cs typeface="Arial"/>
              <a:sym typeface="Arial"/>
            </a:endParaRPr>
          </a:p>
          <a:p>
            <a:pPr marL="228600" lvl="0" indent="-251777" algn="l" rtl="0">
              <a:lnSpc>
                <a:spcPct val="90000"/>
              </a:lnSpc>
              <a:spcBef>
                <a:spcPts val="1000"/>
              </a:spcBef>
              <a:spcAft>
                <a:spcPts val="0"/>
              </a:spcAft>
              <a:buClr>
                <a:schemeClr val="lt1"/>
              </a:buClr>
              <a:buSzPct val="100000"/>
              <a:buChar char="•"/>
            </a:pPr>
            <a:r>
              <a:rPr lang="en-GB" sz="9600">
                <a:latin typeface="Arial"/>
                <a:ea typeface="Arial"/>
                <a:cs typeface="Arial"/>
                <a:sym typeface="Arial"/>
              </a:rPr>
              <a:t>Microsoft. (2024) </a:t>
            </a:r>
            <a:r>
              <a:rPr lang="en-GB" sz="9600" i="1">
                <a:latin typeface="Arial"/>
                <a:ea typeface="Arial"/>
                <a:cs typeface="Arial"/>
                <a:sym typeface="Arial"/>
              </a:rPr>
              <a:t>Microsoft Word: Document creation and collaboration tools.</a:t>
            </a:r>
            <a:r>
              <a:rPr lang="en-GB" sz="9600">
                <a:latin typeface="Arial"/>
                <a:ea typeface="Arial"/>
                <a:cs typeface="Arial"/>
                <a:sym typeface="Arial"/>
              </a:rPr>
              <a:t> Available at: </a:t>
            </a:r>
            <a:r>
              <a:rPr lang="en-GB" sz="9600" u="sng">
                <a:solidFill>
                  <a:schemeClr val="hlink"/>
                </a:solidFill>
                <a:latin typeface="Arial"/>
                <a:ea typeface="Arial"/>
                <a:cs typeface="Arial"/>
                <a:sym typeface="Arial"/>
                <a:hlinkClick r:id="rId4"/>
              </a:rPr>
              <a:t>https://www.microsoft.com/microsoft-365/word</a:t>
            </a:r>
            <a:r>
              <a:rPr lang="en-GB" sz="9600">
                <a:latin typeface="Arial"/>
                <a:ea typeface="Arial"/>
                <a:cs typeface="Arial"/>
                <a:sym typeface="Arial"/>
              </a:rPr>
              <a:t> (Accessed: 5 October 2025).</a:t>
            </a:r>
            <a:endParaRPr sz="9600">
              <a:latin typeface="Arial"/>
              <a:ea typeface="Arial"/>
              <a:cs typeface="Arial"/>
              <a:sym typeface="Arial"/>
            </a:endParaRPr>
          </a:p>
          <a:p>
            <a:pPr marL="228600" lvl="0" indent="-251777" algn="l" rtl="0">
              <a:lnSpc>
                <a:spcPct val="90000"/>
              </a:lnSpc>
              <a:spcBef>
                <a:spcPts val="1000"/>
              </a:spcBef>
              <a:spcAft>
                <a:spcPts val="0"/>
              </a:spcAft>
              <a:buClr>
                <a:schemeClr val="lt1"/>
              </a:buClr>
              <a:buSzPct val="100000"/>
              <a:buChar char="•"/>
            </a:pPr>
            <a:r>
              <a:rPr lang="en-GB" sz="9600">
                <a:latin typeface="Arial"/>
                <a:ea typeface="Arial"/>
                <a:cs typeface="Arial"/>
                <a:sym typeface="Arial"/>
              </a:rPr>
              <a:t>NHS Digital. (2022) </a:t>
            </a:r>
            <a:r>
              <a:rPr lang="en-GB" sz="9600" i="1">
                <a:latin typeface="Arial"/>
                <a:ea typeface="Arial"/>
                <a:cs typeface="Arial"/>
                <a:sym typeface="Arial"/>
              </a:rPr>
              <a:t>Digital transformation in social care: A guide for providers.</a:t>
            </a:r>
            <a:r>
              <a:rPr lang="en-GB" sz="9600">
                <a:latin typeface="Arial"/>
                <a:ea typeface="Arial"/>
                <a:cs typeface="Arial"/>
                <a:sym typeface="Arial"/>
              </a:rPr>
              <a:t> Available at: </a:t>
            </a:r>
            <a:r>
              <a:rPr lang="en-GB" sz="9600" u="sng">
                <a:solidFill>
                  <a:schemeClr val="hlink"/>
                </a:solidFill>
                <a:latin typeface="Arial"/>
                <a:ea typeface="Arial"/>
                <a:cs typeface="Arial"/>
                <a:sym typeface="Arial"/>
                <a:hlinkClick r:id="rId5"/>
              </a:rPr>
              <a:t>https://digital.nhs.uk </a:t>
            </a:r>
            <a:r>
              <a:rPr lang="en-GB" sz="9600">
                <a:latin typeface="Arial"/>
                <a:ea typeface="Arial"/>
                <a:cs typeface="Arial"/>
                <a:sym typeface="Arial"/>
              </a:rPr>
              <a:t>(Accessed: 5 October 2025).</a:t>
            </a:r>
            <a:endParaRPr sz="9600">
              <a:latin typeface="Arial"/>
              <a:ea typeface="Arial"/>
              <a:cs typeface="Arial"/>
              <a:sym typeface="Arial"/>
            </a:endParaRPr>
          </a:p>
          <a:p>
            <a:pPr marL="228600" lvl="0" indent="-251777" algn="l" rtl="0">
              <a:lnSpc>
                <a:spcPct val="90000"/>
              </a:lnSpc>
              <a:spcBef>
                <a:spcPts val="1000"/>
              </a:spcBef>
              <a:spcAft>
                <a:spcPts val="0"/>
              </a:spcAft>
              <a:buClr>
                <a:schemeClr val="lt1"/>
              </a:buClr>
              <a:buSzPct val="100000"/>
              <a:buChar char="•"/>
            </a:pPr>
            <a:r>
              <a:rPr lang="en-GB" sz="9600">
                <a:latin typeface="Arial"/>
                <a:ea typeface="Arial"/>
                <a:cs typeface="Arial"/>
                <a:sym typeface="Arial"/>
              </a:rPr>
              <a:t>Skills for Care. (2023) </a:t>
            </a:r>
            <a:r>
              <a:rPr lang="en-GB" sz="9600" i="1">
                <a:latin typeface="Arial"/>
                <a:ea typeface="Arial"/>
                <a:cs typeface="Arial"/>
                <a:sym typeface="Arial"/>
              </a:rPr>
              <a:t>Digital working in adult social care.</a:t>
            </a:r>
            <a:r>
              <a:rPr lang="en-GB" sz="9600">
                <a:latin typeface="Arial"/>
                <a:ea typeface="Arial"/>
                <a:cs typeface="Arial"/>
                <a:sym typeface="Arial"/>
              </a:rPr>
              <a:t> Available at: </a:t>
            </a:r>
            <a:r>
              <a:rPr lang="en-GB" sz="9600" u="sng">
                <a:solidFill>
                  <a:schemeClr val="hlink"/>
                </a:solidFill>
                <a:latin typeface="Arial"/>
                <a:ea typeface="Arial"/>
                <a:cs typeface="Arial"/>
                <a:sym typeface="Arial"/>
                <a:hlinkClick r:id="rId6"/>
              </a:rPr>
              <a:t>https://www.skillsforcare.org.uk </a:t>
            </a:r>
            <a:r>
              <a:rPr lang="en-GB" sz="9600">
                <a:latin typeface="Arial"/>
                <a:ea typeface="Arial"/>
                <a:cs typeface="Arial"/>
                <a:sym typeface="Arial"/>
              </a:rPr>
              <a:t>(Accessed: 5 October 2025).</a:t>
            </a:r>
            <a:endParaRPr sz="9600">
              <a:latin typeface="Arial"/>
              <a:ea typeface="Arial"/>
              <a:cs typeface="Arial"/>
              <a:sym typeface="Arial"/>
            </a:endParaRPr>
          </a:p>
          <a:p>
            <a:pPr marL="228600" lvl="0" indent="-99377" algn="l" rtl="0">
              <a:lnSpc>
                <a:spcPct val="90000"/>
              </a:lnSpc>
              <a:spcBef>
                <a:spcPts val="1000"/>
              </a:spcBef>
              <a:spcAft>
                <a:spcPts val="0"/>
              </a:spcAft>
              <a:buClr>
                <a:schemeClr val="lt1"/>
              </a:buClr>
              <a:buSzPct val="100000"/>
              <a:buNone/>
            </a:pPr>
            <a:endParaRPr/>
          </a:p>
        </p:txBody>
      </p:sp>
      <p:sp>
        <p:nvSpPr>
          <p:cNvPr id="256" name="Google Shape;256;p14"/>
          <p:cNvSpPr txBox="1">
            <a:spLocks noGrp="1"/>
          </p:cNvSpPr>
          <p:nvPr>
            <p:ph type="ftr" idx="11"/>
          </p:nvPr>
        </p:nvSpPr>
        <p:spPr>
          <a:xfrm>
            <a:off x="685800" y="6355845"/>
            <a:ext cx="4421221" cy="365125"/>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None/>
            </a:pPr>
            <a:br>
              <a:rPr lang="en-GB" sz="700"/>
            </a:br>
            <a:r>
              <a:rPr lang="en-GB" sz="700"/>
              <a:t>              </a:t>
            </a:r>
            <a:endParaRPr/>
          </a:p>
        </p:txBody>
      </p:sp>
      <p:sp>
        <p:nvSpPr>
          <p:cNvPr id="257" name="Google Shape;257;p14"/>
          <p:cNvSpPr/>
          <p:nvPr/>
        </p:nvSpPr>
        <p:spPr>
          <a:xfrm>
            <a:off x="7188740" y="0"/>
            <a:ext cx="5003254" cy="6858000"/>
          </a:xfrm>
          <a:prstGeom prst="rect">
            <a:avLst/>
          </a:prstGeom>
          <a:solidFill>
            <a:schemeClr val="dk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entury Gothic"/>
              <a:ea typeface="Century Gothic"/>
              <a:cs typeface="Century Gothic"/>
              <a:sym typeface="Century Gothic"/>
            </a:endParaRPr>
          </a:p>
        </p:txBody>
      </p:sp>
      <p:pic>
        <p:nvPicPr>
          <p:cNvPr id="258" name="Google Shape;258;p14" descr="Hand holding a pen shading number on a sheet"/>
          <p:cNvPicPr preferRelativeResize="0"/>
          <p:nvPr/>
        </p:nvPicPr>
        <p:blipFill rotWithShape="1">
          <a:blip r:embed="rId7">
            <a:alphaModFix/>
          </a:blip>
          <a:srcRect l="50575" r="3945" b="-1"/>
          <a:stretch/>
        </p:blipFill>
        <p:spPr>
          <a:xfrm>
            <a:off x="7519416" y="10"/>
            <a:ext cx="4672584" cy="6857989"/>
          </a:xfrm>
          <a:prstGeom prst="rect">
            <a:avLst/>
          </a:prstGeom>
          <a:noFill/>
          <a:ln>
            <a:noFill/>
          </a:ln>
        </p:spPr>
      </p:pic>
      <p:sp>
        <p:nvSpPr>
          <p:cNvPr id="3" name="Title 2">
            <a:extLst>
              <a:ext uri="{FF2B5EF4-FFF2-40B4-BE49-F238E27FC236}">
                <a16:creationId xmlns:a16="http://schemas.microsoft.com/office/drawing/2014/main" id="{38CB5C47-6A4A-7DEF-1C3E-314D3CA71F70}"/>
              </a:ext>
            </a:extLst>
          </p:cNvPr>
          <p:cNvSpPr>
            <a:spLocks noGrp="1"/>
          </p:cNvSpPr>
          <p:nvPr>
            <p:ph type="title"/>
          </p:nvPr>
        </p:nvSpPr>
        <p:spPr>
          <a:xfrm>
            <a:off x="-3717" y="467007"/>
            <a:ext cx="7532649" cy="772638"/>
          </a:xfrm>
        </p:spPr>
        <p:txBody>
          <a:bodyPr>
            <a:normAutofit fontScale="90000"/>
          </a:bodyPr>
          <a:lstStyle/>
          <a:p>
            <a:pPr algn="ctr"/>
            <a:r>
              <a:rPr lang="en-GB">
                <a:solidFill>
                  <a:schemeClr val="bg1"/>
                </a:solidFill>
                <a:latin typeface="Arial"/>
                <a:cs typeface="Arial"/>
              </a:rPr>
              <a:t>Reference list for Microsoft Word</a:t>
            </a:r>
          </a:p>
          <a:p>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A9EFC-3D4A-1448-438C-988ECCB94D25}"/>
              </a:ext>
            </a:extLst>
          </p:cNvPr>
          <p:cNvSpPr>
            <a:spLocks noGrp="1"/>
          </p:cNvSpPr>
          <p:nvPr>
            <p:ph type="title"/>
          </p:nvPr>
        </p:nvSpPr>
        <p:spPr>
          <a:xfrm>
            <a:off x="1102113" y="764373"/>
            <a:ext cx="9948746" cy="1153638"/>
          </a:xfrm>
        </p:spPr>
        <p:txBody>
          <a:bodyPr>
            <a:normAutofit/>
          </a:bodyPr>
          <a:lstStyle/>
          <a:p>
            <a:r>
              <a:rPr lang="en-GB" sz="3600">
                <a:latin typeface="Arial"/>
              </a:rPr>
              <a:t> </a:t>
            </a:r>
            <a:r>
              <a:rPr lang="en-GB" sz="3600">
                <a:solidFill>
                  <a:schemeClr val="bg1"/>
                </a:solidFill>
                <a:latin typeface="Arial"/>
                <a:cs typeface="Arial"/>
              </a:rPr>
              <a:t>Reference list for Microsoft Word - </a:t>
            </a:r>
            <a:r>
              <a:rPr lang="en-GB" sz="3600">
                <a:latin typeface="Arial"/>
              </a:rPr>
              <a:t>Continued</a:t>
            </a:r>
          </a:p>
        </p:txBody>
      </p:sp>
      <p:sp>
        <p:nvSpPr>
          <p:cNvPr id="4" name="Text Placeholder 3">
            <a:extLst>
              <a:ext uri="{FF2B5EF4-FFF2-40B4-BE49-F238E27FC236}">
                <a16:creationId xmlns:a16="http://schemas.microsoft.com/office/drawing/2014/main" id="{AF8BB674-E499-5F05-B6D4-305887BAB4AF}"/>
              </a:ext>
            </a:extLst>
          </p:cNvPr>
          <p:cNvSpPr>
            <a:spLocks noGrp="1"/>
          </p:cNvSpPr>
          <p:nvPr>
            <p:ph type="body" idx="1"/>
          </p:nvPr>
        </p:nvSpPr>
        <p:spPr/>
        <p:txBody>
          <a:bodyPr/>
          <a:lstStyle/>
          <a:p>
            <a:r>
              <a:rPr lang="en-GB" sz="2400" cap="all">
                <a:solidFill>
                  <a:schemeClr val="bg1"/>
                </a:solidFill>
                <a:cs typeface="Arial"/>
              </a:rPr>
              <a:t>The Knowledge Academy, 2025. </a:t>
            </a:r>
            <a:r>
              <a:rPr lang="en-GB" sz="2400" i="1" cap="all">
                <a:solidFill>
                  <a:schemeClr val="bg1"/>
                </a:solidFill>
                <a:cs typeface="Arial"/>
              </a:rPr>
              <a:t>What is Microsoft Word: Everything You Need to Know</a:t>
            </a:r>
            <a:r>
              <a:rPr lang="en-GB" sz="2400" cap="all">
                <a:solidFill>
                  <a:schemeClr val="bg1"/>
                </a:solidFill>
                <a:cs typeface="Arial"/>
              </a:rPr>
              <a:t>. [online] The Knowledge Academy. Available at: </a:t>
            </a:r>
            <a:r>
              <a:rPr lang="en-GB" sz="2400" cap="all">
                <a:solidFill>
                  <a:schemeClr val="accent2">
                    <a:lumMod val="76000"/>
                  </a:schemeClr>
                </a:solidFill>
                <a:cs typeface="Arial"/>
                <a:hlinkClick r:id="rId2">
                  <a:extLst>
                    <a:ext uri="{A12FA001-AC4F-418D-AE19-62706E023703}">
                      <ahyp:hlinkClr xmlns:ahyp="http://schemas.microsoft.com/office/drawing/2018/hyperlinkcolor" val="tx"/>
                    </a:ext>
                  </a:extLst>
                </a:hlinkClick>
              </a:rPr>
              <a:t>https://www.theknowledgeacademy.com/blog/what-is-microsoft-word/</a:t>
            </a:r>
            <a:r>
              <a:rPr lang="en-GB" sz="2400" cap="all">
                <a:solidFill>
                  <a:schemeClr val="bg1"/>
                </a:solidFill>
                <a:cs typeface="Arial"/>
              </a:rPr>
              <a:t> [Accessed 11 October 2025].</a:t>
            </a:r>
            <a:endParaRPr lang="en-GB" sz="2400" cap="all">
              <a:solidFill>
                <a:schemeClr val="bg1"/>
              </a:solidFill>
              <a:latin typeface="Arial"/>
              <a:cs typeface="Arial"/>
            </a:endParaRPr>
          </a:p>
        </p:txBody>
      </p:sp>
    </p:spTree>
    <p:extLst>
      <p:ext uri="{BB962C8B-B14F-4D97-AF65-F5344CB8AC3E}">
        <p14:creationId xmlns:p14="http://schemas.microsoft.com/office/powerpoint/2010/main" val="217617572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18BC72-7BC8-83AC-3DA4-764AFFD25AF3}"/>
              </a:ext>
            </a:extLst>
          </p:cNvPr>
          <p:cNvSpPr txBox="1"/>
          <p:nvPr/>
        </p:nvSpPr>
        <p:spPr>
          <a:xfrm>
            <a:off x="1219200" y="2472905"/>
            <a:ext cx="8683924" cy="4267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4" name="TextBox 3">
            <a:extLst>
              <a:ext uri="{FF2B5EF4-FFF2-40B4-BE49-F238E27FC236}">
                <a16:creationId xmlns:a16="http://schemas.microsoft.com/office/drawing/2014/main" id="{2ED3625E-253D-0A25-B987-18C09A461593}"/>
              </a:ext>
            </a:extLst>
          </p:cNvPr>
          <p:cNvSpPr txBox="1"/>
          <p:nvPr/>
        </p:nvSpPr>
        <p:spPr>
          <a:xfrm>
            <a:off x="213750" y="1143093"/>
            <a:ext cx="11090161" cy="560153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spcBef>
                <a:spcPts val="1000"/>
              </a:spcBef>
              <a:buChar char="•"/>
            </a:pPr>
            <a:r>
              <a:rPr lang="en-GB" sz="2000" i="1" cap="all">
                <a:solidFill>
                  <a:srgbClr val="FFFFFF"/>
                </a:solidFill>
              </a:rPr>
              <a:t>(NHS Digital, 2020) </a:t>
            </a:r>
            <a:endParaRPr lang="en-GB" sz="2000">
              <a:solidFill>
                <a:srgbClr val="FFFFFF"/>
              </a:solidFill>
            </a:endParaRPr>
          </a:p>
          <a:p>
            <a:pPr marL="285750" indent="-285750">
              <a:spcBef>
                <a:spcPts val="1000"/>
              </a:spcBef>
              <a:buChar char="•"/>
            </a:pPr>
            <a:r>
              <a:rPr lang="en-GB" sz="2000" cap="all">
                <a:solidFill>
                  <a:schemeClr val="accent1"/>
                </a:solidFill>
                <a:hlinkClick r:id="rId2">
                  <a:extLst>
                    <a:ext uri="{A12FA001-AC4F-418D-AE19-62706E023703}">
                      <ahyp:hlinkClr xmlns:ahyp="http://schemas.microsoft.com/office/drawing/2018/hyperlinkcolor" val="tx"/>
                    </a:ext>
                  </a:extLst>
                </a:hlinkClick>
              </a:rPr>
              <a:t>https://digital.nhs.uk/data-and-information/publications/statistical/nhs-workforce-statistics/december-2020</a:t>
            </a:r>
            <a:r>
              <a:rPr lang="en-GB" sz="2000" cap="all">
                <a:solidFill>
                  <a:schemeClr val="accent1"/>
                </a:solidFill>
              </a:rPr>
              <a:t>?</a:t>
            </a:r>
            <a:endParaRPr lang="en-GB" sz="2000">
              <a:solidFill>
                <a:schemeClr val="accent1"/>
              </a:solidFill>
            </a:endParaRPr>
          </a:p>
          <a:p>
            <a:pPr marL="285750" indent="-285750">
              <a:spcBef>
                <a:spcPts val="1000"/>
              </a:spcBef>
              <a:buChar char="•"/>
            </a:pPr>
            <a:r>
              <a:rPr lang="en-GB" sz="2000" i="1">
                <a:solidFill>
                  <a:srgbClr val="FFFFFF"/>
                </a:solidFill>
              </a:rPr>
              <a:t>(Microsoft, 2023)</a:t>
            </a:r>
            <a:endParaRPr lang="en-US" sz="2000">
              <a:solidFill>
                <a:srgbClr val="FFFFFF"/>
              </a:solidFill>
            </a:endParaRPr>
          </a:p>
          <a:p>
            <a:pPr marL="285750" indent="-285750">
              <a:spcBef>
                <a:spcPts val="1000"/>
              </a:spcBef>
              <a:buChar char="•"/>
            </a:pPr>
            <a:r>
              <a:rPr lang="en-GB" sz="2000">
                <a:solidFill>
                  <a:schemeClr val="accent1"/>
                </a:solidFill>
                <a:hlinkClick r:id="rId3">
                  <a:extLst>
                    <a:ext uri="{A12FA001-AC4F-418D-AE19-62706E023703}">
                      <ahyp:hlinkClr xmlns:ahyp="http://schemas.microsoft.com/office/drawing/2018/hyperlinkcolor" val="tx"/>
                    </a:ext>
                  </a:extLst>
                </a:hlinkClick>
              </a:rPr>
              <a:t>https://www.microsoft.com/investor/reports/ar23/index.html</a:t>
            </a:r>
            <a:r>
              <a:rPr lang="en-GB" sz="2000">
                <a:solidFill>
                  <a:schemeClr val="accent1"/>
                </a:solidFill>
              </a:rPr>
              <a:t> </a:t>
            </a:r>
          </a:p>
          <a:p>
            <a:pPr marL="285750" indent="-285750">
              <a:spcBef>
                <a:spcPts val="1000"/>
              </a:spcBef>
              <a:buChar char="•"/>
            </a:pPr>
            <a:r>
              <a:rPr lang="en-GB" sz="2000" i="1" cap="all">
                <a:solidFill>
                  <a:srgbClr val="FFFFFF"/>
                </a:solidFill>
              </a:rPr>
              <a:t>(Microsoft, 2023)</a:t>
            </a:r>
            <a:endParaRPr lang="en-GB" sz="2000">
              <a:solidFill>
                <a:srgbClr val="FFFFFF"/>
              </a:solidFill>
            </a:endParaRPr>
          </a:p>
          <a:p>
            <a:pPr marL="285750" indent="-285750">
              <a:spcBef>
                <a:spcPts val="1000"/>
              </a:spcBef>
              <a:buChar char="•"/>
            </a:pPr>
            <a:r>
              <a:rPr lang="en-GB" sz="2000" cap="all">
                <a:solidFill>
                  <a:schemeClr val="accent1"/>
                </a:solidFill>
                <a:hlinkClick r:id="rId4">
                  <a:extLst>
                    <a:ext uri="{A12FA001-AC4F-418D-AE19-62706E023703}">
                      <ahyp:hlinkClr xmlns:ahyp="http://schemas.microsoft.com/office/drawing/2018/hyperlinkcolor" val="tx"/>
                    </a:ext>
                  </a:extLst>
                </a:hlinkClick>
              </a:rPr>
              <a:t>HTTPS://WWW.MICROSOFT.COM/INVESTOR/REPORTS/AR23/INDEX.HTML</a:t>
            </a:r>
            <a:r>
              <a:rPr lang="en-GB" sz="2000" cap="all">
                <a:solidFill>
                  <a:schemeClr val="accent1"/>
                </a:solidFill>
              </a:rPr>
              <a:t>?</a:t>
            </a:r>
          </a:p>
          <a:p>
            <a:pPr marL="285750" indent="-285750">
              <a:spcBef>
                <a:spcPts val="1000"/>
              </a:spcBef>
              <a:buChar char="•"/>
            </a:pPr>
            <a:endParaRPr lang="en-GB" sz="2000" cap="all">
              <a:solidFill>
                <a:srgbClr val="FFFFFF"/>
              </a:solidFill>
            </a:endParaRPr>
          </a:p>
          <a:p>
            <a:pPr marL="285750" indent="-285750">
              <a:spcBef>
                <a:spcPts val="1000"/>
              </a:spcBef>
              <a:buChar char="•"/>
            </a:pPr>
            <a:r>
              <a:rPr lang="en-GB" sz="2000" i="1" cap="all">
                <a:solidFill>
                  <a:srgbClr val="FFFFFF"/>
                </a:solidFill>
              </a:rPr>
              <a:t> (Health Education England, 2021)</a:t>
            </a:r>
            <a:endParaRPr lang="en-GB" sz="2000">
              <a:solidFill>
                <a:srgbClr val="FFFFFF"/>
              </a:solidFill>
            </a:endParaRPr>
          </a:p>
          <a:p>
            <a:pPr marL="285750" indent="-285750">
              <a:spcBef>
                <a:spcPts val="1000"/>
              </a:spcBef>
              <a:buChar char="•"/>
            </a:pPr>
            <a:r>
              <a:rPr lang="en-GB" sz="2000" cap="all">
                <a:solidFill>
                  <a:schemeClr val="accent1"/>
                </a:solidFill>
                <a:hlinkClick r:id="rId5">
                  <a:extLst>
                    <a:ext uri="{A12FA001-AC4F-418D-AE19-62706E023703}">
                      <ahyp:hlinkClr xmlns:ahyp="http://schemas.microsoft.com/office/drawing/2018/hyperlinkcolor" val="tx"/>
                    </a:ext>
                  </a:extLst>
                </a:hlinkClick>
              </a:rPr>
              <a:t>https://www.gov.uk/government/publications/health-education-england-mandate-2021-to-2022</a:t>
            </a:r>
            <a:r>
              <a:rPr lang="en-GB" sz="2000" cap="all">
                <a:solidFill>
                  <a:schemeClr val="accent1"/>
                </a:solidFill>
              </a:rPr>
              <a:t> ?</a:t>
            </a:r>
          </a:p>
          <a:p>
            <a:pPr marL="285750" indent="-285750">
              <a:spcBef>
                <a:spcPts val="1000"/>
              </a:spcBef>
              <a:buChar char="•"/>
            </a:pPr>
            <a:r>
              <a:rPr lang="en-GB" sz="2000" i="1" cap="all">
                <a:solidFill>
                  <a:srgbClr val="FFFFFF"/>
                </a:solidFill>
              </a:rPr>
              <a:t>(ICO, 2023)</a:t>
            </a:r>
            <a:br>
              <a:rPr lang="en-GB" sz="2000" cap="all"/>
            </a:br>
            <a:br>
              <a:rPr lang="en-GB" sz="2000" cap="all">
                <a:latin typeface="Century Gothic"/>
              </a:rPr>
            </a:br>
            <a:endParaRPr lang="en-GB" sz="2300"/>
          </a:p>
        </p:txBody>
      </p:sp>
      <p:sp>
        <p:nvSpPr>
          <p:cNvPr id="5" name="TextBox 4">
            <a:extLst>
              <a:ext uri="{FF2B5EF4-FFF2-40B4-BE49-F238E27FC236}">
                <a16:creationId xmlns:a16="http://schemas.microsoft.com/office/drawing/2014/main" id="{49D5B427-7770-E8CE-8036-5D7CCF45E226}"/>
              </a:ext>
            </a:extLst>
          </p:cNvPr>
          <p:cNvSpPr txBox="1"/>
          <p:nvPr/>
        </p:nvSpPr>
        <p:spPr>
          <a:xfrm>
            <a:off x="2063194" y="149132"/>
            <a:ext cx="8062822"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4000">
                <a:solidFill>
                  <a:schemeClr val="bg1"/>
                </a:solidFill>
              </a:rPr>
              <a:t>Reference list for Microsoft Teams</a:t>
            </a:r>
            <a:endParaRPr lang="en-US" sz="4000">
              <a:solidFill>
                <a:schemeClr val="bg1"/>
              </a:solidFill>
            </a:endParaRPr>
          </a:p>
        </p:txBody>
      </p:sp>
    </p:spTree>
    <p:extLst>
      <p:ext uri="{BB962C8B-B14F-4D97-AF65-F5344CB8AC3E}">
        <p14:creationId xmlns:p14="http://schemas.microsoft.com/office/powerpoint/2010/main" val="24903556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994AE-84E6-A766-1F16-2A1C6BAF1484}"/>
              </a:ext>
            </a:extLst>
          </p:cNvPr>
          <p:cNvSpPr>
            <a:spLocks noGrp="1"/>
          </p:cNvSpPr>
          <p:nvPr>
            <p:ph type="ctrTitle"/>
          </p:nvPr>
        </p:nvSpPr>
        <p:spPr>
          <a:xfrm>
            <a:off x="2686556" y="-455622"/>
            <a:ext cx="9846659" cy="1514902"/>
          </a:xfrm>
        </p:spPr>
        <p:txBody>
          <a:bodyPr>
            <a:noAutofit/>
          </a:bodyPr>
          <a:lstStyle/>
          <a:p>
            <a:r>
              <a:rPr lang="en-GB" sz="4000"/>
              <a:t>MS Teams references continued. </a:t>
            </a:r>
            <a:endParaRPr lang="en-US" sz="4000"/>
          </a:p>
        </p:txBody>
      </p:sp>
      <p:sp>
        <p:nvSpPr>
          <p:cNvPr id="3" name="Subtitle 2">
            <a:extLst>
              <a:ext uri="{FF2B5EF4-FFF2-40B4-BE49-F238E27FC236}">
                <a16:creationId xmlns:a16="http://schemas.microsoft.com/office/drawing/2014/main" id="{C3DAE700-2FAB-07E1-1099-41DC0053E5B7}"/>
              </a:ext>
            </a:extLst>
          </p:cNvPr>
          <p:cNvSpPr>
            <a:spLocks noGrp="1"/>
          </p:cNvSpPr>
          <p:nvPr>
            <p:ph type="subTitle" idx="1"/>
          </p:nvPr>
        </p:nvSpPr>
        <p:spPr>
          <a:xfrm>
            <a:off x="360097" y="1359688"/>
            <a:ext cx="11829206" cy="5170135"/>
          </a:xfrm>
        </p:spPr>
        <p:txBody>
          <a:bodyPr spcFirstLastPara="1" wrap="square" lIns="91425" tIns="45700" rIns="91425" bIns="45700" anchor="t" anchorCtr="0">
            <a:noAutofit/>
          </a:bodyPr>
          <a:lstStyle/>
          <a:p>
            <a:pPr marL="285750" indent="-285750">
              <a:buChar char="•"/>
            </a:pPr>
            <a:r>
              <a:rPr lang="en-GB" sz="1800">
                <a:solidFill>
                  <a:schemeClr val="bg1"/>
                </a:solidFill>
                <a:cs typeface="Arial"/>
              </a:rPr>
              <a:t> Microsoft. (2019, July 8).</a:t>
            </a:r>
            <a:endParaRPr lang="en-US" sz="1800">
              <a:solidFill>
                <a:schemeClr val="bg1"/>
              </a:solidFill>
              <a:cs typeface="Arial"/>
            </a:endParaRPr>
          </a:p>
          <a:p>
            <a:pPr marL="0" indent="0"/>
            <a:r>
              <a:rPr lang="en-GB" sz="1800">
                <a:solidFill>
                  <a:schemeClr val="accent1"/>
                </a:solidFill>
                <a:cs typeface="Arial"/>
              </a:rPr>
              <a:t> </a:t>
            </a:r>
            <a:r>
              <a:rPr lang="en-GB" sz="1800">
                <a:solidFill>
                  <a:schemeClr val="accent1"/>
                </a:solidFill>
                <a:cs typeface="Arial"/>
                <a:hlinkClick r:id="rId2">
                  <a:extLst>
                    <a:ext uri="{A12FA001-AC4F-418D-AE19-62706E023703}">
                      <ahyp:hlinkClr xmlns:ahyp="http://schemas.microsoft.com/office/drawing/2018/hyperlinkcolor" val="tx"/>
                    </a:ext>
                  </a:extLst>
                </a:hlinkClick>
              </a:rPr>
              <a:t>https://www.microsoft.com/en-gb/industry/blog/health/2019/07/08/microsoft-teams-healthcare-cost-clinical-time-care/</a:t>
            </a:r>
            <a:endParaRPr lang="en-US" sz="1800">
              <a:solidFill>
                <a:schemeClr val="accent1"/>
              </a:solidFill>
              <a:cs typeface="Arial"/>
            </a:endParaRPr>
          </a:p>
          <a:p>
            <a:pPr marL="285750" indent="-285750">
              <a:buChar char="•"/>
            </a:pPr>
            <a:r>
              <a:rPr lang="en-US" sz="1800">
                <a:solidFill>
                  <a:schemeClr val="bg1"/>
                </a:solidFill>
              </a:rPr>
              <a:t> PEI.(2024) </a:t>
            </a:r>
          </a:p>
          <a:p>
            <a:pPr marL="0" indent="0"/>
            <a:r>
              <a:rPr lang="en-US" sz="1800">
                <a:solidFill>
                  <a:schemeClr val="accent1"/>
                </a:solidFill>
                <a:hlinkClick r:id="rId3">
                  <a:extLst>
                    <a:ext uri="{A12FA001-AC4F-418D-AE19-62706E023703}">
                      <ahyp:hlinkClr xmlns:ahyp="http://schemas.microsoft.com/office/drawing/2018/hyperlinkcolor" val="tx"/>
                    </a:ext>
                  </a:extLst>
                </a:hlinkClick>
              </a:rPr>
              <a:t>https://pei.com/microsoft-teams-healthcare-capabilities/</a:t>
            </a:r>
            <a:endParaRPr lang="en-US" sz="1800">
              <a:solidFill>
                <a:schemeClr val="accent1"/>
              </a:solidFill>
              <a:cs typeface="Arial"/>
            </a:endParaRPr>
          </a:p>
          <a:p>
            <a:pPr marL="285750" indent="-285750">
              <a:buChar char="•"/>
            </a:pPr>
            <a:r>
              <a:rPr lang="en-US" sz="1800">
                <a:solidFill>
                  <a:schemeClr val="bg1"/>
                </a:solidFill>
                <a:cs typeface="Arial"/>
              </a:rPr>
              <a:t>  Microsoft Learn. (2024). </a:t>
            </a:r>
            <a:endParaRPr lang="en-US" sz="1800">
              <a:solidFill>
                <a:schemeClr val="bg1"/>
              </a:solidFill>
            </a:endParaRPr>
          </a:p>
          <a:p>
            <a:pPr marL="88900" indent="0"/>
            <a:r>
              <a:rPr lang="en-US" sz="1800">
                <a:solidFill>
                  <a:schemeClr val="accent1"/>
                </a:solidFill>
                <a:cs typeface="Arial"/>
                <a:hlinkClick r:id="rId4">
                  <a:extLst>
                    <a:ext uri="{A12FA001-AC4F-418D-AE19-62706E023703}">
                      <ahyp:hlinkClr xmlns:ahyp="http://schemas.microsoft.com/office/drawing/2018/hyperlinkcolor" val="tx"/>
                    </a:ext>
                  </a:extLst>
                </a:hlinkClick>
              </a:rPr>
              <a:t>https://learn.microsoft.com/en-us/industry/healthcare/architecture/empower-health-team-collaboration</a:t>
            </a:r>
            <a:endParaRPr lang="en-US" sz="1800">
              <a:solidFill>
                <a:schemeClr val="accent1"/>
              </a:solidFill>
              <a:cs typeface="Arial"/>
            </a:endParaRPr>
          </a:p>
          <a:p>
            <a:pPr>
              <a:buChar char="•"/>
            </a:pPr>
            <a:r>
              <a:rPr lang="en-US" sz="1800">
                <a:solidFill>
                  <a:schemeClr val="bg1"/>
                </a:solidFill>
                <a:cs typeface="Arial"/>
              </a:rPr>
              <a:t>Project Managers Net. (2024). </a:t>
            </a:r>
          </a:p>
          <a:p>
            <a:pPr marL="88900" indent="0"/>
            <a:r>
              <a:rPr lang="en-US" sz="1800">
                <a:solidFill>
                  <a:schemeClr val="accent1"/>
                </a:solidFill>
                <a:cs typeface="Arial"/>
                <a:hlinkClick r:id="rId5">
                  <a:extLst>
                    <a:ext uri="{A12FA001-AC4F-418D-AE19-62706E023703}">
                      <ahyp:hlinkClr xmlns:ahyp="http://schemas.microsoft.com/office/drawing/2018/hyperlinkcolor" val="tx"/>
                    </a:ext>
                  </a:extLst>
                </a:hlinkClick>
              </a:rPr>
              <a:t>https://projectmanagers.net/top-10-cons-or-disadvantages-of-microsoft-teams/</a:t>
            </a:r>
            <a:endParaRPr lang="en-US" sz="1800">
              <a:solidFill>
                <a:schemeClr val="accent1"/>
              </a:solidFill>
              <a:cs typeface="Arial"/>
            </a:endParaRPr>
          </a:p>
          <a:p>
            <a:pPr>
              <a:buChar char="•"/>
            </a:pPr>
            <a:r>
              <a:rPr lang="en-US" sz="1800">
                <a:solidFill>
                  <a:schemeClr val="bg1"/>
                </a:solidFill>
                <a:cs typeface="Arial"/>
              </a:rPr>
              <a:t>Insight UK. (2019).</a:t>
            </a:r>
          </a:p>
          <a:p>
            <a:pPr marL="88900" indent="0"/>
            <a:r>
              <a:rPr lang="en-US" sz="1800">
                <a:solidFill>
                  <a:schemeClr val="accent1"/>
                </a:solidFill>
                <a:cs typeface="Arial"/>
                <a:hlinkClick r:id="rId6">
                  <a:extLst>
                    <a:ext uri="{A12FA001-AC4F-418D-AE19-62706E023703}">
                      <ahyp:hlinkClr xmlns:ahyp="http://schemas.microsoft.com/office/drawing/2018/hyperlinkcolor" val="tx"/>
                    </a:ext>
                  </a:extLst>
                </a:hlinkClick>
              </a:rPr>
              <a:t>https://uk.insight.com/en_GB/content-and-resources/2019/articles/four-key-barriers-to-using-microsoft-teams.html</a:t>
            </a:r>
            <a:endParaRPr lang="en-US" sz="1800">
              <a:solidFill>
                <a:schemeClr val="accent1"/>
              </a:solidFill>
              <a:cs typeface="Arial"/>
            </a:endParaRPr>
          </a:p>
          <a:p>
            <a:pPr>
              <a:buChar char="•"/>
            </a:pPr>
            <a:r>
              <a:rPr lang="en-US" sz="1800" err="1">
                <a:solidFill>
                  <a:schemeClr val="bg1"/>
                </a:solidFill>
                <a:cs typeface="Arial"/>
              </a:rPr>
              <a:t>Valprovia</a:t>
            </a:r>
            <a:r>
              <a:rPr lang="en-US" sz="1800">
                <a:solidFill>
                  <a:schemeClr val="bg1"/>
                </a:solidFill>
                <a:cs typeface="Arial"/>
              </a:rPr>
              <a:t>. (2023).</a:t>
            </a:r>
          </a:p>
          <a:p>
            <a:pPr marL="88900" indent="0"/>
            <a:r>
              <a:rPr lang="en-US" sz="1800">
                <a:solidFill>
                  <a:schemeClr val="accent1"/>
                </a:solidFill>
                <a:cs typeface="Arial"/>
                <a:hlinkClick r:id="rId7">
                  <a:extLst>
                    <a:ext uri="{A12FA001-AC4F-418D-AE19-62706E023703}">
                      <ahyp:hlinkClr xmlns:ahyp="http://schemas.microsoft.com/office/drawing/2018/hyperlinkcolor" val="tx"/>
                    </a:ext>
                  </a:extLst>
                </a:hlinkClick>
              </a:rPr>
              <a:t>https://www.valprovia.com/en/blog/challenges-running-microsoft-teams</a:t>
            </a:r>
            <a:endParaRPr lang="en-US" sz="1800">
              <a:solidFill>
                <a:schemeClr val="accent1"/>
              </a:solidFill>
              <a:cs typeface="Arial"/>
            </a:endParaRPr>
          </a:p>
          <a:p>
            <a:pPr marL="285750" indent="-285750">
              <a:buChar char="•"/>
            </a:pPr>
            <a:endParaRPr lang="en-US" sz="1800">
              <a:solidFill>
                <a:srgbClr val="FFFFFF"/>
              </a:solidFill>
              <a:cs typeface="Arial"/>
            </a:endParaRPr>
          </a:p>
          <a:p>
            <a:pPr marL="88900" indent="0">
              <a:lnSpc>
                <a:spcPct val="100000"/>
              </a:lnSpc>
            </a:pPr>
            <a:endParaRPr lang="en-GB" sz="1800">
              <a:solidFill>
                <a:srgbClr val="FFFFFF"/>
              </a:solidFill>
              <a:latin typeface="Arial"/>
              <a:cs typeface="Arial"/>
            </a:endParaRPr>
          </a:p>
          <a:p>
            <a:pPr marL="342900" indent="-342900">
              <a:lnSpc>
                <a:spcPct val="100000"/>
              </a:lnSpc>
              <a:spcBef>
                <a:spcPts val="0"/>
              </a:spcBef>
              <a:buChar char="•"/>
            </a:pPr>
            <a:endParaRPr lang="en-US" sz="1800">
              <a:solidFill>
                <a:srgbClr val="FFFFFF"/>
              </a:solidFill>
              <a:latin typeface="Arial"/>
              <a:cs typeface="Arial"/>
            </a:endParaRPr>
          </a:p>
          <a:p>
            <a:pPr marL="285750" indent="-285750">
              <a:lnSpc>
                <a:spcPct val="100000"/>
              </a:lnSpc>
              <a:spcBef>
                <a:spcPts val="0"/>
              </a:spcBef>
              <a:buChar char="•"/>
            </a:pPr>
            <a:endParaRPr lang="en-GB" sz="1800">
              <a:solidFill>
                <a:srgbClr val="FFFFFF"/>
              </a:solidFill>
              <a:latin typeface="Arial"/>
              <a:cs typeface="Arial"/>
            </a:endParaRPr>
          </a:p>
          <a:p>
            <a:pPr marL="285750" indent="-285750">
              <a:lnSpc>
                <a:spcPct val="100000"/>
              </a:lnSpc>
              <a:spcBef>
                <a:spcPts val="0"/>
              </a:spcBef>
              <a:buChar char="•"/>
            </a:pPr>
            <a:endParaRPr lang="en-GB" sz="1800">
              <a:solidFill>
                <a:srgbClr val="000000"/>
              </a:solidFill>
              <a:latin typeface="Arial"/>
              <a:cs typeface="Arial"/>
            </a:endParaRPr>
          </a:p>
          <a:p>
            <a:pPr marL="285750" indent="-285750">
              <a:lnSpc>
                <a:spcPct val="100000"/>
              </a:lnSpc>
              <a:spcBef>
                <a:spcPts val="0"/>
              </a:spcBef>
              <a:buChar char="•"/>
            </a:pPr>
            <a:endParaRPr lang="en-GB" sz="1800">
              <a:solidFill>
                <a:srgbClr val="000000"/>
              </a:solidFill>
              <a:latin typeface="Arial"/>
              <a:cs typeface="Arial"/>
            </a:endParaRPr>
          </a:p>
          <a:p>
            <a:pPr marL="285750" indent="-285750">
              <a:lnSpc>
                <a:spcPct val="100000"/>
              </a:lnSpc>
              <a:spcBef>
                <a:spcPts val="0"/>
              </a:spcBef>
              <a:buChar char="•"/>
            </a:pPr>
            <a:endParaRPr lang="en-GB" sz="1800">
              <a:solidFill>
                <a:srgbClr val="000000"/>
              </a:solidFill>
              <a:latin typeface="Arial"/>
              <a:cs typeface="Arial"/>
            </a:endParaRPr>
          </a:p>
          <a:p>
            <a:pPr marL="285750" indent="-285750">
              <a:lnSpc>
                <a:spcPct val="100000"/>
              </a:lnSpc>
              <a:spcBef>
                <a:spcPts val="0"/>
              </a:spcBef>
              <a:buChar char="•"/>
            </a:pPr>
            <a:endParaRPr lang="en-GB" sz="1800">
              <a:solidFill>
                <a:srgbClr val="000000"/>
              </a:solidFill>
              <a:latin typeface="Arial"/>
              <a:cs typeface="Arial"/>
            </a:endParaRPr>
          </a:p>
          <a:p>
            <a:pPr marL="0" indent="0">
              <a:lnSpc>
                <a:spcPct val="100000"/>
              </a:lnSpc>
              <a:spcBef>
                <a:spcPts val="0"/>
              </a:spcBef>
            </a:pPr>
            <a:endParaRPr lang="en-GB" sz="1800">
              <a:solidFill>
                <a:srgbClr val="000000"/>
              </a:solidFill>
              <a:latin typeface="Arial"/>
              <a:cs typeface="Arial"/>
            </a:endParaRPr>
          </a:p>
          <a:p>
            <a:pPr marL="0" indent="0">
              <a:lnSpc>
                <a:spcPct val="100000"/>
              </a:lnSpc>
              <a:spcBef>
                <a:spcPts val="0"/>
              </a:spcBef>
            </a:pPr>
            <a:endParaRPr lang="en-GB" sz="1800">
              <a:solidFill>
                <a:srgbClr val="000000"/>
              </a:solidFill>
              <a:latin typeface="Arial"/>
              <a:cs typeface="Arial"/>
            </a:endParaRPr>
          </a:p>
          <a:p>
            <a:endParaRPr lang="en-GB" sz="1800">
              <a:latin typeface="Arial"/>
              <a:cs typeface="Arial"/>
            </a:endParaRPr>
          </a:p>
          <a:p>
            <a:endParaRPr lang="en-GB" sz="1800">
              <a:latin typeface="Arial"/>
              <a:cs typeface="Arial"/>
            </a:endParaRPr>
          </a:p>
          <a:p>
            <a:endParaRPr lang="en-GB" sz="1800"/>
          </a:p>
        </p:txBody>
      </p:sp>
    </p:spTree>
    <p:extLst>
      <p:ext uri="{BB962C8B-B14F-4D97-AF65-F5344CB8AC3E}">
        <p14:creationId xmlns:p14="http://schemas.microsoft.com/office/powerpoint/2010/main" val="16741477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97A4549-B3EB-210B-E210-90D275669819}"/>
              </a:ext>
            </a:extLst>
          </p:cNvPr>
          <p:cNvSpPr txBox="1"/>
          <p:nvPr/>
        </p:nvSpPr>
        <p:spPr>
          <a:xfrm>
            <a:off x="303451" y="893497"/>
            <a:ext cx="11146778" cy="61555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a:solidFill>
                  <a:srgbClr val="FFFFFF"/>
                </a:solidFill>
              </a:rPr>
              <a:t>Image of  MS teams logo</a:t>
            </a:r>
            <a:endParaRPr lang="en-US" sz="2200"/>
          </a:p>
          <a:p>
            <a:r>
              <a:rPr lang="en-GB" sz="2200">
                <a:solidFill>
                  <a:schemeClr val="accent1"/>
                </a:solidFill>
              </a:rPr>
              <a:t> </a:t>
            </a:r>
            <a:r>
              <a:rPr lang="en-US" sz="2200" u="sng">
                <a:solidFill>
                  <a:schemeClr val="accent1"/>
                </a:solidFill>
                <a:hlinkClick r:id="rId2">
                  <a:extLst>
                    <a:ext uri="{A12FA001-AC4F-418D-AE19-62706E023703}">
                      <ahyp:hlinkClr xmlns:ahyp="http://schemas.microsoft.com/office/drawing/2018/hyperlinkcolor" val="tx"/>
                    </a:ext>
                  </a:extLst>
                </a:hlinkClick>
              </a:rPr>
              <a:t>https://play.google.com/store/apps/details/Microsoft_Teams?id=com.microsoft.teams&amp;hl=en_NZ</a:t>
            </a:r>
            <a:r>
              <a:rPr lang="en-GB" sz="2200">
                <a:solidFill>
                  <a:schemeClr val="accent1"/>
                </a:solidFill>
              </a:rPr>
              <a:t>​</a:t>
            </a:r>
            <a:endParaRPr lang="en-US" sz="2200">
              <a:solidFill>
                <a:schemeClr val="accent1"/>
              </a:solidFill>
            </a:endParaRPr>
          </a:p>
          <a:p>
            <a:endParaRPr lang="en-US" sz="2200">
              <a:solidFill>
                <a:schemeClr val="bg1"/>
              </a:solidFill>
            </a:endParaRPr>
          </a:p>
          <a:p>
            <a:r>
              <a:rPr lang="en-US" sz="2200">
                <a:solidFill>
                  <a:schemeClr val="bg1"/>
                </a:solidFill>
              </a:rPr>
              <a:t>Image of care home </a:t>
            </a:r>
          </a:p>
          <a:p>
            <a:r>
              <a:rPr lang="en-GB" sz="2200">
                <a:solidFill>
                  <a:schemeClr val="accent1"/>
                </a:solidFill>
              </a:rPr>
              <a:t>https://www.google.com/url?sa=i&amp;url=https%3A%2F%2Flottie.org%2Fcare-guides%2Fwhat-is-nursing-care%2F&amp;psig=AOvVaw2SZEeAyBmAY_xz_knyzvAk&amp;ust=1760303910598000&amp;source=images&amp;cd=vfe&amp;opi=89978449&amp;ved=0CBkQjhxqFwoTCOCazKGJnZADFQAAAAAdAAAAABAE</a:t>
            </a:r>
            <a:r>
              <a:rPr lang="en-US" sz="2200">
                <a:solidFill>
                  <a:schemeClr val="accent1"/>
                </a:solidFill>
              </a:rPr>
              <a:t>​</a:t>
            </a:r>
          </a:p>
          <a:p>
            <a:endParaRPr lang="en-US" sz="2200">
              <a:solidFill>
                <a:schemeClr val="bg1"/>
              </a:solidFill>
            </a:endParaRPr>
          </a:p>
          <a:p>
            <a:r>
              <a:rPr lang="en-US" sz="2200">
                <a:solidFill>
                  <a:schemeClr val="bg1"/>
                </a:solidFill>
              </a:rPr>
              <a:t>Image of MS teams on phone </a:t>
            </a:r>
          </a:p>
          <a:p>
            <a:r>
              <a:rPr lang="en-GB" sz="2200" u="sng">
                <a:solidFill>
                  <a:schemeClr val="accent1"/>
                </a:solidFill>
                <a:hlinkClick r:id="rId3">
                  <a:extLst>
                    <a:ext uri="{A12FA001-AC4F-418D-AE19-62706E023703}">
                      <ahyp:hlinkClr xmlns:ahyp="http://schemas.microsoft.com/office/drawing/2018/hyperlinkcolor" val="tx"/>
                    </a:ext>
                  </a:extLst>
                </a:hlinkClick>
              </a:rPr>
              <a:t>https://www.google.com/url?sa=i&amp;url=https%3A%2F%2Ffocusgroup.co.uk%2Fproducts-and-services%2Fit-solutions%2Fmicrosoft-teams%2F&amp;psig=AOvVaw1_52yuW0UBU1hk6sz45X-1&amp;ust=1760302645579000&amp;source=images&amp;cd=vfe&amp;opi=89978449&amp;ved=0CBkQjhxqFwoTCMiKkeqGnZADFQAAAAAdAAAAABAg</a:t>
            </a:r>
            <a:r>
              <a:rPr lang="en-US" sz="2200">
                <a:solidFill>
                  <a:schemeClr val="accent1"/>
                </a:solidFill>
              </a:rPr>
              <a:t>​</a:t>
            </a:r>
          </a:p>
          <a:p>
            <a:pPr marL="342900" indent="-342900">
              <a:buFont typeface="Arial"/>
              <a:buChar char="•"/>
            </a:pPr>
            <a:endParaRPr lang="en-GB" sz="2000">
              <a:solidFill>
                <a:schemeClr val="bg1"/>
              </a:solidFill>
            </a:endParaRPr>
          </a:p>
        </p:txBody>
      </p:sp>
      <p:sp>
        <p:nvSpPr>
          <p:cNvPr id="5" name="TextBox 4">
            <a:extLst>
              <a:ext uri="{FF2B5EF4-FFF2-40B4-BE49-F238E27FC236}">
                <a16:creationId xmlns:a16="http://schemas.microsoft.com/office/drawing/2014/main" id="{93A17DB7-729F-06EC-32AA-1570FEA60F25}"/>
              </a:ext>
            </a:extLst>
          </p:cNvPr>
          <p:cNvSpPr txBox="1"/>
          <p:nvPr/>
        </p:nvSpPr>
        <p:spPr>
          <a:xfrm>
            <a:off x="2067617" y="226450"/>
            <a:ext cx="9380398"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a:solidFill>
                  <a:schemeClr val="bg1"/>
                </a:solidFill>
              </a:rPr>
              <a:t>MS Teams references continued </a:t>
            </a:r>
          </a:p>
        </p:txBody>
      </p:sp>
    </p:spTree>
    <p:extLst>
      <p:ext uri="{BB962C8B-B14F-4D97-AF65-F5344CB8AC3E}">
        <p14:creationId xmlns:p14="http://schemas.microsoft.com/office/powerpoint/2010/main" val="3127583250"/>
      </p:ext>
    </p:extLst>
  </p:cSld>
  <p:clrMapOvr>
    <a:masterClrMapping/>
  </p:clrMapOvr>
</p:sld>
</file>

<file path=ppt/theme/theme1.xml><?xml version="1.0" encoding="utf-8"?>
<a:theme xmlns:a="http://schemas.openxmlformats.org/drawingml/2006/main" name="Vapor Trail">
  <a:themeElements>
    <a:clrScheme name="Vapor Trail">
      <a:dk1>
        <a:srgbClr val="000000"/>
      </a:dk1>
      <a:lt1>
        <a:srgbClr val="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Vapor Trail">
  <a:themeElements>
    <a:clrScheme name="Vapor Trail">
      <a:dk1>
        <a:srgbClr val="000000"/>
      </a:dk1>
      <a:lt1>
        <a:srgbClr val="FFFFFF"/>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2577</Words>
  <Application>Microsoft Office PowerPoint</Application>
  <PresentationFormat>Widescreen</PresentationFormat>
  <Paragraphs>209</Paragraphs>
  <Slides>24</Slides>
  <Notes>12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24</vt:i4>
      </vt:variant>
    </vt:vector>
  </HeadingPairs>
  <TitlesOfParts>
    <vt:vector size="30" baseType="lpstr">
      <vt:lpstr>Aptos</vt:lpstr>
      <vt:lpstr>Century Gothic</vt:lpstr>
      <vt:lpstr>Arial,Sans-Serif</vt:lpstr>
      <vt:lpstr>Arial</vt:lpstr>
      <vt:lpstr>Vapor Trail</vt:lpstr>
      <vt:lpstr>Vapor Trail</vt:lpstr>
      <vt:lpstr>LCHS4007 DIGITAL SKILLS &amp; RESEARCH METHODS  ASSESSMENT 1  GROUP MEMBERS: NAZMA(2515554), SHAZMA(2515556), GLORIA(2511523), ELIZABETH(2508597)  LECTURER: ANIKA TAHSIN AHMED  TITLE: ENHANCING EFFICIENCY WITH MICROSOFT 365 TOOLS AT SUNRISE RESIDENTIAL CARE HOME </vt:lpstr>
      <vt:lpstr>SUNRISE CARE HOME (NHS DIGITAL, 2020)</vt:lpstr>
      <vt:lpstr>MS TEAMS                                                 (Microsoft, 2023)  </vt:lpstr>
      <vt:lpstr>BENEFITS AND LIMITATIONS OF MS TEAMS </vt:lpstr>
      <vt:lpstr>PowerPoint Presentation</vt:lpstr>
      <vt:lpstr>What is Microsoft Word?</vt:lpstr>
      <vt:lpstr>MICROSOFT WORD USAGE AT SUNRISE RESIDENTIAL CARE FACILITY </vt:lpstr>
      <vt:lpstr>BENEFITS OF WORD AT SUNRISE CARE HOME</vt:lpstr>
      <vt:lpstr>BENEFITS OF WORD AT SUNRISE - CONTINUED</vt:lpstr>
      <vt:lpstr> The limitations of Microsoft Word</vt:lpstr>
      <vt:lpstr> The limitations of Microsoft Word -</vt:lpstr>
      <vt:lpstr>MS WORD IN ACTION</vt:lpstr>
      <vt:lpstr>PowerPoint Presentation</vt:lpstr>
      <vt:lpstr>PowerPoint Presentation</vt:lpstr>
      <vt:lpstr>Microsoft Word Checklist</vt:lpstr>
      <vt:lpstr>Microsoft Word Checklist  - Continued</vt:lpstr>
      <vt:lpstr>DIGITAL SAFETY CHECKLIST FOR MST (ICO, 2023)</vt:lpstr>
      <vt:lpstr>PowerPoint Presentation</vt:lpstr>
      <vt:lpstr>Microsoft Word  Conclusion</vt:lpstr>
      <vt:lpstr>Reference list for Microsoft Word </vt:lpstr>
      <vt:lpstr> Reference list for Microsoft Word - Continued</vt:lpstr>
      <vt:lpstr>PowerPoint Presentation</vt:lpstr>
      <vt:lpstr>MS Teams references continued.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Elizabeth Nuworkpor</dc:creator>
  <cp:lastModifiedBy>Gloria Armoo</cp:lastModifiedBy>
  <cp:revision>8</cp:revision>
  <dcterms:created xsi:type="dcterms:W3CDTF">2025-09-24T19:37:24Z</dcterms:created>
  <dcterms:modified xsi:type="dcterms:W3CDTF">2025-10-12T21:07:00Z</dcterms:modified>
</cp:coreProperties>
</file>